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23.xml" ContentType="application/vnd.openxmlformats-officedocument.presentationml.notesSlide+xml"/>
  <Override PartName="/docProps/custom.xml" ContentType="application/vnd.openxmlformats-officedocument.custom-properties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Masters/slideMaster6.xml" ContentType="application/vnd.openxmlformats-officedocument.presentationml.slideMaster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7"/>
  </p:notesMasterIdLst>
  <p:sldIdLst>
    <p:sldId id="771" r:id="rId7"/>
    <p:sldId id="811" r:id="rId8"/>
    <p:sldId id="777" r:id="rId9"/>
    <p:sldId id="812" r:id="rId10"/>
    <p:sldId id="810" r:id="rId11"/>
    <p:sldId id="784" r:id="rId12"/>
    <p:sldId id="814" r:id="rId13"/>
    <p:sldId id="782" r:id="rId14"/>
    <p:sldId id="741" r:id="rId15"/>
    <p:sldId id="743" r:id="rId16"/>
    <p:sldId id="742" r:id="rId17"/>
    <p:sldId id="776" r:id="rId18"/>
    <p:sldId id="828" r:id="rId19"/>
    <p:sldId id="815" r:id="rId20"/>
    <p:sldId id="816" r:id="rId21"/>
    <p:sldId id="817" r:id="rId22"/>
    <p:sldId id="818" r:id="rId23"/>
    <p:sldId id="819" r:id="rId24"/>
    <p:sldId id="820" r:id="rId25"/>
    <p:sldId id="821" r:id="rId26"/>
    <p:sldId id="822" r:id="rId27"/>
    <p:sldId id="823" r:id="rId28"/>
    <p:sldId id="824" r:id="rId29"/>
    <p:sldId id="825" r:id="rId30"/>
    <p:sldId id="826" r:id="rId31"/>
    <p:sldId id="827" r:id="rId32"/>
    <p:sldId id="661" r:id="rId33"/>
    <p:sldId id="829" r:id="rId34"/>
    <p:sldId id="749" r:id="rId35"/>
    <p:sldId id="830" r:id="rId36"/>
    <p:sldId id="751" r:id="rId37"/>
    <p:sldId id="831" r:id="rId38"/>
    <p:sldId id="796" r:id="rId39"/>
    <p:sldId id="801" r:id="rId40"/>
    <p:sldId id="797" r:id="rId41"/>
    <p:sldId id="802" r:id="rId42"/>
    <p:sldId id="803" r:id="rId43"/>
    <p:sldId id="804" r:id="rId44"/>
    <p:sldId id="805" r:id="rId45"/>
    <p:sldId id="714" r:id="rId46"/>
  </p:sldIdLst>
  <p:sldSz cx="12192000" cy="6858000"/>
  <p:notesSz cx="6858000" cy="9144000"/>
  <p:embeddedFontLst>
    <p:embeddedFont>
      <p:font typeface="微软雅黑" pitchFamily="34" charset="-122"/>
      <p:regular r:id="rId48"/>
      <p:bold r:id="rId49"/>
    </p:embeddedFont>
    <p:embeddedFont>
      <p:font typeface="Calibri" pitchFamily="34" charset="0"/>
      <p:regular r:id="rId50"/>
      <p:bold r:id="rId51"/>
      <p:italic r:id="rId52"/>
      <p:boldItalic r:id="rId53"/>
    </p:embeddedFont>
    <p:embeddedFont>
      <p:font typeface="GB Pinyinok-D" pitchFamily="2" charset="-122"/>
      <p:regular r:id="rId54"/>
    </p:embeddedFont>
    <p:embeddedFont>
      <p:font typeface="SimSun-ExtB" pitchFamily="49" charset="-122"/>
      <p:regular r:id="rId55"/>
    </p:embeddedFont>
    <p:embeddedFont>
      <p:font typeface="Bradley Hand ITC" pitchFamily="66" charset="0"/>
      <p:regular r:id="rId56"/>
    </p:embeddedFont>
    <p:embeddedFont>
      <p:font typeface="华文新魏" pitchFamily="2" charset="-122"/>
      <p:regular r:id="rId57"/>
    </p:embeddedFont>
    <p:embeddedFont>
      <p:font typeface="楷体" pitchFamily="49" charset="-122"/>
      <p:regular r:id="rId58"/>
    </p:embeddedFont>
    <p:embeddedFont>
      <p:font typeface="华文楷体" pitchFamily="2" charset="-122"/>
      <p:regular r:id="rId59"/>
    </p:embeddedFont>
    <p:embeddedFont>
      <p:font typeface="Ebrima" pitchFamily="2" charset="0"/>
      <p:regular r:id="rId60"/>
      <p:bold r:id="rId61"/>
    </p:embeddedFont>
    <p:embeddedFont>
      <p:font typeface="华文细黑" pitchFamily="2" charset="-122"/>
      <p:regular r:id="rId62"/>
    </p:embeddedFont>
    <p:embeddedFont>
      <p:font typeface="方正舒体" pitchFamily="2" charset="-122"/>
      <p:regular r:id="rId63"/>
    </p:embeddedFont>
    <p:embeddedFont>
      <p:font typeface="幼圆" pitchFamily="49" charset="-122"/>
      <p:regular r:id="rId64"/>
    </p:embeddedFont>
    <p:embeddedFont>
      <p:font typeface="Calibri Light" pitchFamily="34" charset="0"/>
      <p:regular r:id="rId65"/>
      <p:italic r:id="rId66"/>
    </p:embeddedFont>
  </p:embeddedFontLst>
  <p:custDataLst>
    <p:tags r:id="rId67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660066"/>
    <a:srgbClr val="9900FF"/>
    <a:srgbClr val="9933FF"/>
    <a:srgbClr val="CC00CC"/>
    <a:srgbClr val="FFCCFF"/>
    <a:srgbClr val="CCCCFF"/>
    <a:srgbClr val="CC99FF"/>
    <a:srgbClr val="7030A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88309" autoAdjust="0"/>
  </p:normalViewPr>
  <p:slideViewPr>
    <p:cSldViewPr snapToGrid="0" snapToObjects="1">
      <p:cViewPr>
        <p:scale>
          <a:sx n="60" d="100"/>
          <a:sy n="60" d="100"/>
        </p:scale>
        <p:origin x="-486" y="-82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font" Target="fonts/font3.fntdata"/><Relationship Id="rId55" Type="http://schemas.openxmlformats.org/officeDocument/2006/relationships/font" Target="fonts/font8.fntdata"/><Relationship Id="rId63" Type="http://schemas.openxmlformats.org/officeDocument/2006/relationships/font" Target="fonts/font16.fntdata"/><Relationship Id="rId68" Type="http://schemas.openxmlformats.org/officeDocument/2006/relationships/presProps" Target="presProps.xml"/><Relationship Id="rId7" Type="http://schemas.openxmlformats.org/officeDocument/2006/relationships/slide" Target="slides/slide1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6.fntdata"/><Relationship Id="rId58" Type="http://schemas.openxmlformats.org/officeDocument/2006/relationships/font" Target="fonts/font11.fntdata"/><Relationship Id="rId66" Type="http://schemas.openxmlformats.org/officeDocument/2006/relationships/font" Target="fonts/font19.fntdata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2.fntdata"/><Relationship Id="rId57" Type="http://schemas.openxmlformats.org/officeDocument/2006/relationships/font" Target="fonts/font10.fntdata"/><Relationship Id="rId61" Type="http://schemas.openxmlformats.org/officeDocument/2006/relationships/font" Target="fonts/font14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5.fntdata"/><Relationship Id="rId60" Type="http://schemas.openxmlformats.org/officeDocument/2006/relationships/font" Target="fonts/font13.fntdata"/><Relationship Id="rId65" Type="http://schemas.openxmlformats.org/officeDocument/2006/relationships/font" Target="fonts/font18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font" Target="fonts/font1.fntdata"/><Relationship Id="rId56" Type="http://schemas.openxmlformats.org/officeDocument/2006/relationships/font" Target="fonts/font9.fntdata"/><Relationship Id="rId64" Type="http://schemas.openxmlformats.org/officeDocument/2006/relationships/font" Target="fonts/font17.fntdata"/><Relationship Id="rId69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font" Target="fonts/font4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12.fntdata"/><Relationship Id="rId67" Type="http://schemas.openxmlformats.org/officeDocument/2006/relationships/tags" Target="tags/tag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7.fntdata"/><Relationship Id="rId62" Type="http://schemas.openxmlformats.org/officeDocument/2006/relationships/font" Target="fonts/font15.fntdata"/><Relationship Id="rId7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71DDF23E-2C58-45A2-B1C4-7D50131FAFFD}" type="datetimeFigureOut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10445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ACAC151E-BA99-474D-B5BC-E655AED32CE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2E7092A-6B29-4720-93DA-D0AFBE4CC61A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CEF77FA-BBC9-4853-900C-9CFCB34281A3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6E6798-8E4A-47F5-AD95-B87D5C031C19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BB53A43-82D7-40B5-A807-CB96EDF864E0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04F77A-11EE-4DA7-9D8D-82D50D25D51E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02572B2-C692-4E44-BD61-8821F162CF99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1DB6E8-5CD5-4BCA-B845-CE2C942E44D7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9268063-3751-4F8D-AD64-944BD80A802E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FEF5684-CC75-4B3D-B788-7FB5ECAC8003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EAE236E-687D-4E9F-8A7E-4ACB13145D3E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E4D34C-2D71-4354-944F-D44234ADD6E0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621217-B9B8-4138-8AB4-BD1A57AF35E9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26D6872-010D-47FD-BCB1-3CB113F269AA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146022-29AF-4355-B314-93AABF257811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7579AB9-E9D4-4684-AA0F-5577D8EC5833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25FF4F-2E38-4827-B54D-9CB2BDCD14FE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4AC4519-4961-4617-866B-9A3C516E20BA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AA90396-0EE3-46E8-8C5E-E5437CC2EE37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5000A6E-8215-4F95-A782-6F772FA2572A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299D931-C5E1-486D-AA66-31C13FE10E22}" type="slidenum">
              <a:rPr lang="zh-CN" altLang="en-US" smtClean="0"/>
              <a:pPr/>
              <a:t>21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724976-5C3D-4A3A-8641-C27A32151A02}" type="slidenum">
              <a:rPr lang="zh-CN" altLang="en-US" smtClean="0"/>
              <a:pPr/>
              <a:t>22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1D11278-2DC7-498B-AB1C-B7E18F44C9AF}" type="slidenum">
              <a:rPr lang="zh-CN" altLang="en-US" smtClean="0"/>
              <a:pPr/>
              <a:t>23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503D06F-E827-40D8-AE5A-A04C0E99CD76}" type="slidenum">
              <a:rPr lang="zh-CN" altLang="en-US" smtClean="0"/>
              <a:pPr/>
              <a:t>24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90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90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01A1894-CB25-48AC-BD72-5DC84F5BD17E}" type="slidenum">
              <a:rPr lang="zh-CN" altLang="en-US" smtClean="0"/>
              <a:pPr/>
              <a:t>25</a:t>
            </a:fld>
            <a:endParaRPr lang="en-US" altLang="zh-CN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00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300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7EF8DF1-1090-4B78-9ED9-5074BD6300FF}" type="slidenum">
              <a:rPr lang="zh-CN" altLang="en-US" smtClean="0"/>
              <a:pPr/>
              <a:t>26</a:t>
            </a:fld>
            <a:endParaRPr lang="en-US" altLang="zh-CN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C9A0F6-BFE5-49CB-9A2C-4C393C8F2C4E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E21CE24-9A0A-4319-8782-AF4FF61337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DAD8F0D-700B-4EA4-BB3D-F88C82F8C2E4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36C1E3-1DAE-4593-BBEA-741EEE7D429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72DB0A-DB92-4DFB-A29E-046A5B250CA3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A869907-F50D-4D9E-8F34-790D0A776C6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ADA4DE0-3B32-434B-9C41-55CC7EAB504A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BFC89A2-B957-4304-B26E-6F6C00961C4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32230A0-9119-409B-9EA6-936A462F46AD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A24DA96-AEB3-4A5F-87DB-DB2D1C2DEA1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813C8E4-A71B-4DC4-A257-662E313F1E00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F497CB4-7579-4DDF-8763-21D47E2518F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ACF282-E317-4D6F-9FCF-8FB7C26446D7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91E8C1-A862-4D5F-B310-0D3FA79421F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4ABC072-AAB9-4758-AB8D-D8AB031DA0A7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F891A0B-A5C4-4E7F-AAD4-B55D23FAB3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B38BB1D-4913-4D61-B0DB-B6C044D94B7C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C201F6-5E2F-4D09-84DF-429D3738527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24E1E4-F8EB-42FE-872F-06B5658CA934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A0C1D8E-F02A-466D-8E39-4D0E7FFE72B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BD8DF69-E928-46CC-B730-94633AD48948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F38A12-B7C3-4CF2-8777-E7BA97323B3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E590497-9AA1-481B-ABAD-A46860C2CE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8DAD2E-A652-4941-9029-4FEBD25B7C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F01E1F-0843-487C-B6E9-4B12C9B33B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890DAE-FE0C-46CE-A15B-A8865FF3D3A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5EA5A94-D5D3-4D37-A390-74FAE11B99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7C6A59-D392-4112-8B75-329D9514D27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B4CE2F7-9F5C-44F2-8948-C1C64DDF1F1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489EF0-422E-498F-9B94-A2DAD350246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64B34E-CDF9-49FE-893D-7782C5840A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B42055-515B-49DC-A093-94F4E7FAF84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E989329-97EB-461B-8916-D9B9FA865D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069EB7-02ED-4144-80A8-124699A8ED3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019EA00-B25C-487F-8DBD-085B86544F1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0C513E-2924-4B89-83B0-67490DDB3F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80D9D3D-5DC6-4BF4-A962-378BB218E2E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65A06F0-8C24-4913-9BA5-03A6294F9E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D5A9744-063B-461C-8E75-CF5DA6B7C8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0C52B7-8B6D-4525-9DE2-93A4747215F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9F8AC9-B655-4E1A-8884-75485D5BE64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48A2C9-B879-4214-A162-AD50BAE5A1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63138D-E7EF-42DE-9D11-4F0F6A16996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EE928E-2CA0-4A0B-B50F-4728718374E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99154CA-0E2C-47ED-AF6E-AB80C8E8CEA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2CFC61-D503-4ADE-901D-4BEBE70B830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EA5584-90AA-40F1-A70D-2B2E727EE6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22BA8D-781B-4154-BD34-2825BA0ED0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38D99A3-B660-4600-B0C3-E10D4EF8965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9035E0-7C71-4066-A726-B3FBEC41F1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5361FCB-848E-422F-9A7E-D3CF1E6760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1623BD-015E-4426-BA03-2D88FE0B21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2E964CA-47CC-4738-B9F7-0D6742367A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193A84B-449F-4BEE-A28A-F5D24249F63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C58CF1A-07CC-4556-9BD3-F31AB9219BC5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6A9E398-FB8B-44AC-8AFA-A1809E90D78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2E1393F-5A3E-41AB-87E8-8A2DAEA46878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973E0DE-6590-47E1-8BC0-19217A93BF5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4279F0C-6FB4-419B-B2CC-80B324036C2E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2380D18-EC84-402C-8DBA-1FEB8D8CB37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B437ADC-9574-4D1F-82F7-8C7BC58FDA26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A98B7C2-143B-45B8-92AF-8454C10A442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9378033-03A3-4859-B172-F596079996BE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FA5580F-D147-4182-A4B6-8B40EC43566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93409DC-5B92-4C84-BC34-4AD78A3ACFA7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1D29B02-F07B-4B32-AB4B-92D2D5DF623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20A91A9-B179-4721-83B2-B5D9AF625499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0B2025E-9FA7-47CA-94CB-567515F056B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C367347-4413-4712-ACD1-C5C891A1897E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879FE8-AEF7-47CB-86C8-57BEF547818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DC1171A-B661-47EC-8086-65EF5CCC89F6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BA5B87F-3C61-4E48-8635-B7FFDA19A87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E201C2C-43D4-4D35-8287-3CC9E8C6C1AD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F1271A5-0FAF-4DE8-9320-E11A6CC692D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3610C47-5B28-4969-B05A-657E02EE510F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F6D1429-9A3E-4830-BDB4-0C3481B8A7F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3B2074E-6E1D-416C-ACD3-9F83F8F16253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31AC027-FDD2-44D9-B652-C5A8C77406F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18CB1-2944-43F0-89FE-311C86B2C1DF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796F9-611E-4EF1-B60C-467148F614F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8DBFC-1985-44DF-8A23-79BA35300E34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45CDB-3137-408A-86C4-7C16A89D230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21A7C-9582-4F6D-B21C-E6C0B489017B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54483-7FC3-4C41-99A4-94D8E71E032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FB868E-CEAB-49B4-B3C3-BF83F988D8B8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4D811-6CEE-45FB-A8A8-F63421746BD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814D3-310C-4908-B337-37655FEC38B1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EE9FC-3244-4499-AD4B-0E6B68E74E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55119-2E6B-4EF2-B8B8-3FBB6876FF3D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FB23D-AFE5-4E34-B764-162AA5C24B8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67C41-B618-4245-A2BA-766D5B28D3B5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531C3-4294-4BE2-8E86-2740A1BD224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0BBB9-D1EB-4355-A0B3-865B5A9E70D2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68B00-BFB3-430A-ADCF-FF883778492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47454-0F38-412F-A512-3673923460D3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38E69-B3E3-42FA-80F5-18C8834F2D1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516BF-BF27-4385-988D-30C47F1E143C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3A2B7-BF4D-4F5A-90E9-24F6BC9FBB1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E27EC-043B-400B-9158-0B60B5F3155E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15DAB-E709-4296-9845-35300F216E5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 userDrawn="1"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64" r:id="rId1"/>
    <p:sldLayoutId id="2147486365" r:id="rId2"/>
    <p:sldLayoutId id="2147486366" r:id="rId3"/>
    <p:sldLayoutId id="2147486367" r:id="rId4"/>
    <p:sldLayoutId id="2147486368" r:id="rId5"/>
    <p:sldLayoutId id="2147486369" r:id="rId6"/>
    <p:sldLayoutId id="2147486370" r:id="rId7"/>
    <p:sldLayoutId id="2147486371" r:id="rId8"/>
    <p:sldLayoutId id="2147486372" r:id="rId9"/>
    <p:sldLayoutId id="2147486373" r:id="rId10"/>
    <p:sldLayoutId id="2147486374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 userDrawn="1"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 userDrawn="1"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 userDrawn="1"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 userDrawn="1"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 userDrawn="1"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 userDrawn="1"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 userDrawn="1"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 userDrawn="1"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 userDrawn="1"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 userDrawn="1"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75" r:id="rId1"/>
    <p:sldLayoutId id="2147486376" r:id="rId2"/>
    <p:sldLayoutId id="2147486377" r:id="rId3"/>
    <p:sldLayoutId id="2147486378" r:id="rId4"/>
    <p:sldLayoutId id="2147486379" r:id="rId5"/>
    <p:sldLayoutId id="2147486380" r:id="rId6"/>
    <p:sldLayoutId id="2147486381" r:id="rId7"/>
    <p:sldLayoutId id="2147486382" r:id="rId8"/>
    <p:sldLayoutId id="2147486383" r:id="rId9"/>
    <p:sldLayoutId id="2147486384" r:id="rId10"/>
    <p:sldLayoutId id="21474863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 userDrawn="1"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 userDrawn="1"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 userDrawn="1"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86" r:id="rId1"/>
    <p:sldLayoutId id="2147486387" r:id="rId2"/>
    <p:sldLayoutId id="2147486388" r:id="rId3"/>
    <p:sldLayoutId id="2147486389" r:id="rId4"/>
    <p:sldLayoutId id="2147486390" r:id="rId5"/>
    <p:sldLayoutId id="2147486391" r:id="rId6"/>
    <p:sldLayoutId id="2147486392" r:id="rId7"/>
    <p:sldLayoutId id="2147486393" r:id="rId8"/>
    <p:sldLayoutId id="2147486394" r:id="rId9"/>
    <p:sldLayoutId id="2147486395" r:id="rId10"/>
    <p:sldLayoutId id="214748639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52" r:id="rId1"/>
    <p:sldLayoutId id="2147486397" r:id="rId2"/>
    <p:sldLayoutId id="2147486398" r:id="rId3"/>
    <p:sldLayoutId id="2147486399" r:id="rId4"/>
    <p:sldLayoutId id="2147486400" r:id="rId5"/>
    <p:sldLayoutId id="2147486401" r:id="rId6"/>
    <p:sldLayoutId id="2147486402" r:id="rId7"/>
    <p:sldLayoutId id="2147486403" r:id="rId8"/>
    <p:sldLayoutId id="2147486404" r:id="rId9"/>
    <p:sldLayoutId id="2147486405" r:id="rId10"/>
    <p:sldLayoutId id="214748640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129AE53-57E8-4960-9D71-0FD6B85B8C62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8DF3CCE4-2DB6-4336-A2E4-50A14EAC3E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407" r:id="rId1"/>
    <p:sldLayoutId id="2147486408" r:id="rId2"/>
    <p:sldLayoutId id="2147486409" r:id="rId3"/>
    <p:sldLayoutId id="2147486410" r:id="rId4"/>
    <p:sldLayoutId id="2147486411" r:id="rId5"/>
    <p:sldLayoutId id="2147486412" r:id="rId6"/>
    <p:sldLayoutId id="2147486413" r:id="rId7"/>
    <p:sldLayoutId id="2147486414" r:id="rId8"/>
    <p:sldLayoutId id="2147486415" r:id="rId9"/>
    <p:sldLayoutId id="2147486416" r:id="rId10"/>
    <p:sldLayoutId id="2147486417" r:id="rId11"/>
    <p:sldLayoutId id="214748641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32B0EBF-1E6C-4A52-8794-61290DB1270D}" type="datetime1">
              <a:rPr lang="zh-CN" altLang="en-US"/>
              <a:pPr>
                <a:defRPr/>
              </a:pPr>
              <a:t>2015/9/18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C3EC1EF-0EE6-40CD-8261-43C71EB0224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53" r:id="rId1"/>
    <p:sldLayoutId id="2147486354" r:id="rId2"/>
    <p:sldLayoutId id="2147486355" r:id="rId3"/>
    <p:sldLayoutId id="2147486356" r:id="rId4"/>
    <p:sldLayoutId id="2147486357" r:id="rId5"/>
    <p:sldLayoutId id="2147486358" r:id="rId6"/>
    <p:sldLayoutId id="2147486359" r:id="rId7"/>
    <p:sldLayoutId id="2147486360" r:id="rId8"/>
    <p:sldLayoutId id="2147486361" r:id="rId9"/>
    <p:sldLayoutId id="2147486362" r:id="rId10"/>
    <p:sldLayoutId id="21474863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3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4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她是我的汉语老师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</a:t>
            </a:r>
            <a:r>
              <a:rPr lang="zh-CN" altLang="en-US" sz="24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第</a:t>
            </a:r>
            <a:r>
              <a:rPr lang="en-US" altLang="zh-CN" sz="24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  <a:endParaRPr lang="zh-CN" altLang="en-US" sz="2400" b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516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1.</a:t>
            </a:r>
            <a:r>
              <a:rPr lang="zh-CN" altLang="en-US" sz="2800" b="1">
                <a:latin typeface="宋体" pitchFamily="2" charset="-122"/>
              </a:rPr>
              <a:t>发音辨析：声母</a:t>
            </a:r>
            <a:r>
              <a:rPr lang="en-US" altLang="zh-CN" sz="2800" b="1">
                <a:latin typeface="宋体" pitchFamily="2" charset="-122"/>
              </a:rPr>
              <a:t>zh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ch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sh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r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initials </a:t>
            </a:r>
            <a:r>
              <a:rPr lang="en-US" altLang="zh-CN" i="1">
                <a:latin typeface="宋体" pitchFamily="2" charset="-122"/>
              </a:rPr>
              <a:t>zh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ch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sh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r</a:t>
            </a:r>
            <a:endParaRPr lang="zh-CN" altLang="en-US" i="1">
              <a:latin typeface="宋体" pitchFamily="2" charset="-122"/>
            </a:endParaRPr>
          </a:p>
        </p:txBody>
      </p:sp>
      <p:pic>
        <p:nvPicPr>
          <p:cNvPr id="64517" name="Picture 7" descr="C:\Users\caofan\Desktop\1509358494.jpg"/>
          <p:cNvPicPr>
            <a:picLocks noChangeAspect="1" noChangeArrowheads="1"/>
          </p:cNvPicPr>
          <p:nvPr/>
        </p:nvPicPr>
        <p:blipFill>
          <a:blip r:embed="rId3" cstate="print">
            <a:grayscl/>
            <a:biLevel thresh="50000"/>
          </a:blip>
          <a:srcRect b="8247"/>
          <a:stretch>
            <a:fillRect/>
          </a:stretch>
        </p:blipFill>
        <p:spPr bwMode="auto">
          <a:xfrm>
            <a:off x="704850" y="2481263"/>
            <a:ext cx="1954213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8" name="Picture 9" descr="C:\Users\caofan\Desktop\ch.jpg"/>
          <p:cNvPicPr>
            <a:picLocks noChangeAspect="1" noChangeArrowheads="1"/>
          </p:cNvPicPr>
          <p:nvPr/>
        </p:nvPicPr>
        <p:blipFill>
          <a:blip r:embed="rId4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3567113" y="2481263"/>
            <a:ext cx="1966912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9" name="Picture 10" descr="C:\Users\caofan\Desktop\sh.jpg"/>
          <p:cNvPicPr>
            <a:picLocks noChangeAspect="1" noChangeArrowheads="1"/>
          </p:cNvPicPr>
          <p:nvPr/>
        </p:nvPicPr>
        <p:blipFill>
          <a:blip r:embed="rId5" cstate="print">
            <a:grayscl/>
            <a:biLevel thresh="50000"/>
          </a:blip>
          <a:srcRect b="12746"/>
          <a:stretch>
            <a:fillRect/>
          </a:stretch>
        </p:blipFill>
        <p:spPr bwMode="auto">
          <a:xfrm>
            <a:off x="6535738" y="2563813"/>
            <a:ext cx="1920875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0" name="Picture 11" descr="C:\Users\caofan\Desktop\r.jpg"/>
          <p:cNvPicPr>
            <a:picLocks noChangeAspect="1" noChangeArrowheads="1"/>
          </p:cNvPicPr>
          <p:nvPr/>
        </p:nvPicPr>
        <p:blipFill>
          <a:blip r:embed="rId6" cstate="print">
            <a:grayscl/>
            <a:biLevel thresh="50000"/>
          </a:blip>
          <a:srcRect b="7771"/>
          <a:stretch>
            <a:fillRect/>
          </a:stretch>
        </p:blipFill>
        <p:spPr bwMode="auto">
          <a:xfrm>
            <a:off x="9474200" y="2508250"/>
            <a:ext cx="1838325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1" name="TextBox 10"/>
          <p:cNvSpPr txBox="1">
            <a:spLocks noChangeArrowheads="1"/>
          </p:cNvSpPr>
          <p:nvPr/>
        </p:nvSpPr>
        <p:spPr bwMode="auto">
          <a:xfrm>
            <a:off x="1512888" y="4799013"/>
            <a:ext cx="584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zh</a:t>
            </a:r>
            <a:endParaRPr lang="zh-CN" altLang="en-US" sz="2800"/>
          </a:p>
        </p:txBody>
      </p:sp>
      <p:sp>
        <p:nvSpPr>
          <p:cNvPr id="64522" name="TextBox 11"/>
          <p:cNvSpPr txBox="1">
            <a:spLocks noChangeArrowheads="1"/>
          </p:cNvSpPr>
          <p:nvPr/>
        </p:nvSpPr>
        <p:spPr bwMode="auto">
          <a:xfrm>
            <a:off x="4487863" y="4810125"/>
            <a:ext cx="5635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ch</a:t>
            </a:r>
            <a:endParaRPr lang="zh-CN" altLang="en-US" sz="2800"/>
          </a:p>
        </p:txBody>
      </p:sp>
      <p:sp>
        <p:nvSpPr>
          <p:cNvPr id="64523" name="TextBox 12"/>
          <p:cNvSpPr txBox="1">
            <a:spLocks noChangeArrowheads="1"/>
          </p:cNvSpPr>
          <p:nvPr/>
        </p:nvSpPr>
        <p:spPr bwMode="auto">
          <a:xfrm>
            <a:off x="7405688" y="4778375"/>
            <a:ext cx="5651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sh</a:t>
            </a:r>
            <a:endParaRPr lang="zh-CN" altLang="en-US" sz="2800"/>
          </a:p>
        </p:txBody>
      </p:sp>
      <p:sp>
        <p:nvSpPr>
          <p:cNvPr id="64524" name="TextBox 13"/>
          <p:cNvSpPr txBox="1">
            <a:spLocks noChangeArrowheads="1"/>
          </p:cNvSpPr>
          <p:nvPr/>
        </p:nvSpPr>
        <p:spPr bwMode="auto">
          <a:xfrm>
            <a:off x="10390188" y="4762500"/>
            <a:ext cx="304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r</a:t>
            </a:r>
            <a:endParaRPr lang="zh-CN" altLang="en-US" sz="2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493838" y="150018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297662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initials.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zhīshi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chúshī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91500" y="28940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shànɡ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chē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311900" y="2894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shēnɡrì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5106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rènshi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chánɡshí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327775" y="36322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shìshí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191500" y="36322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chāorén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2650" y="43243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ránshāo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90988" y="43243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rènao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329363" y="4324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193088" y="43243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Chánɡchénɡ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15582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shǒushù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409257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332538" y="50466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chāoshì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8196263" y="5046663"/>
            <a:ext cx="264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chōnɡ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64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2.</a:t>
            </a:r>
            <a:r>
              <a:rPr lang="zh-CN" altLang="en-US" sz="2800" b="1">
                <a:latin typeface="宋体" pitchFamily="2" charset="-122"/>
              </a:rPr>
              <a:t>发音辨析：前鼻音韵母</a:t>
            </a:r>
            <a:r>
              <a:rPr lang="en-US" altLang="zh-CN" sz="2800" b="1">
                <a:latin typeface="宋体" pitchFamily="2" charset="-122"/>
              </a:rPr>
              <a:t>n</a:t>
            </a:r>
            <a:r>
              <a:rPr lang="zh-CN" altLang="en-US" sz="2800" b="1">
                <a:latin typeface="宋体" pitchFamily="2" charset="-122"/>
              </a:rPr>
              <a:t>和后鼻音韵母</a:t>
            </a:r>
            <a:r>
              <a:rPr lang="en-US" altLang="zh-CN" sz="2800" b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nɡ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alveolar </a:t>
            </a:r>
            <a:r>
              <a:rPr lang="en-US" altLang="zh-CN" i="1">
                <a:latin typeface="宋体" pitchFamily="2" charset="-122"/>
              </a:rPr>
              <a:t>n</a:t>
            </a:r>
            <a:r>
              <a:rPr lang="en-US" altLang="zh-CN">
                <a:latin typeface="宋体" pitchFamily="2" charset="-122"/>
              </a:rPr>
              <a:t> and the velar nasal </a:t>
            </a:r>
            <a:r>
              <a:rPr lang="en-US" altLang="zh-CN" i="1">
                <a:latin typeface="宋体" pitchFamily="2" charset="-122"/>
              </a:rPr>
              <a:t>n</a:t>
            </a:r>
            <a:r>
              <a:rPr lang="en-US" altLang="zh-CN" sz="1600" i="1">
                <a:latin typeface="GB Pinyinok-D" pitchFamily="2" charset="-122"/>
                <a:ea typeface="GB Pinyinok-D" pitchFamily="2" charset="-122"/>
              </a:rPr>
              <a:t>ɡ</a:t>
            </a:r>
            <a:endParaRPr lang="zh-CN" altLang="en-US" sz="1600" i="1">
              <a:latin typeface="宋体" pitchFamily="2" charset="-122"/>
            </a:endParaRPr>
          </a:p>
        </p:txBody>
      </p:sp>
      <p:pic>
        <p:nvPicPr>
          <p:cNvPr id="66565" name="Picture 7" descr="C:\Users\caofan\Desktop\n.jpg"/>
          <p:cNvPicPr>
            <a:picLocks noChangeAspect="1" noChangeArrowheads="1"/>
          </p:cNvPicPr>
          <p:nvPr/>
        </p:nvPicPr>
        <p:blipFill>
          <a:blip r:embed="rId3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1985963" y="2584450"/>
            <a:ext cx="2238375" cy="243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8" descr="C:\Users\caofan\Desktop\ng.jpg"/>
          <p:cNvPicPr>
            <a:picLocks noChangeAspect="1" noChangeArrowheads="1"/>
          </p:cNvPicPr>
          <p:nvPr/>
        </p:nvPicPr>
        <p:blipFill>
          <a:blip r:embed="rId4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6991350" y="2584450"/>
            <a:ext cx="2197100" cy="236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8"/>
          <p:cNvSpPr txBox="1">
            <a:spLocks noChangeArrowheads="1"/>
          </p:cNvSpPr>
          <p:nvPr/>
        </p:nvSpPr>
        <p:spPr bwMode="auto">
          <a:xfrm>
            <a:off x="2995613" y="5060950"/>
            <a:ext cx="3841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n</a:t>
            </a:r>
            <a:endParaRPr lang="zh-CN" altLang="en-US" sz="2800"/>
          </a:p>
        </p:txBody>
      </p:sp>
      <p:sp>
        <p:nvSpPr>
          <p:cNvPr id="66568" name="TextBox 9"/>
          <p:cNvSpPr txBox="1">
            <a:spLocks noChangeArrowheads="1"/>
          </p:cNvSpPr>
          <p:nvPr/>
        </p:nvSpPr>
        <p:spPr bwMode="auto">
          <a:xfrm flipH="1">
            <a:off x="8008938" y="5011738"/>
            <a:ext cx="7127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/>
              <a:t>ng</a:t>
            </a:r>
            <a:endParaRPr lang="zh-CN" altLang="en-US" sz="2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>
            <a:grpSpLocks/>
          </p:cNvGrpSpPr>
          <p:nvPr/>
        </p:nvGrpSpPr>
        <p:grpSpPr bwMode="auto">
          <a:xfrm>
            <a:off x="1493838" y="155733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alveolar and the velar nasals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95116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an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29511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anɡ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295116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enɡ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29511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36893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36893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3689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368935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3815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38150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395446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39401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719263" y="2263775"/>
            <a:ext cx="8189912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22780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zhānɡ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318125" y="229393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tiáo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5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“一”的变调 </a:t>
            </a:r>
            <a:r>
              <a:rPr lang="en-US" altLang="zh-CN">
                <a:latin typeface="宋体" pitchFamily="2" charset="-122"/>
              </a:rPr>
              <a:t>Tone Sandhi of “</a:t>
            </a:r>
            <a:r>
              <a:rPr lang="zh-CN" altLang="en-US">
                <a:latin typeface="宋体" pitchFamily="2" charset="-122"/>
              </a:rPr>
              <a:t>一</a:t>
            </a:r>
            <a:r>
              <a:rPr lang="en-US" altLang="zh-CN">
                <a:latin typeface="宋体" pitchFamily="2" charset="-122"/>
              </a:rPr>
              <a:t>(yī)”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68616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1</a:t>
            </a:r>
            <a:r>
              <a:rPr lang="zh-CN" altLang="en-US" sz="2400" b="1">
                <a:latin typeface="宋体" pitchFamily="2" charset="-122"/>
              </a:rPr>
              <a:t>）“一”在第一、二、三声音节前变成第四声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850188" y="2324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zhǒnɡ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8" name="TextBox 28"/>
          <p:cNvSpPr txBox="1">
            <a:spLocks noChangeArrowheads="1"/>
          </p:cNvSpPr>
          <p:nvPr/>
        </p:nvSpPr>
        <p:spPr bwMode="auto">
          <a:xfrm>
            <a:off x="711200" y="4122738"/>
            <a:ext cx="9928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2</a:t>
            </a:r>
            <a:r>
              <a:rPr lang="zh-CN" altLang="en-US" sz="2400" b="1">
                <a:latin typeface="宋体" pitchFamily="2" charset="-122"/>
              </a:rPr>
              <a:t>）“一”在第四声音节前变成第二声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6" name="矩形 60"/>
          <p:cNvSpPr/>
          <p:nvPr/>
        </p:nvSpPr>
        <p:spPr bwMode="auto">
          <a:xfrm>
            <a:off x="1766888" y="4784725"/>
            <a:ext cx="8142287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786188" y="48450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6638925" y="48752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9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493838" y="2743200"/>
            <a:ext cx="9226550" cy="2305050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24827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bǎifēnzhī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38400" y="41322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69641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3</a:t>
            </a:r>
            <a:r>
              <a:rPr lang="zh-CN" altLang="en-US" sz="2400" b="1">
                <a:latin typeface="宋体" pitchFamily="2" charset="-122"/>
              </a:rPr>
              <a:t>）“一”单用或表示数字时不变调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xīngqī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5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660" name="组合 63"/>
          <p:cNvGrpSpPr>
            <a:grpSpLocks/>
          </p:cNvGrpSpPr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834"/>
              <a:ext cx="7908967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 </a:t>
              </a:r>
              <a:r>
                <a:rPr lang="en-US" altLang="zh-CN" sz="2000" b="1" dirty="0">
                  <a:solidFill>
                    <a:srgbClr val="00B050"/>
                  </a:solidFill>
                  <a:latin typeface="+mn-ea"/>
                  <a:ea typeface="+mn-ea"/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的拼写与实际发音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use of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and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w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955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yǒuyì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086725" y="33194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yuányīn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yīnyuè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955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qīngwā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yǐngxīnɡ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yīnɡxiónɡ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70850" y="401955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wēixiǎn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7413" y="473868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ɡuó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wài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655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9737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yǔyán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048625" y="478313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wǎnɡwǎnɡ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52650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wǎnyàn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925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yéye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9690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yínɡyǎnɡ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091488" y="547052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70677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4. </a:t>
            </a:r>
            <a:r>
              <a:rPr lang="zh-CN" altLang="en-US" sz="2800" b="1">
                <a:latin typeface="宋体" pitchFamily="2" charset="-122"/>
              </a:rPr>
              <a:t>拼音规则（</a:t>
            </a:r>
            <a:r>
              <a:rPr lang="en-US" altLang="zh-CN" sz="2800" b="1">
                <a:latin typeface="宋体" pitchFamily="2" charset="-122"/>
              </a:rPr>
              <a:t>3</a:t>
            </a:r>
            <a:r>
              <a:rPr lang="zh-CN" altLang="en-US" sz="2800" b="1">
                <a:latin typeface="宋体" pitchFamily="2" charset="-122"/>
              </a:rPr>
              <a:t>）：</a:t>
            </a:r>
            <a:r>
              <a:rPr lang="en-US" altLang="zh-CN" sz="2800" b="1">
                <a:latin typeface="宋体" pitchFamily="2" charset="-122"/>
              </a:rPr>
              <a:t>y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w</a:t>
            </a:r>
            <a:r>
              <a:rPr lang="zh-CN" altLang="en-US" sz="2800" b="1">
                <a:latin typeface="宋体" pitchFamily="2" charset="-122"/>
              </a:rPr>
              <a:t>的用法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(3):use of </a:t>
            </a:r>
            <a:r>
              <a:rPr lang="en-US" altLang="zh-CN" i="1">
                <a:latin typeface="宋体" pitchFamily="2" charset="-122"/>
              </a:rPr>
              <a:t>y</a:t>
            </a:r>
            <a:r>
              <a:rPr lang="en-US" altLang="zh-CN">
                <a:latin typeface="宋体" pitchFamily="2" charset="-122"/>
              </a:rPr>
              <a:t> and </a:t>
            </a:r>
            <a:r>
              <a:rPr lang="en-US" altLang="zh-CN" i="1">
                <a:latin typeface="宋体" pitchFamily="2" charset="-122"/>
              </a:rPr>
              <a:t>w</a:t>
            </a:r>
            <a:endParaRPr lang="zh-CN" altLang="en-US" i="1">
              <a:latin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168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1651000"/>
          <a:ext cx="10946343" cy="42287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272087"/>
                <a:gridCol w="1957552"/>
                <a:gridCol w="3716704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 smtClean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6024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 smtClean="0"/>
                        <a:t>竖弯钩</a:t>
                      </a:r>
                      <a:r>
                        <a:rPr lang="zh-CN" altLang="en-US" sz="2400" dirty="0" smtClean="0"/>
                        <a:t>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shù</a:t>
                      </a:r>
                      <a:r>
                        <a:rPr lang="en-US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wān</a:t>
                      </a:r>
                      <a:r>
                        <a:rPr lang="en-US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ɡōu</a:t>
                      </a:r>
                      <a:endParaRPr lang="en-US" altLang="zh-CN" sz="24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  <a:p>
                      <a:pPr algn="l"/>
                      <a:r>
                        <a:rPr lang="en-US" altLang="zh-CN" sz="2400" b="1" baseline="0" dirty="0" smtClean="0">
                          <a:ea typeface="GB Pinyinok-D" pitchFamily="2" charset="-122"/>
                        </a:rPr>
                        <a:t>                 </a:t>
                      </a:r>
                      <a:r>
                        <a:rPr lang="en-US" altLang="zh-CN" sz="2400" dirty="0" smtClean="0"/>
                        <a:t>vertical curved hook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七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qī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seven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儿     </a:t>
                      </a:r>
                      <a:r>
                        <a:rPr lang="en-US" altLang="zh-CN" sz="2400" b="1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ér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son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7165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/>
                        <a:t>                 横折弯钩   </a:t>
                      </a:r>
                      <a:r>
                        <a:rPr lang="zh-CN" altLang="en-US" sz="2400" b="0" baseline="0" dirty="0" smtClean="0"/>
                        <a:t>                      </a:t>
                      </a:r>
                      <a:endParaRPr lang="en-US" altLang="zh-CN" sz="2400" b="0" baseline="0" dirty="0" smtClean="0"/>
                    </a:p>
                    <a:p>
                      <a:pPr algn="l"/>
                      <a:r>
                        <a:rPr lang="en-US" altLang="zh-CN" sz="2400" b="0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    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hénɡ</a:t>
                      </a:r>
                      <a:r>
                        <a:rPr lang="en-US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zhé</a:t>
                      </a:r>
                      <a:r>
                        <a:rPr lang="en-US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wān</a:t>
                      </a:r>
                      <a:r>
                        <a:rPr lang="en-US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ɡōu</a:t>
                      </a:r>
                      <a:endParaRPr lang="en-US" altLang="zh-CN" sz="24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0" dirty="0" smtClean="0">
                          <a:latin typeface="+mn-lt"/>
                          <a:ea typeface="GB Pinyinok-D" pitchFamily="2" charset="-122"/>
                        </a:rPr>
                        <a:t>                 </a:t>
                      </a:r>
                      <a:r>
                        <a:rPr lang="en-US" altLang="zh-CN" sz="2400" dirty="0" smtClean="0"/>
                        <a:t>horizontal-turning curved hook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九     </a:t>
                      </a:r>
                      <a:r>
                        <a:rPr lang="en-US" altLang="zh-CN" sz="24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jiǔ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dirty="0" smtClean="0"/>
                        <a:t>nine</a:t>
                      </a:r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几     </a:t>
                      </a:r>
                      <a:r>
                        <a:rPr lang="en-US" altLang="zh-CN" sz="2400" b="1" baseline="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jǐ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baseline="0" dirty="0" smtClean="0">
                          <a:latin typeface="+mn-lt"/>
                          <a:ea typeface="+mn-ea"/>
                        </a:rPr>
                        <a:t>     </a:t>
                      </a:r>
                      <a:r>
                        <a:rPr lang="en-US" altLang="zh-CN" sz="2400" baseline="0" dirty="0" smtClean="0"/>
                        <a:t>how many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9" name="Freeform 51"/>
          <p:cNvSpPr>
            <a:spLocks/>
          </p:cNvSpPr>
          <p:nvPr/>
        </p:nvSpPr>
        <p:spPr bwMode="auto">
          <a:xfrm>
            <a:off x="6686550" y="2906713"/>
            <a:ext cx="104775" cy="822325"/>
          </a:xfrm>
          <a:custGeom>
            <a:avLst/>
            <a:gdLst>
              <a:gd name="T0" fmla="*/ 2147483647 w 10000"/>
              <a:gd name="T1" fmla="*/ 2147483647 h 9655"/>
              <a:gd name="T2" fmla="*/ 2147483647 w 10000"/>
              <a:gd name="T3" fmla="*/ 2147483647 h 9655"/>
              <a:gd name="T4" fmla="*/ 2147483647 w 10000"/>
              <a:gd name="T5" fmla="*/ 2147483647 h 9655"/>
              <a:gd name="T6" fmla="*/ 2147483647 w 10000"/>
              <a:gd name="T7" fmla="*/ 2147483647 h 9655"/>
              <a:gd name="T8" fmla="*/ 2147483647 w 10000"/>
              <a:gd name="T9" fmla="*/ 2147483647 h 9655"/>
              <a:gd name="T10" fmla="*/ 2147483647 w 10000"/>
              <a:gd name="T11" fmla="*/ 2147483647 h 9655"/>
              <a:gd name="T12" fmla="*/ 2147483647 w 10000"/>
              <a:gd name="T13" fmla="*/ 2147483647 h 9655"/>
              <a:gd name="T14" fmla="*/ 2147483647 w 10000"/>
              <a:gd name="T15" fmla="*/ 2147483647 h 9655"/>
              <a:gd name="T16" fmla="*/ 2147483647 w 10000"/>
              <a:gd name="T17" fmla="*/ 2147483647 h 9655"/>
              <a:gd name="T18" fmla="*/ 2147483647 w 10000"/>
              <a:gd name="T19" fmla="*/ 2147483647 h 9655"/>
              <a:gd name="T20" fmla="*/ 2147483647 w 10000"/>
              <a:gd name="T21" fmla="*/ 2147483647 h 9655"/>
              <a:gd name="T22" fmla="*/ 2147483647 w 10000"/>
              <a:gd name="T23" fmla="*/ 2147483647 h 9655"/>
              <a:gd name="T24" fmla="*/ 2147483647 w 10000"/>
              <a:gd name="T25" fmla="*/ 2147483647 h 9655"/>
              <a:gd name="T26" fmla="*/ 2147483647 w 10000"/>
              <a:gd name="T27" fmla="*/ 2147483647 h 9655"/>
              <a:gd name="T28" fmla="*/ 2147483647 w 10000"/>
              <a:gd name="T29" fmla="*/ 2147483647 h 9655"/>
              <a:gd name="T30" fmla="*/ 2147483647 w 10000"/>
              <a:gd name="T31" fmla="*/ 2147483647 h 9655"/>
              <a:gd name="T32" fmla="*/ 2147483647 w 10000"/>
              <a:gd name="T33" fmla="*/ 2147483647 h 9655"/>
              <a:gd name="T34" fmla="*/ 2147483647 w 10000"/>
              <a:gd name="T35" fmla="*/ 2147483647 h 9655"/>
              <a:gd name="T36" fmla="*/ 2147483647 w 10000"/>
              <a:gd name="T37" fmla="*/ 2147483647 h 9655"/>
              <a:gd name="T38" fmla="*/ 2147483647 w 10000"/>
              <a:gd name="T39" fmla="*/ 2147483647 h 9655"/>
              <a:gd name="T40" fmla="*/ 2147483647 w 10000"/>
              <a:gd name="T41" fmla="*/ 2147483647 h 9655"/>
              <a:gd name="T42" fmla="*/ 2147483647 w 10000"/>
              <a:gd name="T43" fmla="*/ 2147483647 h 9655"/>
              <a:gd name="T44" fmla="*/ 2147483647 w 10000"/>
              <a:gd name="T45" fmla="*/ 2147483647 h 9655"/>
              <a:gd name="T46" fmla="*/ 2147483647 w 10000"/>
              <a:gd name="T47" fmla="*/ 2147483647 h 9655"/>
              <a:gd name="T48" fmla="*/ 2147483647 w 10000"/>
              <a:gd name="T49" fmla="*/ 2147483647 h 9655"/>
              <a:gd name="T50" fmla="*/ 2147483647 w 10000"/>
              <a:gd name="T51" fmla="*/ 2147483647 h 9655"/>
              <a:gd name="T52" fmla="*/ 2147483647 w 10000"/>
              <a:gd name="T53" fmla="*/ 2147483647 h 9655"/>
              <a:gd name="T54" fmla="*/ 2147483647 w 10000"/>
              <a:gd name="T55" fmla="*/ 2147483647 h 9655"/>
              <a:gd name="T56" fmla="*/ 2147483647 w 10000"/>
              <a:gd name="T57" fmla="*/ 2147483647 h 9655"/>
              <a:gd name="T58" fmla="*/ 2147483647 w 10000"/>
              <a:gd name="T59" fmla="*/ 2147483647 h 9655"/>
              <a:gd name="T60" fmla="*/ 2147483647 w 10000"/>
              <a:gd name="T61" fmla="*/ 2147483647 h 9655"/>
              <a:gd name="T62" fmla="*/ 2147483647 w 10000"/>
              <a:gd name="T63" fmla="*/ 2147483647 h 9655"/>
              <a:gd name="T64" fmla="*/ 2147483647 w 10000"/>
              <a:gd name="T65" fmla="*/ 2147483647 h 9655"/>
              <a:gd name="T66" fmla="*/ 0 w 10000"/>
              <a:gd name="T67" fmla="*/ 2147483647 h 9655"/>
              <a:gd name="T68" fmla="*/ 0 w 10000"/>
              <a:gd name="T69" fmla="*/ 2147483647 h 9655"/>
              <a:gd name="T70" fmla="*/ 0 w 10000"/>
              <a:gd name="T71" fmla="*/ 2147483647 h 9655"/>
              <a:gd name="T72" fmla="*/ 2147483647 w 10000"/>
              <a:gd name="T73" fmla="*/ 0 h 9655"/>
              <a:gd name="T74" fmla="*/ 2147483647 w 10000"/>
              <a:gd name="T75" fmla="*/ 0 h 9655"/>
              <a:gd name="T76" fmla="*/ 2147483647 w 10000"/>
              <a:gd name="T77" fmla="*/ 0 h 9655"/>
              <a:gd name="T78" fmla="*/ 2147483647 w 10000"/>
              <a:gd name="T79" fmla="*/ 0 h 9655"/>
              <a:gd name="T80" fmla="*/ 2147483647 w 10000"/>
              <a:gd name="T81" fmla="*/ 2147483647 h 9655"/>
              <a:gd name="T82" fmla="*/ 2147483647 w 10000"/>
              <a:gd name="T83" fmla="*/ 2147483647 h 9655"/>
              <a:gd name="T84" fmla="*/ 2147483647 w 10000"/>
              <a:gd name="T85" fmla="*/ 2147483647 h 9655"/>
              <a:gd name="T86" fmla="*/ 2147483647 w 10000"/>
              <a:gd name="T87" fmla="*/ 2147483647 h 9655"/>
              <a:gd name="T88" fmla="*/ 2147483647 w 10000"/>
              <a:gd name="T89" fmla="*/ 2147483647 h 9655"/>
              <a:gd name="T90" fmla="*/ 2147483647 w 10000"/>
              <a:gd name="T91" fmla="*/ 2147483647 h 9655"/>
              <a:gd name="T92" fmla="*/ 2147483647 w 10000"/>
              <a:gd name="T93" fmla="*/ 2147483647 h 9655"/>
              <a:gd name="T94" fmla="*/ 2147483647 w 10000"/>
              <a:gd name="T95" fmla="*/ 2147483647 h 9655"/>
              <a:gd name="T96" fmla="*/ 2147483647 w 10000"/>
              <a:gd name="T97" fmla="*/ 2147483647 h 9655"/>
              <a:gd name="T98" fmla="*/ 2147483647 w 10000"/>
              <a:gd name="T99" fmla="*/ 2147483647 h 9655"/>
              <a:gd name="T100" fmla="*/ 2147483647 w 10000"/>
              <a:gd name="T101" fmla="*/ 2147483647 h 9655"/>
              <a:gd name="T102" fmla="*/ 2147483647 w 10000"/>
              <a:gd name="T103" fmla="*/ 2147483647 h 9655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10000"/>
              <a:gd name="T157" fmla="*/ 0 h 9655"/>
              <a:gd name="T158" fmla="*/ 10000 w 10000"/>
              <a:gd name="T159" fmla="*/ 9655 h 9655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0" name="Freeform 51"/>
          <p:cNvSpPr>
            <a:spLocks/>
          </p:cNvSpPr>
          <p:nvPr/>
        </p:nvSpPr>
        <p:spPr bwMode="auto">
          <a:xfrm>
            <a:off x="6721475" y="3675063"/>
            <a:ext cx="412750" cy="131762"/>
          </a:xfrm>
          <a:custGeom>
            <a:avLst/>
            <a:gdLst>
              <a:gd name="T0" fmla="*/ 2147483647 w 9771"/>
              <a:gd name="T1" fmla="*/ 0 h 10000"/>
              <a:gd name="T2" fmla="*/ 2147483647 w 9771"/>
              <a:gd name="T3" fmla="*/ 2147483647 h 10000"/>
              <a:gd name="T4" fmla="*/ 2147483647 w 9771"/>
              <a:gd name="T5" fmla="*/ 2147483647 h 10000"/>
              <a:gd name="T6" fmla="*/ 2147483647 w 9771"/>
              <a:gd name="T7" fmla="*/ 2147483647 h 10000"/>
              <a:gd name="T8" fmla="*/ 2147483647 w 9771"/>
              <a:gd name="T9" fmla="*/ 2147483647 h 10000"/>
              <a:gd name="T10" fmla="*/ 2147483647 w 9771"/>
              <a:gd name="T11" fmla="*/ 2147483647 h 10000"/>
              <a:gd name="T12" fmla="*/ 2147483647 w 9771"/>
              <a:gd name="T13" fmla="*/ 2147483647 h 10000"/>
              <a:gd name="T14" fmla="*/ 2147483647 w 9771"/>
              <a:gd name="T15" fmla="*/ 2147483647 h 10000"/>
              <a:gd name="T16" fmla="*/ 2147483647 w 9771"/>
              <a:gd name="T17" fmla="*/ 2147483647 h 10000"/>
              <a:gd name="T18" fmla="*/ 2147483647 w 9771"/>
              <a:gd name="T19" fmla="*/ 2147483647 h 10000"/>
              <a:gd name="T20" fmla="*/ 2147483647 w 9771"/>
              <a:gd name="T21" fmla="*/ 2147483647 h 10000"/>
              <a:gd name="T22" fmla="*/ 2147483647 w 9771"/>
              <a:gd name="T23" fmla="*/ 2147483647 h 10000"/>
              <a:gd name="T24" fmla="*/ 2147483647 w 9771"/>
              <a:gd name="T25" fmla="*/ 2147483647 h 10000"/>
              <a:gd name="T26" fmla="*/ 2147483647 w 9771"/>
              <a:gd name="T27" fmla="*/ 2147483647 h 10000"/>
              <a:gd name="T28" fmla="*/ 2147483647 w 9771"/>
              <a:gd name="T29" fmla="*/ 2147483647 h 10000"/>
              <a:gd name="T30" fmla="*/ 2147483647 w 9771"/>
              <a:gd name="T31" fmla="*/ 2147483647 h 10000"/>
              <a:gd name="T32" fmla="*/ 2147483647 w 9771"/>
              <a:gd name="T33" fmla="*/ 2147483647 h 10000"/>
              <a:gd name="T34" fmla="*/ 2147483647 w 9771"/>
              <a:gd name="T35" fmla="*/ 2147483647 h 10000"/>
              <a:gd name="T36" fmla="*/ 2147483647 w 9771"/>
              <a:gd name="T37" fmla="*/ 2147483647 h 10000"/>
              <a:gd name="T38" fmla="*/ 2147483647 w 9771"/>
              <a:gd name="T39" fmla="*/ 2147483647 h 10000"/>
              <a:gd name="T40" fmla="*/ 2147483647 w 9771"/>
              <a:gd name="T41" fmla="*/ 2147483647 h 10000"/>
              <a:gd name="T42" fmla="*/ 2147483647 w 9771"/>
              <a:gd name="T43" fmla="*/ 2147483647 h 10000"/>
              <a:gd name="T44" fmla="*/ 2147483647 w 9771"/>
              <a:gd name="T45" fmla="*/ 2147483647 h 10000"/>
              <a:gd name="T46" fmla="*/ 2147483647 w 9771"/>
              <a:gd name="T47" fmla="*/ 2147483647 h 10000"/>
              <a:gd name="T48" fmla="*/ 2147483647 w 9771"/>
              <a:gd name="T49" fmla="*/ 2147483647 h 10000"/>
              <a:gd name="T50" fmla="*/ 2147483647 w 9771"/>
              <a:gd name="T51" fmla="*/ 2147483647 h 10000"/>
              <a:gd name="T52" fmla="*/ 2147483647 w 9771"/>
              <a:gd name="T53" fmla="*/ 2147483647 h 10000"/>
              <a:gd name="T54" fmla="*/ 2147483647 w 9771"/>
              <a:gd name="T55" fmla="*/ 2147483647 h 10000"/>
              <a:gd name="T56" fmla="*/ 2147483647 w 9771"/>
              <a:gd name="T57" fmla="*/ 2147483647 h 10000"/>
              <a:gd name="T58" fmla="*/ 2147483647 w 9771"/>
              <a:gd name="T59" fmla="*/ 2147483647 h 10000"/>
              <a:gd name="T60" fmla="*/ 0 w 9771"/>
              <a:gd name="T61" fmla="*/ 2147483647 h 10000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9771"/>
              <a:gd name="T94" fmla="*/ 0 h 10000"/>
              <a:gd name="T95" fmla="*/ 9771 w 9771"/>
              <a:gd name="T96" fmla="*/ 10000 h 10000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1" name="Freeform 51"/>
          <p:cNvSpPr>
            <a:spLocks/>
          </p:cNvSpPr>
          <p:nvPr/>
        </p:nvSpPr>
        <p:spPr bwMode="auto">
          <a:xfrm>
            <a:off x="7013575" y="3462338"/>
            <a:ext cx="114300" cy="282575"/>
          </a:xfrm>
          <a:custGeom>
            <a:avLst/>
            <a:gdLst>
              <a:gd name="T0" fmla="*/ 0 w 10000"/>
              <a:gd name="T1" fmla="*/ 2147483647 h 9657"/>
              <a:gd name="T2" fmla="*/ 2147483647 w 10000"/>
              <a:gd name="T3" fmla="*/ 2147483647 h 9657"/>
              <a:gd name="T4" fmla="*/ 2147483647 w 10000"/>
              <a:gd name="T5" fmla="*/ 2147483647 h 9657"/>
              <a:gd name="T6" fmla="*/ 2147483647 w 10000"/>
              <a:gd name="T7" fmla="*/ 2147483647 h 9657"/>
              <a:gd name="T8" fmla="*/ 2147483647 w 10000"/>
              <a:gd name="T9" fmla="*/ 2147483647 h 9657"/>
              <a:gd name="T10" fmla="*/ 2147483647 w 10000"/>
              <a:gd name="T11" fmla="*/ 2147483647 h 9657"/>
              <a:gd name="T12" fmla="*/ 2147483647 w 10000"/>
              <a:gd name="T13" fmla="*/ 2147483647 h 9657"/>
              <a:gd name="T14" fmla="*/ 2147483647 w 10000"/>
              <a:gd name="T15" fmla="*/ 2147483647 h 9657"/>
              <a:gd name="T16" fmla="*/ 2147483647 w 10000"/>
              <a:gd name="T17" fmla="*/ 2147483647 h 9657"/>
              <a:gd name="T18" fmla="*/ 2147483647 w 10000"/>
              <a:gd name="T19" fmla="*/ 2147483647 h 9657"/>
              <a:gd name="T20" fmla="*/ 2147483647 w 10000"/>
              <a:gd name="T21" fmla="*/ 0 h 9657"/>
              <a:gd name="T22" fmla="*/ 2147483647 w 10000"/>
              <a:gd name="T23" fmla="*/ 0 h 9657"/>
              <a:gd name="T24" fmla="*/ 2147483647 w 10000"/>
              <a:gd name="T25" fmla="*/ 2147483647 h 9657"/>
              <a:gd name="T26" fmla="*/ 2147483647 w 10000"/>
              <a:gd name="T27" fmla="*/ 2147483647 h 9657"/>
              <a:gd name="T28" fmla="*/ 2147483647 w 10000"/>
              <a:gd name="T29" fmla="*/ 2147483647 h 9657"/>
              <a:gd name="T30" fmla="*/ 2147483647 w 10000"/>
              <a:gd name="T31" fmla="*/ 2147483647 h 9657"/>
              <a:gd name="T32" fmla="*/ 2147483647 w 10000"/>
              <a:gd name="T33" fmla="*/ 2147483647 h 9657"/>
              <a:gd name="T34" fmla="*/ 2147483647 w 10000"/>
              <a:gd name="T35" fmla="*/ 2147483647 h 9657"/>
              <a:gd name="T36" fmla="*/ 2147483647 w 10000"/>
              <a:gd name="T37" fmla="*/ 2147483647 h 9657"/>
              <a:gd name="T38" fmla="*/ 2147483647 w 10000"/>
              <a:gd name="T39" fmla="*/ 2147483647 h 9657"/>
              <a:gd name="T40" fmla="*/ 2147483647 w 10000"/>
              <a:gd name="T41" fmla="*/ 2147483647 h 9657"/>
              <a:gd name="T42" fmla="*/ 2147483647 w 10000"/>
              <a:gd name="T43" fmla="*/ 2147483647 h 9657"/>
              <a:gd name="T44" fmla="*/ 2147483647 w 10000"/>
              <a:gd name="T45" fmla="*/ 2147483647 h 9657"/>
              <a:gd name="T46" fmla="*/ 2147483647 w 10000"/>
              <a:gd name="T47" fmla="*/ 2147483647 h 9657"/>
              <a:gd name="T48" fmla="*/ 2147483647 w 10000"/>
              <a:gd name="T49" fmla="*/ 2147483647 h 9657"/>
              <a:gd name="T50" fmla="*/ 2147483647 w 10000"/>
              <a:gd name="T51" fmla="*/ 2147483647 h 9657"/>
              <a:gd name="T52" fmla="*/ 2147483647 w 10000"/>
              <a:gd name="T53" fmla="*/ 2147483647 h 9657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0000"/>
              <a:gd name="T82" fmla="*/ 0 h 9657"/>
              <a:gd name="T83" fmla="*/ 10000 w 10000"/>
              <a:gd name="T84" fmla="*/ 9657 h 9657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2" name="Freeform 67"/>
          <p:cNvSpPr>
            <a:spLocks/>
          </p:cNvSpPr>
          <p:nvPr/>
        </p:nvSpPr>
        <p:spPr bwMode="auto">
          <a:xfrm>
            <a:off x="7143750" y="5038725"/>
            <a:ext cx="109538" cy="239713"/>
          </a:xfrm>
          <a:custGeom>
            <a:avLst/>
            <a:gdLst>
              <a:gd name="T0" fmla="*/ 0 w 10000"/>
              <a:gd name="T1" fmla="*/ 2147483647 h 9596"/>
              <a:gd name="T2" fmla="*/ 2147483647 w 10000"/>
              <a:gd name="T3" fmla="*/ 2147483647 h 9596"/>
              <a:gd name="T4" fmla="*/ 2147483647 w 10000"/>
              <a:gd name="T5" fmla="*/ 2147483647 h 9596"/>
              <a:gd name="T6" fmla="*/ 2147483647 w 10000"/>
              <a:gd name="T7" fmla="*/ 2147483647 h 9596"/>
              <a:gd name="T8" fmla="*/ 2147483647 w 10000"/>
              <a:gd name="T9" fmla="*/ 2147483647 h 9596"/>
              <a:gd name="T10" fmla="*/ 2147483647 w 10000"/>
              <a:gd name="T11" fmla="*/ 2147483647 h 9596"/>
              <a:gd name="T12" fmla="*/ 2147483647 w 10000"/>
              <a:gd name="T13" fmla="*/ 2147483647 h 9596"/>
              <a:gd name="T14" fmla="*/ 2147483647 w 10000"/>
              <a:gd name="T15" fmla="*/ 2147483647 h 9596"/>
              <a:gd name="T16" fmla="*/ 2147483647 w 10000"/>
              <a:gd name="T17" fmla="*/ 2147483647 h 9596"/>
              <a:gd name="T18" fmla="*/ 2147483647 w 10000"/>
              <a:gd name="T19" fmla="*/ 2147483647 h 9596"/>
              <a:gd name="T20" fmla="*/ 2147483647 w 10000"/>
              <a:gd name="T21" fmla="*/ 2147483647 h 9596"/>
              <a:gd name="T22" fmla="*/ 2147483647 w 10000"/>
              <a:gd name="T23" fmla="*/ 0 h 9596"/>
              <a:gd name="T24" fmla="*/ 2147483647 w 10000"/>
              <a:gd name="T25" fmla="*/ 0 h 9596"/>
              <a:gd name="T26" fmla="*/ 2147483647 w 10000"/>
              <a:gd name="T27" fmla="*/ 0 h 9596"/>
              <a:gd name="T28" fmla="*/ 2147483647 w 10000"/>
              <a:gd name="T29" fmla="*/ 0 h 9596"/>
              <a:gd name="T30" fmla="*/ 2147483647 w 10000"/>
              <a:gd name="T31" fmla="*/ 2147483647 h 9596"/>
              <a:gd name="T32" fmla="*/ 2147483647 w 10000"/>
              <a:gd name="T33" fmla="*/ 2147483647 h 9596"/>
              <a:gd name="T34" fmla="*/ 2147483647 w 10000"/>
              <a:gd name="T35" fmla="*/ 2147483647 h 9596"/>
              <a:gd name="T36" fmla="*/ 2147483647 w 10000"/>
              <a:gd name="T37" fmla="*/ 2147483647 h 9596"/>
              <a:gd name="T38" fmla="*/ 2147483647 w 10000"/>
              <a:gd name="T39" fmla="*/ 2147483647 h 9596"/>
              <a:gd name="T40" fmla="*/ 2147483647 w 10000"/>
              <a:gd name="T41" fmla="*/ 2147483647 h 9596"/>
              <a:gd name="T42" fmla="*/ 2147483647 w 10000"/>
              <a:gd name="T43" fmla="*/ 2147483647 h 9596"/>
              <a:gd name="T44" fmla="*/ 2147483647 w 10000"/>
              <a:gd name="T45" fmla="*/ 2147483647 h 9596"/>
              <a:gd name="T46" fmla="*/ 2147483647 w 10000"/>
              <a:gd name="T47" fmla="*/ 2147483647 h 9596"/>
              <a:gd name="T48" fmla="*/ 2147483647 w 10000"/>
              <a:gd name="T49" fmla="*/ 2147483647 h 9596"/>
              <a:gd name="T50" fmla="*/ 2147483647 w 10000"/>
              <a:gd name="T51" fmla="*/ 2147483647 h 9596"/>
              <a:gd name="T52" fmla="*/ 2147483647 w 10000"/>
              <a:gd name="T53" fmla="*/ 2147483647 h 959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0000"/>
              <a:gd name="T82" fmla="*/ 0 h 9596"/>
              <a:gd name="T83" fmla="*/ 10000 w 10000"/>
              <a:gd name="T84" fmla="*/ 9596 h 959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0000" h="9596">
                <a:moveTo>
                  <a:pt x="0" y="8441"/>
                </a:moveTo>
                <a:lnTo>
                  <a:pt x="823" y="8039"/>
                </a:lnTo>
                <a:cubicBezTo>
                  <a:pt x="1118" y="7772"/>
                  <a:pt x="1418" y="7504"/>
                  <a:pt x="1730" y="7235"/>
                </a:cubicBezTo>
                <a:lnTo>
                  <a:pt x="2647" y="6433"/>
                </a:lnTo>
                <a:cubicBezTo>
                  <a:pt x="2962" y="5897"/>
                  <a:pt x="3240" y="5361"/>
                  <a:pt x="3574" y="4827"/>
                </a:cubicBezTo>
                <a:lnTo>
                  <a:pt x="3574" y="3221"/>
                </a:lnTo>
                <a:lnTo>
                  <a:pt x="4496" y="2412"/>
                </a:lnTo>
                <a:lnTo>
                  <a:pt x="4496" y="1611"/>
                </a:lnTo>
                <a:lnTo>
                  <a:pt x="4496" y="1204"/>
                </a:lnTo>
                <a:cubicBezTo>
                  <a:pt x="4771" y="1074"/>
                  <a:pt x="5103" y="934"/>
                  <a:pt x="5413" y="806"/>
                </a:cubicBezTo>
                <a:lnTo>
                  <a:pt x="5413" y="406"/>
                </a:lnTo>
                <a:lnTo>
                  <a:pt x="5413" y="0"/>
                </a:lnTo>
                <a:lnTo>
                  <a:pt x="6329" y="0"/>
                </a:lnTo>
                <a:lnTo>
                  <a:pt x="6329" y="406"/>
                </a:lnTo>
                <a:lnTo>
                  <a:pt x="7246" y="806"/>
                </a:lnTo>
                <a:lnTo>
                  <a:pt x="7246" y="1204"/>
                </a:lnTo>
                <a:lnTo>
                  <a:pt x="7246" y="2011"/>
                </a:lnTo>
                <a:lnTo>
                  <a:pt x="7246" y="2813"/>
                </a:lnTo>
                <a:lnTo>
                  <a:pt x="7246" y="3619"/>
                </a:lnTo>
                <a:cubicBezTo>
                  <a:pt x="7541" y="4151"/>
                  <a:pt x="7858" y="4693"/>
                  <a:pt x="8152" y="5227"/>
                </a:cubicBezTo>
                <a:lnTo>
                  <a:pt x="8152" y="6433"/>
                </a:lnTo>
                <a:cubicBezTo>
                  <a:pt x="8467" y="6840"/>
                  <a:pt x="8769" y="7235"/>
                  <a:pt x="9092" y="7641"/>
                </a:cubicBezTo>
                <a:lnTo>
                  <a:pt x="10000" y="8441"/>
                </a:lnTo>
                <a:lnTo>
                  <a:pt x="10000" y="9193"/>
                </a:lnTo>
                <a:lnTo>
                  <a:pt x="10000" y="9596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3" name="Freeform 67"/>
          <p:cNvSpPr>
            <a:spLocks/>
          </p:cNvSpPr>
          <p:nvPr/>
        </p:nvSpPr>
        <p:spPr bwMode="auto">
          <a:xfrm>
            <a:off x="6843713" y="5237163"/>
            <a:ext cx="409575" cy="13017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0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0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0000"/>
              <a:gd name="T97" fmla="*/ 0 h 10000"/>
              <a:gd name="T98" fmla="*/ 10000 w 10000"/>
              <a:gd name="T99" fmla="*/ 10000 h 10000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0000" h="10000">
                <a:moveTo>
                  <a:pt x="4874" y="10000"/>
                </a:moveTo>
                <a:lnTo>
                  <a:pt x="4142" y="10000"/>
                </a:lnTo>
                <a:lnTo>
                  <a:pt x="3401" y="10000"/>
                </a:lnTo>
                <a:lnTo>
                  <a:pt x="2667" y="9227"/>
                </a:lnTo>
                <a:lnTo>
                  <a:pt x="1933" y="8436"/>
                </a:lnTo>
                <a:lnTo>
                  <a:pt x="1222" y="7666"/>
                </a:lnTo>
                <a:lnTo>
                  <a:pt x="736" y="6125"/>
                </a:lnTo>
                <a:lnTo>
                  <a:pt x="246" y="5333"/>
                </a:lnTo>
                <a:cubicBezTo>
                  <a:pt x="161" y="4562"/>
                  <a:pt x="83" y="3786"/>
                  <a:pt x="0" y="3005"/>
                </a:cubicBezTo>
                <a:lnTo>
                  <a:pt x="1222" y="774"/>
                </a:lnTo>
                <a:lnTo>
                  <a:pt x="2174" y="2226"/>
                </a:lnTo>
                <a:lnTo>
                  <a:pt x="2667" y="3005"/>
                </a:lnTo>
                <a:lnTo>
                  <a:pt x="3155" y="3005"/>
                </a:lnTo>
                <a:lnTo>
                  <a:pt x="3653" y="3786"/>
                </a:lnTo>
                <a:lnTo>
                  <a:pt x="4385" y="3786"/>
                </a:lnTo>
                <a:lnTo>
                  <a:pt x="4874" y="3005"/>
                </a:lnTo>
                <a:lnTo>
                  <a:pt x="5613" y="3005"/>
                </a:lnTo>
                <a:lnTo>
                  <a:pt x="6348" y="2226"/>
                </a:lnTo>
                <a:lnTo>
                  <a:pt x="6839" y="2226"/>
                </a:lnTo>
                <a:lnTo>
                  <a:pt x="7327" y="774"/>
                </a:lnTo>
                <a:cubicBezTo>
                  <a:pt x="7400" y="515"/>
                  <a:pt x="7474" y="260"/>
                  <a:pt x="7547" y="0"/>
                </a:cubicBezTo>
                <a:cubicBezTo>
                  <a:pt x="7992" y="502"/>
                  <a:pt x="9632" y="3155"/>
                  <a:pt x="10000" y="3786"/>
                </a:cubicBezTo>
                <a:lnTo>
                  <a:pt x="9757" y="3786"/>
                </a:lnTo>
                <a:lnTo>
                  <a:pt x="9506" y="4565"/>
                </a:lnTo>
                <a:cubicBezTo>
                  <a:pt x="9425" y="4820"/>
                  <a:pt x="9345" y="5078"/>
                  <a:pt x="9264" y="5333"/>
                </a:cubicBezTo>
                <a:cubicBezTo>
                  <a:pt x="9184" y="5606"/>
                  <a:pt x="9100" y="5856"/>
                  <a:pt x="9020" y="6125"/>
                </a:cubicBezTo>
                <a:lnTo>
                  <a:pt x="8528" y="6900"/>
                </a:lnTo>
                <a:lnTo>
                  <a:pt x="7547" y="8436"/>
                </a:lnTo>
                <a:lnTo>
                  <a:pt x="6594" y="9227"/>
                </a:lnTo>
                <a:lnTo>
                  <a:pt x="5860" y="9227"/>
                </a:lnTo>
                <a:lnTo>
                  <a:pt x="4874" y="10000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4" name="Freeform 67"/>
          <p:cNvSpPr>
            <a:spLocks/>
          </p:cNvSpPr>
          <p:nvPr/>
        </p:nvSpPr>
        <p:spPr bwMode="auto">
          <a:xfrm>
            <a:off x="6802438" y="4702175"/>
            <a:ext cx="180975" cy="574675"/>
          </a:xfrm>
          <a:custGeom>
            <a:avLst/>
            <a:gdLst>
              <a:gd name="T0" fmla="*/ 2147483647 w 10000"/>
              <a:gd name="T1" fmla="*/ 2147483647 h 9343"/>
              <a:gd name="T2" fmla="*/ 2147483647 w 10000"/>
              <a:gd name="T3" fmla="*/ 2147483647 h 9343"/>
              <a:gd name="T4" fmla="*/ 2147483647 w 10000"/>
              <a:gd name="T5" fmla="*/ 2147483647 h 9343"/>
              <a:gd name="T6" fmla="*/ 2147483647 w 10000"/>
              <a:gd name="T7" fmla="*/ 2147483647 h 9343"/>
              <a:gd name="T8" fmla="*/ 0 w 10000"/>
              <a:gd name="T9" fmla="*/ 2147483647 h 9343"/>
              <a:gd name="T10" fmla="*/ 0 w 10000"/>
              <a:gd name="T11" fmla="*/ 2147483647 h 9343"/>
              <a:gd name="T12" fmla="*/ 0 w 10000"/>
              <a:gd name="T13" fmla="*/ 2147483647 h 9343"/>
              <a:gd name="T14" fmla="*/ 2147483647 w 10000"/>
              <a:gd name="T15" fmla="*/ 2147483647 h 9343"/>
              <a:gd name="T16" fmla="*/ 2147483647 w 10000"/>
              <a:gd name="T17" fmla="*/ 2147483647 h 9343"/>
              <a:gd name="T18" fmla="*/ 2147483647 w 10000"/>
              <a:gd name="T19" fmla="*/ 2147483647 h 9343"/>
              <a:gd name="T20" fmla="*/ 2147483647 w 10000"/>
              <a:gd name="T21" fmla="*/ 2147483647 h 9343"/>
              <a:gd name="T22" fmla="*/ 2147483647 w 10000"/>
              <a:gd name="T23" fmla="*/ 2147483647 h 9343"/>
              <a:gd name="T24" fmla="*/ 2147483647 w 10000"/>
              <a:gd name="T25" fmla="*/ 2147483647 h 9343"/>
              <a:gd name="T26" fmla="*/ 2147483647 w 10000"/>
              <a:gd name="T27" fmla="*/ 2147483647 h 9343"/>
              <a:gd name="T28" fmla="*/ 2147483647 w 10000"/>
              <a:gd name="T29" fmla="*/ 2147483647 h 9343"/>
              <a:gd name="T30" fmla="*/ 2147483647 w 10000"/>
              <a:gd name="T31" fmla="*/ 2147483647 h 9343"/>
              <a:gd name="T32" fmla="*/ 2147483647 w 10000"/>
              <a:gd name="T33" fmla="*/ 2147483647 h 9343"/>
              <a:gd name="T34" fmla="*/ 2147483647 w 10000"/>
              <a:gd name="T35" fmla="*/ 2147483647 h 9343"/>
              <a:gd name="T36" fmla="*/ 2147483647 w 10000"/>
              <a:gd name="T37" fmla="*/ 2147483647 h 9343"/>
              <a:gd name="T38" fmla="*/ 2147483647 w 10000"/>
              <a:gd name="T39" fmla="*/ 2147483647 h 9343"/>
              <a:gd name="T40" fmla="*/ 2147483647 w 10000"/>
              <a:gd name="T41" fmla="*/ 2147483647 h 9343"/>
              <a:gd name="T42" fmla="*/ 2147483647 w 10000"/>
              <a:gd name="T43" fmla="*/ 2147483647 h 9343"/>
              <a:gd name="T44" fmla="*/ 2147483647 w 10000"/>
              <a:gd name="T45" fmla="*/ 2147483647 h 9343"/>
              <a:gd name="T46" fmla="*/ 2147483647 w 10000"/>
              <a:gd name="T47" fmla="*/ 2147483647 h 9343"/>
              <a:gd name="T48" fmla="*/ 2147483647 w 10000"/>
              <a:gd name="T49" fmla="*/ 2147483647 h 9343"/>
              <a:gd name="T50" fmla="*/ 2147483647 w 10000"/>
              <a:gd name="T51" fmla="*/ 2147483647 h 9343"/>
              <a:gd name="T52" fmla="*/ 2147483647 w 10000"/>
              <a:gd name="T53" fmla="*/ 2147483647 h 9343"/>
              <a:gd name="T54" fmla="*/ 2147483647 w 10000"/>
              <a:gd name="T55" fmla="*/ 2147483647 h 9343"/>
              <a:gd name="T56" fmla="*/ 2147483647 w 10000"/>
              <a:gd name="T57" fmla="*/ 2147483647 h 9343"/>
              <a:gd name="T58" fmla="*/ 2147483647 w 10000"/>
              <a:gd name="T59" fmla="*/ 2147483647 h 9343"/>
              <a:gd name="T60" fmla="*/ 2147483647 w 10000"/>
              <a:gd name="T61" fmla="*/ 2147483647 h 9343"/>
              <a:gd name="T62" fmla="*/ 2147483647 w 10000"/>
              <a:gd name="T63" fmla="*/ 2147483647 h 9343"/>
              <a:gd name="T64" fmla="*/ 2147483647 w 10000"/>
              <a:gd name="T65" fmla="*/ 2147483647 h 9343"/>
              <a:gd name="T66" fmla="*/ 2147483647 w 10000"/>
              <a:gd name="T67" fmla="*/ 2147483647 h 9343"/>
              <a:gd name="T68" fmla="*/ 2147483647 w 10000"/>
              <a:gd name="T69" fmla="*/ 2147483647 h 9343"/>
              <a:gd name="T70" fmla="*/ 2147483647 w 10000"/>
              <a:gd name="T71" fmla="*/ 2147483647 h 9343"/>
              <a:gd name="T72" fmla="*/ 2147483647 w 10000"/>
              <a:gd name="T73" fmla="*/ 2147483647 h 9343"/>
              <a:gd name="T74" fmla="*/ 2147483647 w 10000"/>
              <a:gd name="T75" fmla="*/ 2147483647 h 9343"/>
              <a:gd name="T76" fmla="*/ 2147483647 w 10000"/>
              <a:gd name="T77" fmla="*/ 2147483647 h 9343"/>
              <a:gd name="T78" fmla="*/ 2147483647 w 10000"/>
              <a:gd name="T79" fmla="*/ 2147483647 h 9343"/>
              <a:gd name="T80" fmla="*/ 2147483647 w 10000"/>
              <a:gd name="T81" fmla="*/ 2147483647 h 9343"/>
              <a:gd name="T82" fmla="*/ 2147483647 w 10000"/>
              <a:gd name="T83" fmla="*/ 2147483647 h 9343"/>
              <a:gd name="T84" fmla="*/ 2147483647 w 10000"/>
              <a:gd name="T85" fmla="*/ 2147483647 h 9343"/>
              <a:gd name="T86" fmla="*/ 2147483647 w 10000"/>
              <a:gd name="T87" fmla="*/ 2147483647 h 9343"/>
              <a:gd name="T88" fmla="*/ 2147483647 w 10000"/>
              <a:gd name="T89" fmla="*/ 2147483647 h 9343"/>
              <a:gd name="T90" fmla="*/ 2147483647 w 10000"/>
              <a:gd name="T91" fmla="*/ 2147483647 h 9343"/>
              <a:gd name="T92" fmla="*/ 2147483647 w 10000"/>
              <a:gd name="T93" fmla="*/ 2147483647 h 9343"/>
              <a:gd name="T94" fmla="*/ 2147483647 w 10000"/>
              <a:gd name="T95" fmla="*/ 2147483647 h 9343"/>
              <a:gd name="T96" fmla="*/ 2147483647 w 10000"/>
              <a:gd name="T97" fmla="*/ 2147483647 h 9343"/>
              <a:gd name="T98" fmla="*/ 2147483647 w 10000"/>
              <a:gd name="T99" fmla="*/ 2147483647 h 9343"/>
              <a:gd name="T100" fmla="*/ 2147483647 w 10000"/>
              <a:gd name="T101" fmla="*/ 2147483647 h 9343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10000"/>
              <a:gd name="T154" fmla="*/ 0 h 9343"/>
              <a:gd name="T155" fmla="*/ 10000 w 10000"/>
              <a:gd name="T156" fmla="*/ 9343 h 9343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10000" h="9343">
                <a:moveTo>
                  <a:pt x="2241" y="9343"/>
                </a:moveTo>
                <a:lnTo>
                  <a:pt x="1116" y="9015"/>
                </a:lnTo>
                <a:cubicBezTo>
                  <a:pt x="938" y="8858"/>
                  <a:pt x="744" y="8700"/>
                  <a:pt x="550" y="8544"/>
                </a:cubicBezTo>
                <a:lnTo>
                  <a:pt x="550" y="8052"/>
                </a:lnTo>
                <a:cubicBezTo>
                  <a:pt x="377" y="7889"/>
                  <a:pt x="178" y="7725"/>
                  <a:pt x="0" y="7560"/>
                </a:cubicBezTo>
                <a:lnTo>
                  <a:pt x="0" y="7068"/>
                </a:lnTo>
                <a:lnTo>
                  <a:pt x="0" y="6575"/>
                </a:lnTo>
                <a:cubicBezTo>
                  <a:pt x="178" y="6301"/>
                  <a:pt x="377" y="6028"/>
                  <a:pt x="550" y="5755"/>
                </a:cubicBezTo>
                <a:lnTo>
                  <a:pt x="550" y="5590"/>
                </a:lnTo>
                <a:lnTo>
                  <a:pt x="550" y="5265"/>
                </a:lnTo>
                <a:cubicBezTo>
                  <a:pt x="744" y="5162"/>
                  <a:pt x="938" y="5057"/>
                  <a:pt x="1116" y="4956"/>
                </a:cubicBezTo>
                <a:lnTo>
                  <a:pt x="1116" y="4626"/>
                </a:lnTo>
                <a:lnTo>
                  <a:pt x="1116" y="4299"/>
                </a:lnTo>
                <a:cubicBezTo>
                  <a:pt x="1310" y="4134"/>
                  <a:pt x="1493" y="3971"/>
                  <a:pt x="1685" y="3805"/>
                </a:cubicBezTo>
                <a:lnTo>
                  <a:pt x="1685" y="3314"/>
                </a:lnTo>
                <a:cubicBezTo>
                  <a:pt x="1862" y="3150"/>
                  <a:pt x="2045" y="2987"/>
                  <a:pt x="2241" y="2822"/>
                </a:cubicBezTo>
                <a:lnTo>
                  <a:pt x="2241" y="2330"/>
                </a:lnTo>
                <a:lnTo>
                  <a:pt x="2241" y="1837"/>
                </a:lnTo>
                <a:lnTo>
                  <a:pt x="2805" y="1511"/>
                </a:lnTo>
                <a:lnTo>
                  <a:pt x="2805" y="1182"/>
                </a:lnTo>
                <a:lnTo>
                  <a:pt x="2805" y="874"/>
                </a:lnTo>
                <a:lnTo>
                  <a:pt x="2805" y="711"/>
                </a:lnTo>
                <a:lnTo>
                  <a:pt x="2805" y="546"/>
                </a:lnTo>
                <a:lnTo>
                  <a:pt x="2241" y="546"/>
                </a:lnTo>
                <a:lnTo>
                  <a:pt x="8891" y="55"/>
                </a:lnTo>
                <a:cubicBezTo>
                  <a:pt x="10000" y="0"/>
                  <a:pt x="8891" y="163"/>
                  <a:pt x="8891" y="217"/>
                </a:cubicBezTo>
                <a:lnTo>
                  <a:pt x="8891" y="383"/>
                </a:lnTo>
                <a:lnTo>
                  <a:pt x="8334" y="383"/>
                </a:lnTo>
                <a:lnTo>
                  <a:pt x="7763" y="546"/>
                </a:lnTo>
                <a:lnTo>
                  <a:pt x="7763" y="711"/>
                </a:lnTo>
                <a:cubicBezTo>
                  <a:pt x="7590" y="766"/>
                  <a:pt x="7398" y="819"/>
                  <a:pt x="7206" y="874"/>
                </a:cubicBezTo>
                <a:cubicBezTo>
                  <a:pt x="7019" y="976"/>
                  <a:pt x="6837" y="1079"/>
                  <a:pt x="6654" y="1182"/>
                </a:cubicBezTo>
                <a:cubicBezTo>
                  <a:pt x="6472" y="1346"/>
                  <a:pt x="6287" y="1511"/>
                  <a:pt x="6090" y="1672"/>
                </a:cubicBezTo>
                <a:cubicBezTo>
                  <a:pt x="5931" y="1837"/>
                  <a:pt x="5760" y="2000"/>
                  <a:pt x="5592" y="2167"/>
                </a:cubicBezTo>
                <a:cubicBezTo>
                  <a:pt x="5412" y="2330"/>
                  <a:pt x="5220" y="2493"/>
                  <a:pt x="5033" y="2658"/>
                </a:cubicBezTo>
                <a:cubicBezTo>
                  <a:pt x="4855" y="2876"/>
                  <a:pt x="4661" y="3097"/>
                  <a:pt x="4478" y="3314"/>
                </a:cubicBezTo>
                <a:cubicBezTo>
                  <a:pt x="4296" y="3532"/>
                  <a:pt x="4116" y="3753"/>
                  <a:pt x="3924" y="3971"/>
                </a:cubicBezTo>
                <a:cubicBezTo>
                  <a:pt x="3744" y="4189"/>
                  <a:pt x="3549" y="4409"/>
                  <a:pt x="3358" y="4626"/>
                </a:cubicBezTo>
                <a:lnTo>
                  <a:pt x="3358" y="5265"/>
                </a:lnTo>
                <a:lnTo>
                  <a:pt x="3358" y="5755"/>
                </a:lnTo>
                <a:cubicBezTo>
                  <a:pt x="3175" y="5972"/>
                  <a:pt x="2981" y="6192"/>
                  <a:pt x="2805" y="6411"/>
                </a:cubicBezTo>
                <a:lnTo>
                  <a:pt x="2805" y="6903"/>
                </a:lnTo>
                <a:lnTo>
                  <a:pt x="2805" y="7232"/>
                </a:lnTo>
                <a:lnTo>
                  <a:pt x="2805" y="7725"/>
                </a:lnTo>
                <a:cubicBezTo>
                  <a:pt x="2981" y="7833"/>
                  <a:pt x="3175" y="7942"/>
                  <a:pt x="3358" y="8052"/>
                </a:cubicBezTo>
                <a:lnTo>
                  <a:pt x="3358" y="8215"/>
                </a:lnTo>
                <a:cubicBezTo>
                  <a:pt x="3549" y="8326"/>
                  <a:pt x="3744" y="8432"/>
                  <a:pt x="3924" y="8544"/>
                </a:cubicBezTo>
                <a:cubicBezTo>
                  <a:pt x="4116" y="8598"/>
                  <a:pt x="4296" y="8654"/>
                  <a:pt x="4478" y="8707"/>
                </a:cubicBezTo>
                <a:lnTo>
                  <a:pt x="5033" y="8871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5" name="Freeform 67"/>
          <p:cNvSpPr>
            <a:spLocks/>
          </p:cNvSpPr>
          <p:nvPr/>
        </p:nvSpPr>
        <p:spPr bwMode="auto">
          <a:xfrm>
            <a:off x="6369050" y="4648200"/>
            <a:ext cx="592138" cy="25082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0 w 10000"/>
              <a:gd name="T51" fmla="*/ 2147483647 h 10000"/>
              <a:gd name="T52" fmla="*/ 0 w 10000"/>
              <a:gd name="T53" fmla="*/ 2147483647 h 10000"/>
              <a:gd name="T54" fmla="*/ 0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2147483647 w 10000"/>
              <a:gd name="T95" fmla="*/ 2147483647 h 10000"/>
              <a:gd name="T96" fmla="*/ 2147483647 w 10000"/>
              <a:gd name="T97" fmla="*/ 2147483647 h 10000"/>
              <a:gd name="T98" fmla="*/ 2147483647 w 10000"/>
              <a:gd name="T99" fmla="*/ 0 h 10000"/>
              <a:gd name="T100" fmla="*/ 2147483647 w 10000"/>
              <a:gd name="T101" fmla="*/ 0 h 10000"/>
              <a:gd name="T102" fmla="*/ 2147483647 w 10000"/>
              <a:gd name="T103" fmla="*/ 0 h 10000"/>
              <a:gd name="T104" fmla="*/ 2147483647 w 10000"/>
              <a:gd name="T105" fmla="*/ 0 h 10000"/>
              <a:gd name="T106" fmla="*/ 2147483647 w 10000"/>
              <a:gd name="T107" fmla="*/ 2147483647 h 10000"/>
              <a:gd name="T108" fmla="*/ 2147483647 w 10000"/>
              <a:gd name="T109" fmla="*/ 2147483647 h 10000"/>
              <a:gd name="T110" fmla="*/ 2147483647 w 10000"/>
              <a:gd name="T111" fmla="*/ 2147483647 h 10000"/>
              <a:gd name="T112" fmla="*/ 2147483647 w 10000"/>
              <a:gd name="T113" fmla="*/ 2147483647 h 10000"/>
              <a:gd name="T114" fmla="*/ 2147483647 w 10000"/>
              <a:gd name="T115" fmla="*/ 2147483647 h 10000"/>
              <a:gd name="T116" fmla="*/ 2147483647 w 10000"/>
              <a:gd name="T117" fmla="*/ 2147483647 h 10000"/>
              <a:gd name="T118" fmla="*/ 2147483647 w 10000"/>
              <a:gd name="T119" fmla="*/ 2147483647 h 10000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0000"/>
              <a:gd name="T181" fmla="*/ 0 h 10000"/>
              <a:gd name="T182" fmla="*/ 10000 w 10000"/>
              <a:gd name="T183" fmla="*/ 10000 h 10000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0000" h="10000">
                <a:moveTo>
                  <a:pt x="8146" y="3618"/>
                </a:moveTo>
                <a:lnTo>
                  <a:pt x="8146" y="3618"/>
                </a:lnTo>
                <a:lnTo>
                  <a:pt x="7975" y="3618"/>
                </a:lnTo>
                <a:lnTo>
                  <a:pt x="7805" y="3618"/>
                </a:lnTo>
                <a:lnTo>
                  <a:pt x="7634" y="4019"/>
                </a:lnTo>
                <a:lnTo>
                  <a:pt x="7463" y="4019"/>
                </a:lnTo>
                <a:lnTo>
                  <a:pt x="7124" y="4423"/>
                </a:lnTo>
                <a:lnTo>
                  <a:pt x="6782" y="4423"/>
                </a:lnTo>
                <a:lnTo>
                  <a:pt x="6440" y="4819"/>
                </a:lnTo>
                <a:lnTo>
                  <a:pt x="4756" y="6378"/>
                </a:lnTo>
                <a:lnTo>
                  <a:pt x="3050" y="7987"/>
                </a:lnTo>
                <a:lnTo>
                  <a:pt x="2539" y="8391"/>
                </a:lnTo>
                <a:lnTo>
                  <a:pt x="2195" y="8791"/>
                </a:lnTo>
                <a:lnTo>
                  <a:pt x="1854" y="9196"/>
                </a:lnTo>
                <a:cubicBezTo>
                  <a:pt x="1797" y="9327"/>
                  <a:pt x="1742" y="9460"/>
                  <a:pt x="1685" y="9594"/>
                </a:cubicBezTo>
                <a:lnTo>
                  <a:pt x="1344" y="9594"/>
                </a:lnTo>
                <a:lnTo>
                  <a:pt x="1173" y="9594"/>
                </a:lnTo>
                <a:cubicBezTo>
                  <a:pt x="1116" y="9732"/>
                  <a:pt x="1058" y="9860"/>
                  <a:pt x="1002" y="10000"/>
                </a:cubicBezTo>
                <a:lnTo>
                  <a:pt x="852" y="10000"/>
                </a:lnTo>
                <a:lnTo>
                  <a:pt x="852" y="9594"/>
                </a:lnTo>
                <a:cubicBezTo>
                  <a:pt x="795" y="9462"/>
                  <a:pt x="739" y="9327"/>
                  <a:pt x="682" y="9196"/>
                </a:cubicBezTo>
                <a:lnTo>
                  <a:pt x="344" y="8791"/>
                </a:lnTo>
                <a:cubicBezTo>
                  <a:pt x="286" y="8655"/>
                  <a:pt x="227" y="8524"/>
                  <a:pt x="169" y="8391"/>
                </a:cubicBezTo>
                <a:cubicBezTo>
                  <a:pt x="112" y="8252"/>
                  <a:pt x="57" y="8119"/>
                  <a:pt x="0" y="7987"/>
                </a:cubicBezTo>
                <a:lnTo>
                  <a:pt x="0" y="7582"/>
                </a:lnTo>
                <a:lnTo>
                  <a:pt x="0" y="7189"/>
                </a:lnTo>
                <a:lnTo>
                  <a:pt x="169" y="7189"/>
                </a:lnTo>
                <a:lnTo>
                  <a:pt x="510" y="7189"/>
                </a:lnTo>
                <a:lnTo>
                  <a:pt x="852" y="7189"/>
                </a:lnTo>
                <a:lnTo>
                  <a:pt x="1173" y="6783"/>
                </a:lnTo>
                <a:lnTo>
                  <a:pt x="1685" y="6783"/>
                </a:lnTo>
                <a:lnTo>
                  <a:pt x="2195" y="6378"/>
                </a:lnTo>
                <a:lnTo>
                  <a:pt x="2711" y="5980"/>
                </a:lnTo>
                <a:lnTo>
                  <a:pt x="3390" y="5578"/>
                </a:lnTo>
                <a:lnTo>
                  <a:pt x="4072" y="4819"/>
                </a:lnTo>
                <a:lnTo>
                  <a:pt x="4582" y="4423"/>
                </a:lnTo>
                <a:lnTo>
                  <a:pt x="5073" y="4019"/>
                </a:lnTo>
                <a:lnTo>
                  <a:pt x="5585" y="3618"/>
                </a:lnTo>
                <a:lnTo>
                  <a:pt x="5926" y="3215"/>
                </a:lnTo>
                <a:lnTo>
                  <a:pt x="6268" y="3215"/>
                </a:lnTo>
                <a:lnTo>
                  <a:pt x="6612" y="2814"/>
                </a:lnTo>
                <a:lnTo>
                  <a:pt x="6951" y="2411"/>
                </a:lnTo>
                <a:lnTo>
                  <a:pt x="7463" y="2006"/>
                </a:lnTo>
                <a:lnTo>
                  <a:pt x="7805" y="1604"/>
                </a:lnTo>
                <a:lnTo>
                  <a:pt x="8146" y="1210"/>
                </a:lnTo>
                <a:cubicBezTo>
                  <a:pt x="8203" y="1074"/>
                  <a:pt x="8259" y="936"/>
                  <a:pt x="8316" y="802"/>
                </a:cubicBezTo>
                <a:cubicBezTo>
                  <a:pt x="8375" y="673"/>
                  <a:pt x="8431" y="538"/>
                  <a:pt x="8489" y="405"/>
                </a:cubicBezTo>
                <a:lnTo>
                  <a:pt x="8489" y="0"/>
                </a:lnTo>
                <a:lnTo>
                  <a:pt x="8656" y="0"/>
                </a:lnTo>
                <a:lnTo>
                  <a:pt x="8827" y="0"/>
                </a:lnTo>
                <a:lnTo>
                  <a:pt x="8999" y="0"/>
                </a:lnTo>
                <a:cubicBezTo>
                  <a:pt x="9048" y="135"/>
                  <a:pt x="9099" y="266"/>
                  <a:pt x="9149" y="405"/>
                </a:cubicBezTo>
                <a:lnTo>
                  <a:pt x="9319" y="405"/>
                </a:lnTo>
                <a:cubicBezTo>
                  <a:pt x="9376" y="673"/>
                  <a:pt x="9434" y="934"/>
                  <a:pt x="9487" y="1210"/>
                </a:cubicBezTo>
                <a:lnTo>
                  <a:pt x="9658" y="1604"/>
                </a:lnTo>
                <a:cubicBezTo>
                  <a:pt x="9717" y="1745"/>
                  <a:pt x="9776" y="1874"/>
                  <a:pt x="9829" y="2006"/>
                </a:cubicBezTo>
                <a:lnTo>
                  <a:pt x="10000" y="2411"/>
                </a:lnTo>
                <a:lnTo>
                  <a:pt x="10000" y="2814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1710" name="组合 33"/>
          <p:cNvGrpSpPr>
            <a:grpSpLocks noChangeAspect="1"/>
          </p:cNvGrpSpPr>
          <p:nvPr/>
        </p:nvGrpSpPr>
        <p:grpSpPr bwMode="auto">
          <a:xfrm>
            <a:off x="1131888" y="2854325"/>
            <a:ext cx="268287" cy="539750"/>
            <a:chOff x="2003526" y="2364837"/>
            <a:chExt cx="589664" cy="1185535"/>
          </a:xfrm>
        </p:grpSpPr>
        <p:sp>
          <p:nvSpPr>
            <p:cNvPr id="71716" name="Freeform 51"/>
            <p:cNvSpPr>
              <a:spLocks/>
            </p:cNvSpPr>
            <p:nvPr/>
          </p:nvSpPr>
          <p:spPr bwMode="auto">
            <a:xfrm>
              <a:off x="2003526" y="2364837"/>
              <a:ext cx="139684" cy="1084224"/>
            </a:xfrm>
            <a:custGeom>
              <a:avLst/>
              <a:gdLst>
                <a:gd name="T0" fmla="*/ 2147483647 w 10000"/>
                <a:gd name="T1" fmla="*/ 2147483647 h 9655"/>
                <a:gd name="T2" fmla="*/ 2147483647 w 10000"/>
                <a:gd name="T3" fmla="*/ 2147483647 h 9655"/>
                <a:gd name="T4" fmla="*/ 2147483647 w 10000"/>
                <a:gd name="T5" fmla="*/ 2147483647 h 9655"/>
                <a:gd name="T6" fmla="*/ 2147483647 w 10000"/>
                <a:gd name="T7" fmla="*/ 2147483647 h 9655"/>
                <a:gd name="T8" fmla="*/ 2147483647 w 10000"/>
                <a:gd name="T9" fmla="*/ 2147483647 h 9655"/>
                <a:gd name="T10" fmla="*/ 2147483647 w 10000"/>
                <a:gd name="T11" fmla="*/ 2147483647 h 9655"/>
                <a:gd name="T12" fmla="*/ 2147483647 w 10000"/>
                <a:gd name="T13" fmla="*/ 2147483647 h 9655"/>
                <a:gd name="T14" fmla="*/ 2147483647 w 10000"/>
                <a:gd name="T15" fmla="*/ 2147483647 h 9655"/>
                <a:gd name="T16" fmla="*/ 2147483647 w 10000"/>
                <a:gd name="T17" fmla="*/ 2147483647 h 9655"/>
                <a:gd name="T18" fmla="*/ 2147483647 w 10000"/>
                <a:gd name="T19" fmla="*/ 2147483647 h 9655"/>
                <a:gd name="T20" fmla="*/ 2147483647 w 10000"/>
                <a:gd name="T21" fmla="*/ 2147483647 h 9655"/>
                <a:gd name="T22" fmla="*/ 2147483647 w 10000"/>
                <a:gd name="T23" fmla="*/ 2147483647 h 9655"/>
                <a:gd name="T24" fmla="*/ 2147483647 w 10000"/>
                <a:gd name="T25" fmla="*/ 2147483647 h 9655"/>
                <a:gd name="T26" fmla="*/ 2147483647 w 10000"/>
                <a:gd name="T27" fmla="*/ 2147483647 h 9655"/>
                <a:gd name="T28" fmla="*/ 2147483647 w 10000"/>
                <a:gd name="T29" fmla="*/ 2147483647 h 9655"/>
                <a:gd name="T30" fmla="*/ 2147483647 w 10000"/>
                <a:gd name="T31" fmla="*/ 2147483647 h 9655"/>
                <a:gd name="T32" fmla="*/ 2147483647 w 10000"/>
                <a:gd name="T33" fmla="*/ 2147483647 h 9655"/>
                <a:gd name="T34" fmla="*/ 2147483647 w 10000"/>
                <a:gd name="T35" fmla="*/ 2147483647 h 9655"/>
                <a:gd name="T36" fmla="*/ 2147483647 w 10000"/>
                <a:gd name="T37" fmla="*/ 2147483647 h 9655"/>
                <a:gd name="T38" fmla="*/ 2147483647 w 10000"/>
                <a:gd name="T39" fmla="*/ 2147483647 h 9655"/>
                <a:gd name="T40" fmla="*/ 2147483647 w 10000"/>
                <a:gd name="T41" fmla="*/ 2147483647 h 9655"/>
                <a:gd name="T42" fmla="*/ 2147483647 w 10000"/>
                <a:gd name="T43" fmla="*/ 2147483647 h 9655"/>
                <a:gd name="T44" fmla="*/ 2147483647 w 10000"/>
                <a:gd name="T45" fmla="*/ 2147483647 h 9655"/>
                <a:gd name="T46" fmla="*/ 2147483647 w 10000"/>
                <a:gd name="T47" fmla="*/ 2147483647 h 9655"/>
                <a:gd name="T48" fmla="*/ 2147483647 w 10000"/>
                <a:gd name="T49" fmla="*/ 2147483647 h 9655"/>
                <a:gd name="T50" fmla="*/ 2147483647 w 10000"/>
                <a:gd name="T51" fmla="*/ 2147483647 h 9655"/>
                <a:gd name="T52" fmla="*/ 2147483647 w 10000"/>
                <a:gd name="T53" fmla="*/ 2147483647 h 9655"/>
                <a:gd name="T54" fmla="*/ 2147483647 w 10000"/>
                <a:gd name="T55" fmla="*/ 2147483647 h 9655"/>
                <a:gd name="T56" fmla="*/ 2147483647 w 10000"/>
                <a:gd name="T57" fmla="*/ 2147483647 h 9655"/>
                <a:gd name="T58" fmla="*/ 2147483647 w 10000"/>
                <a:gd name="T59" fmla="*/ 2147483647 h 9655"/>
                <a:gd name="T60" fmla="*/ 2147483647 w 10000"/>
                <a:gd name="T61" fmla="*/ 2147483647 h 9655"/>
                <a:gd name="T62" fmla="*/ 2147483647 w 10000"/>
                <a:gd name="T63" fmla="*/ 2147483647 h 9655"/>
                <a:gd name="T64" fmla="*/ 2147483647 w 10000"/>
                <a:gd name="T65" fmla="*/ 2147483647 h 9655"/>
                <a:gd name="T66" fmla="*/ 0 w 10000"/>
                <a:gd name="T67" fmla="*/ 2147483647 h 9655"/>
                <a:gd name="T68" fmla="*/ 0 w 10000"/>
                <a:gd name="T69" fmla="*/ 2147483647 h 9655"/>
                <a:gd name="T70" fmla="*/ 0 w 10000"/>
                <a:gd name="T71" fmla="*/ 2147483647 h 9655"/>
                <a:gd name="T72" fmla="*/ 2147483647 w 10000"/>
                <a:gd name="T73" fmla="*/ 0 h 9655"/>
                <a:gd name="T74" fmla="*/ 2147483647 w 10000"/>
                <a:gd name="T75" fmla="*/ 0 h 9655"/>
                <a:gd name="T76" fmla="*/ 2147483647 w 10000"/>
                <a:gd name="T77" fmla="*/ 0 h 9655"/>
                <a:gd name="T78" fmla="*/ 2147483647 w 10000"/>
                <a:gd name="T79" fmla="*/ 0 h 9655"/>
                <a:gd name="T80" fmla="*/ 2147483647 w 10000"/>
                <a:gd name="T81" fmla="*/ 2147483647 h 9655"/>
                <a:gd name="T82" fmla="*/ 2147483647 w 10000"/>
                <a:gd name="T83" fmla="*/ 2147483647 h 9655"/>
                <a:gd name="T84" fmla="*/ 2147483647 w 10000"/>
                <a:gd name="T85" fmla="*/ 2147483647 h 9655"/>
                <a:gd name="T86" fmla="*/ 2147483647 w 10000"/>
                <a:gd name="T87" fmla="*/ 2147483647 h 9655"/>
                <a:gd name="T88" fmla="*/ 2147483647 w 10000"/>
                <a:gd name="T89" fmla="*/ 2147483647 h 9655"/>
                <a:gd name="T90" fmla="*/ 2147483647 w 10000"/>
                <a:gd name="T91" fmla="*/ 2147483647 h 9655"/>
                <a:gd name="T92" fmla="*/ 2147483647 w 10000"/>
                <a:gd name="T93" fmla="*/ 2147483647 h 9655"/>
                <a:gd name="T94" fmla="*/ 2147483647 w 10000"/>
                <a:gd name="T95" fmla="*/ 2147483647 h 9655"/>
                <a:gd name="T96" fmla="*/ 2147483647 w 10000"/>
                <a:gd name="T97" fmla="*/ 2147483647 h 9655"/>
                <a:gd name="T98" fmla="*/ 2147483647 w 10000"/>
                <a:gd name="T99" fmla="*/ 2147483647 h 9655"/>
                <a:gd name="T100" fmla="*/ 2147483647 w 10000"/>
                <a:gd name="T101" fmla="*/ 2147483647 h 9655"/>
                <a:gd name="T102" fmla="*/ 2147483647 w 10000"/>
                <a:gd name="T103" fmla="*/ 2147483647 h 9655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10000"/>
                <a:gd name="T157" fmla="*/ 0 h 9655"/>
                <a:gd name="T158" fmla="*/ 10000 w 10000"/>
                <a:gd name="T159" fmla="*/ 9655 h 9655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10000" h="9655">
                  <a:moveTo>
                    <a:pt x="6364" y="3219"/>
                  </a:moveTo>
                  <a:lnTo>
                    <a:pt x="6364" y="3818"/>
                  </a:lnTo>
                  <a:lnTo>
                    <a:pt x="6364" y="4401"/>
                  </a:lnTo>
                  <a:lnTo>
                    <a:pt x="6364" y="4999"/>
                  </a:lnTo>
                  <a:lnTo>
                    <a:pt x="6364" y="5479"/>
                  </a:lnTo>
                  <a:lnTo>
                    <a:pt x="5458" y="5958"/>
                  </a:lnTo>
                  <a:lnTo>
                    <a:pt x="5458" y="6558"/>
                  </a:lnTo>
                  <a:cubicBezTo>
                    <a:pt x="5757" y="6952"/>
                    <a:pt x="6062" y="7345"/>
                    <a:pt x="6364" y="7739"/>
                  </a:cubicBezTo>
                  <a:lnTo>
                    <a:pt x="6364" y="8218"/>
                  </a:lnTo>
                  <a:lnTo>
                    <a:pt x="7277" y="8698"/>
                  </a:lnTo>
                  <a:lnTo>
                    <a:pt x="8181" y="9057"/>
                  </a:lnTo>
                  <a:lnTo>
                    <a:pt x="9093" y="9416"/>
                  </a:lnTo>
                  <a:lnTo>
                    <a:pt x="10000" y="9536"/>
                  </a:lnTo>
                  <a:lnTo>
                    <a:pt x="4547" y="9655"/>
                  </a:lnTo>
                  <a:lnTo>
                    <a:pt x="3638" y="9416"/>
                  </a:lnTo>
                  <a:lnTo>
                    <a:pt x="2727" y="9176"/>
                  </a:lnTo>
                  <a:lnTo>
                    <a:pt x="2727" y="8938"/>
                  </a:lnTo>
                  <a:lnTo>
                    <a:pt x="1821" y="8698"/>
                  </a:lnTo>
                  <a:lnTo>
                    <a:pt x="1821" y="8337"/>
                  </a:lnTo>
                  <a:lnTo>
                    <a:pt x="1821" y="8099"/>
                  </a:lnTo>
                  <a:lnTo>
                    <a:pt x="1821" y="7621"/>
                  </a:lnTo>
                  <a:lnTo>
                    <a:pt x="1821" y="7260"/>
                  </a:lnTo>
                  <a:lnTo>
                    <a:pt x="1821" y="6796"/>
                  </a:lnTo>
                  <a:lnTo>
                    <a:pt x="1821" y="4881"/>
                  </a:lnTo>
                  <a:lnTo>
                    <a:pt x="1821" y="2979"/>
                  </a:lnTo>
                  <a:lnTo>
                    <a:pt x="1821" y="2499"/>
                  </a:lnTo>
                  <a:lnTo>
                    <a:pt x="1821" y="2141"/>
                  </a:lnTo>
                  <a:lnTo>
                    <a:pt x="1821" y="1782"/>
                  </a:lnTo>
                  <a:lnTo>
                    <a:pt x="1821" y="1422"/>
                  </a:lnTo>
                  <a:lnTo>
                    <a:pt x="1821" y="1198"/>
                  </a:lnTo>
                  <a:lnTo>
                    <a:pt x="1821" y="958"/>
                  </a:lnTo>
                  <a:lnTo>
                    <a:pt x="1821" y="720"/>
                  </a:lnTo>
                  <a:lnTo>
                    <a:pt x="908" y="598"/>
                  </a:lnTo>
                  <a:lnTo>
                    <a:pt x="0" y="359"/>
                  </a:lnTo>
                  <a:lnTo>
                    <a:pt x="0" y="241"/>
                  </a:lnTo>
                  <a:lnTo>
                    <a:pt x="0" y="119"/>
                  </a:lnTo>
                  <a:lnTo>
                    <a:pt x="908" y="0"/>
                  </a:lnTo>
                  <a:lnTo>
                    <a:pt x="2727" y="0"/>
                  </a:lnTo>
                  <a:lnTo>
                    <a:pt x="3638" y="0"/>
                  </a:lnTo>
                  <a:lnTo>
                    <a:pt x="5458" y="119"/>
                  </a:lnTo>
                  <a:lnTo>
                    <a:pt x="7277" y="359"/>
                  </a:lnTo>
                  <a:lnTo>
                    <a:pt x="8181" y="479"/>
                  </a:lnTo>
                  <a:lnTo>
                    <a:pt x="9093" y="598"/>
                  </a:lnTo>
                  <a:lnTo>
                    <a:pt x="9093" y="720"/>
                  </a:lnTo>
                  <a:lnTo>
                    <a:pt x="9093" y="958"/>
                  </a:lnTo>
                  <a:lnTo>
                    <a:pt x="8181" y="1422"/>
                  </a:lnTo>
                  <a:lnTo>
                    <a:pt x="8181" y="1661"/>
                  </a:lnTo>
                  <a:lnTo>
                    <a:pt x="7277" y="2020"/>
                  </a:lnTo>
                  <a:lnTo>
                    <a:pt x="7277" y="2620"/>
                  </a:lnTo>
                  <a:cubicBezTo>
                    <a:pt x="6965" y="2821"/>
                    <a:pt x="6669" y="3019"/>
                    <a:pt x="6364" y="3219"/>
                  </a:cubicBez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7" name="Freeform 51"/>
            <p:cNvSpPr>
              <a:spLocks/>
            </p:cNvSpPr>
            <p:nvPr/>
          </p:nvSpPr>
          <p:spPr bwMode="auto">
            <a:xfrm>
              <a:off x="2050268" y="3377265"/>
              <a:ext cx="542922" cy="173107"/>
            </a:xfrm>
            <a:custGeom>
              <a:avLst/>
              <a:gdLst>
                <a:gd name="T0" fmla="*/ 2147483647 w 9771"/>
                <a:gd name="T1" fmla="*/ 0 h 10000"/>
                <a:gd name="T2" fmla="*/ 2147483647 w 9771"/>
                <a:gd name="T3" fmla="*/ 2147483647 h 10000"/>
                <a:gd name="T4" fmla="*/ 2147483647 w 9771"/>
                <a:gd name="T5" fmla="*/ 2147483647 h 10000"/>
                <a:gd name="T6" fmla="*/ 2147483647 w 9771"/>
                <a:gd name="T7" fmla="*/ 2147483647 h 10000"/>
                <a:gd name="T8" fmla="*/ 2147483647 w 9771"/>
                <a:gd name="T9" fmla="*/ 2147483647 h 10000"/>
                <a:gd name="T10" fmla="*/ 2147483647 w 9771"/>
                <a:gd name="T11" fmla="*/ 2147483647 h 10000"/>
                <a:gd name="T12" fmla="*/ 2147483647 w 9771"/>
                <a:gd name="T13" fmla="*/ 2147483647 h 10000"/>
                <a:gd name="T14" fmla="*/ 2147483647 w 9771"/>
                <a:gd name="T15" fmla="*/ 2147483647 h 10000"/>
                <a:gd name="T16" fmla="*/ 2147483647 w 9771"/>
                <a:gd name="T17" fmla="*/ 2147483647 h 10000"/>
                <a:gd name="T18" fmla="*/ 2147483647 w 9771"/>
                <a:gd name="T19" fmla="*/ 2147483647 h 10000"/>
                <a:gd name="T20" fmla="*/ 2147483647 w 9771"/>
                <a:gd name="T21" fmla="*/ 2147483647 h 10000"/>
                <a:gd name="T22" fmla="*/ 2147483647 w 9771"/>
                <a:gd name="T23" fmla="*/ 2147483647 h 10000"/>
                <a:gd name="T24" fmla="*/ 2147483647 w 9771"/>
                <a:gd name="T25" fmla="*/ 2147483647 h 10000"/>
                <a:gd name="T26" fmla="*/ 2147483647 w 9771"/>
                <a:gd name="T27" fmla="*/ 2147483647 h 10000"/>
                <a:gd name="T28" fmla="*/ 2147483647 w 9771"/>
                <a:gd name="T29" fmla="*/ 2147483647 h 10000"/>
                <a:gd name="T30" fmla="*/ 2147483647 w 9771"/>
                <a:gd name="T31" fmla="*/ 2147483647 h 10000"/>
                <a:gd name="T32" fmla="*/ 2147483647 w 9771"/>
                <a:gd name="T33" fmla="*/ 2147483647 h 10000"/>
                <a:gd name="T34" fmla="*/ 2147483647 w 9771"/>
                <a:gd name="T35" fmla="*/ 2147483647 h 10000"/>
                <a:gd name="T36" fmla="*/ 2147483647 w 9771"/>
                <a:gd name="T37" fmla="*/ 2147483647 h 10000"/>
                <a:gd name="T38" fmla="*/ 2147483647 w 9771"/>
                <a:gd name="T39" fmla="*/ 2147483647 h 10000"/>
                <a:gd name="T40" fmla="*/ 2147483647 w 9771"/>
                <a:gd name="T41" fmla="*/ 2147483647 h 10000"/>
                <a:gd name="T42" fmla="*/ 2147483647 w 9771"/>
                <a:gd name="T43" fmla="*/ 2147483647 h 10000"/>
                <a:gd name="T44" fmla="*/ 2147483647 w 9771"/>
                <a:gd name="T45" fmla="*/ 2147483647 h 10000"/>
                <a:gd name="T46" fmla="*/ 2147483647 w 9771"/>
                <a:gd name="T47" fmla="*/ 2147483647 h 10000"/>
                <a:gd name="T48" fmla="*/ 2147483647 w 9771"/>
                <a:gd name="T49" fmla="*/ 2147483647 h 10000"/>
                <a:gd name="T50" fmla="*/ 2147483647 w 9771"/>
                <a:gd name="T51" fmla="*/ 2147483647 h 10000"/>
                <a:gd name="T52" fmla="*/ 2147483647 w 9771"/>
                <a:gd name="T53" fmla="*/ 2147483647 h 10000"/>
                <a:gd name="T54" fmla="*/ 2147483647 w 9771"/>
                <a:gd name="T55" fmla="*/ 2147483647 h 10000"/>
                <a:gd name="T56" fmla="*/ 2147483647 w 9771"/>
                <a:gd name="T57" fmla="*/ 2147483647 h 10000"/>
                <a:gd name="T58" fmla="*/ 2147483647 w 9771"/>
                <a:gd name="T59" fmla="*/ 2147483647 h 10000"/>
                <a:gd name="T60" fmla="*/ 0 w 9771"/>
                <a:gd name="T61" fmla="*/ 2147483647 h 10000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9771"/>
                <a:gd name="T94" fmla="*/ 0 h 10000"/>
                <a:gd name="T95" fmla="*/ 9771 w 9771"/>
                <a:gd name="T96" fmla="*/ 10000 h 10000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9771" h="10000">
                  <a:moveTo>
                    <a:pt x="1142" y="0"/>
                  </a:moveTo>
                  <a:cubicBezTo>
                    <a:pt x="1285" y="483"/>
                    <a:pt x="1605" y="1933"/>
                    <a:pt x="1829" y="2319"/>
                  </a:cubicBezTo>
                  <a:lnTo>
                    <a:pt x="2487" y="2319"/>
                  </a:lnTo>
                  <a:lnTo>
                    <a:pt x="3172" y="3101"/>
                  </a:lnTo>
                  <a:lnTo>
                    <a:pt x="3856" y="3101"/>
                  </a:lnTo>
                  <a:lnTo>
                    <a:pt x="4542" y="3101"/>
                  </a:lnTo>
                  <a:lnTo>
                    <a:pt x="5229" y="3101"/>
                  </a:lnTo>
                  <a:lnTo>
                    <a:pt x="5914" y="3101"/>
                  </a:lnTo>
                  <a:lnTo>
                    <a:pt x="6371" y="2319"/>
                  </a:lnTo>
                  <a:lnTo>
                    <a:pt x="7056" y="769"/>
                  </a:lnTo>
                  <a:lnTo>
                    <a:pt x="9771" y="3792"/>
                  </a:lnTo>
                  <a:cubicBezTo>
                    <a:pt x="9694" y="4049"/>
                    <a:pt x="9620" y="4309"/>
                    <a:pt x="9543" y="4566"/>
                  </a:cubicBezTo>
                  <a:cubicBezTo>
                    <a:pt x="9466" y="4821"/>
                    <a:pt x="9391" y="5078"/>
                    <a:pt x="9314" y="5333"/>
                  </a:cubicBezTo>
                  <a:cubicBezTo>
                    <a:pt x="9238" y="5595"/>
                    <a:pt x="9162" y="5860"/>
                    <a:pt x="9086" y="6121"/>
                  </a:cubicBezTo>
                  <a:lnTo>
                    <a:pt x="8630" y="6897"/>
                  </a:lnTo>
                  <a:lnTo>
                    <a:pt x="8171" y="7654"/>
                  </a:lnTo>
                  <a:lnTo>
                    <a:pt x="7286" y="9233"/>
                  </a:lnTo>
                  <a:lnTo>
                    <a:pt x="6371" y="10000"/>
                  </a:lnTo>
                  <a:lnTo>
                    <a:pt x="5458" y="10000"/>
                  </a:lnTo>
                  <a:lnTo>
                    <a:pt x="4772" y="10000"/>
                  </a:lnTo>
                  <a:lnTo>
                    <a:pt x="4086" y="10000"/>
                  </a:lnTo>
                  <a:lnTo>
                    <a:pt x="3628" y="10000"/>
                  </a:lnTo>
                  <a:lnTo>
                    <a:pt x="2942" y="10000"/>
                  </a:lnTo>
                  <a:lnTo>
                    <a:pt x="2487" y="9233"/>
                  </a:lnTo>
                  <a:lnTo>
                    <a:pt x="2029" y="9233"/>
                  </a:lnTo>
                  <a:lnTo>
                    <a:pt x="1600" y="8443"/>
                  </a:lnTo>
                  <a:lnTo>
                    <a:pt x="1142" y="7654"/>
                  </a:lnTo>
                  <a:cubicBezTo>
                    <a:pt x="1067" y="7401"/>
                    <a:pt x="990" y="7150"/>
                    <a:pt x="915" y="6897"/>
                  </a:cubicBezTo>
                  <a:lnTo>
                    <a:pt x="457" y="5333"/>
                  </a:lnTo>
                  <a:cubicBezTo>
                    <a:pt x="381" y="4824"/>
                    <a:pt x="305" y="4308"/>
                    <a:pt x="229" y="3792"/>
                  </a:cubicBezTo>
                  <a:cubicBezTo>
                    <a:pt x="153" y="3047"/>
                    <a:pt x="77" y="2300"/>
                    <a:pt x="0" y="1554"/>
                  </a:cubicBez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8" name="Freeform 51"/>
            <p:cNvSpPr>
              <a:spLocks/>
            </p:cNvSpPr>
            <p:nvPr/>
          </p:nvSpPr>
          <p:spPr bwMode="auto">
            <a:xfrm>
              <a:off x="2434437" y="3096892"/>
              <a:ext cx="150823" cy="373327"/>
            </a:xfrm>
            <a:custGeom>
              <a:avLst/>
              <a:gdLst>
                <a:gd name="T0" fmla="*/ 0 w 10000"/>
                <a:gd name="T1" fmla="*/ 2147483647 h 9657"/>
                <a:gd name="T2" fmla="*/ 2147483647 w 10000"/>
                <a:gd name="T3" fmla="*/ 2147483647 h 9657"/>
                <a:gd name="T4" fmla="*/ 2147483647 w 10000"/>
                <a:gd name="T5" fmla="*/ 2147483647 h 9657"/>
                <a:gd name="T6" fmla="*/ 2147483647 w 10000"/>
                <a:gd name="T7" fmla="*/ 2147483647 h 9657"/>
                <a:gd name="T8" fmla="*/ 2147483647 w 10000"/>
                <a:gd name="T9" fmla="*/ 2147483647 h 9657"/>
                <a:gd name="T10" fmla="*/ 2147483647 w 10000"/>
                <a:gd name="T11" fmla="*/ 2147483647 h 9657"/>
                <a:gd name="T12" fmla="*/ 2147483647 w 10000"/>
                <a:gd name="T13" fmla="*/ 2147483647 h 9657"/>
                <a:gd name="T14" fmla="*/ 2147483647 w 10000"/>
                <a:gd name="T15" fmla="*/ 2147483647 h 9657"/>
                <a:gd name="T16" fmla="*/ 2147483647 w 10000"/>
                <a:gd name="T17" fmla="*/ 2147483647 h 9657"/>
                <a:gd name="T18" fmla="*/ 2147483647 w 10000"/>
                <a:gd name="T19" fmla="*/ 2147483647 h 9657"/>
                <a:gd name="T20" fmla="*/ 2147483647 w 10000"/>
                <a:gd name="T21" fmla="*/ 0 h 9657"/>
                <a:gd name="T22" fmla="*/ 2147483647 w 10000"/>
                <a:gd name="T23" fmla="*/ 0 h 9657"/>
                <a:gd name="T24" fmla="*/ 2147483647 w 10000"/>
                <a:gd name="T25" fmla="*/ 2147483647 h 9657"/>
                <a:gd name="T26" fmla="*/ 2147483647 w 10000"/>
                <a:gd name="T27" fmla="*/ 2147483647 h 9657"/>
                <a:gd name="T28" fmla="*/ 2147483647 w 10000"/>
                <a:gd name="T29" fmla="*/ 2147483647 h 9657"/>
                <a:gd name="T30" fmla="*/ 2147483647 w 10000"/>
                <a:gd name="T31" fmla="*/ 2147483647 h 9657"/>
                <a:gd name="T32" fmla="*/ 2147483647 w 10000"/>
                <a:gd name="T33" fmla="*/ 2147483647 h 9657"/>
                <a:gd name="T34" fmla="*/ 2147483647 w 10000"/>
                <a:gd name="T35" fmla="*/ 2147483647 h 9657"/>
                <a:gd name="T36" fmla="*/ 2147483647 w 10000"/>
                <a:gd name="T37" fmla="*/ 2147483647 h 9657"/>
                <a:gd name="T38" fmla="*/ 2147483647 w 10000"/>
                <a:gd name="T39" fmla="*/ 2147483647 h 9657"/>
                <a:gd name="T40" fmla="*/ 2147483647 w 10000"/>
                <a:gd name="T41" fmla="*/ 2147483647 h 9657"/>
                <a:gd name="T42" fmla="*/ 2147483647 w 10000"/>
                <a:gd name="T43" fmla="*/ 2147483647 h 9657"/>
                <a:gd name="T44" fmla="*/ 2147483647 w 10000"/>
                <a:gd name="T45" fmla="*/ 2147483647 h 9657"/>
                <a:gd name="T46" fmla="*/ 2147483647 w 10000"/>
                <a:gd name="T47" fmla="*/ 2147483647 h 9657"/>
                <a:gd name="T48" fmla="*/ 2147483647 w 10000"/>
                <a:gd name="T49" fmla="*/ 2147483647 h 9657"/>
                <a:gd name="T50" fmla="*/ 2147483647 w 10000"/>
                <a:gd name="T51" fmla="*/ 2147483647 h 9657"/>
                <a:gd name="T52" fmla="*/ 2147483647 w 10000"/>
                <a:gd name="T53" fmla="*/ 2147483647 h 965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0000"/>
                <a:gd name="T82" fmla="*/ 0 h 9657"/>
                <a:gd name="T83" fmla="*/ 10000 w 10000"/>
                <a:gd name="T84" fmla="*/ 9657 h 965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0000" h="9657">
                  <a:moveTo>
                    <a:pt x="0" y="7961"/>
                  </a:moveTo>
                  <a:lnTo>
                    <a:pt x="840" y="7607"/>
                  </a:lnTo>
                  <a:cubicBezTo>
                    <a:pt x="1084" y="7379"/>
                    <a:pt x="1334" y="7146"/>
                    <a:pt x="1572" y="6910"/>
                  </a:cubicBezTo>
                  <a:cubicBezTo>
                    <a:pt x="1860" y="6569"/>
                    <a:pt x="2140" y="6214"/>
                    <a:pt x="2420" y="5861"/>
                  </a:cubicBezTo>
                  <a:lnTo>
                    <a:pt x="3264" y="4833"/>
                  </a:lnTo>
                  <a:cubicBezTo>
                    <a:pt x="3545" y="4485"/>
                    <a:pt x="3825" y="4131"/>
                    <a:pt x="4103" y="3782"/>
                  </a:cubicBezTo>
                  <a:lnTo>
                    <a:pt x="4103" y="2743"/>
                  </a:lnTo>
                  <a:lnTo>
                    <a:pt x="4103" y="1691"/>
                  </a:lnTo>
                  <a:cubicBezTo>
                    <a:pt x="4386" y="1364"/>
                    <a:pt x="4667" y="1029"/>
                    <a:pt x="4947" y="697"/>
                  </a:cubicBezTo>
                  <a:lnTo>
                    <a:pt x="4947" y="346"/>
                  </a:lnTo>
                  <a:lnTo>
                    <a:pt x="5795" y="0"/>
                  </a:lnTo>
                  <a:lnTo>
                    <a:pt x="5795" y="346"/>
                  </a:lnTo>
                  <a:lnTo>
                    <a:pt x="5795" y="697"/>
                  </a:lnTo>
                  <a:lnTo>
                    <a:pt x="5795" y="997"/>
                  </a:lnTo>
                  <a:lnTo>
                    <a:pt x="6625" y="1349"/>
                  </a:lnTo>
                  <a:lnTo>
                    <a:pt x="6625" y="2042"/>
                  </a:lnTo>
                  <a:lnTo>
                    <a:pt x="6625" y="2743"/>
                  </a:lnTo>
                  <a:lnTo>
                    <a:pt x="7477" y="3437"/>
                  </a:lnTo>
                  <a:lnTo>
                    <a:pt x="7477" y="5172"/>
                  </a:lnTo>
                  <a:lnTo>
                    <a:pt x="8316" y="6569"/>
                  </a:lnTo>
                  <a:cubicBezTo>
                    <a:pt x="8598" y="6914"/>
                    <a:pt x="8872" y="7261"/>
                    <a:pt x="9159" y="7607"/>
                  </a:cubicBezTo>
                  <a:lnTo>
                    <a:pt x="10000" y="8305"/>
                  </a:lnTo>
                  <a:lnTo>
                    <a:pt x="10000" y="8651"/>
                  </a:lnTo>
                  <a:lnTo>
                    <a:pt x="10000" y="9000"/>
                  </a:lnTo>
                  <a:lnTo>
                    <a:pt x="10000" y="9304"/>
                  </a:lnTo>
                  <a:lnTo>
                    <a:pt x="9159" y="9657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1" name="组合 35"/>
          <p:cNvGrpSpPr>
            <a:grpSpLocks noChangeAspect="1"/>
          </p:cNvGrpSpPr>
          <p:nvPr/>
        </p:nvGrpSpPr>
        <p:grpSpPr bwMode="auto">
          <a:xfrm>
            <a:off x="985838" y="4692650"/>
            <a:ext cx="531812" cy="431800"/>
            <a:chOff x="1466172" y="5288601"/>
            <a:chExt cx="1113575" cy="906218"/>
          </a:xfrm>
        </p:grpSpPr>
        <p:sp>
          <p:nvSpPr>
            <p:cNvPr id="71712" name="Freeform 67"/>
            <p:cNvSpPr>
              <a:spLocks/>
            </p:cNvSpPr>
            <p:nvPr/>
          </p:nvSpPr>
          <p:spPr bwMode="auto">
            <a:xfrm>
              <a:off x="2440873" y="5780124"/>
              <a:ext cx="138322" cy="303140"/>
            </a:xfrm>
            <a:custGeom>
              <a:avLst/>
              <a:gdLst>
                <a:gd name="T0" fmla="*/ 0 w 10000"/>
                <a:gd name="T1" fmla="*/ 2147483647 h 9596"/>
                <a:gd name="T2" fmla="*/ 2147483647 w 10000"/>
                <a:gd name="T3" fmla="*/ 2147483647 h 9596"/>
                <a:gd name="T4" fmla="*/ 2147483647 w 10000"/>
                <a:gd name="T5" fmla="*/ 2147483647 h 9596"/>
                <a:gd name="T6" fmla="*/ 2147483647 w 10000"/>
                <a:gd name="T7" fmla="*/ 2147483647 h 9596"/>
                <a:gd name="T8" fmla="*/ 2147483647 w 10000"/>
                <a:gd name="T9" fmla="*/ 2147483647 h 9596"/>
                <a:gd name="T10" fmla="*/ 2147483647 w 10000"/>
                <a:gd name="T11" fmla="*/ 2147483647 h 9596"/>
                <a:gd name="T12" fmla="*/ 2147483647 w 10000"/>
                <a:gd name="T13" fmla="*/ 2147483647 h 9596"/>
                <a:gd name="T14" fmla="*/ 2147483647 w 10000"/>
                <a:gd name="T15" fmla="*/ 2147483647 h 9596"/>
                <a:gd name="T16" fmla="*/ 2147483647 w 10000"/>
                <a:gd name="T17" fmla="*/ 2147483647 h 9596"/>
                <a:gd name="T18" fmla="*/ 2147483647 w 10000"/>
                <a:gd name="T19" fmla="*/ 2147483647 h 9596"/>
                <a:gd name="T20" fmla="*/ 2147483647 w 10000"/>
                <a:gd name="T21" fmla="*/ 2147483647 h 9596"/>
                <a:gd name="T22" fmla="*/ 2147483647 w 10000"/>
                <a:gd name="T23" fmla="*/ 0 h 9596"/>
                <a:gd name="T24" fmla="*/ 2147483647 w 10000"/>
                <a:gd name="T25" fmla="*/ 0 h 9596"/>
                <a:gd name="T26" fmla="*/ 2147483647 w 10000"/>
                <a:gd name="T27" fmla="*/ 0 h 9596"/>
                <a:gd name="T28" fmla="*/ 2147483647 w 10000"/>
                <a:gd name="T29" fmla="*/ 0 h 9596"/>
                <a:gd name="T30" fmla="*/ 2147483647 w 10000"/>
                <a:gd name="T31" fmla="*/ 2147483647 h 9596"/>
                <a:gd name="T32" fmla="*/ 2147483647 w 10000"/>
                <a:gd name="T33" fmla="*/ 2147483647 h 9596"/>
                <a:gd name="T34" fmla="*/ 2147483647 w 10000"/>
                <a:gd name="T35" fmla="*/ 2147483647 h 9596"/>
                <a:gd name="T36" fmla="*/ 2147483647 w 10000"/>
                <a:gd name="T37" fmla="*/ 2147483647 h 9596"/>
                <a:gd name="T38" fmla="*/ 2147483647 w 10000"/>
                <a:gd name="T39" fmla="*/ 2147483647 h 9596"/>
                <a:gd name="T40" fmla="*/ 2147483647 w 10000"/>
                <a:gd name="T41" fmla="*/ 2147483647 h 9596"/>
                <a:gd name="T42" fmla="*/ 2147483647 w 10000"/>
                <a:gd name="T43" fmla="*/ 2147483647 h 9596"/>
                <a:gd name="T44" fmla="*/ 2147483647 w 10000"/>
                <a:gd name="T45" fmla="*/ 2147483647 h 9596"/>
                <a:gd name="T46" fmla="*/ 2147483647 w 10000"/>
                <a:gd name="T47" fmla="*/ 2147483647 h 9596"/>
                <a:gd name="T48" fmla="*/ 2147483647 w 10000"/>
                <a:gd name="T49" fmla="*/ 2147483647 h 9596"/>
                <a:gd name="T50" fmla="*/ 2147483647 w 10000"/>
                <a:gd name="T51" fmla="*/ 2147483647 h 9596"/>
                <a:gd name="T52" fmla="*/ 2147483647 w 10000"/>
                <a:gd name="T53" fmla="*/ 2147483647 h 959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0000"/>
                <a:gd name="T82" fmla="*/ 0 h 9596"/>
                <a:gd name="T83" fmla="*/ 10000 w 10000"/>
                <a:gd name="T84" fmla="*/ 9596 h 959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0000" h="9596">
                  <a:moveTo>
                    <a:pt x="0" y="8441"/>
                  </a:moveTo>
                  <a:lnTo>
                    <a:pt x="823" y="8039"/>
                  </a:lnTo>
                  <a:cubicBezTo>
                    <a:pt x="1118" y="7772"/>
                    <a:pt x="1418" y="7504"/>
                    <a:pt x="1730" y="7235"/>
                  </a:cubicBezTo>
                  <a:lnTo>
                    <a:pt x="2647" y="6433"/>
                  </a:lnTo>
                  <a:cubicBezTo>
                    <a:pt x="2962" y="5897"/>
                    <a:pt x="3240" y="5361"/>
                    <a:pt x="3574" y="4827"/>
                  </a:cubicBezTo>
                  <a:lnTo>
                    <a:pt x="3574" y="3221"/>
                  </a:lnTo>
                  <a:lnTo>
                    <a:pt x="4496" y="2412"/>
                  </a:lnTo>
                  <a:lnTo>
                    <a:pt x="4496" y="1611"/>
                  </a:lnTo>
                  <a:lnTo>
                    <a:pt x="4496" y="1204"/>
                  </a:lnTo>
                  <a:cubicBezTo>
                    <a:pt x="4771" y="1074"/>
                    <a:pt x="5103" y="934"/>
                    <a:pt x="5413" y="806"/>
                  </a:cubicBezTo>
                  <a:lnTo>
                    <a:pt x="5413" y="406"/>
                  </a:lnTo>
                  <a:lnTo>
                    <a:pt x="5413" y="0"/>
                  </a:lnTo>
                  <a:lnTo>
                    <a:pt x="6329" y="0"/>
                  </a:lnTo>
                  <a:lnTo>
                    <a:pt x="6329" y="406"/>
                  </a:lnTo>
                  <a:lnTo>
                    <a:pt x="7246" y="806"/>
                  </a:lnTo>
                  <a:lnTo>
                    <a:pt x="7246" y="1204"/>
                  </a:lnTo>
                  <a:lnTo>
                    <a:pt x="7246" y="2011"/>
                  </a:lnTo>
                  <a:lnTo>
                    <a:pt x="7246" y="2813"/>
                  </a:lnTo>
                  <a:lnTo>
                    <a:pt x="7246" y="3619"/>
                  </a:lnTo>
                  <a:cubicBezTo>
                    <a:pt x="7541" y="4151"/>
                    <a:pt x="7858" y="4693"/>
                    <a:pt x="8152" y="5227"/>
                  </a:cubicBezTo>
                  <a:lnTo>
                    <a:pt x="8152" y="6433"/>
                  </a:lnTo>
                  <a:cubicBezTo>
                    <a:pt x="8467" y="6840"/>
                    <a:pt x="8769" y="7235"/>
                    <a:pt x="9092" y="7641"/>
                  </a:cubicBezTo>
                  <a:lnTo>
                    <a:pt x="10000" y="8441"/>
                  </a:lnTo>
                  <a:lnTo>
                    <a:pt x="10000" y="9193"/>
                  </a:lnTo>
                  <a:lnTo>
                    <a:pt x="10000" y="9596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3" name="Freeform 67"/>
            <p:cNvSpPr>
              <a:spLocks/>
            </p:cNvSpPr>
            <p:nvPr/>
          </p:nvSpPr>
          <p:spPr bwMode="auto">
            <a:xfrm>
              <a:off x="2062324" y="6031266"/>
              <a:ext cx="517423" cy="16355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0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0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4874" y="10000"/>
                  </a:moveTo>
                  <a:lnTo>
                    <a:pt x="4142" y="10000"/>
                  </a:lnTo>
                  <a:lnTo>
                    <a:pt x="3401" y="10000"/>
                  </a:lnTo>
                  <a:lnTo>
                    <a:pt x="2667" y="9227"/>
                  </a:lnTo>
                  <a:lnTo>
                    <a:pt x="1933" y="8436"/>
                  </a:lnTo>
                  <a:lnTo>
                    <a:pt x="1222" y="7666"/>
                  </a:lnTo>
                  <a:lnTo>
                    <a:pt x="736" y="6125"/>
                  </a:lnTo>
                  <a:lnTo>
                    <a:pt x="246" y="5333"/>
                  </a:lnTo>
                  <a:cubicBezTo>
                    <a:pt x="161" y="4562"/>
                    <a:pt x="83" y="3786"/>
                    <a:pt x="0" y="3005"/>
                  </a:cubicBezTo>
                  <a:lnTo>
                    <a:pt x="1222" y="774"/>
                  </a:lnTo>
                  <a:lnTo>
                    <a:pt x="2174" y="2226"/>
                  </a:lnTo>
                  <a:lnTo>
                    <a:pt x="2667" y="3005"/>
                  </a:lnTo>
                  <a:lnTo>
                    <a:pt x="3155" y="3005"/>
                  </a:lnTo>
                  <a:lnTo>
                    <a:pt x="3653" y="3786"/>
                  </a:lnTo>
                  <a:lnTo>
                    <a:pt x="4385" y="3786"/>
                  </a:lnTo>
                  <a:lnTo>
                    <a:pt x="4874" y="3005"/>
                  </a:lnTo>
                  <a:lnTo>
                    <a:pt x="5613" y="3005"/>
                  </a:lnTo>
                  <a:lnTo>
                    <a:pt x="6348" y="2226"/>
                  </a:lnTo>
                  <a:lnTo>
                    <a:pt x="6839" y="2226"/>
                  </a:lnTo>
                  <a:lnTo>
                    <a:pt x="7327" y="774"/>
                  </a:lnTo>
                  <a:cubicBezTo>
                    <a:pt x="7400" y="515"/>
                    <a:pt x="7474" y="260"/>
                    <a:pt x="7547" y="0"/>
                  </a:cubicBezTo>
                  <a:cubicBezTo>
                    <a:pt x="7992" y="502"/>
                    <a:pt x="9632" y="3155"/>
                    <a:pt x="10000" y="3786"/>
                  </a:cubicBezTo>
                  <a:lnTo>
                    <a:pt x="9757" y="3786"/>
                  </a:lnTo>
                  <a:lnTo>
                    <a:pt x="9506" y="4565"/>
                  </a:lnTo>
                  <a:cubicBezTo>
                    <a:pt x="9425" y="4820"/>
                    <a:pt x="9345" y="5078"/>
                    <a:pt x="9264" y="5333"/>
                  </a:cubicBezTo>
                  <a:cubicBezTo>
                    <a:pt x="9184" y="5606"/>
                    <a:pt x="9100" y="5856"/>
                    <a:pt x="9020" y="6125"/>
                  </a:cubicBezTo>
                  <a:lnTo>
                    <a:pt x="8528" y="6900"/>
                  </a:lnTo>
                  <a:lnTo>
                    <a:pt x="7547" y="8436"/>
                  </a:lnTo>
                  <a:lnTo>
                    <a:pt x="6594" y="9227"/>
                  </a:lnTo>
                  <a:lnTo>
                    <a:pt x="5860" y="9227"/>
                  </a:lnTo>
                  <a:lnTo>
                    <a:pt x="4874" y="10000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4" name="Freeform 67"/>
            <p:cNvSpPr>
              <a:spLocks/>
            </p:cNvSpPr>
            <p:nvPr/>
          </p:nvSpPr>
          <p:spPr bwMode="auto">
            <a:xfrm>
              <a:off x="2012077" y="5357763"/>
              <a:ext cx="226596" cy="723269"/>
            </a:xfrm>
            <a:custGeom>
              <a:avLst/>
              <a:gdLst>
                <a:gd name="T0" fmla="*/ 2147483647 w 10000"/>
                <a:gd name="T1" fmla="*/ 2147483647 h 9343"/>
                <a:gd name="T2" fmla="*/ 2147483647 w 10000"/>
                <a:gd name="T3" fmla="*/ 2147483647 h 9343"/>
                <a:gd name="T4" fmla="*/ 2147483647 w 10000"/>
                <a:gd name="T5" fmla="*/ 2147483647 h 9343"/>
                <a:gd name="T6" fmla="*/ 2147483647 w 10000"/>
                <a:gd name="T7" fmla="*/ 2147483647 h 9343"/>
                <a:gd name="T8" fmla="*/ 0 w 10000"/>
                <a:gd name="T9" fmla="*/ 2147483647 h 9343"/>
                <a:gd name="T10" fmla="*/ 0 w 10000"/>
                <a:gd name="T11" fmla="*/ 2147483647 h 9343"/>
                <a:gd name="T12" fmla="*/ 0 w 10000"/>
                <a:gd name="T13" fmla="*/ 2147483647 h 9343"/>
                <a:gd name="T14" fmla="*/ 2147483647 w 10000"/>
                <a:gd name="T15" fmla="*/ 2147483647 h 9343"/>
                <a:gd name="T16" fmla="*/ 2147483647 w 10000"/>
                <a:gd name="T17" fmla="*/ 2147483647 h 9343"/>
                <a:gd name="T18" fmla="*/ 2147483647 w 10000"/>
                <a:gd name="T19" fmla="*/ 2147483647 h 9343"/>
                <a:gd name="T20" fmla="*/ 2147483647 w 10000"/>
                <a:gd name="T21" fmla="*/ 2147483647 h 9343"/>
                <a:gd name="T22" fmla="*/ 2147483647 w 10000"/>
                <a:gd name="T23" fmla="*/ 2147483647 h 9343"/>
                <a:gd name="T24" fmla="*/ 2147483647 w 10000"/>
                <a:gd name="T25" fmla="*/ 2147483647 h 9343"/>
                <a:gd name="T26" fmla="*/ 2147483647 w 10000"/>
                <a:gd name="T27" fmla="*/ 2147483647 h 9343"/>
                <a:gd name="T28" fmla="*/ 2147483647 w 10000"/>
                <a:gd name="T29" fmla="*/ 2147483647 h 9343"/>
                <a:gd name="T30" fmla="*/ 2147483647 w 10000"/>
                <a:gd name="T31" fmla="*/ 2147483647 h 9343"/>
                <a:gd name="T32" fmla="*/ 2147483647 w 10000"/>
                <a:gd name="T33" fmla="*/ 2147483647 h 9343"/>
                <a:gd name="T34" fmla="*/ 2147483647 w 10000"/>
                <a:gd name="T35" fmla="*/ 2147483647 h 9343"/>
                <a:gd name="T36" fmla="*/ 2147483647 w 10000"/>
                <a:gd name="T37" fmla="*/ 2147483647 h 9343"/>
                <a:gd name="T38" fmla="*/ 2147483647 w 10000"/>
                <a:gd name="T39" fmla="*/ 2147483647 h 9343"/>
                <a:gd name="T40" fmla="*/ 2147483647 w 10000"/>
                <a:gd name="T41" fmla="*/ 2147483647 h 9343"/>
                <a:gd name="T42" fmla="*/ 2147483647 w 10000"/>
                <a:gd name="T43" fmla="*/ 2147483647 h 9343"/>
                <a:gd name="T44" fmla="*/ 2147483647 w 10000"/>
                <a:gd name="T45" fmla="*/ 2147483647 h 9343"/>
                <a:gd name="T46" fmla="*/ 2147483647 w 10000"/>
                <a:gd name="T47" fmla="*/ 2147483647 h 9343"/>
                <a:gd name="T48" fmla="*/ 2147483647 w 10000"/>
                <a:gd name="T49" fmla="*/ 2147483647 h 9343"/>
                <a:gd name="T50" fmla="*/ 2147483647 w 10000"/>
                <a:gd name="T51" fmla="*/ 2147483647 h 9343"/>
                <a:gd name="T52" fmla="*/ 2147483647 w 10000"/>
                <a:gd name="T53" fmla="*/ 2147483647 h 9343"/>
                <a:gd name="T54" fmla="*/ 2147483647 w 10000"/>
                <a:gd name="T55" fmla="*/ 2147483647 h 9343"/>
                <a:gd name="T56" fmla="*/ 2147483647 w 10000"/>
                <a:gd name="T57" fmla="*/ 2147483647 h 9343"/>
                <a:gd name="T58" fmla="*/ 2147483647 w 10000"/>
                <a:gd name="T59" fmla="*/ 2147483647 h 9343"/>
                <a:gd name="T60" fmla="*/ 2147483647 w 10000"/>
                <a:gd name="T61" fmla="*/ 2147483647 h 9343"/>
                <a:gd name="T62" fmla="*/ 2147483647 w 10000"/>
                <a:gd name="T63" fmla="*/ 2147483647 h 9343"/>
                <a:gd name="T64" fmla="*/ 2147483647 w 10000"/>
                <a:gd name="T65" fmla="*/ 2147483647 h 9343"/>
                <a:gd name="T66" fmla="*/ 2147483647 w 10000"/>
                <a:gd name="T67" fmla="*/ 2147483647 h 9343"/>
                <a:gd name="T68" fmla="*/ 2147483647 w 10000"/>
                <a:gd name="T69" fmla="*/ 2147483647 h 9343"/>
                <a:gd name="T70" fmla="*/ 2147483647 w 10000"/>
                <a:gd name="T71" fmla="*/ 2147483647 h 9343"/>
                <a:gd name="T72" fmla="*/ 2147483647 w 10000"/>
                <a:gd name="T73" fmla="*/ 2147483647 h 9343"/>
                <a:gd name="T74" fmla="*/ 2147483647 w 10000"/>
                <a:gd name="T75" fmla="*/ 2147483647 h 9343"/>
                <a:gd name="T76" fmla="*/ 2147483647 w 10000"/>
                <a:gd name="T77" fmla="*/ 2147483647 h 9343"/>
                <a:gd name="T78" fmla="*/ 2147483647 w 10000"/>
                <a:gd name="T79" fmla="*/ 2147483647 h 9343"/>
                <a:gd name="T80" fmla="*/ 2147483647 w 10000"/>
                <a:gd name="T81" fmla="*/ 2147483647 h 9343"/>
                <a:gd name="T82" fmla="*/ 2147483647 w 10000"/>
                <a:gd name="T83" fmla="*/ 2147483647 h 9343"/>
                <a:gd name="T84" fmla="*/ 2147483647 w 10000"/>
                <a:gd name="T85" fmla="*/ 2147483647 h 9343"/>
                <a:gd name="T86" fmla="*/ 2147483647 w 10000"/>
                <a:gd name="T87" fmla="*/ 2147483647 h 9343"/>
                <a:gd name="T88" fmla="*/ 2147483647 w 10000"/>
                <a:gd name="T89" fmla="*/ 2147483647 h 9343"/>
                <a:gd name="T90" fmla="*/ 2147483647 w 10000"/>
                <a:gd name="T91" fmla="*/ 2147483647 h 9343"/>
                <a:gd name="T92" fmla="*/ 2147483647 w 10000"/>
                <a:gd name="T93" fmla="*/ 2147483647 h 9343"/>
                <a:gd name="T94" fmla="*/ 2147483647 w 10000"/>
                <a:gd name="T95" fmla="*/ 2147483647 h 9343"/>
                <a:gd name="T96" fmla="*/ 2147483647 w 10000"/>
                <a:gd name="T97" fmla="*/ 2147483647 h 9343"/>
                <a:gd name="T98" fmla="*/ 2147483647 w 10000"/>
                <a:gd name="T99" fmla="*/ 2147483647 h 9343"/>
                <a:gd name="T100" fmla="*/ 2147483647 w 10000"/>
                <a:gd name="T101" fmla="*/ 2147483647 h 9343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0000"/>
                <a:gd name="T154" fmla="*/ 0 h 9343"/>
                <a:gd name="T155" fmla="*/ 10000 w 10000"/>
                <a:gd name="T156" fmla="*/ 9343 h 9343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0000" h="9343">
                  <a:moveTo>
                    <a:pt x="2241" y="9343"/>
                  </a:moveTo>
                  <a:lnTo>
                    <a:pt x="1116" y="9015"/>
                  </a:lnTo>
                  <a:cubicBezTo>
                    <a:pt x="938" y="8858"/>
                    <a:pt x="744" y="8700"/>
                    <a:pt x="550" y="8544"/>
                  </a:cubicBezTo>
                  <a:lnTo>
                    <a:pt x="550" y="8052"/>
                  </a:lnTo>
                  <a:cubicBezTo>
                    <a:pt x="377" y="7889"/>
                    <a:pt x="178" y="7725"/>
                    <a:pt x="0" y="7560"/>
                  </a:cubicBezTo>
                  <a:lnTo>
                    <a:pt x="0" y="7068"/>
                  </a:lnTo>
                  <a:lnTo>
                    <a:pt x="0" y="6575"/>
                  </a:lnTo>
                  <a:cubicBezTo>
                    <a:pt x="178" y="6301"/>
                    <a:pt x="377" y="6028"/>
                    <a:pt x="550" y="5755"/>
                  </a:cubicBezTo>
                  <a:lnTo>
                    <a:pt x="550" y="5590"/>
                  </a:lnTo>
                  <a:lnTo>
                    <a:pt x="550" y="5265"/>
                  </a:lnTo>
                  <a:cubicBezTo>
                    <a:pt x="744" y="5162"/>
                    <a:pt x="938" y="5057"/>
                    <a:pt x="1116" y="4956"/>
                  </a:cubicBezTo>
                  <a:lnTo>
                    <a:pt x="1116" y="4626"/>
                  </a:lnTo>
                  <a:lnTo>
                    <a:pt x="1116" y="4299"/>
                  </a:lnTo>
                  <a:cubicBezTo>
                    <a:pt x="1310" y="4134"/>
                    <a:pt x="1493" y="3971"/>
                    <a:pt x="1685" y="3805"/>
                  </a:cubicBezTo>
                  <a:lnTo>
                    <a:pt x="1685" y="3314"/>
                  </a:lnTo>
                  <a:cubicBezTo>
                    <a:pt x="1862" y="3150"/>
                    <a:pt x="2045" y="2987"/>
                    <a:pt x="2241" y="2822"/>
                  </a:cubicBezTo>
                  <a:lnTo>
                    <a:pt x="2241" y="2330"/>
                  </a:lnTo>
                  <a:lnTo>
                    <a:pt x="2241" y="1837"/>
                  </a:lnTo>
                  <a:lnTo>
                    <a:pt x="2805" y="1511"/>
                  </a:lnTo>
                  <a:lnTo>
                    <a:pt x="2805" y="1182"/>
                  </a:lnTo>
                  <a:lnTo>
                    <a:pt x="2805" y="874"/>
                  </a:lnTo>
                  <a:lnTo>
                    <a:pt x="2805" y="711"/>
                  </a:lnTo>
                  <a:lnTo>
                    <a:pt x="2805" y="546"/>
                  </a:lnTo>
                  <a:lnTo>
                    <a:pt x="2241" y="546"/>
                  </a:lnTo>
                  <a:lnTo>
                    <a:pt x="8891" y="55"/>
                  </a:lnTo>
                  <a:cubicBezTo>
                    <a:pt x="10000" y="0"/>
                    <a:pt x="8891" y="163"/>
                    <a:pt x="8891" y="217"/>
                  </a:cubicBezTo>
                  <a:lnTo>
                    <a:pt x="8891" y="383"/>
                  </a:lnTo>
                  <a:lnTo>
                    <a:pt x="8334" y="383"/>
                  </a:lnTo>
                  <a:lnTo>
                    <a:pt x="7763" y="546"/>
                  </a:lnTo>
                  <a:lnTo>
                    <a:pt x="7763" y="711"/>
                  </a:lnTo>
                  <a:cubicBezTo>
                    <a:pt x="7590" y="766"/>
                    <a:pt x="7398" y="819"/>
                    <a:pt x="7206" y="874"/>
                  </a:cubicBezTo>
                  <a:cubicBezTo>
                    <a:pt x="7019" y="976"/>
                    <a:pt x="6837" y="1079"/>
                    <a:pt x="6654" y="1182"/>
                  </a:cubicBezTo>
                  <a:cubicBezTo>
                    <a:pt x="6472" y="1346"/>
                    <a:pt x="6287" y="1511"/>
                    <a:pt x="6090" y="1672"/>
                  </a:cubicBezTo>
                  <a:cubicBezTo>
                    <a:pt x="5931" y="1837"/>
                    <a:pt x="5760" y="2000"/>
                    <a:pt x="5592" y="2167"/>
                  </a:cubicBezTo>
                  <a:cubicBezTo>
                    <a:pt x="5412" y="2330"/>
                    <a:pt x="5220" y="2493"/>
                    <a:pt x="5033" y="2658"/>
                  </a:cubicBezTo>
                  <a:cubicBezTo>
                    <a:pt x="4855" y="2876"/>
                    <a:pt x="4661" y="3097"/>
                    <a:pt x="4478" y="3314"/>
                  </a:cubicBezTo>
                  <a:cubicBezTo>
                    <a:pt x="4296" y="3532"/>
                    <a:pt x="4116" y="3753"/>
                    <a:pt x="3924" y="3971"/>
                  </a:cubicBezTo>
                  <a:cubicBezTo>
                    <a:pt x="3744" y="4189"/>
                    <a:pt x="3549" y="4409"/>
                    <a:pt x="3358" y="4626"/>
                  </a:cubicBezTo>
                  <a:lnTo>
                    <a:pt x="3358" y="5265"/>
                  </a:lnTo>
                  <a:lnTo>
                    <a:pt x="3358" y="5755"/>
                  </a:lnTo>
                  <a:cubicBezTo>
                    <a:pt x="3175" y="5972"/>
                    <a:pt x="2981" y="6192"/>
                    <a:pt x="2805" y="6411"/>
                  </a:cubicBezTo>
                  <a:lnTo>
                    <a:pt x="2805" y="6903"/>
                  </a:lnTo>
                  <a:lnTo>
                    <a:pt x="2805" y="7232"/>
                  </a:lnTo>
                  <a:lnTo>
                    <a:pt x="2805" y="7725"/>
                  </a:lnTo>
                  <a:cubicBezTo>
                    <a:pt x="2981" y="7833"/>
                    <a:pt x="3175" y="7942"/>
                    <a:pt x="3358" y="8052"/>
                  </a:cubicBezTo>
                  <a:lnTo>
                    <a:pt x="3358" y="8215"/>
                  </a:lnTo>
                  <a:cubicBezTo>
                    <a:pt x="3549" y="8326"/>
                    <a:pt x="3744" y="8432"/>
                    <a:pt x="3924" y="8544"/>
                  </a:cubicBezTo>
                  <a:cubicBezTo>
                    <a:pt x="4116" y="8598"/>
                    <a:pt x="4296" y="8654"/>
                    <a:pt x="4478" y="8707"/>
                  </a:cubicBezTo>
                  <a:lnTo>
                    <a:pt x="5033" y="8871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5" name="Freeform 67"/>
            <p:cNvSpPr>
              <a:spLocks/>
            </p:cNvSpPr>
            <p:nvPr/>
          </p:nvSpPr>
          <p:spPr bwMode="auto">
            <a:xfrm>
              <a:off x="1466172" y="5288601"/>
              <a:ext cx="744468" cy="31600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0 w 10000"/>
                <a:gd name="T51" fmla="*/ 2147483647 h 10000"/>
                <a:gd name="T52" fmla="*/ 0 w 10000"/>
                <a:gd name="T53" fmla="*/ 2147483647 h 10000"/>
                <a:gd name="T54" fmla="*/ 0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2147483647 w 10000"/>
                <a:gd name="T83" fmla="*/ 2147483647 h 10000"/>
                <a:gd name="T84" fmla="*/ 2147483647 w 10000"/>
                <a:gd name="T85" fmla="*/ 2147483647 h 10000"/>
                <a:gd name="T86" fmla="*/ 2147483647 w 10000"/>
                <a:gd name="T87" fmla="*/ 2147483647 h 10000"/>
                <a:gd name="T88" fmla="*/ 2147483647 w 10000"/>
                <a:gd name="T89" fmla="*/ 2147483647 h 10000"/>
                <a:gd name="T90" fmla="*/ 2147483647 w 10000"/>
                <a:gd name="T91" fmla="*/ 2147483647 h 10000"/>
                <a:gd name="T92" fmla="*/ 2147483647 w 10000"/>
                <a:gd name="T93" fmla="*/ 2147483647 h 10000"/>
                <a:gd name="T94" fmla="*/ 2147483647 w 10000"/>
                <a:gd name="T95" fmla="*/ 2147483647 h 10000"/>
                <a:gd name="T96" fmla="*/ 2147483647 w 10000"/>
                <a:gd name="T97" fmla="*/ 2147483647 h 10000"/>
                <a:gd name="T98" fmla="*/ 2147483647 w 10000"/>
                <a:gd name="T99" fmla="*/ 0 h 10000"/>
                <a:gd name="T100" fmla="*/ 2147483647 w 10000"/>
                <a:gd name="T101" fmla="*/ 0 h 10000"/>
                <a:gd name="T102" fmla="*/ 2147483647 w 10000"/>
                <a:gd name="T103" fmla="*/ 0 h 10000"/>
                <a:gd name="T104" fmla="*/ 2147483647 w 10000"/>
                <a:gd name="T105" fmla="*/ 0 h 10000"/>
                <a:gd name="T106" fmla="*/ 2147483647 w 10000"/>
                <a:gd name="T107" fmla="*/ 2147483647 h 10000"/>
                <a:gd name="T108" fmla="*/ 2147483647 w 10000"/>
                <a:gd name="T109" fmla="*/ 2147483647 h 10000"/>
                <a:gd name="T110" fmla="*/ 2147483647 w 10000"/>
                <a:gd name="T111" fmla="*/ 2147483647 h 10000"/>
                <a:gd name="T112" fmla="*/ 2147483647 w 10000"/>
                <a:gd name="T113" fmla="*/ 2147483647 h 10000"/>
                <a:gd name="T114" fmla="*/ 2147483647 w 10000"/>
                <a:gd name="T115" fmla="*/ 2147483647 h 10000"/>
                <a:gd name="T116" fmla="*/ 2147483647 w 10000"/>
                <a:gd name="T117" fmla="*/ 2147483647 h 10000"/>
                <a:gd name="T118" fmla="*/ 2147483647 w 10000"/>
                <a:gd name="T119" fmla="*/ 2147483647 h 1000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0000"/>
                <a:gd name="T181" fmla="*/ 0 h 10000"/>
                <a:gd name="T182" fmla="*/ 10000 w 10000"/>
                <a:gd name="T183" fmla="*/ 10000 h 1000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0000" h="10000">
                  <a:moveTo>
                    <a:pt x="8146" y="3618"/>
                  </a:moveTo>
                  <a:lnTo>
                    <a:pt x="8146" y="3618"/>
                  </a:lnTo>
                  <a:lnTo>
                    <a:pt x="7975" y="3618"/>
                  </a:lnTo>
                  <a:lnTo>
                    <a:pt x="7805" y="3618"/>
                  </a:lnTo>
                  <a:lnTo>
                    <a:pt x="7634" y="4019"/>
                  </a:lnTo>
                  <a:lnTo>
                    <a:pt x="7463" y="4019"/>
                  </a:lnTo>
                  <a:lnTo>
                    <a:pt x="7124" y="4423"/>
                  </a:lnTo>
                  <a:lnTo>
                    <a:pt x="6782" y="4423"/>
                  </a:lnTo>
                  <a:lnTo>
                    <a:pt x="6440" y="4819"/>
                  </a:lnTo>
                  <a:lnTo>
                    <a:pt x="4756" y="6378"/>
                  </a:lnTo>
                  <a:lnTo>
                    <a:pt x="3050" y="7987"/>
                  </a:lnTo>
                  <a:lnTo>
                    <a:pt x="2539" y="8391"/>
                  </a:lnTo>
                  <a:lnTo>
                    <a:pt x="2195" y="8791"/>
                  </a:lnTo>
                  <a:lnTo>
                    <a:pt x="1854" y="9196"/>
                  </a:lnTo>
                  <a:cubicBezTo>
                    <a:pt x="1797" y="9327"/>
                    <a:pt x="1742" y="9460"/>
                    <a:pt x="1685" y="9594"/>
                  </a:cubicBezTo>
                  <a:lnTo>
                    <a:pt x="1344" y="9594"/>
                  </a:lnTo>
                  <a:lnTo>
                    <a:pt x="1173" y="9594"/>
                  </a:lnTo>
                  <a:cubicBezTo>
                    <a:pt x="1116" y="9732"/>
                    <a:pt x="1058" y="9860"/>
                    <a:pt x="1002" y="10000"/>
                  </a:cubicBezTo>
                  <a:lnTo>
                    <a:pt x="852" y="10000"/>
                  </a:lnTo>
                  <a:lnTo>
                    <a:pt x="852" y="9594"/>
                  </a:lnTo>
                  <a:cubicBezTo>
                    <a:pt x="795" y="9462"/>
                    <a:pt x="739" y="9327"/>
                    <a:pt x="682" y="9196"/>
                  </a:cubicBezTo>
                  <a:lnTo>
                    <a:pt x="344" y="8791"/>
                  </a:lnTo>
                  <a:cubicBezTo>
                    <a:pt x="286" y="8655"/>
                    <a:pt x="227" y="8524"/>
                    <a:pt x="169" y="8391"/>
                  </a:cubicBezTo>
                  <a:cubicBezTo>
                    <a:pt x="112" y="8252"/>
                    <a:pt x="57" y="8119"/>
                    <a:pt x="0" y="7987"/>
                  </a:cubicBezTo>
                  <a:lnTo>
                    <a:pt x="0" y="7582"/>
                  </a:lnTo>
                  <a:lnTo>
                    <a:pt x="0" y="7189"/>
                  </a:lnTo>
                  <a:lnTo>
                    <a:pt x="169" y="7189"/>
                  </a:lnTo>
                  <a:lnTo>
                    <a:pt x="510" y="7189"/>
                  </a:lnTo>
                  <a:lnTo>
                    <a:pt x="852" y="7189"/>
                  </a:lnTo>
                  <a:lnTo>
                    <a:pt x="1173" y="6783"/>
                  </a:lnTo>
                  <a:lnTo>
                    <a:pt x="1685" y="6783"/>
                  </a:lnTo>
                  <a:lnTo>
                    <a:pt x="2195" y="6378"/>
                  </a:lnTo>
                  <a:lnTo>
                    <a:pt x="2711" y="5980"/>
                  </a:lnTo>
                  <a:lnTo>
                    <a:pt x="3390" y="5578"/>
                  </a:lnTo>
                  <a:lnTo>
                    <a:pt x="4072" y="4819"/>
                  </a:lnTo>
                  <a:lnTo>
                    <a:pt x="4582" y="4423"/>
                  </a:lnTo>
                  <a:lnTo>
                    <a:pt x="5073" y="4019"/>
                  </a:lnTo>
                  <a:lnTo>
                    <a:pt x="5585" y="3618"/>
                  </a:lnTo>
                  <a:lnTo>
                    <a:pt x="5926" y="3215"/>
                  </a:lnTo>
                  <a:lnTo>
                    <a:pt x="6268" y="3215"/>
                  </a:lnTo>
                  <a:lnTo>
                    <a:pt x="6612" y="2814"/>
                  </a:lnTo>
                  <a:lnTo>
                    <a:pt x="6951" y="2411"/>
                  </a:lnTo>
                  <a:lnTo>
                    <a:pt x="7463" y="2006"/>
                  </a:lnTo>
                  <a:lnTo>
                    <a:pt x="7805" y="1604"/>
                  </a:lnTo>
                  <a:lnTo>
                    <a:pt x="8146" y="1210"/>
                  </a:lnTo>
                  <a:cubicBezTo>
                    <a:pt x="8203" y="1074"/>
                    <a:pt x="8259" y="936"/>
                    <a:pt x="8316" y="802"/>
                  </a:cubicBezTo>
                  <a:cubicBezTo>
                    <a:pt x="8375" y="673"/>
                    <a:pt x="8431" y="538"/>
                    <a:pt x="8489" y="405"/>
                  </a:cubicBezTo>
                  <a:lnTo>
                    <a:pt x="8489" y="0"/>
                  </a:lnTo>
                  <a:lnTo>
                    <a:pt x="8656" y="0"/>
                  </a:lnTo>
                  <a:lnTo>
                    <a:pt x="8827" y="0"/>
                  </a:lnTo>
                  <a:lnTo>
                    <a:pt x="8999" y="0"/>
                  </a:lnTo>
                  <a:cubicBezTo>
                    <a:pt x="9048" y="135"/>
                    <a:pt x="9099" y="266"/>
                    <a:pt x="9149" y="405"/>
                  </a:cubicBezTo>
                  <a:lnTo>
                    <a:pt x="9319" y="405"/>
                  </a:lnTo>
                  <a:cubicBezTo>
                    <a:pt x="9376" y="673"/>
                    <a:pt x="9434" y="934"/>
                    <a:pt x="9487" y="1210"/>
                  </a:cubicBezTo>
                  <a:lnTo>
                    <a:pt x="9658" y="1604"/>
                  </a:lnTo>
                  <a:cubicBezTo>
                    <a:pt x="9717" y="1745"/>
                    <a:pt x="9776" y="1874"/>
                    <a:pt x="9829" y="2006"/>
                  </a:cubicBezTo>
                  <a:lnTo>
                    <a:pt x="10000" y="2411"/>
                  </a:lnTo>
                  <a:lnTo>
                    <a:pt x="10000" y="2814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4538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" name="Freeform 51"/>
          <p:cNvSpPr>
            <a:spLocks/>
          </p:cNvSpPr>
          <p:nvPr/>
        </p:nvSpPr>
        <p:spPr bwMode="auto">
          <a:xfrm>
            <a:off x="4289425" y="4845050"/>
            <a:ext cx="139700" cy="10842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9791"/>
              <a:gd name="connsiteY0" fmla="*/ 2937 h 10000"/>
              <a:gd name="connsiteX1" fmla="*/ 1466 w 9791"/>
              <a:gd name="connsiteY1" fmla="*/ 3484 h 10000"/>
              <a:gd name="connsiteX2" fmla="*/ 1466 w 9791"/>
              <a:gd name="connsiteY2" fmla="*/ 4016 h 10000"/>
              <a:gd name="connsiteX3" fmla="*/ 1466 w 9791"/>
              <a:gd name="connsiteY3" fmla="*/ 4563 h 10000"/>
              <a:gd name="connsiteX4" fmla="*/ 1466 w 9791"/>
              <a:gd name="connsiteY4" fmla="*/ 5000 h 10000"/>
              <a:gd name="connsiteX5" fmla="*/ 1257 w 9791"/>
              <a:gd name="connsiteY5" fmla="*/ 5437 h 10000"/>
              <a:gd name="connsiteX6" fmla="*/ 1257 w 9791"/>
              <a:gd name="connsiteY6" fmla="*/ 5984 h 10000"/>
              <a:gd name="connsiteX7" fmla="*/ 1466 w 9791"/>
              <a:gd name="connsiteY7" fmla="*/ 7063 h 10000"/>
              <a:gd name="connsiteX8" fmla="*/ 1466 w 9791"/>
              <a:gd name="connsiteY8" fmla="*/ 7500 h 10000"/>
              <a:gd name="connsiteX9" fmla="*/ 1675 w 9791"/>
              <a:gd name="connsiteY9" fmla="*/ 7937 h 10000"/>
              <a:gd name="connsiteX10" fmla="*/ 1885 w 9791"/>
              <a:gd name="connsiteY10" fmla="*/ 8265 h 10000"/>
              <a:gd name="connsiteX11" fmla="*/ 2094 w 9791"/>
              <a:gd name="connsiteY11" fmla="*/ 8593 h 10000"/>
              <a:gd name="connsiteX12" fmla="*/ 2304 w 9791"/>
              <a:gd name="connsiteY12" fmla="*/ 8702 h 10000"/>
              <a:gd name="connsiteX13" fmla="*/ 2723 w 9791"/>
              <a:gd name="connsiteY13" fmla="*/ 8921 h 10000"/>
              <a:gd name="connsiteX14" fmla="*/ 3325 w 9791"/>
              <a:gd name="connsiteY14" fmla="*/ 8921 h 10000"/>
              <a:gd name="connsiteX15" fmla="*/ 3953 w 9791"/>
              <a:gd name="connsiteY15" fmla="*/ 9030 h 10000"/>
              <a:gd name="connsiteX16" fmla="*/ 4581 w 9791"/>
              <a:gd name="connsiteY16" fmla="*/ 9030 h 10000"/>
              <a:gd name="connsiteX17" fmla="*/ 5209 w 9791"/>
              <a:gd name="connsiteY17" fmla="*/ 9030 h 10000"/>
              <a:gd name="connsiteX18" fmla="*/ 5838 w 9791"/>
              <a:gd name="connsiteY18" fmla="*/ 9030 h 10000"/>
              <a:gd name="connsiteX19" fmla="*/ 6466 w 9791"/>
              <a:gd name="connsiteY19" fmla="*/ 9030 h 10000"/>
              <a:gd name="connsiteX20" fmla="*/ 6885 w 9791"/>
              <a:gd name="connsiteY20" fmla="*/ 8921 h 10000"/>
              <a:gd name="connsiteX21" fmla="*/ 7513 w 9791"/>
              <a:gd name="connsiteY21" fmla="*/ 8702 h 10000"/>
              <a:gd name="connsiteX22" fmla="*/ 9791 w 9791"/>
              <a:gd name="connsiteY22" fmla="*/ 9235 h 10000"/>
              <a:gd name="connsiteX23" fmla="*/ 9581 w 9791"/>
              <a:gd name="connsiteY23" fmla="*/ 9344 h 10000"/>
              <a:gd name="connsiteX24" fmla="*/ 9372 w 9791"/>
              <a:gd name="connsiteY24" fmla="*/ 9454 h 10000"/>
              <a:gd name="connsiteX25" fmla="*/ 8953 w 9791"/>
              <a:gd name="connsiteY25" fmla="*/ 9563 h 10000"/>
              <a:gd name="connsiteX26" fmla="*/ 8534 w 9791"/>
              <a:gd name="connsiteY26" fmla="*/ 9672 h 10000"/>
              <a:gd name="connsiteX27" fmla="*/ 7723 w 9791"/>
              <a:gd name="connsiteY27" fmla="*/ 9891 h 10000"/>
              <a:gd name="connsiteX28" fmla="*/ 6885 w 9791"/>
              <a:gd name="connsiteY28" fmla="*/ 10000 h 10000"/>
              <a:gd name="connsiteX29" fmla="*/ 6047 w 9791"/>
              <a:gd name="connsiteY29" fmla="*/ 10000 h 10000"/>
              <a:gd name="connsiteX30" fmla="*/ 5419 w 9791"/>
              <a:gd name="connsiteY30" fmla="*/ 10000 h 10000"/>
              <a:gd name="connsiteX31" fmla="*/ 4791 w 9791"/>
              <a:gd name="connsiteY31" fmla="*/ 10000 h 10000"/>
              <a:gd name="connsiteX32" fmla="*/ 4372 w 9791"/>
              <a:gd name="connsiteY32" fmla="*/ 10000 h 10000"/>
              <a:gd name="connsiteX33" fmla="*/ 3743 w 9791"/>
              <a:gd name="connsiteY33" fmla="*/ 10000 h 10000"/>
              <a:gd name="connsiteX34" fmla="*/ 3325 w 9791"/>
              <a:gd name="connsiteY34" fmla="*/ 9891 h 10000"/>
              <a:gd name="connsiteX35" fmla="*/ 2906 w 9791"/>
              <a:gd name="connsiteY35" fmla="*/ 9891 h 10000"/>
              <a:gd name="connsiteX36" fmla="*/ 2513 w 9791"/>
              <a:gd name="connsiteY36" fmla="*/ 9781 h 10000"/>
              <a:gd name="connsiteX37" fmla="*/ 2094 w 9791"/>
              <a:gd name="connsiteY37" fmla="*/ 9672 h 10000"/>
              <a:gd name="connsiteX38" fmla="*/ 1885 w 9791"/>
              <a:gd name="connsiteY38" fmla="*/ 9563 h 10000"/>
              <a:gd name="connsiteX39" fmla="*/ 1466 w 9791"/>
              <a:gd name="connsiteY39" fmla="*/ 9344 h 10000"/>
              <a:gd name="connsiteX40" fmla="*/ 1257 w 9791"/>
              <a:gd name="connsiteY40" fmla="*/ 9126 h 10000"/>
              <a:gd name="connsiteX41" fmla="*/ 1047 w 9791"/>
              <a:gd name="connsiteY41" fmla="*/ 8811 h 10000"/>
              <a:gd name="connsiteX42" fmla="*/ 838 w 9791"/>
              <a:gd name="connsiteY42" fmla="*/ 8593 h 10000"/>
              <a:gd name="connsiteX43" fmla="*/ 628 w 9791"/>
              <a:gd name="connsiteY43" fmla="*/ 8374 h 10000"/>
              <a:gd name="connsiteX44" fmla="*/ 628 w 9791"/>
              <a:gd name="connsiteY44" fmla="*/ 8156 h 10000"/>
              <a:gd name="connsiteX45" fmla="*/ 419 w 9791"/>
              <a:gd name="connsiteY45" fmla="*/ 7937 h 10000"/>
              <a:gd name="connsiteX46" fmla="*/ 419 w 9791"/>
              <a:gd name="connsiteY46" fmla="*/ 7609 h 10000"/>
              <a:gd name="connsiteX47" fmla="*/ 419 w 9791"/>
              <a:gd name="connsiteY47" fmla="*/ 7391 h 10000"/>
              <a:gd name="connsiteX48" fmla="*/ 419 w 9791"/>
              <a:gd name="connsiteY48" fmla="*/ 6954 h 10000"/>
              <a:gd name="connsiteX49" fmla="*/ 419 w 9791"/>
              <a:gd name="connsiteY49" fmla="*/ 6626 h 10000"/>
              <a:gd name="connsiteX50" fmla="*/ 419 w 9791"/>
              <a:gd name="connsiteY50" fmla="*/ 6202 h 10000"/>
              <a:gd name="connsiteX51" fmla="*/ 419 w 9791"/>
              <a:gd name="connsiteY51" fmla="*/ 4454 h 10000"/>
              <a:gd name="connsiteX52" fmla="*/ 419 w 9791"/>
              <a:gd name="connsiteY52" fmla="*/ 2719 h 10000"/>
              <a:gd name="connsiteX53" fmla="*/ 419 w 9791"/>
              <a:gd name="connsiteY53" fmla="*/ 2281 h 10000"/>
              <a:gd name="connsiteX54" fmla="*/ 419 w 9791"/>
              <a:gd name="connsiteY54" fmla="*/ 1954 h 10000"/>
              <a:gd name="connsiteX55" fmla="*/ 419 w 9791"/>
              <a:gd name="connsiteY55" fmla="*/ 1626 h 10000"/>
              <a:gd name="connsiteX56" fmla="*/ 419 w 9791"/>
              <a:gd name="connsiteY56" fmla="*/ 1298 h 10000"/>
              <a:gd name="connsiteX57" fmla="*/ 419 w 9791"/>
              <a:gd name="connsiteY57" fmla="*/ 1093 h 10000"/>
              <a:gd name="connsiteX58" fmla="*/ 419 w 9791"/>
              <a:gd name="connsiteY58" fmla="*/ 874 h 10000"/>
              <a:gd name="connsiteX59" fmla="*/ 419 w 9791"/>
              <a:gd name="connsiteY59" fmla="*/ 656 h 10000"/>
              <a:gd name="connsiteX60" fmla="*/ 209 w 9791"/>
              <a:gd name="connsiteY60" fmla="*/ 546 h 10000"/>
              <a:gd name="connsiteX61" fmla="*/ 0 w 9791"/>
              <a:gd name="connsiteY61" fmla="*/ 328 h 10000"/>
              <a:gd name="connsiteX62" fmla="*/ 0 w 9791"/>
              <a:gd name="connsiteY62" fmla="*/ 219 h 10000"/>
              <a:gd name="connsiteX63" fmla="*/ 0 w 9791"/>
              <a:gd name="connsiteY63" fmla="*/ 109 h 10000"/>
              <a:gd name="connsiteX64" fmla="*/ 209 w 9791"/>
              <a:gd name="connsiteY64" fmla="*/ 0 h 10000"/>
              <a:gd name="connsiteX65" fmla="*/ 209 w 9791"/>
              <a:gd name="connsiteY65" fmla="*/ 0 h 10000"/>
              <a:gd name="connsiteX66" fmla="*/ 628 w 9791"/>
              <a:gd name="connsiteY66" fmla="*/ 0 h 10000"/>
              <a:gd name="connsiteX67" fmla="*/ 838 w 9791"/>
              <a:gd name="connsiteY67" fmla="*/ 0 h 10000"/>
              <a:gd name="connsiteX68" fmla="*/ 1257 w 9791"/>
              <a:gd name="connsiteY68" fmla="*/ 109 h 10000"/>
              <a:gd name="connsiteX69" fmla="*/ 1675 w 9791"/>
              <a:gd name="connsiteY69" fmla="*/ 328 h 10000"/>
              <a:gd name="connsiteX70" fmla="*/ 1885 w 9791"/>
              <a:gd name="connsiteY70" fmla="*/ 437 h 10000"/>
              <a:gd name="connsiteX71" fmla="*/ 2094 w 9791"/>
              <a:gd name="connsiteY71" fmla="*/ 546 h 10000"/>
              <a:gd name="connsiteX72" fmla="*/ 2094 w 9791"/>
              <a:gd name="connsiteY72" fmla="*/ 656 h 10000"/>
              <a:gd name="connsiteX73" fmla="*/ 2094 w 9791"/>
              <a:gd name="connsiteY73" fmla="*/ 874 h 10000"/>
              <a:gd name="connsiteX74" fmla="*/ 1885 w 9791"/>
              <a:gd name="connsiteY74" fmla="*/ 1298 h 10000"/>
              <a:gd name="connsiteX75" fmla="*/ 1885 w 9791"/>
              <a:gd name="connsiteY75" fmla="*/ 1516 h 10000"/>
              <a:gd name="connsiteX76" fmla="*/ 1675 w 9791"/>
              <a:gd name="connsiteY76" fmla="*/ 1844 h 10000"/>
              <a:gd name="connsiteX77" fmla="*/ 1675 w 9791"/>
              <a:gd name="connsiteY77" fmla="*/ 2391 h 10000"/>
              <a:gd name="connsiteX78" fmla="*/ 1466 w 9791"/>
              <a:gd name="connsiteY78" fmla="*/ 2937 h 10000"/>
              <a:gd name="connsiteX79" fmla="*/ 1466 w 9791"/>
              <a:gd name="connsiteY79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9144 w 10000"/>
              <a:gd name="connsiteY24" fmla="*/ 9563 h 10000"/>
              <a:gd name="connsiteX25" fmla="*/ 8716 w 10000"/>
              <a:gd name="connsiteY25" fmla="*/ 9672 h 10000"/>
              <a:gd name="connsiteX26" fmla="*/ 7888 w 10000"/>
              <a:gd name="connsiteY26" fmla="*/ 9891 h 10000"/>
              <a:gd name="connsiteX27" fmla="*/ 7032 w 10000"/>
              <a:gd name="connsiteY27" fmla="*/ 10000 h 10000"/>
              <a:gd name="connsiteX28" fmla="*/ 6176 w 10000"/>
              <a:gd name="connsiteY28" fmla="*/ 10000 h 10000"/>
              <a:gd name="connsiteX29" fmla="*/ 5535 w 10000"/>
              <a:gd name="connsiteY29" fmla="*/ 10000 h 10000"/>
              <a:gd name="connsiteX30" fmla="*/ 4893 w 10000"/>
              <a:gd name="connsiteY30" fmla="*/ 10000 h 10000"/>
              <a:gd name="connsiteX31" fmla="*/ 4465 w 10000"/>
              <a:gd name="connsiteY31" fmla="*/ 10000 h 10000"/>
              <a:gd name="connsiteX32" fmla="*/ 3823 w 10000"/>
              <a:gd name="connsiteY32" fmla="*/ 10000 h 10000"/>
              <a:gd name="connsiteX33" fmla="*/ 3396 w 10000"/>
              <a:gd name="connsiteY33" fmla="*/ 9891 h 10000"/>
              <a:gd name="connsiteX34" fmla="*/ 2968 w 10000"/>
              <a:gd name="connsiteY34" fmla="*/ 9891 h 10000"/>
              <a:gd name="connsiteX35" fmla="*/ 2567 w 10000"/>
              <a:gd name="connsiteY35" fmla="*/ 9781 h 10000"/>
              <a:gd name="connsiteX36" fmla="*/ 2139 w 10000"/>
              <a:gd name="connsiteY36" fmla="*/ 9672 h 10000"/>
              <a:gd name="connsiteX37" fmla="*/ 1925 w 10000"/>
              <a:gd name="connsiteY37" fmla="*/ 9563 h 10000"/>
              <a:gd name="connsiteX38" fmla="*/ 1497 w 10000"/>
              <a:gd name="connsiteY38" fmla="*/ 9344 h 10000"/>
              <a:gd name="connsiteX39" fmla="*/ 1284 w 10000"/>
              <a:gd name="connsiteY39" fmla="*/ 9126 h 10000"/>
              <a:gd name="connsiteX40" fmla="*/ 1069 w 10000"/>
              <a:gd name="connsiteY40" fmla="*/ 8811 h 10000"/>
              <a:gd name="connsiteX41" fmla="*/ 856 w 10000"/>
              <a:gd name="connsiteY41" fmla="*/ 8593 h 10000"/>
              <a:gd name="connsiteX42" fmla="*/ 641 w 10000"/>
              <a:gd name="connsiteY42" fmla="*/ 8374 h 10000"/>
              <a:gd name="connsiteX43" fmla="*/ 641 w 10000"/>
              <a:gd name="connsiteY43" fmla="*/ 8156 h 10000"/>
              <a:gd name="connsiteX44" fmla="*/ 428 w 10000"/>
              <a:gd name="connsiteY44" fmla="*/ 7937 h 10000"/>
              <a:gd name="connsiteX45" fmla="*/ 428 w 10000"/>
              <a:gd name="connsiteY45" fmla="*/ 7609 h 10000"/>
              <a:gd name="connsiteX46" fmla="*/ 428 w 10000"/>
              <a:gd name="connsiteY46" fmla="*/ 7391 h 10000"/>
              <a:gd name="connsiteX47" fmla="*/ 428 w 10000"/>
              <a:gd name="connsiteY47" fmla="*/ 6954 h 10000"/>
              <a:gd name="connsiteX48" fmla="*/ 428 w 10000"/>
              <a:gd name="connsiteY48" fmla="*/ 6626 h 10000"/>
              <a:gd name="connsiteX49" fmla="*/ 428 w 10000"/>
              <a:gd name="connsiteY49" fmla="*/ 6202 h 10000"/>
              <a:gd name="connsiteX50" fmla="*/ 428 w 10000"/>
              <a:gd name="connsiteY50" fmla="*/ 4454 h 10000"/>
              <a:gd name="connsiteX51" fmla="*/ 428 w 10000"/>
              <a:gd name="connsiteY51" fmla="*/ 2719 h 10000"/>
              <a:gd name="connsiteX52" fmla="*/ 428 w 10000"/>
              <a:gd name="connsiteY52" fmla="*/ 2281 h 10000"/>
              <a:gd name="connsiteX53" fmla="*/ 428 w 10000"/>
              <a:gd name="connsiteY53" fmla="*/ 1954 h 10000"/>
              <a:gd name="connsiteX54" fmla="*/ 428 w 10000"/>
              <a:gd name="connsiteY54" fmla="*/ 1626 h 10000"/>
              <a:gd name="connsiteX55" fmla="*/ 428 w 10000"/>
              <a:gd name="connsiteY55" fmla="*/ 1298 h 10000"/>
              <a:gd name="connsiteX56" fmla="*/ 428 w 10000"/>
              <a:gd name="connsiteY56" fmla="*/ 1093 h 10000"/>
              <a:gd name="connsiteX57" fmla="*/ 428 w 10000"/>
              <a:gd name="connsiteY57" fmla="*/ 874 h 10000"/>
              <a:gd name="connsiteX58" fmla="*/ 428 w 10000"/>
              <a:gd name="connsiteY58" fmla="*/ 656 h 10000"/>
              <a:gd name="connsiteX59" fmla="*/ 213 w 10000"/>
              <a:gd name="connsiteY59" fmla="*/ 546 h 10000"/>
              <a:gd name="connsiteX60" fmla="*/ 0 w 10000"/>
              <a:gd name="connsiteY60" fmla="*/ 328 h 10000"/>
              <a:gd name="connsiteX61" fmla="*/ 0 w 10000"/>
              <a:gd name="connsiteY61" fmla="*/ 219 h 10000"/>
              <a:gd name="connsiteX62" fmla="*/ 0 w 10000"/>
              <a:gd name="connsiteY62" fmla="*/ 109 h 10000"/>
              <a:gd name="connsiteX63" fmla="*/ 213 w 10000"/>
              <a:gd name="connsiteY63" fmla="*/ 0 h 10000"/>
              <a:gd name="connsiteX64" fmla="*/ 213 w 10000"/>
              <a:gd name="connsiteY64" fmla="*/ 0 h 10000"/>
              <a:gd name="connsiteX65" fmla="*/ 641 w 10000"/>
              <a:gd name="connsiteY65" fmla="*/ 0 h 10000"/>
              <a:gd name="connsiteX66" fmla="*/ 856 w 10000"/>
              <a:gd name="connsiteY66" fmla="*/ 0 h 10000"/>
              <a:gd name="connsiteX67" fmla="*/ 1284 w 10000"/>
              <a:gd name="connsiteY67" fmla="*/ 109 h 10000"/>
              <a:gd name="connsiteX68" fmla="*/ 1711 w 10000"/>
              <a:gd name="connsiteY68" fmla="*/ 328 h 10000"/>
              <a:gd name="connsiteX69" fmla="*/ 1925 w 10000"/>
              <a:gd name="connsiteY69" fmla="*/ 437 h 10000"/>
              <a:gd name="connsiteX70" fmla="*/ 2139 w 10000"/>
              <a:gd name="connsiteY70" fmla="*/ 546 h 10000"/>
              <a:gd name="connsiteX71" fmla="*/ 2139 w 10000"/>
              <a:gd name="connsiteY71" fmla="*/ 656 h 10000"/>
              <a:gd name="connsiteX72" fmla="*/ 2139 w 10000"/>
              <a:gd name="connsiteY72" fmla="*/ 874 h 10000"/>
              <a:gd name="connsiteX73" fmla="*/ 1925 w 10000"/>
              <a:gd name="connsiteY73" fmla="*/ 1298 h 10000"/>
              <a:gd name="connsiteX74" fmla="*/ 1925 w 10000"/>
              <a:gd name="connsiteY74" fmla="*/ 1516 h 10000"/>
              <a:gd name="connsiteX75" fmla="*/ 1711 w 10000"/>
              <a:gd name="connsiteY75" fmla="*/ 1844 h 10000"/>
              <a:gd name="connsiteX76" fmla="*/ 1711 w 10000"/>
              <a:gd name="connsiteY76" fmla="*/ 2391 h 10000"/>
              <a:gd name="connsiteX77" fmla="*/ 1497 w 10000"/>
              <a:gd name="connsiteY77" fmla="*/ 2937 h 10000"/>
              <a:gd name="connsiteX78" fmla="*/ 1497 w 10000"/>
              <a:gd name="connsiteY78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8716 w 10000"/>
              <a:gd name="connsiteY24" fmla="*/ 9672 h 10000"/>
              <a:gd name="connsiteX25" fmla="*/ 7888 w 10000"/>
              <a:gd name="connsiteY25" fmla="*/ 9891 h 10000"/>
              <a:gd name="connsiteX26" fmla="*/ 7032 w 10000"/>
              <a:gd name="connsiteY26" fmla="*/ 10000 h 10000"/>
              <a:gd name="connsiteX27" fmla="*/ 6176 w 10000"/>
              <a:gd name="connsiteY27" fmla="*/ 10000 h 10000"/>
              <a:gd name="connsiteX28" fmla="*/ 5535 w 10000"/>
              <a:gd name="connsiteY28" fmla="*/ 10000 h 10000"/>
              <a:gd name="connsiteX29" fmla="*/ 4893 w 10000"/>
              <a:gd name="connsiteY29" fmla="*/ 10000 h 10000"/>
              <a:gd name="connsiteX30" fmla="*/ 4465 w 10000"/>
              <a:gd name="connsiteY30" fmla="*/ 10000 h 10000"/>
              <a:gd name="connsiteX31" fmla="*/ 3823 w 10000"/>
              <a:gd name="connsiteY31" fmla="*/ 10000 h 10000"/>
              <a:gd name="connsiteX32" fmla="*/ 3396 w 10000"/>
              <a:gd name="connsiteY32" fmla="*/ 9891 h 10000"/>
              <a:gd name="connsiteX33" fmla="*/ 2968 w 10000"/>
              <a:gd name="connsiteY33" fmla="*/ 9891 h 10000"/>
              <a:gd name="connsiteX34" fmla="*/ 2567 w 10000"/>
              <a:gd name="connsiteY34" fmla="*/ 9781 h 10000"/>
              <a:gd name="connsiteX35" fmla="*/ 2139 w 10000"/>
              <a:gd name="connsiteY35" fmla="*/ 9672 h 10000"/>
              <a:gd name="connsiteX36" fmla="*/ 1925 w 10000"/>
              <a:gd name="connsiteY36" fmla="*/ 9563 h 10000"/>
              <a:gd name="connsiteX37" fmla="*/ 1497 w 10000"/>
              <a:gd name="connsiteY37" fmla="*/ 9344 h 10000"/>
              <a:gd name="connsiteX38" fmla="*/ 1284 w 10000"/>
              <a:gd name="connsiteY38" fmla="*/ 9126 h 10000"/>
              <a:gd name="connsiteX39" fmla="*/ 1069 w 10000"/>
              <a:gd name="connsiteY39" fmla="*/ 8811 h 10000"/>
              <a:gd name="connsiteX40" fmla="*/ 856 w 10000"/>
              <a:gd name="connsiteY40" fmla="*/ 8593 h 10000"/>
              <a:gd name="connsiteX41" fmla="*/ 641 w 10000"/>
              <a:gd name="connsiteY41" fmla="*/ 8374 h 10000"/>
              <a:gd name="connsiteX42" fmla="*/ 641 w 10000"/>
              <a:gd name="connsiteY42" fmla="*/ 8156 h 10000"/>
              <a:gd name="connsiteX43" fmla="*/ 428 w 10000"/>
              <a:gd name="connsiteY43" fmla="*/ 7937 h 10000"/>
              <a:gd name="connsiteX44" fmla="*/ 428 w 10000"/>
              <a:gd name="connsiteY44" fmla="*/ 7609 h 10000"/>
              <a:gd name="connsiteX45" fmla="*/ 428 w 10000"/>
              <a:gd name="connsiteY45" fmla="*/ 7391 h 10000"/>
              <a:gd name="connsiteX46" fmla="*/ 428 w 10000"/>
              <a:gd name="connsiteY46" fmla="*/ 6954 h 10000"/>
              <a:gd name="connsiteX47" fmla="*/ 428 w 10000"/>
              <a:gd name="connsiteY47" fmla="*/ 6626 h 10000"/>
              <a:gd name="connsiteX48" fmla="*/ 428 w 10000"/>
              <a:gd name="connsiteY48" fmla="*/ 6202 h 10000"/>
              <a:gd name="connsiteX49" fmla="*/ 428 w 10000"/>
              <a:gd name="connsiteY49" fmla="*/ 4454 h 10000"/>
              <a:gd name="connsiteX50" fmla="*/ 428 w 10000"/>
              <a:gd name="connsiteY50" fmla="*/ 2719 h 10000"/>
              <a:gd name="connsiteX51" fmla="*/ 428 w 10000"/>
              <a:gd name="connsiteY51" fmla="*/ 2281 h 10000"/>
              <a:gd name="connsiteX52" fmla="*/ 428 w 10000"/>
              <a:gd name="connsiteY52" fmla="*/ 1954 h 10000"/>
              <a:gd name="connsiteX53" fmla="*/ 428 w 10000"/>
              <a:gd name="connsiteY53" fmla="*/ 1626 h 10000"/>
              <a:gd name="connsiteX54" fmla="*/ 428 w 10000"/>
              <a:gd name="connsiteY54" fmla="*/ 1298 h 10000"/>
              <a:gd name="connsiteX55" fmla="*/ 428 w 10000"/>
              <a:gd name="connsiteY55" fmla="*/ 1093 h 10000"/>
              <a:gd name="connsiteX56" fmla="*/ 428 w 10000"/>
              <a:gd name="connsiteY56" fmla="*/ 874 h 10000"/>
              <a:gd name="connsiteX57" fmla="*/ 428 w 10000"/>
              <a:gd name="connsiteY57" fmla="*/ 656 h 10000"/>
              <a:gd name="connsiteX58" fmla="*/ 213 w 10000"/>
              <a:gd name="connsiteY58" fmla="*/ 546 h 10000"/>
              <a:gd name="connsiteX59" fmla="*/ 0 w 10000"/>
              <a:gd name="connsiteY59" fmla="*/ 328 h 10000"/>
              <a:gd name="connsiteX60" fmla="*/ 0 w 10000"/>
              <a:gd name="connsiteY60" fmla="*/ 219 h 10000"/>
              <a:gd name="connsiteX61" fmla="*/ 0 w 10000"/>
              <a:gd name="connsiteY61" fmla="*/ 109 h 10000"/>
              <a:gd name="connsiteX62" fmla="*/ 213 w 10000"/>
              <a:gd name="connsiteY62" fmla="*/ 0 h 10000"/>
              <a:gd name="connsiteX63" fmla="*/ 213 w 10000"/>
              <a:gd name="connsiteY63" fmla="*/ 0 h 10000"/>
              <a:gd name="connsiteX64" fmla="*/ 641 w 10000"/>
              <a:gd name="connsiteY64" fmla="*/ 0 h 10000"/>
              <a:gd name="connsiteX65" fmla="*/ 856 w 10000"/>
              <a:gd name="connsiteY65" fmla="*/ 0 h 10000"/>
              <a:gd name="connsiteX66" fmla="*/ 1284 w 10000"/>
              <a:gd name="connsiteY66" fmla="*/ 109 h 10000"/>
              <a:gd name="connsiteX67" fmla="*/ 1711 w 10000"/>
              <a:gd name="connsiteY67" fmla="*/ 328 h 10000"/>
              <a:gd name="connsiteX68" fmla="*/ 1925 w 10000"/>
              <a:gd name="connsiteY68" fmla="*/ 437 h 10000"/>
              <a:gd name="connsiteX69" fmla="*/ 2139 w 10000"/>
              <a:gd name="connsiteY69" fmla="*/ 546 h 10000"/>
              <a:gd name="connsiteX70" fmla="*/ 2139 w 10000"/>
              <a:gd name="connsiteY70" fmla="*/ 656 h 10000"/>
              <a:gd name="connsiteX71" fmla="*/ 2139 w 10000"/>
              <a:gd name="connsiteY71" fmla="*/ 874 h 10000"/>
              <a:gd name="connsiteX72" fmla="*/ 1925 w 10000"/>
              <a:gd name="connsiteY72" fmla="*/ 1298 h 10000"/>
              <a:gd name="connsiteX73" fmla="*/ 1925 w 10000"/>
              <a:gd name="connsiteY73" fmla="*/ 1516 h 10000"/>
              <a:gd name="connsiteX74" fmla="*/ 1711 w 10000"/>
              <a:gd name="connsiteY74" fmla="*/ 1844 h 10000"/>
              <a:gd name="connsiteX75" fmla="*/ 1711 w 10000"/>
              <a:gd name="connsiteY75" fmla="*/ 2391 h 10000"/>
              <a:gd name="connsiteX76" fmla="*/ 1497 w 10000"/>
              <a:gd name="connsiteY76" fmla="*/ 2937 h 10000"/>
              <a:gd name="connsiteX77" fmla="*/ 1497 w 10000"/>
              <a:gd name="connsiteY77" fmla="*/ 2937 h 10000"/>
              <a:gd name="connsiteX0" fmla="*/ 1497 w 9572"/>
              <a:gd name="connsiteY0" fmla="*/ 2937 h 10000"/>
              <a:gd name="connsiteX1" fmla="*/ 1497 w 9572"/>
              <a:gd name="connsiteY1" fmla="*/ 3484 h 10000"/>
              <a:gd name="connsiteX2" fmla="*/ 1497 w 9572"/>
              <a:gd name="connsiteY2" fmla="*/ 4016 h 10000"/>
              <a:gd name="connsiteX3" fmla="*/ 1497 w 9572"/>
              <a:gd name="connsiteY3" fmla="*/ 4563 h 10000"/>
              <a:gd name="connsiteX4" fmla="*/ 1497 w 9572"/>
              <a:gd name="connsiteY4" fmla="*/ 5000 h 10000"/>
              <a:gd name="connsiteX5" fmla="*/ 1284 w 9572"/>
              <a:gd name="connsiteY5" fmla="*/ 5437 h 10000"/>
              <a:gd name="connsiteX6" fmla="*/ 1284 w 9572"/>
              <a:gd name="connsiteY6" fmla="*/ 5984 h 10000"/>
              <a:gd name="connsiteX7" fmla="*/ 1497 w 9572"/>
              <a:gd name="connsiteY7" fmla="*/ 7063 h 10000"/>
              <a:gd name="connsiteX8" fmla="*/ 1497 w 9572"/>
              <a:gd name="connsiteY8" fmla="*/ 7500 h 10000"/>
              <a:gd name="connsiteX9" fmla="*/ 1711 w 9572"/>
              <a:gd name="connsiteY9" fmla="*/ 7937 h 10000"/>
              <a:gd name="connsiteX10" fmla="*/ 1925 w 9572"/>
              <a:gd name="connsiteY10" fmla="*/ 8265 h 10000"/>
              <a:gd name="connsiteX11" fmla="*/ 2139 w 9572"/>
              <a:gd name="connsiteY11" fmla="*/ 8593 h 10000"/>
              <a:gd name="connsiteX12" fmla="*/ 2353 w 9572"/>
              <a:gd name="connsiteY12" fmla="*/ 8702 h 10000"/>
              <a:gd name="connsiteX13" fmla="*/ 2781 w 9572"/>
              <a:gd name="connsiteY13" fmla="*/ 8921 h 10000"/>
              <a:gd name="connsiteX14" fmla="*/ 3396 w 9572"/>
              <a:gd name="connsiteY14" fmla="*/ 8921 h 10000"/>
              <a:gd name="connsiteX15" fmla="*/ 4037 w 9572"/>
              <a:gd name="connsiteY15" fmla="*/ 9030 h 10000"/>
              <a:gd name="connsiteX16" fmla="*/ 4679 w 9572"/>
              <a:gd name="connsiteY16" fmla="*/ 9030 h 10000"/>
              <a:gd name="connsiteX17" fmla="*/ 5320 w 9572"/>
              <a:gd name="connsiteY17" fmla="*/ 9030 h 10000"/>
              <a:gd name="connsiteX18" fmla="*/ 5963 w 9572"/>
              <a:gd name="connsiteY18" fmla="*/ 9030 h 10000"/>
              <a:gd name="connsiteX19" fmla="*/ 6604 w 9572"/>
              <a:gd name="connsiteY19" fmla="*/ 9030 h 10000"/>
              <a:gd name="connsiteX20" fmla="*/ 7032 w 9572"/>
              <a:gd name="connsiteY20" fmla="*/ 8921 h 10000"/>
              <a:gd name="connsiteX21" fmla="*/ 7673 w 9572"/>
              <a:gd name="connsiteY21" fmla="*/ 8702 h 10000"/>
              <a:gd name="connsiteX22" fmla="*/ 9572 w 9572"/>
              <a:gd name="connsiteY22" fmla="*/ 9454 h 10000"/>
              <a:gd name="connsiteX23" fmla="*/ 8716 w 9572"/>
              <a:gd name="connsiteY23" fmla="*/ 9672 h 10000"/>
              <a:gd name="connsiteX24" fmla="*/ 7888 w 9572"/>
              <a:gd name="connsiteY24" fmla="*/ 9891 h 10000"/>
              <a:gd name="connsiteX25" fmla="*/ 7032 w 9572"/>
              <a:gd name="connsiteY25" fmla="*/ 10000 h 10000"/>
              <a:gd name="connsiteX26" fmla="*/ 6176 w 9572"/>
              <a:gd name="connsiteY26" fmla="*/ 10000 h 10000"/>
              <a:gd name="connsiteX27" fmla="*/ 5535 w 9572"/>
              <a:gd name="connsiteY27" fmla="*/ 10000 h 10000"/>
              <a:gd name="connsiteX28" fmla="*/ 4893 w 9572"/>
              <a:gd name="connsiteY28" fmla="*/ 10000 h 10000"/>
              <a:gd name="connsiteX29" fmla="*/ 4465 w 9572"/>
              <a:gd name="connsiteY29" fmla="*/ 10000 h 10000"/>
              <a:gd name="connsiteX30" fmla="*/ 3823 w 9572"/>
              <a:gd name="connsiteY30" fmla="*/ 10000 h 10000"/>
              <a:gd name="connsiteX31" fmla="*/ 3396 w 9572"/>
              <a:gd name="connsiteY31" fmla="*/ 9891 h 10000"/>
              <a:gd name="connsiteX32" fmla="*/ 2968 w 9572"/>
              <a:gd name="connsiteY32" fmla="*/ 9891 h 10000"/>
              <a:gd name="connsiteX33" fmla="*/ 2567 w 9572"/>
              <a:gd name="connsiteY33" fmla="*/ 9781 h 10000"/>
              <a:gd name="connsiteX34" fmla="*/ 2139 w 9572"/>
              <a:gd name="connsiteY34" fmla="*/ 9672 h 10000"/>
              <a:gd name="connsiteX35" fmla="*/ 1925 w 9572"/>
              <a:gd name="connsiteY35" fmla="*/ 9563 h 10000"/>
              <a:gd name="connsiteX36" fmla="*/ 1497 w 9572"/>
              <a:gd name="connsiteY36" fmla="*/ 9344 h 10000"/>
              <a:gd name="connsiteX37" fmla="*/ 1284 w 9572"/>
              <a:gd name="connsiteY37" fmla="*/ 9126 h 10000"/>
              <a:gd name="connsiteX38" fmla="*/ 1069 w 9572"/>
              <a:gd name="connsiteY38" fmla="*/ 8811 h 10000"/>
              <a:gd name="connsiteX39" fmla="*/ 856 w 9572"/>
              <a:gd name="connsiteY39" fmla="*/ 8593 h 10000"/>
              <a:gd name="connsiteX40" fmla="*/ 641 w 9572"/>
              <a:gd name="connsiteY40" fmla="*/ 8374 h 10000"/>
              <a:gd name="connsiteX41" fmla="*/ 641 w 9572"/>
              <a:gd name="connsiteY41" fmla="*/ 8156 h 10000"/>
              <a:gd name="connsiteX42" fmla="*/ 428 w 9572"/>
              <a:gd name="connsiteY42" fmla="*/ 7937 h 10000"/>
              <a:gd name="connsiteX43" fmla="*/ 428 w 9572"/>
              <a:gd name="connsiteY43" fmla="*/ 7609 h 10000"/>
              <a:gd name="connsiteX44" fmla="*/ 428 w 9572"/>
              <a:gd name="connsiteY44" fmla="*/ 7391 h 10000"/>
              <a:gd name="connsiteX45" fmla="*/ 428 w 9572"/>
              <a:gd name="connsiteY45" fmla="*/ 6954 h 10000"/>
              <a:gd name="connsiteX46" fmla="*/ 428 w 9572"/>
              <a:gd name="connsiteY46" fmla="*/ 6626 h 10000"/>
              <a:gd name="connsiteX47" fmla="*/ 428 w 9572"/>
              <a:gd name="connsiteY47" fmla="*/ 6202 h 10000"/>
              <a:gd name="connsiteX48" fmla="*/ 428 w 9572"/>
              <a:gd name="connsiteY48" fmla="*/ 4454 h 10000"/>
              <a:gd name="connsiteX49" fmla="*/ 428 w 9572"/>
              <a:gd name="connsiteY49" fmla="*/ 2719 h 10000"/>
              <a:gd name="connsiteX50" fmla="*/ 428 w 9572"/>
              <a:gd name="connsiteY50" fmla="*/ 2281 h 10000"/>
              <a:gd name="connsiteX51" fmla="*/ 428 w 9572"/>
              <a:gd name="connsiteY51" fmla="*/ 1954 h 10000"/>
              <a:gd name="connsiteX52" fmla="*/ 428 w 9572"/>
              <a:gd name="connsiteY52" fmla="*/ 1626 h 10000"/>
              <a:gd name="connsiteX53" fmla="*/ 428 w 9572"/>
              <a:gd name="connsiteY53" fmla="*/ 1298 h 10000"/>
              <a:gd name="connsiteX54" fmla="*/ 428 w 9572"/>
              <a:gd name="connsiteY54" fmla="*/ 1093 h 10000"/>
              <a:gd name="connsiteX55" fmla="*/ 428 w 9572"/>
              <a:gd name="connsiteY55" fmla="*/ 874 h 10000"/>
              <a:gd name="connsiteX56" fmla="*/ 428 w 9572"/>
              <a:gd name="connsiteY56" fmla="*/ 656 h 10000"/>
              <a:gd name="connsiteX57" fmla="*/ 213 w 9572"/>
              <a:gd name="connsiteY57" fmla="*/ 546 h 10000"/>
              <a:gd name="connsiteX58" fmla="*/ 0 w 9572"/>
              <a:gd name="connsiteY58" fmla="*/ 328 h 10000"/>
              <a:gd name="connsiteX59" fmla="*/ 0 w 9572"/>
              <a:gd name="connsiteY59" fmla="*/ 219 h 10000"/>
              <a:gd name="connsiteX60" fmla="*/ 0 w 9572"/>
              <a:gd name="connsiteY60" fmla="*/ 109 h 10000"/>
              <a:gd name="connsiteX61" fmla="*/ 213 w 9572"/>
              <a:gd name="connsiteY61" fmla="*/ 0 h 10000"/>
              <a:gd name="connsiteX62" fmla="*/ 213 w 9572"/>
              <a:gd name="connsiteY62" fmla="*/ 0 h 10000"/>
              <a:gd name="connsiteX63" fmla="*/ 641 w 9572"/>
              <a:gd name="connsiteY63" fmla="*/ 0 h 10000"/>
              <a:gd name="connsiteX64" fmla="*/ 856 w 9572"/>
              <a:gd name="connsiteY64" fmla="*/ 0 h 10000"/>
              <a:gd name="connsiteX65" fmla="*/ 1284 w 9572"/>
              <a:gd name="connsiteY65" fmla="*/ 109 h 10000"/>
              <a:gd name="connsiteX66" fmla="*/ 1711 w 9572"/>
              <a:gd name="connsiteY66" fmla="*/ 328 h 10000"/>
              <a:gd name="connsiteX67" fmla="*/ 1925 w 9572"/>
              <a:gd name="connsiteY67" fmla="*/ 437 h 10000"/>
              <a:gd name="connsiteX68" fmla="*/ 2139 w 9572"/>
              <a:gd name="connsiteY68" fmla="*/ 546 h 10000"/>
              <a:gd name="connsiteX69" fmla="*/ 2139 w 9572"/>
              <a:gd name="connsiteY69" fmla="*/ 656 h 10000"/>
              <a:gd name="connsiteX70" fmla="*/ 2139 w 9572"/>
              <a:gd name="connsiteY70" fmla="*/ 874 h 10000"/>
              <a:gd name="connsiteX71" fmla="*/ 1925 w 9572"/>
              <a:gd name="connsiteY71" fmla="*/ 1298 h 10000"/>
              <a:gd name="connsiteX72" fmla="*/ 1925 w 9572"/>
              <a:gd name="connsiteY72" fmla="*/ 1516 h 10000"/>
              <a:gd name="connsiteX73" fmla="*/ 1711 w 9572"/>
              <a:gd name="connsiteY73" fmla="*/ 1844 h 10000"/>
              <a:gd name="connsiteX74" fmla="*/ 1711 w 9572"/>
              <a:gd name="connsiteY74" fmla="*/ 2391 h 10000"/>
              <a:gd name="connsiteX75" fmla="*/ 1497 w 9572"/>
              <a:gd name="connsiteY75" fmla="*/ 2937 h 10000"/>
              <a:gd name="connsiteX76" fmla="*/ 1497 w 9572"/>
              <a:gd name="connsiteY76" fmla="*/ 2937 h 10000"/>
              <a:gd name="connsiteX0" fmla="*/ 1564 w 9106"/>
              <a:gd name="connsiteY0" fmla="*/ 2937 h 10000"/>
              <a:gd name="connsiteX1" fmla="*/ 1564 w 9106"/>
              <a:gd name="connsiteY1" fmla="*/ 3484 h 10000"/>
              <a:gd name="connsiteX2" fmla="*/ 1564 w 9106"/>
              <a:gd name="connsiteY2" fmla="*/ 4016 h 10000"/>
              <a:gd name="connsiteX3" fmla="*/ 1564 w 9106"/>
              <a:gd name="connsiteY3" fmla="*/ 4563 h 10000"/>
              <a:gd name="connsiteX4" fmla="*/ 1564 w 9106"/>
              <a:gd name="connsiteY4" fmla="*/ 5000 h 10000"/>
              <a:gd name="connsiteX5" fmla="*/ 1341 w 9106"/>
              <a:gd name="connsiteY5" fmla="*/ 5437 h 10000"/>
              <a:gd name="connsiteX6" fmla="*/ 1341 w 9106"/>
              <a:gd name="connsiteY6" fmla="*/ 5984 h 10000"/>
              <a:gd name="connsiteX7" fmla="*/ 1564 w 9106"/>
              <a:gd name="connsiteY7" fmla="*/ 7063 h 10000"/>
              <a:gd name="connsiteX8" fmla="*/ 1564 w 9106"/>
              <a:gd name="connsiteY8" fmla="*/ 7500 h 10000"/>
              <a:gd name="connsiteX9" fmla="*/ 1788 w 9106"/>
              <a:gd name="connsiteY9" fmla="*/ 7937 h 10000"/>
              <a:gd name="connsiteX10" fmla="*/ 2011 w 9106"/>
              <a:gd name="connsiteY10" fmla="*/ 8265 h 10000"/>
              <a:gd name="connsiteX11" fmla="*/ 2235 w 9106"/>
              <a:gd name="connsiteY11" fmla="*/ 8593 h 10000"/>
              <a:gd name="connsiteX12" fmla="*/ 2458 w 9106"/>
              <a:gd name="connsiteY12" fmla="*/ 8702 h 10000"/>
              <a:gd name="connsiteX13" fmla="*/ 2905 w 9106"/>
              <a:gd name="connsiteY13" fmla="*/ 8921 h 10000"/>
              <a:gd name="connsiteX14" fmla="*/ 3548 w 9106"/>
              <a:gd name="connsiteY14" fmla="*/ 8921 h 10000"/>
              <a:gd name="connsiteX15" fmla="*/ 4218 w 9106"/>
              <a:gd name="connsiteY15" fmla="*/ 9030 h 10000"/>
              <a:gd name="connsiteX16" fmla="*/ 4888 w 9106"/>
              <a:gd name="connsiteY16" fmla="*/ 9030 h 10000"/>
              <a:gd name="connsiteX17" fmla="*/ 5558 w 9106"/>
              <a:gd name="connsiteY17" fmla="*/ 9030 h 10000"/>
              <a:gd name="connsiteX18" fmla="*/ 6230 w 9106"/>
              <a:gd name="connsiteY18" fmla="*/ 9030 h 10000"/>
              <a:gd name="connsiteX19" fmla="*/ 6899 w 9106"/>
              <a:gd name="connsiteY19" fmla="*/ 9030 h 10000"/>
              <a:gd name="connsiteX20" fmla="*/ 7346 w 9106"/>
              <a:gd name="connsiteY20" fmla="*/ 8921 h 10000"/>
              <a:gd name="connsiteX21" fmla="*/ 8016 w 9106"/>
              <a:gd name="connsiteY21" fmla="*/ 8702 h 10000"/>
              <a:gd name="connsiteX22" fmla="*/ 9106 w 9106"/>
              <a:gd name="connsiteY22" fmla="*/ 9672 h 10000"/>
              <a:gd name="connsiteX23" fmla="*/ 8241 w 9106"/>
              <a:gd name="connsiteY23" fmla="*/ 9891 h 10000"/>
              <a:gd name="connsiteX24" fmla="*/ 7346 w 9106"/>
              <a:gd name="connsiteY24" fmla="*/ 10000 h 10000"/>
              <a:gd name="connsiteX25" fmla="*/ 6452 w 9106"/>
              <a:gd name="connsiteY25" fmla="*/ 10000 h 10000"/>
              <a:gd name="connsiteX26" fmla="*/ 5782 w 9106"/>
              <a:gd name="connsiteY26" fmla="*/ 10000 h 10000"/>
              <a:gd name="connsiteX27" fmla="*/ 5112 w 9106"/>
              <a:gd name="connsiteY27" fmla="*/ 10000 h 10000"/>
              <a:gd name="connsiteX28" fmla="*/ 4665 w 9106"/>
              <a:gd name="connsiteY28" fmla="*/ 10000 h 10000"/>
              <a:gd name="connsiteX29" fmla="*/ 3994 w 9106"/>
              <a:gd name="connsiteY29" fmla="*/ 10000 h 10000"/>
              <a:gd name="connsiteX30" fmla="*/ 3548 w 9106"/>
              <a:gd name="connsiteY30" fmla="*/ 9891 h 10000"/>
              <a:gd name="connsiteX31" fmla="*/ 3101 w 9106"/>
              <a:gd name="connsiteY31" fmla="*/ 9891 h 10000"/>
              <a:gd name="connsiteX32" fmla="*/ 2682 w 9106"/>
              <a:gd name="connsiteY32" fmla="*/ 9781 h 10000"/>
              <a:gd name="connsiteX33" fmla="*/ 2235 w 9106"/>
              <a:gd name="connsiteY33" fmla="*/ 9672 h 10000"/>
              <a:gd name="connsiteX34" fmla="*/ 2011 w 9106"/>
              <a:gd name="connsiteY34" fmla="*/ 9563 h 10000"/>
              <a:gd name="connsiteX35" fmla="*/ 1564 w 9106"/>
              <a:gd name="connsiteY35" fmla="*/ 9344 h 10000"/>
              <a:gd name="connsiteX36" fmla="*/ 1341 w 9106"/>
              <a:gd name="connsiteY36" fmla="*/ 9126 h 10000"/>
              <a:gd name="connsiteX37" fmla="*/ 1117 w 9106"/>
              <a:gd name="connsiteY37" fmla="*/ 8811 h 10000"/>
              <a:gd name="connsiteX38" fmla="*/ 894 w 9106"/>
              <a:gd name="connsiteY38" fmla="*/ 8593 h 10000"/>
              <a:gd name="connsiteX39" fmla="*/ 670 w 9106"/>
              <a:gd name="connsiteY39" fmla="*/ 8374 h 10000"/>
              <a:gd name="connsiteX40" fmla="*/ 670 w 9106"/>
              <a:gd name="connsiteY40" fmla="*/ 8156 h 10000"/>
              <a:gd name="connsiteX41" fmla="*/ 447 w 9106"/>
              <a:gd name="connsiteY41" fmla="*/ 7937 h 10000"/>
              <a:gd name="connsiteX42" fmla="*/ 447 w 9106"/>
              <a:gd name="connsiteY42" fmla="*/ 7609 h 10000"/>
              <a:gd name="connsiteX43" fmla="*/ 447 w 9106"/>
              <a:gd name="connsiteY43" fmla="*/ 7391 h 10000"/>
              <a:gd name="connsiteX44" fmla="*/ 447 w 9106"/>
              <a:gd name="connsiteY44" fmla="*/ 6954 h 10000"/>
              <a:gd name="connsiteX45" fmla="*/ 447 w 9106"/>
              <a:gd name="connsiteY45" fmla="*/ 6626 h 10000"/>
              <a:gd name="connsiteX46" fmla="*/ 447 w 9106"/>
              <a:gd name="connsiteY46" fmla="*/ 6202 h 10000"/>
              <a:gd name="connsiteX47" fmla="*/ 447 w 9106"/>
              <a:gd name="connsiteY47" fmla="*/ 4454 h 10000"/>
              <a:gd name="connsiteX48" fmla="*/ 447 w 9106"/>
              <a:gd name="connsiteY48" fmla="*/ 2719 h 10000"/>
              <a:gd name="connsiteX49" fmla="*/ 447 w 9106"/>
              <a:gd name="connsiteY49" fmla="*/ 2281 h 10000"/>
              <a:gd name="connsiteX50" fmla="*/ 447 w 9106"/>
              <a:gd name="connsiteY50" fmla="*/ 1954 h 10000"/>
              <a:gd name="connsiteX51" fmla="*/ 447 w 9106"/>
              <a:gd name="connsiteY51" fmla="*/ 1626 h 10000"/>
              <a:gd name="connsiteX52" fmla="*/ 447 w 9106"/>
              <a:gd name="connsiteY52" fmla="*/ 1298 h 10000"/>
              <a:gd name="connsiteX53" fmla="*/ 447 w 9106"/>
              <a:gd name="connsiteY53" fmla="*/ 1093 h 10000"/>
              <a:gd name="connsiteX54" fmla="*/ 447 w 9106"/>
              <a:gd name="connsiteY54" fmla="*/ 874 h 10000"/>
              <a:gd name="connsiteX55" fmla="*/ 447 w 9106"/>
              <a:gd name="connsiteY55" fmla="*/ 656 h 10000"/>
              <a:gd name="connsiteX56" fmla="*/ 223 w 9106"/>
              <a:gd name="connsiteY56" fmla="*/ 546 h 10000"/>
              <a:gd name="connsiteX57" fmla="*/ 0 w 9106"/>
              <a:gd name="connsiteY57" fmla="*/ 328 h 10000"/>
              <a:gd name="connsiteX58" fmla="*/ 0 w 9106"/>
              <a:gd name="connsiteY58" fmla="*/ 219 h 10000"/>
              <a:gd name="connsiteX59" fmla="*/ 0 w 9106"/>
              <a:gd name="connsiteY59" fmla="*/ 109 h 10000"/>
              <a:gd name="connsiteX60" fmla="*/ 223 w 9106"/>
              <a:gd name="connsiteY60" fmla="*/ 0 h 10000"/>
              <a:gd name="connsiteX61" fmla="*/ 223 w 9106"/>
              <a:gd name="connsiteY61" fmla="*/ 0 h 10000"/>
              <a:gd name="connsiteX62" fmla="*/ 670 w 9106"/>
              <a:gd name="connsiteY62" fmla="*/ 0 h 10000"/>
              <a:gd name="connsiteX63" fmla="*/ 894 w 9106"/>
              <a:gd name="connsiteY63" fmla="*/ 0 h 10000"/>
              <a:gd name="connsiteX64" fmla="*/ 1341 w 9106"/>
              <a:gd name="connsiteY64" fmla="*/ 109 h 10000"/>
              <a:gd name="connsiteX65" fmla="*/ 1788 w 9106"/>
              <a:gd name="connsiteY65" fmla="*/ 328 h 10000"/>
              <a:gd name="connsiteX66" fmla="*/ 2011 w 9106"/>
              <a:gd name="connsiteY66" fmla="*/ 437 h 10000"/>
              <a:gd name="connsiteX67" fmla="*/ 2235 w 9106"/>
              <a:gd name="connsiteY67" fmla="*/ 546 h 10000"/>
              <a:gd name="connsiteX68" fmla="*/ 2235 w 9106"/>
              <a:gd name="connsiteY68" fmla="*/ 656 h 10000"/>
              <a:gd name="connsiteX69" fmla="*/ 2235 w 9106"/>
              <a:gd name="connsiteY69" fmla="*/ 874 h 10000"/>
              <a:gd name="connsiteX70" fmla="*/ 2011 w 9106"/>
              <a:gd name="connsiteY70" fmla="*/ 1298 h 10000"/>
              <a:gd name="connsiteX71" fmla="*/ 2011 w 9106"/>
              <a:gd name="connsiteY71" fmla="*/ 1516 h 10000"/>
              <a:gd name="connsiteX72" fmla="*/ 1788 w 9106"/>
              <a:gd name="connsiteY72" fmla="*/ 1844 h 10000"/>
              <a:gd name="connsiteX73" fmla="*/ 1788 w 9106"/>
              <a:gd name="connsiteY73" fmla="*/ 2391 h 10000"/>
              <a:gd name="connsiteX74" fmla="*/ 1564 w 9106"/>
              <a:gd name="connsiteY74" fmla="*/ 2937 h 10000"/>
              <a:gd name="connsiteX75" fmla="*/ 1564 w 9106"/>
              <a:gd name="connsiteY75" fmla="*/ 2937 h 10000"/>
              <a:gd name="connsiteX0" fmla="*/ 1718 w 9050"/>
              <a:gd name="connsiteY0" fmla="*/ 2937 h 10000"/>
              <a:gd name="connsiteX1" fmla="*/ 1718 w 9050"/>
              <a:gd name="connsiteY1" fmla="*/ 3484 h 10000"/>
              <a:gd name="connsiteX2" fmla="*/ 1718 w 9050"/>
              <a:gd name="connsiteY2" fmla="*/ 4016 h 10000"/>
              <a:gd name="connsiteX3" fmla="*/ 1718 w 9050"/>
              <a:gd name="connsiteY3" fmla="*/ 4563 h 10000"/>
              <a:gd name="connsiteX4" fmla="*/ 1718 w 9050"/>
              <a:gd name="connsiteY4" fmla="*/ 5000 h 10000"/>
              <a:gd name="connsiteX5" fmla="*/ 1473 w 9050"/>
              <a:gd name="connsiteY5" fmla="*/ 5437 h 10000"/>
              <a:gd name="connsiteX6" fmla="*/ 1473 w 9050"/>
              <a:gd name="connsiteY6" fmla="*/ 5984 h 10000"/>
              <a:gd name="connsiteX7" fmla="*/ 1718 w 9050"/>
              <a:gd name="connsiteY7" fmla="*/ 7063 h 10000"/>
              <a:gd name="connsiteX8" fmla="*/ 1718 w 9050"/>
              <a:gd name="connsiteY8" fmla="*/ 7500 h 10000"/>
              <a:gd name="connsiteX9" fmla="*/ 1964 w 9050"/>
              <a:gd name="connsiteY9" fmla="*/ 7937 h 10000"/>
              <a:gd name="connsiteX10" fmla="*/ 2208 w 9050"/>
              <a:gd name="connsiteY10" fmla="*/ 8265 h 10000"/>
              <a:gd name="connsiteX11" fmla="*/ 2454 w 9050"/>
              <a:gd name="connsiteY11" fmla="*/ 8593 h 10000"/>
              <a:gd name="connsiteX12" fmla="*/ 2699 w 9050"/>
              <a:gd name="connsiteY12" fmla="*/ 8702 h 10000"/>
              <a:gd name="connsiteX13" fmla="*/ 3190 w 9050"/>
              <a:gd name="connsiteY13" fmla="*/ 8921 h 10000"/>
              <a:gd name="connsiteX14" fmla="*/ 3896 w 9050"/>
              <a:gd name="connsiteY14" fmla="*/ 8921 h 10000"/>
              <a:gd name="connsiteX15" fmla="*/ 4632 w 9050"/>
              <a:gd name="connsiteY15" fmla="*/ 9030 h 10000"/>
              <a:gd name="connsiteX16" fmla="*/ 5368 w 9050"/>
              <a:gd name="connsiteY16" fmla="*/ 9030 h 10000"/>
              <a:gd name="connsiteX17" fmla="*/ 6104 w 9050"/>
              <a:gd name="connsiteY17" fmla="*/ 9030 h 10000"/>
              <a:gd name="connsiteX18" fmla="*/ 6842 w 9050"/>
              <a:gd name="connsiteY18" fmla="*/ 9030 h 10000"/>
              <a:gd name="connsiteX19" fmla="*/ 7576 w 9050"/>
              <a:gd name="connsiteY19" fmla="*/ 9030 h 10000"/>
              <a:gd name="connsiteX20" fmla="*/ 8067 w 9050"/>
              <a:gd name="connsiteY20" fmla="*/ 8921 h 10000"/>
              <a:gd name="connsiteX21" fmla="*/ 8803 w 9050"/>
              <a:gd name="connsiteY21" fmla="*/ 8702 h 10000"/>
              <a:gd name="connsiteX22" fmla="*/ 9050 w 9050"/>
              <a:gd name="connsiteY22" fmla="*/ 9891 h 10000"/>
              <a:gd name="connsiteX23" fmla="*/ 8067 w 9050"/>
              <a:gd name="connsiteY23" fmla="*/ 10000 h 10000"/>
              <a:gd name="connsiteX24" fmla="*/ 7085 w 9050"/>
              <a:gd name="connsiteY24" fmla="*/ 10000 h 10000"/>
              <a:gd name="connsiteX25" fmla="*/ 6350 w 9050"/>
              <a:gd name="connsiteY25" fmla="*/ 10000 h 10000"/>
              <a:gd name="connsiteX26" fmla="*/ 5614 w 9050"/>
              <a:gd name="connsiteY26" fmla="*/ 10000 h 10000"/>
              <a:gd name="connsiteX27" fmla="*/ 5123 w 9050"/>
              <a:gd name="connsiteY27" fmla="*/ 10000 h 10000"/>
              <a:gd name="connsiteX28" fmla="*/ 4386 w 9050"/>
              <a:gd name="connsiteY28" fmla="*/ 10000 h 10000"/>
              <a:gd name="connsiteX29" fmla="*/ 3896 w 9050"/>
              <a:gd name="connsiteY29" fmla="*/ 9891 h 10000"/>
              <a:gd name="connsiteX30" fmla="*/ 3405 w 9050"/>
              <a:gd name="connsiteY30" fmla="*/ 9891 h 10000"/>
              <a:gd name="connsiteX31" fmla="*/ 2945 w 9050"/>
              <a:gd name="connsiteY31" fmla="*/ 9781 h 10000"/>
              <a:gd name="connsiteX32" fmla="*/ 2454 w 9050"/>
              <a:gd name="connsiteY32" fmla="*/ 9672 h 10000"/>
              <a:gd name="connsiteX33" fmla="*/ 2208 w 9050"/>
              <a:gd name="connsiteY33" fmla="*/ 9563 h 10000"/>
              <a:gd name="connsiteX34" fmla="*/ 1718 w 9050"/>
              <a:gd name="connsiteY34" fmla="*/ 9344 h 10000"/>
              <a:gd name="connsiteX35" fmla="*/ 1473 w 9050"/>
              <a:gd name="connsiteY35" fmla="*/ 9126 h 10000"/>
              <a:gd name="connsiteX36" fmla="*/ 1227 w 9050"/>
              <a:gd name="connsiteY36" fmla="*/ 8811 h 10000"/>
              <a:gd name="connsiteX37" fmla="*/ 982 w 9050"/>
              <a:gd name="connsiteY37" fmla="*/ 8593 h 10000"/>
              <a:gd name="connsiteX38" fmla="*/ 736 w 9050"/>
              <a:gd name="connsiteY38" fmla="*/ 8374 h 10000"/>
              <a:gd name="connsiteX39" fmla="*/ 736 w 9050"/>
              <a:gd name="connsiteY39" fmla="*/ 8156 h 10000"/>
              <a:gd name="connsiteX40" fmla="*/ 491 w 9050"/>
              <a:gd name="connsiteY40" fmla="*/ 7937 h 10000"/>
              <a:gd name="connsiteX41" fmla="*/ 491 w 9050"/>
              <a:gd name="connsiteY41" fmla="*/ 7609 h 10000"/>
              <a:gd name="connsiteX42" fmla="*/ 491 w 9050"/>
              <a:gd name="connsiteY42" fmla="*/ 7391 h 10000"/>
              <a:gd name="connsiteX43" fmla="*/ 491 w 9050"/>
              <a:gd name="connsiteY43" fmla="*/ 6954 h 10000"/>
              <a:gd name="connsiteX44" fmla="*/ 491 w 9050"/>
              <a:gd name="connsiteY44" fmla="*/ 6626 h 10000"/>
              <a:gd name="connsiteX45" fmla="*/ 491 w 9050"/>
              <a:gd name="connsiteY45" fmla="*/ 6202 h 10000"/>
              <a:gd name="connsiteX46" fmla="*/ 491 w 9050"/>
              <a:gd name="connsiteY46" fmla="*/ 4454 h 10000"/>
              <a:gd name="connsiteX47" fmla="*/ 491 w 9050"/>
              <a:gd name="connsiteY47" fmla="*/ 2719 h 10000"/>
              <a:gd name="connsiteX48" fmla="*/ 491 w 9050"/>
              <a:gd name="connsiteY48" fmla="*/ 2281 h 10000"/>
              <a:gd name="connsiteX49" fmla="*/ 491 w 9050"/>
              <a:gd name="connsiteY49" fmla="*/ 1954 h 10000"/>
              <a:gd name="connsiteX50" fmla="*/ 491 w 9050"/>
              <a:gd name="connsiteY50" fmla="*/ 1626 h 10000"/>
              <a:gd name="connsiteX51" fmla="*/ 491 w 9050"/>
              <a:gd name="connsiteY51" fmla="*/ 1298 h 10000"/>
              <a:gd name="connsiteX52" fmla="*/ 491 w 9050"/>
              <a:gd name="connsiteY52" fmla="*/ 1093 h 10000"/>
              <a:gd name="connsiteX53" fmla="*/ 491 w 9050"/>
              <a:gd name="connsiteY53" fmla="*/ 874 h 10000"/>
              <a:gd name="connsiteX54" fmla="*/ 491 w 9050"/>
              <a:gd name="connsiteY54" fmla="*/ 656 h 10000"/>
              <a:gd name="connsiteX55" fmla="*/ 245 w 9050"/>
              <a:gd name="connsiteY55" fmla="*/ 546 h 10000"/>
              <a:gd name="connsiteX56" fmla="*/ 0 w 9050"/>
              <a:gd name="connsiteY56" fmla="*/ 328 h 10000"/>
              <a:gd name="connsiteX57" fmla="*/ 0 w 9050"/>
              <a:gd name="connsiteY57" fmla="*/ 219 h 10000"/>
              <a:gd name="connsiteX58" fmla="*/ 0 w 9050"/>
              <a:gd name="connsiteY58" fmla="*/ 109 h 10000"/>
              <a:gd name="connsiteX59" fmla="*/ 245 w 9050"/>
              <a:gd name="connsiteY59" fmla="*/ 0 h 10000"/>
              <a:gd name="connsiteX60" fmla="*/ 245 w 9050"/>
              <a:gd name="connsiteY60" fmla="*/ 0 h 10000"/>
              <a:gd name="connsiteX61" fmla="*/ 736 w 9050"/>
              <a:gd name="connsiteY61" fmla="*/ 0 h 10000"/>
              <a:gd name="connsiteX62" fmla="*/ 982 w 9050"/>
              <a:gd name="connsiteY62" fmla="*/ 0 h 10000"/>
              <a:gd name="connsiteX63" fmla="*/ 1473 w 9050"/>
              <a:gd name="connsiteY63" fmla="*/ 109 h 10000"/>
              <a:gd name="connsiteX64" fmla="*/ 1964 w 9050"/>
              <a:gd name="connsiteY64" fmla="*/ 328 h 10000"/>
              <a:gd name="connsiteX65" fmla="*/ 2208 w 9050"/>
              <a:gd name="connsiteY65" fmla="*/ 437 h 10000"/>
              <a:gd name="connsiteX66" fmla="*/ 2454 w 9050"/>
              <a:gd name="connsiteY66" fmla="*/ 546 h 10000"/>
              <a:gd name="connsiteX67" fmla="*/ 2454 w 9050"/>
              <a:gd name="connsiteY67" fmla="*/ 656 h 10000"/>
              <a:gd name="connsiteX68" fmla="*/ 2454 w 9050"/>
              <a:gd name="connsiteY68" fmla="*/ 874 h 10000"/>
              <a:gd name="connsiteX69" fmla="*/ 2208 w 9050"/>
              <a:gd name="connsiteY69" fmla="*/ 1298 h 10000"/>
              <a:gd name="connsiteX70" fmla="*/ 2208 w 9050"/>
              <a:gd name="connsiteY70" fmla="*/ 1516 h 10000"/>
              <a:gd name="connsiteX71" fmla="*/ 1964 w 9050"/>
              <a:gd name="connsiteY71" fmla="*/ 1844 h 10000"/>
              <a:gd name="connsiteX72" fmla="*/ 1964 w 9050"/>
              <a:gd name="connsiteY72" fmla="*/ 2391 h 10000"/>
              <a:gd name="connsiteX73" fmla="*/ 1718 w 9050"/>
              <a:gd name="connsiteY73" fmla="*/ 2937 h 10000"/>
              <a:gd name="connsiteX74" fmla="*/ 1718 w 9050"/>
              <a:gd name="connsiteY7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371 w 10000"/>
              <a:gd name="connsiteY19" fmla="*/ 9030 h 10000"/>
              <a:gd name="connsiteX20" fmla="*/ 8914 w 10000"/>
              <a:gd name="connsiteY20" fmla="*/ 8921 h 10000"/>
              <a:gd name="connsiteX21" fmla="*/ 10000 w 10000"/>
              <a:gd name="connsiteY21" fmla="*/ 9891 h 10000"/>
              <a:gd name="connsiteX22" fmla="*/ 8914 w 10000"/>
              <a:gd name="connsiteY22" fmla="*/ 10000 h 10000"/>
              <a:gd name="connsiteX23" fmla="*/ 7829 w 10000"/>
              <a:gd name="connsiteY23" fmla="*/ 10000 h 10000"/>
              <a:gd name="connsiteX24" fmla="*/ 7017 w 10000"/>
              <a:gd name="connsiteY24" fmla="*/ 10000 h 10000"/>
              <a:gd name="connsiteX25" fmla="*/ 6203 w 10000"/>
              <a:gd name="connsiteY25" fmla="*/ 10000 h 10000"/>
              <a:gd name="connsiteX26" fmla="*/ 5661 w 10000"/>
              <a:gd name="connsiteY26" fmla="*/ 10000 h 10000"/>
              <a:gd name="connsiteX27" fmla="*/ 4846 w 10000"/>
              <a:gd name="connsiteY27" fmla="*/ 10000 h 10000"/>
              <a:gd name="connsiteX28" fmla="*/ 4305 w 10000"/>
              <a:gd name="connsiteY28" fmla="*/ 9891 h 10000"/>
              <a:gd name="connsiteX29" fmla="*/ 3762 w 10000"/>
              <a:gd name="connsiteY29" fmla="*/ 9891 h 10000"/>
              <a:gd name="connsiteX30" fmla="*/ 3254 w 10000"/>
              <a:gd name="connsiteY30" fmla="*/ 9781 h 10000"/>
              <a:gd name="connsiteX31" fmla="*/ 2712 w 10000"/>
              <a:gd name="connsiteY31" fmla="*/ 9672 h 10000"/>
              <a:gd name="connsiteX32" fmla="*/ 2440 w 10000"/>
              <a:gd name="connsiteY32" fmla="*/ 9563 h 10000"/>
              <a:gd name="connsiteX33" fmla="*/ 1898 w 10000"/>
              <a:gd name="connsiteY33" fmla="*/ 9344 h 10000"/>
              <a:gd name="connsiteX34" fmla="*/ 1628 w 10000"/>
              <a:gd name="connsiteY34" fmla="*/ 9126 h 10000"/>
              <a:gd name="connsiteX35" fmla="*/ 1356 w 10000"/>
              <a:gd name="connsiteY35" fmla="*/ 8811 h 10000"/>
              <a:gd name="connsiteX36" fmla="*/ 1085 w 10000"/>
              <a:gd name="connsiteY36" fmla="*/ 8593 h 10000"/>
              <a:gd name="connsiteX37" fmla="*/ 813 w 10000"/>
              <a:gd name="connsiteY37" fmla="*/ 8374 h 10000"/>
              <a:gd name="connsiteX38" fmla="*/ 813 w 10000"/>
              <a:gd name="connsiteY38" fmla="*/ 8156 h 10000"/>
              <a:gd name="connsiteX39" fmla="*/ 543 w 10000"/>
              <a:gd name="connsiteY39" fmla="*/ 7937 h 10000"/>
              <a:gd name="connsiteX40" fmla="*/ 543 w 10000"/>
              <a:gd name="connsiteY40" fmla="*/ 7609 h 10000"/>
              <a:gd name="connsiteX41" fmla="*/ 543 w 10000"/>
              <a:gd name="connsiteY41" fmla="*/ 7391 h 10000"/>
              <a:gd name="connsiteX42" fmla="*/ 543 w 10000"/>
              <a:gd name="connsiteY42" fmla="*/ 6954 h 10000"/>
              <a:gd name="connsiteX43" fmla="*/ 543 w 10000"/>
              <a:gd name="connsiteY43" fmla="*/ 6626 h 10000"/>
              <a:gd name="connsiteX44" fmla="*/ 543 w 10000"/>
              <a:gd name="connsiteY44" fmla="*/ 6202 h 10000"/>
              <a:gd name="connsiteX45" fmla="*/ 543 w 10000"/>
              <a:gd name="connsiteY45" fmla="*/ 4454 h 10000"/>
              <a:gd name="connsiteX46" fmla="*/ 543 w 10000"/>
              <a:gd name="connsiteY46" fmla="*/ 2719 h 10000"/>
              <a:gd name="connsiteX47" fmla="*/ 543 w 10000"/>
              <a:gd name="connsiteY47" fmla="*/ 2281 h 10000"/>
              <a:gd name="connsiteX48" fmla="*/ 543 w 10000"/>
              <a:gd name="connsiteY48" fmla="*/ 1954 h 10000"/>
              <a:gd name="connsiteX49" fmla="*/ 543 w 10000"/>
              <a:gd name="connsiteY49" fmla="*/ 1626 h 10000"/>
              <a:gd name="connsiteX50" fmla="*/ 543 w 10000"/>
              <a:gd name="connsiteY50" fmla="*/ 1298 h 10000"/>
              <a:gd name="connsiteX51" fmla="*/ 543 w 10000"/>
              <a:gd name="connsiteY51" fmla="*/ 1093 h 10000"/>
              <a:gd name="connsiteX52" fmla="*/ 543 w 10000"/>
              <a:gd name="connsiteY52" fmla="*/ 874 h 10000"/>
              <a:gd name="connsiteX53" fmla="*/ 543 w 10000"/>
              <a:gd name="connsiteY53" fmla="*/ 656 h 10000"/>
              <a:gd name="connsiteX54" fmla="*/ 271 w 10000"/>
              <a:gd name="connsiteY54" fmla="*/ 546 h 10000"/>
              <a:gd name="connsiteX55" fmla="*/ 0 w 10000"/>
              <a:gd name="connsiteY55" fmla="*/ 328 h 10000"/>
              <a:gd name="connsiteX56" fmla="*/ 0 w 10000"/>
              <a:gd name="connsiteY56" fmla="*/ 219 h 10000"/>
              <a:gd name="connsiteX57" fmla="*/ 0 w 10000"/>
              <a:gd name="connsiteY57" fmla="*/ 109 h 10000"/>
              <a:gd name="connsiteX58" fmla="*/ 271 w 10000"/>
              <a:gd name="connsiteY58" fmla="*/ 0 h 10000"/>
              <a:gd name="connsiteX59" fmla="*/ 271 w 10000"/>
              <a:gd name="connsiteY59" fmla="*/ 0 h 10000"/>
              <a:gd name="connsiteX60" fmla="*/ 813 w 10000"/>
              <a:gd name="connsiteY60" fmla="*/ 0 h 10000"/>
              <a:gd name="connsiteX61" fmla="*/ 1085 w 10000"/>
              <a:gd name="connsiteY61" fmla="*/ 0 h 10000"/>
              <a:gd name="connsiteX62" fmla="*/ 1628 w 10000"/>
              <a:gd name="connsiteY62" fmla="*/ 109 h 10000"/>
              <a:gd name="connsiteX63" fmla="*/ 2170 w 10000"/>
              <a:gd name="connsiteY63" fmla="*/ 328 h 10000"/>
              <a:gd name="connsiteX64" fmla="*/ 2440 w 10000"/>
              <a:gd name="connsiteY64" fmla="*/ 437 h 10000"/>
              <a:gd name="connsiteX65" fmla="*/ 2712 w 10000"/>
              <a:gd name="connsiteY65" fmla="*/ 546 h 10000"/>
              <a:gd name="connsiteX66" fmla="*/ 2712 w 10000"/>
              <a:gd name="connsiteY66" fmla="*/ 656 h 10000"/>
              <a:gd name="connsiteX67" fmla="*/ 2712 w 10000"/>
              <a:gd name="connsiteY67" fmla="*/ 874 h 10000"/>
              <a:gd name="connsiteX68" fmla="*/ 2440 w 10000"/>
              <a:gd name="connsiteY68" fmla="*/ 1298 h 10000"/>
              <a:gd name="connsiteX69" fmla="*/ 2440 w 10000"/>
              <a:gd name="connsiteY69" fmla="*/ 1516 h 10000"/>
              <a:gd name="connsiteX70" fmla="*/ 2170 w 10000"/>
              <a:gd name="connsiteY70" fmla="*/ 1844 h 10000"/>
              <a:gd name="connsiteX71" fmla="*/ 2170 w 10000"/>
              <a:gd name="connsiteY71" fmla="*/ 2391 h 10000"/>
              <a:gd name="connsiteX72" fmla="*/ 1898 w 10000"/>
              <a:gd name="connsiteY72" fmla="*/ 2937 h 10000"/>
              <a:gd name="connsiteX73" fmla="*/ 1898 w 10000"/>
              <a:gd name="connsiteY7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914 w 10000"/>
              <a:gd name="connsiteY19" fmla="*/ 8921 h 10000"/>
              <a:gd name="connsiteX20" fmla="*/ 10000 w 10000"/>
              <a:gd name="connsiteY20" fmla="*/ 9891 h 10000"/>
              <a:gd name="connsiteX21" fmla="*/ 8914 w 10000"/>
              <a:gd name="connsiteY21" fmla="*/ 10000 h 10000"/>
              <a:gd name="connsiteX22" fmla="*/ 7829 w 10000"/>
              <a:gd name="connsiteY22" fmla="*/ 10000 h 10000"/>
              <a:gd name="connsiteX23" fmla="*/ 7017 w 10000"/>
              <a:gd name="connsiteY23" fmla="*/ 10000 h 10000"/>
              <a:gd name="connsiteX24" fmla="*/ 6203 w 10000"/>
              <a:gd name="connsiteY24" fmla="*/ 10000 h 10000"/>
              <a:gd name="connsiteX25" fmla="*/ 5661 w 10000"/>
              <a:gd name="connsiteY25" fmla="*/ 10000 h 10000"/>
              <a:gd name="connsiteX26" fmla="*/ 4846 w 10000"/>
              <a:gd name="connsiteY26" fmla="*/ 10000 h 10000"/>
              <a:gd name="connsiteX27" fmla="*/ 4305 w 10000"/>
              <a:gd name="connsiteY27" fmla="*/ 9891 h 10000"/>
              <a:gd name="connsiteX28" fmla="*/ 3762 w 10000"/>
              <a:gd name="connsiteY28" fmla="*/ 9891 h 10000"/>
              <a:gd name="connsiteX29" fmla="*/ 3254 w 10000"/>
              <a:gd name="connsiteY29" fmla="*/ 9781 h 10000"/>
              <a:gd name="connsiteX30" fmla="*/ 2712 w 10000"/>
              <a:gd name="connsiteY30" fmla="*/ 9672 h 10000"/>
              <a:gd name="connsiteX31" fmla="*/ 2440 w 10000"/>
              <a:gd name="connsiteY31" fmla="*/ 9563 h 10000"/>
              <a:gd name="connsiteX32" fmla="*/ 1898 w 10000"/>
              <a:gd name="connsiteY32" fmla="*/ 9344 h 10000"/>
              <a:gd name="connsiteX33" fmla="*/ 1628 w 10000"/>
              <a:gd name="connsiteY33" fmla="*/ 9126 h 10000"/>
              <a:gd name="connsiteX34" fmla="*/ 1356 w 10000"/>
              <a:gd name="connsiteY34" fmla="*/ 8811 h 10000"/>
              <a:gd name="connsiteX35" fmla="*/ 1085 w 10000"/>
              <a:gd name="connsiteY35" fmla="*/ 8593 h 10000"/>
              <a:gd name="connsiteX36" fmla="*/ 813 w 10000"/>
              <a:gd name="connsiteY36" fmla="*/ 8374 h 10000"/>
              <a:gd name="connsiteX37" fmla="*/ 813 w 10000"/>
              <a:gd name="connsiteY37" fmla="*/ 8156 h 10000"/>
              <a:gd name="connsiteX38" fmla="*/ 543 w 10000"/>
              <a:gd name="connsiteY38" fmla="*/ 7937 h 10000"/>
              <a:gd name="connsiteX39" fmla="*/ 543 w 10000"/>
              <a:gd name="connsiteY39" fmla="*/ 7609 h 10000"/>
              <a:gd name="connsiteX40" fmla="*/ 543 w 10000"/>
              <a:gd name="connsiteY40" fmla="*/ 7391 h 10000"/>
              <a:gd name="connsiteX41" fmla="*/ 543 w 10000"/>
              <a:gd name="connsiteY41" fmla="*/ 6954 h 10000"/>
              <a:gd name="connsiteX42" fmla="*/ 543 w 10000"/>
              <a:gd name="connsiteY42" fmla="*/ 6626 h 10000"/>
              <a:gd name="connsiteX43" fmla="*/ 543 w 10000"/>
              <a:gd name="connsiteY43" fmla="*/ 6202 h 10000"/>
              <a:gd name="connsiteX44" fmla="*/ 543 w 10000"/>
              <a:gd name="connsiteY44" fmla="*/ 4454 h 10000"/>
              <a:gd name="connsiteX45" fmla="*/ 543 w 10000"/>
              <a:gd name="connsiteY45" fmla="*/ 2719 h 10000"/>
              <a:gd name="connsiteX46" fmla="*/ 543 w 10000"/>
              <a:gd name="connsiteY46" fmla="*/ 2281 h 10000"/>
              <a:gd name="connsiteX47" fmla="*/ 543 w 10000"/>
              <a:gd name="connsiteY47" fmla="*/ 1954 h 10000"/>
              <a:gd name="connsiteX48" fmla="*/ 543 w 10000"/>
              <a:gd name="connsiteY48" fmla="*/ 1626 h 10000"/>
              <a:gd name="connsiteX49" fmla="*/ 543 w 10000"/>
              <a:gd name="connsiteY49" fmla="*/ 1298 h 10000"/>
              <a:gd name="connsiteX50" fmla="*/ 543 w 10000"/>
              <a:gd name="connsiteY50" fmla="*/ 1093 h 10000"/>
              <a:gd name="connsiteX51" fmla="*/ 543 w 10000"/>
              <a:gd name="connsiteY51" fmla="*/ 874 h 10000"/>
              <a:gd name="connsiteX52" fmla="*/ 543 w 10000"/>
              <a:gd name="connsiteY52" fmla="*/ 656 h 10000"/>
              <a:gd name="connsiteX53" fmla="*/ 271 w 10000"/>
              <a:gd name="connsiteY53" fmla="*/ 546 h 10000"/>
              <a:gd name="connsiteX54" fmla="*/ 0 w 10000"/>
              <a:gd name="connsiteY54" fmla="*/ 328 h 10000"/>
              <a:gd name="connsiteX55" fmla="*/ 0 w 10000"/>
              <a:gd name="connsiteY55" fmla="*/ 219 h 10000"/>
              <a:gd name="connsiteX56" fmla="*/ 0 w 10000"/>
              <a:gd name="connsiteY56" fmla="*/ 109 h 10000"/>
              <a:gd name="connsiteX57" fmla="*/ 271 w 10000"/>
              <a:gd name="connsiteY57" fmla="*/ 0 h 10000"/>
              <a:gd name="connsiteX58" fmla="*/ 271 w 10000"/>
              <a:gd name="connsiteY58" fmla="*/ 0 h 10000"/>
              <a:gd name="connsiteX59" fmla="*/ 813 w 10000"/>
              <a:gd name="connsiteY59" fmla="*/ 0 h 10000"/>
              <a:gd name="connsiteX60" fmla="*/ 1085 w 10000"/>
              <a:gd name="connsiteY60" fmla="*/ 0 h 10000"/>
              <a:gd name="connsiteX61" fmla="*/ 1628 w 10000"/>
              <a:gd name="connsiteY61" fmla="*/ 109 h 10000"/>
              <a:gd name="connsiteX62" fmla="*/ 2170 w 10000"/>
              <a:gd name="connsiteY62" fmla="*/ 328 h 10000"/>
              <a:gd name="connsiteX63" fmla="*/ 2440 w 10000"/>
              <a:gd name="connsiteY63" fmla="*/ 437 h 10000"/>
              <a:gd name="connsiteX64" fmla="*/ 2712 w 10000"/>
              <a:gd name="connsiteY64" fmla="*/ 546 h 10000"/>
              <a:gd name="connsiteX65" fmla="*/ 2712 w 10000"/>
              <a:gd name="connsiteY65" fmla="*/ 656 h 10000"/>
              <a:gd name="connsiteX66" fmla="*/ 2712 w 10000"/>
              <a:gd name="connsiteY66" fmla="*/ 874 h 10000"/>
              <a:gd name="connsiteX67" fmla="*/ 2440 w 10000"/>
              <a:gd name="connsiteY67" fmla="*/ 1298 h 10000"/>
              <a:gd name="connsiteX68" fmla="*/ 2440 w 10000"/>
              <a:gd name="connsiteY68" fmla="*/ 1516 h 10000"/>
              <a:gd name="connsiteX69" fmla="*/ 2170 w 10000"/>
              <a:gd name="connsiteY69" fmla="*/ 1844 h 10000"/>
              <a:gd name="connsiteX70" fmla="*/ 2170 w 10000"/>
              <a:gd name="connsiteY70" fmla="*/ 2391 h 10000"/>
              <a:gd name="connsiteX71" fmla="*/ 1898 w 10000"/>
              <a:gd name="connsiteY71" fmla="*/ 2937 h 10000"/>
              <a:gd name="connsiteX72" fmla="*/ 1898 w 10000"/>
              <a:gd name="connsiteY7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10000 w 10000"/>
              <a:gd name="connsiteY19" fmla="*/ 9891 h 10000"/>
              <a:gd name="connsiteX20" fmla="*/ 8914 w 10000"/>
              <a:gd name="connsiteY20" fmla="*/ 10000 h 10000"/>
              <a:gd name="connsiteX21" fmla="*/ 7829 w 10000"/>
              <a:gd name="connsiteY21" fmla="*/ 10000 h 10000"/>
              <a:gd name="connsiteX22" fmla="*/ 7017 w 10000"/>
              <a:gd name="connsiteY22" fmla="*/ 10000 h 10000"/>
              <a:gd name="connsiteX23" fmla="*/ 6203 w 10000"/>
              <a:gd name="connsiteY23" fmla="*/ 10000 h 10000"/>
              <a:gd name="connsiteX24" fmla="*/ 5661 w 10000"/>
              <a:gd name="connsiteY24" fmla="*/ 10000 h 10000"/>
              <a:gd name="connsiteX25" fmla="*/ 4846 w 10000"/>
              <a:gd name="connsiteY25" fmla="*/ 10000 h 10000"/>
              <a:gd name="connsiteX26" fmla="*/ 4305 w 10000"/>
              <a:gd name="connsiteY26" fmla="*/ 9891 h 10000"/>
              <a:gd name="connsiteX27" fmla="*/ 3762 w 10000"/>
              <a:gd name="connsiteY27" fmla="*/ 9891 h 10000"/>
              <a:gd name="connsiteX28" fmla="*/ 3254 w 10000"/>
              <a:gd name="connsiteY28" fmla="*/ 9781 h 10000"/>
              <a:gd name="connsiteX29" fmla="*/ 2712 w 10000"/>
              <a:gd name="connsiteY29" fmla="*/ 9672 h 10000"/>
              <a:gd name="connsiteX30" fmla="*/ 2440 w 10000"/>
              <a:gd name="connsiteY30" fmla="*/ 9563 h 10000"/>
              <a:gd name="connsiteX31" fmla="*/ 1898 w 10000"/>
              <a:gd name="connsiteY31" fmla="*/ 9344 h 10000"/>
              <a:gd name="connsiteX32" fmla="*/ 1628 w 10000"/>
              <a:gd name="connsiteY32" fmla="*/ 9126 h 10000"/>
              <a:gd name="connsiteX33" fmla="*/ 1356 w 10000"/>
              <a:gd name="connsiteY33" fmla="*/ 8811 h 10000"/>
              <a:gd name="connsiteX34" fmla="*/ 1085 w 10000"/>
              <a:gd name="connsiteY34" fmla="*/ 8593 h 10000"/>
              <a:gd name="connsiteX35" fmla="*/ 813 w 10000"/>
              <a:gd name="connsiteY35" fmla="*/ 8374 h 10000"/>
              <a:gd name="connsiteX36" fmla="*/ 813 w 10000"/>
              <a:gd name="connsiteY36" fmla="*/ 8156 h 10000"/>
              <a:gd name="connsiteX37" fmla="*/ 543 w 10000"/>
              <a:gd name="connsiteY37" fmla="*/ 7937 h 10000"/>
              <a:gd name="connsiteX38" fmla="*/ 543 w 10000"/>
              <a:gd name="connsiteY38" fmla="*/ 7609 h 10000"/>
              <a:gd name="connsiteX39" fmla="*/ 543 w 10000"/>
              <a:gd name="connsiteY39" fmla="*/ 7391 h 10000"/>
              <a:gd name="connsiteX40" fmla="*/ 543 w 10000"/>
              <a:gd name="connsiteY40" fmla="*/ 6954 h 10000"/>
              <a:gd name="connsiteX41" fmla="*/ 543 w 10000"/>
              <a:gd name="connsiteY41" fmla="*/ 6626 h 10000"/>
              <a:gd name="connsiteX42" fmla="*/ 543 w 10000"/>
              <a:gd name="connsiteY42" fmla="*/ 6202 h 10000"/>
              <a:gd name="connsiteX43" fmla="*/ 543 w 10000"/>
              <a:gd name="connsiteY43" fmla="*/ 4454 h 10000"/>
              <a:gd name="connsiteX44" fmla="*/ 543 w 10000"/>
              <a:gd name="connsiteY44" fmla="*/ 2719 h 10000"/>
              <a:gd name="connsiteX45" fmla="*/ 543 w 10000"/>
              <a:gd name="connsiteY45" fmla="*/ 2281 h 10000"/>
              <a:gd name="connsiteX46" fmla="*/ 543 w 10000"/>
              <a:gd name="connsiteY46" fmla="*/ 1954 h 10000"/>
              <a:gd name="connsiteX47" fmla="*/ 543 w 10000"/>
              <a:gd name="connsiteY47" fmla="*/ 1626 h 10000"/>
              <a:gd name="connsiteX48" fmla="*/ 543 w 10000"/>
              <a:gd name="connsiteY48" fmla="*/ 1298 h 10000"/>
              <a:gd name="connsiteX49" fmla="*/ 543 w 10000"/>
              <a:gd name="connsiteY49" fmla="*/ 1093 h 10000"/>
              <a:gd name="connsiteX50" fmla="*/ 543 w 10000"/>
              <a:gd name="connsiteY50" fmla="*/ 874 h 10000"/>
              <a:gd name="connsiteX51" fmla="*/ 543 w 10000"/>
              <a:gd name="connsiteY51" fmla="*/ 656 h 10000"/>
              <a:gd name="connsiteX52" fmla="*/ 271 w 10000"/>
              <a:gd name="connsiteY52" fmla="*/ 546 h 10000"/>
              <a:gd name="connsiteX53" fmla="*/ 0 w 10000"/>
              <a:gd name="connsiteY53" fmla="*/ 328 h 10000"/>
              <a:gd name="connsiteX54" fmla="*/ 0 w 10000"/>
              <a:gd name="connsiteY54" fmla="*/ 219 h 10000"/>
              <a:gd name="connsiteX55" fmla="*/ 0 w 10000"/>
              <a:gd name="connsiteY55" fmla="*/ 109 h 10000"/>
              <a:gd name="connsiteX56" fmla="*/ 271 w 10000"/>
              <a:gd name="connsiteY56" fmla="*/ 0 h 10000"/>
              <a:gd name="connsiteX57" fmla="*/ 271 w 10000"/>
              <a:gd name="connsiteY57" fmla="*/ 0 h 10000"/>
              <a:gd name="connsiteX58" fmla="*/ 813 w 10000"/>
              <a:gd name="connsiteY58" fmla="*/ 0 h 10000"/>
              <a:gd name="connsiteX59" fmla="*/ 1085 w 10000"/>
              <a:gd name="connsiteY59" fmla="*/ 0 h 10000"/>
              <a:gd name="connsiteX60" fmla="*/ 1628 w 10000"/>
              <a:gd name="connsiteY60" fmla="*/ 109 h 10000"/>
              <a:gd name="connsiteX61" fmla="*/ 2170 w 10000"/>
              <a:gd name="connsiteY61" fmla="*/ 328 h 10000"/>
              <a:gd name="connsiteX62" fmla="*/ 2440 w 10000"/>
              <a:gd name="connsiteY62" fmla="*/ 437 h 10000"/>
              <a:gd name="connsiteX63" fmla="*/ 2712 w 10000"/>
              <a:gd name="connsiteY63" fmla="*/ 546 h 10000"/>
              <a:gd name="connsiteX64" fmla="*/ 2712 w 10000"/>
              <a:gd name="connsiteY64" fmla="*/ 656 h 10000"/>
              <a:gd name="connsiteX65" fmla="*/ 2712 w 10000"/>
              <a:gd name="connsiteY65" fmla="*/ 874 h 10000"/>
              <a:gd name="connsiteX66" fmla="*/ 2440 w 10000"/>
              <a:gd name="connsiteY66" fmla="*/ 1298 h 10000"/>
              <a:gd name="connsiteX67" fmla="*/ 2440 w 10000"/>
              <a:gd name="connsiteY67" fmla="*/ 1516 h 10000"/>
              <a:gd name="connsiteX68" fmla="*/ 2170 w 10000"/>
              <a:gd name="connsiteY68" fmla="*/ 1844 h 10000"/>
              <a:gd name="connsiteX69" fmla="*/ 2170 w 10000"/>
              <a:gd name="connsiteY69" fmla="*/ 2391 h 10000"/>
              <a:gd name="connsiteX70" fmla="*/ 1898 w 10000"/>
              <a:gd name="connsiteY70" fmla="*/ 2937 h 10000"/>
              <a:gd name="connsiteX71" fmla="*/ 1898 w 10000"/>
              <a:gd name="connsiteY7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10000 w 10000"/>
              <a:gd name="connsiteY18" fmla="*/ 9891 h 10000"/>
              <a:gd name="connsiteX19" fmla="*/ 8914 w 10000"/>
              <a:gd name="connsiteY19" fmla="*/ 10000 h 10000"/>
              <a:gd name="connsiteX20" fmla="*/ 7829 w 10000"/>
              <a:gd name="connsiteY20" fmla="*/ 10000 h 10000"/>
              <a:gd name="connsiteX21" fmla="*/ 7017 w 10000"/>
              <a:gd name="connsiteY21" fmla="*/ 10000 h 10000"/>
              <a:gd name="connsiteX22" fmla="*/ 6203 w 10000"/>
              <a:gd name="connsiteY22" fmla="*/ 10000 h 10000"/>
              <a:gd name="connsiteX23" fmla="*/ 5661 w 10000"/>
              <a:gd name="connsiteY23" fmla="*/ 10000 h 10000"/>
              <a:gd name="connsiteX24" fmla="*/ 4846 w 10000"/>
              <a:gd name="connsiteY24" fmla="*/ 10000 h 10000"/>
              <a:gd name="connsiteX25" fmla="*/ 4305 w 10000"/>
              <a:gd name="connsiteY25" fmla="*/ 9891 h 10000"/>
              <a:gd name="connsiteX26" fmla="*/ 3762 w 10000"/>
              <a:gd name="connsiteY26" fmla="*/ 9891 h 10000"/>
              <a:gd name="connsiteX27" fmla="*/ 3254 w 10000"/>
              <a:gd name="connsiteY27" fmla="*/ 9781 h 10000"/>
              <a:gd name="connsiteX28" fmla="*/ 2712 w 10000"/>
              <a:gd name="connsiteY28" fmla="*/ 9672 h 10000"/>
              <a:gd name="connsiteX29" fmla="*/ 2440 w 10000"/>
              <a:gd name="connsiteY29" fmla="*/ 9563 h 10000"/>
              <a:gd name="connsiteX30" fmla="*/ 1898 w 10000"/>
              <a:gd name="connsiteY30" fmla="*/ 9344 h 10000"/>
              <a:gd name="connsiteX31" fmla="*/ 1628 w 10000"/>
              <a:gd name="connsiteY31" fmla="*/ 9126 h 10000"/>
              <a:gd name="connsiteX32" fmla="*/ 1356 w 10000"/>
              <a:gd name="connsiteY32" fmla="*/ 8811 h 10000"/>
              <a:gd name="connsiteX33" fmla="*/ 1085 w 10000"/>
              <a:gd name="connsiteY33" fmla="*/ 8593 h 10000"/>
              <a:gd name="connsiteX34" fmla="*/ 813 w 10000"/>
              <a:gd name="connsiteY34" fmla="*/ 8374 h 10000"/>
              <a:gd name="connsiteX35" fmla="*/ 813 w 10000"/>
              <a:gd name="connsiteY35" fmla="*/ 8156 h 10000"/>
              <a:gd name="connsiteX36" fmla="*/ 543 w 10000"/>
              <a:gd name="connsiteY36" fmla="*/ 7937 h 10000"/>
              <a:gd name="connsiteX37" fmla="*/ 543 w 10000"/>
              <a:gd name="connsiteY37" fmla="*/ 7609 h 10000"/>
              <a:gd name="connsiteX38" fmla="*/ 543 w 10000"/>
              <a:gd name="connsiteY38" fmla="*/ 7391 h 10000"/>
              <a:gd name="connsiteX39" fmla="*/ 543 w 10000"/>
              <a:gd name="connsiteY39" fmla="*/ 6954 h 10000"/>
              <a:gd name="connsiteX40" fmla="*/ 543 w 10000"/>
              <a:gd name="connsiteY40" fmla="*/ 6626 h 10000"/>
              <a:gd name="connsiteX41" fmla="*/ 543 w 10000"/>
              <a:gd name="connsiteY41" fmla="*/ 6202 h 10000"/>
              <a:gd name="connsiteX42" fmla="*/ 543 w 10000"/>
              <a:gd name="connsiteY42" fmla="*/ 4454 h 10000"/>
              <a:gd name="connsiteX43" fmla="*/ 543 w 10000"/>
              <a:gd name="connsiteY43" fmla="*/ 2719 h 10000"/>
              <a:gd name="connsiteX44" fmla="*/ 543 w 10000"/>
              <a:gd name="connsiteY44" fmla="*/ 2281 h 10000"/>
              <a:gd name="connsiteX45" fmla="*/ 543 w 10000"/>
              <a:gd name="connsiteY45" fmla="*/ 1954 h 10000"/>
              <a:gd name="connsiteX46" fmla="*/ 543 w 10000"/>
              <a:gd name="connsiteY46" fmla="*/ 1626 h 10000"/>
              <a:gd name="connsiteX47" fmla="*/ 543 w 10000"/>
              <a:gd name="connsiteY47" fmla="*/ 1298 h 10000"/>
              <a:gd name="connsiteX48" fmla="*/ 543 w 10000"/>
              <a:gd name="connsiteY48" fmla="*/ 1093 h 10000"/>
              <a:gd name="connsiteX49" fmla="*/ 543 w 10000"/>
              <a:gd name="connsiteY49" fmla="*/ 874 h 10000"/>
              <a:gd name="connsiteX50" fmla="*/ 543 w 10000"/>
              <a:gd name="connsiteY50" fmla="*/ 656 h 10000"/>
              <a:gd name="connsiteX51" fmla="*/ 271 w 10000"/>
              <a:gd name="connsiteY51" fmla="*/ 546 h 10000"/>
              <a:gd name="connsiteX52" fmla="*/ 0 w 10000"/>
              <a:gd name="connsiteY52" fmla="*/ 328 h 10000"/>
              <a:gd name="connsiteX53" fmla="*/ 0 w 10000"/>
              <a:gd name="connsiteY53" fmla="*/ 219 h 10000"/>
              <a:gd name="connsiteX54" fmla="*/ 0 w 10000"/>
              <a:gd name="connsiteY54" fmla="*/ 109 h 10000"/>
              <a:gd name="connsiteX55" fmla="*/ 271 w 10000"/>
              <a:gd name="connsiteY55" fmla="*/ 0 h 10000"/>
              <a:gd name="connsiteX56" fmla="*/ 271 w 10000"/>
              <a:gd name="connsiteY56" fmla="*/ 0 h 10000"/>
              <a:gd name="connsiteX57" fmla="*/ 813 w 10000"/>
              <a:gd name="connsiteY57" fmla="*/ 0 h 10000"/>
              <a:gd name="connsiteX58" fmla="*/ 1085 w 10000"/>
              <a:gd name="connsiteY58" fmla="*/ 0 h 10000"/>
              <a:gd name="connsiteX59" fmla="*/ 1628 w 10000"/>
              <a:gd name="connsiteY59" fmla="*/ 109 h 10000"/>
              <a:gd name="connsiteX60" fmla="*/ 2170 w 10000"/>
              <a:gd name="connsiteY60" fmla="*/ 328 h 10000"/>
              <a:gd name="connsiteX61" fmla="*/ 2440 w 10000"/>
              <a:gd name="connsiteY61" fmla="*/ 437 h 10000"/>
              <a:gd name="connsiteX62" fmla="*/ 2712 w 10000"/>
              <a:gd name="connsiteY62" fmla="*/ 546 h 10000"/>
              <a:gd name="connsiteX63" fmla="*/ 2712 w 10000"/>
              <a:gd name="connsiteY63" fmla="*/ 656 h 10000"/>
              <a:gd name="connsiteX64" fmla="*/ 2712 w 10000"/>
              <a:gd name="connsiteY64" fmla="*/ 874 h 10000"/>
              <a:gd name="connsiteX65" fmla="*/ 2440 w 10000"/>
              <a:gd name="connsiteY65" fmla="*/ 1298 h 10000"/>
              <a:gd name="connsiteX66" fmla="*/ 2440 w 10000"/>
              <a:gd name="connsiteY66" fmla="*/ 1516 h 10000"/>
              <a:gd name="connsiteX67" fmla="*/ 2170 w 10000"/>
              <a:gd name="connsiteY67" fmla="*/ 1844 h 10000"/>
              <a:gd name="connsiteX68" fmla="*/ 2170 w 10000"/>
              <a:gd name="connsiteY68" fmla="*/ 2391 h 10000"/>
              <a:gd name="connsiteX69" fmla="*/ 1898 w 10000"/>
              <a:gd name="connsiteY69" fmla="*/ 2937 h 10000"/>
              <a:gd name="connsiteX70" fmla="*/ 1898 w 10000"/>
              <a:gd name="connsiteY70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6745 w 10000"/>
              <a:gd name="connsiteY16" fmla="*/ 9030 h 10000"/>
              <a:gd name="connsiteX17" fmla="*/ 10000 w 10000"/>
              <a:gd name="connsiteY17" fmla="*/ 9891 h 10000"/>
              <a:gd name="connsiteX18" fmla="*/ 8914 w 10000"/>
              <a:gd name="connsiteY18" fmla="*/ 10000 h 10000"/>
              <a:gd name="connsiteX19" fmla="*/ 7829 w 10000"/>
              <a:gd name="connsiteY19" fmla="*/ 10000 h 10000"/>
              <a:gd name="connsiteX20" fmla="*/ 7017 w 10000"/>
              <a:gd name="connsiteY20" fmla="*/ 10000 h 10000"/>
              <a:gd name="connsiteX21" fmla="*/ 6203 w 10000"/>
              <a:gd name="connsiteY21" fmla="*/ 10000 h 10000"/>
              <a:gd name="connsiteX22" fmla="*/ 5661 w 10000"/>
              <a:gd name="connsiteY22" fmla="*/ 10000 h 10000"/>
              <a:gd name="connsiteX23" fmla="*/ 4846 w 10000"/>
              <a:gd name="connsiteY23" fmla="*/ 10000 h 10000"/>
              <a:gd name="connsiteX24" fmla="*/ 4305 w 10000"/>
              <a:gd name="connsiteY24" fmla="*/ 9891 h 10000"/>
              <a:gd name="connsiteX25" fmla="*/ 3762 w 10000"/>
              <a:gd name="connsiteY25" fmla="*/ 9891 h 10000"/>
              <a:gd name="connsiteX26" fmla="*/ 3254 w 10000"/>
              <a:gd name="connsiteY26" fmla="*/ 9781 h 10000"/>
              <a:gd name="connsiteX27" fmla="*/ 2712 w 10000"/>
              <a:gd name="connsiteY27" fmla="*/ 9672 h 10000"/>
              <a:gd name="connsiteX28" fmla="*/ 2440 w 10000"/>
              <a:gd name="connsiteY28" fmla="*/ 9563 h 10000"/>
              <a:gd name="connsiteX29" fmla="*/ 1898 w 10000"/>
              <a:gd name="connsiteY29" fmla="*/ 9344 h 10000"/>
              <a:gd name="connsiteX30" fmla="*/ 1628 w 10000"/>
              <a:gd name="connsiteY30" fmla="*/ 9126 h 10000"/>
              <a:gd name="connsiteX31" fmla="*/ 1356 w 10000"/>
              <a:gd name="connsiteY31" fmla="*/ 8811 h 10000"/>
              <a:gd name="connsiteX32" fmla="*/ 1085 w 10000"/>
              <a:gd name="connsiteY32" fmla="*/ 8593 h 10000"/>
              <a:gd name="connsiteX33" fmla="*/ 813 w 10000"/>
              <a:gd name="connsiteY33" fmla="*/ 8374 h 10000"/>
              <a:gd name="connsiteX34" fmla="*/ 813 w 10000"/>
              <a:gd name="connsiteY34" fmla="*/ 8156 h 10000"/>
              <a:gd name="connsiteX35" fmla="*/ 543 w 10000"/>
              <a:gd name="connsiteY35" fmla="*/ 7937 h 10000"/>
              <a:gd name="connsiteX36" fmla="*/ 543 w 10000"/>
              <a:gd name="connsiteY36" fmla="*/ 7609 h 10000"/>
              <a:gd name="connsiteX37" fmla="*/ 543 w 10000"/>
              <a:gd name="connsiteY37" fmla="*/ 7391 h 10000"/>
              <a:gd name="connsiteX38" fmla="*/ 543 w 10000"/>
              <a:gd name="connsiteY38" fmla="*/ 6954 h 10000"/>
              <a:gd name="connsiteX39" fmla="*/ 543 w 10000"/>
              <a:gd name="connsiteY39" fmla="*/ 6626 h 10000"/>
              <a:gd name="connsiteX40" fmla="*/ 543 w 10000"/>
              <a:gd name="connsiteY40" fmla="*/ 6202 h 10000"/>
              <a:gd name="connsiteX41" fmla="*/ 543 w 10000"/>
              <a:gd name="connsiteY41" fmla="*/ 4454 h 10000"/>
              <a:gd name="connsiteX42" fmla="*/ 543 w 10000"/>
              <a:gd name="connsiteY42" fmla="*/ 2719 h 10000"/>
              <a:gd name="connsiteX43" fmla="*/ 543 w 10000"/>
              <a:gd name="connsiteY43" fmla="*/ 2281 h 10000"/>
              <a:gd name="connsiteX44" fmla="*/ 543 w 10000"/>
              <a:gd name="connsiteY44" fmla="*/ 1954 h 10000"/>
              <a:gd name="connsiteX45" fmla="*/ 543 w 10000"/>
              <a:gd name="connsiteY45" fmla="*/ 1626 h 10000"/>
              <a:gd name="connsiteX46" fmla="*/ 543 w 10000"/>
              <a:gd name="connsiteY46" fmla="*/ 1298 h 10000"/>
              <a:gd name="connsiteX47" fmla="*/ 543 w 10000"/>
              <a:gd name="connsiteY47" fmla="*/ 1093 h 10000"/>
              <a:gd name="connsiteX48" fmla="*/ 543 w 10000"/>
              <a:gd name="connsiteY48" fmla="*/ 874 h 10000"/>
              <a:gd name="connsiteX49" fmla="*/ 543 w 10000"/>
              <a:gd name="connsiteY49" fmla="*/ 656 h 10000"/>
              <a:gd name="connsiteX50" fmla="*/ 271 w 10000"/>
              <a:gd name="connsiteY50" fmla="*/ 546 h 10000"/>
              <a:gd name="connsiteX51" fmla="*/ 0 w 10000"/>
              <a:gd name="connsiteY51" fmla="*/ 328 h 10000"/>
              <a:gd name="connsiteX52" fmla="*/ 0 w 10000"/>
              <a:gd name="connsiteY52" fmla="*/ 219 h 10000"/>
              <a:gd name="connsiteX53" fmla="*/ 0 w 10000"/>
              <a:gd name="connsiteY53" fmla="*/ 109 h 10000"/>
              <a:gd name="connsiteX54" fmla="*/ 271 w 10000"/>
              <a:gd name="connsiteY54" fmla="*/ 0 h 10000"/>
              <a:gd name="connsiteX55" fmla="*/ 271 w 10000"/>
              <a:gd name="connsiteY55" fmla="*/ 0 h 10000"/>
              <a:gd name="connsiteX56" fmla="*/ 813 w 10000"/>
              <a:gd name="connsiteY56" fmla="*/ 0 h 10000"/>
              <a:gd name="connsiteX57" fmla="*/ 1085 w 10000"/>
              <a:gd name="connsiteY57" fmla="*/ 0 h 10000"/>
              <a:gd name="connsiteX58" fmla="*/ 1628 w 10000"/>
              <a:gd name="connsiteY58" fmla="*/ 109 h 10000"/>
              <a:gd name="connsiteX59" fmla="*/ 2170 w 10000"/>
              <a:gd name="connsiteY59" fmla="*/ 328 h 10000"/>
              <a:gd name="connsiteX60" fmla="*/ 2440 w 10000"/>
              <a:gd name="connsiteY60" fmla="*/ 437 h 10000"/>
              <a:gd name="connsiteX61" fmla="*/ 2712 w 10000"/>
              <a:gd name="connsiteY61" fmla="*/ 546 h 10000"/>
              <a:gd name="connsiteX62" fmla="*/ 2712 w 10000"/>
              <a:gd name="connsiteY62" fmla="*/ 656 h 10000"/>
              <a:gd name="connsiteX63" fmla="*/ 2712 w 10000"/>
              <a:gd name="connsiteY63" fmla="*/ 874 h 10000"/>
              <a:gd name="connsiteX64" fmla="*/ 2440 w 10000"/>
              <a:gd name="connsiteY64" fmla="*/ 1298 h 10000"/>
              <a:gd name="connsiteX65" fmla="*/ 2440 w 10000"/>
              <a:gd name="connsiteY65" fmla="*/ 1516 h 10000"/>
              <a:gd name="connsiteX66" fmla="*/ 2170 w 10000"/>
              <a:gd name="connsiteY66" fmla="*/ 1844 h 10000"/>
              <a:gd name="connsiteX67" fmla="*/ 2170 w 10000"/>
              <a:gd name="connsiteY67" fmla="*/ 2391 h 10000"/>
              <a:gd name="connsiteX68" fmla="*/ 1898 w 10000"/>
              <a:gd name="connsiteY68" fmla="*/ 2937 h 10000"/>
              <a:gd name="connsiteX69" fmla="*/ 1898 w 10000"/>
              <a:gd name="connsiteY69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6745 w 10000"/>
              <a:gd name="connsiteY15" fmla="*/ 9030 h 10000"/>
              <a:gd name="connsiteX16" fmla="*/ 10000 w 10000"/>
              <a:gd name="connsiteY16" fmla="*/ 9891 h 10000"/>
              <a:gd name="connsiteX17" fmla="*/ 8914 w 10000"/>
              <a:gd name="connsiteY17" fmla="*/ 10000 h 10000"/>
              <a:gd name="connsiteX18" fmla="*/ 7829 w 10000"/>
              <a:gd name="connsiteY18" fmla="*/ 10000 h 10000"/>
              <a:gd name="connsiteX19" fmla="*/ 7017 w 10000"/>
              <a:gd name="connsiteY19" fmla="*/ 10000 h 10000"/>
              <a:gd name="connsiteX20" fmla="*/ 6203 w 10000"/>
              <a:gd name="connsiteY20" fmla="*/ 10000 h 10000"/>
              <a:gd name="connsiteX21" fmla="*/ 5661 w 10000"/>
              <a:gd name="connsiteY21" fmla="*/ 10000 h 10000"/>
              <a:gd name="connsiteX22" fmla="*/ 4846 w 10000"/>
              <a:gd name="connsiteY22" fmla="*/ 10000 h 10000"/>
              <a:gd name="connsiteX23" fmla="*/ 4305 w 10000"/>
              <a:gd name="connsiteY23" fmla="*/ 9891 h 10000"/>
              <a:gd name="connsiteX24" fmla="*/ 3762 w 10000"/>
              <a:gd name="connsiteY24" fmla="*/ 9891 h 10000"/>
              <a:gd name="connsiteX25" fmla="*/ 3254 w 10000"/>
              <a:gd name="connsiteY25" fmla="*/ 9781 h 10000"/>
              <a:gd name="connsiteX26" fmla="*/ 2712 w 10000"/>
              <a:gd name="connsiteY26" fmla="*/ 9672 h 10000"/>
              <a:gd name="connsiteX27" fmla="*/ 2440 w 10000"/>
              <a:gd name="connsiteY27" fmla="*/ 9563 h 10000"/>
              <a:gd name="connsiteX28" fmla="*/ 1898 w 10000"/>
              <a:gd name="connsiteY28" fmla="*/ 9344 h 10000"/>
              <a:gd name="connsiteX29" fmla="*/ 1628 w 10000"/>
              <a:gd name="connsiteY29" fmla="*/ 9126 h 10000"/>
              <a:gd name="connsiteX30" fmla="*/ 1356 w 10000"/>
              <a:gd name="connsiteY30" fmla="*/ 8811 h 10000"/>
              <a:gd name="connsiteX31" fmla="*/ 1085 w 10000"/>
              <a:gd name="connsiteY31" fmla="*/ 8593 h 10000"/>
              <a:gd name="connsiteX32" fmla="*/ 813 w 10000"/>
              <a:gd name="connsiteY32" fmla="*/ 8374 h 10000"/>
              <a:gd name="connsiteX33" fmla="*/ 813 w 10000"/>
              <a:gd name="connsiteY33" fmla="*/ 8156 h 10000"/>
              <a:gd name="connsiteX34" fmla="*/ 543 w 10000"/>
              <a:gd name="connsiteY34" fmla="*/ 7937 h 10000"/>
              <a:gd name="connsiteX35" fmla="*/ 543 w 10000"/>
              <a:gd name="connsiteY35" fmla="*/ 7609 h 10000"/>
              <a:gd name="connsiteX36" fmla="*/ 543 w 10000"/>
              <a:gd name="connsiteY36" fmla="*/ 7391 h 10000"/>
              <a:gd name="connsiteX37" fmla="*/ 543 w 10000"/>
              <a:gd name="connsiteY37" fmla="*/ 6954 h 10000"/>
              <a:gd name="connsiteX38" fmla="*/ 543 w 10000"/>
              <a:gd name="connsiteY38" fmla="*/ 6626 h 10000"/>
              <a:gd name="connsiteX39" fmla="*/ 543 w 10000"/>
              <a:gd name="connsiteY39" fmla="*/ 6202 h 10000"/>
              <a:gd name="connsiteX40" fmla="*/ 543 w 10000"/>
              <a:gd name="connsiteY40" fmla="*/ 4454 h 10000"/>
              <a:gd name="connsiteX41" fmla="*/ 543 w 10000"/>
              <a:gd name="connsiteY41" fmla="*/ 2719 h 10000"/>
              <a:gd name="connsiteX42" fmla="*/ 543 w 10000"/>
              <a:gd name="connsiteY42" fmla="*/ 2281 h 10000"/>
              <a:gd name="connsiteX43" fmla="*/ 543 w 10000"/>
              <a:gd name="connsiteY43" fmla="*/ 1954 h 10000"/>
              <a:gd name="connsiteX44" fmla="*/ 543 w 10000"/>
              <a:gd name="connsiteY44" fmla="*/ 1626 h 10000"/>
              <a:gd name="connsiteX45" fmla="*/ 543 w 10000"/>
              <a:gd name="connsiteY45" fmla="*/ 1298 h 10000"/>
              <a:gd name="connsiteX46" fmla="*/ 543 w 10000"/>
              <a:gd name="connsiteY46" fmla="*/ 1093 h 10000"/>
              <a:gd name="connsiteX47" fmla="*/ 543 w 10000"/>
              <a:gd name="connsiteY47" fmla="*/ 874 h 10000"/>
              <a:gd name="connsiteX48" fmla="*/ 543 w 10000"/>
              <a:gd name="connsiteY48" fmla="*/ 656 h 10000"/>
              <a:gd name="connsiteX49" fmla="*/ 271 w 10000"/>
              <a:gd name="connsiteY49" fmla="*/ 546 h 10000"/>
              <a:gd name="connsiteX50" fmla="*/ 0 w 10000"/>
              <a:gd name="connsiteY50" fmla="*/ 328 h 10000"/>
              <a:gd name="connsiteX51" fmla="*/ 0 w 10000"/>
              <a:gd name="connsiteY51" fmla="*/ 219 h 10000"/>
              <a:gd name="connsiteX52" fmla="*/ 0 w 10000"/>
              <a:gd name="connsiteY52" fmla="*/ 109 h 10000"/>
              <a:gd name="connsiteX53" fmla="*/ 271 w 10000"/>
              <a:gd name="connsiteY53" fmla="*/ 0 h 10000"/>
              <a:gd name="connsiteX54" fmla="*/ 271 w 10000"/>
              <a:gd name="connsiteY54" fmla="*/ 0 h 10000"/>
              <a:gd name="connsiteX55" fmla="*/ 813 w 10000"/>
              <a:gd name="connsiteY55" fmla="*/ 0 h 10000"/>
              <a:gd name="connsiteX56" fmla="*/ 1085 w 10000"/>
              <a:gd name="connsiteY56" fmla="*/ 0 h 10000"/>
              <a:gd name="connsiteX57" fmla="*/ 1628 w 10000"/>
              <a:gd name="connsiteY57" fmla="*/ 109 h 10000"/>
              <a:gd name="connsiteX58" fmla="*/ 2170 w 10000"/>
              <a:gd name="connsiteY58" fmla="*/ 328 h 10000"/>
              <a:gd name="connsiteX59" fmla="*/ 2440 w 10000"/>
              <a:gd name="connsiteY59" fmla="*/ 437 h 10000"/>
              <a:gd name="connsiteX60" fmla="*/ 2712 w 10000"/>
              <a:gd name="connsiteY60" fmla="*/ 546 h 10000"/>
              <a:gd name="connsiteX61" fmla="*/ 2712 w 10000"/>
              <a:gd name="connsiteY61" fmla="*/ 656 h 10000"/>
              <a:gd name="connsiteX62" fmla="*/ 2712 w 10000"/>
              <a:gd name="connsiteY62" fmla="*/ 874 h 10000"/>
              <a:gd name="connsiteX63" fmla="*/ 2440 w 10000"/>
              <a:gd name="connsiteY63" fmla="*/ 1298 h 10000"/>
              <a:gd name="connsiteX64" fmla="*/ 2440 w 10000"/>
              <a:gd name="connsiteY64" fmla="*/ 1516 h 10000"/>
              <a:gd name="connsiteX65" fmla="*/ 2170 w 10000"/>
              <a:gd name="connsiteY65" fmla="*/ 1844 h 10000"/>
              <a:gd name="connsiteX66" fmla="*/ 2170 w 10000"/>
              <a:gd name="connsiteY66" fmla="*/ 2391 h 10000"/>
              <a:gd name="connsiteX67" fmla="*/ 1898 w 10000"/>
              <a:gd name="connsiteY67" fmla="*/ 2937 h 10000"/>
              <a:gd name="connsiteX68" fmla="*/ 1898 w 10000"/>
              <a:gd name="connsiteY68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10000 w 10000"/>
              <a:gd name="connsiteY15" fmla="*/ 9891 h 10000"/>
              <a:gd name="connsiteX16" fmla="*/ 8914 w 10000"/>
              <a:gd name="connsiteY16" fmla="*/ 10000 h 10000"/>
              <a:gd name="connsiteX17" fmla="*/ 7829 w 10000"/>
              <a:gd name="connsiteY17" fmla="*/ 10000 h 10000"/>
              <a:gd name="connsiteX18" fmla="*/ 7017 w 10000"/>
              <a:gd name="connsiteY18" fmla="*/ 10000 h 10000"/>
              <a:gd name="connsiteX19" fmla="*/ 6203 w 10000"/>
              <a:gd name="connsiteY19" fmla="*/ 10000 h 10000"/>
              <a:gd name="connsiteX20" fmla="*/ 5661 w 10000"/>
              <a:gd name="connsiteY20" fmla="*/ 10000 h 10000"/>
              <a:gd name="connsiteX21" fmla="*/ 4846 w 10000"/>
              <a:gd name="connsiteY21" fmla="*/ 10000 h 10000"/>
              <a:gd name="connsiteX22" fmla="*/ 4305 w 10000"/>
              <a:gd name="connsiteY22" fmla="*/ 9891 h 10000"/>
              <a:gd name="connsiteX23" fmla="*/ 3762 w 10000"/>
              <a:gd name="connsiteY23" fmla="*/ 9891 h 10000"/>
              <a:gd name="connsiteX24" fmla="*/ 3254 w 10000"/>
              <a:gd name="connsiteY24" fmla="*/ 9781 h 10000"/>
              <a:gd name="connsiteX25" fmla="*/ 2712 w 10000"/>
              <a:gd name="connsiteY25" fmla="*/ 9672 h 10000"/>
              <a:gd name="connsiteX26" fmla="*/ 2440 w 10000"/>
              <a:gd name="connsiteY26" fmla="*/ 9563 h 10000"/>
              <a:gd name="connsiteX27" fmla="*/ 1898 w 10000"/>
              <a:gd name="connsiteY27" fmla="*/ 9344 h 10000"/>
              <a:gd name="connsiteX28" fmla="*/ 1628 w 10000"/>
              <a:gd name="connsiteY28" fmla="*/ 9126 h 10000"/>
              <a:gd name="connsiteX29" fmla="*/ 1356 w 10000"/>
              <a:gd name="connsiteY29" fmla="*/ 8811 h 10000"/>
              <a:gd name="connsiteX30" fmla="*/ 1085 w 10000"/>
              <a:gd name="connsiteY30" fmla="*/ 8593 h 10000"/>
              <a:gd name="connsiteX31" fmla="*/ 813 w 10000"/>
              <a:gd name="connsiteY31" fmla="*/ 8374 h 10000"/>
              <a:gd name="connsiteX32" fmla="*/ 813 w 10000"/>
              <a:gd name="connsiteY32" fmla="*/ 8156 h 10000"/>
              <a:gd name="connsiteX33" fmla="*/ 543 w 10000"/>
              <a:gd name="connsiteY33" fmla="*/ 7937 h 10000"/>
              <a:gd name="connsiteX34" fmla="*/ 543 w 10000"/>
              <a:gd name="connsiteY34" fmla="*/ 7609 h 10000"/>
              <a:gd name="connsiteX35" fmla="*/ 543 w 10000"/>
              <a:gd name="connsiteY35" fmla="*/ 7391 h 10000"/>
              <a:gd name="connsiteX36" fmla="*/ 543 w 10000"/>
              <a:gd name="connsiteY36" fmla="*/ 6954 h 10000"/>
              <a:gd name="connsiteX37" fmla="*/ 543 w 10000"/>
              <a:gd name="connsiteY37" fmla="*/ 6626 h 10000"/>
              <a:gd name="connsiteX38" fmla="*/ 543 w 10000"/>
              <a:gd name="connsiteY38" fmla="*/ 6202 h 10000"/>
              <a:gd name="connsiteX39" fmla="*/ 543 w 10000"/>
              <a:gd name="connsiteY39" fmla="*/ 4454 h 10000"/>
              <a:gd name="connsiteX40" fmla="*/ 543 w 10000"/>
              <a:gd name="connsiteY40" fmla="*/ 2719 h 10000"/>
              <a:gd name="connsiteX41" fmla="*/ 543 w 10000"/>
              <a:gd name="connsiteY41" fmla="*/ 2281 h 10000"/>
              <a:gd name="connsiteX42" fmla="*/ 543 w 10000"/>
              <a:gd name="connsiteY42" fmla="*/ 1954 h 10000"/>
              <a:gd name="connsiteX43" fmla="*/ 543 w 10000"/>
              <a:gd name="connsiteY43" fmla="*/ 1626 h 10000"/>
              <a:gd name="connsiteX44" fmla="*/ 543 w 10000"/>
              <a:gd name="connsiteY44" fmla="*/ 1298 h 10000"/>
              <a:gd name="connsiteX45" fmla="*/ 543 w 10000"/>
              <a:gd name="connsiteY45" fmla="*/ 1093 h 10000"/>
              <a:gd name="connsiteX46" fmla="*/ 543 w 10000"/>
              <a:gd name="connsiteY46" fmla="*/ 874 h 10000"/>
              <a:gd name="connsiteX47" fmla="*/ 543 w 10000"/>
              <a:gd name="connsiteY47" fmla="*/ 656 h 10000"/>
              <a:gd name="connsiteX48" fmla="*/ 271 w 10000"/>
              <a:gd name="connsiteY48" fmla="*/ 546 h 10000"/>
              <a:gd name="connsiteX49" fmla="*/ 0 w 10000"/>
              <a:gd name="connsiteY49" fmla="*/ 328 h 10000"/>
              <a:gd name="connsiteX50" fmla="*/ 0 w 10000"/>
              <a:gd name="connsiteY50" fmla="*/ 219 h 10000"/>
              <a:gd name="connsiteX51" fmla="*/ 0 w 10000"/>
              <a:gd name="connsiteY51" fmla="*/ 109 h 10000"/>
              <a:gd name="connsiteX52" fmla="*/ 271 w 10000"/>
              <a:gd name="connsiteY52" fmla="*/ 0 h 10000"/>
              <a:gd name="connsiteX53" fmla="*/ 271 w 10000"/>
              <a:gd name="connsiteY53" fmla="*/ 0 h 10000"/>
              <a:gd name="connsiteX54" fmla="*/ 813 w 10000"/>
              <a:gd name="connsiteY54" fmla="*/ 0 h 10000"/>
              <a:gd name="connsiteX55" fmla="*/ 1085 w 10000"/>
              <a:gd name="connsiteY55" fmla="*/ 0 h 10000"/>
              <a:gd name="connsiteX56" fmla="*/ 1628 w 10000"/>
              <a:gd name="connsiteY56" fmla="*/ 109 h 10000"/>
              <a:gd name="connsiteX57" fmla="*/ 2170 w 10000"/>
              <a:gd name="connsiteY57" fmla="*/ 328 h 10000"/>
              <a:gd name="connsiteX58" fmla="*/ 2440 w 10000"/>
              <a:gd name="connsiteY58" fmla="*/ 437 h 10000"/>
              <a:gd name="connsiteX59" fmla="*/ 2712 w 10000"/>
              <a:gd name="connsiteY59" fmla="*/ 546 h 10000"/>
              <a:gd name="connsiteX60" fmla="*/ 2712 w 10000"/>
              <a:gd name="connsiteY60" fmla="*/ 656 h 10000"/>
              <a:gd name="connsiteX61" fmla="*/ 2712 w 10000"/>
              <a:gd name="connsiteY61" fmla="*/ 874 h 10000"/>
              <a:gd name="connsiteX62" fmla="*/ 2440 w 10000"/>
              <a:gd name="connsiteY62" fmla="*/ 1298 h 10000"/>
              <a:gd name="connsiteX63" fmla="*/ 2440 w 10000"/>
              <a:gd name="connsiteY63" fmla="*/ 1516 h 10000"/>
              <a:gd name="connsiteX64" fmla="*/ 2170 w 10000"/>
              <a:gd name="connsiteY64" fmla="*/ 1844 h 10000"/>
              <a:gd name="connsiteX65" fmla="*/ 2170 w 10000"/>
              <a:gd name="connsiteY65" fmla="*/ 2391 h 10000"/>
              <a:gd name="connsiteX66" fmla="*/ 1898 w 10000"/>
              <a:gd name="connsiteY66" fmla="*/ 2937 h 10000"/>
              <a:gd name="connsiteX67" fmla="*/ 1898 w 10000"/>
              <a:gd name="connsiteY67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10000 w 10000"/>
              <a:gd name="connsiteY14" fmla="*/ 9891 h 10000"/>
              <a:gd name="connsiteX15" fmla="*/ 8914 w 10000"/>
              <a:gd name="connsiteY15" fmla="*/ 10000 h 10000"/>
              <a:gd name="connsiteX16" fmla="*/ 7829 w 10000"/>
              <a:gd name="connsiteY16" fmla="*/ 10000 h 10000"/>
              <a:gd name="connsiteX17" fmla="*/ 7017 w 10000"/>
              <a:gd name="connsiteY17" fmla="*/ 10000 h 10000"/>
              <a:gd name="connsiteX18" fmla="*/ 6203 w 10000"/>
              <a:gd name="connsiteY18" fmla="*/ 10000 h 10000"/>
              <a:gd name="connsiteX19" fmla="*/ 5661 w 10000"/>
              <a:gd name="connsiteY19" fmla="*/ 10000 h 10000"/>
              <a:gd name="connsiteX20" fmla="*/ 4846 w 10000"/>
              <a:gd name="connsiteY20" fmla="*/ 10000 h 10000"/>
              <a:gd name="connsiteX21" fmla="*/ 4305 w 10000"/>
              <a:gd name="connsiteY21" fmla="*/ 9891 h 10000"/>
              <a:gd name="connsiteX22" fmla="*/ 3762 w 10000"/>
              <a:gd name="connsiteY22" fmla="*/ 9891 h 10000"/>
              <a:gd name="connsiteX23" fmla="*/ 3254 w 10000"/>
              <a:gd name="connsiteY23" fmla="*/ 9781 h 10000"/>
              <a:gd name="connsiteX24" fmla="*/ 2712 w 10000"/>
              <a:gd name="connsiteY24" fmla="*/ 9672 h 10000"/>
              <a:gd name="connsiteX25" fmla="*/ 2440 w 10000"/>
              <a:gd name="connsiteY25" fmla="*/ 9563 h 10000"/>
              <a:gd name="connsiteX26" fmla="*/ 1898 w 10000"/>
              <a:gd name="connsiteY26" fmla="*/ 9344 h 10000"/>
              <a:gd name="connsiteX27" fmla="*/ 1628 w 10000"/>
              <a:gd name="connsiteY27" fmla="*/ 9126 h 10000"/>
              <a:gd name="connsiteX28" fmla="*/ 1356 w 10000"/>
              <a:gd name="connsiteY28" fmla="*/ 8811 h 10000"/>
              <a:gd name="connsiteX29" fmla="*/ 1085 w 10000"/>
              <a:gd name="connsiteY29" fmla="*/ 8593 h 10000"/>
              <a:gd name="connsiteX30" fmla="*/ 813 w 10000"/>
              <a:gd name="connsiteY30" fmla="*/ 8374 h 10000"/>
              <a:gd name="connsiteX31" fmla="*/ 813 w 10000"/>
              <a:gd name="connsiteY31" fmla="*/ 8156 h 10000"/>
              <a:gd name="connsiteX32" fmla="*/ 543 w 10000"/>
              <a:gd name="connsiteY32" fmla="*/ 7937 h 10000"/>
              <a:gd name="connsiteX33" fmla="*/ 543 w 10000"/>
              <a:gd name="connsiteY33" fmla="*/ 7609 h 10000"/>
              <a:gd name="connsiteX34" fmla="*/ 543 w 10000"/>
              <a:gd name="connsiteY34" fmla="*/ 7391 h 10000"/>
              <a:gd name="connsiteX35" fmla="*/ 543 w 10000"/>
              <a:gd name="connsiteY35" fmla="*/ 6954 h 10000"/>
              <a:gd name="connsiteX36" fmla="*/ 543 w 10000"/>
              <a:gd name="connsiteY36" fmla="*/ 6626 h 10000"/>
              <a:gd name="connsiteX37" fmla="*/ 543 w 10000"/>
              <a:gd name="connsiteY37" fmla="*/ 6202 h 10000"/>
              <a:gd name="connsiteX38" fmla="*/ 543 w 10000"/>
              <a:gd name="connsiteY38" fmla="*/ 4454 h 10000"/>
              <a:gd name="connsiteX39" fmla="*/ 543 w 10000"/>
              <a:gd name="connsiteY39" fmla="*/ 2719 h 10000"/>
              <a:gd name="connsiteX40" fmla="*/ 543 w 10000"/>
              <a:gd name="connsiteY40" fmla="*/ 2281 h 10000"/>
              <a:gd name="connsiteX41" fmla="*/ 543 w 10000"/>
              <a:gd name="connsiteY41" fmla="*/ 1954 h 10000"/>
              <a:gd name="connsiteX42" fmla="*/ 543 w 10000"/>
              <a:gd name="connsiteY42" fmla="*/ 1626 h 10000"/>
              <a:gd name="connsiteX43" fmla="*/ 543 w 10000"/>
              <a:gd name="connsiteY43" fmla="*/ 1298 h 10000"/>
              <a:gd name="connsiteX44" fmla="*/ 543 w 10000"/>
              <a:gd name="connsiteY44" fmla="*/ 1093 h 10000"/>
              <a:gd name="connsiteX45" fmla="*/ 543 w 10000"/>
              <a:gd name="connsiteY45" fmla="*/ 874 h 10000"/>
              <a:gd name="connsiteX46" fmla="*/ 543 w 10000"/>
              <a:gd name="connsiteY46" fmla="*/ 656 h 10000"/>
              <a:gd name="connsiteX47" fmla="*/ 271 w 10000"/>
              <a:gd name="connsiteY47" fmla="*/ 546 h 10000"/>
              <a:gd name="connsiteX48" fmla="*/ 0 w 10000"/>
              <a:gd name="connsiteY48" fmla="*/ 328 h 10000"/>
              <a:gd name="connsiteX49" fmla="*/ 0 w 10000"/>
              <a:gd name="connsiteY49" fmla="*/ 219 h 10000"/>
              <a:gd name="connsiteX50" fmla="*/ 0 w 10000"/>
              <a:gd name="connsiteY50" fmla="*/ 109 h 10000"/>
              <a:gd name="connsiteX51" fmla="*/ 271 w 10000"/>
              <a:gd name="connsiteY51" fmla="*/ 0 h 10000"/>
              <a:gd name="connsiteX52" fmla="*/ 271 w 10000"/>
              <a:gd name="connsiteY52" fmla="*/ 0 h 10000"/>
              <a:gd name="connsiteX53" fmla="*/ 813 w 10000"/>
              <a:gd name="connsiteY53" fmla="*/ 0 h 10000"/>
              <a:gd name="connsiteX54" fmla="*/ 1085 w 10000"/>
              <a:gd name="connsiteY54" fmla="*/ 0 h 10000"/>
              <a:gd name="connsiteX55" fmla="*/ 1628 w 10000"/>
              <a:gd name="connsiteY55" fmla="*/ 109 h 10000"/>
              <a:gd name="connsiteX56" fmla="*/ 2170 w 10000"/>
              <a:gd name="connsiteY56" fmla="*/ 328 h 10000"/>
              <a:gd name="connsiteX57" fmla="*/ 2440 w 10000"/>
              <a:gd name="connsiteY57" fmla="*/ 437 h 10000"/>
              <a:gd name="connsiteX58" fmla="*/ 2712 w 10000"/>
              <a:gd name="connsiteY58" fmla="*/ 546 h 10000"/>
              <a:gd name="connsiteX59" fmla="*/ 2712 w 10000"/>
              <a:gd name="connsiteY59" fmla="*/ 656 h 10000"/>
              <a:gd name="connsiteX60" fmla="*/ 2712 w 10000"/>
              <a:gd name="connsiteY60" fmla="*/ 874 h 10000"/>
              <a:gd name="connsiteX61" fmla="*/ 2440 w 10000"/>
              <a:gd name="connsiteY61" fmla="*/ 1298 h 10000"/>
              <a:gd name="connsiteX62" fmla="*/ 2440 w 10000"/>
              <a:gd name="connsiteY62" fmla="*/ 1516 h 10000"/>
              <a:gd name="connsiteX63" fmla="*/ 2170 w 10000"/>
              <a:gd name="connsiteY63" fmla="*/ 1844 h 10000"/>
              <a:gd name="connsiteX64" fmla="*/ 2170 w 10000"/>
              <a:gd name="connsiteY64" fmla="*/ 2391 h 10000"/>
              <a:gd name="connsiteX65" fmla="*/ 1898 w 10000"/>
              <a:gd name="connsiteY65" fmla="*/ 2937 h 10000"/>
              <a:gd name="connsiteX66" fmla="*/ 1898 w 10000"/>
              <a:gd name="connsiteY66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5661 w 10000"/>
              <a:gd name="connsiteY18" fmla="*/ 10000 h 10000"/>
              <a:gd name="connsiteX19" fmla="*/ 4846 w 10000"/>
              <a:gd name="connsiteY19" fmla="*/ 10000 h 10000"/>
              <a:gd name="connsiteX20" fmla="*/ 4305 w 10000"/>
              <a:gd name="connsiteY20" fmla="*/ 9891 h 10000"/>
              <a:gd name="connsiteX21" fmla="*/ 3762 w 10000"/>
              <a:gd name="connsiteY21" fmla="*/ 9891 h 10000"/>
              <a:gd name="connsiteX22" fmla="*/ 3254 w 10000"/>
              <a:gd name="connsiteY22" fmla="*/ 9781 h 10000"/>
              <a:gd name="connsiteX23" fmla="*/ 2712 w 10000"/>
              <a:gd name="connsiteY23" fmla="*/ 9672 h 10000"/>
              <a:gd name="connsiteX24" fmla="*/ 2440 w 10000"/>
              <a:gd name="connsiteY24" fmla="*/ 9563 h 10000"/>
              <a:gd name="connsiteX25" fmla="*/ 1898 w 10000"/>
              <a:gd name="connsiteY25" fmla="*/ 9344 h 10000"/>
              <a:gd name="connsiteX26" fmla="*/ 1628 w 10000"/>
              <a:gd name="connsiteY26" fmla="*/ 9126 h 10000"/>
              <a:gd name="connsiteX27" fmla="*/ 1356 w 10000"/>
              <a:gd name="connsiteY27" fmla="*/ 8811 h 10000"/>
              <a:gd name="connsiteX28" fmla="*/ 1085 w 10000"/>
              <a:gd name="connsiteY28" fmla="*/ 8593 h 10000"/>
              <a:gd name="connsiteX29" fmla="*/ 813 w 10000"/>
              <a:gd name="connsiteY29" fmla="*/ 8374 h 10000"/>
              <a:gd name="connsiteX30" fmla="*/ 813 w 10000"/>
              <a:gd name="connsiteY30" fmla="*/ 8156 h 10000"/>
              <a:gd name="connsiteX31" fmla="*/ 543 w 10000"/>
              <a:gd name="connsiteY31" fmla="*/ 7937 h 10000"/>
              <a:gd name="connsiteX32" fmla="*/ 543 w 10000"/>
              <a:gd name="connsiteY32" fmla="*/ 7609 h 10000"/>
              <a:gd name="connsiteX33" fmla="*/ 543 w 10000"/>
              <a:gd name="connsiteY33" fmla="*/ 7391 h 10000"/>
              <a:gd name="connsiteX34" fmla="*/ 543 w 10000"/>
              <a:gd name="connsiteY34" fmla="*/ 6954 h 10000"/>
              <a:gd name="connsiteX35" fmla="*/ 543 w 10000"/>
              <a:gd name="connsiteY35" fmla="*/ 6626 h 10000"/>
              <a:gd name="connsiteX36" fmla="*/ 543 w 10000"/>
              <a:gd name="connsiteY36" fmla="*/ 6202 h 10000"/>
              <a:gd name="connsiteX37" fmla="*/ 543 w 10000"/>
              <a:gd name="connsiteY37" fmla="*/ 4454 h 10000"/>
              <a:gd name="connsiteX38" fmla="*/ 543 w 10000"/>
              <a:gd name="connsiteY38" fmla="*/ 2719 h 10000"/>
              <a:gd name="connsiteX39" fmla="*/ 543 w 10000"/>
              <a:gd name="connsiteY39" fmla="*/ 2281 h 10000"/>
              <a:gd name="connsiteX40" fmla="*/ 543 w 10000"/>
              <a:gd name="connsiteY40" fmla="*/ 1954 h 10000"/>
              <a:gd name="connsiteX41" fmla="*/ 543 w 10000"/>
              <a:gd name="connsiteY41" fmla="*/ 1626 h 10000"/>
              <a:gd name="connsiteX42" fmla="*/ 543 w 10000"/>
              <a:gd name="connsiteY42" fmla="*/ 1298 h 10000"/>
              <a:gd name="connsiteX43" fmla="*/ 543 w 10000"/>
              <a:gd name="connsiteY43" fmla="*/ 1093 h 10000"/>
              <a:gd name="connsiteX44" fmla="*/ 543 w 10000"/>
              <a:gd name="connsiteY44" fmla="*/ 874 h 10000"/>
              <a:gd name="connsiteX45" fmla="*/ 543 w 10000"/>
              <a:gd name="connsiteY45" fmla="*/ 656 h 10000"/>
              <a:gd name="connsiteX46" fmla="*/ 271 w 10000"/>
              <a:gd name="connsiteY46" fmla="*/ 546 h 10000"/>
              <a:gd name="connsiteX47" fmla="*/ 0 w 10000"/>
              <a:gd name="connsiteY47" fmla="*/ 328 h 10000"/>
              <a:gd name="connsiteX48" fmla="*/ 0 w 10000"/>
              <a:gd name="connsiteY48" fmla="*/ 219 h 10000"/>
              <a:gd name="connsiteX49" fmla="*/ 0 w 10000"/>
              <a:gd name="connsiteY49" fmla="*/ 109 h 10000"/>
              <a:gd name="connsiteX50" fmla="*/ 271 w 10000"/>
              <a:gd name="connsiteY50" fmla="*/ 0 h 10000"/>
              <a:gd name="connsiteX51" fmla="*/ 271 w 10000"/>
              <a:gd name="connsiteY51" fmla="*/ 0 h 10000"/>
              <a:gd name="connsiteX52" fmla="*/ 813 w 10000"/>
              <a:gd name="connsiteY52" fmla="*/ 0 h 10000"/>
              <a:gd name="connsiteX53" fmla="*/ 1085 w 10000"/>
              <a:gd name="connsiteY53" fmla="*/ 0 h 10000"/>
              <a:gd name="connsiteX54" fmla="*/ 1628 w 10000"/>
              <a:gd name="connsiteY54" fmla="*/ 109 h 10000"/>
              <a:gd name="connsiteX55" fmla="*/ 2170 w 10000"/>
              <a:gd name="connsiteY55" fmla="*/ 328 h 10000"/>
              <a:gd name="connsiteX56" fmla="*/ 2440 w 10000"/>
              <a:gd name="connsiteY56" fmla="*/ 437 h 10000"/>
              <a:gd name="connsiteX57" fmla="*/ 2712 w 10000"/>
              <a:gd name="connsiteY57" fmla="*/ 546 h 10000"/>
              <a:gd name="connsiteX58" fmla="*/ 2712 w 10000"/>
              <a:gd name="connsiteY58" fmla="*/ 656 h 10000"/>
              <a:gd name="connsiteX59" fmla="*/ 2712 w 10000"/>
              <a:gd name="connsiteY59" fmla="*/ 874 h 10000"/>
              <a:gd name="connsiteX60" fmla="*/ 2440 w 10000"/>
              <a:gd name="connsiteY60" fmla="*/ 1298 h 10000"/>
              <a:gd name="connsiteX61" fmla="*/ 2440 w 10000"/>
              <a:gd name="connsiteY61" fmla="*/ 1516 h 10000"/>
              <a:gd name="connsiteX62" fmla="*/ 2170 w 10000"/>
              <a:gd name="connsiteY62" fmla="*/ 1844 h 10000"/>
              <a:gd name="connsiteX63" fmla="*/ 2170 w 10000"/>
              <a:gd name="connsiteY63" fmla="*/ 2391 h 10000"/>
              <a:gd name="connsiteX64" fmla="*/ 1898 w 10000"/>
              <a:gd name="connsiteY64" fmla="*/ 2937 h 10000"/>
              <a:gd name="connsiteX65" fmla="*/ 1898 w 10000"/>
              <a:gd name="connsiteY65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4846 w 10000"/>
              <a:gd name="connsiteY18" fmla="*/ 10000 h 10000"/>
              <a:gd name="connsiteX19" fmla="*/ 4305 w 10000"/>
              <a:gd name="connsiteY19" fmla="*/ 9891 h 10000"/>
              <a:gd name="connsiteX20" fmla="*/ 3762 w 10000"/>
              <a:gd name="connsiteY20" fmla="*/ 9891 h 10000"/>
              <a:gd name="connsiteX21" fmla="*/ 3254 w 10000"/>
              <a:gd name="connsiteY21" fmla="*/ 9781 h 10000"/>
              <a:gd name="connsiteX22" fmla="*/ 2712 w 10000"/>
              <a:gd name="connsiteY22" fmla="*/ 9672 h 10000"/>
              <a:gd name="connsiteX23" fmla="*/ 2440 w 10000"/>
              <a:gd name="connsiteY23" fmla="*/ 9563 h 10000"/>
              <a:gd name="connsiteX24" fmla="*/ 1898 w 10000"/>
              <a:gd name="connsiteY24" fmla="*/ 9344 h 10000"/>
              <a:gd name="connsiteX25" fmla="*/ 1628 w 10000"/>
              <a:gd name="connsiteY25" fmla="*/ 9126 h 10000"/>
              <a:gd name="connsiteX26" fmla="*/ 1356 w 10000"/>
              <a:gd name="connsiteY26" fmla="*/ 8811 h 10000"/>
              <a:gd name="connsiteX27" fmla="*/ 1085 w 10000"/>
              <a:gd name="connsiteY27" fmla="*/ 8593 h 10000"/>
              <a:gd name="connsiteX28" fmla="*/ 813 w 10000"/>
              <a:gd name="connsiteY28" fmla="*/ 8374 h 10000"/>
              <a:gd name="connsiteX29" fmla="*/ 813 w 10000"/>
              <a:gd name="connsiteY29" fmla="*/ 8156 h 10000"/>
              <a:gd name="connsiteX30" fmla="*/ 543 w 10000"/>
              <a:gd name="connsiteY30" fmla="*/ 7937 h 10000"/>
              <a:gd name="connsiteX31" fmla="*/ 543 w 10000"/>
              <a:gd name="connsiteY31" fmla="*/ 7609 h 10000"/>
              <a:gd name="connsiteX32" fmla="*/ 543 w 10000"/>
              <a:gd name="connsiteY32" fmla="*/ 7391 h 10000"/>
              <a:gd name="connsiteX33" fmla="*/ 543 w 10000"/>
              <a:gd name="connsiteY33" fmla="*/ 6954 h 10000"/>
              <a:gd name="connsiteX34" fmla="*/ 543 w 10000"/>
              <a:gd name="connsiteY34" fmla="*/ 6626 h 10000"/>
              <a:gd name="connsiteX35" fmla="*/ 543 w 10000"/>
              <a:gd name="connsiteY35" fmla="*/ 6202 h 10000"/>
              <a:gd name="connsiteX36" fmla="*/ 543 w 10000"/>
              <a:gd name="connsiteY36" fmla="*/ 4454 h 10000"/>
              <a:gd name="connsiteX37" fmla="*/ 543 w 10000"/>
              <a:gd name="connsiteY37" fmla="*/ 2719 h 10000"/>
              <a:gd name="connsiteX38" fmla="*/ 543 w 10000"/>
              <a:gd name="connsiteY38" fmla="*/ 2281 h 10000"/>
              <a:gd name="connsiteX39" fmla="*/ 543 w 10000"/>
              <a:gd name="connsiteY39" fmla="*/ 1954 h 10000"/>
              <a:gd name="connsiteX40" fmla="*/ 543 w 10000"/>
              <a:gd name="connsiteY40" fmla="*/ 1626 h 10000"/>
              <a:gd name="connsiteX41" fmla="*/ 543 w 10000"/>
              <a:gd name="connsiteY41" fmla="*/ 1298 h 10000"/>
              <a:gd name="connsiteX42" fmla="*/ 543 w 10000"/>
              <a:gd name="connsiteY42" fmla="*/ 1093 h 10000"/>
              <a:gd name="connsiteX43" fmla="*/ 543 w 10000"/>
              <a:gd name="connsiteY43" fmla="*/ 874 h 10000"/>
              <a:gd name="connsiteX44" fmla="*/ 543 w 10000"/>
              <a:gd name="connsiteY44" fmla="*/ 656 h 10000"/>
              <a:gd name="connsiteX45" fmla="*/ 271 w 10000"/>
              <a:gd name="connsiteY45" fmla="*/ 546 h 10000"/>
              <a:gd name="connsiteX46" fmla="*/ 0 w 10000"/>
              <a:gd name="connsiteY46" fmla="*/ 328 h 10000"/>
              <a:gd name="connsiteX47" fmla="*/ 0 w 10000"/>
              <a:gd name="connsiteY47" fmla="*/ 219 h 10000"/>
              <a:gd name="connsiteX48" fmla="*/ 0 w 10000"/>
              <a:gd name="connsiteY48" fmla="*/ 109 h 10000"/>
              <a:gd name="connsiteX49" fmla="*/ 271 w 10000"/>
              <a:gd name="connsiteY49" fmla="*/ 0 h 10000"/>
              <a:gd name="connsiteX50" fmla="*/ 271 w 10000"/>
              <a:gd name="connsiteY50" fmla="*/ 0 h 10000"/>
              <a:gd name="connsiteX51" fmla="*/ 813 w 10000"/>
              <a:gd name="connsiteY51" fmla="*/ 0 h 10000"/>
              <a:gd name="connsiteX52" fmla="*/ 1085 w 10000"/>
              <a:gd name="connsiteY52" fmla="*/ 0 h 10000"/>
              <a:gd name="connsiteX53" fmla="*/ 1628 w 10000"/>
              <a:gd name="connsiteY53" fmla="*/ 109 h 10000"/>
              <a:gd name="connsiteX54" fmla="*/ 2170 w 10000"/>
              <a:gd name="connsiteY54" fmla="*/ 328 h 10000"/>
              <a:gd name="connsiteX55" fmla="*/ 2440 w 10000"/>
              <a:gd name="connsiteY55" fmla="*/ 437 h 10000"/>
              <a:gd name="connsiteX56" fmla="*/ 2712 w 10000"/>
              <a:gd name="connsiteY56" fmla="*/ 546 h 10000"/>
              <a:gd name="connsiteX57" fmla="*/ 2712 w 10000"/>
              <a:gd name="connsiteY57" fmla="*/ 656 h 10000"/>
              <a:gd name="connsiteX58" fmla="*/ 2712 w 10000"/>
              <a:gd name="connsiteY58" fmla="*/ 874 h 10000"/>
              <a:gd name="connsiteX59" fmla="*/ 2440 w 10000"/>
              <a:gd name="connsiteY59" fmla="*/ 1298 h 10000"/>
              <a:gd name="connsiteX60" fmla="*/ 2440 w 10000"/>
              <a:gd name="connsiteY60" fmla="*/ 1516 h 10000"/>
              <a:gd name="connsiteX61" fmla="*/ 2170 w 10000"/>
              <a:gd name="connsiteY61" fmla="*/ 1844 h 10000"/>
              <a:gd name="connsiteX62" fmla="*/ 2170 w 10000"/>
              <a:gd name="connsiteY62" fmla="*/ 2391 h 10000"/>
              <a:gd name="connsiteX63" fmla="*/ 1898 w 10000"/>
              <a:gd name="connsiteY63" fmla="*/ 2937 h 10000"/>
              <a:gd name="connsiteX64" fmla="*/ 1898 w 10000"/>
              <a:gd name="connsiteY6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6203 w 10000"/>
              <a:gd name="connsiteY16" fmla="*/ 10000 h 10000"/>
              <a:gd name="connsiteX17" fmla="*/ 4846 w 10000"/>
              <a:gd name="connsiteY17" fmla="*/ 10000 h 10000"/>
              <a:gd name="connsiteX18" fmla="*/ 4305 w 10000"/>
              <a:gd name="connsiteY18" fmla="*/ 9891 h 10000"/>
              <a:gd name="connsiteX19" fmla="*/ 3762 w 10000"/>
              <a:gd name="connsiteY19" fmla="*/ 9891 h 10000"/>
              <a:gd name="connsiteX20" fmla="*/ 3254 w 10000"/>
              <a:gd name="connsiteY20" fmla="*/ 9781 h 10000"/>
              <a:gd name="connsiteX21" fmla="*/ 2712 w 10000"/>
              <a:gd name="connsiteY21" fmla="*/ 9672 h 10000"/>
              <a:gd name="connsiteX22" fmla="*/ 2440 w 10000"/>
              <a:gd name="connsiteY22" fmla="*/ 9563 h 10000"/>
              <a:gd name="connsiteX23" fmla="*/ 1898 w 10000"/>
              <a:gd name="connsiteY23" fmla="*/ 9344 h 10000"/>
              <a:gd name="connsiteX24" fmla="*/ 1628 w 10000"/>
              <a:gd name="connsiteY24" fmla="*/ 9126 h 10000"/>
              <a:gd name="connsiteX25" fmla="*/ 1356 w 10000"/>
              <a:gd name="connsiteY25" fmla="*/ 8811 h 10000"/>
              <a:gd name="connsiteX26" fmla="*/ 1085 w 10000"/>
              <a:gd name="connsiteY26" fmla="*/ 8593 h 10000"/>
              <a:gd name="connsiteX27" fmla="*/ 813 w 10000"/>
              <a:gd name="connsiteY27" fmla="*/ 8374 h 10000"/>
              <a:gd name="connsiteX28" fmla="*/ 813 w 10000"/>
              <a:gd name="connsiteY28" fmla="*/ 8156 h 10000"/>
              <a:gd name="connsiteX29" fmla="*/ 543 w 10000"/>
              <a:gd name="connsiteY29" fmla="*/ 7937 h 10000"/>
              <a:gd name="connsiteX30" fmla="*/ 543 w 10000"/>
              <a:gd name="connsiteY30" fmla="*/ 7609 h 10000"/>
              <a:gd name="connsiteX31" fmla="*/ 543 w 10000"/>
              <a:gd name="connsiteY31" fmla="*/ 7391 h 10000"/>
              <a:gd name="connsiteX32" fmla="*/ 543 w 10000"/>
              <a:gd name="connsiteY32" fmla="*/ 6954 h 10000"/>
              <a:gd name="connsiteX33" fmla="*/ 543 w 10000"/>
              <a:gd name="connsiteY33" fmla="*/ 6626 h 10000"/>
              <a:gd name="connsiteX34" fmla="*/ 543 w 10000"/>
              <a:gd name="connsiteY34" fmla="*/ 6202 h 10000"/>
              <a:gd name="connsiteX35" fmla="*/ 543 w 10000"/>
              <a:gd name="connsiteY35" fmla="*/ 4454 h 10000"/>
              <a:gd name="connsiteX36" fmla="*/ 543 w 10000"/>
              <a:gd name="connsiteY36" fmla="*/ 2719 h 10000"/>
              <a:gd name="connsiteX37" fmla="*/ 543 w 10000"/>
              <a:gd name="connsiteY37" fmla="*/ 2281 h 10000"/>
              <a:gd name="connsiteX38" fmla="*/ 543 w 10000"/>
              <a:gd name="connsiteY38" fmla="*/ 1954 h 10000"/>
              <a:gd name="connsiteX39" fmla="*/ 543 w 10000"/>
              <a:gd name="connsiteY39" fmla="*/ 1626 h 10000"/>
              <a:gd name="connsiteX40" fmla="*/ 543 w 10000"/>
              <a:gd name="connsiteY40" fmla="*/ 1298 h 10000"/>
              <a:gd name="connsiteX41" fmla="*/ 543 w 10000"/>
              <a:gd name="connsiteY41" fmla="*/ 1093 h 10000"/>
              <a:gd name="connsiteX42" fmla="*/ 543 w 10000"/>
              <a:gd name="connsiteY42" fmla="*/ 874 h 10000"/>
              <a:gd name="connsiteX43" fmla="*/ 543 w 10000"/>
              <a:gd name="connsiteY43" fmla="*/ 656 h 10000"/>
              <a:gd name="connsiteX44" fmla="*/ 271 w 10000"/>
              <a:gd name="connsiteY44" fmla="*/ 546 h 10000"/>
              <a:gd name="connsiteX45" fmla="*/ 0 w 10000"/>
              <a:gd name="connsiteY45" fmla="*/ 328 h 10000"/>
              <a:gd name="connsiteX46" fmla="*/ 0 w 10000"/>
              <a:gd name="connsiteY46" fmla="*/ 219 h 10000"/>
              <a:gd name="connsiteX47" fmla="*/ 0 w 10000"/>
              <a:gd name="connsiteY47" fmla="*/ 109 h 10000"/>
              <a:gd name="connsiteX48" fmla="*/ 271 w 10000"/>
              <a:gd name="connsiteY48" fmla="*/ 0 h 10000"/>
              <a:gd name="connsiteX49" fmla="*/ 271 w 10000"/>
              <a:gd name="connsiteY49" fmla="*/ 0 h 10000"/>
              <a:gd name="connsiteX50" fmla="*/ 813 w 10000"/>
              <a:gd name="connsiteY50" fmla="*/ 0 h 10000"/>
              <a:gd name="connsiteX51" fmla="*/ 1085 w 10000"/>
              <a:gd name="connsiteY51" fmla="*/ 0 h 10000"/>
              <a:gd name="connsiteX52" fmla="*/ 1628 w 10000"/>
              <a:gd name="connsiteY52" fmla="*/ 109 h 10000"/>
              <a:gd name="connsiteX53" fmla="*/ 2170 w 10000"/>
              <a:gd name="connsiteY53" fmla="*/ 328 h 10000"/>
              <a:gd name="connsiteX54" fmla="*/ 2440 w 10000"/>
              <a:gd name="connsiteY54" fmla="*/ 437 h 10000"/>
              <a:gd name="connsiteX55" fmla="*/ 2712 w 10000"/>
              <a:gd name="connsiteY55" fmla="*/ 546 h 10000"/>
              <a:gd name="connsiteX56" fmla="*/ 2712 w 10000"/>
              <a:gd name="connsiteY56" fmla="*/ 656 h 10000"/>
              <a:gd name="connsiteX57" fmla="*/ 2712 w 10000"/>
              <a:gd name="connsiteY57" fmla="*/ 874 h 10000"/>
              <a:gd name="connsiteX58" fmla="*/ 2440 w 10000"/>
              <a:gd name="connsiteY58" fmla="*/ 1298 h 10000"/>
              <a:gd name="connsiteX59" fmla="*/ 2440 w 10000"/>
              <a:gd name="connsiteY59" fmla="*/ 1516 h 10000"/>
              <a:gd name="connsiteX60" fmla="*/ 2170 w 10000"/>
              <a:gd name="connsiteY60" fmla="*/ 1844 h 10000"/>
              <a:gd name="connsiteX61" fmla="*/ 2170 w 10000"/>
              <a:gd name="connsiteY61" fmla="*/ 2391 h 10000"/>
              <a:gd name="connsiteX62" fmla="*/ 1898 w 10000"/>
              <a:gd name="connsiteY62" fmla="*/ 2937 h 10000"/>
              <a:gd name="connsiteX63" fmla="*/ 1898 w 10000"/>
              <a:gd name="connsiteY6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4846 w 10000"/>
              <a:gd name="connsiteY16" fmla="*/ 10000 h 10000"/>
              <a:gd name="connsiteX17" fmla="*/ 4305 w 10000"/>
              <a:gd name="connsiteY17" fmla="*/ 9891 h 10000"/>
              <a:gd name="connsiteX18" fmla="*/ 3762 w 10000"/>
              <a:gd name="connsiteY18" fmla="*/ 9891 h 10000"/>
              <a:gd name="connsiteX19" fmla="*/ 3254 w 10000"/>
              <a:gd name="connsiteY19" fmla="*/ 9781 h 10000"/>
              <a:gd name="connsiteX20" fmla="*/ 2712 w 10000"/>
              <a:gd name="connsiteY20" fmla="*/ 9672 h 10000"/>
              <a:gd name="connsiteX21" fmla="*/ 2440 w 10000"/>
              <a:gd name="connsiteY21" fmla="*/ 9563 h 10000"/>
              <a:gd name="connsiteX22" fmla="*/ 1898 w 10000"/>
              <a:gd name="connsiteY22" fmla="*/ 9344 h 10000"/>
              <a:gd name="connsiteX23" fmla="*/ 1628 w 10000"/>
              <a:gd name="connsiteY23" fmla="*/ 9126 h 10000"/>
              <a:gd name="connsiteX24" fmla="*/ 1356 w 10000"/>
              <a:gd name="connsiteY24" fmla="*/ 8811 h 10000"/>
              <a:gd name="connsiteX25" fmla="*/ 1085 w 10000"/>
              <a:gd name="connsiteY25" fmla="*/ 8593 h 10000"/>
              <a:gd name="connsiteX26" fmla="*/ 813 w 10000"/>
              <a:gd name="connsiteY26" fmla="*/ 8374 h 10000"/>
              <a:gd name="connsiteX27" fmla="*/ 813 w 10000"/>
              <a:gd name="connsiteY27" fmla="*/ 8156 h 10000"/>
              <a:gd name="connsiteX28" fmla="*/ 543 w 10000"/>
              <a:gd name="connsiteY28" fmla="*/ 7937 h 10000"/>
              <a:gd name="connsiteX29" fmla="*/ 543 w 10000"/>
              <a:gd name="connsiteY29" fmla="*/ 7609 h 10000"/>
              <a:gd name="connsiteX30" fmla="*/ 543 w 10000"/>
              <a:gd name="connsiteY30" fmla="*/ 7391 h 10000"/>
              <a:gd name="connsiteX31" fmla="*/ 543 w 10000"/>
              <a:gd name="connsiteY31" fmla="*/ 6954 h 10000"/>
              <a:gd name="connsiteX32" fmla="*/ 543 w 10000"/>
              <a:gd name="connsiteY32" fmla="*/ 6626 h 10000"/>
              <a:gd name="connsiteX33" fmla="*/ 543 w 10000"/>
              <a:gd name="connsiteY33" fmla="*/ 6202 h 10000"/>
              <a:gd name="connsiteX34" fmla="*/ 543 w 10000"/>
              <a:gd name="connsiteY34" fmla="*/ 4454 h 10000"/>
              <a:gd name="connsiteX35" fmla="*/ 543 w 10000"/>
              <a:gd name="connsiteY35" fmla="*/ 2719 h 10000"/>
              <a:gd name="connsiteX36" fmla="*/ 543 w 10000"/>
              <a:gd name="connsiteY36" fmla="*/ 2281 h 10000"/>
              <a:gd name="connsiteX37" fmla="*/ 543 w 10000"/>
              <a:gd name="connsiteY37" fmla="*/ 1954 h 10000"/>
              <a:gd name="connsiteX38" fmla="*/ 543 w 10000"/>
              <a:gd name="connsiteY38" fmla="*/ 1626 h 10000"/>
              <a:gd name="connsiteX39" fmla="*/ 543 w 10000"/>
              <a:gd name="connsiteY39" fmla="*/ 1298 h 10000"/>
              <a:gd name="connsiteX40" fmla="*/ 543 w 10000"/>
              <a:gd name="connsiteY40" fmla="*/ 1093 h 10000"/>
              <a:gd name="connsiteX41" fmla="*/ 543 w 10000"/>
              <a:gd name="connsiteY41" fmla="*/ 874 h 10000"/>
              <a:gd name="connsiteX42" fmla="*/ 543 w 10000"/>
              <a:gd name="connsiteY42" fmla="*/ 656 h 10000"/>
              <a:gd name="connsiteX43" fmla="*/ 271 w 10000"/>
              <a:gd name="connsiteY43" fmla="*/ 546 h 10000"/>
              <a:gd name="connsiteX44" fmla="*/ 0 w 10000"/>
              <a:gd name="connsiteY44" fmla="*/ 328 h 10000"/>
              <a:gd name="connsiteX45" fmla="*/ 0 w 10000"/>
              <a:gd name="connsiteY45" fmla="*/ 219 h 10000"/>
              <a:gd name="connsiteX46" fmla="*/ 0 w 10000"/>
              <a:gd name="connsiteY46" fmla="*/ 109 h 10000"/>
              <a:gd name="connsiteX47" fmla="*/ 271 w 10000"/>
              <a:gd name="connsiteY47" fmla="*/ 0 h 10000"/>
              <a:gd name="connsiteX48" fmla="*/ 271 w 10000"/>
              <a:gd name="connsiteY48" fmla="*/ 0 h 10000"/>
              <a:gd name="connsiteX49" fmla="*/ 813 w 10000"/>
              <a:gd name="connsiteY49" fmla="*/ 0 h 10000"/>
              <a:gd name="connsiteX50" fmla="*/ 1085 w 10000"/>
              <a:gd name="connsiteY50" fmla="*/ 0 h 10000"/>
              <a:gd name="connsiteX51" fmla="*/ 1628 w 10000"/>
              <a:gd name="connsiteY51" fmla="*/ 109 h 10000"/>
              <a:gd name="connsiteX52" fmla="*/ 2170 w 10000"/>
              <a:gd name="connsiteY52" fmla="*/ 328 h 10000"/>
              <a:gd name="connsiteX53" fmla="*/ 2440 w 10000"/>
              <a:gd name="connsiteY53" fmla="*/ 437 h 10000"/>
              <a:gd name="connsiteX54" fmla="*/ 2712 w 10000"/>
              <a:gd name="connsiteY54" fmla="*/ 546 h 10000"/>
              <a:gd name="connsiteX55" fmla="*/ 2712 w 10000"/>
              <a:gd name="connsiteY55" fmla="*/ 656 h 10000"/>
              <a:gd name="connsiteX56" fmla="*/ 2712 w 10000"/>
              <a:gd name="connsiteY56" fmla="*/ 874 h 10000"/>
              <a:gd name="connsiteX57" fmla="*/ 2440 w 10000"/>
              <a:gd name="connsiteY57" fmla="*/ 1298 h 10000"/>
              <a:gd name="connsiteX58" fmla="*/ 2440 w 10000"/>
              <a:gd name="connsiteY58" fmla="*/ 1516 h 10000"/>
              <a:gd name="connsiteX59" fmla="*/ 2170 w 10000"/>
              <a:gd name="connsiteY59" fmla="*/ 1844 h 10000"/>
              <a:gd name="connsiteX60" fmla="*/ 2170 w 10000"/>
              <a:gd name="connsiteY60" fmla="*/ 2391 h 10000"/>
              <a:gd name="connsiteX61" fmla="*/ 1898 w 10000"/>
              <a:gd name="connsiteY61" fmla="*/ 2937 h 10000"/>
              <a:gd name="connsiteX62" fmla="*/ 1898 w 10000"/>
              <a:gd name="connsiteY6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4846 w 10000"/>
              <a:gd name="connsiteY15" fmla="*/ 10000 h 10000"/>
              <a:gd name="connsiteX16" fmla="*/ 4305 w 10000"/>
              <a:gd name="connsiteY16" fmla="*/ 9891 h 10000"/>
              <a:gd name="connsiteX17" fmla="*/ 3762 w 10000"/>
              <a:gd name="connsiteY17" fmla="*/ 9891 h 10000"/>
              <a:gd name="connsiteX18" fmla="*/ 3254 w 10000"/>
              <a:gd name="connsiteY18" fmla="*/ 9781 h 10000"/>
              <a:gd name="connsiteX19" fmla="*/ 2712 w 10000"/>
              <a:gd name="connsiteY19" fmla="*/ 9672 h 10000"/>
              <a:gd name="connsiteX20" fmla="*/ 2440 w 10000"/>
              <a:gd name="connsiteY20" fmla="*/ 9563 h 10000"/>
              <a:gd name="connsiteX21" fmla="*/ 1898 w 10000"/>
              <a:gd name="connsiteY21" fmla="*/ 9344 h 10000"/>
              <a:gd name="connsiteX22" fmla="*/ 1628 w 10000"/>
              <a:gd name="connsiteY22" fmla="*/ 9126 h 10000"/>
              <a:gd name="connsiteX23" fmla="*/ 1356 w 10000"/>
              <a:gd name="connsiteY23" fmla="*/ 8811 h 10000"/>
              <a:gd name="connsiteX24" fmla="*/ 1085 w 10000"/>
              <a:gd name="connsiteY24" fmla="*/ 8593 h 10000"/>
              <a:gd name="connsiteX25" fmla="*/ 813 w 10000"/>
              <a:gd name="connsiteY25" fmla="*/ 8374 h 10000"/>
              <a:gd name="connsiteX26" fmla="*/ 813 w 10000"/>
              <a:gd name="connsiteY26" fmla="*/ 8156 h 10000"/>
              <a:gd name="connsiteX27" fmla="*/ 543 w 10000"/>
              <a:gd name="connsiteY27" fmla="*/ 7937 h 10000"/>
              <a:gd name="connsiteX28" fmla="*/ 543 w 10000"/>
              <a:gd name="connsiteY28" fmla="*/ 7609 h 10000"/>
              <a:gd name="connsiteX29" fmla="*/ 543 w 10000"/>
              <a:gd name="connsiteY29" fmla="*/ 7391 h 10000"/>
              <a:gd name="connsiteX30" fmla="*/ 543 w 10000"/>
              <a:gd name="connsiteY30" fmla="*/ 6954 h 10000"/>
              <a:gd name="connsiteX31" fmla="*/ 543 w 10000"/>
              <a:gd name="connsiteY31" fmla="*/ 6626 h 10000"/>
              <a:gd name="connsiteX32" fmla="*/ 543 w 10000"/>
              <a:gd name="connsiteY32" fmla="*/ 6202 h 10000"/>
              <a:gd name="connsiteX33" fmla="*/ 543 w 10000"/>
              <a:gd name="connsiteY33" fmla="*/ 4454 h 10000"/>
              <a:gd name="connsiteX34" fmla="*/ 543 w 10000"/>
              <a:gd name="connsiteY34" fmla="*/ 2719 h 10000"/>
              <a:gd name="connsiteX35" fmla="*/ 543 w 10000"/>
              <a:gd name="connsiteY35" fmla="*/ 2281 h 10000"/>
              <a:gd name="connsiteX36" fmla="*/ 543 w 10000"/>
              <a:gd name="connsiteY36" fmla="*/ 1954 h 10000"/>
              <a:gd name="connsiteX37" fmla="*/ 543 w 10000"/>
              <a:gd name="connsiteY37" fmla="*/ 1626 h 10000"/>
              <a:gd name="connsiteX38" fmla="*/ 543 w 10000"/>
              <a:gd name="connsiteY38" fmla="*/ 1298 h 10000"/>
              <a:gd name="connsiteX39" fmla="*/ 543 w 10000"/>
              <a:gd name="connsiteY39" fmla="*/ 1093 h 10000"/>
              <a:gd name="connsiteX40" fmla="*/ 543 w 10000"/>
              <a:gd name="connsiteY40" fmla="*/ 874 h 10000"/>
              <a:gd name="connsiteX41" fmla="*/ 543 w 10000"/>
              <a:gd name="connsiteY41" fmla="*/ 656 h 10000"/>
              <a:gd name="connsiteX42" fmla="*/ 271 w 10000"/>
              <a:gd name="connsiteY42" fmla="*/ 546 h 10000"/>
              <a:gd name="connsiteX43" fmla="*/ 0 w 10000"/>
              <a:gd name="connsiteY43" fmla="*/ 328 h 10000"/>
              <a:gd name="connsiteX44" fmla="*/ 0 w 10000"/>
              <a:gd name="connsiteY44" fmla="*/ 219 h 10000"/>
              <a:gd name="connsiteX45" fmla="*/ 0 w 10000"/>
              <a:gd name="connsiteY45" fmla="*/ 109 h 10000"/>
              <a:gd name="connsiteX46" fmla="*/ 271 w 10000"/>
              <a:gd name="connsiteY46" fmla="*/ 0 h 10000"/>
              <a:gd name="connsiteX47" fmla="*/ 271 w 10000"/>
              <a:gd name="connsiteY47" fmla="*/ 0 h 10000"/>
              <a:gd name="connsiteX48" fmla="*/ 813 w 10000"/>
              <a:gd name="connsiteY48" fmla="*/ 0 h 10000"/>
              <a:gd name="connsiteX49" fmla="*/ 1085 w 10000"/>
              <a:gd name="connsiteY49" fmla="*/ 0 h 10000"/>
              <a:gd name="connsiteX50" fmla="*/ 1628 w 10000"/>
              <a:gd name="connsiteY50" fmla="*/ 109 h 10000"/>
              <a:gd name="connsiteX51" fmla="*/ 2170 w 10000"/>
              <a:gd name="connsiteY51" fmla="*/ 328 h 10000"/>
              <a:gd name="connsiteX52" fmla="*/ 2440 w 10000"/>
              <a:gd name="connsiteY52" fmla="*/ 437 h 10000"/>
              <a:gd name="connsiteX53" fmla="*/ 2712 w 10000"/>
              <a:gd name="connsiteY53" fmla="*/ 546 h 10000"/>
              <a:gd name="connsiteX54" fmla="*/ 2712 w 10000"/>
              <a:gd name="connsiteY54" fmla="*/ 656 h 10000"/>
              <a:gd name="connsiteX55" fmla="*/ 2712 w 10000"/>
              <a:gd name="connsiteY55" fmla="*/ 874 h 10000"/>
              <a:gd name="connsiteX56" fmla="*/ 2440 w 10000"/>
              <a:gd name="connsiteY56" fmla="*/ 1298 h 10000"/>
              <a:gd name="connsiteX57" fmla="*/ 2440 w 10000"/>
              <a:gd name="connsiteY57" fmla="*/ 1516 h 10000"/>
              <a:gd name="connsiteX58" fmla="*/ 2170 w 10000"/>
              <a:gd name="connsiteY58" fmla="*/ 1844 h 10000"/>
              <a:gd name="connsiteX59" fmla="*/ 2170 w 10000"/>
              <a:gd name="connsiteY59" fmla="*/ 2391 h 10000"/>
              <a:gd name="connsiteX60" fmla="*/ 1898 w 10000"/>
              <a:gd name="connsiteY60" fmla="*/ 2937 h 10000"/>
              <a:gd name="connsiteX61" fmla="*/ 1898 w 10000"/>
              <a:gd name="connsiteY6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4846 w 10000"/>
              <a:gd name="connsiteY14" fmla="*/ 10000 h 10000"/>
              <a:gd name="connsiteX15" fmla="*/ 4305 w 10000"/>
              <a:gd name="connsiteY15" fmla="*/ 9891 h 10000"/>
              <a:gd name="connsiteX16" fmla="*/ 3762 w 10000"/>
              <a:gd name="connsiteY16" fmla="*/ 9891 h 10000"/>
              <a:gd name="connsiteX17" fmla="*/ 3254 w 10000"/>
              <a:gd name="connsiteY17" fmla="*/ 9781 h 10000"/>
              <a:gd name="connsiteX18" fmla="*/ 2712 w 10000"/>
              <a:gd name="connsiteY18" fmla="*/ 9672 h 10000"/>
              <a:gd name="connsiteX19" fmla="*/ 2440 w 10000"/>
              <a:gd name="connsiteY19" fmla="*/ 9563 h 10000"/>
              <a:gd name="connsiteX20" fmla="*/ 1898 w 10000"/>
              <a:gd name="connsiteY20" fmla="*/ 9344 h 10000"/>
              <a:gd name="connsiteX21" fmla="*/ 1628 w 10000"/>
              <a:gd name="connsiteY21" fmla="*/ 9126 h 10000"/>
              <a:gd name="connsiteX22" fmla="*/ 1356 w 10000"/>
              <a:gd name="connsiteY22" fmla="*/ 8811 h 10000"/>
              <a:gd name="connsiteX23" fmla="*/ 1085 w 10000"/>
              <a:gd name="connsiteY23" fmla="*/ 8593 h 10000"/>
              <a:gd name="connsiteX24" fmla="*/ 813 w 10000"/>
              <a:gd name="connsiteY24" fmla="*/ 8374 h 10000"/>
              <a:gd name="connsiteX25" fmla="*/ 813 w 10000"/>
              <a:gd name="connsiteY25" fmla="*/ 8156 h 10000"/>
              <a:gd name="connsiteX26" fmla="*/ 543 w 10000"/>
              <a:gd name="connsiteY26" fmla="*/ 7937 h 10000"/>
              <a:gd name="connsiteX27" fmla="*/ 543 w 10000"/>
              <a:gd name="connsiteY27" fmla="*/ 7609 h 10000"/>
              <a:gd name="connsiteX28" fmla="*/ 543 w 10000"/>
              <a:gd name="connsiteY28" fmla="*/ 7391 h 10000"/>
              <a:gd name="connsiteX29" fmla="*/ 543 w 10000"/>
              <a:gd name="connsiteY29" fmla="*/ 6954 h 10000"/>
              <a:gd name="connsiteX30" fmla="*/ 543 w 10000"/>
              <a:gd name="connsiteY30" fmla="*/ 6626 h 10000"/>
              <a:gd name="connsiteX31" fmla="*/ 543 w 10000"/>
              <a:gd name="connsiteY31" fmla="*/ 6202 h 10000"/>
              <a:gd name="connsiteX32" fmla="*/ 543 w 10000"/>
              <a:gd name="connsiteY32" fmla="*/ 4454 h 10000"/>
              <a:gd name="connsiteX33" fmla="*/ 543 w 10000"/>
              <a:gd name="connsiteY33" fmla="*/ 2719 h 10000"/>
              <a:gd name="connsiteX34" fmla="*/ 543 w 10000"/>
              <a:gd name="connsiteY34" fmla="*/ 2281 h 10000"/>
              <a:gd name="connsiteX35" fmla="*/ 543 w 10000"/>
              <a:gd name="connsiteY35" fmla="*/ 1954 h 10000"/>
              <a:gd name="connsiteX36" fmla="*/ 543 w 10000"/>
              <a:gd name="connsiteY36" fmla="*/ 1626 h 10000"/>
              <a:gd name="connsiteX37" fmla="*/ 543 w 10000"/>
              <a:gd name="connsiteY37" fmla="*/ 1298 h 10000"/>
              <a:gd name="connsiteX38" fmla="*/ 543 w 10000"/>
              <a:gd name="connsiteY38" fmla="*/ 1093 h 10000"/>
              <a:gd name="connsiteX39" fmla="*/ 543 w 10000"/>
              <a:gd name="connsiteY39" fmla="*/ 874 h 10000"/>
              <a:gd name="connsiteX40" fmla="*/ 543 w 10000"/>
              <a:gd name="connsiteY40" fmla="*/ 656 h 10000"/>
              <a:gd name="connsiteX41" fmla="*/ 271 w 10000"/>
              <a:gd name="connsiteY41" fmla="*/ 546 h 10000"/>
              <a:gd name="connsiteX42" fmla="*/ 0 w 10000"/>
              <a:gd name="connsiteY42" fmla="*/ 328 h 10000"/>
              <a:gd name="connsiteX43" fmla="*/ 0 w 10000"/>
              <a:gd name="connsiteY43" fmla="*/ 219 h 10000"/>
              <a:gd name="connsiteX44" fmla="*/ 0 w 10000"/>
              <a:gd name="connsiteY44" fmla="*/ 109 h 10000"/>
              <a:gd name="connsiteX45" fmla="*/ 271 w 10000"/>
              <a:gd name="connsiteY45" fmla="*/ 0 h 10000"/>
              <a:gd name="connsiteX46" fmla="*/ 271 w 10000"/>
              <a:gd name="connsiteY46" fmla="*/ 0 h 10000"/>
              <a:gd name="connsiteX47" fmla="*/ 813 w 10000"/>
              <a:gd name="connsiteY47" fmla="*/ 0 h 10000"/>
              <a:gd name="connsiteX48" fmla="*/ 1085 w 10000"/>
              <a:gd name="connsiteY48" fmla="*/ 0 h 10000"/>
              <a:gd name="connsiteX49" fmla="*/ 1628 w 10000"/>
              <a:gd name="connsiteY49" fmla="*/ 109 h 10000"/>
              <a:gd name="connsiteX50" fmla="*/ 2170 w 10000"/>
              <a:gd name="connsiteY50" fmla="*/ 328 h 10000"/>
              <a:gd name="connsiteX51" fmla="*/ 2440 w 10000"/>
              <a:gd name="connsiteY51" fmla="*/ 437 h 10000"/>
              <a:gd name="connsiteX52" fmla="*/ 2712 w 10000"/>
              <a:gd name="connsiteY52" fmla="*/ 546 h 10000"/>
              <a:gd name="connsiteX53" fmla="*/ 2712 w 10000"/>
              <a:gd name="connsiteY53" fmla="*/ 656 h 10000"/>
              <a:gd name="connsiteX54" fmla="*/ 2712 w 10000"/>
              <a:gd name="connsiteY54" fmla="*/ 874 h 10000"/>
              <a:gd name="connsiteX55" fmla="*/ 2440 w 10000"/>
              <a:gd name="connsiteY55" fmla="*/ 1298 h 10000"/>
              <a:gd name="connsiteX56" fmla="*/ 2440 w 10000"/>
              <a:gd name="connsiteY56" fmla="*/ 1516 h 10000"/>
              <a:gd name="connsiteX57" fmla="*/ 2170 w 10000"/>
              <a:gd name="connsiteY57" fmla="*/ 1844 h 10000"/>
              <a:gd name="connsiteX58" fmla="*/ 2170 w 10000"/>
              <a:gd name="connsiteY58" fmla="*/ 2391 h 10000"/>
              <a:gd name="connsiteX59" fmla="*/ 1898 w 10000"/>
              <a:gd name="connsiteY59" fmla="*/ 2937 h 10000"/>
              <a:gd name="connsiteX60" fmla="*/ 1898 w 10000"/>
              <a:gd name="connsiteY60" fmla="*/ 2937 h 10000"/>
              <a:gd name="connsiteX0" fmla="*/ 1898 w 4846"/>
              <a:gd name="connsiteY0" fmla="*/ 2937 h 10000"/>
              <a:gd name="connsiteX1" fmla="*/ 1898 w 4846"/>
              <a:gd name="connsiteY1" fmla="*/ 3484 h 10000"/>
              <a:gd name="connsiteX2" fmla="*/ 1898 w 4846"/>
              <a:gd name="connsiteY2" fmla="*/ 4016 h 10000"/>
              <a:gd name="connsiteX3" fmla="*/ 1898 w 4846"/>
              <a:gd name="connsiteY3" fmla="*/ 4563 h 10000"/>
              <a:gd name="connsiteX4" fmla="*/ 1898 w 4846"/>
              <a:gd name="connsiteY4" fmla="*/ 5000 h 10000"/>
              <a:gd name="connsiteX5" fmla="*/ 1628 w 4846"/>
              <a:gd name="connsiteY5" fmla="*/ 5437 h 10000"/>
              <a:gd name="connsiteX6" fmla="*/ 1628 w 4846"/>
              <a:gd name="connsiteY6" fmla="*/ 5984 h 10000"/>
              <a:gd name="connsiteX7" fmla="*/ 1898 w 4846"/>
              <a:gd name="connsiteY7" fmla="*/ 7063 h 10000"/>
              <a:gd name="connsiteX8" fmla="*/ 1898 w 4846"/>
              <a:gd name="connsiteY8" fmla="*/ 7500 h 10000"/>
              <a:gd name="connsiteX9" fmla="*/ 2170 w 4846"/>
              <a:gd name="connsiteY9" fmla="*/ 7937 h 10000"/>
              <a:gd name="connsiteX10" fmla="*/ 2440 w 4846"/>
              <a:gd name="connsiteY10" fmla="*/ 8265 h 10000"/>
              <a:gd name="connsiteX11" fmla="*/ 2712 w 4846"/>
              <a:gd name="connsiteY11" fmla="*/ 8593 h 10000"/>
              <a:gd name="connsiteX12" fmla="*/ 2982 w 4846"/>
              <a:gd name="connsiteY12" fmla="*/ 8702 h 10000"/>
              <a:gd name="connsiteX13" fmla="*/ 4846 w 4846"/>
              <a:gd name="connsiteY13" fmla="*/ 10000 h 10000"/>
              <a:gd name="connsiteX14" fmla="*/ 4305 w 4846"/>
              <a:gd name="connsiteY14" fmla="*/ 9891 h 10000"/>
              <a:gd name="connsiteX15" fmla="*/ 3762 w 4846"/>
              <a:gd name="connsiteY15" fmla="*/ 9891 h 10000"/>
              <a:gd name="connsiteX16" fmla="*/ 3254 w 4846"/>
              <a:gd name="connsiteY16" fmla="*/ 9781 h 10000"/>
              <a:gd name="connsiteX17" fmla="*/ 2712 w 4846"/>
              <a:gd name="connsiteY17" fmla="*/ 9672 h 10000"/>
              <a:gd name="connsiteX18" fmla="*/ 2440 w 4846"/>
              <a:gd name="connsiteY18" fmla="*/ 9563 h 10000"/>
              <a:gd name="connsiteX19" fmla="*/ 1898 w 4846"/>
              <a:gd name="connsiteY19" fmla="*/ 9344 h 10000"/>
              <a:gd name="connsiteX20" fmla="*/ 1628 w 4846"/>
              <a:gd name="connsiteY20" fmla="*/ 9126 h 10000"/>
              <a:gd name="connsiteX21" fmla="*/ 1356 w 4846"/>
              <a:gd name="connsiteY21" fmla="*/ 8811 h 10000"/>
              <a:gd name="connsiteX22" fmla="*/ 1085 w 4846"/>
              <a:gd name="connsiteY22" fmla="*/ 8593 h 10000"/>
              <a:gd name="connsiteX23" fmla="*/ 813 w 4846"/>
              <a:gd name="connsiteY23" fmla="*/ 8374 h 10000"/>
              <a:gd name="connsiteX24" fmla="*/ 813 w 4846"/>
              <a:gd name="connsiteY24" fmla="*/ 8156 h 10000"/>
              <a:gd name="connsiteX25" fmla="*/ 543 w 4846"/>
              <a:gd name="connsiteY25" fmla="*/ 7937 h 10000"/>
              <a:gd name="connsiteX26" fmla="*/ 543 w 4846"/>
              <a:gd name="connsiteY26" fmla="*/ 7609 h 10000"/>
              <a:gd name="connsiteX27" fmla="*/ 543 w 4846"/>
              <a:gd name="connsiteY27" fmla="*/ 7391 h 10000"/>
              <a:gd name="connsiteX28" fmla="*/ 543 w 4846"/>
              <a:gd name="connsiteY28" fmla="*/ 6954 h 10000"/>
              <a:gd name="connsiteX29" fmla="*/ 543 w 4846"/>
              <a:gd name="connsiteY29" fmla="*/ 6626 h 10000"/>
              <a:gd name="connsiteX30" fmla="*/ 543 w 4846"/>
              <a:gd name="connsiteY30" fmla="*/ 6202 h 10000"/>
              <a:gd name="connsiteX31" fmla="*/ 543 w 4846"/>
              <a:gd name="connsiteY31" fmla="*/ 4454 h 10000"/>
              <a:gd name="connsiteX32" fmla="*/ 543 w 4846"/>
              <a:gd name="connsiteY32" fmla="*/ 2719 h 10000"/>
              <a:gd name="connsiteX33" fmla="*/ 543 w 4846"/>
              <a:gd name="connsiteY33" fmla="*/ 2281 h 10000"/>
              <a:gd name="connsiteX34" fmla="*/ 543 w 4846"/>
              <a:gd name="connsiteY34" fmla="*/ 1954 h 10000"/>
              <a:gd name="connsiteX35" fmla="*/ 543 w 4846"/>
              <a:gd name="connsiteY35" fmla="*/ 1626 h 10000"/>
              <a:gd name="connsiteX36" fmla="*/ 543 w 4846"/>
              <a:gd name="connsiteY36" fmla="*/ 1298 h 10000"/>
              <a:gd name="connsiteX37" fmla="*/ 543 w 4846"/>
              <a:gd name="connsiteY37" fmla="*/ 1093 h 10000"/>
              <a:gd name="connsiteX38" fmla="*/ 543 w 4846"/>
              <a:gd name="connsiteY38" fmla="*/ 874 h 10000"/>
              <a:gd name="connsiteX39" fmla="*/ 543 w 4846"/>
              <a:gd name="connsiteY39" fmla="*/ 656 h 10000"/>
              <a:gd name="connsiteX40" fmla="*/ 271 w 4846"/>
              <a:gd name="connsiteY40" fmla="*/ 546 h 10000"/>
              <a:gd name="connsiteX41" fmla="*/ 0 w 4846"/>
              <a:gd name="connsiteY41" fmla="*/ 328 h 10000"/>
              <a:gd name="connsiteX42" fmla="*/ 0 w 4846"/>
              <a:gd name="connsiteY42" fmla="*/ 219 h 10000"/>
              <a:gd name="connsiteX43" fmla="*/ 0 w 4846"/>
              <a:gd name="connsiteY43" fmla="*/ 109 h 10000"/>
              <a:gd name="connsiteX44" fmla="*/ 271 w 4846"/>
              <a:gd name="connsiteY44" fmla="*/ 0 h 10000"/>
              <a:gd name="connsiteX45" fmla="*/ 271 w 4846"/>
              <a:gd name="connsiteY45" fmla="*/ 0 h 10000"/>
              <a:gd name="connsiteX46" fmla="*/ 813 w 4846"/>
              <a:gd name="connsiteY46" fmla="*/ 0 h 10000"/>
              <a:gd name="connsiteX47" fmla="*/ 1085 w 4846"/>
              <a:gd name="connsiteY47" fmla="*/ 0 h 10000"/>
              <a:gd name="connsiteX48" fmla="*/ 1628 w 4846"/>
              <a:gd name="connsiteY48" fmla="*/ 109 h 10000"/>
              <a:gd name="connsiteX49" fmla="*/ 2170 w 4846"/>
              <a:gd name="connsiteY49" fmla="*/ 328 h 10000"/>
              <a:gd name="connsiteX50" fmla="*/ 2440 w 4846"/>
              <a:gd name="connsiteY50" fmla="*/ 437 h 10000"/>
              <a:gd name="connsiteX51" fmla="*/ 2712 w 4846"/>
              <a:gd name="connsiteY51" fmla="*/ 546 h 10000"/>
              <a:gd name="connsiteX52" fmla="*/ 2712 w 4846"/>
              <a:gd name="connsiteY52" fmla="*/ 656 h 10000"/>
              <a:gd name="connsiteX53" fmla="*/ 2712 w 4846"/>
              <a:gd name="connsiteY53" fmla="*/ 874 h 10000"/>
              <a:gd name="connsiteX54" fmla="*/ 2440 w 4846"/>
              <a:gd name="connsiteY54" fmla="*/ 1298 h 10000"/>
              <a:gd name="connsiteX55" fmla="*/ 2440 w 4846"/>
              <a:gd name="connsiteY55" fmla="*/ 1516 h 10000"/>
              <a:gd name="connsiteX56" fmla="*/ 2170 w 4846"/>
              <a:gd name="connsiteY56" fmla="*/ 1844 h 10000"/>
              <a:gd name="connsiteX57" fmla="*/ 2170 w 4846"/>
              <a:gd name="connsiteY57" fmla="*/ 2391 h 10000"/>
              <a:gd name="connsiteX58" fmla="*/ 1898 w 4846"/>
              <a:gd name="connsiteY58" fmla="*/ 2937 h 10000"/>
              <a:gd name="connsiteX59" fmla="*/ 1898 w 4846"/>
              <a:gd name="connsiteY59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7763 w 10000"/>
              <a:gd name="connsiteY14" fmla="*/ 9891 h 10000"/>
              <a:gd name="connsiteX15" fmla="*/ 6715 w 10000"/>
              <a:gd name="connsiteY15" fmla="*/ 9781 h 10000"/>
              <a:gd name="connsiteX16" fmla="*/ 5596 w 10000"/>
              <a:gd name="connsiteY16" fmla="*/ 9672 h 10000"/>
              <a:gd name="connsiteX17" fmla="*/ 5035 w 10000"/>
              <a:gd name="connsiteY17" fmla="*/ 9563 h 10000"/>
              <a:gd name="connsiteX18" fmla="*/ 3917 w 10000"/>
              <a:gd name="connsiteY18" fmla="*/ 9344 h 10000"/>
              <a:gd name="connsiteX19" fmla="*/ 3359 w 10000"/>
              <a:gd name="connsiteY19" fmla="*/ 9126 h 10000"/>
              <a:gd name="connsiteX20" fmla="*/ 2798 w 10000"/>
              <a:gd name="connsiteY20" fmla="*/ 8811 h 10000"/>
              <a:gd name="connsiteX21" fmla="*/ 2239 w 10000"/>
              <a:gd name="connsiteY21" fmla="*/ 8593 h 10000"/>
              <a:gd name="connsiteX22" fmla="*/ 1678 w 10000"/>
              <a:gd name="connsiteY22" fmla="*/ 8374 h 10000"/>
              <a:gd name="connsiteX23" fmla="*/ 1678 w 10000"/>
              <a:gd name="connsiteY23" fmla="*/ 8156 h 10000"/>
              <a:gd name="connsiteX24" fmla="*/ 1121 w 10000"/>
              <a:gd name="connsiteY24" fmla="*/ 7937 h 10000"/>
              <a:gd name="connsiteX25" fmla="*/ 1121 w 10000"/>
              <a:gd name="connsiteY25" fmla="*/ 7609 h 10000"/>
              <a:gd name="connsiteX26" fmla="*/ 1121 w 10000"/>
              <a:gd name="connsiteY26" fmla="*/ 7391 h 10000"/>
              <a:gd name="connsiteX27" fmla="*/ 1121 w 10000"/>
              <a:gd name="connsiteY27" fmla="*/ 6954 h 10000"/>
              <a:gd name="connsiteX28" fmla="*/ 1121 w 10000"/>
              <a:gd name="connsiteY28" fmla="*/ 6626 h 10000"/>
              <a:gd name="connsiteX29" fmla="*/ 1121 w 10000"/>
              <a:gd name="connsiteY29" fmla="*/ 6202 h 10000"/>
              <a:gd name="connsiteX30" fmla="*/ 1121 w 10000"/>
              <a:gd name="connsiteY30" fmla="*/ 4454 h 10000"/>
              <a:gd name="connsiteX31" fmla="*/ 1121 w 10000"/>
              <a:gd name="connsiteY31" fmla="*/ 2719 h 10000"/>
              <a:gd name="connsiteX32" fmla="*/ 1121 w 10000"/>
              <a:gd name="connsiteY32" fmla="*/ 2281 h 10000"/>
              <a:gd name="connsiteX33" fmla="*/ 1121 w 10000"/>
              <a:gd name="connsiteY33" fmla="*/ 1954 h 10000"/>
              <a:gd name="connsiteX34" fmla="*/ 1121 w 10000"/>
              <a:gd name="connsiteY34" fmla="*/ 1626 h 10000"/>
              <a:gd name="connsiteX35" fmla="*/ 1121 w 10000"/>
              <a:gd name="connsiteY35" fmla="*/ 1298 h 10000"/>
              <a:gd name="connsiteX36" fmla="*/ 1121 w 10000"/>
              <a:gd name="connsiteY36" fmla="*/ 1093 h 10000"/>
              <a:gd name="connsiteX37" fmla="*/ 1121 w 10000"/>
              <a:gd name="connsiteY37" fmla="*/ 874 h 10000"/>
              <a:gd name="connsiteX38" fmla="*/ 1121 w 10000"/>
              <a:gd name="connsiteY38" fmla="*/ 656 h 10000"/>
              <a:gd name="connsiteX39" fmla="*/ 559 w 10000"/>
              <a:gd name="connsiteY39" fmla="*/ 546 h 10000"/>
              <a:gd name="connsiteX40" fmla="*/ 0 w 10000"/>
              <a:gd name="connsiteY40" fmla="*/ 328 h 10000"/>
              <a:gd name="connsiteX41" fmla="*/ 0 w 10000"/>
              <a:gd name="connsiteY41" fmla="*/ 219 h 10000"/>
              <a:gd name="connsiteX42" fmla="*/ 0 w 10000"/>
              <a:gd name="connsiteY42" fmla="*/ 109 h 10000"/>
              <a:gd name="connsiteX43" fmla="*/ 559 w 10000"/>
              <a:gd name="connsiteY43" fmla="*/ 0 h 10000"/>
              <a:gd name="connsiteX44" fmla="*/ 559 w 10000"/>
              <a:gd name="connsiteY44" fmla="*/ 0 h 10000"/>
              <a:gd name="connsiteX45" fmla="*/ 1678 w 10000"/>
              <a:gd name="connsiteY45" fmla="*/ 0 h 10000"/>
              <a:gd name="connsiteX46" fmla="*/ 2239 w 10000"/>
              <a:gd name="connsiteY46" fmla="*/ 0 h 10000"/>
              <a:gd name="connsiteX47" fmla="*/ 3359 w 10000"/>
              <a:gd name="connsiteY47" fmla="*/ 109 h 10000"/>
              <a:gd name="connsiteX48" fmla="*/ 4478 w 10000"/>
              <a:gd name="connsiteY48" fmla="*/ 328 h 10000"/>
              <a:gd name="connsiteX49" fmla="*/ 5035 w 10000"/>
              <a:gd name="connsiteY49" fmla="*/ 437 h 10000"/>
              <a:gd name="connsiteX50" fmla="*/ 5596 w 10000"/>
              <a:gd name="connsiteY50" fmla="*/ 546 h 10000"/>
              <a:gd name="connsiteX51" fmla="*/ 5596 w 10000"/>
              <a:gd name="connsiteY51" fmla="*/ 656 h 10000"/>
              <a:gd name="connsiteX52" fmla="*/ 5596 w 10000"/>
              <a:gd name="connsiteY52" fmla="*/ 874 h 10000"/>
              <a:gd name="connsiteX53" fmla="*/ 5035 w 10000"/>
              <a:gd name="connsiteY53" fmla="*/ 1298 h 10000"/>
              <a:gd name="connsiteX54" fmla="*/ 5035 w 10000"/>
              <a:gd name="connsiteY54" fmla="*/ 1516 h 10000"/>
              <a:gd name="connsiteX55" fmla="*/ 4478 w 10000"/>
              <a:gd name="connsiteY55" fmla="*/ 1844 h 10000"/>
              <a:gd name="connsiteX56" fmla="*/ 4478 w 10000"/>
              <a:gd name="connsiteY56" fmla="*/ 2391 h 10000"/>
              <a:gd name="connsiteX57" fmla="*/ 3917 w 10000"/>
              <a:gd name="connsiteY57" fmla="*/ 2937 h 10000"/>
              <a:gd name="connsiteX58" fmla="*/ 3917 w 10000"/>
              <a:gd name="connsiteY58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6715 w 10000"/>
              <a:gd name="connsiteY14" fmla="*/ 9781 h 10000"/>
              <a:gd name="connsiteX15" fmla="*/ 5596 w 10000"/>
              <a:gd name="connsiteY15" fmla="*/ 9672 h 10000"/>
              <a:gd name="connsiteX16" fmla="*/ 5035 w 10000"/>
              <a:gd name="connsiteY16" fmla="*/ 9563 h 10000"/>
              <a:gd name="connsiteX17" fmla="*/ 3917 w 10000"/>
              <a:gd name="connsiteY17" fmla="*/ 9344 h 10000"/>
              <a:gd name="connsiteX18" fmla="*/ 3359 w 10000"/>
              <a:gd name="connsiteY18" fmla="*/ 9126 h 10000"/>
              <a:gd name="connsiteX19" fmla="*/ 2798 w 10000"/>
              <a:gd name="connsiteY19" fmla="*/ 8811 h 10000"/>
              <a:gd name="connsiteX20" fmla="*/ 2239 w 10000"/>
              <a:gd name="connsiteY20" fmla="*/ 8593 h 10000"/>
              <a:gd name="connsiteX21" fmla="*/ 1678 w 10000"/>
              <a:gd name="connsiteY21" fmla="*/ 8374 h 10000"/>
              <a:gd name="connsiteX22" fmla="*/ 1678 w 10000"/>
              <a:gd name="connsiteY22" fmla="*/ 8156 h 10000"/>
              <a:gd name="connsiteX23" fmla="*/ 1121 w 10000"/>
              <a:gd name="connsiteY23" fmla="*/ 7937 h 10000"/>
              <a:gd name="connsiteX24" fmla="*/ 1121 w 10000"/>
              <a:gd name="connsiteY24" fmla="*/ 7609 h 10000"/>
              <a:gd name="connsiteX25" fmla="*/ 1121 w 10000"/>
              <a:gd name="connsiteY25" fmla="*/ 7391 h 10000"/>
              <a:gd name="connsiteX26" fmla="*/ 1121 w 10000"/>
              <a:gd name="connsiteY26" fmla="*/ 6954 h 10000"/>
              <a:gd name="connsiteX27" fmla="*/ 1121 w 10000"/>
              <a:gd name="connsiteY27" fmla="*/ 6626 h 10000"/>
              <a:gd name="connsiteX28" fmla="*/ 1121 w 10000"/>
              <a:gd name="connsiteY28" fmla="*/ 6202 h 10000"/>
              <a:gd name="connsiteX29" fmla="*/ 1121 w 10000"/>
              <a:gd name="connsiteY29" fmla="*/ 4454 h 10000"/>
              <a:gd name="connsiteX30" fmla="*/ 1121 w 10000"/>
              <a:gd name="connsiteY30" fmla="*/ 2719 h 10000"/>
              <a:gd name="connsiteX31" fmla="*/ 1121 w 10000"/>
              <a:gd name="connsiteY31" fmla="*/ 2281 h 10000"/>
              <a:gd name="connsiteX32" fmla="*/ 1121 w 10000"/>
              <a:gd name="connsiteY32" fmla="*/ 1954 h 10000"/>
              <a:gd name="connsiteX33" fmla="*/ 1121 w 10000"/>
              <a:gd name="connsiteY33" fmla="*/ 1626 h 10000"/>
              <a:gd name="connsiteX34" fmla="*/ 1121 w 10000"/>
              <a:gd name="connsiteY34" fmla="*/ 1298 h 10000"/>
              <a:gd name="connsiteX35" fmla="*/ 1121 w 10000"/>
              <a:gd name="connsiteY35" fmla="*/ 1093 h 10000"/>
              <a:gd name="connsiteX36" fmla="*/ 1121 w 10000"/>
              <a:gd name="connsiteY36" fmla="*/ 874 h 10000"/>
              <a:gd name="connsiteX37" fmla="*/ 1121 w 10000"/>
              <a:gd name="connsiteY37" fmla="*/ 656 h 10000"/>
              <a:gd name="connsiteX38" fmla="*/ 559 w 10000"/>
              <a:gd name="connsiteY38" fmla="*/ 546 h 10000"/>
              <a:gd name="connsiteX39" fmla="*/ 0 w 10000"/>
              <a:gd name="connsiteY39" fmla="*/ 328 h 10000"/>
              <a:gd name="connsiteX40" fmla="*/ 0 w 10000"/>
              <a:gd name="connsiteY40" fmla="*/ 219 h 10000"/>
              <a:gd name="connsiteX41" fmla="*/ 0 w 10000"/>
              <a:gd name="connsiteY41" fmla="*/ 109 h 10000"/>
              <a:gd name="connsiteX42" fmla="*/ 559 w 10000"/>
              <a:gd name="connsiteY42" fmla="*/ 0 h 10000"/>
              <a:gd name="connsiteX43" fmla="*/ 559 w 10000"/>
              <a:gd name="connsiteY43" fmla="*/ 0 h 10000"/>
              <a:gd name="connsiteX44" fmla="*/ 1678 w 10000"/>
              <a:gd name="connsiteY44" fmla="*/ 0 h 10000"/>
              <a:gd name="connsiteX45" fmla="*/ 2239 w 10000"/>
              <a:gd name="connsiteY45" fmla="*/ 0 h 10000"/>
              <a:gd name="connsiteX46" fmla="*/ 3359 w 10000"/>
              <a:gd name="connsiteY46" fmla="*/ 109 h 10000"/>
              <a:gd name="connsiteX47" fmla="*/ 4478 w 10000"/>
              <a:gd name="connsiteY47" fmla="*/ 328 h 10000"/>
              <a:gd name="connsiteX48" fmla="*/ 5035 w 10000"/>
              <a:gd name="connsiteY48" fmla="*/ 437 h 10000"/>
              <a:gd name="connsiteX49" fmla="*/ 5596 w 10000"/>
              <a:gd name="connsiteY49" fmla="*/ 546 h 10000"/>
              <a:gd name="connsiteX50" fmla="*/ 5596 w 10000"/>
              <a:gd name="connsiteY50" fmla="*/ 656 h 10000"/>
              <a:gd name="connsiteX51" fmla="*/ 5596 w 10000"/>
              <a:gd name="connsiteY51" fmla="*/ 874 h 10000"/>
              <a:gd name="connsiteX52" fmla="*/ 5035 w 10000"/>
              <a:gd name="connsiteY52" fmla="*/ 1298 h 10000"/>
              <a:gd name="connsiteX53" fmla="*/ 5035 w 10000"/>
              <a:gd name="connsiteY53" fmla="*/ 1516 h 10000"/>
              <a:gd name="connsiteX54" fmla="*/ 4478 w 10000"/>
              <a:gd name="connsiteY54" fmla="*/ 1844 h 10000"/>
              <a:gd name="connsiteX55" fmla="*/ 4478 w 10000"/>
              <a:gd name="connsiteY55" fmla="*/ 2391 h 10000"/>
              <a:gd name="connsiteX56" fmla="*/ 3917 w 10000"/>
              <a:gd name="connsiteY56" fmla="*/ 2937 h 10000"/>
              <a:gd name="connsiteX57" fmla="*/ 3917 w 10000"/>
              <a:gd name="connsiteY57" fmla="*/ 2937 h 10000"/>
              <a:gd name="connsiteX0" fmla="*/ 3917 w 6715"/>
              <a:gd name="connsiteY0" fmla="*/ 2937 h 9781"/>
              <a:gd name="connsiteX1" fmla="*/ 3917 w 6715"/>
              <a:gd name="connsiteY1" fmla="*/ 3484 h 9781"/>
              <a:gd name="connsiteX2" fmla="*/ 3917 w 6715"/>
              <a:gd name="connsiteY2" fmla="*/ 4016 h 9781"/>
              <a:gd name="connsiteX3" fmla="*/ 3917 w 6715"/>
              <a:gd name="connsiteY3" fmla="*/ 4563 h 9781"/>
              <a:gd name="connsiteX4" fmla="*/ 3917 w 6715"/>
              <a:gd name="connsiteY4" fmla="*/ 5000 h 9781"/>
              <a:gd name="connsiteX5" fmla="*/ 3359 w 6715"/>
              <a:gd name="connsiteY5" fmla="*/ 5437 h 9781"/>
              <a:gd name="connsiteX6" fmla="*/ 3359 w 6715"/>
              <a:gd name="connsiteY6" fmla="*/ 5984 h 9781"/>
              <a:gd name="connsiteX7" fmla="*/ 3917 w 6715"/>
              <a:gd name="connsiteY7" fmla="*/ 7063 h 9781"/>
              <a:gd name="connsiteX8" fmla="*/ 3917 w 6715"/>
              <a:gd name="connsiteY8" fmla="*/ 7500 h 9781"/>
              <a:gd name="connsiteX9" fmla="*/ 4478 w 6715"/>
              <a:gd name="connsiteY9" fmla="*/ 7937 h 9781"/>
              <a:gd name="connsiteX10" fmla="*/ 5035 w 6715"/>
              <a:gd name="connsiteY10" fmla="*/ 8265 h 9781"/>
              <a:gd name="connsiteX11" fmla="*/ 5596 w 6715"/>
              <a:gd name="connsiteY11" fmla="*/ 8593 h 9781"/>
              <a:gd name="connsiteX12" fmla="*/ 6154 w 6715"/>
              <a:gd name="connsiteY12" fmla="*/ 8702 h 9781"/>
              <a:gd name="connsiteX13" fmla="*/ 6715 w 6715"/>
              <a:gd name="connsiteY13" fmla="*/ 9781 h 9781"/>
              <a:gd name="connsiteX14" fmla="*/ 5596 w 6715"/>
              <a:gd name="connsiteY14" fmla="*/ 9672 h 9781"/>
              <a:gd name="connsiteX15" fmla="*/ 5035 w 6715"/>
              <a:gd name="connsiteY15" fmla="*/ 9563 h 9781"/>
              <a:gd name="connsiteX16" fmla="*/ 3917 w 6715"/>
              <a:gd name="connsiteY16" fmla="*/ 9344 h 9781"/>
              <a:gd name="connsiteX17" fmla="*/ 3359 w 6715"/>
              <a:gd name="connsiteY17" fmla="*/ 9126 h 9781"/>
              <a:gd name="connsiteX18" fmla="*/ 2798 w 6715"/>
              <a:gd name="connsiteY18" fmla="*/ 8811 h 9781"/>
              <a:gd name="connsiteX19" fmla="*/ 2239 w 6715"/>
              <a:gd name="connsiteY19" fmla="*/ 8593 h 9781"/>
              <a:gd name="connsiteX20" fmla="*/ 1678 w 6715"/>
              <a:gd name="connsiteY20" fmla="*/ 8374 h 9781"/>
              <a:gd name="connsiteX21" fmla="*/ 1678 w 6715"/>
              <a:gd name="connsiteY21" fmla="*/ 8156 h 9781"/>
              <a:gd name="connsiteX22" fmla="*/ 1121 w 6715"/>
              <a:gd name="connsiteY22" fmla="*/ 7937 h 9781"/>
              <a:gd name="connsiteX23" fmla="*/ 1121 w 6715"/>
              <a:gd name="connsiteY23" fmla="*/ 7609 h 9781"/>
              <a:gd name="connsiteX24" fmla="*/ 1121 w 6715"/>
              <a:gd name="connsiteY24" fmla="*/ 7391 h 9781"/>
              <a:gd name="connsiteX25" fmla="*/ 1121 w 6715"/>
              <a:gd name="connsiteY25" fmla="*/ 6954 h 9781"/>
              <a:gd name="connsiteX26" fmla="*/ 1121 w 6715"/>
              <a:gd name="connsiteY26" fmla="*/ 6626 h 9781"/>
              <a:gd name="connsiteX27" fmla="*/ 1121 w 6715"/>
              <a:gd name="connsiteY27" fmla="*/ 6202 h 9781"/>
              <a:gd name="connsiteX28" fmla="*/ 1121 w 6715"/>
              <a:gd name="connsiteY28" fmla="*/ 4454 h 9781"/>
              <a:gd name="connsiteX29" fmla="*/ 1121 w 6715"/>
              <a:gd name="connsiteY29" fmla="*/ 2719 h 9781"/>
              <a:gd name="connsiteX30" fmla="*/ 1121 w 6715"/>
              <a:gd name="connsiteY30" fmla="*/ 2281 h 9781"/>
              <a:gd name="connsiteX31" fmla="*/ 1121 w 6715"/>
              <a:gd name="connsiteY31" fmla="*/ 1954 h 9781"/>
              <a:gd name="connsiteX32" fmla="*/ 1121 w 6715"/>
              <a:gd name="connsiteY32" fmla="*/ 1626 h 9781"/>
              <a:gd name="connsiteX33" fmla="*/ 1121 w 6715"/>
              <a:gd name="connsiteY33" fmla="*/ 1298 h 9781"/>
              <a:gd name="connsiteX34" fmla="*/ 1121 w 6715"/>
              <a:gd name="connsiteY34" fmla="*/ 1093 h 9781"/>
              <a:gd name="connsiteX35" fmla="*/ 1121 w 6715"/>
              <a:gd name="connsiteY35" fmla="*/ 874 h 9781"/>
              <a:gd name="connsiteX36" fmla="*/ 1121 w 6715"/>
              <a:gd name="connsiteY36" fmla="*/ 656 h 9781"/>
              <a:gd name="connsiteX37" fmla="*/ 559 w 6715"/>
              <a:gd name="connsiteY37" fmla="*/ 546 h 9781"/>
              <a:gd name="connsiteX38" fmla="*/ 0 w 6715"/>
              <a:gd name="connsiteY38" fmla="*/ 328 h 9781"/>
              <a:gd name="connsiteX39" fmla="*/ 0 w 6715"/>
              <a:gd name="connsiteY39" fmla="*/ 219 h 9781"/>
              <a:gd name="connsiteX40" fmla="*/ 0 w 6715"/>
              <a:gd name="connsiteY40" fmla="*/ 109 h 9781"/>
              <a:gd name="connsiteX41" fmla="*/ 559 w 6715"/>
              <a:gd name="connsiteY41" fmla="*/ 0 h 9781"/>
              <a:gd name="connsiteX42" fmla="*/ 559 w 6715"/>
              <a:gd name="connsiteY42" fmla="*/ 0 h 9781"/>
              <a:gd name="connsiteX43" fmla="*/ 1678 w 6715"/>
              <a:gd name="connsiteY43" fmla="*/ 0 h 9781"/>
              <a:gd name="connsiteX44" fmla="*/ 2239 w 6715"/>
              <a:gd name="connsiteY44" fmla="*/ 0 h 9781"/>
              <a:gd name="connsiteX45" fmla="*/ 3359 w 6715"/>
              <a:gd name="connsiteY45" fmla="*/ 109 h 9781"/>
              <a:gd name="connsiteX46" fmla="*/ 4478 w 6715"/>
              <a:gd name="connsiteY46" fmla="*/ 328 h 9781"/>
              <a:gd name="connsiteX47" fmla="*/ 5035 w 6715"/>
              <a:gd name="connsiteY47" fmla="*/ 437 h 9781"/>
              <a:gd name="connsiteX48" fmla="*/ 5596 w 6715"/>
              <a:gd name="connsiteY48" fmla="*/ 546 h 9781"/>
              <a:gd name="connsiteX49" fmla="*/ 5596 w 6715"/>
              <a:gd name="connsiteY49" fmla="*/ 656 h 9781"/>
              <a:gd name="connsiteX50" fmla="*/ 5596 w 6715"/>
              <a:gd name="connsiteY50" fmla="*/ 874 h 9781"/>
              <a:gd name="connsiteX51" fmla="*/ 5035 w 6715"/>
              <a:gd name="connsiteY51" fmla="*/ 1298 h 9781"/>
              <a:gd name="connsiteX52" fmla="*/ 5035 w 6715"/>
              <a:gd name="connsiteY52" fmla="*/ 1516 h 9781"/>
              <a:gd name="connsiteX53" fmla="*/ 4478 w 6715"/>
              <a:gd name="connsiteY53" fmla="*/ 1844 h 9781"/>
              <a:gd name="connsiteX54" fmla="*/ 4478 w 6715"/>
              <a:gd name="connsiteY54" fmla="*/ 2391 h 9781"/>
              <a:gd name="connsiteX55" fmla="*/ 3917 w 6715"/>
              <a:gd name="connsiteY55" fmla="*/ 2937 h 9781"/>
              <a:gd name="connsiteX56" fmla="*/ 3917 w 6715"/>
              <a:gd name="connsiteY56" fmla="*/ 2937 h 9781"/>
              <a:gd name="connsiteX0" fmla="*/ 5833 w 9165"/>
              <a:gd name="connsiteY0" fmla="*/ 3003 h 9889"/>
              <a:gd name="connsiteX1" fmla="*/ 5833 w 9165"/>
              <a:gd name="connsiteY1" fmla="*/ 3562 h 9889"/>
              <a:gd name="connsiteX2" fmla="*/ 5833 w 9165"/>
              <a:gd name="connsiteY2" fmla="*/ 4106 h 9889"/>
              <a:gd name="connsiteX3" fmla="*/ 5833 w 9165"/>
              <a:gd name="connsiteY3" fmla="*/ 4665 h 9889"/>
              <a:gd name="connsiteX4" fmla="*/ 5833 w 9165"/>
              <a:gd name="connsiteY4" fmla="*/ 5112 h 9889"/>
              <a:gd name="connsiteX5" fmla="*/ 5002 w 9165"/>
              <a:gd name="connsiteY5" fmla="*/ 5559 h 9889"/>
              <a:gd name="connsiteX6" fmla="*/ 5002 w 9165"/>
              <a:gd name="connsiteY6" fmla="*/ 6118 h 9889"/>
              <a:gd name="connsiteX7" fmla="*/ 5833 w 9165"/>
              <a:gd name="connsiteY7" fmla="*/ 7221 h 9889"/>
              <a:gd name="connsiteX8" fmla="*/ 5833 w 9165"/>
              <a:gd name="connsiteY8" fmla="*/ 7668 h 9889"/>
              <a:gd name="connsiteX9" fmla="*/ 6669 w 9165"/>
              <a:gd name="connsiteY9" fmla="*/ 8115 h 9889"/>
              <a:gd name="connsiteX10" fmla="*/ 7498 w 9165"/>
              <a:gd name="connsiteY10" fmla="*/ 8450 h 9889"/>
              <a:gd name="connsiteX11" fmla="*/ 8334 w 9165"/>
              <a:gd name="connsiteY11" fmla="*/ 8785 h 9889"/>
              <a:gd name="connsiteX12" fmla="*/ 9165 w 9165"/>
              <a:gd name="connsiteY12" fmla="*/ 8897 h 9889"/>
              <a:gd name="connsiteX13" fmla="*/ 8334 w 9165"/>
              <a:gd name="connsiteY13" fmla="*/ 9889 h 9889"/>
              <a:gd name="connsiteX14" fmla="*/ 7498 w 9165"/>
              <a:gd name="connsiteY14" fmla="*/ 9777 h 9889"/>
              <a:gd name="connsiteX15" fmla="*/ 5833 w 9165"/>
              <a:gd name="connsiteY15" fmla="*/ 9553 h 9889"/>
              <a:gd name="connsiteX16" fmla="*/ 5002 w 9165"/>
              <a:gd name="connsiteY16" fmla="*/ 9330 h 9889"/>
              <a:gd name="connsiteX17" fmla="*/ 4167 w 9165"/>
              <a:gd name="connsiteY17" fmla="*/ 9008 h 9889"/>
              <a:gd name="connsiteX18" fmla="*/ 3334 w 9165"/>
              <a:gd name="connsiteY18" fmla="*/ 8785 h 9889"/>
              <a:gd name="connsiteX19" fmla="*/ 2499 w 9165"/>
              <a:gd name="connsiteY19" fmla="*/ 8561 h 9889"/>
              <a:gd name="connsiteX20" fmla="*/ 2499 w 9165"/>
              <a:gd name="connsiteY20" fmla="*/ 8339 h 9889"/>
              <a:gd name="connsiteX21" fmla="*/ 1669 w 9165"/>
              <a:gd name="connsiteY21" fmla="*/ 8115 h 9889"/>
              <a:gd name="connsiteX22" fmla="*/ 1669 w 9165"/>
              <a:gd name="connsiteY22" fmla="*/ 7779 h 9889"/>
              <a:gd name="connsiteX23" fmla="*/ 1669 w 9165"/>
              <a:gd name="connsiteY23" fmla="*/ 7556 h 9889"/>
              <a:gd name="connsiteX24" fmla="*/ 1669 w 9165"/>
              <a:gd name="connsiteY24" fmla="*/ 7110 h 9889"/>
              <a:gd name="connsiteX25" fmla="*/ 1669 w 9165"/>
              <a:gd name="connsiteY25" fmla="*/ 6774 h 9889"/>
              <a:gd name="connsiteX26" fmla="*/ 1669 w 9165"/>
              <a:gd name="connsiteY26" fmla="*/ 6341 h 9889"/>
              <a:gd name="connsiteX27" fmla="*/ 1669 w 9165"/>
              <a:gd name="connsiteY27" fmla="*/ 4554 h 9889"/>
              <a:gd name="connsiteX28" fmla="*/ 1669 w 9165"/>
              <a:gd name="connsiteY28" fmla="*/ 2780 h 9889"/>
              <a:gd name="connsiteX29" fmla="*/ 1669 w 9165"/>
              <a:gd name="connsiteY29" fmla="*/ 2332 h 9889"/>
              <a:gd name="connsiteX30" fmla="*/ 1669 w 9165"/>
              <a:gd name="connsiteY30" fmla="*/ 1998 h 9889"/>
              <a:gd name="connsiteX31" fmla="*/ 1669 w 9165"/>
              <a:gd name="connsiteY31" fmla="*/ 1662 h 9889"/>
              <a:gd name="connsiteX32" fmla="*/ 1669 w 9165"/>
              <a:gd name="connsiteY32" fmla="*/ 1327 h 9889"/>
              <a:gd name="connsiteX33" fmla="*/ 1669 w 9165"/>
              <a:gd name="connsiteY33" fmla="*/ 1117 h 9889"/>
              <a:gd name="connsiteX34" fmla="*/ 1669 w 9165"/>
              <a:gd name="connsiteY34" fmla="*/ 894 h 9889"/>
              <a:gd name="connsiteX35" fmla="*/ 1669 w 9165"/>
              <a:gd name="connsiteY35" fmla="*/ 671 h 9889"/>
              <a:gd name="connsiteX36" fmla="*/ 832 w 9165"/>
              <a:gd name="connsiteY36" fmla="*/ 558 h 9889"/>
              <a:gd name="connsiteX37" fmla="*/ 0 w 9165"/>
              <a:gd name="connsiteY37" fmla="*/ 335 h 9889"/>
              <a:gd name="connsiteX38" fmla="*/ 0 w 9165"/>
              <a:gd name="connsiteY38" fmla="*/ 224 h 9889"/>
              <a:gd name="connsiteX39" fmla="*/ 0 w 9165"/>
              <a:gd name="connsiteY39" fmla="*/ 111 h 9889"/>
              <a:gd name="connsiteX40" fmla="*/ 832 w 9165"/>
              <a:gd name="connsiteY40" fmla="*/ 0 h 9889"/>
              <a:gd name="connsiteX41" fmla="*/ 832 w 9165"/>
              <a:gd name="connsiteY41" fmla="*/ 0 h 9889"/>
              <a:gd name="connsiteX42" fmla="*/ 2499 w 9165"/>
              <a:gd name="connsiteY42" fmla="*/ 0 h 9889"/>
              <a:gd name="connsiteX43" fmla="*/ 3334 w 9165"/>
              <a:gd name="connsiteY43" fmla="*/ 0 h 9889"/>
              <a:gd name="connsiteX44" fmla="*/ 5002 w 9165"/>
              <a:gd name="connsiteY44" fmla="*/ 111 h 9889"/>
              <a:gd name="connsiteX45" fmla="*/ 6669 w 9165"/>
              <a:gd name="connsiteY45" fmla="*/ 335 h 9889"/>
              <a:gd name="connsiteX46" fmla="*/ 7498 w 9165"/>
              <a:gd name="connsiteY46" fmla="*/ 447 h 9889"/>
              <a:gd name="connsiteX47" fmla="*/ 8334 w 9165"/>
              <a:gd name="connsiteY47" fmla="*/ 558 h 9889"/>
              <a:gd name="connsiteX48" fmla="*/ 8334 w 9165"/>
              <a:gd name="connsiteY48" fmla="*/ 671 h 9889"/>
              <a:gd name="connsiteX49" fmla="*/ 8334 w 9165"/>
              <a:gd name="connsiteY49" fmla="*/ 894 h 9889"/>
              <a:gd name="connsiteX50" fmla="*/ 7498 w 9165"/>
              <a:gd name="connsiteY50" fmla="*/ 1327 h 9889"/>
              <a:gd name="connsiteX51" fmla="*/ 7498 w 9165"/>
              <a:gd name="connsiteY51" fmla="*/ 1550 h 9889"/>
              <a:gd name="connsiteX52" fmla="*/ 6669 w 9165"/>
              <a:gd name="connsiteY52" fmla="*/ 1885 h 9889"/>
              <a:gd name="connsiteX53" fmla="*/ 6669 w 9165"/>
              <a:gd name="connsiteY53" fmla="*/ 2445 h 9889"/>
              <a:gd name="connsiteX54" fmla="*/ 5833 w 9165"/>
              <a:gd name="connsiteY54" fmla="*/ 3003 h 9889"/>
              <a:gd name="connsiteX55" fmla="*/ 5833 w 9165"/>
              <a:gd name="connsiteY55" fmla="*/ 3003 h 9889"/>
              <a:gd name="connsiteX0" fmla="*/ 6364 w 10000"/>
              <a:gd name="connsiteY0" fmla="*/ 3037 h 10000"/>
              <a:gd name="connsiteX1" fmla="*/ 6364 w 10000"/>
              <a:gd name="connsiteY1" fmla="*/ 3602 h 10000"/>
              <a:gd name="connsiteX2" fmla="*/ 6364 w 10000"/>
              <a:gd name="connsiteY2" fmla="*/ 4152 h 10000"/>
              <a:gd name="connsiteX3" fmla="*/ 6364 w 10000"/>
              <a:gd name="connsiteY3" fmla="*/ 4717 h 10000"/>
              <a:gd name="connsiteX4" fmla="*/ 6364 w 10000"/>
              <a:gd name="connsiteY4" fmla="*/ 5169 h 10000"/>
              <a:gd name="connsiteX5" fmla="*/ 5458 w 10000"/>
              <a:gd name="connsiteY5" fmla="*/ 5621 h 10000"/>
              <a:gd name="connsiteX6" fmla="*/ 5458 w 10000"/>
              <a:gd name="connsiteY6" fmla="*/ 6187 h 10000"/>
              <a:gd name="connsiteX7" fmla="*/ 6364 w 10000"/>
              <a:gd name="connsiteY7" fmla="*/ 7302 h 10000"/>
              <a:gd name="connsiteX8" fmla="*/ 6364 w 10000"/>
              <a:gd name="connsiteY8" fmla="*/ 7754 h 10000"/>
              <a:gd name="connsiteX9" fmla="*/ 7277 w 10000"/>
              <a:gd name="connsiteY9" fmla="*/ 8206 h 10000"/>
              <a:gd name="connsiteX10" fmla="*/ 8181 w 10000"/>
              <a:gd name="connsiteY10" fmla="*/ 8545 h 10000"/>
              <a:gd name="connsiteX11" fmla="*/ 9093 w 10000"/>
              <a:gd name="connsiteY11" fmla="*/ 8884 h 10000"/>
              <a:gd name="connsiteX12" fmla="*/ 10000 w 10000"/>
              <a:gd name="connsiteY12" fmla="*/ 8997 h 10000"/>
              <a:gd name="connsiteX13" fmla="*/ 9093 w 10000"/>
              <a:gd name="connsiteY13" fmla="*/ 10000 h 10000"/>
              <a:gd name="connsiteX14" fmla="*/ 6364 w 10000"/>
              <a:gd name="connsiteY14" fmla="*/ 9660 h 10000"/>
              <a:gd name="connsiteX15" fmla="*/ 5458 w 10000"/>
              <a:gd name="connsiteY15" fmla="*/ 9435 h 10000"/>
              <a:gd name="connsiteX16" fmla="*/ 4547 w 10000"/>
              <a:gd name="connsiteY16" fmla="*/ 9109 h 10000"/>
              <a:gd name="connsiteX17" fmla="*/ 3638 w 10000"/>
              <a:gd name="connsiteY17" fmla="*/ 8884 h 10000"/>
              <a:gd name="connsiteX18" fmla="*/ 2727 w 10000"/>
              <a:gd name="connsiteY18" fmla="*/ 8657 h 10000"/>
              <a:gd name="connsiteX19" fmla="*/ 2727 w 10000"/>
              <a:gd name="connsiteY19" fmla="*/ 8433 h 10000"/>
              <a:gd name="connsiteX20" fmla="*/ 1821 w 10000"/>
              <a:gd name="connsiteY20" fmla="*/ 8206 h 10000"/>
              <a:gd name="connsiteX21" fmla="*/ 1821 w 10000"/>
              <a:gd name="connsiteY21" fmla="*/ 7866 h 10000"/>
              <a:gd name="connsiteX22" fmla="*/ 1821 w 10000"/>
              <a:gd name="connsiteY22" fmla="*/ 7641 h 10000"/>
              <a:gd name="connsiteX23" fmla="*/ 1821 w 10000"/>
              <a:gd name="connsiteY23" fmla="*/ 7190 h 10000"/>
              <a:gd name="connsiteX24" fmla="*/ 1821 w 10000"/>
              <a:gd name="connsiteY24" fmla="*/ 6850 h 10000"/>
              <a:gd name="connsiteX25" fmla="*/ 1821 w 10000"/>
              <a:gd name="connsiteY25" fmla="*/ 6412 h 10000"/>
              <a:gd name="connsiteX26" fmla="*/ 1821 w 10000"/>
              <a:gd name="connsiteY26" fmla="*/ 4605 h 10000"/>
              <a:gd name="connsiteX27" fmla="*/ 1821 w 10000"/>
              <a:gd name="connsiteY27" fmla="*/ 2811 h 10000"/>
              <a:gd name="connsiteX28" fmla="*/ 1821 w 10000"/>
              <a:gd name="connsiteY28" fmla="*/ 2358 h 10000"/>
              <a:gd name="connsiteX29" fmla="*/ 1821 w 10000"/>
              <a:gd name="connsiteY29" fmla="*/ 2020 h 10000"/>
              <a:gd name="connsiteX30" fmla="*/ 1821 w 10000"/>
              <a:gd name="connsiteY30" fmla="*/ 1681 h 10000"/>
              <a:gd name="connsiteX31" fmla="*/ 1821 w 10000"/>
              <a:gd name="connsiteY31" fmla="*/ 1342 h 10000"/>
              <a:gd name="connsiteX32" fmla="*/ 1821 w 10000"/>
              <a:gd name="connsiteY32" fmla="*/ 1130 h 10000"/>
              <a:gd name="connsiteX33" fmla="*/ 1821 w 10000"/>
              <a:gd name="connsiteY33" fmla="*/ 904 h 10000"/>
              <a:gd name="connsiteX34" fmla="*/ 1821 w 10000"/>
              <a:gd name="connsiteY34" fmla="*/ 679 h 10000"/>
              <a:gd name="connsiteX35" fmla="*/ 908 w 10000"/>
              <a:gd name="connsiteY35" fmla="*/ 564 h 10000"/>
              <a:gd name="connsiteX36" fmla="*/ 0 w 10000"/>
              <a:gd name="connsiteY36" fmla="*/ 339 h 10000"/>
              <a:gd name="connsiteX37" fmla="*/ 0 w 10000"/>
              <a:gd name="connsiteY37" fmla="*/ 227 h 10000"/>
              <a:gd name="connsiteX38" fmla="*/ 0 w 10000"/>
              <a:gd name="connsiteY38" fmla="*/ 112 h 10000"/>
              <a:gd name="connsiteX39" fmla="*/ 908 w 10000"/>
              <a:gd name="connsiteY39" fmla="*/ 0 h 10000"/>
              <a:gd name="connsiteX40" fmla="*/ 908 w 10000"/>
              <a:gd name="connsiteY40" fmla="*/ 0 h 10000"/>
              <a:gd name="connsiteX41" fmla="*/ 2727 w 10000"/>
              <a:gd name="connsiteY41" fmla="*/ 0 h 10000"/>
              <a:gd name="connsiteX42" fmla="*/ 3638 w 10000"/>
              <a:gd name="connsiteY42" fmla="*/ 0 h 10000"/>
              <a:gd name="connsiteX43" fmla="*/ 5458 w 10000"/>
              <a:gd name="connsiteY43" fmla="*/ 112 h 10000"/>
              <a:gd name="connsiteX44" fmla="*/ 7277 w 10000"/>
              <a:gd name="connsiteY44" fmla="*/ 339 h 10000"/>
              <a:gd name="connsiteX45" fmla="*/ 8181 w 10000"/>
              <a:gd name="connsiteY45" fmla="*/ 452 h 10000"/>
              <a:gd name="connsiteX46" fmla="*/ 9093 w 10000"/>
              <a:gd name="connsiteY46" fmla="*/ 564 h 10000"/>
              <a:gd name="connsiteX47" fmla="*/ 9093 w 10000"/>
              <a:gd name="connsiteY47" fmla="*/ 679 h 10000"/>
              <a:gd name="connsiteX48" fmla="*/ 9093 w 10000"/>
              <a:gd name="connsiteY48" fmla="*/ 904 h 10000"/>
              <a:gd name="connsiteX49" fmla="*/ 8181 w 10000"/>
              <a:gd name="connsiteY49" fmla="*/ 1342 h 10000"/>
              <a:gd name="connsiteX50" fmla="*/ 8181 w 10000"/>
              <a:gd name="connsiteY50" fmla="*/ 1567 h 10000"/>
              <a:gd name="connsiteX51" fmla="*/ 7277 w 10000"/>
              <a:gd name="connsiteY51" fmla="*/ 1906 h 10000"/>
              <a:gd name="connsiteX52" fmla="*/ 7277 w 10000"/>
              <a:gd name="connsiteY52" fmla="*/ 2472 h 10000"/>
              <a:gd name="connsiteX53" fmla="*/ 6364 w 10000"/>
              <a:gd name="connsiteY53" fmla="*/ 3037 h 10000"/>
              <a:gd name="connsiteX54" fmla="*/ 6364 w 10000"/>
              <a:gd name="connsiteY54" fmla="*/ 3037 h 10000"/>
              <a:gd name="connsiteX0" fmla="*/ 6364 w 10000"/>
              <a:gd name="connsiteY0" fmla="*/ 3037 h 9660"/>
              <a:gd name="connsiteX1" fmla="*/ 6364 w 10000"/>
              <a:gd name="connsiteY1" fmla="*/ 3602 h 9660"/>
              <a:gd name="connsiteX2" fmla="*/ 6364 w 10000"/>
              <a:gd name="connsiteY2" fmla="*/ 4152 h 9660"/>
              <a:gd name="connsiteX3" fmla="*/ 6364 w 10000"/>
              <a:gd name="connsiteY3" fmla="*/ 4717 h 9660"/>
              <a:gd name="connsiteX4" fmla="*/ 6364 w 10000"/>
              <a:gd name="connsiteY4" fmla="*/ 5169 h 9660"/>
              <a:gd name="connsiteX5" fmla="*/ 5458 w 10000"/>
              <a:gd name="connsiteY5" fmla="*/ 5621 h 9660"/>
              <a:gd name="connsiteX6" fmla="*/ 5458 w 10000"/>
              <a:gd name="connsiteY6" fmla="*/ 6187 h 9660"/>
              <a:gd name="connsiteX7" fmla="*/ 6364 w 10000"/>
              <a:gd name="connsiteY7" fmla="*/ 7302 h 9660"/>
              <a:gd name="connsiteX8" fmla="*/ 6364 w 10000"/>
              <a:gd name="connsiteY8" fmla="*/ 7754 h 9660"/>
              <a:gd name="connsiteX9" fmla="*/ 7277 w 10000"/>
              <a:gd name="connsiteY9" fmla="*/ 8206 h 9660"/>
              <a:gd name="connsiteX10" fmla="*/ 8181 w 10000"/>
              <a:gd name="connsiteY10" fmla="*/ 8545 h 9660"/>
              <a:gd name="connsiteX11" fmla="*/ 9093 w 10000"/>
              <a:gd name="connsiteY11" fmla="*/ 8884 h 9660"/>
              <a:gd name="connsiteX12" fmla="*/ 10000 w 10000"/>
              <a:gd name="connsiteY12" fmla="*/ 8997 h 9660"/>
              <a:gd name="connsiteX13" fmla="*/ 6364 w 10000"/>
              <a:gd name="connsiteY13" fmla="*/ 9660 h 9660"/>
              <a:gd name="connsiteX14" fmla="*/ 5458 w 10000"/>
              <a:gd name="connsiteY14" fmla="*/ 9435 h 9660"/>
              <a:gd name="connsiteX15" fmla="*/ 4547 w 10000"/>
              <a:gd name="connsiteY15" fmla="*/ 9109 h 9660"/>
              <a:gd name="connsiteX16" fmla="*/ 3638 w 10000"/>
              <a:gd name="connsiteY16" fmla="*/ 8884 h 9660"/>
              <a:gd name="connsiteX17" fmla="*/ 2727 w 10000"/>
              <a:gd name="connsiteY17" fmla="*/ 8657 h 9660"/>
              <a:gd name="connsiteX18" fmla="*/ 2727 w 10000"/>
              <a:gd name="connsiteY18" fmla="*/ 8433 h 9660"/>
              <a:gd name="connsiteX19" fmla="*/ 1821 w 10000"/>
              <a:gd name="connsiteY19" fmla="*/ 8206 h 9660"/>
              <a:gd name="connsiteX20" fmla="*/ 1821 w 10000"/>
              <a:gd name="connsiteY20" fmla="*/ 7866 h 9660"/>
              <a:gd name="connsiteX21" fmla="*/ 1821 w 10000"/>
              <a:gd name="connsiteY21" fmla="*/ 7641 h 9660"/>
              <a:gd name="connsiteX22" fmla="*/ 1821 w 10000"/>
              <a:gd name="connsiteY22" fmla="*/ 7190 h 9660"/>
              <a:gd name="connsiteX23" fmla="*/ 1821 w 10000"/>
              <a:gd name="connsiteY23" fmla="*/ 6850 h 9660"/>
              <a:gd name="connsiteX24" fmla="*/ 1821 w 10000"/>
              <a:gd name="connsiteY24" fmla="*/ 6412 h 9660"/>
              <a:gd name="connsiteX25" fmla="*/ 1821 w 10000"/>
              <a:gd name="connsiteY25" fmla="*/ 4605 h 9660"/>
              <a:gd name="connsiteX26" fmla="*/ 1821 w 10000"/>
              <a:gd name="connsiteY26" fmla="*/ 2811 h 9660"/>
              <a:gd name="connsiteX27" fmla="*/ 1821 w 10000"/>
              <a:gd name="connsiteY27" fmla="*/ 2358 h 9660"/>
              <a:gd name="connsiteX28" fmla="*/ 1821 w 10000"/>
              <a:gd name="connsiteY28" fmla="*/ 2020 h 9660"/>
              <a:gd name="connsiteX29" fmla="*/ 1821 w 10000"/>
              <a:gd name="connsiteY29" fmla="*/ 1681 h 9660"/>
              <a:gd name="connsiteX30" fmla="*/ 1821 w 10000"/>
              <a:gd name="connsiteY30" fmla="*/ 1342 h 9660"/>
              <a:gd name="connsiteX31" fmla="*/ 1821 w 10000"/>
              <a:gd name="connsiteY31" fmla="*/ 1130 h 9660"/>
              <a:gd name="connsiteX32" fmla="*/ 1821 w 10000"/>
              <a:gd name="connsiteY32" fmla="*/ 904 h 9660"/>
              <a:gd name="connsiteX33" fmla="*/ 1821 w 10000"/>
              <a:gd name="connsiteY33" fmla="*/ 679 h 9660"/>
              <a:gd name="connsiteX34" fmla="*/ 908 w 10000"/>
              <a:gd name="connsiteY34" fmla="*/ 564 h 9660"/>
              <a:gd name="connsiteX35" fmla="*/ 0 w 10000"/>
              <a:gd name="connsiteY35" fmla="*/ 339 h 9660"/>
              <a:gd name="connsiteX36" fmla="*/ 0 w 10000"/>
              <a:gd name="connsiteY36" fmla="*/ 227 h 9660"/>
              <a:gd name="connsiteX37" fmla="*/ 0 w 10000"/>
              <a:gd name="connsiteY37" fmla="*/ 112 h 9660"/>
              <a:gd name="connsiteX38" fmla="*/ 908 w 10000"/>
              <a:gd name="connsiteY38" fmla="*/ 0 h 9660"/>
              <a:gd name="connsiteX39" fmla="*/ 908 w 10000"/>
              <a:gd name="connsiteY39" fmla="*/ 0 h 9660"/>
              <a:gd name="connsiteX40" fmla="*/ 2727 w 10000"/>
              <a:gd name="connsiteY40" fmla="*/ 0 h 9660"/>
              <a:gd name="connsiteX41" fmla="*/ 3638 w 10000"/>
              <a:gd name="connsiteY41" fmla="*/ 0 h 9660"/>
              <a:gd name="connsiteX42" fmla="*/ 5458 w 10000"/>
              <a:gd name="connsiteY42" fmla="*/ 112 h 9660"/>
              <a:gd name="connsiteX43" fmla="*/ 7277 w 10000"/>
              <a:gd name="connsiteY43" fmla="*/ 339 h 9660"/>
              <a:gd name="connsiteX44" fmla="*/ 8181 w 10000"/>
              <a:gd name="connsiteY44" fmla="*/ 452 h 9660"/>
              <a:gd name="connsiteX45" fmla="*/ 9093 w 10000"/>
              <a:gd name="connsiteY45" fmla="*/ 564 h 9660"/>
              <a:gd name="connsiteX46" fmla="*/ 9093 w 10000"/>
              <a:gd name="connsiteY46" fmla="*/ 679 h 9660"/>
              <a:gd name="connsiteX47" fmla="*/ 9093 w 10000"/>
              <a:gd name="connsiteY47" fmla="*/ 904 h 9660"/>
              <a:gd name="connsiteX48" fmla="*/ 8181 w 10000"/>
              <a:gd name="connsiteY48" fmla="*/ 1342 h 9660"/>
              <a:gd name="connsiteX49" fmla="*/ 8181 w 10000"/>
              <a:gd name="connsiteY49" fmla="*/ 1567 h 9660"/>
              <a:gd name="connsiteX50" fmla="*/ 7277 w 10000"/>
              <a:gd name="connsiteY50" fmla="*/ 1906 h 9660"/>
              <a:gd name="connsiteX51" fmla="*/ 7277 w 10000"/>
              <a:gd name="connsiteY51" fmla="*/ 2472 h 9660"/>
              <a:gd name="connsiteX52" fmla="*/ 6364 w 10000"/>
              <a:gd name="connsiteY52" fmla="*/ 3037 h 9660"/>
              <a:gd name="connsiteX53" fmla="*/ 6364 w 10000"/>
              <a:gd name="connsiteY53" fmla="*/ 3037 h 9660"/>
              <a:gd name="connsiteX0" fmla="*/ 6364 w 10000"/>
              <a:gd name="connsiteY0" fmla="*/ 3144 h 9767"/>
              <a:gd name="connsiteX1" fmla="*/ 6364 w 10000"/>
              <a:gd name="connsiteY1" fmla="*/ 3729 h 9767"/>
              <a:gd name="connsiteX2" fmla="*/ 6364 w 10000"/>
              <a:gd name="connsiteY2" fmla="*/ 4298 h 9767"/>
              <a:gd name="connsiteX3" fmla="*/ 6364 w 10000"/>
              <a:gd name="connsiteY3" fmla="*/ 4883 h 9767"/>
              <a:gd name="connsiteX4" fmla="*/ 6364 w 10000"/>
              <a:gd name="connsiteY4" fmla="*/ 5351 h 9767"/>
              <a:gd name="connsiteX5" fmla="*/ 5458 w 10000"/>
              <a:gd name="connsiteY5" fmla="*/ 5819 h 9767"/>
              <a:gd name="connsiteX6" fmla="*/ 5458 w 10000"/>
              <a:gd name="connsiteY6" fmla="*/ 6405 h 9767"/>
              <a:gd name="connsiteX7" fmla="*/ 6364 w 10000"/>
              <a:gd name="connsiteY7" fmla="*/ 7559 h 9767"/>
              <a:gd name="connsiteX8" fmla="*/ 6364 w 10000"/>
              <a:gd name="connsiteY8" fmla="*/ 8027 h 9767"/>
              <a:gd name="connsiteX9" fmla="*/ 7277 w 10000"/>
              <a:gd name="connsiteY9" fmla="*/ 8495 h 9767"/>
              <a:gd name="connsiteX10" fmla="*/ 8181 w 10000"/>
              <a:gd name="connsiteY10" fmla="*/ 8846 h 9767"/>
              <a:gd name="connsiteX11" fmla="*/ 9093 w 10000"/>
              <a:gd name="connsiteY11" fmla="*/ 9197 h 9767"/>
              <a:gd name="connsiteX12" fmla="*/ 10000 w 10000"/>
              <a:gd name="connsiteY12" fmla="*/ 9314 h 9767"/>
              <a:gd name="connsiteX13" fmla="*/ 5458 w 10000"/>
              <a:gd name="connsiteY13" fmla="*/ 9767 h 9767"/>
              <a:gd name="connsiteX14" fmla="*/ 4547 w 10000"/>
              <a:gd name="connsiteY14" fmla="*/ 9430 h 9767"/>
              <a:gd name="connsiteX15" fmla="*/ 3638 w 10000"/>
              <a:gd name="connsiteY15" fmla="*/ 9197 h 9767"/>
              <a:gd name="connsiteX16" fmla="*/ 2727 w 10000"/>
              <a:gd name="connsiteY16" fmla="*/ 8962 h 9767"/>
              <a:gd name="connsiteX17" fmla="*/ 2727 w 10000"/>
              <a:gd name="connsiteY17" fmla="*/ 8730 h 9767"/>
              <a:gd name="connsiteX18" fmla="*/ 1821 w 10000"/>
              <a:gd name="connsiteY18" fmla="*/ 8495 h 9767"/>
              <a:gd name="connsiteX19" fmla="*/ 1821 w 10000"/>
              <a:gd name="connsiteY19" fmla="*/ 8143 h 9767"/>
              <a:gd name="connsiteX20" fmla="*/ 1821 w 10000"/>
              <a:gd name="connsiteY20" fmla="*/ 7910 h 9767"/>
              <a:gd name="connsiteX21" fmla="*/ 1821 w 10000"/>
              <a:gd name="connsiteY21" fmla="*/ 7443 h 9767"/>
              <a:gd name="connsiteX22" fmla="*/ 1821 w 10000"/>
              <a:gd name="connsiteY22" fmla="*/ 7091 h 9767"/>
              <a:gd name="connsiteX23" fmla="*/ 1821 w 10000"/>
              <a:gd name="connsiteY23" fmla="*/ 6638 h 9767"/>
              <a:gd name="connsiteX24" fmla="*/ 1821 w 10000"/>
              <a:gd name="connsiteY24" fmla="*/ 4767 h 9767"/>
              <a:gd name="connsiteX25" fmla="*/ 1821 w 10000"/>
              <a:gd name="connsiteY25" fmla="*/ 2910 h 9767"/>
              <a:gd name="connsiteX26" fmla="*/ 1821 w 10000"/>
              <a:gd name="connsiteY26" fmla="*/ 2441 h 9767"/>
              <a:gd name="connsiteX27" fmla="*/ 1821 w 10000"/>
              <a:gd name="connsiteY27" fmla="*/ 2091 h 9767"/>
              <a:gd name="connsiteX28" fmla="*/ 1821 w 10000"/>
              <a:gd name="connsiteY28" fmla="*/ 1740 h 9767"/>
              <a:gd name="connsiteX29" fmla="*/ 1821 w 10000"/>
              <a:gd name="connsiteY29" fmla="*/ 1389 h 9767"/>
              <a:gd name="connsiteX30" fmla="*/ 1821 w 10000"/>
              <a:gd name="connsiteY30" fmla="*/ 1170 h 9767"/>
              <a:gd name="connsiteX31" fmla="*/ 1821 w 10000"/>
              <a:gd name="connsiteY31" fmla="*/ 936 h 9767"/>
              <a:gd name="connsiteX32" fmla="*/ 1821 w 10000"/>
              <a:gd name="connsiteY32" fmla="*/ 703 h 9767"/>
              <a:gd name="connsiteX33" fmla="*/ 908 w 10000"/>
              <a:gd name="connsiteY33" fmla="*/ 584 h 9767"/>
              <a:gd name="connsiteX34" fmla="*/ 0 w 10000"/>
              <a:gd name="connsiteY34" fmla="*/ 351 h 9767"/>
              <a:gd name="connsiteX35" fmla="*/ 0 w 10000"/>
              <a:gd name="connsiteY35" fmla="*/ 235 h 9767"/>
              <a:gd name="connsiteX36" fmla="*/ 0 w 10000"/>
              <a:gd name="connsiteY36" fmla="*/ 116 h 9767"/>
              <a:gd name="connsiteX37" fmla="*/ 908 w 10000"/>
              <a:gd name="connsiteY37" fmla="*/ 0 h 9767"/>
              <a:gd name="connsiteX38" fmla="*/ 908 w 10000"/>
              <a:gd name="connsiteY38" fmla="*/ 0 h 9767"/>
              <a:gd name="connsiteX39" fmla="*/ 2727 w 10000"/>
              <a:gd name="connsiteY39" fmla="*/ 0 h 9767"/>
              <a:gd name="connsiteX40" fmla="*/ 3638 w 10000"/>
              <a:gd name="connsiteY40" fmla="*/ 0 h 9767"/>
              <a:gd name="connsiteX41" fmla="*/ 5458 w 10000"/>
              <a:gd name="connsiteY41" fmla="*/ 116 h 9767"/>
              <a:gd name="connsiteX42" fmla="*/ 7277 w 10000"/>
              <a:gd name="connsiteY42" fmla="*/ 351 h 9767"/>
              <a:gd name="connsiteX43" fmla="*/ 8181 w 10000"/>
              <a:gd name="connsiteY43" fmla="*/ 468 h 9767"/>
              <a:gd name="connsiteX44" fmla="*/ 9093 w 10000"/>
              <a:gd name="connsiteY44" fmla="*/ 584 h 9767"/>
              <a:gd name="connsiteX45" fmla="*/ 9093 w 10000"/>
              <a:gd name="connsiteY45" fmla="*/ 703 h 9767"/>
              <a:gd name="connsiteX46" fmla="*/ 9093 w 10000"/>
              <a:gd name="connsiteY46" fmla="*/ 936 h 9767"/>
              <a:gd name="connsiteX47" fmla="*/ 8181 w 10000"/>
              <a:gd name="connsiteY47" fmla="*/ 1389 h 9767"/>
              <a:gd name="connsiteX48" fmla="*/ 8181 w 10000"/>
              <a:gd name="connsiteY48" fmla="*/ 1622 h 9767"/>
              <a:gd name="connsiteX49" fmla="*/ 7277 w 10000"/>
              <a:gd name="connsiteY49" fmla="*/ 1973 h 9767"/>
              <a:gd name="connsiteX50" fmla="*/ 7277 w 10000"/>
              <a:gd name="connsiteY50" fmla="*/ 2559 h 9767"/>
              <a:gd name="connsiteX51" fmla="*/ 6364 w 10000"/>
              <a:gd name="connsiteY51" fmla="*/ 3144 h 9767"/>
              <a:gd name="connsiteX52" fmla="*/ 6364 w 10000"/>
              <a:gd name="connsiteY52" fmla="*/ 3144 h 9767"/>
              <a:gd name="connsiteX0" fmla="*/ 6364 w 10000"/>
              <a:gd name="connsiteY0" fmla="*/ 3219 h 9655"/>
              <a:gd name="connsiteX1" fmla="*/ 6364 w 10000"/>
              <a:gd name="connsiteY1" fmla="*/ 3818 h 9655"/>
              <a:gd name="connsiteX2" fmla="*/ 6364 w 10000"/>
              <a:gd name="connsiteY2" fmla="*/ 4401 h 9655"/>
              <a:gd name="connsiteX3" fmla="*/ 6364 w 10000"/>
              <a:gd name="connsiteY3" fmla="*/ 4999 h 9655"/>
              <a:gd name="connsiteX4" fmla="*/ 6364 w 10000"/>
              <a:gd name="connsiteY4" fmla="*/ 5479 h 9655"/>
              <a:gd name="connsiteX5" fmla="*/ 5458 w 10000"/>
              <a:gd name="connsiteY5" fmla="*/ 5958 h 9655"/>
              <a:gd name="connsiteX6" fmla="*/ 5458 w 10000"/>
              <a:gd name="connsiteY6" fmla="*/ 6558 h 9655"/>
              <a:gd name="connsiteX7" fmla="*/ 6364 w 10000"/>
              <a:gd name="connsiteY7" fmla="*/ 7739 h 9655"/>
              <a:gd name="connsiteX8" fmla="*/ 6364 w 10000"/>
              <a:gd name="connsiteY8" fmla="*/ 8218 h 9655"/>
              <a:gd name="connsiteX9" fmla="*/ 7277 w 10000"/>
              <a:gd name="connsiteY9" fmla="*/ 8698 h 9655"/>
              <a:gd name="connsiteX10" fmla="*/ 8181 w 10000"/>
              <a:gd name="connsiteY10" fmla="*/ 9057 h 9655"/>
              <a:gd name="connsiteX11" fmla="*/ 9093 w 10000"/>
              <a:gd name="connsiteY11" fmla="*/ 9416 h 9655"/>
              <a:gd name="connsiteX12" fmla="*/ 10000 w 10000"/>
              <a:gd name="connsiteY12" fmla="*/ 9536 h 9655"/>
              <a:gd name="connsiteX13" fmla="*/ 4547 w 10000"/>
              <a:gd name="connsiteY13" fmla="*/ 9655 h 9655"/>
              <a:gd name="connsiteX14" fmla="*/ 3638 w 10000"/>
              <a:gd name="connsiteY14" fmla="*/ 9416 h 9655"/>
              <a:gd name="connsiteX15" fmla="*/ 2727 w 10000"/>
              <a:gd name="connsiteY15" fmla="*/ 9176 h 9655"/>
              <a:gd name="connsiteX16" fmla="*/ 2727 w 10000"/>
              <a:gd name="connsiteY16" fmla="*/ 8938 h 9655"/>
              <a:gd name="connsiteX17" fmla="*/ 1821 w 10000"/>
              <a:gd name="connsiteY17" fmla="*/ 8698 h 9655"/>
              <a:gd name="connsiteX18" fmla="*/ 1821 w 10000"/>
              <a:gd name="connsiteY18" fmla="*/ 8337 h 9655"/>
              <a:gd name="connsiteX19" fmla="*/ 1821 w 10000"/>
              <a:gd name="connsiteY19" fmla="*/ 8099 h 9655"/>
              <a:gd name="connsiteX20" fmla="*/ 1821 w 10000"/>
              <a:gd name="connsiteY20" fmla="*/ 7621 h 9655"/>
              <a:gd name="connsiteX21" fmla="*/ 1821 w 10000"/>
              <a:gd name="connsiteY21" fmla="*/ 7260 h 9655"/>
              <a:gd name="connsiteX22" fmla="*/ 1821 w 10000"/>
              <a:gd name="connsiteY22" fmla="*/ 6796 h 9655"/>
              <a:gd name="connsiteX23" fmla="*/ 1821 w 10000"/>
              <a:gd name="connsiteY23" fmla="*/ 4881 h 9655"/>
              <a:gd name="connsiteX24" fmla="*/ 1821 w 10000"/>
              <a:gd name="connsiteY24" fmla="*/ 2979 h 9655"/>
              <a:gd name="connsiteX25" fmla="*/ 1821 w 10000"/>
              <a:gd name="connsiteY25" fmla="*/ 2499 h 9655"/>
              <a:gd name="connsiteX26" fmla="*/ 1821 w 10000"/>
              <a:gd name="connsiteY26" fmla="*/ 2141 h 9655"/>
              <a:gd name="connsiteX27" fmla="*/ 1821 w 10000"/>
              <a:gd name="connsiteY27" fmla="*/ 1782 h 9655"/>
              <a:gd name="connsiteX28" fmla="*/ 1821 w 10000"/>
              <a:gd name="connsiteY28" fmla="*/ 1422 h 9655"/>
              <a:gd name="connsiteX29" fmla="*/ 1821 w 10000"/>
              <a:gd name="connsiteY29" fmla="*/ 1198 h 9655"/>
              <a:gd name="connsiteX30" fmla="*/ 1821 w 10000"/>
              <a:gd name="connsiteY30" fmla="*/ 958 h 9655"/>
              <a:gd name="connsiteX31" fmla="*/ 1821 w 10000"/>
              <a:gd name="connsiteY31" fmla="*/ 720 h 9655"/>
              <a:gd name="connsiteX32" fmla="*/ 908 w 10000"/>
              <a:gd name="connsiteY32" fmla="*/ 598 h 9655"/>
              <a:gd name="connsiteX33" fmla="*/ 0 w 10000"/>
              <a:gd name="connsiteY33" fmla="*/ 359 h 9655"/>
              <a:gd name="connsiteX34" fmla="*/ 0 w 10000"/>
              <a:gd name="connsiteY34" fmla="*/ 241 h 9655"/>
              <a:gd name="connsiteX35" fmla="*/ 0 w 10000"/>
              <a:gd name="connsiteY35" fmla="*/ 119 h 9655"/>
              <a:gd name="connsiteX36" fmla="*/ 908 w 10000"/>
              <a:gd name="connsiteY36" fmla="*/ 0 h 9655"/>
              <a:gd name="connsiteX37" fmla="*/ 908 w 10000"/>
              <a:gd name="connsiteY37" fmla="*/ 0 h 9655"/>
              <a:gd name="connsiteX38" fmla="*/ 2727 w 10000"/>
              <a:gd name="connsiteY38" fmla="*/ 0 h 9655"/>
              <a:gd name="connsiteX39" fmla="*/ 3638 w 10000"/>
              <a:gd name="connsiteY39" fmla="*/ 0 h 9655"/>
              <a:gd name="connsiteX40" fmla="*/ 5458 w 10000"/>
              <a:gd name="connsiteY40" fmla="*/ 119 h 9655"/>
              <a:gd name="connsiteX41" fmla="*/ 7277 w 10000"/>
              <a:gd name="connsiteY41" fmla="*/ 359 h 9655"/>
              <a:gd name="connsiteX42" fmla="*/ 8181 w 10000"/>
              <a:gd name="connsiteY42" fmla="*/ 479 h 9655"/>
              <a:gd name="connsiteX43" fmla="*/ 9093 w 10000"/>
              <a:gd name="connsiteY43" fmla="*/ 598 h 9655"/>
              <a:gd name="connsiteX44" fmla="*/ 9093 w 10000"/>
              <a:gd name="connsiteY44" fmla="*/ 720 h 9655"/>
              <a:gd name="connsiteX45" fmla="*/ 9093 w 10000"/>
              <a:gd name="connsiteY45" fmla="*/ 958 h 9655"/>
              <a:gd name="connsiteX46" fmla="*/ 8181 w 10000"/>
              <a:gd name="connsiteY46" fmla="*/ 1422 h 9655"/>
              <a:gd name="connsiteX47" fmla="*/ 8181 w 10000"/>
              <a:gd name="connsiteY47" fmla="*/ 1661 h 9655"/>
              <a:gd name="connsiteX48" fmla="*/ 7277 w 10000"/>
              <a:gd name="connsiteY48" fmla="*/ 2020 h 9655"/>
              <a:gd name="connsiteX49" fmla="*/ 7277 w 10000"/>
              <a:gd name="connsiteY49" fmla="*/ 2620 h 9655"/>
              <a:gd name="connsiteX50" fmla="*/ 6364 w 10000"/>
              <a:gd name="connsiteY50" fmla="*/ 3219 h 9655"/>
              <a:gd name="connsiteX51" fmla="*/ 6364 w 10000"/>
              <a:gd name="connsiteY51" fmla="*/ 3219 h 9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  <a:lnTo>
                  <a:pt x="6364" y="321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270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271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041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5000" y="1911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9125" y="455771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72714" name="Rectangle 35"/>
          <p:cNvSpPr>
            <a:spLocks noChangeArrowheads="1"/>
          </p:cNvSpPr>
          <p:nvPr/>
        </p:nvSpPr>
        <p:spPr bwMode="auto">
          <a:xfrm>
            <a:off x="3660775" y="224472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5" name="Rectangle 45"/>
          <p:cNvSpPr>
            <a:spLocks noChangeArrowheads="1"/>
          </p:cNvSpPr>
          <p:nvPr/>
        </p:nvSpPr>
        <p:spPr bwMode="auto">
          <a:xfrm>
            <a:off x="3643313" y="49006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6" name="Rectangle 54"/>
          <p:cNvSpPr>
            <a:spLocks noChangeArrowheads="1"/>
          </p:cNvSpPr>
          <p:nvPr/>
        </p:nvSpPr>
        <p:spPr bwMode="auto">
          <a:xfrm>
            <a:off x="7277100" y="48879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7" name="Rectangle 64"/>
          <p:cNvSpPr>
            <a:spLocks noChangeArrowheads="1"/>
          </p:cNvSpPr>
          <p:nvPr/>
        </p:nvSpPr>
        <p:spPr bwMode="auto">
          <a:xfrm>
            <a:off x="7404100" y="219392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2718" name="Rectangle 40"/>
          <p:cNvSpPr>
            <a:spLocks noChangeArrowheads="1"/>
          </p:cNvSpPr>
          <p:nvPr/>
        </p:nvSpPr>
        <p:spPr bwMode="auto">
          <a:xfrm>
            <a:off x="3530600" y="21574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1722" name="Freeform 42"/>
          <p:cNvSpPr>
            <a:spLocks/>
          </p:cNvSpPr>
          <p:nvPr/>
        </p:nvSpPr>
        <p:spPr bwMode="auto">
          <a:xfrm>
            <a:off x="3579813" y="2590800"/>
            <a:ext cx="1200150" cy="466725"/>
          </a:xfrm>
          <a:custGeom>
            <a:avLst/>
            <a:gdLst/>
            <a:ahLst/>
            <a:cxnLst>
              <a:cxn ang="0">
                <a:pos x="645" y="16"/>
              </a:cxn>
              <a:cxn ang="0">
                <a:pos x="668" y="8"/>
              </a:cxn>
              <a:cxn ang="0">
                <a:pos x="692" y="0"/>
              </a:cxn>
              <a:cxn ang="0">
                <a:pos x="716" y="8"/>
              </a:cxn>
              <a:cxn ang="0">
                <a:pos x="740" y="23"/>
              </a:cxn>
              <a:cxn ang="0">
                <a:pos x="756" y="39"/>
              </a:cxn>
              <a:cxn ang="0">
                <a:pos x="756" y="47"/>
              </a:cxn>
              <a:cxn ang="0">
                <a:pos x="748" y="55"/>
              </a:cxn>
              <a:cxn ang="0">
                <a:pos x="724" y="63"/>
              </a:cxn>
              <a:cxn ang="0">
                <a:pos x="700" y="71"/>
              </a:cxn>
              <a:cxn ang="0">
                <a:pos x="668" y="79"/>
              </a:cxn>
              <a:cxn ang="0">
                <a:pos x="621" y="87"/>
              </a:cxn>
              <a:cxn ang="0">
                <a:pos x="565" y="103"/>
              </a:cxn>
              <a:cxn ang="0">
                <a:pos x="501" y="119"/>
              </a:cxn>
              <a:cxn ang="0">
                <a:pos x="406" y="159"/>
              </a:cxn>
              <a:cxn ang="0">
                <a:pos x="279" y="214"/>
              </a:cxn>
              <a:cxn ang="0">
                <a:pos x="191" y="254"/>
              </a:cxn>
              <a:cxn ang="0">
                <a:pos x="151" y="270"/>
              </a:cxn>
              <a:cxn ang="0">
                <a:pos x="111" y="286"/>
              </a:cxn>
              <a:cxn ang="0">
                <a:pos x="95" y="294"/>
              </a:cxn>
              <a:cxn ang="0">
                <a:pos x="56" y="286"/>
              </a:cxn>
              <a:cxn ang="0">
                <a:pos x="16" y="278"/>
              </a:cxn>
              <a:cxn ang="0">
                <a:pos x="0" y="270"/>
              </a:cxn>
              <a:cxn ang="0">
                <a:pos x="0" y="262"/>
              </a:cxn>
              <a:cxn ang="0">
                <a:pos x="16" y="254"/>
              </a:cxn>
              <a:cxn ang="0">
                <a:pos x="48" y="246"/>
              </a:cxn>
              <a:cxn ang="0">
                <a:pos x="95" y="230"/>
              </a:cxn>
              <a:cxn ang="0">
                <a:pos x="175" y="207"/>
              </a:cxn>
              <a:cxn ang="0">
                <a:pos x="279" y="167"/>
              </a:cxn>
              <a:cxn ang="0">
                <a:pos x="398" y="119"/>
              </a:cxn>
              <a:cxn ang="0">
                <a:pos x="501" y="79"/>
              </a:cxn>
              <a:cxn ang="0">
                <a:pos x="573" y="47"/>
              </a:cxn>
              <a:cxn ang="0">
                <a:pos x="613" y="31"/>
              </a:cxn>
              <a:cxn ang="0">
                <a:pos x="629" y="23"/>
              </a:cxn>
            </a:cxnLst>
            <a:rect l="0" t="0" r="r" b="b"/>
            <a:pathLst>
              <a:path w="756" h="294">
                <a:moveTo>
                  <a:pt x="629" y="23"/>
                </a:moveTo>
                <a:lnTo>
                  <a:pt x="645" y="16"/>
                </a:lnTo>
                <a:lnTo>
                  <a:pt x="661" y="8"/>
                </a:lnTo>
                <a:lnTo>
                  <a:pt x="668" y="8"/>
                </a:lnTo>
                <a:lnTo>
                  <a:pt x="684" y="0"/>
                </a:lnTo>
                <a:lnTo>
                  <a:pt x="692" y="0"/>
                </a:lnTo>
                <a:lnTo>
                  <a:pt x="708" y="8"/>
                </a:lnTo>
                <a:lnTo>
                  <a:pt x="716" y="8"/>
                </a:lnTo>
                <a:lnTo>
                  <a:pt x="732" y="16"/>
                </a:lnTo>
                <a:lnTo>
                  <a:pt x="740" y="23"/>
                </a:lnTo>
                <a:lnTo>
                  <a:pt x="748" y="31"/>
                </a:lnTo>
                <a:lnTo>
                  <a:pt x="756" y="39"/>
                </a:lnTo>
                <a:lnTo>
                  <a:pt x="756" y="47"/>
                </a:lnTo>
                <a:lnTo>
                  <a:pt x="756" y="47"/>
                </a:lnTo>
                <a:lnTo>
                  <a:pt x="748" y="55"/>
                </a:lnTo>
                <a:lnTo>
                  <a:pt x="748" y="55"/>
                </a:lnTo>
                <a:lnTo>
                  <a:pt x="740" y="63"/>
                </a:lnTo>
                <a:lnTo>
                  <a:pt x="724" y="63"/>
                </a:lnTo>
                <a:lnTo>
                  <a:pt x="716" y="63"/>
                </a:lnTo>
                <a:lnTo>
                  <a:pt x="700" y="71"/>
                </a:lnTo>
                <a:lnTo>
                  <a:pt x="684" y="71"/>
                </a:lnTo>
                <a:lnTo>
                  <a:pt x="668" y="79"/>
                </a:lnTo>
                <a:lnTo>
                  <a:pt x="645" y="79"/>
                </a:lnTo>
                <a:lnTo>
                  <a:pt x="621" y="87"/>
                </a:lnTo>
                <a:lnTo>
                  <a:pt x="597" y="95"/>
                </a:lnTo>
                <a:lnTo>
                  <a:pt x="565" y="103"/>
                </a:lnTo>
                <a:lnTo>
                  <a:pt x="541" y="111"/>
                </a:lnTo>
                <a:lnTo>
                  <a:pt x="501" y="119"/>
                </a:lnTo>
                <a:lnTo>
                  <a:pt x="470" y="135"/>
                </a:lnTo>
                <a:lnTo>
                  <a:pt x="406" y="159"/>
                </a:lnTo>
                <a:lnTo>
                  <a:pt x="334" y="183"/>
                </a:lnTo>
                <a:lnTo>
                  <a:pt x="279" y="214"/>
                </a:lnTo>
                <a:lnTo>
                  <a:pt x="215" y="238"/>
                </a:lnTo>
                <a:lnTo>
                  <a:pt x="191" y="254"/>
                </a:lnTo>
                <a:lnTo>
                  <a:pt x="167" y="262"/>
                </a:lnTo>
                <a:lnTo>
                  <a:pt x="151" y="270"/>
                </a:lnTo>
                <a:lnTo>
                  <a:pt x="127" y="278"/>
                </a:lnTo>
                <a:lnTo>
                  <a:pt x="111" y="286"/>
                </a:lnTo>
                <a:lnTo>
                  <a:pt x="103" y="286"/>
                </a:lnTo>
                <a:lnTo>
                  <a:pt x="95" y="294"/>
                </a:lnTo>
                <a:lnTo>
                  <a:pt x="88" y="294"/>
                </a:lnTo>
                <a:lnTo>
                  <a:pt x="56" y="286"/>
                </a:lnTo>
                <a:lnTo>
                  <a:pt x="32" y="286"/>
                </a:lnTo>
                <a:lnTo>
                  <a:pt x="16" y="278"/>
                </a:lnTo>
                <a:lnTo>
                  <a:pt x="8" y="278"/>
                </a:lnTo>
                <a:lnTo>
                  <a:pt x="0" y="270"/>
                </a:lnTo>
                <a:lnTo>
                  <a:pt x="0" y="270"/>
                </a:lnTo>
                <a:lnTo>
                  <a:pt x="0" y="262"/>
                </a:lnTo>
                <a:lnTo>
                  <a:pt x="8" y="262"/>
                </a:lnTo>
                <a:lnTo>
                  <a:pt x="16" y="254"/>
                </a:lnTo>
                <a:lnTo>
                  <a:pt x="40" y="254"/>
                </a:lnTo>
                <a:lnTo>
                  <a:pt x="48" y="246"/>
                </a:lnTo>
                <a:lnTo>
                  <a:pt x="72" y="238"/>
                </a:lnTo>
                <a:lnTo>
                  <a:pt x="95" y="230"/>
                </a:lnTo>
                <a:lnTo>
                  <a:pt x="135" y="222"/>
                </a:lnTo>
                <a:lnTo>
                  <a:pt x="175" y="207"/>
                </a:lnTo>
                <a:lnTo>
                  <a:pt x="223" y="191"/>
                </a:lnTo>
                <a:lnTo>
                  <a:pt x="279" y="167"/>
                </a:lnTo>
                <a:lnTo>
                  <a:pt x="334" y="143"/>
                </a:lnTo>
                <a:lnTo>
                  <a:pt x="398" y="119"/>
                </a:lnTo>
                <a:lnTo>
                  <a:pt x="454" y="95"/>
                </a:lnTo>
                <a:lnTo>
                  <a:pt x="501" y="79"/>
                </a:lnTo>
                <a:lnTo>
                  <a:pt x="541" y="63"/>
                </a:lnTo>
                <a:lnTo>
                  <a:pt x="573" y="47"/>
                </a:lnTo>
                <a:lnTo>
                  <a:pt x="597" y="39"/>
                </a:lnTo>
                <a:lnTo>
                  <a:pt x="613" y="31"/>
                </a:lnTo>
                <a:lnTo>
                  <a:pt x="629" y="23"/>
                </a:lnTo>
                <a:lnTo>
                  <a:pt x="629" y="2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5" name="Freeform 43"/>
          <p:cNvSpPr>
            <a:spLocks/>
          </p:cNvSpPr>
          <p:nvPr/>
        </p:nvSpPr>
        <p:spPr bwMode="auto">
          <a:xfrm>
            <a:off x="4632325" y="2976563"/>
            <a:ext cx="125413" cy="290512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359 w 10000"/>
              <a:gd name="connsiteY33" fmla="*/ 0 h 10000"/>
              <a:gd name="connsiteX34" fmla="*/ 538 w 10000"/>
              <a:gd name="connsiteY34" fmla="*/ 0 h 10000"/>
              <a:gd name="connsiteX35" fmla="*/ 897 w 10000"/>
              <a:gd name="connsiteY35" fmla="*/ 0 h 10000"/>
              <a:gd name="connsiteX36" fmla="*/ 1435 w 10000"/>
              <a:gd name="connsiteY36" fmla="*/ 106 h 10000"/>
              <a:gd name="connsiteX37" fmla="*/ 1614 w 10000"/>
              <a:gd name="connsiteY37" fmla="*/ 212 h 10000"/>
              <a:gd name="connsiteX38" fmla="*/ 1794 w 10000"/>
              <a:gd name="connsiteY38" fmla="*/ 317 h 10000"/>
              <a:gd name="connsiteX39" fmla="*/ 1973 w 10000"/>
              <a:gd name="connsiteY39" fmla="*/ 423 h 10000"/>
              <a:gd name="connsiteX40" fmla="*/ 1973 w 10000"/>
              <a:gd name="connsiteY40" fmla="*/ 635 h 10000"/>
              <a:gd name="connsiteX41" fmla="*/ 1973 w 10000"/>
              <a:gd name="connsiteY41" fmla="*/ 952 h 10000"/>
              <a:gd name="connsiteX42" fmla="*/ 1794 w 10000"/>
              <a:gd name="connsiteY42" fmla="*/ 1058 h 10000"/>
              <a:gd name="connsiteX43" fmla="*/ 1794 w 10000"/>
              <a:gd name="connsiteY43" fmla="*/ 1164 h 10000"/>
              <a:gd name="connsiteX44" fmla="*/ 1794 w 10000"/>
              <a:gd name="connsiteY44" fmla="*/ 1468 h 10000"/>
              <a:gd name="connsiteX45" fmla="*/ 1794 w 10000"/>
              <a:gd name="connsiteY45" fmla="*/ 1680 h 10000"/>
              <a:gd name="connsiteX46" fmla="*/ 1794 w 10000"/>
              <a:gd name="connsiteY46" fmla="*/ 2103 h 10000"/>
              <a:gd name="connsiteX47" fmla="*/ 1794 w 10000"/>
              <a:gd name="connsiteY47" fmla="*/ 2421 h 10000"/>
              <a:gd name="connsiteX48" fmla="*/ 1614 w 10000"/>
              <a:gd name="connsiteY48" fmla="*/ 2950 h 10000"/>
              <a:gd name="connsiteX49" fmla="*/ 1614 w 10000"/>
              <a:gd name="connsiteY49" fmla="*/ 3479 h 10000"/>
              <a:gd name="connsiteX50" fmla="*/ 1614 w 10000"/>
              <a:gd name="connsiteY50" fmla="*/ 3995 h 10000"/>
              <a:gd name="connsiteX51" fmla="*/ 1614 w 10000"/>
              <a:gd name="connsiteY51" fmla="*/ 4418 h 10000"/>
              <a:gd name="connsiteX52" fmla="*/ 1614 w 10000"/>
              <a:gd name="connsiteY52" fmla="*/ 4841 h 10000"/>
              <a:gd name="connsiteX53" fmla="*/ 1614 w 10000"/>
              <a:gd name="connsiteY53" fmla="*/ 5265 h 10000"/>
              <a:gd name="connsiteX54" fmla="*/ 1794 w 10000"/>
              <a:gd name="connsiteY54" fmla="*/ 5582 h 10000"/>
              <a:gd name="connsiteX55" fmla="*/ 1794 w 10000"/>
              <a:gd name="connsiteY55" fmla="*/ 5899 h 10000"/>
              <a:gd name="connsiteX56" fmla="*/ 1794 w 10000"/>
              <a:gd name="connsiteY56" fmla="*/ 6111 h 10000"/>
              <a:gd name="connsiteX57" fmla="*/ 1794 w 10000"/>
              <a:gd name="connsiteY57" fmla="*/ 6310 h 10000"/>
              <a:gd name="connsiteX58" fmla="*/ 1794 w 10000"/>
              <a:gd name="connsiteY58" fmla="*/ 6944 h 10000"/>
              <a:gd name="connsiteX59" fmla="*/ 1973 w 10000"/>
              <a:gd name="connsiteY59" fmla="*/ 7579 h 10000"/>
              <a:gd name="connsiteX60" fmla="*/ 2152 w 10000"/>
              <a:gd name="connsiteY60" fmla="*/ 7897 h 10000"/>
              <a:gd name="connsiteX61" fmla="*/ 2152 w 10000"/>
              <a:gd name="connsiteY61" fmla="*/ 8108 h 10000"/>
              <a:gd name="connsiteX62" fmla="*/ 2332 w 10000"/>
              <a:gd name="connsiteY62" fmla="*/ 8320 h 10000"/>
              <a:gd name="connsiteX63" fmla="*/ 2691 w 10000"/>
              <a:gd name="connsiteY63" fmla="*/ 8532 h 10000"/>
              <a:gd name="connsiteX64" fmla="*/ 2870 w 10000"/>
              <a:gd name="connsiteY64" fmla="*/ 8638 h 10000"/>
              <a:gd name="connsiteX65" fmla="*/ 3229 w 10000"/>
              <a:gd name="connsiteY65" fmla="*/ 8743 h 10000"/>
              <a:gd name="connsiteX66" fmla="*/ 3587 w 10000"/>
              <a:gd name="connsiteY66" fmla="*/ 8836 h 10000"/>
              <a:gd name="connsiteX67" fmla="*/ 3946 w 10000"/>
              <a:gd name="connsiteY67" fmla="*/ 8942 h 10000"/>
              <a:gd name="connsiteX68" fmla="*/ 4283 w 10000"/>
              <a:gd name="connsiteY68" fmla="*/ 8942 h 10000"/>
              <a:gd name="connsiteX69" fmla="*/ 4821 w 10000"/>
              <a:gd name="connsiteY69" fmla="*/ 9048 h 10000"/>
              <a:gd name="connsiteX70" fmla="*/ 5359 w 10000"/>
              <a:gd name="connsiteY70" fmla="*/ 9048 h 10000"/>
              <a:gd name="connsiteX71" fmla="*/ 5897 w 10000"/>
              <a:gd name="connsiteY71" fmla="*/ 9048 h 10000"/>
              <a:gd name="connsiteX72" fmla="*/ 6435 w 10000"/>
              <a:gd name="connsiteY72" fmla="*/ 8942 h 10000"/>
              <a:gd name="connsiteX73" fmla="*/ 6794 w 10000"/>
              <a:gd name="connsiteY73" fmla="*/ 8942 h 10000"/>
              <a:gd name="connsiteX74" fmla="*/ 7332 w 10000"/>
              <a:gd name="connsiteY74" fmla="*/ 8836 h 10000"/>
              <a:gd name="connsiteX75" fmla="*/ 7691 w 10000"/>
              <a:gd name="connsiteY75" fmla="*/ 8743 h 10000"/>
              <a:gd name="connsiteX76" fmla="*/ 8049 w 10000"/>
              <a:gd name="connsiteY76" fmla="*/ 8638 h 10000"/>
              <a:gd name="connsiteX77" fmla="*/ 8229 w 10000"/>
              <a:gd name="connsiteY77" fmla="*/ 8532 h 10000"/>
              <a:gd name="connsiteX78" fmla="*/ 8229 w 10000"/>
              <a:gd name="connsiteY78" fmla="*/ 8426 h 10000"/>
              <a:gd name="connsiteX79" fmla="*/ 8386 w 10000"/>
              <a:gd name="connsiteY79" fmla="*/ 8214 h 10000"/>
              <a:gd name="connsiteX80" fmla="*/ 8565 w 10000"/>
              <a:gd name="connsiteY80" fmla="*/ 8003 h 10000"/>
              <a:gd name="connsiteX81" fmla="*/ 8744 w 10000"/>
              <a:gd name="connsiteY81" fmla="*/ 7897 h 10000"/>
              <a:gd name="connsiteX82" fmla="*/ 8744 w 10000"/>
              <a:gd name="connsiteY82" fmla="*/ 7579 h 10000"/>
              <a:gd name="connsiteX83" fmla="*/ 8924 w 10000"/>
              <a:gd name="connsiteY83" fmla="*/ 7368 h 10000"/>
              <a:gd name="connsiteX84" fmla="*/ 8924 w 10000"/>
              <a:gd name="connsiteY84" fmla="*/ 7156 h 10000"/>
              <a:gd name="connsiteX85" fmla="*/ 8924 w 10000"/>
              <a:gd name="connsiteY85" fmla="*/ 7050 h 10000"/>
              <a:gd name="connsiteX86" fmla="*/ 9103 w 10000"/>
              <a:gd name="connsiteY86" fmla="*/ 6839 h 10000"/>
              <a:gd name="connsiteX87" fmla="*/ 9103 w 10000"/>
              <a:gd name="connsiteY87" fmla="*/ 6733 h 10000"/>
              <a:gd name="connsiteX88" fmla="*/ 9283 w 10000"/>
              <a:gd name="connsiteY88" fmla="*/ 6733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733 h 10000"/>
              <a:gd name="connsiteX93" fmla="*/ 9462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538 w 10000"/>
              <a:gd name="connsiteY33" fmla="*/ 0 h 10000"/>
              <a:gd name="connsiteX34" fmla="*/ 897 w 10000"/>
              <a:gd name="connsiteY34" fmla="*/ 0 h 10000"/>
              <a:gd name="connsiteX35" fmla="*/ 1435 w 10000"/>
              <a:gd name="connsiteY35" fmla="*/ 106 h 10000"/>
              <a:gd name="connsiteX36" fmla="*/ 1614 w 10000"/>
              <a:gd name="connsiteY36" fmla="*/ 212 h 10000"/>
              <a:gd name="connsiteX37" fmla="*/ 1794 w 10000"/>
              <a:gd name="connsiteY37" fmla="*/ 317 h 10000"/>
              <a:gd name="connsiteX38" fmla="*/ 1973 w 10000"/>
              <a:gd name="connsiteY38" fmla="*/ 423 h 10000"/>
              <a:gd name="connsiteX39" fmla="*/ 1973 w 10000"/>
              <a:gd name="connsiteY39" fmla="*/ 635 h 10000"/>
              <a:gd name="connsiteX40" fmla="*/ 1973 w 10000"/>
              <a:gd name="connsiteY40" fmla="*/ 952 h 10000"/>
              <a:gd name="connsiteX41" fmla="*/ 1794 w 10000"/>
              <a:gd name="connsiteY41" fmla="*/ 1058 h 10000"/>
              <a:gd name="connsiteX42" fmla="*/ 1794 w 10000"/>
              <a:gd name="connsiteY42" fmla="*/ 1164 h 10000"/>
              <a:gd name="connsiteX43" fmla="*/ 1794 w 10000"/>
              <a:gd name="connsiteY43" fmla="*/ 1468 h 10000"/>
              <a:gd name="connsiteX44" fmla="*/ 1794 w 10000"/>
              <a:gd name="connsiteY44" fmla="*/ 1680 h 10000"/>
              <a:gd name="connsiteX45" fmla="*/ 1794 w 10000"/>
              <a:gd name="connsiteY45" fmla="*/ 2103 h 10000"/>
              <a:gd name="connsiteX46" fmla="*/ 1794 w 10000"/>
              <a:gd name="connsiteY46" fmla="*/ 2421 h 10000"/>
              <a:gd name="connsiteX47" fmla="*/ 1614 w 10000"/>
              <a:gd name="connsiteY47" fmla="*/ 2950 h 10000"/>
              <a:gd name="connsiteX48" fmla="*/ 1614 w 10000"/>
              <a:gd name="connsiteY48" fmla="*/ 3479 h 10000"/>
              <a:gd name="connsiteX49" fmla="*/ 1614 w 10000"/>
              <a:gd name="connsiteY49" fmla="*/ 3995 h 10000"/>
              <a:gd name="connsiteX50" fmla="*/ 1614 w 10000"/>
              <a:gd name="connsiteY50" fmla="*/ 4418 h 10000"/>
              <a:gd name="connsiteX51" fmla="*/ 1614 w 10000"/>
              <a:gd name="connsiteY51" fmla="*/ 4841 h 10000"/>
              <a:gd name="connsiteX52" fmla="*/ 1614 w 10000"/>
              <a:gd name="connsiteY52" fmla="*/ 5265 h 10000"/>
              <a:gd name="connsiteX53" fmla="*/ 1794 w 10000"/>
              <a:gd name="connsiteY53" fmla="*/ 5582 h 10000"/>
              <a:gd name="connsiteX54" fmla="*/ 1794 w 10000"/>
              <a:gd name="connsiteY54" fmla="*/ 5899 h 10000"/>
              <a:gd name="connsiteX55" fmla="*/ 1794 w 10000"/>
              <a:gd name="connsiteY55" fmla="*/ 6111 h 10000"/>
              <a:gd name="connsiteX56" fmla="*/ 1794 w 10000"/>
              <a:gd name="connsiteY56" fmla="*/ 6310 h 10000"/>
              <a:gd name="connsiteX57" fmla="*/ 1794 w 10000"/>
              <a:gd name="connsiteY57" fmla="*/ 6944 h 10000"/>
              <a:gd name="connsiteX58" fmla="*/ 1973 w 10000"/>
              <a:gd name="connsiteY58" fmla="*/ 7579 h 10000"/>
              <a:gd name="connsiteX59" fmla="*/ 2152 w 10000"/>
              <a:gd name="connsiteY59" fmla="*/ 7897 h 10000"/>
              <a:gd name="connsiteX60" fmla="*/ 2152 w 10000"/>
              <a:gd name="connsiteY60" fmla="*/ 8108 h 10000"/>
              <a:gd name="connsiteX61" fmla="*/ 2332 w 10000"/>
              <a:gd name="connsiteY61" fmla="*/ 8320 h 10000"/>
              <a:gd name="connsiteX62" fmla="*/ 2691 w 10000"/>
              <a:gd name="connsiteY62" fmla="*/ 8532 h 10000"/>
              <a:gd name="connsiteX63" fmla="*/ 2870 w 10000"/>
              <a:gd name="connsiteY63" fmla="*/ 8638 h 10000"/>
              <a:gd name="connsiteX64" fmla="*/ 3229 w 10000"/>
              <a:gd name="connsiteY64" fmla="*/ 8743 h 10000"/>
              <a:gd name="connsiteX65" fmla="*/ 3587 w 10000"/>
              <a:gd name="connsiteY65" fmla="*/ 8836 h 10000"/>
              <a:gd name="connsiteX66" fmla="*/ 3946 w 10000"/>
              <a:gd name="connsiteY66" fmla="*/ 8942 h 10000"/>
              <a:gd name="connsiteX67" fmla="*/ 4283 w 10000"/>
              <a:gd name="connsiteY67" fmla="*/ 8942 h 10000"/>
              <a:gd name="connsiteX68" fmla="*/ 4821 w 10000"/>
              <a:gd name="connsiteY68" fmla="*/ 9048 h 10000"/>
              <a:gd name="connsiteX69" fmla="*/ 5359 w 10000"/>
              <a:gd name="connsiteY69" fmla="*/ 9048 h 10000"/>
              <a:gd name="connsiteX70" fmla="*/ 5897 w 10000"/>
              <a:gd name="connsiteY70" fmla="*/ 9048 h 10000"/>
              <a:gd name="connsiteX71" fmla="*/ 6435 w 10000"/>
              <a:gd name="connsiteY71" fmla="*/ 8942 h 10000"/>
              <a:gd name="connsiteX72" fmla="*/ 6794 w 10000"/>
              <a:gd name="connsiteY72" fmla="*/ 8942 h 10000"/>
              <a:gd name="connsiteX73" fmla="*/ 7332 w 10000"/>
              <a:gd name="connsiteY73" fmla="*/ 8836 h 10000"/>
              <a:gd name="connsiteX74" fmla="*/ 7691 w 10000"/>
              <a:gd name="connsiteY74" fmla="*/ 8743 h 10000"/>
              <a:gd name="connsiteX75" fmla="*/ 8049 w 10000"/>
              <a:gd name="connsiteY75" fmla="*/ 8638 h 10000"/>
              <a:gd name="connsiteX76" fmla="*/ 8229 w 10000"/>
              <a:gd name="connsiteY76" fmla="*/ 8532 h 10000"/>
              <a:gd name="connsiteX77" fmla="*/ 8229 w 10000"/>
              <a:gd name="connsiteY77" fmla="*/ 8426 h 10000"/>
              <a:gd name="connsiteX78" fmla="*/ 8386 w 10000"/>
              <a:gd name="connsiteY78" fmla="*/ 8214 h 10000"/>
              <a:gd name="connsiteX79" fmla="*/ 8565 w 10000"/>
              <a:gd name="connsiteY79" fmla="*/ 8003 h 10000"/>
              <a:gd name="connsiteX80" fmla="*/ 8744 w 10000"/>
              <a:gd name="connsiteY80" fmla="*/ 7897 h 10000"/>
              <a:gd name="connsiteX81" fmla="*/ 8744 w 10000"/>
              <a:gd name="connsiteY81" fmla="*/ 7579 h 10000"/>
              <a:gd name="connsiteX82" fmla="*/ 8924 w 10000"/>
              <a:gd name="connsiteY82" fmla="*/ 7368 h 10000"/>
              <a:gd name="connsiteX83" fmla="*/ 8924 w 10000"/>
              <a:gd name="connsiteY83" fmla="*/ 7156 h 10000"/>
              <a:gd name="connsiteX84" fmla="*/ 8924 w 10000"/>
              <a:gd name="connsiteY84" fmla="*/ 7050 h 10000"/>
              <a:gd name="connsiteX85" fmla="*/ 9103 w 10000"/>
              <a:gd name="connsiteY85" fmla="*/ 6839 h 10000"/>
              <a:gd name="connsiteX86" fmla="*/ 9103 w 10000"/>
              <a:gd name="connsiteY86" fmla="*/ 6733 h 10000"/>
              <a:gd name="connsiteX87" fmla="*/ 9283 w 10000"/>
              <a:gd name="connsiteY87" fmla="*/ 6733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733 h 10000"/>
              <a:gd name="connsiteX92" fmla="*/ 9462 w 10000"/>
              <a:gd name="connsiteY92" fmla="*/ 6733 h 10000"/>
              <a:gd name="connsiteX93" fmla="*/ 9462 w 10000"/>
              <a:gd name="connsiteY93" fmla="*/ 6839 h 10000"/>
              <a:gd name="connsiteX94" fmla="*/ 9462 w 10000"/>
              <a:gd name="connsiteY94" fmla="*/ 7050 h 10000"/>
              <a:gd name="connsiteX95" fmla="*/ 9462 w 10000"/>
              <a:gd name="connsiteY95" fmla="*/ 7156 h 10000"/>
              <a:gd name="connsiteX96" fmla="*/ 9462 w 10000"/>
              <a:gd name="connsiteY96" fmla="*/ 7368 h 10000"/>
              <a:gd name="connsiteX97" fmla="*/ 9462 w 10000"/>
              <a:gd name="connsiteY97" fmla="*/ 7579 h 10000"/>
              <a:gd name="connsiteX98" fmla="*/ 9641 w 10000"/>
              <a:gd name="connsiteY98" fmla="*/ 8003 h 10000"/>
              <a:gd name="connsiteX99" fmla="*/ 9641 w 10000"/>
              <a:gd name="connsiteY99" fmla="*/ 8320 h 10000"/>
              <a:gd name="connsiteX100" fmla="*/ 9821 w 10000"/>
              <a:gd name="connsiteY100" fmla="*/ 8638 h 10000"/>
              <a:gd name="connsiteX101" fmla="*/ 10000 w 10000"/>
              <a:gd name="connsiteY101" fmla="*/ 8836 h 10000"/>
              <a:gd name="connsiteX102" fmla="*/ 10000 w 10000"/>
              <a:gd name="connsiteY102" fmla="*/ 8942 h 10000"/>
              <a:gd name="connsiteX103" fmla="*/ 10000 w 10000"/>
              <a:gd name="connsiteY103" fmla="*/ 9048 h 10000"/>
              <a:gd name="connsiteX104" fmla="*/ 10000 w 10000"/>
              <a:gd name="connsiteY104" fmla="*/ 9153 h 10000"/>
              <a:gd name="connsiteX105" fmla="*/ 9821 w 10000"/>
              <a:gd name="connsiteY105" fmla="*/ 9259 h 10000"/>
              <a:gd name="connsiteX106" fmla="*/ 9462 w 10000"/>
              <a:gd name="connsiteY106" fmla="*/ 9365 h 10000"/>
              <a:gd name="connsiteX107" fmla="*/ 9103 w 10000"/>
              <a:gd name="connsiteY107" fmla="*/ 9471 h 10000"/>
              <a:gd name="connsiteX108" fmla="*/ 8744 w 10000"/>
              <a:gd name="connsiteY108" fmla="*/ 9577 h 10000"/>
              <a:gd name="connsiteX109" fmla="*/ 8229 w 10000"/>
              <a:gd name="connsiteY109" fmla="*/ 9683 h 10000"/>
              <a:gd name="connsiteX110" fmla="*/ 7511 w 10000"/>
              <a:gd name="connsiteY110" fmla="*/ 9788 h 10000"/>
              <a:gd name="connsiteX111" fmla="*/ 6973 w 10000"/>
              <a:gd name="connsiteY111" fmla="*/ 9894 h 10000"/>
              <a:gd name="connsiteX112" fmla="*/ 6256 w 10000"/>
              <a:gd name="connsiteY112" fmla="*/ 10000 h 10000"/>
              <a:gd name="connsiteX113" fmla="*/ 5359 w 10000"/>
              <a:gd name="connsiteY113" fmla="*/ 10000 h 10000"/>
              <a:gd name="connsiteX114" fmla="*/ 5359 w 10000"/>
              <a:gd name="connsiteY11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538 w 10000"/>
              <a:gd name="connsiteY32" fmla="*/ 0 h 10000"/>
              <a:gd name="connsiteX33" fmla="*/ 897 w 10000"/>
              <a:gd name="connsiteY33" fmla="*/ 0 h 10000"/>
              <a:gd name="connsiteX34" fmla="*/ 1435 w 10000"/>
              <a:gd name="connsiteY34" fmla="*/ 106 h 10000"/>
              <a:gd name="connsiteX35" fmla="*/ 1614 w 10000"/>
              <a:gd name="connsiteY35" fmla="*/ 212 h 10000"/>
              <a:gd name="connsiteX36" fmla="*/ 1794 w 10000"/>
              <a:gd name="connsiteY36" fmla="*/ 317 h 10000"/>
              <a:gd name="connsiteX37" fmla="*/ 1973 w 10000"/>
              <a:gd name="connsiteY37" fmla="*/ 423 h 10000"/>
              <a:gd name="connsiteX38" fmla="*/ 1973 w 10000"/>
              <a:gd name="connsiteY38" fmla="*/ 635 h 10000"/>
              <a:gd name="connsiteX39" fmla="*/ 1973 w 10000"/>
              <a:gd name="connsiteY39" fmla="*/ 952 h 10000"/>
              <a:gd name="connsiteX40" fmla="*/ 1794 w 10000"/>
              <a:gd name="connsiteY40" fmla="*/ 1058 h 10000"/>
              <a:gd name="connsiteX41" fmla="*/ 1794 w 10000"/>
              <a:gd name="connsiteY41" fmla="*/ 1164 h 10000"/>
              <a:gd name="connsiteX42" fmla="*/ 1794 w 10000"/>
              <a:gd name="connsiteY42" fmla="*/ 1468 h 10000"/>
              <a:gd name="connsiteX43" fmla="*/ 1794 w 10000"/>
              <a:gd name="connsiteY43" fmla="*/ 1680 h 10000"/>
              <a:gd name="connsiteX44" fmla="*/ 1794 w 10000"/>
              <a:gd name="connsiteY44" fmla="*/ 2103 h 10000"/>
              <a:gd name="connsiteX45" fmla="*/ 1794 w 10000"/>
              <a:gd name="connsiteY45" fmla="*/ 2421 h 10000"/>
              <a:gd name="connsiteX46" fmla="*/ 1614 w 10000"/>
              <a:gd name="connsiteY46" fmla="*/ 2950 h 10000"/>
              <a:gd name="connsiteX47" fmla="*/ 1614 w 10000"/>
              <a:gd name="connsiteY47" fmla="*/ 3479 h 10000"/>
              <a:gd name="connsiteX48" fmla="*/ 1614 w 10000"/>
              <a:gd name="connsiteY48" fmla="*/ 3995 h 10000"/>
              <a:gd name="connsiteX49" fmla="*/ 1614 w 10000"/>
              <a:gd name="connsiteY49" fmla="*/ 4418 h 10000"/>
              <a:gd name="connsiteX50" fmla="*/ 1614 w 10000"/>
              <a:gd name="connsiteY50" fmla="*/ 4841 h 10000"/>
              <a:gd name="connsiteX51" fmla="*/ 1614 w 10000"/>
              <a:gd name="connsiteY51" fmla="*/ 5265 h 10000"/>
              <a:gd name="connsiteX52" fmla="*/ 1794 w 10000"/>
              <a:gd name="connsiteY52" fmla="*/ 5582 h 10000"/>
              <a:gd name="connsiteX53" fmla="*/ 1794 w 10000"/>
              <a:gd name="connsiteY53" fmla="*/ 5899 h 10000"/>
              <a:gd name="connsiteX54" fmla="*/ 1794 w 10000"/>
              <a:gd name="connsiteY54" fmla="*/ 6111 h 10000"/>
              <a:gd name="connsiteX55" fmla="*/ 1794 w 10000"/>
              <a:gd name="connsiteY55" fmla="*/ 6310 h 10000"/>
              <a:gd name="connsiteX56" fmla="*/ 1794 w 10000"/>
              <a:gd name="connsiteY56" fmla="*/ 6944 h 10000"/>
              <a:gd name="connsiteX57" fmla="*/ 1973 w 10000"/>
              <a:gd name="connsiteY57" fmla="*/ 7579 h 10000"/>
              <a:gd name="connsiteX58" fmla="*/ 2152 w 10000"/>
              <a:gd name="connsiteY58" fmla="*/ 7897 h 10000"/>
              <a:gd name="connsiteX59" fmla="*/ 2152 w 10000"/>
              <a:gd name="connsiteY59" fmla="*/ 8108 h 10000"/>
              <a:gd name="connsiteX60" fmla="*/ 2332 w 10000"/>
              <a:gd name="connsiteY60" fmla="*/ 8320 h 10000"/>
              <a:gd name="connsiteX61" fmla="*/ 2691 w 10000"/>
              <a:gd name="connsiteY61" fmla="*/ 8532 h 10000"/>
              <a:gd name="connsiteX62" fmla="*/ 2870 w 10000"/>
              <a:gd name="connsiteY62" fmla="*/ 8638 h 10000"/>
              <a:gd name="connsiteX63" fmla="*/ 3229 w 10000"/>
              <a:gd name="connsiteY63" fmla="*/ 8743 h 10000"/>
              <a:gd name="connsiteX64" fmla="*/ 3587 w 10000"/>
              <a:gd name="connsiteY64" fmla="*/ 8836 h 10000"/>
              <a:gd name="connsiteX65" fmla="*/ 3946 w 10000"/>
              <a:gd name="connsiteY65" fmla="*/ 8942 h 10000"/>
              <a:gd name="connsiteX66" fmla="*/ 4283 w 10000"/>
              <a:gd name="connsiteY66" fmla="*/ 8942 h 10000"/>
              <a:gd name="connsiteX67" fmla="*/ 4821 w 10000"/>
              <a:gd name="connsiteY67" fmla="*/ 9048 h 10000"/>
              <a:gd name="connsiteX68" fmla="*/ 5359 w 10000"/>
              <a:gd name="connsiteY68" fmla="*/ 9048 h 10000"/>
              <a:gd name="connsiteX69" fmla="*/ 5897 w 10000"/>
              <a:gd name="connsiteY69" fmla="*/ 9048 h 10000"/>
              <a:gd name="connsiteX70" fmla="*/ 6435 w 10000"/>
              <a:gd name="connsiteY70" fmla="*/ 8942 h 10000"/>
              <a:gd name="connsiteX71" fmla="*/ 6794 w 10000"/>
              <a:gd name="connsiteY71" fmla="*/ 8942 h 10000"/>
              <a:gd name="connsiteX72" fmla="*/ 7332 w 10000"/>
              <a:gd name="connsiteY72" fmla="*/ 8836 h 10000"/>
              <a:gd name="connsiteX73" fmla="*/ 7691 w 10000"/>
              <a:gd name="connsiteY73" fmla="*/ 8743 h 10000"/>
              <a:gd name="connsiteX74" fmla="*/ 8049 w 10000"/>
              <a:gd name="connsiteY74" fmla="*/ 8638 h 10000"/>
              <a:gd name="connsiteX75" fmla="*/ 8229 w 10000"/>
              <a:gd name="connsiteY75" fmla="*/ 8532 h 10000"/>
              <a:gd name="connsiteX76" fmla="*/ 8229 w 10000"/>
              <a:gd name="connsiteY76" fmla="*/ 8426 h 10000"/>
              <a:gd name="connsiteX77" fmla="*/ 8386 w 10000"/>
              <a:gd name="connsiteY77" fmla="*/ 8214 h 10000"/>
              <a:gd name="connsiteX78" fmla="*/ 8565 w 10000"/>
              <a:gd name="connsiteY78" fmla="*/ 8003 h 10000"/>
              <a:gd name="connsiteX79" fmla="*/ 8744 w 10000"/>
              <a:gd name="connsiteY79" fmla="*/ 7897 h 10000"/>
              <a:gd name="connsiteX80" fmla="*/ 8744 w 10000"/>
              <a:gd name="connsiteY80" fmla="*/ 7579 h 10000"/>
              <a:gd name="connsiteX81" fmla="*/ 8924 w 10000"/>
              <a:gd name="connsiteY81" fmla="*/ 7368 h 10000"/>
              <a:gd name="connsiteX82" fmla="*/ 8924 w 10000"/>
              <a:gd name="connsiteY82" fmla="*/ 7156 h 10000"/>
              <a:gd name="connsiteX83" fmla="*/ 8924 w 10000"/>
              <a:gd name="connsiteY83" fmla="*/ 7050 h 10000"/>
              <a:gd name="connsiteX84" fmla="*/ 9103 w 10000"/>
              <a:gd name="connsiteY84" fmla="*/ 6839 h 10000"/>
              <a:gd name="connsiteX85" fmla="*/ 9103 w 10000"/>
              <a:gd name="connsiteY85" fmla="*/ 6733 h 10000"/>
              <a:gd name="connsiteX86" fmla="*/ 9283 w 10000"/>
              <a:gd name="connsiteY86" fmla="*/ 6733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733 h 10000"/>
              <a:gd name="connsiteX91" fmla="*/ 9462 w 10000"/>
              <a:gd name="connsiteY91" fmla="*/ 6733 h 10000"/>
              <a:gd name="connsiteX92" fmla="*/ 9462 w 10000"/>
              <a:gd name="connsiteY92" fmla="*/ 6839 h 10000"/>
              <a:gd name="connsiteX93" fmla="*/ 9462 w 10000"/>
              <a:gd name="connsiteY93" fmla="*/ 7050 h 10000"/>
              <a:gd name="connsiteX94" fmla="*/ 9462 w 10000"/>
              <a:gd name="connsiteY94" fmla="*/ 7156 h 10000"/>
              <a:gd name="connsiteX95" fmla="*/ 9462 w 10000"/>
              <a:gd name="connsiteY95" fmla="*/ 7368 h 10000"/>
              <a:gd name="connsiteX96" fmla="*/ 9462 w 10000"/>
              <a:gd name="connsiteY96" fmla="*/ 7579 h 10000"/>
              <a:gd name="connsiteX97" fmla="*/ 9641 w 10000"/>
              <a:gd name="connsiteY97" fmla="*/ 8003 h 10000"/>
              <a:gd name="connsiteX98" fmla="*/ 9641 w 10000"/>
              <a:gd name="connsiteY98" fmla="*/ 8320 h 10000"/>
              <a:gd name="connsiteX99" fmla="*/ 9821 w 10000"/>
              <a:gd name="connsiteY99" fmla="*/ 8638 h 10000"/>
              <a:gd name="connsiteX100" fmla="*/ 10000 w 10000"/>
              <a:gd name="connsiteY100" fmla="*/ 8836 h 10000"/>
              <a:gd name="connsiteX101" fmla="*/ 10000 w 10000"/>
              <a:gd name="connsiteY101" fmla="*/ 8942 h 10000"/>
              <a:gd name="connsiteX102" fmla="*/ 10000 w 10000"/>
              <a:gd name="connsiteY102" fmla="*/ 9048 h 10000"/>
              <a:gd name="connsiteX103" fmla="*/ 10000 w 10000"/>
              <a:gd name="connsiteY103" fmla="*/ 9153 h 10000"/>
              <a:gd name="connsiteX104" fmla="*/ 9821 w 10000"/>
              <a:gd name="connsiteY104" fmla="*/ 9259 h 10000"/>
              <a:gd name="connsiteX105" fmla="*/ 9462 w 10000"/>
              <a:gd name="connsiteY105" fmla="*/ 9365 h 10000"/>
              <a:gd name="connsiteX106" fmla="*/ 9103 w 10000"/>
              <a:gd name="connsiteY106" fmla="*/ 9471 h 10000"/>
              <a:gd name="connsiteX107" fmla="*/ 8744 w 10000"/>
              <a:gd name="connsiteY107" fmla="*/ 9577 h 10000"/>
              <a:gd name="connsiteX108" fmla="*/ 8229 w 10000"/>
              <a:gd name="connsiteY108" fmla="*/ 9683 h 10000"/>
              <a:gd name="connsiteX109" fmla="*/ 7511 w 10000"/>
              <a:gd name="connsiteY109" fmla="*/ 9788 h 10000"/>
              <a:gd name="connsiteX110" fmla="*/ 6973 w 10000"/>
              <a:gd name="connsiteY110" fmla="*/ 9894 h 10000"/>
              <a:gd name="connsiteX111" fmla="*/ 6256 w 10000"/>
              <a:gd name="connsiteY111" fmla="*/ 10000 h 10000"/>
              <a:gd name="connsiteX112" fmla="*/ 5359 w 10000"/>
              <a:gd name="connsiteY112" fmla="*/ 10000 h 10000"/>
              <a:gd name="connsiteX113" fmla="*/ 5359 w 10000"/>
              <a:gd name="connsiteY11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0 w 10000"/>
              <a:gd name="connsiteY30" fmla="*/ 0 h 10000"/>
              <a:gd name="connsiteX31" fmla="*/ 538 w 10000"/>
              <a:gd name="connsiteY31" fmla="*/ 0 h 10000"/>
              <a:gd name="connsiteX32" fmla="*/ 897 w 10000"/>
              <a:gd name="connsiteY32" fmla="*/ 0 h 10000"/>
              <a:gd name="connsiteX33" fmla="*/ 1435 w 10000"/>
              <a:gd name="connsiteY33" fmla="*/ 106 h 10000"/>
              <a:gd name="connsiteX34" fmla="*/ 1614 w 10000"/>
              <a:gd name="connsiteY34" fmla="*/ 212 h 10000"/>
              <a:gd name="connsiteX35" fmla="*/ 1794 w 10000"/>
              <a:gd name="connsiteY35" fmla="*/ 317 h 10000"/>
              <a:gd name="connsiteX36" fmla="*/ 1973 w 10000"/>
              <a:gd name="connsiteY36" fmla="*/ 423 h 10000"/>
              <a:gd name="connsiteX37" fmla="*/ 1973 w 10000"/>
              <a:gd name="connsiteY37" fmla="*/ 635 h 10000"/>
              <a:gd name="connsiteX38" fmla="*/ 1973 w 10000"/>
              <a:gd name="connsiteY38" fmla="*/ 952 h 10000"/>
              <a:gd name="connsiteX39" fmla="*/ 1794 w 10000"/>
              <a:gd name="connsiteY39" fmla="*/ 1058 h 10000"/>
              <a:gd name="connsiteX40" fmla="*/ 1794 w 10000"/>
              <a:gd name="connsiteY40" fmla="*/ 1164 h 10000"/>
              <a:gd name="connsiteX41" fmla="*/ 1794 w 10000"/>
              <a:gd name="connsiteY41" fmla="*/ 1468 h 10000"/>
              <a:gd name="connsiteX42" fmla="*/ 1794 w 10000"/>
              <a:gd name="connsiteY42" fmla="*/ 1680 h 10000"/>
              <a:gd name="connsiteX43" fmla="*/ 1794 w 10000"/>
              <a:gd name="connsiteY43" fmla="*/ 2103 h 10000"/>
              <a:gd name="connsiteX44" fmla="*/ 1794 w 10000"/>
              <a:gd name="connsiteY44" fmla="*/ 2421 h 10000"/>
              <a:gd name="connsiteX45" fmla="*/ 1614 w 10000"/>
              <a:gd name="connsiteY45" fmla="*/ 2950 h 10000"/>
              <a:gd name="connsiteX46" fmla="*/ 1614 w 10000"/>
              <a:gd name="connsiteY46" fmla="*/ 3479 h 10000"/>
              <a:gd name="connsiteX47" fmla="*/ 1614 w 10000"/>
              <a:gd name="connsiteY47" fmla="*/ 3995 h 10000"/>
              <a:gd name="connsiteX48" fmla="*/ 1614 w 10000"/>
              <a:gd name="connsiteY48" fmla="*/ 4418 h 10000"/>
              <a:gd name="connsiteX49" fmla="*/ 1614 w 10000"/>
              <a:gd name="connsiteY49" fmla="*/ 4841 h 10000"/>
              <a:gd name="connsiteX50" fmla="*/ 1614 w 10000"/>
              <a:gd name="connsiteY50" fmla="*/ 5265 h 10000"/>
              <a:gd name="connsiteX51" fmla="*/ 1794 w 10000"/>
              <a:gd name="connsiteY51" fmla="*/ 5582 h 10000"/>
              <a:gd name="connsiteX52" fmla="*/ 1794 w 10000"/>
              <a:gd name="connsiteY52" fmla="*/ 5899 h 10000"/>
              <a:gd name="connsiteX53" fmla="*/ 1794 w 10000"/>
              <a:gd name="connsiteY53" fmla="*/ 6111 h 10000"/>
              <a:gd name="connsiteX54" fmla="*/ 1794 w 10000"/>
              <a:gd name="connsiteY54" fmla="*/ 6310 h 10000"/>
              <a:gd name="connsiteX55" fmla="*/ 1794 w 10000"/>
              <a:gd name="connsiteY55" fmla="*/ 6944 h 10000"/>
              <a:gd name="connsiteX56" fmla="*/ 1973 w 10000"/>
              <a:gd name="connsiteY56" fmla="*/ 7579 h 10000"/>
              <a:gd name="connsiteX57" fmla="*/ 2152 w 10000"/>
              <a:gd name="connsiteY57" fmla="*/ 7897 h 10000"/>
              <a:gd name="connsiteX58" fmla="*/ 2152 w 10000"/>
              <a:gd name="connsiteY58" fmla="*/ 8108 h 10000"/>
              <a:gd name="connsiteX59" fmla="*/ 2332 w 10000"/>
              <a:gd name="connsiteY59" fmla="*/ 8320 h 10000"/>
              <a:gd name="connsiteX60" fmla="*/ 2691 w 10000"/>
              <a:gd name="connsiteY60" fmla="*/ 8532 h 10000"/>
              <a:gd name="connsiteX61" fmla="*/ 2870 w 10000"/>
              <a:gd name="connsiteY61" fmla="*/ 8638 h 10000"/>
              <a:gd name="connsiteX62" fmla="*/ 3229 w 10000"/>
              <a:gd name="connsiteY62" fmla="*/ 8743 h 10000"/>
              <a:gd name="connsiteX63" fmla="*/ 3587 w 10000"/>
              <a:gd name="connsiteY63" fmla="*/ 8836 h 10000"/>
              <a:gd name="connsiteX64" fmla="*/ 3946 w 10000"/>
              <a:gd name="connsiteY64" fmla="*/ 8942 h 10000"/>
              <a:gd name="connsiteX65" fmla="*/ 4283 w 10000"/>
              <a:gd name="connsiteY65" fmla="*/ 8942 h 10000"/>
              <a:gd name="connsiteX66" fmla="*/ 4821 w 10000"/>
              <a:gd name="connsiteY66" fmla="*/ 9048 h 10000"/>
              <a:gd name="connsiteX67" fmla="*/ 5359 w 10000"/>
              <a:gd name="connsiteY67" fmla="*/ 9048 h 10000"/>
              <a:gd name="connsiteX68" fmla="*/ 5897 w 10000"/>
              <a:gd name="connsiteY68" fmla="*/ 9048 h 10000"/>
              <a:gd name="connsiteX69" fmla="*/ 6435 w 10000"/>
              <a:gd name="connsiteY69" fmla="*/ 8942 h 10000"/>
              <a:gd name="connsiteX70" fmla="*/ 6794 w 10000"/>
              <a:gd name="connsiteY70" fmla="*/ 8942 h 10000"/>
              <a:gd name="connsiteX71" fmla="*/ 7332 w 10000"/>
              <a:gd name="connsiteY71" fmla="*/ 8836 h 10000"/>
              <a:gd name="connsiteX72" fmla="*/ 7691 w 10000"/>
              <a:gd name="connsiteY72" fmla="*/ 8743 h 10000"/>
              <a:gd name="connsiteX73" fmla="*/ 8049 w 10000"/>
              <a:gd name="connsiteY73" fmla="*/ 8638 h 10000"/>
              <a:gd name="connsiteX74" fmla="*/ 8229 w 10000"/>
              <a:gd name="connsiteY74" fmla="*/ 8532 h 10000"/>
              <a:gd name="connsiteX75" fmla="*/ 8229 w 10000"/>
              <a:gd name="connsiteY75" fmla="*/ 8426 h 10000"/>
              <a:gd name="connsiteX76" fmla="*/ 8386 w 10000"/>
              <a:gd name="connsiteY76" fmla="*/ 8214 h 10000"/>
              <a:gd name="connsiteX77" fmla="*/ 8565 w 10000"/>
              <a:gd name="connsiteY77" fmla="*/ 8003 h 10000"/>
              <a:gd name="connsiteX78" fmla="*/ 8744 w 10000"/>
              <a:gd name="connsiteY78" fmla="*/ 7897 h 10000"/>
              <a:gd name="connsiteX79" fmla="*/ 8744 w 10000"/>
              <a:gd name="connsiteY79" fmla="*/ 7579 h 10000"/>
              <a:gd name="connsiteX80" fmla="*/ 8924 w 10000"/>
              <a:gd name="connsiteY80" fmla="*/ 7368 h 10000"/>
              <a:gd name="connsiteX81" fmla="*/ 8924 w 10000"/>
              <a:gd name="connsiteY81" fmla="*/ 7156 h 10000"/>
              <a:gd name="connsiteX82" fmla="*/ 8924 w 10000"/>
              <a:gd name="connsiteY82" fmla="*/ 7050 h 10000"/>
              <a:gd name="connsiteX83" fmla="*/ 9103 w 10000"/>
              <a:gd name="connsiteY83" fmla="*/ 6839 h 10000"/>
              <a:gd name="connsiteX84" fmla="*/ 9103 w 10000"/>
              <a:gd name="connsiteY84" fmla="*/ 6733 h 10000"/>
              <a:gd name="connsiteX85" fmla="*/ 9283 w 10000"/>
              <a:gd name="connsiteY85" fmla="*/ 6733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733 h 10000"/>
              <a:gd name="connsiteX90" fmla="*/ 9462 w 10000"/>
              <a:gd name="connsiteY90" fmla="*/ 6733 h 10000"/>
              <a:gd name="connsiteX91" fmla="*/ 9462 w 10000"/>
              <a:gd name="connsiteY91" fmla="*/ 6839 h 10000"/>
              <a:gd name="connsiteX92" fmla="*/ 9462 w 10000"/>
              <a:gd name="connsiteY92" fmla="*/ 7050 h 10000"/>
              <a:gd name="connsiteX93" fmla="*/ 9462 w 10000"/>
              <a:gd name="connsiteY93" fmla="*/ 7156 h 10000"/>
              <a:gd name="connsiteX94" fmla="*/ 9462 w 10000"/>
              <a:gd name="connsiteY94" fmla="*/ 7368 h 10000"/>
              <a:gd name="connsiteX95" fmla="*/ 9462 w 10000"/>
              <a:gd name="connsiteY95" fmla="*/ 7579 h 10000"/>
              <a:gd name="connsiteX96" fmla="*/ 9641 w 10000"/>
              <a:gd name="connsiteY96" fmla="*/ 8003 h 10000"/>
              <a:gd name="connsiteX97" fmla="*/ 9641 w 10000"/>
              <a:gd name="connsiteY97" fmla="*/ 8320 h 10000"/>
              <a:gd name="connsiteX98" fmla="*/ 9821 w 10000"/>
              <a:gd name="connsiteY98" fmla="*/ 8638 h 10000"/>
              <a:gd name="connsiteX99" fmla="*/ 10000 w 10000"/>
              <a:gd name="connsiteY99" fmla="*/ 8836 h 10000"/>
              <a:gd name="connsiteX100" fmla="*/ 10000 w 10000"/>
              <a:gd name="connsiteY100" fmla="*/ 8942 h 10000"/>
              <a:gd name="connsiteX101" fmla="*/ 10000 w 10000"/>
              <a:gd name="connsiteY101" fmla="*/ 9048 h 10000"/>
              <a:gd name="connsiteX102" fmla="*/ 10000 w 10000"/>
              <a:gd name="connsiteY102" fmla="*/ 9153 h 10000"/>
              <a:gd name="connsiteX103" fmla="*/ 9821 w 10000"/>
              <a:gd name="connsiteY103" fmla="*/ 9259 h 10000"/>
              <a:gd name="connsiteX104" fmla="*/ 9462 w 10000"/>
              <a:gd name="connsiteY104" fmla="*/ 9365 h 10000"/>
              <a:gd name="connsiteX105" fmla="*/ 9103 w 10000"/>
              <a:gd name="connsiteY105" fmla="*/ 9471 h 10000"/>
              <a:gd name="connsiteX106" fmla="*/ 8744 w 10000"/>
              <a:gd name="connsiteY106" fmla="*/ 9577 h 10000"/>
              <a:gd name="connsiteX107" fmla="*/ 8229 w 10000"/>
              <a:gd name="connsiteY107" fmla="*/ 9683 h 10000"/>
              <a:gd name="connsiteX108" fmla="*/ 7511 w 10000"/>
              <a:gd name="connsiteY108" fmla="*/ 9788 h 10000"/>
              <a:gd name="connsiteX109" fmla="*/ 6973 w 10000"/>
              <a:gd name="connsiteY109" fmla="*/ 9894 h 10000"/>
              <a:gd name="connsiteX110" fmla="*/ 6256 w 10000"/>
              <a:gd name="connsiteY110" fmla="*/ 10000 h 10000"/>
              <a:gd name="connsiteX111" fmla="*/ 5359 w 10000"/>
              <a:gd name="connsiteY111" fmla="*/ 10000 h 10000"/>
              <a:gd name="connsiteX112" fmla="*/ 5359 w 10000"/>
              <a:gd name="connsiteY11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538 w 10000"/>
              <a:gd name="connsiteY30" fmla="*/ 0 h 10000"/>
              <a:gd name="connsiteX31" fmla="*/ 897 w 10000"/>
              <a:gd name="connsiteY31" fmla="*/ 0 h 10000"/>
              <a:gd name="connsiteX32" fmla="*/ 1435 w 10000"/>
              <a:gd name="connsiteY32" fmla="*/ 106 h 10000"/>
              <a:gd name="connsiteX33" fmla="*/ 1614 w 10000"/>
              <a:gd name="connsiteY33" fmla="*/ 212 h 10000"/>
              <a:gd name="connsiteX34" fmla="*/ 1794 w 10000"/>
              <a:gd name="connsiteY34" fmla="*/ 317 h 10000"/>
              <a:gd name="connsiteX35" fmla="*/ 1973 w 10000"/>
              <a:gd name="connsiteY35" fmla="*/ 423 h 10000"/>
              <a:gd name="connsiteX36" fmla="*/ 1973 w 10000"/>
              <a:gd name="connsiteY36" fmla="*/ 635 h 10000"/>
              <a:gd name="connsiteX37" fmla="*/ 1973 w 10000"/>
              <a:gd name="connsiteY37" fmla="*/ 952 h 10000"/>
              <a:gd name="connsiteX38" fmla="*/ 1794 w 10000"/>
              <a:gd name="connsiteY38" fmla="*/ 1058 h 10000"/>
              <a:gd name="connsiteX39" fmla="*/ 1794 w 10000"/>
              <a:gd name="connsiteY39" fmla="*/ 1164 h 10000"/>
              <a:gd name="connsiteX40" fmla="*/ 1794 w 10000"/>
              <a:gd name="connsiteY40" fmla="*/ 1468 h 10000"/>
              <a:gd name="connsiteX41" fmla="*/ 1794 w 10000"/>
              <a:gd name="connsiteY41" fmla="*/ 1680 h 10000"/>
              <a:gd name="connsiteX42" fmla="*/ 1794 w 10000"/>
              <a:gd name="connsiteY42" fmla="*/ 2103 h 10000"/>
              <a:gd name="connsiteX43" fmla="*/ 1794 w 10000"/>
              <a:gd name="connsiteY43" fmla="*/ 2421 h 10000"/>
              <a:gd name="connsiteX44" fmla="*/ 1614 w 10000"/>
              <a:gd name="connsiteY44" fmla="*/ 2950 h 10000"/>
              <a:gd name="connsiteX45" fmla="*/ 1614 w 10000"/>
              <a:gd name="connsiteY45" fmla="*/ 3479 h 10000"/>
              <a:gd name="connsiteX46" fmla="*/ 1614 w 10000"/>
              <a:gd name="connsiteY46" fmla="*/ 3995 h 10000"/>
              <a:gd name="connsiteX47" fmla="*/ 1614 w 10000"/>
              <a:gd name="connsiteY47" fmla="*/ 4418 h 10000"/>
              <a:gd name="connsiteX48" fmla="*/ 1614 w 10000"/>
              <a:gd name="connsiteY48" fmla="*/ 4841 h 10000"/>
              <a:gd name="connsiteX49" fmla="*/ 1614 w 10000"/>
              <a:gd name="connsiteY49" fmla="*/ 5265 h 10000"/>
              <a:gd name="connsiteX50" fmla="*/ 1794 w 10000"/>
              <a:gd name="connsiteY50" fmla="*/ 5582 h 10000"/>
              <a:gd name="connsiteX51" fmla="*/ 1794 w 10000"/>
              <a:gd name="connsiteY51" fmla="*/ 5899 h 10000"/>
              <a:gd name="connsiteX52" fmla="*/ 1794 w 10000"/>
              <a:gd name="connsiteY52" fmla="*/ 6111 h 10000"/>
              <a:gd name="connsiteX53" fmla="*/ 1794 w 10000"/>
              <a:gd name="connsiteY53" fmla="*/ 6310 h 10000"/>
              <a:gd name="connsiteX54" fmla="*/ 1794 w 10000"/>
              <a:gd name="connsiteY54" fmla="*/ 6944 h 10000"/>
              <a:gd name="connsiteX55" fmla="*/ 1973 w 10000"/>
              <a:gd name="connsiteY55" fmla="*/ 7579 h 10000"/>
              <a:gd name="connsiteX56" fmla="*/ 2152 w 10000"/>
              <a:gd name="connsiteY56" fmla="*/ 7897 h 10000"/>
              <a:gd name="connsiteX57" fmla="*/ 2152 w 10000"/>
              <a:gd name="connsiteY57" fmla="*/ 8108 h 10000"/>
              <a:gd name="connsiteX58" fmla="*/ 2332 w 10000"/>
              <a:gd name="connsiteY58" fmla="*/ 8320 h 10000"/>
              <a:gd name="connsiteX59" fmla="*/ 2691 w 10000"/>
              <a:gd name="connsiteY59" fmla="*/ 8532 h 10000"/>
              <a:gd name="connsiteX60" fmla="*/ 2870 w 10000"/>
              <a:gd name="connsiteY60" fmla="*/ 8638 h 10000"/>
              <a:gd name="connsiteX61" fmla="*/ 3229 w 10000"/>
              <a:gd name="connsiteY61" fmla="*/ 8743 h 10000"/>
              <a:gd name="connsiteX62" fmla="*/ 3587 w 10000"/>
              <a:gd name="connsiteY62" fmla="*/ 8836 h 10000"/>
              <a:gd name="connsiteX63" fmla="*/ 3946 w 10000"/>
              <a:gd name="connsiteY63" fmla="*/ 8942 h 10000"/>
              <a:gd name="connsiteX64" fmla="*/ 4283 w 10000"/>
              <a:gd name="connsiteY64" fmla="*/ 8942 h 10000"/>
              <a:gd name="connsiteX65" fmla="*/ 4821 w 10000"/>
              <a:gd name="connsiteY65" fmla="*/ 9048 h 10000"/>
              <a:gd name="connsiteX66" fmla="*/ 5359 w 10000"/>
              <a:gd name="connsiteY66" fmla="*/ 9048 h 10000"/>
              <a:gd name="connsiteX67" fmla="*/ 5897 w 10000"/>
              <a:gd name="connsiteY67" fmla="*/ 9048 h 10000"/>
              <a:gd name="connsiteX68" fmla="*/ 6435 w 10000"/>
              <a:gd name="connsiteY68" fmla="*/ 8942 h 10000"/>
              <a:gd name="connsiteX69" fmla="*/ 6794 w 10000"/>
              <a:gd name="connsiteY69" fmla="*/ 8942 h 10000"/>
              <a:gd name="connsiteX70" fmla="*/ 7332 w 10000"/>
              <a:gd name="connsiteY70" fmla="*/ 8836 h 10000"/>
              <a:gd name="connsiteX71" fmla="*/ 7691 w 10000"/>
              <a:gd name="connsiteY71" fmla="*/ 8743 h 10000"/>
              <a:gd name="connsiteX72" fmla="*/ 8049 w 10000"/>
              <a:gd name="connsiteY72" fmla="*/ 8638 h 10000"/>
              <a:gd name="connsiteX73" fmla="*/ 8229 w 10000"/>
              <a:gd name="connsiteY73" fmla="*/ 8532 h 10000"/>
              <a:gd name="connsiteX74" fmla="*/ 8229 w 10000"/>
              <a:gd name="connsiteY74" fmla="*/ 8426 h 10000"/>
              <a:gd name="connsiteX75" fmla="*/ 8386 w 10000"/>
              <a:gd name="connsiteY75" fmla="*/ 8214 h 10000"/>
              <a:gd name="connsiteX76" fmla="*/ 8565 w 10000"/>
              <a:gd name="connsiteY76" fmla="*/ 8003 h 10000"/>
              <a:gd name="connsiteX77" fmla="*/ 8744 w 10000"/>
              <a:gd name="connsiteY77" fmla="*/ 7897 h 10000"/>
              <a:gd name="connsiteX78" fmla="*/ 8744 w 10000"/>
              <a:gd name="connsiteY78" fmla="*/ 7579 h 10000"/>
              <a:gd name="connsiteX79" fmla="*/ 8924 w 10000"/>
              <a:gd name="connsiteY79" fmla="*/ 7368 h 10000"/>
              <a:gd name="connsiteX80" fmla="*/ 8924 w 10000"/>
              <a:gd name="connsiteY80" fmla="*/ 7156 h 10000"/>
              <a:gd name="connsiteX81" fmla="*/ 8924 w 10000"/>
              <a:gd name="connsiteY81" fmla="*/ 7050 h 10000"/>
              <a:gd name="connsiteX82" fmla="*/ 9103 w 10000"/>
              <a:gd name="connsiteY82" fmla="*/ 6839 h 10000"/>
              <a:gd name="connsiteX83" fmla="*/ 9103 w 10000"/>
              <a:gd name="connsiteY83" fmla="*/ 6733 h 10000"/>
              <a:gd name="connsiteX84" fmla="*/ 9283 w 10000"/>
              <a:gd name="connsiteY84" fmla="*/ 6733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733 h 10000"/>
              <a:gd name="connsiteX89" fmla="*/ 9462 w 10000"/>
              <a:gd name="connsiteY89" fmla="*/ 6733 h 10000"/>
              <a:gd name="connsiteX90" fmla="*/ 9462 w 10000"/>
              <a:gd name="connsiteY90" fmla="*/ 6839 h 10000"/>
              <a:gd name="connsiteX91" fmla="*/ 9462 w 10000"/>
              <a:gd name="connsiteY91" fmla="*/ 7050 h 10000"/>
              <a:gd name="connsiteX92" fmla="*/ 9462 w 10000"/>
              <a:gd name="connsiteY92" fmla="*/ 7156 h 10000"/>
              <a:gd name="connsiteX93" fmla="*/ 9462 w 10000"/>
              <a:gd name="connsiteY93" fmla="*/ 7368 h 10000"/>
              <a:gd name="connsiteX94" fmla="*/ 9462 w 10000"/>
              <a:gd name="connsiteY94" fmla="*/ 7579 h 10000"/>
              <a:gd name="connsiteX95" fmla="*/ 9641 w 10000"/>
              <a:gd name="connsiteY95" fmla="*/ 8003 h 10000"/>
              <a:gd name="connsiteX96" fmla="*/ 9641 w 10000"/>
              <a:gd name="connsiteY96" fmla="*/ 8320 h 10000"/>
              <a:gd name="connsiteX97" fmla="*/ 9821 w 10000"/>
              <a:gd name="connsiteY97" fmla="*/ 8638 h 10000"/>
              <a:gd name="connsiteX98" fmla="*/ 10000 w 10000"/>
              <a:gd name="connsiteY98" fmla="*/ 8836 h 10000"/>
              <a:gd name="connsiteX99" fmla="*/ 10000 w 10000"/>
              <a:gd name="connsiteY99" fmla="*/ 8942 h 10000"/>
              <a:gd name="connsiteX100" fmla="*/ 10000 w 10000"/>
              <a:gd name="connsiteY100" fmla="*/ 9048 h 10000"/>
              <a:gd name="connsiteX101" fmla="*/ 10000 w 10000"/>
              <a:gd name="connsiteY101" fmla="*/ 9153 h 10000"/>
              <a:gd name="connsiteX102" fmla="*/ 9821 w 10000"/>
              <a:gd name="connsiteY102" fmla="*/ 9259 h 10000"/>
              <a:gd name="connsiteX103" fmla="*/ 9462 w 10000"/>
              <a:gd name="connsiteY103" fmla="*/ 9365 h 10000"/>
              <a:gd name="connsiteX104" fmla="*/ 9103 w 10000"/>
              <a:gd name="connsiteY104" fmla="*/ 9471 h 10000"/>
              <a:gd name="connsiteX105" fmla="*/ 8744 w 10000"/>
              <a:gd name="connsiteY105" fmla="*/ 9577 h 10000"/>
              <a:gd name="connsiteX106" fmla="*/ 8229 w 10000"/>
              <a:gd name="connsiteY106" fmla="*/ 9683 h 10000"/>
              <a:gd name="connsiteX107" fmla="*/ 7511 w 10000"/>
              <a:gd name="connsiteY107" fmla="*/ 9788 h 10000"/>
              <a:gd name="connsiteX108" fmla="*/ 6973 w 10000"/>
              <a:gd name="connsiteY108" fmla="*/ 9894 h 10000"/>
              <a:gd name="connsiteX109" fmla="*/ 6256 w 10000"/>
              <a:gd name="connsiteY109" fmla="*/ 10000 h 10000"/>
              <a:gd name="connsiteX110" fmla="*/ 5359 w 10000"/>
              <a:gd name="connsiteY110" fmla="*/ 10000 h 10000"/>
              <a:gd name="connsiteX111" fmla="*/ 5359 w 10000"/>
              <a:gd name="connsiteY11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423 h 10000"/>
              <a:gd name="connsiteX28" fmla="*/ 0 w 10000"/>
              <a:gd name="connsiteY28" fmla="*/ 106 h 10000"/>
              <a:gd name="connsiteX29" fmla="*/ 538 w 10000"/>
              <a:gd name="connsiteY29" fmla="*/ 0 h 10000"/>
              <a:gd name="connsiteX30" fmla="*/ 897 w 10000"/>
              <a:gd name="connsiteY30" fmla="*/ 0 h 10000"/>
              <a:gd name="connsiteX31" fmla="*/ 1435 w 10000"/>
              <a:gd name="connsiteY31" fmla="*/ 106 h 10000"/>
              <a:gd name="connsiteX32" fmla="*/ 1614 w 10000"/>
              <a:gd name="connsiteY32" fmla="*/ 212 h 10000"/>
              <a:gd name="connsiteX33" fmla="*/ 1794 w 10000"/>
              <a:gd name="connsiteY33" fmla="*/ 317 h 10000"/>
              <a:gd name="connsiteX34" fmla="*/ 1973 w 10000"/>
              <a:gd name="connsiteY34" fmla="*/ 423 h 10000"/>
              <a:gd name="connsiteX35" fmla="*/ 1973 w 10000"/>
              <a:gd name="connsiteY35" fmla="*/ 635 h 10000"/>
              <a:gd name="connsiteX36" fmla="*/ 1973 w 10000"/>
              <a:gd name="connsiteY36" fmla="*/ 952 h 10000"/>
              <a:gd name="connsiteX37" fmla="*/ 1794 w 10000"/>
              <a:gd name="connsiteY37" fmla="*/ 1058 h 10000"/>
              <a:gd name="connsiteX38" fmla="*/ 1794 w 10000"/>
              <a:gd name="connsiteY38" fmla="*/ 1164 h 10000"/>
              <a:gd name="connsiteX39" fmla="*/ 1794 w 10000"/>
              <a:gd name="connsiteY39" fmla="*/ 1468 h 10000"/>
              <a:gd name="connsiteX40" fmla="*/ 1794 w 10000"/>
              <a:gd name="connsiteY40" fmla="*/ 1680 h 10000"/>
              <a:gd name="connsiteX41" fmla="*/ 1794 w 10000"/>
              <a:gd name="connsiteY41" fmla="*/ 2103 h 10000"/>
              <a:gd name="connsiteX42" fmla="*/ 1794 w 10000"/>
              <a:gd name="connsiteY42" fmla="*/ 2421 h 10000"/>
              <a:gd name="connsiteX43" fmla="*/ 1614 w 10000"/>
              <a:gd name="connsiteY43" fmla="*/ 2950 h 10000"/>
              <a:gd name="connsiteX44" fmla="*/ 1614 w 10000"/>
              <a:gd name="connsiteY44" fmla="*/ 3479 h 10000"/>
              <a:gd name="connsiteX45" fmla="*/ 1614 w 10000"/>
              <a:gd name="connsiteY45" fmla="*/ 3995 h 10000"/>
              <a:gd name="connsiteX46" fmla="*/ 1614 w 10000"/>
              <a:gd name="connsiteY46" fmla="*/ 4418 h 10000"/>
              <a:gd name="connsiteX47" fmla="*/ 1614 w 10000"/>
              <a:gd name="connsiteY47" fmla="*/ 4841 h 10000"/>
              <a:gd name="connsiteX48" fmla="*/ 1614 w 10000"/>
              <a:gd name="connsiteY48" fmla="*/ 5265 h 10000"/>
              <a:gd name="connsiteX49" fmla="*/ 1794 w 10000"/>
              <a:gd name="connsiteY49" fmla="*/ 5582 h 10000"/>
              <a:gd name="connsiteX50" fmla="*/ 1794 w 10000"/>
              <a:gd name="connsiteY50" fmla="*/ 5899 h 10000"/>
              <a:gd name="connsiteX51" fmla="*/ 1794 w 10000"/>
              <a:gd name="connsiteY51" fmla="*/ 6111 h 10000"/>
              <a:gd name="connsiteX52" fmla="*/ 1794 w 10000"/>
              <a:gd name="connsiteY52" fmla="*/ 6310 h 10000"/>
              <a:gd name="connsiteX53" fmla="*/ 1794 w 10000"/>
              <a:gd name="connsiteY53" fmla="*/ 6944 h 10000"/>
              <a:gd name="connsiteX54" fmla="*/ 1973 w 10000"/>
              <a:gd name="connsiteY54" fmla="*/ 7579 h 10000"/>
              <a:gd name="connsiteX55" fmla="*/ 2152 w 10000"/>
              <a:gd name="connsiteY55" fmla="*/ 7897 h 10000"/>
              <a:gd name="connsiteX56" fmla="*/ 2152 w 10000"/>
              <a:gd name="connsiteY56" fmla="*/ 8108 h 10000"/>
              <a:gd name="connsiteX57" fmla="*/ 2332 w 10000"/>
              <a:gd name="connsiteY57" fmla="*/ 8320 h 10000"/>
              <a:gd name="connsiteX58" fmla="*/ 2691 w 10000"/>
              <a:gd name="connsiteY58" fmla="*/ 8532 h 10000"/>
              <a:gd name="connsiteX59" fmla="*/ 2870 w 10000"/>
              <a:gd name="connsiteY59" fmla="*/ 8638 h 10000"/>
              <a:gd name="connsiteX60" fmla="*/ 3229 w 10000"/>
              <a:gd name="connsiteY60" fmla="*/ 8743 h 10000"/>
              <a:gd name="connsiteX61" fmla="*/ 3587 w 10000"/>
              <a:gd name="connsiteY61" fmla="*/ 8836 h 10000"/>
              <a:gd name="connsiteX62" fmla="*/ 3946 w 10000"/>
              <a:gd name="connsiteY62" fmla="*/ 8942 h 10000"/>
              <a:gd name="connsiteX63" fmla="*/ 4283 w 10000"/>
              <a:gd name="connsiteY63" fmla="*/ 8942 h 10000"/>
              <a:gd name="connsiteX64" fmla="*/ 4821 w 10000"/>
              <a:gd name="connsiteY64" fmla="*/ 9048 h 10000"/>
              <a:gd name="connsiteX65" fmla="*/ 5359 w 10000"/>
              <a:gd name="connsiteY65" fmla="*/ 9048 h 10000"/>
              <a:gd name="connsiteX66" fmla="*/ 5897 w 10000"/>
              <a:gd name="connsiteY66" fmla="*/ 9048 h 10000"/>
              <a:gd name="connsiteX67" fmla="*/ 6435 w 10000"/>
              <a:gd name="connsiteY67" fmla="*/ 8942 h 10000"/>
              <a:gd name="connsiteX68" fmla="*/ 6794 w 10000"/>
              <a:gd name="connsiteY68" fmla="*/ 8942 h 10000"/>
              <a:gd name="connsiteX69" fmla="*/ 7332 w 10000"/>
              <a:gd name="connsiteY69" fmla="*/ 8836 h 10000"/>
              <a:gd name="connsiteX70" fmla="*/ 7691 w 10000"/>
              <a:gd name="connsiteY70" fmla="*/ 8743 h 10000"/>
              <a:gd name="connsiteX71" fmla="*/ 8049 w 10000"/>
              <a:gd name="connsiteY71" fmla="*/ 8638 h 10000"/>
              <a:gd name="connsiteX72" fmla="*/ 8229 w 10000"/>
              <a:gd name="connsiteY72" fmla="*/ 8532 h 10000"/>
              <a:gd name="connsiteX73" fmla="*/ 8229 w 10000"/>
              <a:gd name="connsiteY73" fmla="*/ 8426 h 10000"/>
              <a:gd name="connsiteX74" fmla="*/ 8386 w 10000"/>
              <a:gd name="connsiteY74" fmla="*/ 8214 h 10000"/>
              <a:gd name="connsiteX75" fmla="*/ 8565 w 10000"/>
              <a:gd name="connsiteY75" fmla="*/ 8003 h 10000"/>
              <a:gd name="connsiteX76" fmla="*/ 8744 w 10000"/>
              <a:gd name="connsiteY76" fmla="*/ 7897 h 10000"/>
              <a:gd name="connsiteX77" fmla="*/ 8744 w 10000"/>
              <a:gd name="connsiteY77" fmla="*/ 7579 h 10000"/>
              <a:gd name="connsiteX78" fmla="*/ 8924 w 10000"/>
              <a:gd name="connsiteY78" fmla="*/ 7368 h 10000"/>
              <a:gd name="connsiteX79" fmla="*/ 8924 w 10000"/>
              <a:gd name="connsiteY79" fmla="*/ 7156 h 10000"/>
              <a:gd name="connsiteX80" fmla="*/ 8924 w 10000"/>
              <a:gd name="connsiteY80" fmla="*/ 7050 h 10000"/>
              <a:gd name="connsiteX81" fmla="*/ 9103 w 10000"/>
              <a:gd name="connsiteY81" fmla="*/ 6839 h 10000"/>
              <a:gd name="connsiteX82" fmla="*/ 9103 w 10000"/>
              <a:gd name="connsiteY82" fmla="*/ 6733 h 10000"/>
              <a:gd name="connsiteX83" fmla="*/ 9283 w 10000"/>
              <a:gd name="connsiteY83" fmla="*/ 6733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733 h 10000"/>
              <a:gd name="connsiteX88" fmla="*/ 9462 w 10000"/>
              <a:gd name="connsiteY88" fmla="*/ 6733 h 10000"/>
              <a:gd name="connsiteX89" fmla="*/ 9462 w 10000"/>
              <a:gd name="connsiteY89" fmla="*/ 6839 h 10000"/>
              <a:gd name="connsiteX90" fmla="*/ 9462 w 10000"/>
              <a:gd name="connsiteY90" fmla="*/ 7050 h 10000"/>
              <a:gd name="connsiteX91" fmla="*/ 9462 w 10000"/>
              <a:gd name="connsiteY91" fmla="*/ 7156 h 10000"/>
              <a:gd name="connsiteX92" fmla="*/ 9462 w 10000"/>
              <a:gd name="connsiteY92" fmla="*/ 7368 h 10000"/>
              <a:gd name="connsiteX93" fmla="*/ 9462 w 10000"/>
              <a:gd name="connsiteY93" fmla="*/ 7579 h 10000"/>
              <a:gd name="connsiteX94" fmla="*/ 9641 w 10000"/>
              <a:gd name="connsiteY94" fmla="*/ 8003 h 10000"/>
              <a:gd name="connsiteX95" fmla="*/ 9641 w 10000"/>
              <a:gd name="connsiteY95" fmla="*/ 8320 h 10000"/>
              <a:gd name="connsiteX96" fmla="*/ 9821 w 10000"/>
              <a:gd name="connsiteY96" fmla="*/ 8638 h 10000"/>
              <a:gd name="connsiteX97" fmla="*/ 10000 w 10000"/>
              <a:gd name="connsiteY97" fmla="*/ 8836 h 10000"/>
              <a:gd name="connsiteX98" fmla="*/ 10000 w 10000"/>
              <a:gd name="connsiteY98" fmla="*/ 8942 h 10000"/>
              <a:gd name="connsiteX99" fmla="*/ 10000 w 10000"/>
              <a:gd name="connsiteY99" fmla="*/ 9048 h 10000"/>
              <a:gd name="connsiteX100" fmla="*/ 10000 w 10000"/>
              <a:gd name="connsiteY100" fmla="*/ 9153 h 10000"/>
              <a:gd name="connsiteX101" fmla="*/ 9821 w 10000"/>
              <a:gd name="connsiteY101" fmla="*/ 9259 h 10000"/>
              <a:gd name="connsiteX102" fmla="*/ 9462 w 10000"/>
              <a:gd name="connsiteY102" fmla="*/ 9365 h 10000"/>
              <a:gd name="connsiteX103" fmla="*/ 9103 w 10000"/>
              <a:gd name="connsiteY103" fmla="*/ 9471 h 10000"/>
              <a:gd name="connsiteX104" fmla="*/ 8744 w 10000"/>
              <a:gd name="connsiteY104" fmla="*/ 9577 h 10000"/>
              <a:gd name="connsiteX105" fmla="*/ 8229 w 10000"/>
              <a:gd name="connsiteY105" fmla="*/ 9683 h 10000"/>
              <a:gd name="connsiteX106" fmla="*/ 7511 w 10000"/>
              <a:gd name="connsiteY106" fmla="*/ 9788 h 10000"/>
              <a:gd name="connsiteX107" fmla="*/ 6973 w 10000"/>
              <a:gd name="connsiteY107" fmla="*/ 9894 h 10000"/>
              <a:gd name="connsiteX108" fmla="*/ 6256 w 10000"/>
              <a:gd name="connsiteY108" fmla="*/ 10000 h 10000"/>
              <a:gd name="connsiteX109" fmla="*/ 5359 w 10000"/>
              <a:gd name="connsiteY109" fmla="*/ 10000 h 10000"/>
              <a:gd name="connsiteX110" fmla="*/ 5359 w 10000"/>
              <a:gd name="connsiteY11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0 w 10000"/>
              <a:gd name="connsiteY27" fmla="*/ 106 h 10000"/>
              <a:gd name="connsiteX28" fmla="*/ 538 w 10000"/>
              <a:gd name="connsiteY28" fmla="*/ 0 h 10000"/>
              <a:gd name="connsiteX29" fmla="*/ 897 w 10000"/>
              <a:gd name="connsiteY29" fmla="*/ 0 h 10000"/>
              <a:gd name="connsiteX30" fmla="*/ 1435 w 10000"/>
              <a:gd name="connsiteY30" fmla="*/ 106 h 10000"/>
              <a:gd name="connsiteX31" fmla="*/ 1614 w 10000"/>
              <a:gd name="connsiteY31" fmla="*/ 212 h 10000"/>
              <a:gd name="connsiteX32" fmla="*/ 1794 w 10000"/>
              <a:gd name="connsiteY32" fmla="*/ 317 h 10000"/>
              <a:gd name="connsiteX33" fmla="*/ 1973 w 10000"/>
              <a:gd name="connsiteY33" fmla="*/ 423 h 10000"/>
              <a:gd name="connsiteX34" fmla="*/ 1973 w 10000"/>
              <a:gd name="connsiteY34" fmla="*/ 635 h 10000"/>
              <a:gd name="connsiteX35" fmla="*/ 1973 w 10000"/>
              <a:gd name="connsiteY35" fmla="*/ 952 h 10000"/>
              <a:gd name="connsiteX36" fmla="*/ 1794 w 10000"/>
              <a:gd name="connsiteY36" fmla="*/ 1058 h 10000"/>
              <a:gd name="connsiteX37" fmla="*/ 1794 w 10000"/>
              <a:gd name="connsiteY37" fmla="*/ 1164 h 10000"/>
              <a:gd name="connsiteX38" fmla="*/ 1794 w 10000"/>
              <a:gd name="connsiteY38" fmla="*/ 1468 h 10000"/>
              <a:gd name="connsiteX39" fmla="*/ 1794 w 10000"/>
              <a:gd name="connsiteY39" fmla="*/ 1680 h 10000"/>
              <a:gd name="connsiteX40" fmla="*/ 1794 w 10000"/>
              <a:gd name="connsiteY40" fmla="*/ 2103 h 10000"/>
              <a:gd name="connsiteX41" fmla="*/ 1794 w 10000"/>
              <a:gd name="connsiteY41" fmla="*/ 2421 h 10000"/>
              <a:gd name="connsiteX42" fmla="*/ 1614 w 10000"/>
              <a:gd name="connsiteY42" fmla="*/ 2950 h 10000"/>
              <a:gd name="connsiteX43" fmla="*/ 1614 w 10000"/>
              <a:gd name="connsiteY43" fmla="*/ 3479 h 10000"/>
              <a:gd name="connsiteX44" fmla="*/ 1614 w 10000"/>
              <a:gd name="connsiteY44" fmla="*/ 3995 h 10000"/>
              <a:gd name="connsiteX45" fmla="*/ 1614 w 10000"/>
              <a:gd name="connsiteY45" fmla="*/ 4418 h 10000"/>
              <a:gd name="connsiteX46" fmla="*/ 1614 w 10000"/>
              <a:gd name="connsiteY46" fmla="*/ 4841 h 10000"/>
              <a:gd name="connsiteX47" fmla="*/ 1614 w 10000"/>
              <a:gd name="connsiteY47" fmla="*/ 5265 h 10000"/>
              <a:gd name="connsiteX48" fmla="*/ 1794 w 10000"/>
              <a:gd name="connsiteY48" fmla="*/ 5582 h 10000"/>
              <a:gd name="connsiteX49" fmla="*/ 1794 w 10000"/>
              <a:gd name="connsiteY49" fmla="*/ 5899 h 10000"/>
              <a:gd name="connsiteX50" fmla="*/ 1794 w 10000"/>
              <a:gd name="connsiteY50" fmla="*/ 6111 h 10000"/>
              <a:gd name="connsiteX51" fmla="*/ 1794 w 10000"/>
              <a:gd name="connsiteY51" fmla="*/ 6310 h 10000"/>
              <a:gd name="connsiteX52" fmla="*/ 1794 w 10000"/>
              <a:gd name="connsiteY52" fmla="*/ 6944 h 10000"/>
              <a:gd name="connsiteX53" fmla="*/ 1973 w 10000"/>
              <a:gd name="connsiteY53" fmla="*/ 7579 h 10000"/>
              <a:gd name="connsiteX54" fmla="*/ 2152 w 10000"/>
              <a:gd name="connsiteY54" fmla="*/ 7897 h 10000"/>
              <a:gd name="connsiteX55" fmla="*/ 2152 w 10000"/>
              <a:gd name="connsiteY55" fmla="*/ 8108 h 10000"/>
              <a:gd name="connsiteX56" fmla="*/ 2332 w 10000"/>
              <a:gd name="connsiteY56" fmla="*/ 8320 h 10000"/>
              <a:gd name="connsiteX57" fmla="*/ 2691 w 10000"/>
              <a:gd name="connsiteY57" fmla="*/ 8532 h 10000"/>
              <a:gd name="connsiteX58" fmla="*/ 2870 w 10000"/>
              <a:gd name="connsiteY58" fmla="*/ 8638 h 10000"/>
              <a:gd name="connsiteX59" fmla="*/ 3229 w 10000"/>
              <a:gd name="connsiteY59" fmla="*/ 8743 h 10000"/>
              <a:gd name="connsiteX60" fmla="*/ 3587 w 10000"/>
              <a:gd name="connsiteY60" fmla="*/ 8836 h 10000"/>
              <a:gd name="connsiteX61" fmla="*/ 3946 w 10000"/>
              <a:gd name="connsiteY61" fmla="*/ 8942 h 10000"/>
              <a:gd name="connsiteX62" fmla="*/ 4283 w 10000"/>
              <a:gd name="connsiteY62" fmla="*/ 8942 h 10000"/>
              <a:gd name="connsiteX63" fmla="*/ 4821 w 10000"/>
              <a:gd name="connsiteY63" fmla="*/ 9048 h 10000"/>
              <a:gd name="connsiteX64" fmla="*/ 5359 w 10000"/>
              <a:gd name="connsiteY64" fmla="*/ 9048 h 10000"/>
              <a:gd name="connsiteX65" fmla="*/ 5897 w 10000"/>
              <a:gd name="connsiteY65" fmla="*/ 9048 h 10000"/>
              <a:gd name="connsiteX66" fmla="*/ 6435 w 10000"/>
              <a:gd name="connsiteY66" fmla="*/ 8942 h 10000"/>
              <a:gd name="connsiteX67" fmla="*/ 6794 w 10000"/>
              <a:gd name="connsiteY67" fmla="*/ 8942 h 10000"/>
              <a:gd name="connsiteX68" fmla="*/ 7332 w 10000"/>
              <a:gd name="connsiteY68" fmla="*/ 8836 h 10000"/>
              <a:gd name="connsiteX69" fmla="*/ 7691 w 10000"/>
              <a:gd name="connsiteY69" fmla="*/ 8743 h 10000"/>
              <a:gd name="connsiteX70" fmla="*/ 8049 w 10000"/>
              <a:gd name="connsiteY70" fmla="*/ 8638 h 10000"/>
              <a:gd name="connsiteX71" fmla="*/ 8229 w 10000"/>
              <a:gd name="connsiteY71" fmla="*/ 8532 h 10000"/>
              <a:gd name="connsiteX72" fmla="*/ 8229 w 10000"/>
              <a:gd name="connsiteY72" fmla="*/ 8426 h 10000"/>
              <a:gd name="connsiteX73" fmla="*/ 8386 w 10000"/>
              <a:gd name="connsiteY73" fmla="*/ 8214 h 10000"/>
              <a:gd name="connsiteX74" fmla="*/ 8565 w 10000"/>
              <a:gd name="connsiteY74" fmla="*/ 8003 h 10000"/>
              <a:gd name="connsiteX75" fmla="*/ 8744 w 10000"/>
              <a:gd name="connsiteY75" fmla="*/ 7897 h 10000"/>
              <a:gd name="connsiteX76" fmla="*/ 8744 w 10000"/>
              <a:gd name="connsiteY76" fmla="*/ 7579 h 10000"/>
              <a:gd name="connsiteX77" fmla="*/ 8924 w 10000"/>
              <a:gd name="connsiteY77" fmla="*/ 7368 h 10000"/>
              <a:gd name="connsiteX78" fmla="*/ 8924 w 10000"/>
              <a:gd name="connsiteY78" fmla="*/ 7156 h 10000"/>
              <a:gd name="connsiteX79" fmla="*/ 8924 w 10000"/>
              <a:gd name="connsiteY79" fmla="*/ 7050 h 10000"/>
              <a:gd name="connsiteX80" fmla="*/ 9103 w 10000"/>
              <a:gd name="connsiteY80" fmla="*/ 6839 h 10000"/>
              <a:gd name="connsiteX81" fmla="*/ 9103 w 10000"/>
              <a:gd name="connsiteY81" fmla="*/ 6733 h 10000"/>
              <a:gd name="connsiteX82" fmla="*/ 9283 w 10000"/>
              <a:gd name="connsiteY82" fmla="*/ 6733 h 10000"/>
              <a:gd name="connsiteX83" fmla="*/ 9283 w 10000"/>
              <a:gd name="connsiteY83" fmla="*/ 6627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733 h 10000"/>
              <a:gd name="connsiteX87" fmla="*/ 9462 w 10000"/>
              <a:gd name="connsiteY87" fmla="*/ 6733 h 10000"/>
              <a:gd name="connsiteX88" fmla="*/ 9462 w 10000"/>
              <a:gd name="connsiteY88" fmla="*/ 6839 h 10000"/>
              <a:gd name="connsiteX89" fmla="*/ 9462 w 10000"/>
              <a:gd name="connsiteY89" fmla="*/ 7050 h 10000"/>
              <a:gd name="connsiteX90" fmla="*/ 9462 w 10000"/>
              <a:gd name="connsiteY90" fmla="*/ 7156 h 10000"/>
              <a:gd name="connsiteX91" fmla="*/ 9462 w 10000"/>
              <a:gd name="connsiteY91" fmla="*/ 7368 h 10000"/>
              <a:gd name="connsiteX92" fmla="*/ 9462 w 10000"/>
              <a:gd name="connsiteY92" fmla="*/ 7579 h 10000"/>
              <a:gd name="connsiteX93" fmla="*/ 9641 w 10000"/>
              <a:gd name="connsiteY93" fmla="*/ 8003 h 10000"/>
              <a:gd name="connsiteX94" fmla="*/ 9641 w 10000"/>
              <a:gd name="connsiteY94" fmla="*/ 8320 h 10000"/>
              <a:gd name="connsiteX95" fmla="*/ 9821 w 10000"/>
              <a:gd name="connsiteY95" fmla="*/ 8638 h 10000"/>
              <a:gd name="connsiteX96" fmla="*/ 10000 w 10000"/>
              <a:gd name="connsiteY96" fmla="*/ 8836 h 10000"/>
              <a:gd name="connsiteX97" fmla="*/ 10000 w 10000"/>
              <a:gd name="connsiteY97" fmla="*/ 8942 h 10000"/>
              <a:gd name="connsiteX98" fmla="*/ 10000 w 10000"/>
              <a:gd name="connsiteY98" fmla="*/ 9048 h 10000"/>
              <a:gd name="connsiteX99" fmla="*/ 10000 w 10000"/>
              <a:gd name="connsiteY99" fmla="*/ 9153 h 10000"/>
              <a:gd name="connsiteX100" fmla="*/ 9821 w 10000"/>
              <a:gd name="connsiteY100" fmla="*/ 9259 h 10000"/>
              <a:gd name="connsiteX101" fmla="*/ 9462 w 10000"/>
              <a:gd name="connsiteY101" fmla="*/ 9365 h 10000"/>
              <a:gd name="connsiteX102" fmla="*/ 9103 w 10000"/>
              <a:gd name="connsiteY102" fmla="*/ 9471 h 10000"/>
              <a:gd name="connsiteX103" fmla="*/ 8744 w 10000"/>
              <a:gd name="connsiteY103" fmla="*/ 9577 h 10000"/>
              <a:gd name="connsiteX104" fmla="*/ 8229 w 10000"/>
              <a:gd name="connsiteY104" fmla="*/ 9683 h 10000"/>
              <a:gd name="connsiteX105" fmla="*/ 7511 w 10000"/>
              <a:gd name="connsiteY105" fmla="*/ 9788 h 10000"/>
              <a:gd name="connsiteX106" fmla="*/ 6973 w 10000"/>
              <a:gd name="connsiteY106" fmla="*/ 9894 h 10000"/>
              <a:gd name="connsiteX107" fmla="*/ 6256 w 10000"/>
              <a:gd name="connsiteY107" fmla="*/ 10000 h 10000"/>
              <a:gd name="connsiteX108" fmla="*/ 5359 w 10000"/>
              <a:gd name="connsiteY108" fmla="*/ 10000 h 10000"/>
              <a:gd name="connsiteX109" fmla="*/ 5359 w 10000"/>
              <a:gd name="connsiteY109" fmla="*/ 10000 h 10000"/>
              <a:gd name="connsiteX0" fmla="*/ 4821 w 9462"/>
              <a:gd name="connsiteY0" fmla="*/ 10000 h 10000"/>
              <a:gd name="connsiteX1" fmla="*/ 4103 w 9462"/>
              <a:gd name="connsiteY1" fmla="*/ 9894 h 10000"/>
              <a:gd name="connsiteX2" fmla="*/ 3408 w 9462"/>
              <a:gd name="connsiteY2" fmla="*/ 9894 h 10000"/>
              <a:gd name="connsiteX3" fmla="*/ 2870 w 9462"/>
              <a:gd name="connsiteY3" fmla="*/ 9788 h 10000"/>
              <a:gd name="connsiteX4" fmla="*/ 2332 w 9462"/>
              <a:gd name="connsiteY4" fmla="*/ 9683 h 10000"/>
              <a:gd name="connsiteX5" fmla="*/ 1973 w 9462"/>
              <a:gd name="connsiteY5" fmla="*/ 9577 h 10000"/>
              <a:gd name="connsiteX6" fmla="*/ 1614 w 9462"/>
              <a:gd name="connsiteY6" fmla="*/ 9365 h 10000"/>
              <a:gd name="connsiteX7" fmla="*/ 1256 w 9462"/>
              <a:gd name="connsiteY7" fmla="*/ 9153 h 10000"/>
              <a:gd name="connsiteX8" fmla="*/ 1076 w 9462"/>
              <a:gd name="connsiteY8" fmla="*/ 8942 h 10000"/>
              <a:gd name="connsiteX9" fmla="*/ 718 w 9462"/>
              <a:gd name="connsiteY9" fmla="*/ 8638 h 10000"/>
              <a:gd name="connsiteX10" fmla="*/ 538 w 9462"/>
              <a:gd name="connsiteY10" fmla="*/ 8320 h 10000"/>
              <a:gd name="connsiteX11" fmla="*/ 359 w 9462"/>
              <a:gd name="connsiteY11" fmla="*/ 8003 h 10000"/>
              <a:gd name="connsiteX12" fmla="*/ 359 w 9462"/>
              <a:gd name="connsiteY12" fmla="*/ 7685 h 10000"/>
              <a:gd name="connsiteX13" fmla="*/ 179 w 9462"/>
              <a:gd name="connsiteY13" fmla="*/ 7474 h 10000"/>
              <a:gd name="connsiteX14" fmla="*/ 179 w 9462"/>
              <a:gd name="connsiteY14" fmla="*/ 7156 h 10000"/>
              <a:gd name="connsiteX15" fmla="*/ 179 w 9462"/>
              <a:gd name="connsiteY15" fmla="*/ 6733 h 10000"/>
              <a:gd name="connsiteX16" fmla="*/ 179 w 9462"/>
              <a:gd name="connsiteY16" fmla="*/ 6310 h 10000"/>
              <a:gd name="connsiteX17" fmla="*/ 179 w 9462"/>
              <a:gd name="connsiteY17" fmla="*/ 5794 h 10000"/>
              <a:gd name="connsiteX18" fmla="*/ 179 w 9462"/>
              <a:gd name="connsiteY18" fmla="*/ 5159 h 10000"/>
              <a:gd name="connsiteX19" fmla="*/ 179 w 9462"/>
              <a:gd name="connsiteY19" fmla="*/ 4524 h 10000"/>
              <a:gd name="connsiteX20" fmla="*/ 179 w 9462"/>
              <a:gd name="connsiteY20" fmla="*/ 3690 h 10000"/>
              <a:gd name="connsiteX21" fmla="*/ 179 w 9462"/>
              <a:gd name="connsiteY21" fmla="*/ 2950 h 10000"/>
              <a:gd name="connsiteX22" fmla="*/ 179 w 9462"/>
              <a:gd name="connsiteY22" fmla="*/ 2315 h 10000"/>
              <a:gd name="connsiteX23" fmla="*/ 0 w 9462"/>
              <a:gd name="connsiteY23" fmla="*/ 1786 h 10000"/>
              <a:gd name="connsiteX24" fmla="*/ 0 w 9462"/>
              <a:gd name="connsiteY24" fmla="*/ 1362 h 10000"/>
              <a:gd name="connsiteX25" fmla="*/ 0 w 9462"/>
              <a:gd name="connsiteY25" fmla="*/ 952 h 10000"/>
              <a:gd name="connsiteX26" fmla="*/ 0 w 9462"/>
              <a:gd name="connsiteY26" fmla="*/ 635 h 10000"/>
              <a:gd name="connsiteX27" fmla="*/ 0 w 9462"/>
              <a:gd name="connsiteY27" fmla="*/ 0 h 10000"/>
              <a:gd name="connsiteX28" fmla="*/ 359 w 9462"/>
              <a:gd name="connsiteY28" fmla="*/ 0 h 10000"/>
              <a:gd name="connsiteX29" fmla="*/ 897 w 9462"/>
              <a:gd name="connsiteY29" fmla="*/ 106 h 10000"/>
              <a:gd name="connsiteX30" fmla="*/ 1076 w 9462"/>
              <a:gd name="connsiteY30" fmla="*/ 212 h 10000"/>
              <a:gd name="connsiteX31" fmla="*/ 1256 w 9462"/>
              <a:gd name="connsiteY31" fmla="*/ 317 h 10000"/>
              <a:gd name="connsiteX32" fmla="*/ 1435 w 9462"/>
              <a:gd name="connsiteY32" fmla="*/ 423 h 10000"/>
              <a:gd name="connsiteX33" fmla="*/ 1435 w 9462"/>
              <a:gd name="connsiteY33" fmla="*/ 635 h 10000"/>
              <a:gd name="connsiteX34" fmla="*/ 1435 w 9462"/>
              <a:gd name="connsiteY34" fmla="*/ 952 h 10000"/>
              <a:gd name="connsiteX35" fmla="*/ 1256 w 9462"/>
              <a:gd name="connsiteY35" fmla="*/ 1058 h 10000"/>
              <a:gd name="connsiteX36" fmla="*/ 1256 w 9462"/>
              <a:gd name="connsiteY36" fmla="*/ 1164 h 10000"/>
              <a:gd name="connsiteX37" fmla="*/ 1256 w 9462"/>
              <a:gd name="connsiteY37" fmla="*/ 1468 h 10000"/>
              <a:gd name="connsiteX38" fmla="*/ 1256 w 9462"/>
              <a:gd name="connsiteY38" fmla="*/ 1680 h 10000"/>
              <a:gd name="connsiteX39" fmla="*/ 1256 w 9462"/>
              <a:gd name="connsiteY39" fmla="*/ 2103 h 10000"/>
              <a:gd name="connsiteX40" fmla="*/ 1256 w 9462"/>
              <a:gd name="connsiteY40" fmla="*/ 2421 h 10000"/>
              <a:gd name="connsiteX41" fmla="*/ 1076 w 9462"/>
              <a:gd name="connsiteY41" fmla="*/ 2950 h 10000"/>
              <a:gd name="connsiteX42" fmla="*/ 1076 w 9462"/>
              <a:gd name="connsiteY42" fmla="*/ 3479 h 10000"/>
              <a:gd name="connsiteX43" fmla="*/ 1076 w 9462"/>
              <a:gd name="connsiteY43" fmla="*/ 3995 h 10000"/>
              <a:gd name="connsiteX44" fmla="*/ 1076 w 9462"/>
              <a:gd name="connsiteY44" fmla="*/ 4418 h 10000"/>
              <a:gd name="connsiteX45" fmla="*/ 1076 w 9462"/>
              <a:gd name="connsiteY45" fmla="*/ 4841 h 10000"/>
              <a:gd name="connsiteX46" fmla="*/ 1076 w 9462"/>
              <a:gd name="connsiteY46" fmla="*/ 5265 h 10000"/>
              <a:gd name="connsiteX47" fmla="*/ 1256 w 9462"/>
              <a:gd name="connsiteY47" fmla="*/ 5582 h 10000"/>
              <a:gd name="connsiteX48" fmla="*/ 1256 w 9462"/>
              <a:gd name="connsiteY48" fmla="*/ 5899 h 10000"/>
              <a:gd name="connsiteX49" fmla="*/ 1256 w 9462"/>
              <a:gd name="connsiteY49" fmla="*/ 6111 h 10000"/>
              <a:gd name="connsiteX50" fmla="*/ 1256 w 9462"/>
              <a:gd name="connsiteY50" fmla="*/ 6310 h 10000"/>
              <a:gd name="connsiteX51" fmla="*/ 1256 w 9462"/>
              <a:gd name="connsiteY51" fmla="*/ 6944 h 10000"/>
              <a:gd name="connsiteX52" fmla="*/ 1435 w 9462"/>
              <a:gd name="connsiteY52" fmla="*/ 7579 h 10000"/>
              <a:gd name="connsiteX53" fmla="*/ 1614 w 9462"/>
              <a:gd name="connsiteY53" fmla="*/ 7897 h 10000"/>
              <a:gd name="connsiteX54" fmla="*/ 1614 w 9462"/>
              <a:gd name="connsiteY54" fmla="*/ 8108 h 10000"/>
              <a:gd name="connsiteX55" fmla="*/ 1794 w 9462"/>
              <a:gd name="connsiteY55" fmla="*/ 8320 h 10000"/>
              <a:gd name="connsiteX56" fmla="*/ 2153 w 9462"/>
              <a:gd name="connsiteY56" fmla="*/ 8532 h 10000"/>
              <a:gd name="connsiteX57" fmla="*/ 2332 w 9462"/>
              <a:gd name="connsiteY57" fmla="*/ 8638 h 10000"/>
              <a:gd name="connsiteX58" fmla="*/ 2691 w 9462"/>
              <a:gd name="connsiteY58" fmla="*/ 8743 h 10000"/>
              <a:gd name="connsiteX59" fmla="*/ 3049 w 9462"/>
              <a:gd name="connsiteY59" fmla="*/ 8836 h 10000"/>
              <a:gd name="connsiteX60" fmla="*/ 3408 w 9462"/>
              <a:gd name="connsiteY60" fmla="*/ 8942 h 10000"/>
              <a:gd name="connsiteX61" fmla="*/ 3745 w 9462"/>
              <a:gd name="connsiteY61" fmla="*/ 8942 h 10000"/>
              <a:gd name="connsiteX62" fmla="*/ 4283 w 9462"/>
              <a:gd name="connsiteY62" fmla="*/ 9048 h 10000"/>
              <a:gd name="connsiteX63" fmla="*/ 4821 w 9462"/>
              <a:gd name="connsiteY63" fmla="*/ 9048 h 10000"/>
              <a:gd name="connsiteX64" fmla="*/ 5359 w 9462"/>
              <a:gd name="connsiteY64" fmla="*/ 9048 h 10000"/>
              <a:gd name="connsiteX65" fmla="*/ 5897 w 9462"/>
              <a:gd name="connsiteY65" fmla="*/ 8942 h 10000"/>
              <a:gd name="connsiteX66" fmla="*/ 6256 w 9462"/>
              <a:gd name="connsiteY66" fmla="*/ 8942 h 10000"/>
              <a:gd name="connsiteX67" fmla="*/ 6794 w 9462"/>
              <a:gd name="connsiteY67" fmla="*/ 8836 h 10000"/>
              <a:gd name="connsiteX68" fmla="*/ 7153 w 9462"/>
              <a:gd name="connsiteY68" fmla="*/ 8743 h 10000"/>
              <a:gd name="connsiteX69" fmla="*/ 7511 w 9462"/>
              <a:gd name="connsiteY69" fmla="*/ 8638 h 10000"/>
              <a:gd name="connsiteX70" fmla="*/ 7691 w 9462"/>
              <a:gd name="connsiteY70" fmla="*/ 8532 h 10000"/>
              <a:gd name="connsiteX71" fmla="*/ 7691 w 9462"/>
              <a:gd name="connsiteY71" fmla="*/ 8426 h 10000"/>
              <a:gd name="connsiteX72" fmla="*/ 7848 w 9462"/>
              <a:gd name="connsiteY72" fmla="*/ 8214 h 10000"/>
              <a:gd name="connsiteX73" fmla="*/ 8027 w 9462"/>
              <a:gd name="connsiteY73" fmla="*/ 8003 h 10000"/>
              <a:gd name="connsiteX74" fmla="*/ 8206 w 9462"/>
              <a:gd name="connsiteY74" fmla="*/ 7897 h 10000"/>
              <a:gd name="connsiteX75" fmla="*/ 8206 w 9462"/>
              <a:gd name="connsiteY75" fmla="*/ 7579 h 10000"/>
              <a:gd name="connsiteX76" fmla="*/ 8386 w 9462"/>
              <a:gd name="connsiteY76" fmla="*/ 7368 h 10000"/>
              <a:gd name="connsiteX77" fmla="*/ 8386 w 9462"/>
              <a:gd name="connsiteY77" fmla="*/ 7156 h 10000"/>
              <a:gd name="connsiteX78" fmla="*/ 8386 w 9462"/>
              <a:gd name="connsiteY78" fmla="*/ 7050 h 10000"/>
              <a:gd name="connsiteX79" fmla="*/ 8565 w 9462"/>
              <a:gd name="connsiteY79" fmla="*/ 6839 h 10000"/>
              <a:gd name="connsiteX80" fmla="*/ 8565 w 9462"/>
              <a:gd name="connsiteY80" fmla="*/ 6733 h 10000"/>
              <a:gd name="connsiteX81" fmla="*/ 8745 w 9462"/>
              <a:gd name="connsiteY81" fmla="*/ 6733 h 10000"/>
              <a:gd name="connsiteX82" fmla="*/ 8745 w 9462"/>
              <a:gd name="connsiteY82" fmla="*/ 6627 h 10000"/>
              <a:gd name="connsiteX83" fmla="*/ 8745 w 9462"/>
              <a:gd name="connsiteY83" fmla="*/ 6627 h 10000"/>
              <a:gd name="connsiteX84" fmla="*/ 8745 w 9462"/>
              <a:gd name="connsiteY84" fmla="*/ 6627 h 10000"/>
              <a:gd name="connsiteX85" fmla="*/ 8745 w 9462"/>
              <a:gd name="connsiteY85" fmla="*/ 6733 h 10000"/>
              <a:gd name="connsiteX86" fmla="*/ 8924 w 9462"/>
              <a:gd name="connsiteY86" fmla="*/ 6733 h 10000"/>
              <a:gd name="connsiteX87" fmla="*/ 8924 w 9462"/>
              <a:gd name="connsiteY87" fmla="*/ 6839 h 10000"/>
              <a:gd name="connsiteX88" fmla="*/ 8924 w 9462"/>
              <a:gd name="connsiteY88" fmla="*/ 7050 h 10000"/>
              <a:gd name="connsiteX89" fmla="*/ 8924 w 9462"/>
              <a:gd name="connsiteY89" fmla="*/ 7156 h 10000"/>
              <a:gd name="connsiteX90" fmla="*/ 8924 w 9462"/>
              <a:gd name="connsiteY90" fmla="*/ 7368 h 10000"/>
              <a:gd name="connsiteX91" fmla="*/ 8924 w 9462"/>
              <a:gd name="connsiteY91" fmla="*/ 7579 h 10000"/>
              <a:gd name="connsiteX92" fmla="*/ 9103 w 9462"/>
              <a:gd name="connsiteY92" fmla="*/ 8003 h 10000"/>
              <a:gd name="connsiteX93" fmla="*/ 9103 w 9462"/>
              <a:gd name="connsiteY93" fmla="*/ 8320 h 10000"/>
              <a:gd name="connsiteX94" fmla="*/ 9283 w 9462"/>
              <a:gd name="connsiteY94" fmla="*/ 8638 h 10000"/>
              <a:gd name="connsiteX95" fmla="*/ 9462 w 9462"/>
              <a:gd name="connsiteY95" fmla="*/ 8836 h 10000"/>
              <a:gd name="connsiteX96" fmla="*/ 9462 w 9462"/>
              <a:gd name="connsiteY96" fmla="*/ 8942 h 10000"/>
              <a:gd name="connsiteX97" fmla="*/ 9462 w 9462"/>
              <a:gd name="connsiteY97" fmla="*/ 9048 h 10000"/>
              <a:gd name="connsiteX98" fmla="*/ 9462 w 9462"/>
              <a:gd name="connsiteY98" fmla="*/ 9153 h 10000"/>
              <a:gd name="connsiteX99" fmla="*/ 9283 w 9462"/>
              <a:gd name="connsiteY99" fmla="*/ 9259 h 10000"/>
              <a:gd name="connsiteX100" fmla="*/ 8924 w 9462"/>
              <a:gd name="connsiteY100" fmla="*/ 9365 h 10000"/>
              <a:gd name="connsiteX101" fmla="*/ 8565 w 9462"/>
              <a:gd name="connsiteY101" fmla="*/ 9471 h 10000"/>
              <a:gd name="connsiteX102" fmla="*/ 8206 w 9462"/>
              <a:gd name="connsiteY102" fmla="*/ 9577 h 10000"/>
              <a:gd name="connsiteX103" fmla="*/ 7691 w 9462"/>
              <a:gd name="connsiteY103" fmla="*/ 9683 h 10000"/>
              <a:gd name="connsiteX104" fmla="*/ 6973 w 9462"/>
              <a:gd name="connsiteY104" fmla="*/ 9788 h 10000"/>
              <a:gd name="connsiteX105" fmla="*/ 6435 w 9462"/>
              <a:gd name="connsiteY105" fmla="*/ 9894 h 10000"/>
              <a:gd name="connsiteX106" fmla="*/ 5718 w 9462"/>
              <a:gd name="connsiteY106" fmla="*/ 10000 h 10000"/>
              <a:gd name="connsiteX107" fmla="*/ 4821 w 9462"/>
              <a:gd name="connsiteY107" fmla="*/ 10000 h 10000"/>
              <a:gd name="connsiteX108" fmla="*/ 4821 w 9462"/>
              <a:gd name="connsiteY108" fmla="*/ 10000 h 10000"/>
              <a:gd name="connsiteX0" fmla="*/ 5095 w 10000"/>
              <a:gd name="connsiteY0" fmla="*/ 10000 h 10000"/>
              <a:gd name="connsiteX1" fmla="*/ 4336 w 10000"/>
              <a:gd name="connsiteY1" fmla="*/ 9894 h 10000"/>
              <a:gd name="connsiteX2" fmla="*/ 3602 w 10000"/>
              <a:gd name="connsiteY2" fmla="*/ 9894 h 10000"/>
              <a:gd name="connsiteX3" fmla="*/ 3033 w 10000"/>
              <a:gd name="connsiteY3" fmla="*/ 9788 h 10000"/>
              <a:gd name="connsiteX4" fmla="*/ 2465 w 10000"/>
              <a:gd name="connsiteY4" fmla="*/ 9683 h 10000"/>
              <a:gd name="connsiteX5" fmla="*/ 2085 w 10000"/>
              <a:gd name="connsiteY5" fmla="*/ 9577 h 10000"/>
              <a:gd name="connsiteX6" fmla="*/ 1706 w 10000"/>
              <a:gd name="connsiteY6" fmla="*/ 9365 h 10000"/>
              <a:gd name="connsiteX7" fmla="*/ 1327 w 10000"/>
              <a:gd name="connsiteY7" fmla="*/ 9153 h 10000"/>
              <a:gd name="connsiteX8" fmla="*/ 1137 w 10000"/>
              <a:gd name="connsiteY8" fmla="*/ 8942 h 10000"/>
              <a:gd name="connsiteX9" fmla="*/ 759 w 10000"/>
              <a:gd name="connsiteY9" fmla="*/ 8638 h 10000"/>
              <a:gd name="connsiteX10" fmla="*/ 569 w 10000"/>
              <a:gd name="connsiteY10" fmla="*/ 8320 h 10000"/>
              <a:gd name="connsiteX11" fmla="*/ 379 w 10000"/>
              <a:gd name="connsiteY11" fmla="*/ 8003 h 10000"/>
              <a:gd name="connsiteX12" fmla="*/ 379 w 10000"/>
              <a:gd name="connsiteY12" fmla="*/ 7685 h 10000"/>
              <a:gd name="connsiteX13" fmla="*/ 189 w 10000"/>
              <a:gd name="connsiteY13" fmla="*/ 7474 h 10000"/>
              <a:gd name="connsiteX14" fmla="*/ 189 w 10000"/>
              <a:gd name="connsiteY14" fmla="*/ 7156 h 10000"/>
              <a:gd name="connsiteX15" fmla="*/ 189 w 10000"/>
              <a:gd name="connsiteY15" fmla="*/ 6733 h 10000"/>
              <a:gd name="connsiteX16" fmla="*/ 189 w 10000"/>
              <a:gd name="connsiteY16" fmla="*/ 6310 h 10000"/>
              <a:gd name="connsiteX17" fmla="*/ 189 w 10000"/>
              <a:gd name="connsiteY17" fmla="*/ 5794 h 10000"/>
              <a:gd name="connsiteX18" fmla="*/ 189 w 10000"/>
              <a:gd name="connsiteY18" fmla="*/ 5159 h 10000"/>
              <a:gd name="connsiteX19" fmla="*/ 189 w 10000"/>
              <a:gd name="connsiteY19" fmla="*/ 4524 h 10000"/>
              <a:gd name="connsiteX20" fmla="*/ 189 w 10000"/>
              <a:gd name="connsiteY20" fmla="*/ 3690 h 10000"/>
              <a:gd name="connsiteX21" fmla="*/ 189 w 10000"/>
              <a:gd name="connsiteY21" fmla="*/ 2950 h 10000"/>
              <a:gd name="connsiteX22" fmla="*/ 189 w 10000"/>
              <a:gd name="connsiteY22" fmla="*/ 2315 h 10000"/>
              <a:gd name="connsiteX23" fmla="*/ 0 w 10000"/>
              <a:gd name="connsiteY23" fmla="*/ 1786 h 10000"/>
              <a:gd name="connsiteX24" fmla="*/ 0 w 10000"/>
              <a:gd name="connsiteY24" fmla="*/ 1362 h 10000"/>
              <a:gd name="connsiteX25" fmla="*/ 0 w 10000"/>
              <a:gd name="connsiteY25" fmla="*/ 952 h 10000"/>
              <a:gd name="connsiteX26" fmla="*/ 0 w 10000"/>
              <a:gd name="connsiteY26" fmla="*/ 635 h 10000"/>
              <a:gd name="connsiteX27" fmla="*/ 379 w 10000"/>
              <a:gd name="connsiteY27" fmla="*/ 0 h 10000"/>
              <a:gd name="connsiteX28" fmla="*/ 948 w 10000"/>
              <a:gd name="connsiteY28" fmla="*/ 106 h 10000"/>
              <a:gd name="connsiteX29" fmla="*/ 1137 w 10000"/>
              <a:gd name="connsiteY29" fmla="*/ 212 h 10000"/>
              <a:gd name="connsiteX30" fmla="*/ 1327 w 10000"/>
              <a:gd name="connsiteY30" fmla="*/ 317 h 10000"/>
              <a:gd name="connsiteX31" fmla="*/ 1517 w 10000"/>
              <a:gd name="connsiteY31" fmla="*/ 423 h 10000"/>
              <a:gd name="connsiteX32" fmla="*/ 1517 w 10000"/>
              <a:gd name="connsiteY32" fmla="*/ 635 h 10000"/>
              <a:gd name="connsiteX33" fmla="*/ 1517 w 10000"/>
              <a:gd name="connsiteY33" fmla="*/ 952 h 10000"/>
              <a:gd name="connsiteX34" fmla="*/ 1327 w 10000"/>
              <a:gd name="connsiteY34" fmla="*/ 1058 h 10000"/>
              <a:gd name="connsiteX35" fmla="*/ 1327 w 10000"/>
              <a:gd name="connsiteY35" fmla="*/ 1164 h 10000"/>
              <a:gd name="connsiteX36" fmla="*/ 1327 w 10000"/>
              <a:gd name="connsiteY36" fmla="*/ 1468 h 10000"/>
              <a:gd name="connsiteX37" fmla="*/ 1327 w 10000"/>
              <a:gd name="connsiteY37" fmla="*/ 1680 h 10000"/>
              <a:gd name="connsiteX38" fmla="*/ 1327 w 10000"/>
              <a:gd name="connsiteY38" fmla="*/ 2103 h 10000"/>
              <a:gd name="connsiteX39" fmla="*/ 1327 w 10000"/>
              <a:gd name="connsiteY39" fmla="*/ 2421 h 10000"/>
              <a:gd name="connsiteX40" fmla="*/ 1137 w 10000"/>
              <a:gd name="connsiteY40" fmla="*/ 2950 h 10000"/>
              <a:gd name="connsiteX41" fmla="*/ 1137 w 10000"/>
              <a:gd name="connsiteY41" fmla="*/ 3479 h 10000"/>
              <a:gd name="connsiteX42" fmla="*/ 1137 w 10000"/>
              <a:gd name="connsiteY42" fmla="*/ 3995 h 10000"/>
              <a:gd name="connsiteX43" fmla="*/ 1137 w 10000"/>
              <a:gd name="connsiteY43" fmla="*/ 4418 h 10000"/>
              <a:gd name="connsiteX44" fmla="*/ 1137 w 10000"/>
              <a:gd name="connsiteY44" fmla="*/ 4841 h 10000"/>
              <a:gd name="connsiteX45" fmla="*/ 1137 w 10000"/>
              <a:gd name="connsiteY45" fmla="*/ 5265 h 10000"/>
              <a:gd name="connsiteX46" fmla="*/ 1327 w 10000"/>
              <a:gd name="connsiteY46" fmla="*/ 5582 h 10000"/>
              <a:gd name="connsiteX47" fmla="*/ 1327 w 10000"/>
              <a:gd name="connsiteY47" fmla="*/ 5899 h 10000"/>
              <a:gd name="connsiteX48" fmla="*/ 1327 w 10000"/>
              <a:gd name="connsiteY48" fmla="*/ 6111 h 10000"/>
              <a:gd name="connsiteX49" fmla="*/ 1327 w 10000"/>
              <a:gd name="connsiteY49" fmla="*/ 6310 h 10000"/>
              <a:gd name="connsiteX50" fmla="*/ 1327 w 10000"/>
              <a:gd name="connsiteY50" fmla="*/ 6944 h 10000"/>
              <a:gd name="connsiteX51" fmla="*/ 1517 w 10000"/>
              <a:gd name="connsiteY51" fmla="*/ 7579 h 10000"/>
              <a:gd name="connsiteX52" fmla="*/ 1706 w 10000"/>
              <a:gd name="connsiteY52" fmla="*/ 7897 h 10000"/>
              <a:gd name="connsiteX53" fmla="*/ 1706 w 10000"/>
              <a:gd name="connsiteY53" fmla="*/ 8108 h 10000"/>
              <a:gd name="connsiteX54" fmla="*/ 1896 w 10000"/>
              <a:gd name="connsiteY54" fmla="*/ 8320 h 10000"/>
              <a:gd name="connsiteX55" fmla="*/ 2275 w 10000"/>
              <a:gd name="connsiteY55" fmla="*/ 8532 h 10000"/>
              <a:gd name="connsiteX56" fmla="*/ 2465 w 10000"/>
              <a:gd name="connsiteY56" fmla="*/ 8638 h 10000"/>
              <a:gd name="connsiteX57" fmla="*/ 2844 w 10000"/>
              <a:gd name="connsiteY57" fmla="*/ 8743 h 10000"/>
              <a:gd name="connsiteX58" fmla="*/ 3222 w 10000"/>
              <a:gd name="connsiteY58" fmla="*/ 8836 h 10000"/>
              <a:gd name="connsiteX59" fmla="*/ 3602 w 10000"/>
              <a:gd name="connsiteY59" fmla="*/ 8942 h 10000"/>
              <a:gd name="connsiteX60" fmla="*/ 3958 w 10000"/>
              <a:gd name="connsiteY60" fmla="*/ 8942 h 10000"/>
              <a:gd name="connsiteX61" fmla="*/ 4527 w 10000"/>
              <a:gd name="connsiteY61" fmla="*/ 9048 h 10000"/>
              <a:gd name="connsiteX62" fmla="*/ 5095 w 10000"/>
              <a:gd name="connsiteY62" fmla="*/ 9048 h 10000"/>
              <a:gd name="connsiteX63" fmla="*/ 5664 w 10000"/>
              <a:gd name="connsiteY63" fmla="*/ 9048 h 10000"/>
              <a:gd name="connsiteX64" fmla="*/ 6232 w 10000"/>
              <a:gd name="connsiteY64" fmla="*/ 8942 h 10000"/>
              <a:gd name="connsiteX65" fmla="*/ 6612 w 10000"/>
              <a:gd name="connsiteY65" fmla="*/ 8942 h 10000"/>
              <a:gd name="connsiteX66" fmla="*/ 7180 w 10000"/>
              <a:gd name="connsiteY66" fmla="*/ 8836 h 10000"/>
              <a:gd name="connsiteX67" fmla="*/ 7560 w 10000"/>
              <a:gd name="connsiteY67" fmla="*/ 8743 h 10000"/>
              <a:gd name="connsiteX68" fmla="*/ 7938 w 10000"/>
              <a:gd name="connsiteY68" fmla="*/ 8638 h 10000"/>
              <a:gd name="connsiteX69" fmla="*/ 8128 w 10000"/>
              <a:gd name="connsiteY69" fmla="*/ 8532 h 10000"/>
              <a:gd name="connsiteX70" fmla="*/ 8128 w 10000"/>
              <a:gd name="connsiteY70" fmla="*/ 8426 h 10000"/>
              <a:gd name="connsiteX71" fmla="*/ 8294 w 10000"/>
              <a:gd name="connsiteY71" fmla="*/ 8214 h 10000"/>
              <a:gd name="connsiteX72" fmla="*/ 8483 w 10000"/>
              <a:gd name="connsiteY72" fmla="*/ 8003 h 10000"/>
              <a:gd name="connsiteX73" fmla="*/ 8673 w 10000"/>
              <a:gd name="connsiteY73" fmla="*/ 7897 h 10000"/>
              <a:gd name="connsiteX74" fmla="*/ 8673 w 10000"/>
              <a:gd name="connsiteY74" fmla="*/ 7579 h 10000"/>
              <a:gd name="connsiteX75" fmla="*/ 8863 w 10000"/>
              <a:gd name="connsiteY75" fmla="*/ 7368 h 10000"/>
              <a:gd name="connsiteX76" fmla="*/ 8863 w 10000"/>
              <a:gd name="connsiteY76" fmla="*/ 7156 h 10000"/>
              <a:gd name="connsiteX77" fmla="*/ 8863 w 10000"/>
              <a:gd name="connsiteY77" fmla="*/ 7050 h 10000"/>
              <a:gd name="connsiteX78" fmla="*/ 9052 w 10000"/>
              <a:gd name="connsiteY78" fmla="*/ 6839 h 10000"/>
              <a:gd name="connsiteX79" fmla="*/ 9052 w 10000"/>
              <a:gd name="connsiteY79" fmla="*/ 6733 h 10000"/>
              <a:gd name="connsiteX80" fmla="*/ 9242 w 10000"/>
              <a:gd name="connsiteY80" fmla="*/ 6733 h 10000"/>
              <a:gd name="connsiteX81" fmla="*/ 9242 w 10000"/>
              <a:gd name="connsiteY81" fmla="*/ 6627 h 10000"/>
              <a:gd name="connsiteX82" fmla="*/ 9242 w 10000"/>
              <a:gd name="connsiteY82" fmla="*/ 6627 h 10000"/>
              <a:gd name="connsiteX83" fmla="*/ 9242 w 10000"/>
              <a:gd name="connsiteY83" fmla="*/ 6627 h 10000"/>
              <a:gd name="connsiteX84" fmla="*/ 9242 w 10000"/>
              <a:gd name="connsiteY84" fmla="*/ 6733 h 10000"/>
              <a:gd name="connsiteX85" fmla="*/ 9431 w 10000"/>
              <a:gd name="connsiteY85" fmla="*/ 6733 h 10000"/>
              <a:gd name="connsiteX86" fmla="*/ 9431 w 10000"/>
              <a:gd name="connsiteY86" fmla="*/ 6839 h 10000"/>
              <a:gd name="connsiteX87" fmla="*/ 9431 w 10000"/>
              <a:gd name="connsiteY87" fmla="*/ 7050 h 10000"/>
              <a:gd name="connsiteX88" fmla="*/ 9431 w 10000"/>
              <a:gd name="connsiteY88" fmla="*/ 7156 h 10000"/>
              <a:gd name="connsiteX89" fmla="*/ 9431 w 10000"/>
              <a:gd name="connsiteY89" fmla="*/ 7368 h 10000"/>
              <a:gd name="connsiteX90" fmla="*/ 9431 w 10000"/>
              <a:gd name="connsiteY90" fmla="*/ 7579 h 10000"/>
              <a:gd name="connsiteX91" fmla="*/ 9621 w 10000"/>
              <a:gd name="connsiteY91" fmla="*/ 8003 h 10000"/>
              <a:gd name="connsiteX92" fmla="*/ 9621 w 10000"/>
              <a:gd name="connsiteY92" fmla="*/ 8320 h 10000"/>
              <a:gd name="connsiteX93" fmla="*/ 9811 w 10000"/>
              <a:gd name="connsiteY93" fmla="*/ 8638 h 10000"/>
              <a:gd name="connsiteX94" fmla="*/ 10000 w 10000"/>
              <a:gd name="connsiteY94" fmla="*/ 8836 h 10000"/>
              <a:gd name="connsiteX95" fmla="*/ 10000 w 10000"/>
              <a:gd name="connsiteY95" fmla="*/ 8942 h 10000"/>
              <a:gd name="connsiteX96" fmla="*/ 10000 w 10000"/>
              <a:gd name="connsiteY96" fmla="*/ 9048 h 10000"/>
              <a:gd name="connsiteX97" fmla="*/ 10000 w 10000"/>
              <a:gd name="connsiteY97" fmla="*/ 9153 h 10000"/>
              <a:gd name="connsiteX98" fmla="*/ 9811 w 10000"/>
              <a:gd name="connsiteY98" fmla="*/ 9259 h 10000"/>
              <a:gd name="connsiteX99" fmla="*/ 9431 w 10000"/>
              <a:gd name="connsiteY99" fmla="*/ 9365 h 10000"/>
              <a:gd name="connsiteX100" fmla="*/ 9052 w 10000"/>
              <a:gd name="connsiteY100" fmla="*/ 9471 h 10000"/>
              <a:gd name="connsiteX101" fmla="*/ 8673 w 10000"/>
              <a:gd name="connsiteY101" fmla="*/ 9577 h 10000"/>
              <a:gd name="connsiteX102" fmla="*/ 8128 w 10000"/>
              <a:gd name="connsiteY102" fmla="*/ 9683 h 10000"/>
              <a:gd name="connsiteX103" fmla="*/ 7369 w 10000"/>
              <a:gd name="connsiteY103" fmla="*/ 9788 h 10000"/>
              <a:gd name="connsiteX104" fmla="*/ 6801 w 10000"/>
              <a:gd name="connsiteY104" fmla="*/ 9894 h 10000"/>
              <a:gd name="connsiteX105" fmla="*/ 6043 w 10000"/>
              <a:gd name="connsiteY105" fmla="*/ 10000 h 10000"/>
              <a:gd name="connsiteX106" fmla="*/ 5095 w 10000"/>
              <a:gd name="connsiteY106" fmla="*/ 10000 h 10000"/>
              <a:gd name="connsiteX107" fmla="*/ 5095 w 10000"/>
              <a:gd name="connsiteY107" fmla="*/ 10000 h 10000"/>
              <a:gd name="connsiteX0" fmla="*/ 5095 w 10000"/>
              <a:gd name="connsiteY0" fmla="*/ 9894 h 9894"/>
              <a:gd name="connsiteX1" fmla="*/ 4336 w 10000"/>
              <a:gd name="connsiteY1" fmla="*/ 9788 h 9894"/>
              <a:gd name="connsiteX2" fmla="*/ 3602 w 10000"/>
              <a:gd name="connsiteY2" fmla="*/ 9788 h 9894"/>
              <a:gd name="connsiteX3" fmla="*/ 3033 w 10000"/>
              <a:gd name="connsiteY3" fmla="*/ 9682 h 9894"/>
              <a:gd name="connsiteX4" fmla="*/ 2465 w 10000"/>
              <a:gd name="connsiteY4" fmla="*/ 9577 h 9894"/>
              <a:gd name="connsiteX5" fmla="*/ 2085 w 10000"/>
              <a:gd name="connsiteY5" fmla="*/ 9471 h 9894"/>
              <a:gd name="connsiteX6" fmla="*/ 1706 w 10000"/>
              <a:gd name="connsiteY6" fmla="*/ 9259 h 9894"/>
              <a:gd name="connsiteX7" fmla="*/ 1327 w 10000"/>
              <a:gd name="connsiteY7" fmla="*/ 9047 h 9894"/>
              <a:gd name="connsiteX8" fmla="*/ 1137 w 10000"/>
              <a:gd name="connsiteY8" fmla="*/ 8836 h 9894"/>
              <a:gd name="connsiteX9" fmla="*/ 759 w 10000"/>
              <a:gd name="connsiteY9" fmla="*/ 8532 h 9894"/>
              <a:gd name="connsiteX10" fmla="*/ 569 w 10000"/>
              <a:gd name="connsiteY10" fmla="*/ 8214 h 9894"/>
              <a:gd name="connsiteX11" fmla="*/ 379 w 10000"/>
              <a:gd name="connsiteY11" fmla="*/ 7897 h 9894"/>
              <a:gd name="connsiteX12" fmla="*/ 379 w 10000"/>
              <a:gd name="connsiteY12" fmla="*/ 7579 h 9894"/>
              <a:gd name="connsiteX13" fmla="*/ 189 w 10000"/>
              <a:gd name="connsiteY13" fmla="*/ 7368 h 9894"/>
              <a:gd name="connsiteX14" fmla="*/ 189 w 10000"/>
              <a:gd name="connsiteY14" fmla="*/ 7050 h 9894"/>
              <a:gd name="connsiteX15" fmla="*/ 189 w 10000"/>
              <a:gd name="connsiteY15" fmla="*/ 6627 h 9894"/>
              <a:gd name="connsiteX16" fmla="*/ 189 w 10000"/>
              <a:gd name="connsiteY16" fmla="*/ 6204 h 9894"/>
              <a:gd name="connsiteX17" fmla="*/ 189 w 10000"/>
              <a:gd name="connsiteY17" fmla="*/ 5688 h 9894"/>
              <a:gd name="connsiteX18" fmla="*/ 189 w 10000"/>
              <a:gd name="connsiteY18" fmla="*/ 5053 h 9894"/>
              <a:gd name="connsiteX19" fmla="*/ 189 w 10000"/>
              <a:gd name="connsiteY19" fmla="*/ 4418 h 9894"/>
              <a:gd name="connsiteX20" fmla="*/ 189 w 10000"/>
              <a:gd name="connsiteY20" fmla="*/ 3584 h 9894"/>
              <a:gd name="connsiteX21" fmla="*/ 189 w 10000"/>
              <a:gd name="connsiteY21" fmla="*/ 2844 h 9894"/>
              <a:gd name="connsiteX22" fmla="*/ 189 w 10000"/>
              <a:gd name="connsiteY22" fmla="*/ 2209 h 9894"/>
              <a:gd name="connsiteX23" fmla="*/ 0 w 10000"/>
              <a:gd name="connsiteY23" fmla="*/ 1680 h 9894"/>
              <a:gd name="connsiteX24" fmla="*/ 0 w 10000"/>
              <a:gd name="connsiteY24" fmla="*/ 1256 h 9894"/>
              <a:gd name="connsiteX25" fmla="*/ 0 w 10000"/>
              <a:gd name="connsiteY25" fmla="*/ 846 h 9894"/>
              <a:gd name="connsiteX26" fmla="*/ 0 w 10000"/>
              <a:gd name="connsiteY26" fmla="*/ 529 h 9894"/>
              <a:gd name="connsiteX27" fmla="*/ 948 w 10000"/>
              <a:gd name="connsiteY27" fmla="*/ 0 h 9894"/>
              <a:gd name="connsiteX28" fmla="*/ 1137 w 10000"/>
              <a:gd name="connsiteY28" fmla="*/ 106 h 9894"/>
              <a:gd name="connsiteX29" fmla="*/ 1327 w 10000"/>
              <a:gd name="connsiteY29" fmla="*/ 211 h 9894"/>
              <a:gd name="connsiteX30" fmla="*/ 1517 w 10000"/>
              <a:gd name="connsiteY30" fmla="*/ 317 h 9894"/>
              <a:gd name="connsiteX31" fmla="*/ 1517 w 10000"/>
              <a:gd name="connsiteY31" fmla="*/ 529 h 9894"/>
              <a:gd name="connsiteX32" fmla="*/ 1517 w 10000"/>
              <a:gd name="connsiteY32" fmla="*/ 846 h 9894"/>
              <a:gd name="connsiteX33" fmla="*/ 1327 w 10000"/>
              <a:gd name="connsiteY33" fmla="*/ 952 h 9894"/>
              <a:gd name="connsiteX34" fmla="*/ 1327 w 10000"/>
              <a:gd name="connsiteY34" fmla="*/ 1058 h 9894"/>
              <a:gd name="connsiteX35" fmla="*/ 1327 w 10000"/>
              <a:gd name="connsiteY35" fmla="*/ 1362 h 9894"/>
              <a:gd name="connsiteX36" fmla="*/ 1327 w 10000"/>
              <a:gd name="connsiteY36" fmla="*/ 1574 h 9894"/>
              <a:gd name="connsiteX37" fmla="*/ 1327 w 10000"/>
              <a:gd name="connsiteY37" fmla="*/ 1997 h 9894"/>
              <a:gd name="connsiteX38" fmla="*/ 1327 w 10000"/>
              <a:gd name="connsiteY38" fmla="*/ 2315 h 9894"/>
              <a:gd name="connsiteX39" fmla="*/ 1137 w 10000"/>
              <a:gd name="connsiteY39" fmla="*/ 2844 h 9894"/>
              <a:gd name="connsiteX40" fmla="*/ 1137 w 10000"/>
              <a:gd name="connsiteY40" fmla="*/ 3373 h 9894"/>
              <a:gd name="connsiteX41" fmla="*/ 1137 w 10000"/>
              <a:gd name="connsiteY41" fmla="*/ 3889 h 9894"/>
              <a:gd name="connsiteX42" fmla="*/ 1137 w 10000"/>
              <a:gd name="connsiteY42" fmla="*/ 4312 h 9894"/>
              <a:gd name="connsiteX43" fmla="*/ 1137 w 10000"/>
              <a:gd name="connsiteY43" fmla="*/ 4735 h 9894"/>
              <a:gd name="connsiteX44" fmla="*/ 1137 w 10000"/>
              <a:gd name="connsiteY44" fmla="*/ 5159 h 9894"/>
              <a:gd name="connsiteX45" fmla="*/ 1327 w 10000"/>
              <a:gd name="connsiteY45" fmla="*/ 5476 h 9894"/>
              <a:gd name="connsiteX46" fmla="*/ 1327 w 10000"/>
              <a:gd name="connsiteY46" fmla="*/ 5793 h 9894"/>
              <a:gd name="connsiteX47" fmla="*/ 1327 w 10000"/>
              <a:gd name="connsiteY47" fmla="*/ 6005 h 9894"/>
              <a:gd name="connsiteX48" fmla="*/ 1327 w 10000"/>
              <a:gd name="connsiteY48" fmla="*/ 6204 h 9894"/>
              <a:gd name="connsiteX49" fmla="*/ 1327 w 10000"/>
              <a:gd name="connsiteY49" fmla="*/ 6838 h 9894"/>
              <a:gd name="connsiteX50" fmla="*/ 1517 w 10000"/>
              <a:gd name="connsiteY50" fmla="*/ 7473 h 9894"/>
              <a:gd name="connsiteX51" fmla="*/ 1706 w 10000"/>
              <a:gd name="connsiteY51" fmla="*/ 7791 h 9894"/>
              <a:gd name="connsiteX52" fmla="*/ 1706 w 10000"/>
              <a:gd name="connsiteY52" fmla="*/ 8002 h 9894"/>
              <a:gd name="connsiteX53" fmla="*/ 1896 w 10000"/>
              <a:gd name="connsiteY53" fmla="*/ 8214 h 9894"/>
              <a:gd name="connsiteX54" fmla="*/ 2275 w 10000"/>
              <a:gd name="connsiteY54" fmla="*/ 8426 h 9894"/>
              <a:gd name="connsiteX55" fmla="*/ 2465 w 10000"/>
              <a:gd name="connsiteY55" fmla="*/ 8532 h 9894"/>
              <a:gd name="connsiteX56" fmla="*/ 2844 w 10000"/>
              <a:gd name="connsiteY56" fmla="*/ 8637 h 9894"/>
              <a:gd name="connsiteX57" fmla="*/ 3222 w 10000"/>
              <a:gd name="connsiteY57" fmla="*/ 8730 h 9894"/>
              <a:gd name="connsiteX58" fmla="*/ 3602 w 10000"/>
              <a:gd name="connsiteY58" fmla="*/ 8836 h 9894"/>
              <a:gd name="connsiteX59" fmla="*/ 3958 w 10000"/>
              <a:gd name="connsiteY59" fmla="*/ 8836 h 9894"/>
              <a:gd name="connsiteX60" fmla="*/ 4527 w 10000"/>
              <a:gd name="connsiteY60" fmla="*/ 8942 h 9894"/>
              <a:gd name="connsiteX61" fmla="*/ 5095 w 10000"/>
              <a:gd name="connsiteY61" fmla="*/ 8942 h 9894"/>
              <a:gd name="connsiteX62" fmla="*/ 5664 w 10000"/>
              <a:gd name="connsiteY62" fmla="*/ 8942 h 9894"/>
              <a:gd name="connsiteX63" fmla="*/ 6232 w 10000"/>
              <a:gd name="connsiteY63" fmla="*/ 8836 h 9894"/>
              <a:gd name="connsiteX64" fmla="*/ 6612 w 10000"/>
              <a:gd name="connsiteY64" fmla="*/ 8836 h 9894"/>
              <a:gd name="connsiteX65" fmla="*/ 7180 w 10000"/>
              <a:gd name="connsiteY65" fmla="*/ 8730 h 9894"/>
              <a:gd name="connsiteX66" fmla="*/ 7560 w 10000"/>
              <a:gd name="connsiteY66" fmla="*/ 8637 h 9894"/>
              <a:gd name="connsiteX67" fmla="*/ 7938 w 10000"/>
              <a:gd name="connsiteY67" fmla="*/ 8532 h 9894"/>
              <a:gd name="connsiteX68" fmla="*/ 8128 w 10000"/>
              <a:gd name="connsiteY68" fmla="*/ 8426 h 9894"/>
              <a:gd name="connsiteX69" fmla="*/ 8128 w 10000"/>
              <a:gd name="connsiteY69" fmla="*/ 8320 h 9894"/>
              <a:gd name="connsiteX70" fmla="*/ 8294 w 10000"/>
              <a:gd name="connsiteY70" fmla="*/ 8108 h 9894"/>
              <a:gd name="connsiteX71" fmla="*/ 8483 w 10000"/>
              <a:gd name="connsiteY71" fmla="*/ 7897 h 9894"/>
              <a:gd name="connsiteX72" fmla="*/ 8673 w 10000"/>
              <a:gd name="connsiteY72" fmla="*/ 7791 h 9894"/>
              <a:gd name="connsiteX73" fmla="*/ 8673 w 10000"/>
              <a:gd name="connsiteY73" fmla="*/ 7473 h 9894"/>
              <a:gd name="connsiteX74" fmla="*/ 8863 w 10000"/>
              <a:gd name="connsiteY74" fmla="*/ 7262 h 9894"/>
              <a:gd name="connsiteX75" fmla="*/ 8863 w 10000"/>
              <a:gd name="connsiteY75" fmla="*/ 7050 h 9894"/>
              <a:gd name="connsiteX76" fmla="*/ 8863 w 10000"/>
              <a:gd name="connsiteY76" fmla="*/ 6944 h 9894"/>
              <a:gd name="connsiteX77" fmla="*/ 9052 w 10000"/>
              <a:gd name="connsiteY77" fmla="*/ 6733 h 9894"/>
              <a:gd name="connsiteX78" fmla="*/ 9052 w 10000"/>
              <a:gd name="connsiteY78" fmla="*/ 6627 h 9894"/>
              <a:gd name="connsiteX79" fmla="*/ 9242 w 10000"/>
              <a:gd name="connsiteY79" fmla="*/ 6627 h 9894"/>
              <a:gd name="connsiteX80" fmla="*/ 9242 w 10000"/>
              <a:gd name="connsiteY80" fmla="*/ 6521 h 9894"/>
              <a:gd name="connsiteX81" fmla="*/ 9242 w 10000"/>
              <a:gd name="connsiteY81" fmla="*/ 6521 h 9894"/>
              <a:gd name="connsiteX82" fmla="*/ 9242 w 10000"/>
              <a:gd name="connsiteY82" fmla="*/ 6521 h 9894"/>
              <a:gd name="connsiteX83" fmla="*/ 9242 w 10000"/>
              <a:gd name="connsiteY83" fmla="*/ 6627 h 9894"/>
              <a:gd name="connsiteX84" fmla="*/ 9431 w 10000"/>
              <a:gd name="connsiteY84" fmla="*/ 6627 h 9894"/>
              <a:gd name="connsiteX85" fmla="*/ 9431 w 10000"/>
              <a:gd name="connsiteY85" fmla="*/ 6733 h 9894"/>
              <a:gd name="connsiteX86" fmla="*/ 9431 w 10000"/>
              <a:gd name="connsiteY86" fmla="*/ 6944 h 9894"/>
              <a:gd name="connsiteX87" fmla="*/ 9431 w 10000"/>
              <a:gd name="connsiteY87" fmla="*/ 7050 h 9894"/>
              <a:gd name="connsiteX88" fmla="*/ 9431 w 10000"/>
              <a:gd name="connsiteY88" fmla="*/ 7262 h 9894"/>
              <a:gd name="connsiteX89" fmla="*/ 9431 w 10000"/>
              <a:gd name="connsiteY89" fmla="*/ 7473 h 9894"/>
              <a:gd name="connsiteX90" fmla="*/ 9621 w 10000"/>
              <a:gd name="connsiteY90" fmla="*/ 7897 h 9894"/>
              <a:gd name="connsiteX91" fmla="*/ 9621 w 10000"/>
              <a:gd name="connsiteY91" fmla="*/ 8214 h 9894"/>
              <a:gd name="connsiteX92" fmla="*/ 9811 w 10000"/>
              <a:gd name="connsiteY92" fmla="*/ 8532 h 9894"/>
              <a:gd name="connsiteX93" fmla="*/ 10000 w 10000"/>
              <a:gd name="connsiteY93" fmla="*/ 8730 h 9894"/>
              <a:gd name="connsiteX94" fmla="*/ 10000 w 10000"/>
              <a:gd name="connsiteY94" fmla="*/ 8836 h 9894"/>
              <a:gd name="connsiteX95" fmla="*/ 10000 w 10000"/>
              <a:gd name="connsiteY95" fmla="*/ 8942 h 9894"/>
              <a:gd name="connsiteX96" fmla="*/ 10000 w 10000"/>
              <a:gd name="connsiteY96" fmla="*/ 9047 h 9894"/>
              <a:gd name="connsiteX97" fmla="*/ 9811 w 10000"/>
              <a:gd name="connsiteY97" fmla="*/ 9153 h 9894"/>
              <a:gd name="connsiteX98" fmla="*/ 9431 w 10000"/>
              <a:gd name="connsiteY98" fmla="*/ 9259 h 9894"/>
              <a:gd name="connsiteX99" fmla="*/ 9052 w 10000"/>
              <a:gd name="connsiteY99" fmla="*/ 9365 h 9894"/>
              <a:gd name="connsiteX100" fmla="*/ 8673 w 10000"/>
              <a:gd name="connsiteY100" fmla="*/ 9471 h 9894"/>
              <a:gd name="connsiteX101" fmla="*/ 8128 w 10000"/>
              <a:gd name="connsiteY101" fmla="*/ 9577 h 9894"/>
              <a:gd name="connsiteX102" fmla="*/ 7369 w 10000"/>
              <a:gd name="connsiteY102" fmla="*/ 9682 h 9894"/>
              <a:gd name="connsiteX103" fmla="*/ 6801 w 10000"/>
              <a:gd name="connsiteY103" fmla="*/ 9788 h 9894"/>
              <a:gd name="connsiteX104" fmla="*/ 6043 w 10000"/>
              <a:gd name="connsiteY104" fmla="*/ 9894 h 9894"/>
              <a:gd name="connsiteX105" fmla="*/ 5095 w 10000"/>
              <a:gd name="connsiteY105" fmla="*/ 9894 h 9894"/>
              <a:gd name="connsiteX106" fmla="*/ 5095 w 10000"/>
              <a:gd name="connsiteY106" fmla="*/ 9894 h 9894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320 h 10000"/>
              <a:gd name="connsiteX30" fmla="*/ 1517 w 10000"/>
              <a:gd name="connsiteY30" fmla="*/ 535 h 10000"/>
              <a:gd name="connsiteX31" fmla="*/ 1517 w 10000"/>
              <a:gd name="connsiteY31" fmla="*/ 855 h 10000"/>
              <a:gd name="connsiteX32" fmla="*/ 1327 w 10000"/>
              <a:gd name="connsiteY32" fmla="*/ 962 h 10000"/>
              <a:gd name="connsiteX33" fmla="*/ 1327 w 10000"/>
              <a:gd name="connsiteY33" fmla="*/ 1069 h 10000"/>
              <a:gd name="connsiteX34" fmla="*/ 1327 w 10000"/>
              <a:gd name="connsiteY34" fmla="*/ 1377 h 10000"/>
              <a:gd name="connsiteX35" fmla="*/ 1327 w 10000"/>
              <a:gd name="connsiteY35" fmla="*/ 1591 h 10000"/>
              <a:gd name="connsiteX36" fmla="*/ 1327 w 10000"/>
              <a:gd name="connsiteY36" fmla="*/ 2018 h 10000"/>
              <a:gd name="connsiteX37" fmla="*/ 1327 w 10000"/>
              <a:gd name="connsiteY37" fmla="*/ 2340 h 10000"/>
              <a:gd name="connsiteX38" fmla="*/ 1137 w 10000"/>
              <a:gd name="connsiteY38" fmla="*/ 2874 h 10000"/>
              <a:gd name="connsiteX39" fmla="*/ 1137 w 10000"/>
              <a:gd name="connsiteY39" fmla="*/ 3409 h 10000"/>
              <a:gd name="connsiteX40" fmla="*/ 1137 w 10000"/>
              <a:gd name="connsiteY40" fmla="*/ 3931 h 10000"/>
              <a:gd name="connsiteX41" fmla="*/ 1137 w 10000"/>
              <a:gd name="connsiteY41" fmla="*/ 4358 h 10000"/>
              <a:gd name="connsiteX42" fmla="*/ 1137 w 10000"/>
              <a:gd name="connsiteY42" fmla="*/ 4786 h 10000"/>
              <a:gd name="connsiteX43" fmla="*/ 1137 w 10000"/>
              <a:gd name="connsiteY43" fmla="*/ 5214 h 10000"/>
              <a:gd name="connsiteX44" fmla="*/ 1327 w 10000"/>
              <a:gd name="connsiteY44" fmla="*/ 5535 h 10000"/>
              <a:gd name="connsiteX45" fmla="*/ 1327 w 10000"/>
              <a:gd name="connsiteY45" fmla="*/ 5855 h 10000"/>
              <a:gd name="connsiteX46" fmla="*/ 1327 w 10000"/>
              <a:gd name="connsiteY46" fmla="*/ 6069 h 10000"/>
              <a:gd name="connsiteX47" fmla="*/ 1327 w 10000"/>
              <a:gd name="connsiteY47" fmla="*/ 6270 h 10000"/>
              <a:gd name="connsiteX48" fmla="*/ 1327 w 10000"/>
              <a:gd name="connsiteY48" fmla="*/ 6911 h 10000"/>
              <a:gd name="connsiteX49" fmla="*/ 1517 w 10000"/>
              <a:gd name="connsiteY49" fmla="*/ 7553 h 10000"/>
              <a:gd name="connsiteX50" fmla="*/ 1706 w 10000"/>
              <a:gd name="connsiteY50" fmla="*/ 7874 h 10000"/>
              <a:gd name="connsiteX51" fmla="*/ 1706 w 10000"/>
              <a:gd name="connsiteY51" fmla="*/ 8088 h 10000"/>
              <a:gd name="connsiteX52" fmla="*/ 1896 w 10000"/>
              <a:gd name="connsiteY52" fmla="*/ 8302 h 10000"/>
              <a:gd name="connsiteX53" fmla="*/ 2275 w 10000"/>
              <a:gd name="connsiteY53" fmla="*/ 8516 h 10000"/>
              <a:gd name="connsiteX54" fmla="*/ 2465 w 10000"/>
              <a:gd name="connsiteY54" fmla="*/ 8623 h 10000"/>
              <a:gd name="connsiteX55" fmla="*/ 2844 w 10000"/>
              <a:gd name="connsiteY55" fmla="*/ 8730 h 10000"/>
              <a:gd name="connsiteX56" fmla="*/ 3222 w 10000"/>
              <a:gd name="connsiteY56" fmla="*/ 8824 h 10000"/>
              <a:gd name="connsiteX57" fmla="*/ 3602 w 10000"/>
              <a:gd name="connsiteY57" fmla="*/ 8931 h 10000"/>
              <a:gd name="connsiteX58" fmla="*/ 3958 w 10000"/>
              <a:gd name="connsiteY58" fmla="*/ 8931 h 10000"/>
              <a:gd name="connsiteX59" fmla="*/ 4527 w 10000"/>
              <a:gd name="connsiteY59" fmla="*/ 9038 h 10000"/>
              <a:gd name="connsiteX60" fmla="*/ 5095 w 10000"/>
              <a:gd name="connsiteY60" fmla="*/ 9038 h 10000"/>
              <a:gd name="connsiteX61" fmla="*/ 5664 w 10000"/>
              <a:gd name="connsiteY61" fmla="*/ 9038 h 10000"/>
              <a:gd name="connsiteX62" fmla="*/ 6232 w 10000"/>
              <a:gd name="connsiteY62" fmla="*/ 8931 h 10000"/>
              <a:gd name="connsiteX63" fmla="*/ 6612 w 10000"/>
              <a:gd name="connsiteY63" fmla="*/ 8931 h 10000"/>
              <a:gd name="connsiteX64" fmla="*/ 7180 w 10000"/>
              <a:gd name="connsiteY64" fmla="*/ 8824 h 10000"/>
              <a:gd name="connsiteX65" fmla="*/ 7560 w 10000"/>
              <a:gd name="connsiteY65" fmla="*/ 8730 h 10000"/>
              <a:gd name="connsiteX66" fmla="*/ 7938 w 10000"/>
              <a:gd name="connsiteY66" fmla="*/ 8623 h 10000"/>
              <a:gd name="connsiteX67" fmla="*/ 8128 w 10000"/>
              <a:gd name="connsiteY67" fmla="*/ 8516 h 10000"/>
              <a:gd name="connsiteX68" fmla="*/ 8128 w 10000"/>
              <a:gd name="connsiteY68" fmla="*/ 8409 h 10000"/>
              <a:gd name="connsiteX69" fmla="*/ 8294 w 10000"/>
              <a:gd name="connsiteY69" fmla="*/ 8195 h 10000"/>
              <a:gd name="connsiteX70" fmla="*/ 8483 w 10000"/>
              <a:gd name="connsiteY70" fmla="*/ 7982 h 10000"/>
              <a:gd name="connsiteX71" fmla="*/ 8673 w 10000"/>
              <a:gd name="connsiteY71" fmla="*/ 7874 h 10000"/>
              <a:gd name="connsiteX72" fmla="*/ 8673 w 10000"/>
              <a:gd name="connsiteY72" fmla="*/ 7553 h 10000"/>
              <a:gd name="connsiteX73" fmla="*/ 8863 w 10000"/>
              <a:gd name="connsiteY73" fmla="*/ 7340 h 10000"/>
              <a:gd name="connsiteX74" fmla="*/ 8863 w 10000"/>
              <a:gd name="connsiteY74" fmla="*/ 7126 h 10000"/>
              <a:gd name="connsiteX75" fmla="*/ 8863 w 10000"/>
              <a:gd name="connsiteY75" fmla="*/ 7018 h 10000"/>
              <a:gd name="connsiteX76" fmla="*/ 9052 w 10000"/>
              <a:gd name="connsiteY76" fmla="*/ 6805 h 10000"/>
              <a:gd name="connsiteX77" fmla="*/ 9052 w 10000"/>
              <a:gd name="connsiteY77" fmla="*/ 6698 h 10000"/>
              <a:gd name="connsiteX78" fmla="*/ 9242 w 10000"/>
              <a:gd name="connsiteY78" fmla="*/ 6698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591 h 10000"/>
              <a:gd name="connsiteX82" fmla="*/ 9242 w 10000"/>
              <a:gd name="connsiteY82" fmla="*/ 6698 h 10000"/>
              <a:gd name="connsiteX83" fmla="*/ 9431 w 10000"/>
              <a:gd name="connsiteY83" fmla="*/ 6698 h 10000"/>
              <a:gd name="connsiteX84" fmla="*/ 9431 w 10000"/>
              <a:gd name="connsiteY84" fmla="*/ 6805 h 10000"/>
              <a:gd name="connsiteX85" fmla="*/ 9431 w 10000"/>
              <a:gd name="connsiteY85" fmla="*/ 7018 h 10000"/>
              <a:gd name="connsiteX86" fmla="*/ 9431 w 10000"/>
              <a:gd name="connsiteY86" fmla="*/ 7126 h 10000"/>
              <a:gd name="connsiteX87" fmla="*/ 9431 w 10000"/>
              <a:gd name="connsiteY87" fmla="*/ 7340 h 10000"/>
              <a:gd name="connsiteX88" fmla="*/ 9431 w 10000"/>
              <a:gd name="connsiteY88" fmla="*/ 7553 h 10000"/>
              <a:gd name="connsiteX89" fmla="*/ 9621 w 10000"/>
              <a:gd name="connsiteY89" fmla="*/ 7982 h 10000"/>
              <a:gd name="connsiteX90" fmla="*/ 9621 w 10000"/>
              <a:gd name="connsiteY90" fmla="*/ 8302 h 10000"/>
              <a:gd name="connsiteX91" fmla="*/ 9811 w 10000"/>
              <a:gd name="connsiteY91" fmla="*/ 8623 h 10000"/>
              <a:gd name="connsiteX92" fmla="*/ 10000 w 10000"/>
              <a:gd name="connsiteY92" fmla="*/ 8824 h 10000"/>
              <a:gd name="connsiteX93" fmla="*/ 10000 w 10000"/>
              <a:gd name="connsiteY93" fmla="*/ 8931 h 10000"/>
              <a:gd name="connsiteX94" fmla="*/ 10000 w 10000"/>
              <a:gd name="connsiteY94" fmla="*/ 9038 h 10000"/>
              <a:gd name="connsiteX95" fmla="*/ 10000 w 10000"/>
              <a:gd name="connsiteY95" fmla="*/ 9144 h 10000"/>
              <a:gd name="connsiteX96" fmla="*/ 9811 w 10000"/>
              <a:gd name="connsiteY96" fmla="*/ 9251 h 10000"/>
              <a:gd name="connsiteX97" fmla="*/ 9431 w 10000"/>
              <a:gd name="connsiteY97" fmla="*/ 9358 h 10000"/>
              <a:gd name="connsiteX98" fmla="*/ 9052 w 10000"/>
              <a:gd name="connsiteY98" fmla="*/ 9465 h 10000"/>
              <a:gd name="connsiteX99" fmla="*/ 8673 w 10000"/>
              <a:gd name="connsiteY99" fmla="*/ 9572 h 10000"/>
              <a:gd name="connsiteX100" fmla="*/ 8128 w 10000"/>
              <a:gd name="connsiteY100" fmla="*/ 9680 h 10000"/>
              <a:gd name="connsiteX101" fmla="*/ 7369 w 10000"/>
              <a:gd name="connsiteY101" fmla="*/ 9786 h 10000"/>
              <a:gd name="connsiteX102" fmla="*/ 6801 w 10000"/>
              <a:gd name="connsiteY102" fmla="*/ 9893 h 10000"/>
              <a:gd name="connsiteX103" fmla="*/ 6043 w 10000"/>
              <a:gd name="connsiteY103" fmla="*/ 10000 h 10000"/>
              <a:gd name="connsiteX104" fmla="*/ 5095 w 10000"/>
              <a:gd name="connsiteY104" fmla="*/ 10000 h 10000"/>
              <a:gd name="connsiteX105" fmla="*/ 5095 w 10000"/>
              <a:gd name="connsiteY105" fmla="*/ 10000 h 10000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535 h 10000"/>
              <a:gd name="connsiteX30" fmla="*/ 1517 w 10000"/>
              <a:gd name="connsiteY30" fmla="*/ 855 h 10000"/>
              <a:gd name="connsiteX31" fmla="*/ 1327 w 10000"/>
              <a:gd name="connsiteY31" fmla="*/ 962 h 10000"/>
              <a:gd name="connsiteX32" fmla="*/ 1327 w 10000"/>
              <a:gd name="connsiteY32" fmla="*/ 1069 h 10000"/>
              <a:gd name="connsiteX33" fmla="*/ 1327 w 10000"/>
              <a:gd name="connsiteY33" fmla="*/ 1377 h 10000"/>
              <a:gd name="connsiteX34" fmla="*/ 1327 w 10000"/>
              <a:gd name="connsiteY34" fmla="*/ 1591 h 10000"/>
              <a:gd name="connsiteX35" fmla="*/ 1327 w 10000"/>
              <a:gd name="connsiteY35" fmla="*/ 2018 h 10000"/>
              <a:gd name="connsiteX36" fmla="*/ 1327 w 10000"/>
              <a:gd name="connsiteY36" fmla="*/ 2340 h 10000"/>
              <a:gd name="connsiteX37" fmla="*/ 1137 w 10000"/>
              <a:gd name="connsiteY37" fmla="*/ 2874 h 10000"/>
              <a:gd name="connsiteX38" fmla="*/ 1137 w 10000"/>
              <a:gd name="connsiteY38" fmla="*/ 3409 h 10000"/>
              <a:gd name="connsiteX39" fmla="*/ 1137 w 10000"/>
              <a:gd name="connsiteY39" fmla="*/ 3931 h 10000"/>
              <a:gd name="connsiteX40" fmla="*/ 1137 w 10000"/>
              <a:gd name="connsiteY40" fmla="*/ 4358 h 10000"/>
              <a:gd name="connsiteX41" fmla="*/ 1137 w 10000"/>
              <a:gd name="connsiteY41" fmla="*/ 4786 h 10000"/>
              <a:gd name="connsiteX42" fmla="*/ 1137 w 10000"/>
              <a:gd name="connsiteY42" fmla="*/ 5214 h 10000"/>
              <a:gd name="connsiteX43" fmla="*/ 1327 w 10000"/>
              <a:gd name="connsiteY43" fmla="*/ 5535 h 10000"/>
              <a:gd name="connsiteX44" fmla="*/ 1327 w 10000"/>
              <a:gd name="connsiteY44" fmla="*/ 5855 h 10000"/>
              <a:gd name="connsiteX45" fmla="*/ 1327 w 10000"/>
              <a:gd name="connsiteY45" fmla="*/ 6069 h 10000"/>
              <a:gd name="connsiteX46" fmla="*/ 1327 w 10000"/>
              <a:gd name="connsiteY46" fmla="*/ 6270 h 10000"/>
              <a:gd name="connsiteX47" fmla="*/ 1327 w 10000"/>
              <a:gd name="connsiteY47" fmla="*/ 6911 h 10000"/>
              <a:gd name="connsiteX48" fmla="*/ 1517 w 10000"/>
              <a:gd name="connsiteY48" fmla="*/ 7553 h 10000"/>
              <a:gd name="connsiteX49" fmla="*/ 1706 w 10000"/>
              <a:gd name="connsiteY49" fmla="*/ 7874 h 10000"/>
              <a:gd name="connsiteX50" fmla="*/ 1706 w 10000"/>
              <a:gd name="connsiteY50" fmla="*/ 8088 h 10000"/>
              <a:gd name="connsiteX51" fmla="*/ 1896 w 10000"/>
              <a:gd name="connsiteY51" fmla="*/ 8302 h 10000"/>
              <a:gd name="connsiteX52" fmla="*/ 2275 w 10000"/>
              <a:gd name="connsiteY52" fmla="*/ 8516 h 10000"/>
              <a:gd name="connsiteX53" fmla="*/ 2465 w 10000"/>
              <a:gd name="connsiteY53" fmla="*/ 8623 h 10000"/>
              <a:gd name="connsiteX54" fmla="*/ 2844 w 10000"/>
              <a:gd name="connsiteY54" fmla="*/ 8730 h 10000"/>
              <a:gd name="connsiteX55" fmla="*/ 3222 w 10000"/>
              <a:gd name="connsiteY55" fmla="*/ 8824 h 10000"/>
              <a:gd name="connsiteX56" fmla="*/ 3602 w 10000"/>
              <a:gd name="connsiteY56" fmla="*/ 8931 h 10000"/>
              <a:gd name="connsiteX57" fmla="*/ 3958 w 10000"/>
              <a:gd name="connsiteY57" fmla="*/ 8931 h 10000"/>
              <a:gd name="connsiteX58" fmla="*/ 4527 w 10000"/>
              <a:gd name="connsiteY58" fmla="*/ 9038 h 10000"/>
              <a:gd name="connsiteX59" fmla="*/ 5095 w 10000"/>
              <a:gd name="connsiteY59" fmla="*/ 9038 h 10000"/>
              <a:gd name="connsiteX60" fmla="*/ 5664 w 10000"/>
              <a:gd name="connsiteY60" fmla="*/ 9038 h 10000"/>
              <a:gd name="connsiteX61" fmla="*/ 6232 w 10000"/>
              <a:gd name="connsiteY61" fmla="*/ 8931 h 10000"/>
              <a:gd name="connsiteX62" fmla="*/ 6612 w 10000"/>
              <a:gd name="connsiteY62" fmla="*/ 8931 h 10000"/>
              <a:gd name="connsiteX63" fmla="*/ 7180 w 10000"/>
              <a:gd name="connsiteY63" fmla="*/ 8824 h 10000"/>
              <a:gd name="connsiteX64" fmla="*/ 7560 w 10000"/>
              <a:gd name="connsiteY64" fmla="*/ 8730 h 10000"/>
              <a:gd name="connsiteX65" fmla="*/ 7938 w 10000"/>
              <a:gd name="connsiteY65" fmla="*/ 8623 h 10000"/>
              <a:gd name="connsiteX66" fmla="*/ 8128 w 10000"/>
              <a:gd name="connsiteY66" fmla="*/ 8516 h 10000"/>
              <a:gd name="connsiteX67" fmla="*/ 8128 w 10000"/>
              <a:gd name="connsiteY67" fmla="*/ 8409 h 10000"/>
              <a:gd name="connsiteX68" fmla="*/ 8294 w 10000"/>
              <a:gd name="connsiteY68" fmla="*/ 8195 h 10000"/>
              <a:gd name="connsiteX69" fmla="*/ 8483 w 10000"/>
              <a:gd name="connsiteY69" fmla="*/ 7982 h 10000"/>
              <a:gd name="connsiteX70" fmla="*/ 8673 w 10000"/>
              <a:gd name="connsiteY70" fmla="*/ 7874 h 10000"/>
              <a:gd name="connsiteX71" fmla="*/ 8673 w 10000"/>
              <a:gd name="connsiteY71" fmla="*/ 7553 h 10000"/>
              <a:gd name="connsiteX72" fmla="*/ 8863 w 10000"/>
              <a:gd name="connsiteY72" fmla="*/ 7340 h 10000"/>
              <a:gd name="connsiteX73" fmla="*/ 8863 w 10000"/>
              <a:gd name="connsiteY73" fmla="*/ 7126 h 10000"/>
              <a:gd name="connsiteX74" fmla="*/ 8863 w 10000"/>
              <a:gd name="connsiteY74" fmla="*/ 7018 h 10000"/>
              <a:gd name="connsiteX75" fmla="*/ 9052 w 10000"/>
              <a:gd name="connsiteY75" fmla="*/ 6805 h 10000"/>
              <a:gd name="connsiteX76" fmla="*/ 9052 w 10000"/>
              <a:gd name="connsiteY76" fmla="*/ 6698 h 10000"/>
              <a:gd name="connsiteX77" fmla="*/ 9242 w 10000"/>
              <a:gd name="connsiteY77" fmla="*/ 6698 h 10000"/>
              <a:gd name="connsiteX78" fmla="*/ 9242 w 10000"/>
              <a:gd name="connsiteY78" fmla="*/ 6591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698 h 10000"/>
              <a:gd name="connsiteX82" fmla="*/ 9431 w 10000"/>
              <a:gd name="connsiteY82" fmla="*/ 6698 h 10000"/>
              <a:gd name="connsiteX83" fmla="*/ 9431 w 10000"/>
              <a:gd name="connsiteY83" fmla="*/ 6805 h 10000"/>
              <a:gd name="connsiteX84" fmla="*/ 9431 w 10000"/>
              <a:gd name="connsiteY84" fmla="*/ 7018 h 10000"/>
              <a:gd name="connsiteX85" fmla="*/ 9431 w 10000"/>
              <a:gd name="connsiteY85" fmla="*/ 7126 h 10000"/>
              <a:gd name="connsiteX86" fmla="*/ 9431 w 10000"/>
              <a:gd name="connsiteY86" fmla="*/ 7340 h 10000"/>
              <a:gd name="connsiteX87" fmla="*/ 9431 w 10000"/>
              <a:gd name="connsiteY87" fmla="*/ 7553 h 10000"/>
              <a:gd name="connsiteX88" fmla="*/ 9621 w 10000"/>
              <a:gd name="connsiteY88" fmla="*/ 7982 h 10000"/>
              <a:gd name="connsiteX89" fmla="*/ 9621 w 10000"/>
              <a:gd name="connsiteY89" fmla="*/ 8302 h 10000"/>
              <a:gd name="connsiteX90" fmla="*/ 9811 w 10000"/>
              <a:gd name="connsiteY90" fmla="*/ 8623 h 10000"/>
              <a:gd name="connsiteX91" fmla="*/ 10000 w 10000"/>
              <a:gd name="connsiteY91" fmla="*/ 8824 h 10000"/>
              <a:gd name="connsiteX92" fmla="*/ 10000 w 10000"/>
              <a:gd name="connsiteY92" fmla="*/ 8931 h 10000"/>
              <a:gd name="connsiteX93" fmla="*/ 10000 w 10000"/>
              <a:gd name="connsiteY93" fmla="*/ 9038 h 10000"/>
              <a:gd name="connsiteX94" fmla="*/ 10000 w 10000"/>
              <a:gd name="connsiteY94" fmla="*/ 9144 h 10000"/>
              <a:gd name="connsiteX95" fmla="*/ 9811 w 10000"/>
              <a:gd name="connsiteY95" fmla="*/ 9251 h 10000"/>
              <a:gd name="connsiteX96" fmla="*/ 9431 w 10000"/>
              <a:gd name="connsiteY96" fmla="*/ 9358 h 10000"/>
              <a:gd name="connsiteX97" fmla="*/ 9052 w 10000"/>
              <a:gd name="connsiteY97" fmla="*/ 9465 h 10000"/>
              <a:gd name="connsiteX98" fmla="*/ 8673 w 10000"/>
              <a:gd name="connsiteY98" fmla="*/ 9572 h 10000"/>
              <a:gd name="connsiteX99" fmla="*/ 8128 w 10000"/>
              <a:gd name="connsiteY99" fmla="*/ 9680 h 10000"/>
              <a:gd name="connsiteX100" fmla="*/ 7369 w 10000"/>
              <a:gd name="connsiteY100" fmla="*/ 9786 h 10000"/>
              <a:gd name="connsiteX101" fmla="*/ 6801 w 10000"/>
              <a:gd name="connsiteY101" fmla="*/ 9893 h 10000"/>
              <a:gd name="connsiteX102" fmla="*/ 6043 w 10000"/>
              <a:gd name="connsiteY102" fmla="*/ 10000 h 10000"/>
              <a:gd name="connsiteX103" fmla="*/ 5095 w 10000"/>
              <a:gd name="connsiteY103" fmla="*/ 10000 h 10000"/>
              <a:gd name="connsiteX104" fmla="*/ 5095 w 10000"/>
              <a:gd name="connsiteY104" fmla="*/ 10000 h 10000"/>
              <a:gd name="connsiteX0" fmla="*/ 5095 w 10000"/>
              <a:gd name="connsiteY0" fmla="*/ 9787 h 9787"/>
              <a:gd name="connsiteX1" fmla="*/ 4336 w 10000"/>
              <a:gd name="connsiteY1" fmla="*/ 9680 h 9787"/>
              <a:gd name="connsiteX2" fmla="*/ 3602 w 10000"/>
              <a:gd name="connsiteY2" fmla="*/ 9680 h 9787"/>
              <a:gd name="connsiteX3" fmla="*/ 3033 w 10000"/>
              <a:gd name="connsiteY3" fmla="*/ 9573 h 9787"/>
              <a:gd name="connsiteX4" fmla="*/ 2465 w 10000"/>
              <a:gd name="connsiteY4" fmla="*/ 9467 h 9787"/>
              <a:gd name="connsiteX5" fmla="*/ 2085 w 10000"/>
              <a:gd name="connsiteY5" fmla="*/ 9359 h 9787"/>
              <a:gd name="connsiteX6" fmla="*/ 1706 w 10000"/>
              <a:gd name="connsiteY6" fmla="*/ 9145 h 9787"/>
              <a:gd name="connsiteX7" fmla="*/ 1327 w 10000"/>
              <a:gd name="connsiteY7" fmla="*/ 8931 h 9787"/>
              <a:gd name="connsiteX8" fmla="*/ 1137 w 10000"/>
              <a:gd name="connsiteY8" fmla="*/ 8718 h 9787"/>
              <a:gd name="connsiteX9" fmla="*/ 759 w 10000"/>
              <a:gd name="connsiteY9" fmla="*/ 8410 h 9787"/>
              <a:gd name="connsiteX10" fmla="*/ 569 w 10000"/>
              <a:gd name="connsiteY10" fmla="*/ 8089 h 9787"/>
              <a:gd name="connsiteX11" fmla="*/ 379 w 10000"/>
              <a:gd name="connsiteY11" fmla="*/ 7769 h 9787"/>
              <a:gd name="connsiteX12" fmla="*/ 379 w 10000"/>
              <a:gd name="connsiteY12" fmla="*/ 7447 h 9787"/>
              <a:gd name="connsiteX13" fmla="*/ 189 w 10000"/>
              <a:gd name="connsiteY13" fmla="*/ 7234 h 9787"/>
              <a:gd name="connsiteX14" fmla="*/ 189 w 10000"/>
              <a:gd name="connsiteY14" fmla="*/ 6913 h 9787"/>
              <a:gd name="connsiteX15" fmla="*/ 189 w 10000"/>
              <a:gd name="connsiteY15" fmla="*/ 6485 h 9787"/>
              <a:gd name="connsiteX16" fmla="*/ 189 w 10000"/>
              <a:gd name="connsiteY16" fmla="*/ 6057 h 9787"/>
              <a:gd name="connsiteX17" fmla="*/ 189 w 10000"/>
              <a:gd name="connsiteY17" fmla="*/ 5536 h 9787"/>
              <a:gd name="connsiteX18" fmla="*/ 189 w 10000"/>
              <a:gd name="connsiteY18" fmla="*/ 4894 h 9787"/>
              <a:gd name="connsiteX19" fmla="*/ 189 w 10000"/>
              <a:gd name="connsiteY19" fmla="*/ 4252 h 9787"/>
              <a:gd name="connsiteX20" fmla="*/ 189 w 10000"/>
              <a:gd name="connsiteY20" fmla="*/ 3409 h 9787"/>
              <a:gd name="connsiteX21" fmla="*/ 189 w 10000"/>
              <a:gd name="connsiteY21" fmla="*/ 2661 h 9787"/>
              <a:gd name="connsiteX22" fmla="*/ 189 w 10000"/>
              <a:gd name="connsiteY22" fmla="*/ 2020 h 9787"/>
              <a:gd name="connsiteX23" fmla="*/ 0 w 10000"/>
              <a:gd name="connsiteY23" fmla="*/ 1485 h 9787"/>
              <a:gd name="connsiteX24" fmla="*/ 0 w 10000"/>
              <a:gd name="connsiteY24" fmla="*/ 1056 h 9787"/>
              <a:gd name="connsiteX25" fmla="*/ 0 w 10000"/>
              <a:gd name="connsiteY25" fmla="*/ 642 h 9787"/>
              <a:gd name="connsiteX26" fmla="*/ 0 w 10000"/>
              <a:gd name="connsiteY26" fmla="*/ 322 h 9787"/>
              <a:gd name="connsiteX27" fmla="*/ 1327 w 10000"/>
              <a:gd name="connsiteY27" fmla="*/ 0 h 9787"/>
              <a:gd name="connsiteX28" fmla="*/ 1517 w 10000"/>
              <a:gd name="connsiteY28" fmla="*/ 322 h 9787"/>
              <a:gd name="connsiteX29" fmla="*/ 1517 w 10000"/>
              <a:gd name="connsiteY29" fmla="*/ 642 h 9787"/>
              <a:gd name="connsiteX30" fmla="*/ 1327 w 10000"/>
              <a:gd name="connsiteY30" fmla="*/ 749 h 9787"/>
              <a:gd name="connsiteX31" fmla="*/ 1327 w 10000"/>
              <a:gd name="connsiteY31" fmla="*/ 856 h 9787"/>
              <a:gd name="connsiteX32" fmla="*/ 1327 w 10000"/>
              <a:gd name="connsiteY32" fmla="*/ 1164 h 9787"/>
              <a:gd name="connsiteX33" fmla="*/ 1327 w 10000"/>
              <a:gd name="connsiteY33" fmla="*/ 1378 h 9787"/>
              <a:gd name="connsiteX34" fmla="*/ 1327 w 10000"/>
              <a:gd name="connsiteY34" fmla="*/ 1805 h 9787"/>
              <a:gd name="connsiteX35" fmla="*/ 1327 w 10000"/>
              <a:gd name="connsiteY35" fmla="*/ 2127 h 9787"/>
              <a:gd name="connsiteX36" fmla="*/ 1137 w 10000"/>
              <a:gd name="connsiteY36" fmla="*/ 2661 h 9787"/>
              <a:gd name="connsiteX37" fmla="*/ 1137 w 10000"/>
              <a:gd name="connsiteY37" fmla="*/ 3196 h 9787"/>
              <a:gd name="connsiteX38" fmla="*/ 1137 w 10000"/>
              <a:gd name="connsiteY38" fmla="*/ 3718 h 9787"/>
              <a:gd name="connsiteX39" fmla="*/ 1137 w 10000"/>
              <a:gd name="connsiteY39" fmla="*/ 4145 h 9787"/>
              <a:gd name="connsiteX40" fmla="*/ 1137 w 10000"/>
              <a:gd name="connsiteY40" fmla="*/ 4573 h 9787"/>
              <a:gd name="connsiteX41" fmla="*/ 1137 w 10000"/>
              <a:gd name="connsiteY41" fmla="*/ 5001 h 9787"/>
              <a:gd name="connsiteX42" fmla="*/ 1327 w 10000"/>
              <a:gd name="connsiteY42" fmla="*/ 5322 h 9787"/>
              <a:gd name="connsiteX43" fmla="*/ 1327 w 10000"/>
              <a:gd name="connsiteY43" fmla="*/ 5642 h 9787"/>
              <a:gd name="connsiteX44" fmla="*/ 1327 w 10000"/>
              <a:gd name="connsiteY44" fmla="*/ 5856 h 9787"/>
              <a:gd name="connsiteX45" fmla="*/ 1327 w 10000"/>
              <a:gd name="connsiteY45" fmla="*/ 6057 h 9787"/>
              <a:gd name="connsiteX46" fmla="*/ 1327 w 10000"/>
              <a:gd name="connsiteY46" fmla="*/ 6698 h 9787"/>
              <a:gd name="connsiteX47" fmla="*/ 1517 w 10000"/>
              <a:gd name="connsiteY47" fmla="*/ 7340 h 9787"/>
              <a:gd name="connsiteX48" fmla="*/ 1706 w 10000"/>
              <a:gd name="connsiteY48" fmla="*/ 7661 h 9787"/>
              <a:gd name="connsiteX49" fmla="*/ 1706 w 10000"/>
              <a:gd name="connsiteY49" fmla="*/ 7875 h 9787"/>
              <a:gd name="connsiteX50" fmla="*/ 1896 w 10000"/>
              <a:gd name="connsiteY50" fmla="*/ 8089 h 9787"/>
              <a:gd name="connsiteX51" fmla="*/ 2275 w 10000"/>
              <a:gd name="connsiteY51" fmla="*/ 8303 h 9787"/>
              <a:gd name="connsiteX52" fmla="*/ 2465 w 10000"/>
              <a:gd name="connsiteY52" fmla="*/ 8410 h 9787"/>
              <a:gd name="connsiteX53" fmla="*/ 2844 w 10000"/>
              <a:gd name="connsiteY53" fmla="*/ 8517 h 9787"/>
              <a:gd name="connsiteX54" fmla="*/ 3222 w 10000"/>
              <a:gd name="connsiteY54" fmla="*/ 8611 h 9787"/>
              <a:gd name="connsiteX55" fmla="*/ 3602 w 10000"/>
              <a:gd name="connsiteY55" fmla="*/ 8718 h 9787"/>
              <a:gd name="connsiteX56" fmla="*/ 3958 w 10000"/>
              <a:gd name="connsiteY56" fmla="*/ 8718 h 9787"/>
              <a:gd name="connsiteX57" fmla="*/ 4527 w 10000"/>
              <a:gd name="connsiteY57" fmla="*/ 8825 h 9787"/>
              <a:gd name="connsiteX58" fmla="*/ 5095 w 10000"/>
              <a:gd name="connsiteY58" fmla="*/ 8825 h 9787"/>
              <a:gd name="connsiteX59" fmla="*/ 5664 w 10000"/>
              <a:gd name="connsiteY59" fmla="*/ 8825 h 9787"/>
              <a:gd name="connsiteX60" fmla="*/ 6232 w 10000"/>
              <a:gd name="connsiteY60" fmla="*/ 8718 h 9787"/>
              <a:gd name="connsiteX61" fmla="*/ 6612 w 10000"/>
              <a:gd name="connsiteY61" fmla="*/ 8718 h 9787"/>
              <a:gd name="connsiteX62" fmla="*/ 7180 w 10000"/>
              <a:gd name="connsiteY62" fmla="*/ 8611 h 9787"/>
              <a:gd name="connsiteX63" fmla="*/ 7560 w 10000"/>
              <a:gd name="connsiteY63" fmla="*/ 8517 h 9787"/>
              <a:gd name="connsiteX64" fmla="*/ 7938 w 10000"/>
              <a:gd name="connsiteY64" fmla="*/ 8410 h 9787"/>
              <a:gd name="connsiteX65" fmla="*/ 8128 w 10000"/>
              <a:gd name="connsiteY65" fmla="*/ 8303 h 9787"/>
              <a:gd name="connsiteX66" fmla="*/ 8128 w 10000"/>
              <a:gd name="connsiteY66" fmla="*/ 8196 h 9787"/>
              <a:gd name="connsiteX67" fmla="*/ 8294 w 10000"/>
              <a:gd name="connsiteY67" fmla="*/ 7982 h 9787"/>
              <a:gd name="connsiteX68" fmla="*/ 8483 w 10000"/>
              <a:gd name="connsiteY68" fmla="*/ 7769 h 9787"/>
              <a:gd name="connsiteX69" fmla="*/ 8673 w 10000"/>
              <a:gd name="connsiteY69" fmla="*/ 7661 h 9787"/>
              <a:gd name="connsiteX70" fmla="*/ 8673 w 10000"/>
              <a:gd name="connsiteY70" fmla="*/ 7340 h 9787"/>
              <a:gd name="connsiteX71" fmla="*/ 8863 w 10000"/>
              <a:gd name="connsiteY71" fmla="*/ 7127 h 9787"/>
              <a:gd name="connsiteX72" fmla="*/ 8863 w 10000"/>
              <a:gd name="connsiteY72" fmla="*/ 6913 h 9787"/>
              <a:gd name="connsiteX73" fmla="*/ 8863 w 10000"/>
              <a:gd name="connsiteY73" fmla="*/ 6805 h 9787"/>
              <a:gd name="connsiteX74" fmla="*/ 9052 w 10000"/>
              <a:gd name="connsiteY74" fmla="*/ 6592 h 9787"/>
              <a:gd name="connsiteX75" fmla="*/ 9052 w 10000"/>
              <a:gd name="connsiteY75" fmla="*/ 6485 h 9787"/>
              <a:gd name="connsiteX76" fmla="*/ 9242 w 10000"/>
              <a:gd name="connsiteY76" fmla="*/ 6485 h 9787"/>
              <a:gd name="connsiteX77" fmla="*/ 9242 w 10000"/>
              <a:gd name="connsiteY77" fmla="*/ 6378 h 9787"/>
              <a:gd name="connsiteX78" fmla="*/ 9242 w 10000"/>
              <a:gd name="connsiteY78" fmla="*/ 6378 h 9787"/>
              <a:gd name="connsiteX79" fmla="*/ 9242 w 10000"/>
              <a:gd name="connsiteY79" fmla="*/ 6378 h 9787"/>
              <a:gd name="connsiteX80" fmla="*/ 9242 w 10000"/>
              <a:gd name="connsiteY80" fmla="*/ 6485 h 9787"/>
              <a:gd name="connsiteX81" fmla="*/ 9431 w 10000"/>
              <a:gd name="connsiteY81" fmla="*/ 6485 h 9787"/>
              <a:gd name="connsiteX82" fmla="*/ 9431 w 10000"/>
              <a:gd name="connsiteY82" fmla="*/ 6592 h 9787"/>
              <a:gd name="connsiteX83" fmla="*/ 9431 w 10000"/>
              <a:gd name="connsiteY83" fmla="*/ 6805 h 9787"/>
              <a:gd name="connsiteX84" fmla="*/ 9431 w 10000"/>
              <a:gd name="connsiteY84" fmla="*/ 6913 h 9787"/>
              <a:gd name="connsiteX85" fmla="*/ 9431 w 10000"/>
              <a:gd name="connsiteY85" fmla="*/ 7127 h 9787"/>
              <a:gd name="connsiteX86" fmla="*/ 9431 w 10000"/>
              <a:gd name="connsiteY86" fmla="*/ 7340 h 9787"/>
              <a:gd name="connsiteX87" fmla="*/ 9621 w 10000"/>
              <a:gd name="connsiteY87" fmla="*/ 7769 h 9787"/>
              <a:gd name="connsiteX88" fmla="*/ 9621 w 10000"/>
              <a:gd name="connsiteY88" fmla="*/ 8089 h 9787"/>
              <a:gd name="connsiteX89" fmla="*/ 9811 w 10000"/>
              <a:gd name="connsiteY89" fmla="*/ 8410 h 9787"/>
              <a:gd name="connsiteX90" fmla="*/ 10000 w 10000"/>
              <a:gd name="connsiteY90" fmla="*/ 8611 h 9787"/>
              <a:gd name="connsiteX91" fmla="*/ 10000 w 10000"/>
              <a:gd name="connsiteY91" fmla="*/ 8718 h 9787"/>
              <a:gd name="connsiteX92" fmla="*/ 10000 w 10000"/>
              <a:gd name="connsiteY92" fmla="*/ 8825 h 9787"/>
              <a:gd name="connsiteX93" fmla="*/ 10000 w 10000"/>
              <a:gd name="connsiteY93" fmla="*/ 8931 h 9787"/>
              <a:gd name="connsiteX94" fmla="*/ 9811 w 10000"/>
              <a:gd name="connsiteY94" fmla="*/ 9038 h 9787"/>
              <a:gd name="connsiteX95" fmla="*/ 9431 w 10000"/>
              <a:gd name="connsiteY95" fmla="*/ 9145 h 9787"/>
              <a:gd name="connsiteX96" fmla="*/ 9052 w 10000"/>
              <a:gd name="connsiteY96" fmla="*/ 9252 h 9787"/>
              <a:gd name="connsiteX97" fmla="*/ 8673 w 10000"/>
              <a:gd name="connsiteY97" fmla="*/ 9359 h 9787"/>
              <a:gd name="connsiteX98" fmla="*/ 8128 w 10000"/>
              <a:gd name="connsiteY98" fmla="*/ 9467 h 9787"/>
              <a:gd name="connsiteX99" fmla="*/ 7369 w 10000"/>
              <a:gd name="connsiteY99" fmla="*/ 9573 h 9787"/>
              <a:gd name="connsiteX100" fmla="*/ 6801 w 10000"/>
              <a:gd name="connsiteY100" fmla="*/ 9680 h 9787"/>
              <a:gd name="connsiteX101" fmla="*/ 6043 w 10000"/>
              <a:gd name="connsiteY101" fmla="*/ 9787 h 9787"/>
              <a:gd name="connsiteX102" fmla="*/ 5095 w 10000"/>
              <a:gd name="connsiteY102" fmla="*/ 9787 h 9787"/>
              <a:gd name="connsiteX103" fmla="*/ 5095 w 10000"/>
              <a:gd name="connsiteY103" fmla="*/ 9787 h 9787"/>
              <a:gd name="connsiteX0" fmla="*/ 5095 w 10000"/>
              <a:gd name="connsiteY0" fmla="*/ 9671 h 9671"/>
              <a:gd name="connsiteX1" fmla="*/ 4336 w 10000"/>
              <a:gd name="connsiteY1" fmla="*/ 9562 h 9671"/>
              <a:gd name="connsiteX2" fmla="*/ 3602 w 10000"/>
              <a:gd name="connsiteY2" fmla="*/ 9562 h 9671"/>
              <a:gd name="connsiteX3" fmla="*/ 3033 w 10000"/>
              <a:gd name="connsiteY3" fmla="*/ 9452 h 9671"/>
              <a:gd name="connsiteX4" fmla="*/ 2465 w 10000"/>
              <a:gd name="connsiteY4" fmla="*/ 9344 h 9671"/>
              <a:gd name="connsiteX5" fmla="*/ 2085 w 10000"/>
              <a:gd name="connsiteY5" fmla="*/ 9234 h 9671"/>
              <a:gd name="connsiteX6" fmla="*/ 1706 w 10000"/>
              <a:gd name="connsiteY6" fmla="*/ 9015 h 9671"/>
              <a:gd name="connsiteX7" fmla="*/ 1327 w 10000"/>
              <a:gd name="connsiteY7" fmla="*/ 8796 h 9671"/>
              <a:gd name="connsiteX8" fmla="*/ 1137 w 10000"/>
              <a:gd name="connsiteY8" fmla="*/ 8579 h 9671"/>
              <a:gd name="connsiteX9" fmla="*/ 759 w 10000"/>
              <a:gd name="connsiteY9" fmla="*/ 8264 h 9671"/>
              <a:gd name="connsiteX10" fmla="*/ 569 w 10000"/>
              <a:gd name="connsiteY10" fmla="*/ 7936 h 9671"/>
              <a:gd name="connsiteX11" fmla="*/ 379 w 10000"/>
              <a:gd name="connsiteY11" fmla="*/ 7609 h 9671"/>
              <a:gd name="connsiteX12" fmla="*/ 379 w 10000"/>
              <a:gd name="connsiteY12" fmla="*/ 7280 h 9671"/>
              <a:gd name="connsiteX13" fmla="*/ 189 w 10000"/>
              <a:gd name="connsiteY13" fmla="*/ 7062 h 9671"/>
              <a:gd name="connsiteX14" fmla="*/ 189 w 10000"/>
              <a:gd name="connsiteY14" fmla="*/ 6734 h 9671"/>
              <a:gd name="connsiteX15" fmla="*/ 189 w 10000"/>
              <a:gd name="connsiteY15" fmla="*/ 6297 h 9671"/>
              <a:gd name="connsiteX16" fmla="*/ 189 w 10000"/>
              <a:gd name="connsiteY16" fmla="*/ 5860 h 9671"/>
              <a:gd name="connsiteX17" fmla="*/ 189 w 10000"/>
              <a:gd name="connsiteY17" fmla="*/ 5327 h 9671"/>
              <a:gd name="connsiteX18" fmla="*/ 189 w 10000"/>
              <a:gd name="connsiteY18" fmla="*/ 4672 h 9671"/>
              <a:gd name="connsiteX19" fmla="*/ 189 w 10000"/>
              <a:gd name="connsiteY19" fmla="*/ 4016 h 9671"/>
              <a:gd name="connsiteX20" fmla="*/ 189 w 10000"/>
              <a:gd name="connsiteY20" fmla="*/ 3154 h 9671"/>
              <a:gd name="connsiteX21" fmla="*/ 189 w 10000"/>
              <a:gd name="connsiteY21" fmla="*/ 2390 h 9671"/>
              <a:gd name="connsiteX22" fmla="*/ 189 w 10000"/>
              <a:gd name="connsiteY22" fmla="*/ 1735 h 9671"/>
              <a:gd name="connsiteX23" fmla="*/ 0 w 10000"/>
              <a:gd name="connsiteY23" fmla="*/ 1188 h 9671"/>
              <a:gd name="connsiteX24" fmla="*/ 0 w 10000"/>
              <a:gd name="connsiteY24" fmla="*/ 750 h 9671"/>
              <a:gd name="connsiteX25" fmla="*/ 0 w 10000"/>
              <a:gd name="connsiteY25" fmla="*/ 327 h 9671"/>
              <a:gd name="connsiteX26" fmla="*/ 0 w 10000"/>
              <a:gd name="connsiteY26" fmla="*/ 0 h 9671"/>
              <a:gd name="connsiteX27" fmla="*/ 1517 w 10000"/>
              <a:gd name="connsiteY27" fmla="*/ 0 h 9671"/>
              <a:gd name="connsiteX28" fmla="*/ 1517 w 10000"/>
              <a:gd name="connsiteY28" fmla="*/ 327 h 9671"/>
              <a:gd name="connsiteX29" fmla="*/ 1327 w 10000"/>
              <a:gd name="connsiteY29" fmla="*/ 436 h 9671"/>
              <a:gd name="connsiteX30" fmla="*/ 1327 w 10000"/>
              <a:gd name="connsiteY30" fmla="*/ 546 h 9671"/>
              <a:gd name="connsiteX31" fmla="*/ 1327 w 10000"/>
              <a:gd name="connsiteY31" fmla="*/ 860 h 9671"/>
              <a:gd name="connsiteX32" fmla="*/ 1327 w 10000"/>
              <a:gd name="connsiteY32" fmla="*/ 1079 h 9671"/>
              <a:gd name="connsiteX33" fmla="*/ 1327 w 10000"/>
              <a:gd name="connsiteY33" fmla="*/ 1515 h 9671"/>
              <a:gd name="connsiteX34" fmla="*/ 1327 w 10000"/>
              <a:gd name="connsiteY34" fmla="*/ 1844 h 9671"/>
              <a:gd name="connsiteX35" fmla="*/ 1137 w 10000"/>
              <a:gd name="connsiteY35" fmla="*/ 2390 h 9671"/>
              <a:gd name="connsiteX36" fmla="*/ 1137 w 10000"/>
              <a:gd name="connsiteY36" fmla="*/ 2937 h 9671"/>
              <a:gd name="connsiteX37" fmla="*/ 1137 w 10000"/>
              <a:gd name="connsiteY37" fmla="*/ 3470 h 9671"/>
              <a:gd name="connsiteX38" fmla="*/ 1137 w 10000"/>
              <a:gd name="connsiteY38" fmla="*/ 3906 h 9671"/>
              <a:gd name="connsiteX39" fmla="*/ 1137 w 10000"/>
              <a:gd name="connsiteY39" fmla="*/ 4344 h 9671"/>
              <a:gd name="connsiteX40" fmla="*/ 1137 w 10000"/>
              <a:gd name="connsiteY40" fmla="*/ 4781 h 9671"/>
              <a:gd name="connsiteX41" fmla="*/ 1327 w 10000"/>
              <a:gd name="connsiteY41" fmla="*/ 5109 h 9671"/>
              <a:gd name="connsiteX42" fmla="*/ 1327 w 10000"/>
              <a:gd name="connsiteY42" fmla="*/ 5436 h 9671"/>
              <a:gd name="connsiteX43" fmla="*/ 1327 w 10000"/>
              <a:gd name="connsiteY43" fmla="*/ 5654 h 9671"/>
              <a:gd name="connsiteX44" fmla="*/ 1327 w 10000"/>
              <a:gd name="connsiteY44" fmla="*/ 5860 h 9671"/>
              <a:gd name="connsiteX45" fmla="*/ 1327 w 10000"/>
              <a:gd name="connsiteY45" fmla="*/ 6515 h 9671"/>
              <a:gd name="connsiteX46" fmla="*/ 1517 w 10000"/>
              <a:gd name="connsiteY46" fmla="*/ 7171 h 9671"/>
              <a:gd name="connsiteX47" fmla="*/ 1706 w 10000"/>
              <a:gd name="connsiteY47" fmla="*/ 7499 h 9671"/>
              <a:gd name="connsiteX48" fmla="*/ 1706 w 10000"/>
              <a:gd name="connsiteY48" fmla="*/ 7717 h 9671"/>
              <a:gd name="connsiteX49" fmla="*/ 1896 w 10000"/>
              <a:gd name="connsiteY49" fmla="*/ 7936 h 9671"/>
              <a:gd name="connsiteX50" fmla="*/ 2275 w 10000"/>
              <a:gd name="connsiteY50" fmla="*/ 8155 h 9671"/>
              <a:gd name="connsiteX51" fmla="*/ 2465 w 10000"/>
              <a:gd name="connsiteY51" fmla="*/ 8264 h 9671"/>
              <a:gd name="connsiteX52" fmla="*/ 2844 w 10000"/>
              <a:gd name="connsiteY52" fmla="*/ 8373 h 9671"/>
              <a:gd name="connsiteX53" fmla="*/ 3222 w 10000"/>
              <a:gd name="connsiteY53" fmla="*/ 8469 h 9671"/>
              <a:gd name="connsiteX54" fmla="*/ 3602 w 10000"/>
              <a:gd name="connsiteY54" fmla="*/ 8579 h 9671"/>
              <a:gd name="connsiteX55" fmla="*/ 3958 w 10000"/>
              <a:gd name="connsiteY55" fmla="*/ 8579 h 9671"/>
              <a:gd name="connsiteX56" fmla="*/ 4527 w 10000"/>
              <a:gd name="connsiteY56" fmla="*/ 8688 h 9671"/>
              <a:gd name="connsiteX57" fmla="*/ 5095 w 10000"/>
              <a:gd name="connsiteY57" fmla="*/ 8688 h 9671"/>
              <a:gd name="connsiteX58" fmla="*/ 5664 w 10000"/>
              <a:gd name="connsiteY58" fmla="*/ 8688 h 9671"/>
              <a:gd name="connsiteX59" fmla="*/ 6232 w 10000"/>
              <a:gd name="connsiteY59" fmla="*/ 8579 h 9671"/>
              <a:gd name="connsiteX60" fmla="*/ 6612 w 10000"/>
              <a:gd name="connsiteY60" fmla="*/ 8579 h 9671"/>
              <a:gd name="connsiteX61" fmla="*/ 7180 w 10000"/>
              <a:gd name="connsiteY61" fmla="*/ 8469 h 9671"/>
              <a:gd name="connsiteX62" fmla="*/ 7560 w 10000"/>
              <a:gd name="connsiteY62" fmla="*/ 8373 h 9671"/>
              <a:gd name="connsiteX63" fmla="*/ 7938 w 10000"/>
              <a:gd name="connsiteY63" fmla="*/ 8264 h 9671"/>
              <a:gd name="connsiteX64" fmla="*/ 8128 w 10000"/>
              <a:gd name="connsiteY64" fmla="*/ 8155 h 9671"/>
              <a:gd name="connsiteX65" fmla="*/ 8128 w 10000"/>
              <a:gd name="connsiteY65" fmla="*/ 8045 h 9671"/>
              <a:gd name="connsiteX66" fmla="*/ 8294 w 10000"/>
              <a:gd name="connsiteY66" fmla="*/ 7827 h 9671"/>
              <a:gd name="connsiteX67" fmla="*/ 8483 w 10000"/>
              <a:gd name="connsiteY67" fmla="*/ 7609 h 9671"/>
              <a:gd name="connsiteX68" fmla="*/ 8673 w 10000"/>
              <a:gd name="connsiteY68" fmla="*/ 7499 h 9671"/>
              <a:gd name="connsiteX69" fmla="*/ 8673 w 10000"/>
              <a:gd name="connsiteY69" fmla="*/ 7171 h 9671"/>
              <a:gd name="connsiteX70" fmla="*/ 8863 w 10000"/>
              <a:gd name="connsiteY70" fmla="*/ 6953 h 9671"/>
              <a:gd name="connsiteX71" fmla="*/ 8863 w 10000"/>
              <a:gd name="connsiteY71" fmla="*/ 6734 h 9671"/>
              <a:gd name="connsiteX72" fmla="*/ 8863 w 10000"/>
              <a:gd name="connsiteY72" fmla="*/ 6624 h 9671"/>
              <a:gd name="connsiteX73" fmla="*/ 9052 w 10000"/>
              <a:gd name="connsiteY73" fmla="*/ 6406 h 9671"/>
              <a:gd name="connsiteX74" fmla="*/ 9052 w 10000"/>
              <a:gd name="connsiteY74" fmla="*/ 6297 h 9671"/>
              <a:gd name="connsiteX75" fmla="*/ 9242 w 10000"/>
              <a:gd name="connsiteY75" fmla="*/ 6297 h 9671"/>
              <a:gd name="connsiteX76" fmla="*/ 9242 w 10000"/>
              <a:gd name="connsiteY76" fmla="*/ 6188 h 9671"/>
              <a:gd name="connsiteX77" fmla="*/ 9242 w 10000"/>
              <a:gd name="connsiteY77" fmla="*/ 6188 h 9671"/>
              <a:gd name="connsiteX78" fmla="*/ 9242 w 10000"/>
              <a:gd name="connsiteY78" fmla="*/ 6188 h 9671"/>
              <a:gd name="connsiteX79" fmla="*/ 9242 w 10000"/>
              <a:gd name="connsiteY79" fmla="*/ 6297 h 9671"/>
              <a:gd name="connsiteX80" fmla="*/ 9431 w 10000"/>
              <a:gd name="connsiteY80" fmla="*/ 6297 h 9671"/>
              <a:gd name="connsiteX81" fmla="*/ 9431 w 10000"/>
              <a:gd name="connsiteY81" fmla="*/ 6406 h 9671"/>
              <a:gd name="connsiteX82" fmla="*/ 9431 w 10000"/>
              <a:gd name="connsiteY82" fmla="*/ 6624 h 9671"/>
              <a:gd name="connsiteX83" fmla="*/ 9431 w 10000"/>
              <a:gd name="connsiteY83" fmla="*/ 6734 h 9671"/>
              <a:gd name="connsiteX84" fmla="*/ 9431 w 10000"/>
              <a:gd name="connsiteY84" fmla="*/ 6953 h 9671"/>
              <a:gd name="connsiteX85" fmla="*/ 9431 w 10000"/>
              <a:gd name="connsiteY85" fmla="*/ 7171 h 9671"/>
              <a:gd name="connsiteX86" fmla="*/ 9621 w 10000"/>
              <a:gd name="connsiteY86" fmla="*/ 7609 h 9671"/>
              <a:gd name="connsiteX87" fmla="*/ 9621 w 10000"/>
              <a:gd name="connsiteY87" fmla="*/ 7936 h 9671"/>
              <a:gd name="connsiteX88" fmla="*/ 9811 w 10000"/>
              <a:gd name="connsiteY88" fmla="*/ 8264 h 9671"/>
              <a:gd name="connsiteX89" fmla="*/ 10000 w 10000"/>
              <a:gd name="connsiteY89" fmla="*/ 8469 h 9671"/>
              <a:gd name="connsiteX90" fmla="*/ 10000 w 10000"/>
              <a:gd name="connsiteY90" fmla="*/ 8579 h 9671"/>
              <a:gd name="connsiteX91" fmla="*/ 10000 w 10000"/>
              <a:gd name="connsiteY91" fmla="*/ 8688 h 9671"/>
              <a:gd name="connsiteX92" fmla="*/ 10000 w 10000"/>
              <a:gd name="connsiteY92" fmla="*/ 8796 h 9671"/>
              <a:gd name="connsiteX93" fmla="*/ 9811 w 10000"/>
              <a:gd name="connsiteY93" fmla="*/ 8906 h 9671"/>
              <a:gd name="connsiteX94" fmla="*/ 9431 w 10000"/>
              <a:gd name="connsiteY94" fmla="*/ 9015 h 9671"/>
              <a:gd name="connsiteX95" fmla="*/ 9052 w 10000"/>
              <a:gd name="connsiteY95" fmla="*/ 9124 h 9671"/>
              <a:gd name="connsiteX96" fmla="*/ 8673 w 10000"/>
              <a:gd name="connsiteY96" fmla="*/ 9234 h 9671"/>
              <a:gd name="connsiteX97" fmla="*/ 8128 w 10000"/>
              <a:gd name="connsiteY97" fmla="*/ 9344 h 9671"/>
              <a:gd name="connsiteX98" fmla="*/ 7369 w 10000"/>
              <a:gd name="connsiteY98" fmla="*/ 9452 h 9671"/>
              <a:gd name="connsiteX99" fmla="*/ 6801 w 10000"/>
              <a:gd name="connsiteY99" fmla="*/ 9562 h 9671"/>
              <a:gd name="connsiteX100" fmla="*/ 6043 w 10000"/>
              <a:gd name="connsiteY100" fmla="*/ 9671 h 9671"/>
              <a:gd name="connsiteX101" fmla="*/ 5095 w 10000"/>
              <a:gd name="connsiteY101" fmla="*/ 9671 h 9671"/>
              <a:gd name="connsiteX102" fmla="*/ 5095 w 10000"/>
              <a:gd name="connsiteY102" fmla="*/ 9671 h 9671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451 h 10000"/>
              <a:gd name="connsiteX29" fmla="*/ 1327 w 10000"/>
              <a:gd name="connsiteY29" fmla="*/ 565 h 10000"/>
              <a:gd name="connsiteX30" fmla="*/ 1327 w 10000"/>
              <a:gd name="connsiteY30" fmla="*/ 889 h 10000"/>
              <a:gd name="connsiteX31" fmla="*/ 1327 w 10000"/>
              <a:gd name="connsiteY31" fmla="*/ 1116 h 10000"/>
              <a:gd name="connsiteX32" fmla="*/ 1327 w 10000"/>
              <a:gd name="connsiteY32" fmla="*/ 1567 h 10000"/>
              <a:gd name="connsiteX33" fmla="*/ 1327 w 10000"/>
              <a:gd name="connsiteY33" fmla="*/ 1907 h 10000"/>
              <a:gd name="connsiteX34" fmla="*/ 1137 w 10000"/>
              <a:gd name="connsiteY34" fmla="*/ 2471 h 10000"/>
              <a:gd name="connsiteX35" fmla="*/ 1137 w 10000"/>
              <a:gd name="connsiteY35" fmla="*/ 3037 h 10000"/>
              <a:gd name="connsiteX36" fmla="*/ 1137 w 10000"/>
              <a:gd name="connsiteY36" fmla="*/ 3588 h 10000"/>
              <a:gd name="connsiteX37" fmla="*/ 1137 w 10000"/>
              <a:gd name="connsiteY37" fmla="*/ 4039 h 10000"/>
              <a:gd name="connsiteX38" fmla="*/ 1137 w 10000"/>
              <a:gd name="connsiteY38" fmla="*/ 4492 h 10000"/>
              <a:gd name="connsiteX39" fmla="*/ 1137 w 10000"/>
              <a:gd name="connsiteY39" fmla="*/ 4944 h 10000"/>
              <a:gd name="connsiteX40" fmla="*/ 1327 w 10000"/>
              <a:gd name="connsiteY40" fmla="*/ 5283 h 10000"/>
              <a:gd name="connsiteX41" fmla="*/ 1327 w 10000"/>
              <a:gd name="connsiteY41" fmla="*/ 5621 h 10000"/>
              <a:gd name="connsiteX42" fmla="*/ 1327 w 10000"/>
              <a:gd name="connsiteY42" fmla="*/ 5846 h 10000"/>
              <a:gd name="connsiteX43" fmla="*/ 1327 w 10000"/>
              <a:gd name="connsiteY43" fmla="*/ 6059 h 10000"/>
              <a:gd name="connsiteX44" fmla="*/ 1327 w 10000"/>
              <a:gd name="connsiteY44" fmla="*/ 6737 h 10000"/>
              <a:gd name="connsiteX45" fmla="*/ 1517 w 10000"/>
              <a:gd name="connsiteY45" fmla="*/ 7415 h 10000"/>
              <a:gd name="connsiteX46" fmla="*/ 1706 w 10000"/>
              <a:gd name="connsiteY46" fmla="*/ 7754 h 10000"/>
              <a:gd name="connsiteX47" fmla="*/ 1706 w 10000"/>
              <a:gd name="connsiteY47" fmla="*/ 7980 h 10000"/>
              <a:gd name="connsiteX48" fmla="*/ 1896 w 10000"/>
              <a:gd name="connsiteY48" fmla="*/ 8206 h 10000"/>
              <a:gd name="connsiteX49" fmla="*/ 2275 w 10000"/>
              <a:gd name="connsiteY49" fmla="*/ 8432 h 10000"/>
              <a:gd name="connsiteX50" fmla="*/ 2465 w 10000"/>
              <a:gd name="connsiteY50" fmla="*/ 8545 h 10000"/>
              <a:gd name="connsiteX51" fmla="*/ 2844 w 10000"/>
              <a:gd name="connsiteY51" fmla="*/ 8658 h 10000"/>
              <a:gd name="connsiteX52" fmla="*/ 3222 w 10000"/>
              <a:gd name="connsiteY52" fmla="*/ 8757 h 10000"/>
              <a:gd name="connsiteX53" fmla="*/ 3602 w 10000"/>
              <a:gd name="connsiteY53" fmla="*/ 8871 h 10000"/>
              <a:gd name="connsiteX54" fmla="*/ 3958 w 10000"/>
              <a:gd name="connsiteY54" fmla="*/ 8871 h 10000"/>
              <a:gd name="connsiteX55" fmla="*/ 4527 w 10000"/>
              <a:gd name="connsiteY55" fmla="*/ 8984 h 10000"/>
              <a:gd name="connsiteX56" fmla="*/ 5095 w 10000"/>
              <a:gd name="connsiteY56" fmla="*/ 8984 h 10000"/>
              <a:gd name="connsiteX57" fmla="*/ 5664 w 10000"/>
              <a:gd name="connsiteY57" fmla="*/ 8984 h 10000"/>
              <a:gd name="connsiteX58" fmla="*/ 6232 w 10000"/>
              <a:gd name="connsiteY58" fmla="*/ 8871 h 10000"/>
              <a:gd name="connsiteX59" fmla="*/ 6612 w 10000"/>
              <a:gd name="connsiteY59" fmla="*/ 8871 h 10000"/>
              <a:gd name="connsiteX60" fmla="*/ 7180 w 10000"/>
              <a:gd name="connsiteY60" fmla="*/ 8757 h 10000"/>
              <a:gd name="connsiteX61" fmla="*/ 7560 w 10000"/>
              <a:gd name="connsiteY61" fmla="*/ 8658 h 10000"/>
              <a:gd name="connsiteX62" fmla="*/ 7938 w 10000"/>
              <a:gd name="connsiteY62" fmla="*/ 8545 h 10000"/>
              <a:gd name="connsiteX63" fmla="*/ 8128 w 10000"/>
              <a:gd name="connsiteY63" fmla="*/ 8432 h 10000"/>
              <a:gd name="connsiteX64" fmla="*/ 8128 w 10000"/>
              <a:gd name="connsiteY64" fmla="*/ 8319 h 10000"/>
              <a:gd name="connsiteX65" fmla="*/ 8294 w 10000"/>
              <a:gd name="connsiteY65" fmla="*/ 8093 h 10000"/>
              <a:gd name="connsiteX66" fmla="*/ 8483 w 10000"/>
              <a:gd name="connsiteY66" fmla="*/ 7868 h 10000"/>
              <a:gd name="connsiteX67" fmla="*/ 8673 w 10000"/>
              <a:gd name="connsiteY67" fmla="*/ 7754 h 10000"/>
              <a:gd name="connsiteX68" fmla="*/ 8673 w 10000"/>
              <a:gd name="connsiteY68" fmla="*/ 7415 h 10000"/>
              <a:gd name="connsiteX69" fmla="*/ 8863 w 10000"/>
              <a:gd name="connsiteY69" fmla="*/ 7190 h 10000"/>
              <a:gd name="connsiteX70" fmla="*/ 8863 w 10000"/>
              <a:gd name="connsiteY70" fmla="*/ 6963 h 10000"/>
              <a:gd name="connsiteX71" fmla="*/ 8863 w 10000"/>
              <a:gd name="connsiteY71" fmla="*/ 6849 h 10000"/>
              <a:gd name="connsiteX72" fmla="*/ 9052 w 10000"/>
              <a:gd name="connsiteY72" fmla="*/ 6624 h 10000"/>
              <a:gd name="connsiteX73" fmla="*/ 9052 w 10000"/>
              <a:gd name="connsiteY73" fmla="*/ 6511 h 10000"/>
              <a:gd name="connsiteX74" fmla="*/ 9242 w 10000"/>
              <a:gd name="connsiteY74" fmla="*/ 6511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399 h 10000"/>
              <a:gd name="connsiteX78" fmla="*/ 9242 w 10000"/>
              <a:gd name="connsiteY78" fmla="*/ 6511 h 10000"/>
              <a:gd name="connsiteX79" fmla="*/ 9431 w 10000"/>
              <a:gd name="connsiteY79" fmla="*/ 6511 h 10000"/>
              <a:gd name="connsiteX80" fmla="*/ 9431 w 10000"/>
              <a:gd name="connsiteY80" fmla="*/ 6624 h 10000"/>
              <a:gd name="connsiteX81" fmla="*/ 9431 w 10000"/>
              <a:gd name="connsiteY81" fmla="*/ 6849 h 10000"/>
              <a:gd name="connsiteX82" fmla="*/ 9431 w 10000"/>
              <a:gd name="connsiteY82" fmla="*/ 6963 h 10000"/>
              <a:gd name="connsiteX83" fmla="*/ 9431 w 10000"/>
              <a:gd name="connsiteY83" fmla="*/ 7190 h 10000"/>
              <a:gd name="connsiteX84" fmla="*/ 9431 w 10000"/>
              <a:gd name="connsiteY84" fmla="*/ 7415 h 10000"/>
              <a:gd name="connsiteX85" fmla="*/ 9621 w 10000"/>
              <a:gd name="connsiteY85" fmla="*/ 7868 h 10000"/>
              <a:gd name="connsiteX86" fmla="*/ 9621 w 10000"/>
              <a:gd name="connsiteY86" fmla="*/ 8206 h 10000"/>
              <a:gd name="connsiteX87" fmla="*/ 9811 w 10000"/>
              <a:gd name="connsiteY87" fmla="*/ 8545 h 10000"/>
              <a:gd name="connsiteX88" fmla="*/ 10000 w 10000"/>
              <a:gd name="connsiteY88" fmla="*/ 8757 h 10000"/>
              <a:gd name="connsiteX89" fmla="*/ 10000 w 10000"/>
              <a:gd name="connsiteY89" fmla="*/ 8871 h 10000"/>
              <a:gd name="connsiteX90" fmla="*/ 10000 w 10000"/>
              <a:gd name="connsiteY90" fmla="*/ 8984 h 10000"/>
              <a:gd name="connsiteX91" fmla="*/ 10000 w 10000"/>
              <a:gd name="connsiteY91" fmla="*/ 9095 h 10000"/>
              <a:gd name="connsiteX92" fmla="*/ 9811 w 10000"/>
              <a:gd name="connsiteY92" fmla="*/ 9209 h 10000"/>
              <a:gd name="connsiteX93" fmla="*/ 9431 w 10000"/>
              <a:gd name="connsiteY93" fmla="*/ 9322 h 10000"/>
              <a:gd name="connsiteX94" fmla="*/ 9052 w 10000"/>
              <a:gd name="connsiteY94" fmla="*/ 9434 h 10000"/>
              <a:gd name="connsiteX95" fmla="*/ 8673 w 10000"/>
              <a:gd name="connsiteY95" fmla="*/ 9548 h 10000"/>
              <a:gd name="connsiteX96" fmla="*/ 8128 w 10000"/>
              <a:gd name="connsiteY96" fmla="*/ 9662 h 10000"/>
              <a:gd name="connsiteX97" fmla="*/ 7369 w 10000"/>
              <a:gd name="connsiteY97" fmla="*/ 9774 h 10000"/>
              <a:gd name="connsiteX98" fmla="*/ 6801 w 10000"/>
              <a:gd name="connsiteY98" fmla="*/ 9887 h 10000"/>
              <a:gd name="connsiteX99" fmla="*/ 6043 w 10000"/>
              <a:gd name="connsiteY99" fmla="*/ 10000 h 10000"/>
              <a:gd name="connsiteX100" fmla="*/ 5095 w 10000"/>
              <a:gd name="connsiteY100" fmla="*/ 10000 h 10000"/>
              <a:gd name="connsiteX101" fmla="*/ 5095 w 10000"/>
              <a:gd name="connsiteY101" fmla="*/ 10000 h 10000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565 h 10000"/>
              <a:gd name="connsiteX29" fmla="*/ 1327 w 10000"/>
              <a:gd name="connsiteY29" fmla="*/ 889 h 10000"/>
              <a:gd name="connsiteX30" fmla="*/ 1327 w 10000"/>
              <a:gd name="connsiteY30" fmla="*/ 1116 h 10000"/>
              <a:gd name="connsiteX31" fmla="*/ 1327 w 10000"/>
              <a:gd name="connsiteY31" fmla="*/ 1567 h 10000"/>
              <a:gd name="connsiteX32" fmla="*/ 1327 w 10000"/>
              <a:gd name="connsiteY32" fmla="*/ 1907 h 10000"/>
              <a:gd name="connsiteX33" fmla="*/ 1137 w 10000"/>
              <a:gd name="connsiteY33" fmla="*/ 2471 h 10000"/>
              <a:gd name="connsiteX34" fmla="*/ 1137 w 10000"/>
              <a:gd name="connsiteY34" fmla="*/ 3037 h 10000"/>
              <a:gd name="connsiteX35" fmla="*/ 1137 w 10000"/>
              <a:gd name="connsiteY35" fmla="*/ 3588 h 10000"/>
              <a:gd name="connsiteX36" fmla="*/ 1137 w 10000"/>
              <a:gd name="connsiteY36" fmla="*/ 4039 h 10000"/>
              <a:gd name="connsiteX37" fmla="*/ 1137 w 10000"/>
              <a:gd name="connsiteY37" fmla="*/ 4492 h 10000"/>
              <a:gd name="connsiteX38" fmla="*/ 1137 w 10000"/>
              <a:gd name="connsiteY38" fmla="*/ 4944 h 10000"/>
              <a:gd name="connsiteX39" fmla="*/ 1327 w 10000"/>
              <a:gd name="connsiteY39" fmla="*/ 5283 h 10000"/>
              <a:gd name="connsiteX40" fmla="*/ 1327 w 10000"/>
              <a:gd name="connsiteY40" fmla="*/ 5621 h 10000"/>
              <a:gd name="connsiteX41" fmla="*/ 1327 w 10000"/>
              <a:gd name="connsiteY41" fmla="*/ 5846 h 10000"/>
              <a:gd name="connsiteX42" fmla="*/ 1327 w 10000"/>
              <a:gd name="connsiteY42" fmla="*/ 6059 h 10000"/>
              <a:gd name="connsiteX43" fmla="*/ 1327 w 10000"/>
              <a:gd name="connsiteY43" fmla="*/ 6737 h 10000"/>
              <a:gd name="connsiteX44" fmla="*/ 1517 w 10000"/>
              <a:gd name="connsiteY44" fmla="*/ 7415 h 10000"/>
              <a:gd name="connsiteX45" fmla="*/ 1706 w 10000"/>
              <a:gd name="connsiteY45" fmla="*/ 7754 h 10000"/>
              <a:gd name="connsiteX46" fmla="*/ 1706 w 10000"/>
              <a:gd name="connsiteY46" fmla="*/ 7980 h 10000"/>
              <a:gd name="connsiteX47" fmla="*/ 1896 w 10000"/>
              <a:gd name="connsiteY47" fmla="*/ 8206 h 10000"/>
              <a:gd name="connsiteX48" fmla="*/ 2275 w 10000"/>
              <a:gd name="connsiteY48" fmla="*/ 8432 h 10000"/>
              <a:gd name="connsiteX49" fmla="*/ 2465 w 10000"/>
              <a:gd name="connsiteY49" fmla="*/ 8545 h 10000"/>
              <a:gd name="connsiteX50" fmla="*/ 2844 w 10000"/>
              <a:gd name="connsiteY50" fmla="*/ 8658 h 10000"/>
              <a:gd name="connsiteX51" fmla="*/ 3222 w 10000"/>
              <a:gd name="connsiteY51" fmla="*/ 8757 h 10000"/>
              <a:gd name="connsiteX52" fmla="*/ 3602 w 10000"/>
              <a:gd name="connsiteY52" fmla="*/ 8871 h 10000"/>
              <a:gd name="connsiteX53" fmla="*/ 3958 w 10000"/>
              <a:gd name="connsiteY53" fmla="*/ 8871 h 10000"/>
              <a:gd name="connsiteX54" fmla="*/ 4527 w 10000"/>
              <a:gd name="connsiteY54" fmla="*/ 8984 h 10000"/>
              <a:gd name="connsiteX55" fmla="*/ 5095 w 10000"/>
              <a:gd name="connsiteY55" fmla="*/ 8984 h 10000"/>
              <a:gd name="connsiteX56" fmla="*/ 5664 w 10000"/>
              <a:gd name="connsiteY56" fmla="*/ 8984 h 10000"/>
              <a:gd name="connsiteX57" fmla="*/ 6232 w 10000"/>
              <a:gd name="connsiteY57" fmla="*/ 8871 h 10000"/>
              <a:gd name="connsiteX58" fmla="*/ 6612 w 10000"/>
              <a:gd name="connsiteY58" fmla="*/ 8871 h 10000"/>
              <a:gd name="connsiteX59" fmla="*/ 7180 w 10000"/>
              <a:gd name="connsiteY59" fmla="*/ 8757 h 10000"/>
              <a:gd name="connsiteX60" fmla="*/ 7560 w 10000"/>
              <a:gd name="connsiteY60" fmla="*/ 8658 h 10000"/>
              <a:gd name="connsiteX61" fmla="*/ 7938 w 10000"/>
              <a:gd name="connsiteY61" fmla="*/ 8545 h 10000"/>
              <a:gd name="connsiteX62" fmla="*/ 8128 w 10000"/>
              <a:gd name="connsiteY62" fmla="*/ 8432 h 10000"/>
              <a:gd name="connsiteX63" fmla="*/ 8128 w 10000"/>
              <a:gd name="connsiteY63" fmla="*/ 8319 h 10000"/>
              <a:gd name="connsiteX64" fmla="*/ 8294 w 10000"/>
              <a:gd name="connsiteY64" fmla="*/ 8093 h 10000"/>
              <a:gd name="connsiteX65" fmla="*/ 8483 w 10000"/>
              <a:gd name="connsiteY65" fmla="*/ 7868 h 10000"/>
              <a:gd name="connsiteX66" fmla="*/ 8673 w 10000"/>
              <a:gd name="connsiteY66" fmla="*/ 7754 h 10000"/>
              <a:gd name="connsiteX67" fmla="*/ 8673 w 10000"/>
              <a:gd name="connsiteY67" fmla="*/ 7415 h 10000"/>
              <a:gd name="connsiteX68" fmla="*/ 8863 w 10000"/>
              <a:gd name="connsiteY68" fmla="*/ 7190 h 10000"/>
              <a:gd name="connsiteX69" fmla="*/ 8863 w 10000"/>
              <a:gd name="connsiteY69" fmla="*/ 6963 h 10000"/>
              <a:gd name="connsiteX70" fmla="*/ 8863 w 10000"/>
              <a:gd name="connsiteY70" fmla="*/ 6849 h 10000"/>
              <a:gd name="connsiteX71" fmla="*/ 9052 w 10000"/>
              <a:gd name="connsiteY71" fmla="*/ 6624 h 10000"/>
              <a:gd name="connsiteX72" fmla="*/ 9052 w 10000"/>
              <a:gd name="connsiteY72" fmla="*/ 6511 h 10000"/>
              <a:gd name="connsiteX73" fmla="*/ 9242 w 10000"/>
              <a:gd name="connsiteY73" fmla="*/ 6511 h 10000"/>
              <a:gd name="connsiteX74" fmla="*/ 9242 w 10000"/>
              <a:gd name="connsiteY74" fmla="*/ 6399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511 h 10000"/>
              <a:gd name="connsiteX78" fmla="*/ 9431 w 10000"/>
              <a:gd name="connsiteY78" fmla="*/ 6511 h 10000"/>
              <a:gd name="connsiteX79" fmla="*/ 9431 w 10000"/>
              <a:gd name="connsiteY79" fmla="*/ 6624 h 10000"/>
              <a:gd name="connsiteX80" fmla="*/ 9431 w 10000"/>
              <a:gd name="connsiteY80" fmla="*/ 6849 h 10000"/>
              <a:gd name="connsiteX81" fmla="*/ 9431 w 10000"/>
              <a:gd name="connsiteY81" fmla="*/ 6963 h 10000"/>
              <a:gd name="connsiteX82" fmla="*/ 9431 w 10000"/>
              <a:gd name="connsiteY82" fmla="*/ 7190 h 10000"/>
              <a:gd name="connsiteX83" fmla="*/ 9431 w 10000"/>
              <a:gd name="connsiteY83" fmla="*/ 7415 h 10000"/>
              <a:gd name="connsiteX84" fmla="*/ 9621 w 10000"/>
              <a:gd name="connsiteY84" fmla="*/ 7868 h 10000"/>
              <a:gd name="connsiteX85" fmla="*/ 9621 w 10000"/>
              <a:gd name="connsiteY85" fmla="*/ 8206 h 10000"/>
              <a:gd name="connsiteX86" fmla="*/ 9811 w 10000"/>
              <a:gd name="connsiteY86" fmla="*/ 8545 h 10000"/>
              <a:gd name="connsiteX87" fmla="*/ 10000 w 10000"/>
              <a:gd name="connsiteY87" fmla="*/ 8757 h 10000"/>
              <a:gd name="connsiteX88" fmla="*/ 10000 w 10000"/>
              <a:gd name="connsiteY88" fmla="*/ 8871 h 10000"/>
              <a:gd name="connsiteX89" fmla="*/ 10000 w 10000"/>
              <a:gd name="connsiteY89" fmla="*/ 8984 h 10000"/>
              <a:gd name="connsiteX90" fmla="*/ 10000 w 10000"/>
              <a:gd name="connsiteY90" fmla="*/ 9095 h 10000"/>
              <a:gd name="connsiteX91" fmla="*/ 9811 w 10000"/>
              <a:gd name="connsiteY91" fmla="*/ 9209 h 10000"/>
              <a:gd name="connsiteX92" fmla="*/ 9431 w 10000"/>
              <a:gd name="connsiteY92" fmla="*/ 9322 h 10000"/>
              <a:gd name="connsiteX93" fmla="*/ 9052 w 10000"/>
              <a:gd name="connsiteY93" fmla="*/ 9434 h 10000"/>
              <a:gd name="connsiteX94" fmla="*/ 8673 w 10000"/>
              <a:gd name="connsiteY94" fmla="*/ 9548 h 10000"/>
              <a:gd name="connsiteX95" fmla="*/ 8128 w 10000"/>
              <a:gd name="connsiteY95" fmla="*/ 9662 h 10000"/>
              <a:gd name="connsiteX96" fmla="*/ 7369 w 10000"/>
              <a:gd name="connsiteY96" fmla="*/ 9774 h 10000"/>
              <a:gd name="connsiteX97" fmla="*/ 6801 w 10000"/>
              <a:gd name="connsiteY97" fmla="*/ 9887 h 10000"/>
              <a:gd name="connsiteX98" fmla="*/ 6043 w 10000"/>
              <a:gd name="connsiteY98" fmla="*/ 10000 h 10000"/>
              <a:gd name="connsiteX99" fmla="*/ 5095 w 10000"/>
              <a:gd name="connsiteY99" fmla="*/ 10000 h 10000"/>
              <a:gd name="connsiteX100" fmla="*/ 5095 w 10000"/>
              <a:gd name="connsiteY100" fmla="*/ 10000 h 10000"/>
              <a:gd name="connsiteX0" fmla="*/ 5095 w 10000"/>
              <a:gd name="connsiteY0" fmla="*/ 9662 h 9662"/>
              <a:gd name="connsiteX1" fmla="*/ 4336 w 10000"/>
              <a:gd name="connsiteY1" fmla="*/ 9549 h 9662"/>
              <a:gd name="connsiteX2" fmla="*/ 3602 w 10000"/>
              <a:gd name="connsiteY2" fmla="*/ 9549 h 9662"/>
              <a:gd name="connsiteX3" fmla="*/ 3033 w 10000"/>
              <a:gd name="connsiteY3" fmla="*/ 9436 h 9662"/>
              <a:gd name="connsiteX4" fmla="*/ 2465 w 10000"/>
              <a:gd name="connsiteY4" fmla="*/ 9324 h 9662"/>
              <a:gd name="connsiteX5" fmla="*/ 2085 w 10000"/>
              <a:gd name="connsiteY5" fmla="*/ 9210 h 9662"/>
              <a:gd name="connsiteX6" fmla="*/ 1706 w 10000"/>
              <a:gd name="connsiteY6" fmla="*/ 8984 h 9662"/>
              <a:gd name="connsiteX7" fmla="*/ 1327 w 10000"/>
              <a:gd name="connsiteY7" fmla="*/ 8757 h 9662"/>
              <a:gd name="connsiteX8" fmla="*/ 1137 w 10000"/>
              <a:gd name="connsiteY8" fmla="*/ 8533 h 9662"/>
              <a:gd name="connsiteX9" fmla="*/ 759 w 10000"/>
              <a:gd name="connsiteY9" fmla="*/ 8207 h 9662"/>
              <a:gd name="connsiteX10" fmla="*/ 569 w 10000"/>
              <a:gd name="connsiteY10" fmla="*/ 7868 h 9662"/>
              <a:gd name="connsiteX11" fmla="*/ 379 w 10000"/>
              <a:gd name="connsiteY11" fmla="*/ 7530 h 9662"/>
              <a:gd name="connsiteX12" fmla="*/ 379 w 10000"/>
              <a:gd name="connsiteY12" fmla="*/ 7190 h 9662"/>
              <a:gd name="connsiteX13" fmla="*/ 189 w 10000"/>
              <a:gd name="connsiteY13" fmla="*/ 6964 h 9662"/>
              <a:gd name="connsiteX14" fmla="*/ 189 w 10000"/>
              <a:gd name="connsiteY14" fmla="*/ 6625 h 9662"/>
              <a:gd name="connsiteX15" fmla="*/ 189 w 10000"/>
              <a:gd name="connsiteY15" fmla="*/ 6173 h 9662"/>
              <a:gd name="connsiteX16" fmla="*/ 189 w 10000"/>
              <a:gd name="connsiteY16" fmla="*/ 5721 h 9662"/>
              <a:gd name="connsiteX17" fmla="*/ 189 w 10000"/>
              <a:gd name="connsiteY17" fmla="*/ 5170 h 9662"/>
              <a:gd name="connsiteX18" fmla="*/ 189 w 10000"/>
              <a:gd name="connsiteY18" fmla="*/ 4493 h 9662"/>
              <a:gd name="connsiteX19" fmla="*/ 189 w 10000"/>
              <a:gd name="connsiteY19" fmla="*/ 3815 h 9662"/>
              <a:gd name="connsiteX20" fmla="*/ 189 w 10000"/>
              <a:gd name="connsiteY20" fmla="*/ 2923 h 9662"/>
              <a:gd name="connsiteX21" fmla="*/ 189 w 10000"/>
              <a:gd name="connsiteY21" fmla="*/ 2133 h 9662"/>
              <a:gd name="connsiteX22" fmla="*/ 189 w 10000"/>
              <a:gd name="connsiteY22" fmla="*/ 1456 h 9662"/>
              <a:gd name="connsiteX23" fmla="*/ 0 w 10000"/>
              <a:gd name="connsiteY23" fmla="*/ 890 h 9662"/>
              <a:gd name="connsiteX24" fmla="*/ 0 w 10000"/>
              <a:gd name="connsiteY24" fmla="*/ 438 h 9662"/>
              <a:gd name="connsiteX25" fmla="*/ 0 w 10000"/>
              <a:gd name="connsiteY25" fmla="*/ 0 h 9662"/>
              <a:gd name="connsiteX26" fmla="*/ 1517 w 10000"/>
              <a:gd name="connsiteY26" fmla="*/ 0 h 9662"/>
              <a:gd name="connsiteX27" fmla="*/ 1327 w 10000"/>
              <a:gd name="connsiteY27" fmla="*/ 227 h 9662"/>
              <a:gd name="connsiteX28" fmla="*/ 1327 w 10000"/>
              <a:gd name="connsiteY28" fmla="*/ 551 h 9662"/>
              <a:gd name="connsiteX29" fmla="*/ 1327 w 10000"/>
              <a:gd name="connsiteY29" fmla="*/ 778 h 9662"/>
              <a:gd name="connsiteX30" fmla="*/ 1327 w 10000"/>
              <a:gd name="connsiteY30" fmla="*/ 1229 h 9662"/>
              <a:gd name="connsiteX31" fmla="*/ 1327 w 10000"/>
              <a:gd name="connsiteY31" fmla="*/ 1569 h 9662"/>
              <a:gd name="connsiteX32" fmla="*/ 1137 w 10000"/>
              <a:gd name="connsiteY32" fmla="*/ 2133 h 9662"/>
              <a:gd name="connsiteX33" fmla="*/ 1137 w 10000"/>
              <a:gd name="connsiteY33" fmla="*/ 2699 h 9662"/>
              <a:gd name="connsiteX34" fmla="*/ 1137 w 10000"/>
              <a:gd name="connsiteY34" fmla="*/ 3250 h 9662"/>
              <a:gd name="connsiteX35" fmla="*/ 1137 w 10000"/>
              <a:gd name="connsiteY35" fmla="*/ 3701 h 9662"/>
              <a:gd name="connsiteX36" fmla="*/ 1137 w 10000"/>
              <a:gd name="connsiteY36" fmla="*/ 4154 h 9662"/>
              <a:gd name="connsiteX37" fmla="*/ 1137 w 10000"/>
              <a:gd name="connsiteY37" fmla="*/ 4606 h 9662"/>
              <a:gd name="connsiteX38" fmla="*/ 1327 w 10000"/>
              <a:gd name="connsiteY38" fmla="*/ 4945 h 9662"/>
              <a:gd name="connsiteX39" fmla="*/ 1327 w 10000"/>
              <a:gd name="connsiteY39" fmla="*/ 5283 h 9662"/>
              <a:gd name="connsiteX40" fmla="*/ 1327 w 10000"/>
              <a:gd name="connsiteY40" fmla="*/ 5508 h 9662"/>
              <a:gd name="connsiteX41" fmla="*/ 1327 w 10000"/>
              <a:gd name="connsiteY41" fmla="*/ 5721 h 9662"/>
              <a:gd name="connsiteX42" fmla="*/ 1327 w 10000"/>
              <a:gd name="connsiteY42" fmla="*/ 6399 h 9662"/>
              <a:gd name="connsiteX43" fmla="*/ 1517 w 10000"/>
              <a:gd name="connsiteY43" fmla="*/ 7077 h 9662"/>
              <a:gd name="connsiteX44" fmla="*/ 1706 w 10000"/>
              <a:gd name="connsiteY44" fmla="*/ 7416 h 9662"/>
              <a:gd name="connsiteX45" fmla="*/ 1706 w 10000"/>
              <a:gd name="connsiteY45" fmla="*/ 7642 h 9662"/>
              <a:gd name="connsiteX46" fmla="*/ 1896 w 10000"/>
              <a:gd name="connsiteY46" fmla="*/ 7868 h 9662"/>
              <a:gd name="connsiteX47" fmla="*/ 2275 w 10000"/>
              <a:gd name="connsiteY47" fmla="*/ 8094 h 9662"/>
              <a:gd name="connsiteX48" fmla="*/ 2465 w 10000"/>
              <a:gd name="connsiteY48" fmla="*/ 8207 h 9662"/>
              <a:gd name="connsiteX49" fmla="*/ 2844 w 10000"/>
              <a:gd name="connsiteY49" fmla="*/ 8320 h 9662"/>
              <a:gd name="connsiteX50" fmla="*/ 3222 w 10000"/>
              <a:gd name="connsiteY50" fmla="*/ 8419 h 9662"/>
              <a:gd name="connsiteX51" fmla="*/ 3602 w 10000"/>
              <a:gd name="connsiteY51" fmla="*/ 8533 h 9662"/>
              <a:gd name="connsiteX52" fmla="*/ 3958 w 10000"/>
              <a:gd name="connsiteY52" fmla="*/ 8533 h 9662"/>
              <a:gd name="connsiteX53" fmla="*/ 4527 w 10000"/>
              <a:gd name="connsiteY53" fmla="*/ 8646 h 9662"/>
              <a:gd name="connsiteX54" fmla="*/ 5095 w 10000"/>
              <a:gd name="connsiteY54" fmla="*/ 8646 h 9662"/>
              <a:gd name="connsiteX55" fmla="*/ 5664 w 10000"/>
              <a:gd name="connsiteY55" fmla="*/ 8646 h 9662"/>
              <a:gd name="connsiteX56" fmla="*/ 6232 w 10000"/>
              <a:gd name="connsiteY56" fmla="*/ 8533 h 9662"/>
              <a:gd name="connsiteX57" fmla="*/ 6612 w 10000"/>
              <a:gd name="connsiteY57" fmla="*/ 8533 h 9662"/>
              <a:gd name="connsiteX58" fmla="*/ 7180 w 10000"/>
              <a:gd name="connsiteY58" fmla="*/ 8419 h 9662"/>
              <a:gd name="connsiteX59" fmla="*/ 7560 w 10000"/>
              <a:gd name="connsiteY59" fmla="*/ 8320 h 9662"/>
              <a:gd name="connsiteX60" fmla="*/ 7938 w 10000"/>
              <a:gd name="connsiteY60" fmla="*/ 8207 h 9662"/>
              <a:gd name="connsiteX61" fmla="*/ 8128 w 10000"/>
              <a:gd name="connsiteY61" fmla="*/ 8094 h 9662"/>
              <a:gd name="connsiteX62" fmla="*/ 8128 w 10000"/>
              <a:gd name="connsiteY62" fmla="*/ 7981 h 9662"/>
              <a:gd name="connsiteX63" fmla="*/ 8294 w 10000"/>
              <a:gd name="connsiteY63" fmla="*/ 7755 h 9662"/>
              <a:gd name="connsiteX64" fmla="*/ 8483 w 10000"/>
              <a:gd name="connsiteY64" fmla="*/ 7530 h 9662"/>
              <a:gd name="connsiteX65" fmla="*/ 8673 w 10000"/>
              <a:gd name="connsiteY65" fmla="*/ 7416 h 9662"/>
              <a:gd name="connsiteX66" fmla="*/ 8673 w 10000"/>
              <a:gd name="connsiteY66" fmla="*/ 7077 h 9662"/>
              <a:gd name="connsiteX67" fmla="*/ 8863 w 10000"/>
              <a:gd name="connsiteY67" fmla="*/ 6852 h 9662"/>
              <a:gd name="connsiteX68" fmla="*/ 8863 w 10000"/>
              <a:gd name="connsiteY68" fmla="*/ 6625 h 9662"/>
              <a:gd name="connsiteX69" fmla="*/ 8863 w 10000"/>
              <a:gd name="connsiteY69" fmla="*/ 6511 h 9662"/>
              <a:gd name="connsiteX70" fmla="*/ 9052 w 10000"/>
              <a:gd name="connsiteY70" fmla="*/ 6286 h 9662"/>
              <a:gd name="connsiteX71" fmla="*/ 9052 w 10000"/>
              <a:gd name="connsiteY71" fmla="*/ 6173 h 9662"/>
              <a:gd name="connsiteX72" fmla="*/ 9242 w 10000"/>
              <a:gd name="connsiteY72" fmla="*/ 6173 h 9662"/>
              <a:gd name="connsiteX73" fmla="*/ 9242 w 10000"/>
              <a:gd name="connsiteY73" fmla="*/ 6061 h 9662"/>
              <a:gd name="connsiteX74" fmla="*/ 9242 w 10000"/>
              <a:gd name="connsiteY74" fmla="*/ 6061 h 9662"/>
              <a:gd name="connsiteX75" fmla="*/ 9242 w 10000"/>
              <a:gd name="connsiteY75" fmla="*/ 6061 h 9662"/>
              <a:gd name="connsiteX76" fmla="*/ 9242 w 10000"/>
              <a:gd name="connsiteY76" fmla="*/ 6173 h 9662"/>
              <a:gd name="connsiteX77" fmla="*/ 9431 w 10000"/>
              <a:gd name="connsiteY77" fmla="*/ 6173 h 9662"/>
              <a:gd name="connsiteX78" fmla="*/ 9431 w 10000"/>
              <a:gd name="connsiteY78" fmla="*/ 6286 h 9662"/>
              <a:gd name="connsiteX79" fmla="*/ 9431 w 10000"/>
              <a:gd name="connsiteY79" fmla="*/ 6511 h 9662"/>
              <a:gd name="connsiteX80" fmla="*/ 9431 w 10000"/>
              <a:gd name="connsiteY80" fmla="*/ 6625 h 9662"/>
              <a:gd name="connsiteX81" fmla="*/ 9431 w 10000"/>
              <a:gd name="connsiteY81" fmla="*/ 6852 h 9662"/>
              <a:gd name="connsiteX82" fmla="*/ 9431 w 10000"/>
              <a:gd name="connsiteY82" fmla="*/ 7077 h 9662"/>
              <a:gd name="connsiteX83" fmla="*/ 9621 w 10000"/>
              <a:gd name="connsiteY83" fmla="*/ 7530 h 9662"/>
              <a:gd name="connsiteX84" fmla="*/ 9621 w 10000"/>
              <a:gd name="connsiteY84" fmla="*/ 7868 h 9662"/>
              <a:gd name="connsiteX85" fmla="*/ 9811 w 10000"/>
              <a:gd name="connsiteY85" fmla="*/ 8207 h 9662"/>
              <a:gd name="connsiteX86" fmla="*/ 10000 w 10000"/>
              <a:gd name="connsiteY86" fmla="*/ 8419 h 9662"/>
              <a:gd name="connsiteX87" fmla="*/ 10000 w 10000"/>
              <a:gd name="connsiteY87" fmla="*/ 8533 h 9662"/>
              <a:gd name="connsiteX88" fmla="*/ 10000 w 10000"/>
              <a:gd name="connsiteY88" fmla="*/ 8646 h 9662"/>
              <a:gd name="connsiteX89" fmla="*/ 10000 w 10000"/>
              <a:gd name="connsiteY89" fmla="*/ 8757 h 9662"/>
              <a:gd name="connsiteX90" fmla="*/ 9811 w 10000"/>
              <a:gd name="connsiteY90" fmla="*/ 8871 h 9662"/>
              <a:gd name="connsiteX91" fmla="*/ 9431 w 10000"/>
              <a:gd name="connsiteY91" fmla="*/ 8984 h 9662"/>
              <a:gd name="connsiteX92" fmla="*/ 9052 w 10000"/>
              <a:gd name="connsiteY92" fmla="*/ 9096 h 9662"/>
              <a:gd name="connsiteX93" fmla="*/ 8673 w 10000"/>
              <a:gd name="connsiteY93" fmla="*/ 9210 h 9662"/>
              <a:gd name="connsiteX94" fmla="*/ 8128 w 10000"/>
              <a:gd name="connsiteY94" fmla="*/ 9324 h 9662"/>
              <a:gd name="connsiteX95" fmla="*/ 7369 w 10000"/>
              <a:gd name="connsiteY95" fmla="*/ 9436 h 9662"/>
              <a:gd name="connsiteX96" fmla="*/ 6801 w 10000"/>
              <a:gd name="connsiteY96" fmla="*/ 9549 h 9662"/>
              <a:gd name="connsiteX97" fmla="*/ 6043 w 10000"/>
              <a:gd name="connsiteY97" fmla="*/ 9662 h 9662"/>
              <a:gd name="connsiteX98" fmla="*/ 5095 w 10000"/>
              <a:gd name="connsiteY98" fmla="*/ 9662 h 9662"/>
              <a:gd name="connsiteX99" fmla="*/ 5095 w 10000"/>
              <a:gd name="connsiteY99" fmla="*/ 9662 h 9662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0 w 10000"/>
              <a:gd name="connsiteY24" fmla="*/ 453 h 10000"/>
              <a:gd name="connsiteX25" fmla="*/ 1517 w 10000"/>
              <a:gd name="connsiteY25" fmla="*/ 0 h 10000"/>
              <a:gd name="connsiteX26" fmla="*/ 1327 w 10000"/>
              <a:gd name="connsiteY26" fmla="*/ 235 h 10000"/>
              <a:gd name="connsiteX27" fmla="*/ 1327 w 10000"/>
              <a:gd name="connsiteY27" fmla="*/ 570 h 10000"/>
              <a:gd name="connsiteX28" fmla="*/ 1327 w 10000"/>
              <a:gd name="connsiteY28" fmla="*/ 805 h 10000"/>
              <a:gd name="connsiteX29" fmla="*/ 1327 w 10000"/>
              <a:gd name="connsiteY29" fmla="*/ 1272 h 10000"/>
              <a:gd name="connsiteX30" fmla="*/ 1327 w 10000"/>
              <a:gd name="connsiteY30" fmla="*/ 1624 h 10000"/>
              <a:gd name="connsiteX31" fmla="*/ 1137 w 10000"/>
              <a:gd name="connsiteY31" fmla="*/ 2208 h 10000"/>
              <a:gd name="connsiteX32" fmla="*/ 1137 w 10000"/>
              <a:gd name="connsiteY32" fmla="*/ 2793 h 10000"/>
              <a:gd name="connsiteX33" fmla="*/ 1137 w 10000"/>
              <a:gd name="connsiteY33" fmla="*/ 3364 h 10000"/>
              <a:gd name="connsiteX34" fmla="*/ 1137 w 10000"/>
              <a:gd name="connsiteY34" fmla="*/ 3830 h 10000"/>
              <a:gd name="connsiteX35" fmla="*/ 1137 w 10000"/>
              <a:gd name="connsiteY35" fmla="*/ 4299 h 10000"/>
              <a:gd name="connsiteX36" fmla="*/ 1137 w 10000"/>
              <a:gd name="connsiteY36" fmla="*/ 4767 h 10000"/>
              <a:gd name="connsiteX37" fmla="*/ 1327 w 10000"/>
              <a:gd name="connsiteY37" fmla="*/ 5118 h 10000"/>
              <a:gd name="connsiteX38" fmla="*/ 1327 w 10000"/>
              <a:gd name="connsiteY38" fmla="*/ 5468 h 10000"/>
              <a:gd name="connsiteX39" fmla="*/ 1327 w 10000"/>
              <a:gd name="connsiteY39" fmla="*/ 5701 h 10000"/>
              <a:gd name="connsiteX40" fmla="*/ 1327 w 10000"/>
              <a:gd name="connsiteY40" fmla="*/ 5921 h 10000"/>
              <a:gd name="connsiteX41" fmla="*/ 1327 w 10000"/>
              <a:gd name="connsiteY41" fmla="*/ 6623 h 10000"/>
              <a:gd name="connsiteX42" fmla="*/ 1517 w 10000"/>
              <a:gd name="connsiteY42" fmla="*/ 7325 h 10000"/>
              <a:gd name="connsiteX43" fmla="*/ 1706 w 10000"/>
              <a:gd name="connsiteY43" fmla="*/ 7675 h 10000"/>
              <a:gd name="connsiteX44" fmla="*/ 1706 w 10000"/>
              <a:gd name="connsiteY44" fmla="*/ 7909 h 10000"/>
              <a:gd name="connsiteX45" fmla="*/ 1896 w 10000"/>
              <a:gd name="connsiteY45" fmla="*/ 8143 h 10000"/>
              <a:gd name="connsiteX46" fmla="*/ 2275 w 10000"/>
              <a:gd name="connsiteY46" fmla="*/ 8377 h 10000"/>
              <a:gd name="connsiteX47" fmla="*/ 2465 w 10000"/>
              <a:gd name="connsiteY47" fmla="*/ 8494 h 10000"/>
              <a:gd name="connsiteX48" fmla="*/ 2844 w 10000"/>
              <a:gd name="connsiteY48" fmla="*/ 8611 h 10000"/>
              <a:gd name="connsiteX49" fmla="*/ 3222 w 10000"/>
              <a:gd name="connsiteY49" fmla="*/ 8714 h 10000"/>
              <a:gd name="connsiteX50" fmla="*/ 3602 w 10000"/>
              <a:gd name="connsiteY50" fmla="*/ 8832 h 10000"/>
              <a:gd name="connsiteX51" fmla="*/ 3958 w 10000"/>
              <a:gd name="connsiteY51" fmla="*/ 8832 h 10000"/>
              <a:gd name="connsiteX52" fmla="*/ 4527 w 10000"/>
              <a:gd name="connsiteY52" fmla="*/ 8948 h 10000"/>
              <a:gd name="connsiteX53" fmla="*/ 5095 w 10000"/>
              <a:gd name="connsiteY53" fmla="*/ 8948 h 10000"/>
              <a:gd name="connsiteX54" fmla="*/ 5664 w 10000"/>
              <a:gd name="connsiteY54" fmla="*/ 8948 h 10000"/>
              <a:gd name="connsiteX55" fmla="*/ 6232 w 10000"/>
              <a:gd name="connsiteY55" fmla="*/ 8832 h 10000"/>
              <a:gd name="connsiteX56" fmla="*/ 6612 w 10000"/>
              <a:gd name="connsiteY56" fmla="*/ 8832 h 10000"/>
              <a:gd name="connsiteX57" fmla="*/ 7180 w 10000"/>
              <a:gd name="connsiteY57" fmla="*/ 8714 h 10000"/>
              <a:gd name="connsiteX58" fmla="*/ 7560 w 10000"/>
              <a:gd name="connsiteY58" fmla="*/ 8611 h 10000"/>
              <a:gd name="connsiteX59" fmla="*/ 7938 w 10000"/>
              <a:gd name="connsiteY59" fmla="*/ 8494 h 10000"/>
              <a:gd name="connsiteX60" fmla="*/ 8128 w 10000"/>
              <a:gd name="connsiteY60" fmla="*/ 8377 h 10000"/>
              <a:gd name="connsiteX61" fmla="*/ 8128 w 10000"/>
              <a:gd name="connsiteY61" fmla="*/ 8260 h 10000"/>
              <a:gd name="connsiteX62" fmla="*/ 8294 w 10000"/>
              <a:gd name="connsiteY62" fmla="*/ 8026 h 10000"/>
              <a:gd name="connsiteX63" fmla="*/ 8483 w 10000"/>
              <a:gd name="connsiteY63" fmla="*/ 7793 h 10000"/>
              <a:gd name="connsiteX64" fmla="*/ 8673 w 10000"/>
              <a:gd name="connsiteY64" fmla="*/ 7675 h 10000"/>
              <a:gd name="connsiteX65" fmla="*/ 8673 w 10000"/>
              <a:gd name="connsiteY65" fmla="*/ 7325 h 10000"/>
              <a:gd name="connsiteX66" fmla="*/ 8863 w 10000"/>
              <a:gd name="connsiteY66" fmla="*/ 7092 h 10000"/>
              <a:gd name="connsiteX67" fmla="*/ 8863 w 10000"/>
              <a:gd name="connsiteY67" fmla="*/ 6857 h 10000"/>
              <a:gd name="connsiteX68" fmla="*/ 8863 w 10000"/>
              <a:gd name="connsiteY68" fmla="*/ 6739 h 10000"/>
              <a:gd name="connsiteX69" fmla="*/ 9052 w 10000"/>
              <a:gd name="connsiteY69" fmla="*/ 6506 h 10000"/>
              <a:gd name="connsiteX70" fmla="*/ 9052 w 10000"/>
              <a:gd name="connsiteY70" fmla="*/ 6389 h 10000"/>
              <a:gd name="connsiteX71" fmla="*/ 9242 w 10000"/>
              <a:gd name="connsiteY71" fmla="*/ 6389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273 h 10000"/>
              <a:gd name="connsiteX75" fmla="*/ 9242 w 10000"/>
              <a:gd name="connsiteY75" fmla="*/ 6389 h 10000"/>
              <a:gd name="connsiteX76" fmla="*/ 9431 w 10000"/>
              <a:gd name="connsiteY76" fmla="*/ 6389 h 10000"/>
              <a:gd name="connsiteX77" fmla="*/ 9431 w 10000"/>
              <a:gd name="connsiteY77" fmla="*/ 6506 h 10000"/>
              <a:gd name="connsiteX78" fmla="*/ 9431 w 10000"/>
              <a:gd name="connsiteY78" fmla="*/ 6739 h 10000"/>
              <a:gd name="connsiteX79" fmla="*/ 9431 w 10000"/>
              <a:gd name="connsiteY79" fmla="*/ 6857 h 10000"/>
              <a:gd name="connsiteX80" fmla="*/ 9431 w 10000"/>
              <a:gd name="connsiteY80" fmla="*/ 7092 h 10000"/>
              <a:gd name="connsiteX81" fmla="*/ 9431 w 10000"/>
              <a:gd name="connsiteY81" fmla="*/ 7325 h 10000"/>
              <a:gd name="connsiteX82" fmla="*/ 9621 w 10000"/>
              <a:gd name="connsiteY82" fmla="*/ 7793 h 10000"/>
              <a:gd name="connsiteX83" fmla="*/ 9621 w 10000"/>
              <a:gd name="connsiteY83" fmla="*/ 8143 h 10000"/>
              <a:gd name="connsiteX84" fmla="*/ 9811 w 10000"/>
              <a:gd name="connsiteY84" fmla="*/ 8494 h 10000"/>
              <a:gd name="connsiteX85" fmla="*/ 10000 w 10000"/>
              <a:gd name="connsiteY85" fmla="*/ 8714 h 10000"/>
              <a:gd name="connsiteX86" fmla="*/ 10000 w 10000"/>
              <a:gd name="connsiteY86" fmla="*/ 8832 h 10000"/>
              <a:gd name="connsiteX87" fmla="*/ 10000 w 10000"/>
              <a:gd name="connsiteY87" fmla="*/ 8948 h 10000"/>
              <a:gd name="connsiteX88" fmla="*/ 10000 w 10000"/>
              <a:gd name="connsiteY88" fmla="*/ 9063 h 10000"/>
              <a:gd name="connsiteX89" fmla="*/ 9811 w 10000"/>
              <a:gd name="connsiteY89" fmla="*/ 9181 h 10000"/>
              <a:gd name="connsiteX90" fmla="*/ 9431 w 10000"/>
              <a:gd name="connsiteY90" fmla="*/ 9298 h 10000"/>
              <a:gd name="connsiteX91" fmla="*/ 9052 w 10000"/>
              <a:gd name="connsiteY91" fmla="*/ 9414 h 10000"/>
              <a:gd name="connsiteX92" fmla="*/ 8673 w 10000"/>
              <a:gd name="connsiteY92" fmla="*/ 9532 h 10000"/>
              <a:gd name="connsiteX93" fmla="*/ 8128 w 10000"/>
              <a:gd name="connsiteY93" fmla="*/ 9650 h 10000"/>
              <a:gd name="connsiteX94" fmla="*/ 7369 w 10000"/>
              <a:gd name="connsiteY94" fmla="*/ 9766 h 10000"/>
              <a:gd name="connsiteX95" fmla="*/ 6801 w 10000"/>
              <a:gd name="connsiteY95" fmla="*/ 9883 h 10000"/>
              <a:gd name="connsiteX96" fmla="*/ 6043 w 10000"/>
              <a:gd name="connsiteY96" fmla="*/ 10000 h 10000"/>
              <a:gd name="connsiteX97" fmla="*/ 5095 w 10000"/>
              <a:gd name="connsiteY97" fmla="*/ 10000 h 10000"/>
              <a:gd name="connsiteX98" fmla="*/ 5095 w 10000"/>
              <a:gd name="connsiteY98" fmla="*/ 10000 h 10000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1517 w 10000"/>
              <a:gd name="connsiteY24" fmla="*/ 0 h 10000"/>
              <a:gd name="connsiteX25" fmla="*/ 1327 w 10000"/>
              <a:gd name="connsiteY25" fmla="*/ 235 h 10000"/>
              <a:gd name="connsiteX26" fmla="*/ 1327 w 10000"/>
              <a:gd name="connsiteY26" fmla="*/ 570 h 10000"/>
              <a:gd name="connsiteX27" fmla="*/ 1327 w 10000"/>
              <a:gd name="connsiteY27" fmla="*/ 805 h 10000"/>
              <a:gd name="connsiteX28" fmla="*/ 1327 w 10000"/>
              <a:gd name="connsiteY28" fmla="*/ 1272 h 10000"/>
              <a:gd name="connsiteX29" fmla="*/ 1327 w 10000"/>
              <a:gd name="connsiteY29" fmla="*/ 1624 h 10000"/>
              <a:gd name="connsiteX30" fmla="*/ 1137 w 10000"/>
              <a:gd name="connsiteY30" fmla="*/ 2208 h 10000"/>
              <a:gd name="connsiteX31" fmla="*/ 1137 w 10000"/>
              <a:gd name="connsiteY31" fmla="*/ 2793 h 10000"/>
              <a:gd name="connsiteX32" fmla="*/ 1137 w 10000"/>
              <a:gd name="connsiteY32" fmla="*/ 3364 h 10000"/>
              <a:gd name="connsiteX33" fmla="*/ 1137 w 10000"/>
              <a:gd name="connsiteY33" fmla="*/ 3830 h 10000"/>
              <a:gd name="connsiteX34" fmla="*/ 1137 w 10000"/>
              <a:gd name="connsiteY34" fmla="*/ 4299 h 10000"/>
              <a:gd name="connsiteX35" fmla="*/ 1137 w 10000"/>
              <a:gd name="connsiteY35" fmla="*/ 4767 h 10000"/>
              <a:gd name="connsiteX36" fmla="*/ 1327 w 10000"/>
              <a:gd name="connsiteY36" fmla="*/ 5118 h 10000"/>
              <a:gd name="connsiteX37" fmla="*/ 1327 w 10000"/>
              <a:gd name="connsiteY37" fmla="*/ 5468 h 10000"/>
              <a:gd name="connsiteX38" fmla="*/ 1327 w 10000"/>
              <a:gd name="connsiteY38" fmla="*/ 5701 h 10000"/>
              <a:gd name="connsiteX39" fmla="*/ 1327 w 10000"/>
              <a:gd name="connsiteY39" fmla="*/ 5921 h 10000"/>
              <a:gd name="connsiteX40" fmla="*/ 1327 w 10000"/>
              <a:gd name="connsiteY40" fmla="*/ 6623 h 10000"/>
              <a:gd name="connsiteX41" fmla="*/ 1517 w 10000"/>
              <a:gd name="connsiteY41" fmla="*/ 7325 h 10000"/>
              <a:gd name="connsiteX42" fmla="*/ 1706 w 10000"/>
              <a:gd name="connsiteY42" fmla="*/ 7675 h 10000"/>
              <a:gd name="connsiteX43" fmla="*/ 1706 w 10000"/>
              <a:gd name="connsiteY43" fmla="*/ 7909 h 10000"/>
              <a:gd name="connsiteX44" fmla="*/ 1896 w 10000"/>
              <a:gd name="connsiteY44" fmla="*/ 8143 h 10000"/>
              <a:gd name="connsiteX45" fmla="*/ 2275 w 10000"/>
              <a:gd name="connsiteY45" fmla="*/ 8377 h 10000"/>
              <a:gd name="connsiteX46" fmla="*/ 2465 w 10000"/>
              <a:gd name="connsiteY46" fmla="*/ 8494 h 10000"/>
              <a:gd name="connsiteX47" fmla="*/ 2844 w 10000"/>
              <a:gd name="connsiteY47" fmla="*/ 8611 h 10000"/>
              <a:gd name="connsiteX48" fmla="*/ 3222 w 10000"/>
              <a:gd name="connsiteY48" fmla="*/ 8714 h 10000"/>
              <a:gd name="connsiteX49" fmla="*/ 3602 w 10000"/>
              <a:gd name="connsiteY49" fmla="*/ 8832 h 10000"/>
              <a:gd name="connsiteX50" fmla="*/ 3958 w 10000"/>
              <a:gd name="connsiteY50" fmla="*/ 8832 h 10000"/>
              <a:gd name="connsiteX51" fmla="*/ 4527 w 10000"/>
              <a:gd name="connsiteY51" fmla="*/ 8948 h 10000"/>
              <a:gd name="connsiteX52" fmla="*/ 5095 w 10000"/>
              <a:gd name="connsiteY52" fmla="*/ 8948 h 10000"/>
              <a:gd name="connsiteX53" fmla="*/ 5664 w 10000"/>
              <a:gd name="connsiteY53" fmla="*/ 8948 h 10000"/>
              <a:gd name="connsiteX54" fmla="*/ 6232 w 10000"/>
              <a:gd name="connsiteY54" fmla="*/ 8832 h 10000"/>
              <a:gd name="connsiteX55" fmla="*/ 6612 w 10000"/>
              <a:gd name="connsiteY55" fmla="*/ 8832 h 10000"/>
              <a:gd name="connsiteX56" fmla="*/ 7180 w 10000"/>
              <a:gd name="connsiteY56" fmla="*/ 8714 h 10000"/>
              <a:gd name="connsiteX57" fmla="*/ 7560 w 10000"/>
              <a:gd name="connsiteY57" fmla="*/ 8611 h 10000"/>
              <a:gd name="connsiteX58" fmla="*/ 7938 w 10000"/>
              <a:gd name="connsiteY58" fmla="*/ 8494 h 10000"/>
              <a:gd name="connsiteX59" fmla="*/ 8128 w 10000"/>
              <a:gd name="connsiteY59" fmla="*/ 8377 h 10000"/>
              <a:gd name="connsiteX60" fmla="*/ 8128 w 10000"/>
              <a:gd name="connsiteY60" fmla="*/ 8260 h 10000"/>
              <a:gd name="connsiteX61" fmla="*/ 8294 w 10000"/>
              <a:gd name="connsiteY61" fmla="*/ 8026 h 10000"/>
              <a:gd name="connsiteX62" fmla="*/ 8483 w 10000"/>
              <a:gd name="connsiteY62" fmla="*/ 7793 h 10000"/>
              <a:gd name="connsiteX63" fmla="*/ 8673 w 10000"/>
              <a:gd name="connsiteY63" fmla="*/ 7675 h 10000"/>
              <a:gd name="connsiteX64" fmla="*/ 8673 w 10000"/>
              <a:gd name="connsiteY64" fmla="*/ 7325 h 10000"/>
              <a:gd name="connsiteX65" fmla="*/ 8863 w 10000"/>
              <a:gd name="connsiteY65" fmla="*/ 7092 h 10000"/>
              <a:gd name="connsiteX66" fmla="*/ 8863 w 10000"/>
              <a:gd name="connsiteY66" fmla="*/ 6857 h 10000"/>
              <a:gd name="connsiteX67" fmla="*/ 8863 w 10000"/>
              <a:gd name="connsiteY67" fmla="*/ 6739 h 10000"/>
              <a:gd name="connsiteX68" fmla="*/ 9052 w 10000"/>
              <a:gd name="connsiteY68" fmla="*/ 6506 h 10000"/>
              <a:gd name="connsiteX69" fmla="*/ 9052 w 10000"/>
              <a:gd name="connsiteY69" fmla="*/ 6389 h 10000"/>
              <a:gd name="connsiteX70" fmla="*/ 9242 w 10000"/>
              <a:gd name="connsiteY70" fmla="*/ 6389 h 10000"/>
              <a:gd name="connsiteX71" fmla="*/ 9242 w 10000"/>
              <a:gd name="connsiteY71" fmla="*/ 6273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389 h 10000"/>
              <a:gd name="connsiteX75" fmla="*/ 9431 w 10000"/>
              <a:gd name="connsiteY75" fmla="*/ 6389 h 10000"/>
              <a:gd name="connsiteX76" fmla="*/ 9431 w 10000"/>
              <a:gd name="connsiteY76" fmla="*/ 6506 h 10000"/>
              <a:gd name="connsiteX77" fmla="*/ 9431 w 10000"/>
              <a:gd name="connsiteY77" fmla="*/ 6739 h 10000"/>
              <a:gd name="connsiteX78" fmla="*/ 9431 w 10000"/>
              <a:gd name="connsiteY78" fmla="*/ 6857 h 10000"/>
              <a:gd name="connsiteX79" fmla="*/ 9431 w 10000"/>
              <a:gd name="connsiteY79" fmla="*/ 7092 h 10000"/>
              <a:gd name="connsiteX80" fmla="*/ 9431 w 10000"/>
              <a:gd name="connsiteY80" fmla="*/ 7325 h 10000"/>
              <a:gd name="connsiteX81" fmla="*/ 9621 w 10000"/>
              <a:gd name="connsiteY81" fmla="*/ 7793 h 10000"/>
              <a:gd name="connsiteX82" fmla="*/ 9621 w 10000"/>
              <a:gd name="connsiteY82" fmla="*/ 8143 h 10000"/>
              <a:gd name="connsiteX83" fmla="*/ 9811 w 10000"/>
              <a:gd name="connsiteY83" fmla="*/ 8494 h 10000"/>
              <a:gd name="connsiteX84" fmla="*/ 10000 w 10000"/>
              <a:gd name="connsiteY84" fmla="*/ 8714 h 10000"/>
              <a:gd name="connsiteX85" fmla="*/ 10000 w 10000"/>
              <a:gd name="connsiteY85" fmla="*/ 8832 h 10000"/>
              <a:gd name="connsiteX86" fmla="*/ 10000 w 10000"/>
              <a:gd name="connsiteY86" fmla="*/ 8948 h 10000"/>
              <a:gd name="connsiteX87" fmla="*/ 10000 w 10000"/>
              <a:gd name="connsiteY87" fmla="*/ 9063 h 10000"/>
              <a:gd name="connsiteX88" fmla="*/ 9811 w 10000"/>
              <a:gd name="connsiteY88" fmla="*/ 9181 h 10000"/>
              <a:gd name="connsiteX89" fmla="*/ 9431 w 10000"/>
              <a:gd name="connsiteY89" fmla="*/ 9298 h 10000"/>
              <a:gd name="connsiteX90" fmla="*/ 9052 w 10000"/>
              <a:gd name="connsiteY90" fmla="*/ 9414 h 10000"/>
              <a:gd name="connsiteX91" fmla="*/ 8673 w 10000"/>
              <a:gd name="connsiteY91" fmla="*/ 9532 h 10000"/>
              <a:gd name="connsiteX92" fmla="*/ 8128 w 10000"/>
              <a:gd name="connsiteY92" fmla="*/ 9650 h 10000"/>
              <a:gd name="connsiteX93" fmla="*/ 7369 w 10000"/>
              <a:gd name="connsiteY93" fmla="*/ 9766 h 10000"/>
              <a:gd name="connsiteX94" fmla="*/ 6801 w 10000"/>
              <a:gd name="connsiteY94" fmla="*/ 9883 h 10000"/>
              <a:gd name="connsiteX95" fmla="*/ 6043 w 10000"/>
              <a:gd name="connsiteY95" fmla="*/ 10000 h 10000"/>
              <a:gd name="connsiteX96" fmla="*/ 5095 w 10000"/>
              <a:gd name="connsiteY96" fmla="*/ 10000 h 10000"/>
              <a:gd name="connsiteX97" fmla="*/ 5095 w 10000"/>
              <a:gd name="connsiteY97" fmla="*/ 10000 h 10000"/>
              <a:gd name="connsiteX0" fmla="*/ 4906 w 9811"/>
              <a:gd name="connsiteY0" fmla="*/ 10000 h 10000"/>
              <a:gd name="connsiteX1" fmla="*/ 4147 w 9811"/>
              <a:gd name="connsiteY1" fmla="*/ 9883 h 10000"/>
              <a:gd name="connsiteX2" fmla="*/ 3413 w 9811"/>
              <a:gd name="connsiteY2" fmla="*/ 9883 h 10000"/>
              <a:gd name="connsiteX3" fmla="*/ 2844 w 9811"/>
              <a:gd name="connsiteY3" fmla="*/ 9766 h 10000"/>
              <a:gd name="connsiteX4" fmla="*/ 2276 w 9811"/>
              <a:gd name="connsiteY4" fmla="*/ 9650 h 10000"/>
              <a:gd name="connsiteX5" fmla="*/ 1896 w 9811"/>
              <a:gd name="connsiteY5" fmla="*/ 9532 h 10000"/>
              <a:gd name="connsiteX6" fmla="*/ 1517 w 9811"/>
              <a:gd name="connsiteY6" fmla="*/ 9298 h 10000"/>
              <a:gd name="connsiteX7" fmla="*/ 1138 w 9811"/>
              <a:gd name="connsiteY7" fmla="*/ 9063 h 10000"/>
              <a:gd name="connsiteX8" fmla="*/ 948 w 9811"/>
              <a:gd name="connsiteY8" fmla="*/ 8832 h 10000"/>
              <a:gd name="connsiteX9" fmla="*/ 570 w 9811"/>
              <a:gd name="connsiteY9" fmla="*/ 8494 h 10000"/>
              <a:gd name="connsiteX10" fmla="*/ 380 w 9811"/>
              <a:gd name="connsiteY10" fmla="*/ 8143 h 10000"/>
              <a:gd name="connsiteX11" fmla="*/ 190 w 9811"/>
              <a:gd name="connsiteY11" fmla="*/ 7793 h 10000"/>
              <a:gd name="connsiteX12" fmla="*/ 190 w 9811"/>
              <a:gd name="connsiteY12" fmla="*/ 7442 h 10000"/>
              <a:gd name="connsiteX13" fmla="*/ 0 w 9811"/>
              <a:gd name="connsiteY13" fmla="*/ 7208 h 10000"/>
              <a:gd name="connsiteX14" fmla="*/ 0 w 9811"/>
              <a:gd name="connsiteY14" fmla="*/ 6857 h 10000"/>
              <a:gd name="connsiteX15" fmla="*/ 0 w 9811"/>
              <a:gd name="connsiteY15" fmla="*/ 6389 h 10000"/>
              <a:gd name="connsiteX16" fmla="*/ 0 w 9811"/>
              <a:gd name="connsiteY16" fmla="*/ 5921 h 10000"/>
              <a:gd name="connsiteX17" fmla="*/ 0 w 9811"/>
              <a:gd name="connsiteY17" fmla="*/ 5351 h 10000"/>
              <a:gd name="connsiteX18" fmla="*/ 0 w 9811"/>
              <a:gd name="connsiteY18" fmla="*/ 4650 h 10000"/>
              <a:gd name="connsiteX19" fmla="*/ 0 w 9811"/>
              <a:gd name="connsiteY19" fmla="*/ 3948 h 10000"/>
              <a:gd name="connsiteX20" fmla="*/ 0 w 9811"/>
              <a:gd name="connsiteY20" fmla="*/ 3025 h 10000"/>
              <a:gd name="connsiteX21" fmla="*/ 0 w 9811"/>
              <a:gd name="connsiteY21" fmla="*/ 2208 h 10000"/>
              <a:gd name="connsiteX22" fmla="*/ 0 w 9811"/>
              <a:gd name="connsiteY22" fmla="*/ 1507 h 10000"/>
              <a:gd name="connsiteX23" fmla="*/ 1328 w 9811"/>
              <a:gd name="connsiteY23" fmla="*/ 0 h 10000"/>
              <a:gd name="connsiteX24" fmla="*/ 1138 w 9811"/>
              <a:gd name="connsiteY24" fmla="*/ 235 h 10000"/>
              <a:gd name="connsiteX25" fmla="*/ 1138 w 9811"/>
              <a:gd name="connsiteY25" fmla="*/ 570 h 10000"/>
              <a:gd name="connsiteX26" fmla="*/ 1138 w 9811"/>
              <a:gd name="connsiteY26" fmla="*/ 805 h 10000"/>
              <a:gd name="connsiteX27" fmla="*/ 1138 w 9811"/>
              <a:gd name="connsiteY27" fmla="*/ 1272 h 10000"/>
              <a:gd name="connsiteX28" fmla="*/ 1138 w 9811"/>
              <a:gd name="connsiteY28" fmla="*/ 1624 h 10000"/>
              <a:gd name="connsiteX29" fmla="*/ 948 w 9811"/>
              <a:gd name="connsiteY29" fmla="*/ 2208 h 10000"/>
              <a:gd name="connsiteX30" fmla="*/ 948 w 9811"/>
              <a:gd name="connsiteY30" fmla="*/ 2793 h 10000"/>
              <a:gd name="connsiteX31" fmla="*/ 948 w 9811"/>
              <a:gd name="connsiteY31" fmla="*/ 3364 h 10000"/>
              <a:gd name="connsiteX32" fmla="*/ 948 w 9811"/>
              <a:gd name="connsiteY32" fmla="*/ 3830 h 10000"/>
              <a:gd name="connsiteX33" fmla="*/ 948 w 9811"/>
              <a:gd name="connsiteY33" fmla="*/ 4299 h 10000"/>
              <a:gd name="connsiteX34" fmla="*/ 948 w 9811"/>
              <a:gd name="connsiteY34" fmla="*/ 4767 h 10000"/>
              <a:gd name="connsiteX35" fmla="*/ 1138 w 9811"/>
              <a:gd name="connsiteY35" fmla="*/ 5118 h 10000"/>
              <a:gd name="connsiteX36" fmla="*/ 1138 w 9811"/>
              <a:gd name="connsiteY36" fmla="*/ 5468 h 10000"/>
              <a:gd name="connsiteX37" fmla="*/ 1138 w 9811"/>
              <a:gd name="connsiteY37" fmla="*/ 5701 h 10000"/>
              <a:gd name="connsiteX38" fmla="*/ 1138 w 9811"/>
              <a:gd name="connsiteY38" fmla="*/ 5921 h 10000"/>
              <a:gd name="connsiteX39" fmla="*/ 1138 w 9811"/>
              <a:gd name="connsiteY39" fmla="*/ 6623 h 10000"/>
              <a:gd name="connsiteX40" fmla="*/ 1328 w 9811"/>
              <a:gd name="connsiteY40" fmla="*/ 7325 h 10000"/>
              <a:gd name="connsiteX41" fmla="*/ 1517 w 9811"/>
              <a:gd name="connsiteY41" fmla="*/ 7675 h 10000"/>
              <a:gd name="connsiteX42" fmla="*/ 1517 w 9811"/>
              <a:gd name="connsiteY42" fmla="*/ 7909 h 10000"/>
              <a:gd name="connsiteX43" fmla="*/ 1707 w 9811"/>
              <a:gd name="connsiteY43" fmla="*/ 8143 h 10000"/>
              <a:gd name="connsiteX44" fmla="*/ 2086 w 9811"/>
              <a:gd name="connsiteY44" fmla="*/ 8377 h 10000"/>
              <a:gd name="connsiteX45" fmla="*/ 2276 w 9811"/>
              <a:gd name="connsiteY45" fmla="*/ 8494 h 10000"/>
              <a:gd name="connsiteX46" fmla="*/ 2655 w 9811"/>
              <a:gd name="connsiteY46" fmla="*/ 8611 h 10000"/>
              <a:gd name="connsiteX47" fmla="*/ 3033 w 9811"/>
              <a:gd name="connsiteY47" fmla="*/ 8714 h 10000"/>
              <a:gd name="connsiteX48" fmla="*/ 3413 w 9811"/>
              <a:gd name="connsiteY48" fmla="*/ 8832 h 10000"/>
              <a:gd name="connsiteX49" fmla="*/ 3769 w 9811"/>
              <a:gd name="connsiteY49" fmla="*/ 8832 h 10000"/>
              <a:gd name="connsiteX50" fmla="*/ 4338 w 9811"/>
              <a:gd name="connsiteY50" fmla="*/ 8948 h 10000"/>
              <a:gd name="connsiteX51" fmla="*/ 4906 w 9811"/>
              <a:gd name="connsiteY51" fmla="*/ 8948 h 10000"/>
              <a:gd name="connsiteX52" fmla="*/ 5475 w 9811"/>
              <a:gd name="connsiteY52" fmla="*/ 8948 h 10000"/>
              <a:gd name="connsiteX53" fmla="*/ 6043 w 9811"/>
              <a:gd name="connsiteY53" fmla="*/ 8832 h 10000"/>
              <a:gd name="connsiteX54" fmla="*/ 6423 w 9811"/>
              <a:gd name="connsiteY54" fmla="*/ 8832 h 10000"/>
              <a:gd name="connsiteX55" fmla="*/ 6991 w 9811"/>
              <a:gd name="connsiteY55" fmla="*/ 8714 h 10000"/>
              <a:gd name="connsiteX56" fmla="*/ 7371 w 9811"/>
              <a:gd name="connsiteY56" fmla="*/ 8611 h 10000"/>
              <a:gd name="connsiteX57" fmla="*/ 7749 w 9811"/>
              <a:gd name="connsiteY57" fmla="*/ 8494 h 10000"/>
              <a:gd name="connsiteX58" fmla="*/ 7939 w 9811"/>
              <a:gd name="connsiteY58" fmla="*/ 8377 h 10000"/>
              <a:gd name="connsiteX59" fmla="*/ 7939 w 9811"/>
              <a:gd name="connsiteY59" fmla="*/ 8260 h 10000"/>
              <a:gd name="connsiteX60" fmla="*/ 8105 w 9811"/>
              <a:gd name="connsiteY60" fmla="*/ 8026 h 10000"/>
              <a:gd name="connsiteX61" fmla="*/ 8294 w 9811"/>
              <a:gd name="connsiteY61" fmla="*/ 7793 h 10000"/>
              <a:gd name="connsiteX62" fmla="*/ 8484 w 9811"/>
              <a:gd name="connsiteY62" fmla="*/ 7675 h 10000"/>
              <a:gd name="connsiteX63" fmla="*/ 8484 w 9811"/>
              <a:gd name="connsiteY63" fmla="*/ 7325 h 10000"/>
              <a:gd name="connsiteX64" fmla="*/ 8674 w 9811"/>
              <a:gd name="connsiteY64" fmla="*/ 7092 h 10000"/>
              <a:gd name="connsiteX65" fmla="*/ 8674 w 9811"/>
              <a:gd name="connsiteY65" fmla="*/ 6857 h 10000"/>
              <a:gd name="connsiteX66" fmla="*/ 8674 w 9811"/>
              <a:gd name="connsiteY66" fmla="*/ 6739 h 10000"/>
              <a:gd name="connsiteX67" fmla="*/ 8863 w 9811"/>
              <a:gd name="connsiteY67" fmla="*/ 6506 h 10000"/>
              <a:gd name="connsiteX68" fmla="*/ 8863 w 9811"/>
              <a:gd name="connsiteY68" fmla="*/ 6389 h 10000"/>
              <a:gd name="connsiteX69" fmla="*/ 9053 w 9811"/>
              <a:gd name="connsiteY69" fmla="*/ 6389 h 10000"/>
              <a:gd name="connsiteX70" fmla="*/ 9053 w 9811"/>
              <a:gd name="connsiteY70" fmla="*/ 6273 h 10000"/>
              <a:gd name="connsiteX71" fmla="*/ 9053 w 9811"/>
              <a:gd name="connsiteY71" fmla="*/ 6273 h 10000"/>
              <a:gd name="connsiteX72" fmla="*/ 9053 w 9811"/>
              <a:gd name="connsiteY72" fmla="*/ 6273 h 10000"/>
              <a:gd name="connsiteX73" fmla="*/ 9053 w 9811"/>
              <a:gd name="connsiteY73" fmla="*/ 6389 h 10000"/>
              <a:gd name="connsiteX74" fmla="*/ 9242 w 9811"/>
              <a:gd name="connsiteY74" fmla="*/ 6389 h 10000"/>
              <a:gd name="connsiteX75" fmla="*/ 9242 w 9811"/>
              <a:gd name="connsiteY75" fmla="*/ 6506 h 10000"/>
              <a:gd name="connsiteX76" fmla="*/ 9242 w 9811"/>
              <a:gd name="connsiteY76" fmla="*/ 6739 h 10000"/>
              <a:gd name="connsiteX77" fmla="*/ 9242 w 9811"/>
              <a:gd name="connsiteY77" fmla="*/ 6857 h 10000"/>
              <a:gd name="connsiteX78" fmla="*/ 9242 w 9811"/>
              <a:gd name="connsiteY78" fmla="*/ 7092 h 10000"/>
              <a:gd name="connsiteX79" fmla="*/ 9242 w 9811"/>
              <a:gd name="connsiteY79" fmla="*/ 7325 h 10000"/>
              <a:gd name="connsiteX80" fmla="*/ 9432 w 9811"/>
              <a:gd name="connsiteY80" fmla="*/ 7793 h 10000"/>
              <a:gd name="connsiteX81" fmla="*/ 9432 w 9811"/>
              <a:gd name="connsiteY81" fmla="*/ 8143 h 10000"/>
              <a:gd name="connsiteX82" fmla="*/ 9622 w 9811"/>
              <a:gd name="connsiteY82" fmla="*/ 8494 h 10000"/>
              <a:gd name="connsiteX83" fmla="*/ 9811 w 9811"/>
              <a:gd name="connsiteY83" fmla="*/ 8714 h 10000"/>
              <a:gd name="connsiteX84" fmla="*/ 9811 w 9811"/>
              <a:gd name="connsiteY84" fmla="*/ 8832 h 10000"/>
              <a:gd name="connsiteX85" fmla="*/ 9811 w 9811"/>
              <a:gd name="connsiteY85" fmla="*/ 8948 h 10000"/>
              <a:gd name="connsiteX86" fmla="*/ 9811 w 9811"/>
              <a:gd name="connsiteY86" fmla="*/ 9063 h 10000"/>
              <a:gd name="connsiteX87" fmla="*/ 9622 w 9811"/>
              <a:gd name="connsiteY87" fmla="*/ 9181 h 10000"/>
              <a:gd name="connsiteX88" fmla="*/ 9242 w 9811"/>
              <a:gd name="connsiteY88" fmla="*/ 9298 h 10000"/>
              <a:gd name="connsiteX89" fmla="*/ 8863 w 9811"/>
              <a:gd name="connsiteY89" fmla="*/ 9414 h 10000"/>
              <a:gd name="connsiteX90" fmla="*/ 8484 w 9811"/>
              <a:gd name="connsiteY90" fmla="*/ 9532 h 10000"/>
              <a:gd name="connsiteX91" fmla="*/ 7939 w 9811"/>
              <a:gd name="connsiteY91" fmla="*/ 9650 h 10000"/>
              <a:gd name="connsiteX92" fmla="*/ 7180 w 9811"/>
              <a:gd name="connsiteY92" fmla="*/ 9766 h 10000"/>
              <a:gd name="connsiteX93" fmla="*/ 6612 w 9811"/>
              <a:gd name="connsiteY93" fmla="*/ 9883 h 10000"/>
              <a:gd name="connsiteX94" fmla="*/ 5854 w 9811"/>
              <a:gd name="connsiteY94" fmla="*/ 10000 h 10000"/>
              <a:gd name="connsiteX95" fmla="*/ 4906 w 9811"/>
              <a:gd name="connsiteY95" fmla="*/ 10000 h 10000"/>
              <a:gd name="connsiteX96" fmla="*/ 4906 w 9811"/>
              <a:gd name="connsiteY96" fmla="*/ 10000 h 10000"/>
              <a:gd name="connsiteX0" fmla="*/ 5001 w 10000"/>
              <a:gd name="connsiteY0" fmla="*/ 10156 h 10156"/>
              <a:gd name="connsiteX1" fmla="*/ 4227 w 10000"/>
              <a:gd name="connsiteY1" fmla="*/ 10039 h 10156"/>
              <a:gd name="connsiteX2" fmla="*/ 3479 w 10000"/>
              <a:gd name="connsiteY2" fmla="*/ 10039 h 10156"/>
              <a:gd name="connsiteX3" fmla="*/ 2899 w 10000"/>
              <a:gd name="connsiteY3" fmla="*/ 9922 h 10156"/>
              <a:gd name="connsiteX4" fmla="*/ 2320 w 10000"/>
              <a:gd name="connsiteY4" fmla="*/ 9806 h 10156"/>
              <a:gd name="connsiteX5" fmla="*/ 1933 w 10000"/>
              <a:gd name="connsiteY5" fmla="*/ 9688 h 10156"/>
              <a:gd name="connsiteX6" fmla="*/ 1546 w 10000"/>
              <a:gd name="connsiteY6" fmla="*/ 9454 h 10156"/>
              <a:gd name="connsiteX7" fmla="*/ 1160 w 10000"/>
              <a:gd name="connsiteY7" fmla="*/ 9219 h 10156"/>
              <a:gd name="connsiteX8" fmla="*/ 966 w 10000"/>
              <a:gd name="connsiteY8" fmla="*/ 8988 h 10156"/>
              <a:gd name="connsiteX9" fmla="*/ 581 w 10000"/>
              <a:gd name="connsiteY9" fmla="*/ 8650 h 10156"/>
              <a:gd name="connsiteX10" fmla="*/ 387 w 10000"/>
              <a:gd name="connsiteY10" fmla="*/ 8299 h 10156"/>
              <a:gd name="connsiteX11" fmla="*/ 194 w 10000"/>
              <a:gd name="connsiteY11" fmla="*/ 7949 h 10156"/>
              <a:gd name="connsiteX12" fmla="*/ 194 w 10000"/>
              <a:gd name="connsiteY12" fmla="*/ 7598 h 10156"/>
              <a:gd name="connsiteX13" fmla="*/ 0 w 10000"/>
              <a:gd name="connsiteY13" fmla="*/ 7364 h 10156"/>
              <a:gd name="connsiteX14" fmla="*/ 0 w 10000"/>
              <a:gd name="connsiteY14" fmla="*/ 7013 h 10156"/>
              <a:gd name="connsiteX15" fmla="*/ 0 w 10000"/>
              <a:gd name="connsiteY15" fmla="*/ 6545 h 10156"/>
              <a:gd name="connsiteX16" fmla="*/ 0 w 10000"/>
              <a:gd name="connsiteY16" fmla="*/ 6077 h 10156"/>
              <a:gd name="connsiteX17" fmla="*/ 0 w 10000"/>
              <a:gd name="connsiteY17" fmla="*/ 5507 h 10156"/>
              <a:gd name="connsiteX18" fmla="*/ 0 w 10000"/>
              <a:gd name="connsiteY18" fmla="*/ 4806 h 10156"/>
              <a:gd name="connsiteX19" fmla="*/ 0 w 10000"/>
              <a:gd name="connsiteY19" fmla="*/ 4104 h 10156"/>
              <a:gd name="connsiteX20" fmla="*/ 0 w 10000"/>
              <a:gd name="connsiteY20" fmla="*/ 3181 h 10156"/>
              <a:gd name="connsiteX21" fmla="*/ 0 w 10000"/>
              <a:gd name="connsiteY21" fmla="*/ 2364 h 10156"/>
              <a:gd name="connsiteX22" fmla="*/ 0 w 10000"/>
              <a:gd name="connsiteY22" fmla="*/ 1663 h 10156"/>
              <a:gd name="connsiteX23" fmla="*/ 1354 w 10000"/>
              <a:gd name="connsiteY23" fmla="*/ 156 h 10156"/>
              <a:gd name="connsiteX24" fmla="*/ 1160 w 10000"/>
              <a:gd name="connsiteY24" fmla="*/ 726 h 10156"/>
              <a:gd name="connsiteX25" fmla="*/ 1160 w 10000"/>
              <a:gd name="connsiteY25" fmla="*/ 961 h 10156"/>
              <a:gd name="connsiteX26" fmla="*/ 1160 w 10000"/>
              <a:gd name="connsiteY26" fmla="*/ 1428 h 10156"/>
              <a:gd name="connsiteX27" fmla="*/ 1160 w 10000"/>
              <a:gd name="connsiteY27" fmla="*/ 1780 h 10156"/>
              <a:gd name="connsiteX28" fmla="*/ 966 w 10000"/>
              <a:gd name="connsiteY28" fmla="*/ 2364 h 10156"/>
              <a:gd name="connsiteX29" fmla="*/ 966 w 10000"/>
              <a:gd name="connsiteY29" fmla="*/ 2949 h 10156"/>
              <a:gd name="connsiteX30" fmla="*/ 966 w 10000"/>
              <a:gd name="connsiteY30" fmla="*/ 3520 h 10156"/>
              <a:gd name="connsiteX31" fmla="*/ 966 w 10000"/>
              <a:gd name="connsiteY31" fmla="*/ 3986 h 10156"/>
              <a:gd name="connsiteX32" fmla="*/ 966 w 10000"/>
              <a:gd name="connsiteY32" fmla="*/ 4455 h 10156"/>
              <a:gd name="connsiteX33" fmla="*/ 966 w 10000"/>
              <a:gd name="connsiteY33" fmla="*/ 4923 h 10156"/>
              <a:gd name="connsiteX34" fmla="*/ 1160 w 10000"/>
              <a:gd name="connsiteY34" fmla="*/ 5274 h 10156"/>
              <a:gd name="connsiteX35" fmla="*/ 1160 w 10000"/>
              <a:gd name="connsiteY35" fmla="*/ 5624 h 10156"/>
              <a:gd name="connsiteX36" fmla="*/ 1160 w 10000"/>
              <a:gd name="connsiteY36" fmla="*/ 5857 h 10156"/>
              <a:gd name="connsiteX37" fmla="*/ 1160 w 10000"/>
              <a:gd name="connsiteY37" fmla="*/ 6077 h 10156"/>
              <a:gd name="connsiteX38" fmla="*/ 1160 w 10000"/>
              <a:gd name="connsiteY38" fmla="*/ 6779 h 10156"/>
              <a:gd name="connsiteX39" fmla="*/ 1354 w 10000"/>
              <a:gd name="connsiteY39" fmla="*/ 7481 h 10156"/>
              <a:gd name="connsiteX40" fmla="*/ 1546 w 10000"/>
              <a:gd name="connsiteY40" fmla="*/ 7831 h 10156"/>
              <a:gd name="connsiteX41" fmla="*/ 1546 w 10000"/>
              <a:gd name="connsiteY41" fmla="*/ 8065 h 10156"/>
              <a:gd name="connsiteX42" fmla="*/ 1740 w 10000"/>
              <a:gd name="connsiteY42" fmla="*/ 8299 h 10156"/>
              <a:gd name="connsiteX43" fmla="*/ 2126 w 10000"/>
              <a:gd name="connsiteY43" fmla="*/ 8533 h 10156"/>
              <a:gd name="connsiteX44" fmla="*/ 2320 w 10000"/>
              <a:gd name="connsiteY44" fmla="*/ 8650 h 10156"/>
              <a:gd name="connsiteX45" fmla="*/ 2706 w 10000"/>
              <a:gd name="connsiteY45" fmla="*/ 8767 h 10156"/>
              <a:gd name="connsiteX46" fmla="*/ 3091 w 10000"/>
              <a:gd name="connsiteY46" fmla="*/ 8870 h 10156"/>
              <a:gd name="connsiteX47" fmla="*/ 3479 w 10000"/>
              <a:gd name="connsiteY47" fmla="*/ 8988 h 10156"/>
              <a:gd name="connsiteX48" fmla="*/ 3842 w 10000"/>
              <a:gd name="connsiteY48" fmla="*/ 8988 h 10156"/>
              <a:gd name="connsiteX49" fmla="*/ 4422 w 10000"/>
              <a:gd name="connsiteY49" fmla="*/ 9104 h 10156"/>
              <a:gd name="connsiteX50" fmla="*/ 5001 w 10000"/>
              <a:gd name="connsiteY50" fmla="*/ 9104 h 10156"/>
              <a:gd name="connsiteX51" fmla="*/ 5580 w 10000"/>
              <a:gd name="connsiteY51" fmla="*/ 9104 h 10156"/>
              <a:gd name="connsiteX52" fmla="*/ 6159 w 10000"/>
              <a:gd name="connsiteY52" fmla="*/ 8988 h 10156"/>
              <a:gd name="connsiteX53" fmla="*/ 6547 w 10000"/>
              <a:gd name="connsiteY53" fmla="*/ 8988 h 10156"/>
              <a:gd name="connsiteX54" fmla="*/ 7126 w 10000"/>
              <a:gd name="connsiteY54" fmla="*/ 8870 h 10156"/>
              <a:gd name="connsiteX55" fmla="*/ 7513 w 10000"/>
              <a:gd name="connsiteY55" fmla="*/ 8767 h 10156"/>
              <a:gd name="connsiteX56" fmla="*/ 7898 w 10000"/>
              <a:gd name="connsiteY56" fmla="*/ 8650 h 10156"/>
              <a:gd name="connsiteX57" fmla="*/ 8092 w 10000"/>
              <a:gd name="connsiteY57" fmla="*/ 8533 h 10156"/>
              <a:gd name="connsiteX58" fmla="*/ 8092 w 10000"/>
              <a:gd name="connsiteY58" fmla="*/ 8416 h 10156"/>
              <a:gd name="connsiteX59" fmla="*/ 8261 w 10000"/>
              <a:gd name="connsiteY59" fmla="*/ 8182 h 10156"/>
              <a:gd name="connsiteX60" fmla="*/ 8454 w 10000"/>
              <a:gd name="connsiteY60" fmla="*/ 7949 h 10156"/>
              <a:gd name="connsiteX61" fmla="*/ 8647 w 10000"/>
              <a:gd name="connsiteY61" fmla="*/ 7831 h 10156"/>
              <a:gd name="connsiteX62" fmla="*/ 8647 w 10000"/>
              <a:gd name="connsiteY62" fmla="*/ 7481 h 10156"/>
              <a:gd name="connsiteX63" fmla="*/ 8841 w 10000"/>
              <a:gd name="connsiteY63" fmla="*/ 7248 h 10156"/>
              <a:gd name="connsiteX64" fmla="*/ 8841 w 10000"/>
              <a:gd name="connsiteY64" fmla="*/ 7013 h 10156"/>
              <a:gd name="connsiteX65" fmla="*/ 8841 w 10000"/>
              <a:gd name="connsiteY65" fmla="*/ 6895 h 10156"/>
              <a:gd name="connsiteX66" fmla="*/ 9034 w 10000"/>
              <a:gd name="connsiteY66" fmla="*/ 6662 h 10156"/>
              <a:gd name="connsiteX67" fmla="*/ 9034 w 10000"/>
              <a:gd name="connsiteY67" fmla="*/ 6545 h 10156"/>
              <a:gd name="connsiteX68" fmla="*/ 9227 w 10000"/>
              <a:gd name="connsiteY68" fmla="*/ 6545 h 10156"/>
              <a:gd name="connsiteX69" fmla="*/ 9227 w 10000"/>
              <a:gd name="connsiteY69" fmla="*/ 6429 h 10156"/>
              <a:gd name="connsiteX70" fmla="*/ 9227 w 10000"/>
              <a:gd name="connsiteY70" fmla="*/ 6429 h 10156"/>
              <a:gd name="connsiteX71" fmla="*/ 9227 w 10000"/>
              <a:gd name="connsiteY71" fmla="*/ 6429 h 10156"/>
              <a:gd name="connsiteX72" fmla="*/ 9227 w 10000"/>
              <a:gd name="connsiteY72" fmla="*/ 6545 h 10156"/>
              <a:gd name="connsiteX73" fmla="*/ 9420 w 10000"/>
              <a:gd name="connsiteY73" fmla="*/ 6545 h 10156"/>
              <a:gd name="connsiteX74" fmla="*/ 9420 w 10000"/>
              <a:gd name="connsiteY74" fmla="*/ 6662 h 10156"/>
              <a:gd name="connsiteX75" fmla="*/ 9420 w 10000"/>
              <a:gd name="connsiteY75" fmla="*/ 6895 h 10156"/>
              <a:gd name="connsiteX76" fmla="*/ 9420 w 10000"/>
              <a:gd name="connsiteY76" fmla="*/ 7013 h 10156"/>
              <a:gd name="connsiteX77" fmla="*/ 9420 w 10000"/>
              <a:gd name="connsiteY77" fmla="*/ 7248 h 10156"/>
              <a:gd name="connsiteX78" fmla="*/ 9420 w 10000"/>
              <a:gd name="connsiteY78" fmla="*/ 7481 h 10156"/>
              <a:gd name="connsiteX79" fmla="*/ 9614 w 10000"/>
              <a:gd name="connsiteY79" fmla="*/ 7949 h 10156"/>
              <a:gd name="connsiteX80" fmla="*/ 9614 w 10000"/>
              <a:gd name="connsiteY80" fmla="*/ 8299 h 10156"/>
              <a:gd name="connsiteX81" fmla="*/ 9807 w 10000"/>
              <a:gd name="connsiteY81" fmla="*/ 8650 h 10156"/>
              <a:gd name="connsiteX82" fmla="*/ 10000 w 10000"/>
              <a:gd name="connsiteY82" fmla="*/ 8870 h 10156"/>
              <a:gd name="connsiteX83" fmla="*/ 10000 w 10000"/>
              <a:gd name="connsiteY83" fmla="*/ 8988 h 10156"/>
              <a:gd name="connsiteX84" fmla="*/ 10000 w 10000"/>
              <a:gd name="connsiteY84" fmla="*/ 9104 h 10156"/>
              <a:gd name="connsiteX85" fmla="*/ 10000 w 10000"/>
              <a:gd name="connsiteY85" fmla="*/ 9219 h 10156"/>
              <a:gd name="connsiteX86" fmla="*/ 9807 w 10000"/>
              <a:gd name="connsiteY86" fmla="*/ 9337 h 10156"/>
              <a:gd name="connsiteX87" fmla="*/ 9420 w 10000"/>
              <a:gd name="connsiteY87" fmla="*/ 9454 h 10156"/>
              <a:gd name="connsiteX88" fmla="*/ 9034 w 10000"/>
              <a:gd name="connsiteY88" fmla="*/ 9570 h 10156"/>
              <a:gd name="connsiteX89" fmla="*/ 8647 w 10000"/>
              <a:gd name="connsiteY89" fmla="*/ 9688 h 10156"/>
              <a:gd name="connsiteX90" fmla="*/ 8092 w 10000"/>
              <a:gd name="connsiteY90" fmla="*/ 9806 h 10156"/>
              <a:gd name="connsiteX91" fmla="*/ 7318 w 10000"/>
              <a:gd name="connsiteY91" fmla="*/ 9922 h 10156"/>
              <a:gd name="connsiteX92" fmla="*/ 6739 w 10000"/>
              <a:gd name="connsiteY92" fmla="*/ 10039 h 10156"/>
              <a:gd name="connsiteX93" fmla="*/ 5967 w 10000"/>
              <a:gd name="connsiteY93" fmla="*/ 10156 h 10156"/>
              <a:gd name="connsiteX94" fmla="*/ 5001 w 10000"/>
              <a:gd name="connsiteY94" fmla="*/ 10156 h 10156"/>
              <a:gd name="connsiteX95" fmla="*/ 5001 w 10000"/>
              <a:gd name="connsiteY95" fmla="*/ 10156 h 10156"/>
              <a:gd name="connsiteX0" fmla="*/ 5001 w 10000"/>
              <a:gd name="connsiteY0" fmla="*/ 9430 h 9430"/>
              <a:gd name="connsiteX1" fmla="*/ 4227 w 10000"/>
              <a:gd name="connsiteY1" fmla="*/ 9313 h 9430"/>
              <a:gd name="connsiteX2" fmla="*/ 3479 w 10000"/>
              <a:gd name="connsiteY2" fmla="*/ 9313 h 9430"/>
              <a:gd name="connsiteX3" fmla="*/ 2899 w 10000"/>
              <a:gd name="connsiteY3" fmla="*/ 9196 h 9430"/>
              <a:gd name="connsiteX4" fmla="*/ 2320 w 10000"/>
              <a:gd name="connsiteY4" fmla="*/ 9080 h 9430"/>
              <a:gd name="connsiteX5" fmla="*/ 1933 w 10000"/>
              <a:gd name="connsiteY5" fmla="*/ 8962 h 9430"/>
              <a:gd name="connsiteX6" fmla="*/ 1546 w 10000"/>
              <a:gd name="connsiteY6" fmla="*/ 8728 h 9430"/>
              <a:gd name="connsiteX7" fmla="*/ 1160 w 10000"/>
              <a:gd name="connsiteY7" fmla="*/ 8493 h 9430"/>
              <a:gd name="connsiteX8" fmla="*/ 966 w 10000"/>
              <a:gd name="connsiteY8" fmla="*/ 8262 h 9430"/>
              <a:gd name="connsiteX9" fmla="*/ 581 w 10000"/>
              <a:gd name="connsiteY9" fmla="*/ 7924 h 9430"/>
              <a:gd name="connsiteX10" fmla="*/ 387 w 10000"/>
              <a:gd name="connsiteY10" fmla="*/ 7573 h 9430"/>
              <a:gd name="connsiteX11" fmla="*/ 194 w 10000"/>
              <a:gd name="connsiteY11" fmla="*/ 7223 h 9430"/>
              <a:gd name="connsiteX12" fmla="*/ 194 w 10000"/>
              <a:gd name="connsiteY12" fmla="*/ 6872 h 9430"/>
              <a:gd name="connsiteX13" fmla="*/ 0 w 10000"/>
              <a:gd name="connsiteY13" fmla="*/ 6638 h 9430"/>
              <a:gd name="connsiteX14" fmla="*/ 0 w 10000"/>
              <a:gd name="connsiteY14" fmla="*/ 6287 h 9430"/>
              <a:gd name="connsiteX15" fmla="*/ 0 w 10000"/>
              <a:gd name="connsiteY15" fmla="*/ 5819 h 9430"/>
              <a:gd name="connsiteX16" fmla="*/ 0 w 10000"/>
              <a:gd name="connsiteY16" fmla="*/ 5351 h 9430"/>
              <a:gd name="connsiteX17" fmla="*/ 0 w 10000"/>
              <a:gd name="connsiteY17" fmla="*/ 4781 h 9430"/>
              <a:gd name="connsiteX18" fmla="*/ 0 w 10000"/>
              <a:gd name="connsiteY18" fmla="*/ 4080 h 9430"/>
              <a:gd name="connsiteX19" fmla="*/ 0 w 10000"/>
              <a:gd name="connsiteY19" fmla="*/ 3378 h 9430"/>
              <a:gd name="connsiteX20" fmla="*/ 0 w 10000"/>
              <a:gd name="connsiteY20" fmla="*/ 2455 h 9430"/>
              <a:gd name="connsiteX21" fmla="*/ 0 w 10000"/>
              <a:gd name="connsiteY21" fmla="*/ 1638 h 9430"/>
              <a:gd name="connsiteX22" fmla="*/ 0 w 10000"/>
              <a:gd name="connsiteY22" fmla="*/ 937 h 9430"/>
              <a:gd name="connsiteX23" fmla="*/ 1160 w 10000"/>
              <a:gd name="connsiteY23" fmla="*/ 0 h 9430"/>
              <a:gd name="connsiteX24" fmla="*/ 1160 w 10000"/>
              <a:gd name="connsiteY24" fmla="*/ 235 h 9430"/>
              <a:gd name="connsiteX25" fmla="*/ 1160 w 10000"/>
              <a:gd name="connsiteY25" fmla="*/ 702 h 9430"/>
              <a:gd name="connsiteX26" fmla="*/ 1160 w 10000"/>
              <a:gd name="connsiteY26" fmla="*/ 1054 h 9430"/>
              <a:gd name="connsiteX27" fmla="*/ 966 w 10000"/>
              <a:gd name="connsiteY27" fmla="*/ 1638 h 9430"/>
              <a:gd name="connsiteX28" fmla="*/ 966 w 10000"/>
              <a:gd name="connsiteY28" fmla="*/ 2223 h 9430"/>
              <a:gd name="connsiteX29" fmla="*/ 966 w 10000"/>
              <a:gd name="connsiteY29" fmla="*/ 2794 h 9430"/>
              <a:gd name="connsiteX30" fmla="*/ 966 w 10000"/>
              <a:gd name="connsiteY30" fmla="*/ 3260 h 9430"/>
              <a:gd name="connsiteX31" fmla="*/ 966 w 10000"/>
              <a:gd name="connsiteY31" fmla="*/ 3729 h 9430"/>
              <a:gd name="connsiteX32" fmla="*/ 966 w 10000"/>
              <a:gd name="connsiteY32" fmla="*/ 4197 h 9430"/>
              <a:gd name="connsiteX33" fmla="*/ 1160 w 10000"/>
              <a:gd name="connsiteY33" fmla="*/ 4548 h 9430"/>
              <a:gd name="connsiteX34" fmla="*/ 1160 w 10000"/>
              <a:gd name="connsiteY34" fmla="*/ 4898 h 9430"/>
              <a:gd name="connsiteX35" fmla="*/ 1160 w 10000"/>
              <a:gd name="connsiteY35" fmla="*/ 5131 h 9430"/>
              <a:gd name="connsiteX36" fmla="*/ 1160 w 10000"/>
              <a:gd name="connsiteY36" fmla="*/ 5351 h 9430"/>
              <a:gd name="connsiteX37" fmla="*/ 1160 w 10000"/>
              <a:gd name="connsiteY37" fmla="*/ 6053 h 9430"/>
              <a:gd name="connsiteX38" fmla="*/ 1354 w 10000"/>
              <a:gd name="connsiteY38" fmla="*/ 6755 h 9430"/>
              <a:gd name="connsiteX39" fmla="*/ 1546 w 10000"/>
              <a:gd name="connsiteY39" fmla="*/ 7105 h 9430"/>
              <a:gd name="connsiteX40" fmla="*/ 1546 w 10000"/>
              <a:gd name="connsiteY40" fmla="*/ 7339 h 9430"/>
              <a:gd name="connsiteX41" fmla="*/ 1740 w 10000"/>
              <a:gd name="connsiteY41" fmla="*/ 7573 h 9430"/>
              <a:gd name="connsiteX42" fmla="*/ 2126 w 10000"/>
              <a:gd name="connsiteY42" fmla="*/ 7807 h 9430"/>
              <a:gd name="connsiteX43" fmla="*/ 2320 w 10000"/>
              <a:gd name="connsiteY43" fmla="*/ 7924 h 9430"/>
              <a:gd name="connsiteX44" fmla="*/ 2706 w 10000"/>
              <a:gd name="connsiteY44" fmla="*/ 8041 h 9430"/>
              <a:gd name="connsiteX45" fmla="*/ 3091 w 10000"/>
              <a:gd name="connsiteY45" fmla="*/ 8144 h 9430"/>
              <a:gd name="connsiteX46" fmla="*/ 3479 w 10000"/>
              <a:gd name="connsiteY46" fmla="*/ 8262 h 9430"/>
              <a:gd name="connsiteX47" fmla="*/ 3842 w 10000"/>
              <a:gd name="connsiteY47" fmla="*/ 8262 h 9430"/>
              <a:gd name="connsiteX48" fmla="*/ 4422 w 10000"/>
              <a:gd name="connsiteY48" fmla="*/ 8378 h 9430"/>
              <a:gd name="connsiteX49" fmla="*/ 5001 w 10000"/>
              <a:gd name="connsiteY49" fmla="*/ 8378 h 9430"/>
              <a:gd name="connsiteX50" fmla="*/ 5580 w 10000"/>
              <a:gd name="connsiteY50" fmla="*/ 8378 h 9430"/>
              <a:gd name="connsiteX51" fmla="*/ 6159 w 10000"/>
              <a:gd name="connsiteY51" fmla="*/ 8262 h 9430"/>
              <a:gd name="connsiteX52" fmla="*/ 6547 w 10000"/>
              <a:gd name="connsiteY52" fmla="*/ 8262 h 9430"/>
              <a:gd name="connsiteX53" fmla="*/ 7126 w 10000"/>
              <a:gd name="connsiteY53" fmla="*/ 8144 h 9430"/>
              <a:gd name="connsiteX54" fmla="*/ 7513 w 10000"/>
              <a:gd name="connsiteY54" fmla="*/ 8041 h 9430"/>
              <a:gd name="connsiteX55" fmla="*/ 7898 w 10000"/>
              <a:gd name="connsiteY55" fmla="*/ 7924 h 9430"/>
              <a:gd name="connsiteX56" fmla="*/ 8092 w 10000"/>
              <a:gd name="connsiteY56" fmla="*/ 7807 h 9430"/>
              <a:gd name="connsiteX57" fmla="*/ 8092 w 10000"/>
              <a:gd name="connsiteY57" fmla="*/ 7690 h 9430"/>
              <a:gd name="connsiteX58" fmla="*/ 8261 w 10000"/>
              <a:gd name="connsiteY58" fmla="*/ 7456 h 9430"/>
              <a:gd name="connsiteX59" fmla="*/ 8454 w 10000"/>
              <a:gd name="connsiteY59" fmla="*/ 7223 h 9430"/>
              <a:gd name="connsiteX60" fmla="*/ 8647 w 10000"/>
              <a:gd name="connsiteY60" fmla="*/ 7105 h 9430"/>
              <a:gd name="connsiteX61" fmla="*/ 8647 w 10000"/>
              <a:gd name="connsiteY61" fmla="*/ 6755 h 9430"/>
              <a:gd name="connsiteX62" fmla="*/ 8841 w 10000"/>
              <a:gd name="connsiteY62" fmla="*/ 6522 h 9430"/>
              <a:gd name="connsiteX63" fmla="*/ 8841 w 10000"/>
              <a:gd name="connsiteY63" fmla="*/ 6287 h 9430"/>
              <a:gd name="connsiteX64" fmla="*/ 8841 w 10000"/>
              <a:gd name="connsiteY64" fmla="*/ 6169 h 9430"/>
              <a:gd name="connsiteX65" fmla="*/ 9034 w 10000"/>
              <a:gd name="connsiteY65" fmla="*/ 5936 h 9430"/>
              <a:gd name="connsiteX66" fmla="*/ 9034 w 10000"/>
              <a:gd name="connsiteY66" fmla="*/ 5819 h 9430"/>
              <a:gd name="connsiteX67" fmla="*/ 9227 w 10000"/>
              <a:gd name="connsiteY67" fmla="*/ 5819 h 9430"/>
              <a:gd name="connsiteX68" fmla="*/ 9227 w 10000"/>
              <a:gd name="connsiteY68" fmla="*/ 5703 h 9430"/>
              <a:gd name="connsiteX69" fmla="*/ 9227 w 10000"/>
              <a:gd name="connsiteY69" fmla="*/ 5703 h 9430"/>
              <a:gd name="connsiteX70" fmla="*/ 9227 w 10000"/>
              <a:gd name="connsiteY70" fmla="*/ 5703 h 9430"/>
              <a:gd name="connsiteX71" fmla="*/ 9227 w 10000"/>
              <a:gd name="connsiteY71" fmla="*/ 5819 h 9430"/>
              <a:gd name="connsiteX72" fmla="*/ 9420 w 10000"/>
              <a:gd name="connsiteY72" fmla="*/ 5819 h 9430"/>
              <a:gd name="connsiteX73" fmla="*/ 9420 w 10000"/>
              <a:gd name="connsiteY73" fmla="*/ 5936 h 9430"/>
              <a:gd name="connsiteX74" fmla="*/ 9420 w 10000"/>
              <a:gd name="connsiteY74" fmla="*/ 6169 h 9430"/>
              <a:gd name="connsiteX75" fmla="*/ 9420 w 10000"/>
              <a:gd name="connsiteY75" fmla="*/ 6287 h 9430"/>
              <a:gd name="connsiteX76" fmla="*/ 9420 w 10000"/>
              <a:gd name="connsiteY76" fmla="*/ 6522 h 9430"/>
              <a:gd name="connsiteX77" fmla="*/ 9420 w 10000"/>
              <a:gd name="connsiteY77" fmla="*/ 6755 h 9430"/>
              <a:gd name="connsiteX78" fmla="*/ 9614 w 10000"/>
              <a:gd name="connsiteY78" fmla="*/ 7223 h 9430"/>
              <a:gd name="connsiteX79" fmla="*/ 9614 w 10000"/>
              <a:gd name="connsiteY79" fmla="*/ 7573 h 9430"/>
              <a:gd name="connsiteX80" fmla="*/ 9807 w 10000"/>
              <a:gd name="connsiteY80" fmla="*/ 7924 h 9430"/>
              <a:gd name="connsiteX81" fmla="*/ 10000 w 10000"/>
              <a:gd name="connsiteY81" fmla="*/ 8144 h 9430"/>
              <a:gd name="connsiteX82" fmla="*/ 10000 w 10000"/>
              <a:gd name="connsiteY82" fmla="*/ 8262 h 9430"/>
              <a:gd name="connsiteX83" fmla="*/ 10000 w 10000"/>
              <a:gd name="connsiteY83" fmla="*/ 8378 h 9430"/>
              <a:gd name="connsiteX84" fmla="*/ 10000 w 10000"/>
              <a:gd name="connsiteY84" fmla="*/ 8493 h 9430"/>
              <a:gd name="connsiteX85" fmla="*/ 9807 w 10000"/>
              <a:gd name="connsiteY85" fmla="*/ 8611 h 9430"/>
              <a:gd name="connsiteX86" fmla="*/ 9420 w 10000"/>
              <a:gd name="connsiteY86" fmla="*/ 8728 h 9430"/>
              <a:gd name="connsiteX87" fmla="*/ 9034 w 10000"/>
              <a:gd name="connsiteY87" fmla="*/ 8844 h 9430"/>
              <a:gd name="connsiteX88" fmla="*/ 8647 w 10000"/>
              <a:gd name="connsiteY88" fmla="*/ 8962 h 9430"/>
              <a:gd name="connsiteX89" fmla="*/ 8092 w 10000"/>
              <a:gd name="connsiteY89" fmla="*/ 9080 h 9430"/>
              <a:gd name="connsiteX90" fmla="*/ 7318 w 10000"/>
              <a:gd name="connsiteY90" fmla="*/ 9196 h 9430"/>
              <a:gd name="connsiteX91" fmla="*/ 6739 w 10000"/>
              <a:gd name="connsiteY91" fmla="*/ 9313 h 9430"/>
              <a:gd name="connsiteX92" fmla="*/ 5967 w 10000"/>
              <a:gd name="connsiteY92" fmla="*/ 9430 h 9430"/>
              <a:gd name="connsiteX93" fmla="*/ 5001 w 10000"/>
              <a:gd name="connsiteY93" fmla="*/ 9430 h 9430"/>
              <a:gd name="connsiteX94" fmla="*/ 5001 w 10000"/>
              <a:gd name="connsiteY94" fmla="*/ 9430 h 9430"/>
              <a:gd name="connsiteX0" fmla="*/ 5001 w 10000"/>
              <a:gd name="connsiteY0" fmla="*/ 9751 h 9751"/>
              <a:gd name="connsiteX1" fmla="*/ 4227 w 10000"/>
              <a:gd name="connsiteY1" fmla="*/ 9627 h 9751"/>
              <a:gd name="connsiteX2" fmla="*/ 3479 w 10000"/>
              <a:gd name="connsiteY2" fmla="*/ 9627 h 9751"/>
              <a:gd name="connsiteX3" fmla="*/ 2899 w 10000"/>
              <a:gd name="connsiteY3" fmla="*/ 9503 h 9751"/>
              <a:gd name="connsiteX4" fmla="*/ 2320 w 10000"/>
              <a:gd name="connsiteY4" fmla="*/ 9380 h 9751"/>
              <a:gd name="connsiteX5" fmla="*/ 1933 w 10000"/>
              <a:gd name="connsiteY5" fmla="*/ 9255 h 9751"/>
              <a:gd name="connsiteX6" fmla="*/ 1546 w 10000"/>
              <a:gd name="connsiteY6" fmla="*/ 9007 h 9751"/>
              <a:gd name="connsiteX7" fmla="*/ 1160 w 10000"/>
              <a:gd name="connsiteY7" fmla="*/ 8757 h 9751"/>
              <a:gd name="connsiteX8" fmla="*/ 966 w 10000"/>
              <a:gd name="connsiteY8" fmla="*/ 8512 h 9751"/>
              <a:gd name="connsiteX9" fmla="*/ 581 w 10000"/>
              <a:gd name="connsiteY9" fmla="*/ 8154 h 9751"/>
              <a:gd name="connsiteX10" fmla="*/ 387 w 10000"/>
              <a:gd name="connsiteY10" fmla="*/ 7782 h 9751"/>
              <a:gd name="connsiteX11" fmla="*/ 194 w 10000"/>
              <a:gd name="connsiteY11" fmla="*/ 7411 h 9751"/>
              <a:gd name="connsiteX12" fmla="*/ 194 w 10000"/>
              <a:gd name="connsiteY12" fmla="*/ 7038 h 9751"/>
              <a:gd name="connsiteX13" fmla="*/ 0 w 10000"/>
              <a:gd name="connsiteY13" fmla="*/ 6790 h 9751"/>
              <a:gd name="connsiteX14" fmla="*/ 0 w 10000"/>
              <a:gd name="connsiteY14" fmla="*/ 6418 h 9751"/>
              <a:gd name="connsiteX15" fmla="*/ 0 w 10000"/>
              <a:gd name="connsiteY15" fmla="*/ 5922 h 9751"/>
              <a:gd name="connsiteX16" fmla="*/ 0 w 10000"/>
              <a:gd name="connsiteY16" fmla="*/ 5425 h 9751"/>
              <a:gd name="connsiteX17" fmla="*/ 0 w 10000"/>
              <a:gd name="connsiteY17" fmla="*/ 4821 h 9751"/>
              <a:gd name="connsiteX18" fmla="*/ 0 w 10000"/>
              <a:gd name="connsiteY18" fmla="*/ 4078 h 9751"/>
              <a:gd name="connsiteX19" fmla="*/ 0 w 10000"/>
              <a:gd name="connsiteY19" fmla="*/ 3333 h 9751"/>
              <a:gd name="connsiteX20" fmla="*/ 0 w 10000"/>
              <a:gd name="connsiteY20" fmla="*/ 2354 h 9751"/>
              <a:gd name="connsiteX21" fmla="*/ 0 w 10000"/>
              <a:gd name="connsiteY21" fmla="*/ 1488 h 9751"/>
              <a:gd name="connsiteX22" fmla="*/ 0 w 10000"/>
              <a:gd name="connsiteY22" fmla="*/ 745 h 9751"/>
              <a:gd name="connsiteX23" fmla="*/ 1160 w 10000"/>
              <a:gd name="connsiteY23" fmla="*/ 0 h 9751"/>
              <a:gd name="connsiteX24" fmla="*/ 1160 w 10000"/>
              <a:gd name="connsiteY24" fmla="*/ 495 h 9751"/>
              <a:gd name="connsiteX25" fmla="*/ 1160 w 10000"/>
              <a:gd name="connsiteY25" fmla="*/ 869 h 9751"/>
              <a:gd name="connsiteX26" fmla="*/ 966 w 10000"/>
              <a:gd name="connsiteY26" fmla="*/ 1488 h 9751"/>
              <a:gd name="connsiteX27" fmla="*/ 966 w 10000"/>
              <a:gd name="connsiteY27" fmla="*/ 2108 h 9751"/>
              <a:gd name="connsiteX28" fmla="*/ 966 w 10000"/>
              <a:gd name="connsiteY28" fmla="*/ 2714 h 9751"/>
              <a:gd name="connsiteX29" fmla="*/ 966 w 10000"/>
              <a:gd name="connsiteY29" fmla="*/ 3208 h 9751"/>
              <a:gd name="connsiteX30" fmla="*/ 966 w 10000"/>
              <a:gd name="connsiteY30" fmla="*/ 3705 h 9751"/>
              <a:gd name="connsiteX31" fmla="*/ 966 w 10000"/>
              <a:gd name="connsiteY31" fmla="*/ 4202 h 9751"/>
              <a:gd name="connsiteX32" fmla="*/ 1160 w 10000"/>
              <a:gd name="connsiteY32" fmla="*/ 4574 h 9751"/>
              <a:gd name="connsiteX33" fmla="*/ 1160 w 10000"/>
              <a:gd name="connsiteY33" fmla="*/ 4945 h 9751"/>
              <a:gd name="connsiteX34" fmla="*/ 1160 w 10000"/>
              <a:gd name="connsiteY34" fmla="*/ 5192 h 9751"/>
              <a:gd name="connsiteX35" fmla="*/ 1160 w 10000"/>
              <a:gd name="connsiteY35" fmla="*/ 5425 h 9751"/>
              <a:gd name="connsiteX36" fmla="*/ 1160 w 10000"/>
              <a:gd name="connsiteY36" fmla="*/ 6170 h 9751"/>
              <a:gd name="connsiteX37" fmla="*/ 1354 w 10000"/>
              <a:gd name="connsiteY37" fmla="*/ 6914 h 9751"/>
              <a:gd name="connsiteX38" fmla="*/ 1546 w 10000"/>
              <a:gd name="connsiteY38" fmla="*/ 7285 h 9751"/>
              <a:gd name="connsiteX39" fmla="*/ 1546 w 10000"/>
              <a:gd name="connsiteY39" fmla="*/ 7534 h 9751"/>
              <a:gd name="connsiteX40" fmla="*/ 1740 w 10000"/>
              <a:gd name="connsiteY40" fmla="*/ 7782 h 9751"/>
              <a:gd name="connsiteX41" fmla="*/ 2126 w 10000"/>
              <a:gd name="connsiteY41" fmla="*/ 8030 h 9751"/>
              <a:gd name="connsiteX42" fmla="*/ 2320 w 10000"/>
              <a:gd name="connsiteY42" fmla="*/ 8154 h 9751"/>
              <a:gd name="connsiteX43" fmla="*/ 2706 w 10000"/>
              <a:gd name="connsiteY43" fmla="*/ 8278 h 9751"/>
              <a:gd name="connsiteX44" fmla="*/ 3091 w 10000"/>
              <a:gd name="connsiteY44" fmla="*/ 8387 h 9751"/>
              <a:gd name="connsiteX45" fmla="*/ 3479 w 10000"/>
              <a:gd name="connsiteY45" fmla="*/ 8512 h 9751"/>
              <a:gd name="connsiteX46" fmla="*/ 3842 w 10000"/>
              <a:gd name="connsiteY46" fmla="*/ 8512 h 9751"/>
              <a:gd name="connsiteX47" fmla="*/ 4422 w 10000"/>
              <a:gd name="connsiteY47" fmla="*/ 8635 h 9751"/>
              <a:gd name="connsiteX48" fmla="*/ 5001 w 10000"/>
              <a:gd name="connsiteY48" fmla="*/ 8635 h 9751"/>
              <a:gd name="connsiteX49" fmla="*/ 5580 w 10000"/>
              <a:gd name="connsiteY49" fmla="*/ 8635 h 9751"/>
              <a:gd name="connsiteX50" fmla="*/ 6159 w 10000"/>
              <a:gd name="connsiteY50" fmla="*/ 8512 h 9751"/>
              <a:gd name="connsiteX51" fmla="*/ 6547 w 10000"/>
              <a:gd name="connsiteY51" fmla="*/ 8512 h 9751"/>
              <a:gd name="connsiteX52" fmla="*/ 7126 w 10000"/>
              <a:gd name="connsiteY52" fmla="*/ 8387 h 9751"/>
              <a:gd name="connsiteX53" fmla="*/ 7513 w 10000"/>
              <a:gd name="connsiteY53" fmla="*/ 8278 h 9751"/>
              <a:gd name="connsiteX54" fmla="*/ 7898 w 10000"/>
              <a:gd name="connsiteY54" fmla="*/ 8154 h 9751"/>
              <a:gd name="connsiteX55" fmla="*/ 8092 w 10000"/>
              <a:gd name="connsiteY55" fmla="*/ 8030 h 9751"/>
              <a:gd name="connsiteX56" fmla="*/ 8092 w 10000"/>
              <a:gd name="connsiteY56" fmla="*/ 7906 h 9751"/>
              <a:gd name="connsiteX57" fmla="*/ 8261 w 10000"/>
              <a:gd name="connsiteY57" fmla="*/ 7658 h 9751"/>
              <a:gd name="connsiteX58" fmla="*/ 8454 w 10000"/>
              <a:gd name="connsiteY58" fmla="*/ 7411 h 9751"/>
              <a:gd name="connsiteX59" fmla="*/ 8647 w 10000"/>
              <a:gd name="connsiteY59" fmla="*/ 7285 h 9751"/>
              <a:gd name="connsiteX60" fmla="*/ 8647 w 10000"/>
              <a:gd name="connsiteY60" fmla="*/ 6914 h 9751"/>
              <a:gd name="connsiteX61" fmla="*/ 8841 w 10000"/>
              <a:gd name="connsiteY61" fmla="*/ 6667 h 9751"/>
              <a:gd name="connsiteX62" fmla="*/ 8841 w 10000"/>
              <a:gd name="connsiteY62" fmla="*/ 6418 h 9751"/>
              <a:gd name="connsiteX63" fmla="*/ 8841 w 10000"/>
              <a:gd name="connsiteY63" fmla="*/ 6293 h 9751"/>
              <a:gd name="connsiteX64" fmla="*/ 9034 w 10000"/>
              <a:gd name="connsiteY64" fmla="*/ 6046 h 9751"/>
              <a:gd name="connsiteX65" fmla="*/ 9034 w 10000"/>
              <a:gd name="connsiteY65" fmla="*/ 5922 h 9751"/>
              <a:gd name="connsiteX66" fmla="*/ 9227 w 10000"/>
              <a:gd name="connsiteY66" fmla="*/ 5922 h 9751"/>
              <a:gd name="connsiteX67" fmla="*/ 9227 w 10000"/>
              <a:gd name="connsiteY67" fmla="*/ 5799 h 9751"/>
              <a:gd name="connsiteX68" fmla="*/ 9227 w 10000"/>
              <a:gd name="connsiteY68" fmla="*/ 5799 h 9751"/>
              <a:gd name="connsiteX69" fmla="*/ 9227 w 10000"/>
              <a:gd name="connsiteY69" fmla="*/ 5799 h 9751"/>
              <a:gd name="connsiteX70" fmla="*/ 9227 w 10000"/>
              <a:gd name="connsiteY70" fmla="*/ 5922 h 9751"/>
              <a:gd name="connsiteX71" fmla="*/ 9420 w 10000"/>
              <a:gd name="connsiteY71" fmla="*/ 5922 h 9751"/>
              <a:gd name="connsiteX72" fmla="*/ 9420 w 10000"/>
              <a:gd name="connsiteY72" fmla="*/ 6046 h 9751"/>
              <a:gd name="connsiteX73" fmla="*/ 9420 w 10000"/>
              <a:gd name="connsiteY73" fmla="*/ 6293 h 9751"/>
              <a:gd name="connsiteX74" fmla="*/ 9420 w 10000"/>
              <a:gd name="connsiteY74" fmla="*/ 6418 h 9751"/>
              <a:gd name="connsiteX75" fmla="*/ 9420 w 10000"/>
              <a:gd name="connsiteY75" fmla="*/ 6667 h 9751"/>
              <a:gd name="connsiteX76" fmla="*/ 9420 w 10000"/>
              <a:gd name="connsiteY76" fmla="*/ 6914 h 9751"/>
              <a:gd name="connsiteX77" fmla="*/ 9614 w 10000"/>
              <a:gd name="connsiteY77" fmla="*/ 7411 h 9751"/>
              <a:gd name="connsiteX78" fmla="*/ 9614 w 10000"/>
              <a:gd name="connsiteY78" fmla="*/ 7782 h 9751"/>
              <a:gd name="connsiteX79" fmla="*/ 9807 w 10000"/>
              <a:gd name="connsiteY79" fmla="*/ 8154 h 9751"/>
              <a:gd name="connsiteX80" fmla="*/ 10000 w 10000"/>
              <a:gd name="connsiteY80" fmla="*/ 8387 h 9751"/>
              <a:gd name="connsiteX81" fmla="*/ 10000 w 10000"/>
              <a:gd name="connsiteY81" fmla="*/ 8512 h 9751"/>
              <a:gd name="connsiteX82" fmla="*/ 10000 w 10000"/>
              <a:gd name="connsiteY82" fmla="*/ 8635 h 9751"/>
              <a:gd name="connsiteX83" fmla="*/ 10000 w 10000"/>
              <a:gd name="connsiteY83" fmla="*/ 8757 h 9751"/>
              <a:gd name="connsiteX84" fmla="*/ 9807 w 10000"/>
              <a:gd name="connsiteY84" fmla="*/ 8882 h 9751"/>
              <a:gd name="connsiteX85" fmla="*/ 9420 w 10000"/>
              <a:gd name="connsiteY85" fmla="*/ 9007 h 9751"/>
              <a:gd name="connsiteX86" fmla="*/ 9034 w 10000"/>
              <a:gd name="connsiteY86" fmla="*/ 9130 h 9751"/>
              <a:gd name="connsiteX87" fmla="*/ 8647 w 10000"/>
              <a:gd name="connsiteY87" fmla="*/ 9255 h 9751"/>
              <a:gd name="connsiteX88" fmla="*/ 8092 w 10000"/>
              <a:gd name="connsiteY88" fmla="*/ 9380 h 9751"/>
              <a:gd name="connsiteX89" fmla="*/ 7318 w 10000"/>
              <a:gd name="connsiteY89" fmla="*/ 9503 h 9751"/>
              <a:gd name="connsiteX90" fmla="*/ 6739 w 10000"/>
              <a:gd name="connsiteY90" fmla="*/ 9627 h 9751"/>
              <a:gd name="connsiteX91" fmla="*/ 5967 w 10000"/>
              <a:gd name="connsiteY91" fmla="*/ 9751 h 9751"/>
              <a:gd name="connsiteX92" fmla="*/ 5001 w 10000"/>
              <a:gd name="connsiteY92" fmla="*/ 9751 h 9751"/>
              <a:gd name="connsiteX93" fmla="*/ 5001 w 10000"/>
              <a:gd name="connsiteY93" fmla="*/ 9751 h 9751"/>
              <a:gd name="connsiteX0" fmla="*/ 5001 w 10000"/>
              <a:gd name="connsiteY0" fmla="*/ 9492 h 9492"/>
              <a:gd name="connsiteX1" fmla="*/ 4227 w 10000"/>
              <a:gd name="connsiteY1" fmla="*/ 9365 h 9492"/>
              <a:gd name="connsiteX2" fmla="*/ 3479 w 10000"/>
              <a:gd name="connsiteY2" fmla="*/ 9365 h 9492"/>
              <a:gd name="connsiteX3" fmla="*/ 2899 w 10000"/>
              <a:gd name="connsiteY3" fmla="*/ 9238 h 9492"/>
              <a:gd name="connsiteX4" fmla="*/ 2320 w 10000"/>
              <a:gd name="connsiteY4" fmla="*/ 9112 h 9492"/>
              <a:gd name="connsiteX5" fmla="*/ 1933 w 10000"/>
              <a:gd name="connsiteY5" fmla="*/ 8983 h 9492"/>
              <a:gd name="connsiteX6" fmla="*/ 1546 w 10000"/>
              <a:gd name="connsiteY6" fmla="*/ 8729 h 9492"/>
              <a:gd name="connsiteX7" fmla="*/ 1160 w 10000"/>
              <a:gd name="connsiteY7" fmla="*/ 8473 h 9492"/>
              <a:gd name="connsiteX8" fmla="*/ 966 w 10000"/>
              <a:gd name="connsiteY8" fmla="*/ 8221 h 9492"/>
              <a:gd name="connsiteX9" fmla="*/ 581 w 10000"/>
              <a:gd name="connsiteY9" fmla="*/ 7854 h 9492"/>
              <a:gd name="connsiteX10" fmla="*/ 387 w 10000"/>
              <a:gd name="connsiteY10" fmla="*/ 7473 h 9492"/>
              <a:gd name="connsiteX11" fmla="*/ 194 w 10000"/>
              <a:gd name="connsiteY11" fmla="*/ 7092 h 9492"/>
              <a:gd name="connsiteX12" fmla="*/ 194 w 10000"/>
              <a:gd name="connsiteY12" fmla="*/ 6710 h 9492"/>
              <a:gd name="connsiteX13" fmla="*/ 0 w 10000"/>
              <a:gd name="connsiteY13" fmla="*/ 6455 h 9492"/>
              <a:gd name="connsiteX14" fmla="*/ 0 w 10000"/>
              <a:gd name="connsiteY14" fmla="*/ 6074 h 9492"/>
              <a:gd name="connsiteX15" fmla="*/ 0 w 10000"/>
              <a:gd name="connsiteY15" fmla="*/ 5565 h 9492"/>
              <a:gd name="connsiteX16" fmla="*/ 0 w 10000"/>
              <a:gd name="connsiteY16" fmla="*/ 5056 h 9492"/>
              <a:gd name="connsiteX17" fmla="*/ 0 w 10000"/>
              <a:gd name="connsiteY17" fmla="*/ 4436 h 9492"/>
              <a:gd name="connsiteX18" fmla="*/ 0 w 10000"/>
              <a:gd name="connsiteY18" fmla="*/ 3674 h 9492"/>
              <a:gd name="connsiteX19" fmla="*/ 0 w 10000"/>
              <a:gd name="connsiteY19" fmla="*/ 2910 h 9492"/>
              <a:gd name="connsiteX20" fmla="*/ 0 w 10000"/>
              <a:gd name="connsiteY20" fmla="*/ 1906 h 9492"/>
              <a:gd name="connsiteX21" fmla="*/ 0 w 10000"/>
              <a:gd name="connsiteY21" fmla="*/ 1018 h 9492"/>
              <a:gd name="connsiteX22" fmla="*/ 0 w 10000"/>
              <a:gd name="connsiteY22" fmla="*/ 256 h 9492"/>
              <a:gd name="connsiteX23" fmla="*/ 1160 w 10000"/>
              <a:gd name="connsiteY23" fmla="*/ 0 h 9492"/>
              <a:gd name="connsiteX24" fmla="*/ 1160 w 10000"/>
              <a:gd name="connsiteY24" fmla="*/ 383 h 9492"/>
              <a:gd name="connsiteX25" fmla="*/ 966 w 10000"/>
              <a:gd name="connsiteY25" fmla="*/ 1018 h 9492"/>
              <a:gd name="connsiteX26" fmla="*/ 966 w 10000"/>
              <a:gd name="connsiteY26" fmla="*/ 1654 h 9492"/>
              <a:gd name="connsiteX27" fmla="*/ 966 w 10000"/>
              <a:gd name="connsiteY27" fmla="*/ 2275 h 9492"/>
              <a:gd name="connsiteX28" fmla="*/ 966 w 10000"/>
              <a:gd name="connsiteY28" fmla="*/ 2782 h 9492"/>
              <a:gd name="connsiteX29" fmla="*/ 966 w 10000"/>
              <a:gd name="connsiteY29" fmla="*/ 3292 h 9492"/>
              <a:gd name="connsiteX30" fmla="*/ 966 w 10000"/>
              <a:gd name="connsiteY30" fmla="*/ 3801 h 9492"/>
              <a:gd name="connsiteX31" fmla="*/ 1160 w 10000"/>
              <a:gd name="connsiteY31" fmla="*/ 4183 h 9492"/>
              <a:gd name="connsiteX32" fmla="*/ 1160 w 10000"/>
              <a:gd name="connsiteY32" fmla="*/ 4563 h 9492"/>
              <a:gd name="connsiteX33" fmla="*/ 1160 w 10000"/>
              <a:gd name="connsiteY33" fmla="*/ 4817 h 9492"/>
              <a:gd name="connsiteX34" fmla="*/ 1160 w 10000"/>
              <a:gd name="connsiteY34" fmla="*/ 5056 h 9492"/>
              <a:gd name="connsiteX35" fmla="*/ 1160 w 10000"/>
              <a:gd name="connsiteY35" fmla="*/ 5820 h 9492"/>
              <a:gd name="connsiteX36" fmla="*/ 1354 w 10000"/>
              <a:gd name="connsiteY36" fmla="*/ 6583 h 9492"/>
              <a:gd name="connsiteX37" fmla="*/ 1546 w 10000"/>
              <a:gd name="connsiteY37" fmla="*/ 6963 h 9492"/>
              <a:gd name="connsiteX38" fmla="*/ 1546 w 10000"/>
              <a:gd name="connsiteY38" fmla="*/ 7218 h 9492"/>
              <a:gd name="connsiteX39" fmla="*/ 1740 w 10000"/>
              <a:gd name="connsiteY39" fmla="*/ 7473 h 9492"/>
              <a:gd name="connsiteX40" fmla="*/ 2126 w 10000"/>
              <a:gd name="connsiteY40" fmla="*/ 7727 h 9492"/>
              <a:gd name="connsiteX41" fmla="*/ 2320 w 10000"/>
              <a:gd name="connsiteY41" fmla="*/ 7854 h 9492"/>
              <a:gd name="connsiteX42" fmla="*/ 2706 w 10000"/>
              <a:gd name="connsiteY42" fmla="*/ 7981 h 9492"/>
              <a:gd name="connsiteX43" fmla="*/ 3091 w 10000"/>
              <a:gd name="connsiteY43" fmla="*/ 8093 h 9492"/>
              <a:gd name="connsiteX44" fmla="*/ 3479 w 10000"/>
              <a:gd name="connsiteY44" fmla="*/ 8221 h 9492"/>
              <a:gd name="connsiteX45" fmla="*/ 3842 w 10000"/>
              <a:gd name="connsiteY45" fmla="*/ 8221 h 9492"/>
              <a:gd name="connsiteX46" fmla="*/ 4422 w 10000"/>
              <a:gd name="connsiteY46" fmla="*/ 8348 h 9492"/>
              <a:gd name="connsiteX47" fmla="*/ 5001 w 10000"/>
              <a:gd name="connsiteY47" fmla="*/ 8348 h 9492"/>
              <a:gd name="connsiteX48" fmla="*/ 5580 w 10000"/>
              <a:gd name="connsiteY48" fmla="*/ 8348 h 9492"/>
              <a:gd name="connsiteX49" fmla="*/ 6159 w 10000"/>
              <a:gd name="connsiteY49" fmla="*/ 8221 h 9492"/>
              <a:gd name="connsiteX50" fmla="*/ 6547 w 10000"/>
              <a:gd name="connsiteY50" fmla="*/ 8221 h 9492"/>
              <a:gd name="connsiteX51" fmla="*/ 7126 w 10000"/>
              <a:gd name="connsiteY51" fmla="*/ 8093 h 9492"/>
              <a:gd name="connsiteX52" fmla="*/ 7513 w 10000"/>
              <a:gd name="connsiteY52" fmla="*/ 7981 h 9492"/>
              <a:gd name="connsiteX53" fmla="*/ 7898 w 10000"/>
              <a:gd name="connsiteY53" fmla="*/ 7854 h 9492"/>
              <a:gd name="connsiteX54" fmla="*/ 8092 w 10000"/>
              <a:gd name="connsiteY54" fmla="*/ 7727 h 9492"/>
              <a:gd name="connsiteX55" fmla="*/ 8092 w 10000"/>
              <a:gd name="connsiteY55" fmla="*/ 7600 h 9492"/>
              <a:gd name="connsiteX56" fmla="*/ 8261 w 10000"/>
              <a:gd name="connsiteY56" fmla="*/ 7346 h 9492"/>
              <a:gd name="connsiteX57" fmla="*/ 8454 w 10000"/>
              <a:gd name="connsiteY57" fmla="*/ 7092 h 9492"/>
              <a:gd name="connsiteX58" fmla="*/ 8647 w 10000"/>
              <a:gd name="connsiteY58" fmla="*/ 6963 h 9492"/>
              <a:gd name="connsiteX59" fmla="*/ 8647 w 10000"/>
              <a:gd name="connsiteY59" fmla="*/ 6583 h 9492"/>
              <a:gd name="connsiteX60" fmla="*/ 8841 w 10000"/>
              <a:gd name="connsiteY60" fmla="*/ 6329 h 9492"/>
              <a:gd name="connsiteX61" fmla="*/ 8841 w 10000"/>
              <a:gd name="connsiteY61" fmla="*/ 6074 h 9492"/>
              <a:gd name="connsiteX62" fmla="*/ 8841 w 10000"/>
              <a:gd name="connsiteY62" fmla="*/ 5946 h 9492"/>
              <a:gd name="connsiteX63" fmla="*/ 9034 w 10000"/>
              <a:gd name="connsiteY63" fmla="*/ 5692 h 9492"/>
              <a:gd name="connsiteX64" fmla="*/ 9034 w 10000"/>
              <a:gd name="connsiteY64" fmla="*/ 5565 h 9492"/>
              <a:gd name="connsiteX65" fmla="*/ 9227 w 10000"/>
              <a:gd name="connsiteY65" fmla="*/ 5565 h 9492"/>
              <a:gd name="connsiteX66" fmla="*/ 9227 w 10000"/>
              <a:gd name="connsiteY66" fmla="*/ 5439 h 9492"/>
              <a:gd name="connsiteX67" fmla="*/ 9227 w 10000"/>
              <a:gd name="connsiteY67" fmla="*/ 5439 h 9492"/>
              <a:gd name="connsiteX68" fmla="*/ 9227 w 10000"/>
              <a:gd name="connsiteY68" fmla="*/ 5439 h 9492"/>
              <a:gd name="connsiteX69" fmla="*/ 9227 w 10000"/>
              <a:gd name="connsiteY69" fmla="*/ 5565 h 9492"/>
              <a:gd name="connsiteX70" fmla="*/ 9420 w 10000"/>
              <a:gd name="connsiteY70" fmla="*/ 5565 h 9492"/>
              <a:gd name="connsiteX71" fmla="*/ 9420 w 10000"/>
              <a:gd name="connsiteY71" fmla="*/ 5692 h 9492"/>
              <a:gd name="connsiteX72" fmla="*/ 9420 w 10000"/>
              <a:gd name="connsiteY72" fmla="*/ 5946 h 9492"/>
              <a:gd name="connsiteX73" fmla="*/ 9420 w 10000"/>
              <a:gd name="connsiteY73" fmla="*/ 6074 h 9492"/>
              <a:gd name="connsiteX74" fmla="*/ 9420 w 10000"/>
              <a:gd name="connsiteY74" fmla="*/ 6329 h 9492"/>
              <a:gd name="connsiteX75" fmla="*/ 9420 w 10000"/>
              <a:gd name="connsiteY75" fmla="*/ 6583 h 9492"/>
              <a:gd name="connsiteX76" fmla="*/ 9614 w 10000"/>
              <a:gd name="connsiteY76" fmla="*/ 7092 h 9492"/>
              <a:gd name="connsiteX77" fmla="*/ 9614 w 10000"/>
              <a:gd name="connsiteY77" fmla="*/ 7473 h 9492"/>
              <a:gd name="connsiteX78" fmla="*/ 9807 w 10000"/>
              <a:gd name="connsiteY78" fmla="*/ 7854 h 9492"/>
              <a:gd name="connsiteX79" fmla="*/ 10000 w 10000"/>
              <a:gd name="connsiteY79" fmla="*/ 8093 h 9492"/>
              <a:gd name="connsiteX80" fmla="*/ 10000 w 10000"/>
              <a:gd name="connsiteY80" fmla="*/ 8221 h 9492"/>
              <a:gd name="connsiteX81" fmla="*/ 10000 w 10000"/>
              <a:gd name="connsiteY81" fmla="*/ 8348 h 9492"/>
              <a:gd name="connsiteX82" fmla="*/ 10000 w 10000"/>
              <a:gd name="connsiteY82" fmla="*/ 8473 h 9492"/>
              <a:gd name="connsiteX83" fmla="*/ 9807 w 10000"/>
              <a:gd name="connsiteY83" fmla="*/ 8601 h 9492"/>
              <a:gd name="connsiteX84" fmla="*/ 9420 w 10000"/>
              <a:gd name="connsiteY84" fmla="*/ 8729 h 9492"/>
              <a:gd name="connsiteX85" fmla="*/ 9034 w 10000"/>
              <a:gd name="connsiteY85" fmla="*/ 8855 h 9492"/>
              <a:gd name="connsiteX86" fmla="*/ 8647 w 10000"/>
              <a:gd name="connsiteY86" fmla="*/ 8983 h 9492"/>
              <a:gd name="connsiteX87" fmla="*/ 8092 w 10000"/>
              <a:gd name="connsiteY87" fmla="*/ 9112 h 9492"/>
              <a:gd name="connsiteX88" fmla="*/ 7318 w 10000"/>
              <a:gd name="connsiteY88" fmla="*/ 9238 h 9492"/>
              <a:gd name="connsiteX89" fmla="*/ 6739 w 10000"/>
              <a:gd name="connsiteY89" fmla="*/ 9365 h 9492"/>
              <a:gd name="connsiteX90" fmla="*/ 5967 w 10000"/>
              <a:gd name="connsiteY90" fmla="*/ 9492 h 9492"/>
              <a:gd name="connsiteX91" fmla="*/ 5001 w 10000"/>
              <a:gd name="connsiteY91" fmla="*/ 9492 h 9492"/>
              <a:gd name="connsiteX92" fmla="*/ 5001 w 10000"/>
              <a:gd name="connsiteY92" fmla="*/ 9492 h 9492"/>
              <a:gd name="connsiteX0" fmla="*/ 5001 w 10000"/>
              <a:gd name="connsiteY0" fmla="*/ 9730 h 9730"/>
              <a:gd name="connsiteX1" fmla="*/ 4227 w 10000"/>
              <a:gd name="connsiteY1" fmla="*/ 9596 h 9730"/>
              <a:gd name="connsiteX2" fmla="*/ 3479 w 10000"/>
              <a:gd name="connsiteY2" fmla="*/ 9596 h 9730"/>
              <a:gd name="connsiteX3" fmla="*/ 2899 w 10000"/>
              <a:gd name="connsiteY3" fmla="*/ 9462 h 9730"/>
              <a:gd name="connsiteX4" fmla="*/ 2320 w 10000"/>
              <a:gd name="connsiteY4" fmla="*/ 9330 h 9730"/>
              <a:gd name="connsiteX5" fmla="*/ 1933 w 10000"/>
              <a:gd name="connsiteY5" fmla="*/ 9194 h 9730"/>
              <a:gd name="connsiteX6" fmla="*/ 1546 w 10000"/>
              <a:gd name="connsiteY6" fmla="*/ 8926 h 9730"/>
              <a:gd name="connsiteX7" fmla="*/ 1160 w 10000"/>
              <a:gd name="connsiteY7" fmla="*/ 8656 h 9730"/>
              <a:gd name="connsiteX8" fmla="*/ 966 w 10000"/>
              <a:gd name="connsiteY8" fmla="*/ 8391 h 9730"/>
              <a:gd name="connsiteX9" fmla="*/ 581 w 10000"/>
              <a:gd name="connsiteY9" fmla="*/ 8004 h 9730"/>
              <a:gd name="connsiteX10" fmla="*/ 387 w 10000"/>
              <a:gd name="connsiteY10" fmla="*/ 7603 h 9730"/>
              <a:gd name="connsiteX11" fmla="*/ 194 w 10000"/>
              <a:gd name="connsiteY11" fmla="*/ 7202 h 9730"/>
              <a:gd name="connsiteX12" fmla="*/ 194 w 10000"/>
              <a:gd name="connsiteY12" fmla="*/ 6799 h 9730"/>
              <a:gd name="connsiteX13" fmla="*/ 0 w 10000"/>
              <a:gd name="connsiteY13" fmla="*/ 6530 h 9730"/>
              <a:gd name="connsiteX14" fmla="*/ 0 w 10000"/>
              <a:gd name="connsiteY14" fmla="*/ 6129 h 9730"/>
              <a:gd name="connsiteX15" fmla="*/ 0 w 10000"/>
              <a:gd name="connsiteY15" fmla="*/ 5593 h 9730"/>
              <a:gd name="connsiteX16" fmla="*/ 0 w 10000"/>
              <a:gd name="connsiteY16" fmla="*/ 5057 h 9730"/>
              <a:gd name="connsiteX17" fmla="*/ 0 w 10000"/>
              <a:gd name="connsiteY17" fmla="*/ 4403 h 9730"/>
              <a:gd name="connsiteX18" fmla="*/ 0 w 10000"/>
              <a:gd name="connsiteY18" fmla="*/ 3601 h 9730"/>
              <a:gd name="connsiteX19" fmla="*/ 0 w 10000"/>
              <a:gd name="connsiteY19" fmla="*/ 2796 h 9730"/>
              <a:gd name="connsiteX20" fmla="*/ 0 w 10000"/>
              <a:gd name="connsiteY20" fmla="*/ 1738 h 9730"/>
              <a:gd name="connsiteX21" fmla="*/ 0 w 10000"/>
              <a:gd name="connsiteY21" fmla="*/ 802 h 9730"/>
              <a:gd name="connsiteX22" fmla="*/ 0 w 10000"/>
              <a:gd name="connsiteY22" fmla="*/ 0 h 9730"/>
              <a:gd name="connsiteX23" fmla="*/ 1160 w 10000"/>
              <a:gd name="connsiteY23" fmla="*/ 133 h 9730"/>
              <a:gd name="connsiteX24" fmla="*/ 966 w 10000"/>
              <a:gd name="connsiteY24" fmla="*/ 802 h 9730"/>
              <a:gd name="connsiteX25" fmla="*/ 966 w 10000"/>
              <a:gd name="connsiteY25" fmla="*/ 1473 h 9730"/>
              <a:gd name="connsiteX26" fmla="*/ 966 w 10000"/>
              <a:gd name="connsiteY26" fmla="*/ 2127 h 9730"/>
              <a:gd name="connsiteX27" fmla="*/ 966 w 10000"/>
              <a:gd name="connsiteY27" fmla="*/ 2661 h 9730"/>
              <a:gd name="connsiteX28" fmla="*/ 966 w 10000"/>
              <a:gd name="connsiteY28" fmla="*/ 3198 h 9730"/>
              <a:gd name="connsiteX29" fmla="*/ 966 w 10000"/>
              <a:gd name="connsiteY29" fmla="*/ 3734 h 9730"/>
              <a:gd name="connsiteX30" fmla="*/ 1160 w 10000"/>
              <a:gd name="connsiteY30" fmla="*/ 4137 h 9730"/>
              <a:gd name="connsiteX31" fmla="*/ 1160 w 10000"/>
              <a:gd name="connsiteY31" fmla="*/ 4537 h 9730"/>
              <a:gd name="connsiteX32" fmla="*/ 1160 w 10000"/>
              <a:gd name="connsiteY32" fmla="*/ 4805 h 9730"/>
              <a:gd name="connsiteX33" fmla="*/ 1160 w 10000"/>
              <a:gd name="connsiteY33" fmla="*/ 5057 h 9730"/>
              <a:gd name="connsiteX34" fmla="*/ 1160 w 10000"/>
              <a:gd name="connsiteY34" fmla="*/ 5861 h 9730"/>
              <a:gd name="connsiteX35" fmla="*/ 1354 w 10000"/>
              <a:gd name="connsiteY35" fmla="*/ 6665 h 9730"/>
              <a:gd name="connsiteX36" fmla="*/ 1546 w 10000"/>
              <a:gd name="connsiteY36" fmla="*/ 7066 h 9730"/>
              <a:gd name="connsiteX37" fmla="*/ 1546 w 10000"/>
              <a:gd name="connsiteY37" fmla="*/ 7334 h 9730"/>
              <a:gd name="connsiteX38" fmla="*/ 1740 w 10000"/>
              <a:gd name="connsiteY38" fmla="*/ 7603 h 9730"/>
              <a:gd name="connsiteX39" fmla="*/ 2126 w 10000"/>
              <a:gd name="connsiteY39" fmla="*/ 7871 h 9730"/>
              <a:gd name="connsiteX40" fmla="*/ 2320 w 10000"/>
              <a:gd name="connsiteY40" fmla="*/ 8004 h 9730"/>
              <a:gd name="connsiteX41" fmla="*/ 2706 w 10000"/>
              <a:gd name="connsiteY41" fmla="*/ 8138 h 9730"/>
              <a:gd name="connsiteX42" fmla="*/ 3091 w 10000"/>
              <a:gd name="connsiteY42" fmla="*/ 8256 h 9730"/>
              <a:gd name="connsiteX43" fmla="*/ 3479 w 10000"/>
              <a:gd name="connsiteY43" fmla="*/ 8391 h 9730"/>
              <a:gd name="connsiteX44" fmla="*/ 3842 w 10000"/>
              <a:gd name="connsiteY44" fmla="*/ 8391 h 9730"/>
              <a:gd name="connsiteX45" fmla="*/ 4422 w 10000"/>
              <a:gd name="connsiteY45" fmla="*/ 8525 h 9730"/>
              <a:gd name="connsiteX46" fmla="*/ 5001 w 10000"/>
              <a:gd name="connsiteY46" fmla="*/ 8525 h 9730"/>
              <a:gd name="connsiteX47" fmla="*/ 5580 w 10000"/>
              <a:gd name="connsiteY47" fmla="*/ 8525 h 9730"/>
              <a:gd name="connsiteX48" fmla="*/ 6159 w 10000"/>
              <a:gd name="connsiteY48" fmla="*/ 8391 h 9730"/>
              <a:gd name="connsiteX49" fmla="*/ 6547 w 10000"/>
              <a:gd name="connsiteY49" fmla="*/ 8391 h 9730"/>
              <a:gd name="connsiteX50" fmla="*/ 7126 w 10000"/>
              <a:gd name="connsiteY50" fmla="*/ 8256 h 9730"/>
              <a:gd name="connsiteX51" fmla="*/ 7513 w 10000"/>
              <a:gd name="connsiteY51" fmla="*/ 8138 h 9730"/>
              <a:gd name="connsiteX52" fmla="*/ 7898 w 10000"/>
              <a:gd name="connsiteY52" fmla="*/ 8004 h 9730"/>
              <a:gd name="connsiteX53" fmla="*/ 8092 w 10000"/>
              <a:gd name="connsiteY53" fmla="*/ 7871 h 9730"/>
              <a:gd name="connsiteX54" fmla="*/ 8092 w 10000"/>
              <a:gd name="connsiteY54" fmla="*/ 7737 h 9730"/>
              <a:gd name="connsiteX55" fmla="*/ 8261 w 10000"/>
              <a:gd name="connsiteY55" fmla="*/ 7469 h 9730"/>
              <a:gd name="connsiteX56" fmla="*/ 8454 w 10000"/>
              <a:gd name="connsiteY56" fmla="*/ 7202 h 9730"/>
              <a:gd name="connsiteX57" fmla="*/ 8647 w 10000"/>
              <a:gd name="connsiteY57" fmla="*/ 7066 h 9730"/>
              <a:gd name="connsiteX58" fmla="*/ 8647 w 10000"/>
              <a:gd name="connsiteY58" fmla="*/ 6665 h 9730"/>
              <a:gd name="connsiteX59" fmla="*/ 8841 w 10000"/>
              <a:gd name="connsiteY59" fmla="*/ 6398 h 9730"/>
              <a:gd name="connsiteX60" fmla="*/ 8841 w 10000"/>
              <a:gd name="connsiteY60" fmla="*/ 6129 h 9730"/>
              <a:gd name="connsiteX61" fmla="*/ 8841 w 10000"/>
              <a:gd name="connsiteY61" fmla="*/ 5994 h 9730"/>
              <a:gd name="connsiteX62" fmla="*/ 9034 w 10000"/>
              <a:gd name="connsiteY62" fmla="*/ 5727 h 9730"/>
              <a:gd name="connsiteX63" fmla="*/ 9034 w 10000"/>
              <a:gd name="connsiteY63" fmla="*/ 5593 h 9730"/>
              <a:gd name="connsiteX64" fmla="*/ 9227 w 10000"/>
              <a:gd name="connsiteY64" fmla="*/ 5593 h 9730"/>
              <a:gd name="connsiteX65" fmla="*/ 9227 w 10000"/>
              <a:gd name="connsiteY65" fmla="*/ 5460 h 9730"/>
              <a:gd name="connsiteX66" fmla="*/ 9227 w 10000"/>
              <a:gd name="connsiteY66" fmla="*/ 5460 h 9730"/>
              <a:gd name="connsiteX67" fmla="*/ 9227 w 10000"/>
              <a:gd name="connsiteY67" fmla="*/ 5460 h 9730"/>
              <a:gd name="connsiteX68" fmla="*/ 9227 w 10000"/>
              <a:gd name="connsiteY68" fmla="*/ 5593 h 9730"/>
              <a:gd name="connsiteX69" fmla="*/ 9420 w 10000"/>
              <a:gd name="connsiteY69" fmla="*/ 5593 h 9730"/>
              <a:gd name="connsiteX70" fmla="*/ 9420 w 10000"/>
              <a:gd name="connsiteY70" fmla="*/ 5727 h 9730"/>
              <a:gd name="connsiteX71" fmla="*/ 9420 w 10000"/>
              <a:gd name="connsiteY71" fmla="*/ 5994 h 9730"/>
              <a:gd name="connsiteX72" fmla="*/ 9420 w 10000"/>
              <a:gd name="connsiteY72" fmla="*/ 6129 h 9730"/>
              <a:gd name="connsiteX73" fmla="*/ 9420 w 10000"/>
              <a:gd name="connsiteY73" fmla="*/ 6398 h 9730"/>
              <a:gd name="connsiteX74" fmla="*/ 9420 w 10000"/>
              <a:gd name="connsiteY74" fmla="*/ 6665 h 9730"/>
              <a:gd name="connsiteX75" fmla="*/ 9614 w 10000"/>
              <a:gd name="connsiteY75" fmla="*/ 7202 h 9730"/>
              <a:gd name="connsiteX76" fmla="*/ 9614 w 10000"/>
              <a:gd name="connsiteY76" fmla="*/ 7603 h 9730"/>
              <a:gd name="connsiteX77" fmla="*/ 9807 w 10000"/>
              <a:gd name="connsiteY77" fmla="*/ 8004 h 9730"/>
              <a:gd name="connsiteX78" fmla="*/ 10000 w 10000"/>
              <a:gd name="connsiteY78" fmla="*/ 8256 h 9730"/>
              <a:gd name="connsiteX79" fmla="*/ 10000 w 10000"/>
              <a:gd name="connsiteY79" fmla="*/ 8391 h 9730"/>
              <a:gd name="connsiteX80" fmla="*/ 10000 w 10000"/>
              <a:gd name="connsiteY80" fmla="*/ 8525 h 9730"/>
              <a:gd name="connsiteX81" fmla="*/ 10000 w 10000"/>
              <a:gd name="connsiteY81" fmla="*/ 8656 h 9730"/>
              <a:gd name="connsiteX82" fmla="*/ 9807 w 10000"/>
              <a:gd name="connsiteY82" fmla="*/ 8791 h 9730"/>
              <a:gd name="connsiteX83" fmla="*/ 9420 w 10000"/>
              <a:gd name="connsiteY83" fmla="*/ 8926 h 9730"/>
              <a:gd name="connsiteX84" fmla="*/ 9034 w 10000"/>
              <a:gd name="connsiteY84" fmla="*/ 9059 h 9730"/>
              <a:gd name="connsiteX85" fmla="*/ 8647 w 10000"/>
              <a:gd name="connsiteY85" fmla="*/ 9194 h 9730"/>
              <a:gd name="connsiteX86" fmla="*/ 8092 w 10000"/>
              <a:gd name="connsiteY86" fmla="*/ 9330 h 9730"/>
              <a:gd name="connsiteX87" fmla="*/ 7318 w 10000"/>
              <a:gd name="connsiteY87" fmla="*/ 9462 h 9730"/>
              <a:gd name="connsiteX88" fmla="*/ 6739 w 10000"/>
              <a:gd name="connsiteY88" fmla="*/ 9596 h 9730"/>
              <a:gd name="connsiteX89" fmla="*/ 5967 w 10000"/>
              <a:gd name="connsiteY89" fmla="*/ 9730 h 9730"/>
              <a:gd name="connsiteX90" fmla="*/ 5001 w 10000"/>
              <a:gd name="connsiteY90" fmla="*/ 9730 h 9730"/>
              <a:gd name="connsiteX91" fmla="*/ 5001 w 10000"/>
              <a:gd name="connsiteY91" fmla="*/ 9730 h 9730"/>
              <a:gd name="connsiteX0" fmla="*/ 5001 w 10000"/>
              <a:gd name="connsiteY0" fmla="*/ 10000 h 10000"/>
              <a:gd name="connsiteX1" fmla="*/ 4227 w 10000"/>
              <a:gd name="connsiteY1" fmla="*/ 9862 h 10000"/>
              <a:gd name="connsiteX2" fmla="*/ 3479 w 10000"/>
              <a:gd name="connsiteY2" fmla="*/ 9862 h 10000"/>
              <a:gd name="connsiteX3" fmla="*/ 2899 w 10000"/>
              <a:gd name="connsiteY3" fmla="*/ 9725 h 10000"/>
              <a:gd name="connsiteX4" fmla="*/ 2320 w 10000"/>
              <a:gd name="connsiteY4" fmla="*/ 9589 h 10000"/>
              <a:gd name="connsiteX5" fmla="*/ 1933 w 10000"/>
              <a:gd name="connsiteY5" fmla="*/ 9449 h 10000"/>
              <a:gd name="connsiteX6" fmla="*/ 1546 w 10000"/>
              <a:gd name="connsiteY6" fmla="*/ 9174 h 10000"/>
              <a:gd name="connsiteX7" fmla="*/ 1160 w 10000"/>
              <a:gd name="connsiteY7" fmla="*/ 8896 h 10000"/>
              <a:gd name="connsiteX8" fmla="*/ 966 w 10000"/>
              <a:gd name="connsiteY8" fmla="*/ 8624 h 10000"/>
              <a:gd name="connsiteX9" fmla="*/ 581 w 10000"/>
              <a:gd name="connsiteY9" fmla="*/ 8226 h 10000"/>
              <a:gd name="connsiteX10" fmla="*/ 387 w 10000"/>
              <a:gd name="connsiteY10" fmla="*/ 7814 h 10000"/>
              <a:gd name="connsiteX11" fmla="*/ 194 w 10000"/>
              <a:gd name="connsiteY11" fmla="*/ 7402 h 10000"/>
              <a:gd name="connsiteX12" fmla="*/ 194 w 10000"/>
              <a:gd name="connsiteY12" fmla="*/ 6988 h 10000"/>
              <a:gd name="connsiteX13" fmla="*/ 0 w 10000"/>
              <a:gd name="connsiteY13" fmla="*/ 6711 h 10000"/>
              <a:gd name="connsiteX14" fmla="*/ 0 w 10000"/>
              <a:gd name="connsiteY14" fmla="*/ 6299 h 10000"/>
              <a:gd name="connsiteX15" fmla="*/ 0 w 10000"/>
              <a:gd name="connsiteY15" fmla="*/ 5748 h 10000"/>
              <a:gd name="connsiteX16" fmla="*/ 0 w 10000"/>
              <a:gd name="connsiteY16" fmla="*/ 5197 h 10000"/>
              <a:gd name="connsiteX17" fmla="*/ 0 w 10000"/>
              <a:gd name="connsiteY17" fmla="*/ 4525 h 10000"/>
              <a:gd name="connsiteX18" fmla="*/ 0 w 10000"/>
              <a:gd name="connsiteY18" fmla="*/ 3701 h 10000"/>
              <a:gd name="connsiteX19" fmla="*/ 0 w 10000"/>
              <a:gd name="connsiteY19" fmla="*/ 2874 h 10000"/>
              <a:gd name="connsiteX20" fmla="*/ 0 w 10000"/>
              <a:gd name="connsiteY20" fmla="*/ 1786 h 10000"/>
              <a:gd name="connsiteX21" fmla="*/ 0 w 10000"/>
              <a:gd name="connsiteY21" fmla="*/ 824 h 10000"/>
              <a:gd name="connsiteX22" fmla="*/ 0 w 10000"/>
              <a:gd name="connsiteY22" fmla="*/ 0 h 10000"/>
              <a:gd name="connsiteX23" fmla="*/ 966 w 10000"/>
              <a:gd name="connsiteY23" fmla="*/ 824 h 10000"/>
              <a:gd name="connsiteX24" fmla="*/ 966 w 10000"/>
              <a:gd name="connsiteY24" fmla="*/ 1514 h 10000"/>
              <a:gd name="connsiteX25" fmla="*/ 966 w 10000"/>
              <a:gd name="connsiteY25" fmla="*/ 2186 h 10000"/>
              <a:gd name="connsiteX26" fmla="*/ 966 w 10000"/>
              <a:gd name="connsiteY26" fmla="*/ 2735 h 10000"/>
              <a:gd name="connsiteX27" fmla="*/ 966 w 10000"/>
              <a:gd name="connsiteY27" fmla="*/ 3287 h 10000"/>
              <a:gd name="connsiteX28" fmla="*/ 966 w 10000"/>
              <a:gd name="connsiteY28" fmla="*/ 3838 h 10000"/>
              <a:gd name="connsiteX29" fmla="*/ 1160 w 10000"/>
              <a:gd name="connsiteY29" fmla="*/ 4252 h 10000"/>
              <a:gd name="connsiteX30" fmla="*/ 1160 w 10000"/>
              <a:gd name="connsiteY30" fmla="*/ 4663 h 10000"/>
              <a:gd name="connsiteX31" fmla="*/ 1160 w 10000"/>
              <a:gd name="connsiteY31" fmla="*/ 4938 h 10000"/>
              <a:gd name="connsiteX32" fmla="*/ 1160 w 10000"/>
              <a:gd name="connsiteY32" fmla="*/ 5197 h 10000"/>
              <a:gd name="connsiteX33" fmla="*/ 1160 w 10000"/>
              <a:gd name="connsiteY33" fmla="*/ 6024 h 10000"/>
              <a:gd name="connsiteX34" fmla="*/ 1354 w 10000"/>
              <a:gd name="connsiteY34" fmla="*/ 6850 h 10000"/>
              <a:gd name="connsiteX35" fmla="*/ 1546 w 10000"/>
              <a:gd name="connsiteY35" fmla="*/ 7262 h 10000"/>
              <a:gd name="connsiteX36" fmla="*/ 1546 w 10000"/>
              <a:gd name="connsiteY36" fmla="*/ 7538 h 10000"/>
              <a:gd name="connsiteX37" fmla="*/ 1740 w 10000"/>
              <a:gd name="connsiteY37" fmla="*/ 7814 h 10000"/>
              <a:gd name="connsiteX38" fmla="*/ 2126 w 10000"/>
              <a:gd name="connsiteY38" fmla="*/ 8089 h 10000"/>
              <a:gd name="connsiteX39" fmla="*/ 2320 w 10000"/>
              <a:gd name="connsiteY39" fmla="*/ 8226 h 10000"/>
              <a:gd name="connsiteX40" fmla="*/ 2706 w 10000"/>
              <a:gd name="connsiteY40" fmla="*/ 8364 h 10000"/>
              <a:gd name="connsiteX41" fmla="*/ 3091 w 10000"/>
              <a:gd name="connsiteY41" fmla="*/ 8485 h 10000"/>
              <a:gd name="connsiteX42" fmla="*/ 3479 w 10000"/>
              <a:gd name="connsiteY42" fmla="*/ 8624 h 10000"/>
              <a:gd name="connsiteX43" fmla="*/ 3842 w 10000"/>
              <a:gd name="connsiteY43" fmla="*/ 8624 h 10000"/>
              <a:gd name="connsiteX44" fmla="*/ 4422 w 10000"/>
              <a:gd name="connsiteY44" fmla="*/ 8762 h 10000"/>
              <a:gd name="connsiteX45" fmla="*/ 5001 w 10000"/>
              <a:gd name="connsiteY45" fmla="*/ 8762 h 10000"/>
              <a:gd name="connsiteX46" fmla="*/ 5580 w 10000"/>
              <a:gd name="connsiteY46" fmla="*/ 8762 h 10000"/>
              <a:gd name="connsiteX47" fmla="*/ 6159 w 10000"/>
              <a:gd name="connsiteY47" fmla="*/ 8624 h 10000"/>
              <a:gd name="connsiteX48" fmla="*/ 6547 w 10000"/>
              <a:gd name="connsiteY48" fmla="*/ 8624 h 10000"/>
              <a:gd name="connsiteX49" fmla="*/ 7126 w 10000"/>
              <a:gd name="connsiteY49" fmla="*/ 8485 h 10000"/>
              <a:gd name="connsiteX50" fmla="*/ 7513 w 10000"/>
              <a:gd name="connsiteY50" fmla="*/ 8364 h 10000"/>
              <a:gd name="connsiteX51" fmla="*/ 7898 w 10000"/>
              <a:gd name="connsiteY51" fmla="*/ 8226 h 10000"/>
              <a:gd name="connsiteX52" fmla="*/ 8092 w 10000"/>
              <a:gd name="connsiteY52" fmla="*/ 8089 h 10000"/>
              <a:gd name="connsiteX53" fmla="*/ 8092 w 10000"/>
              <a:gd name="connsiteY53" fmla="*/ 7952 h 10000"/>
              <a:gd name="connsiteX54" fmla="*/ 8261 w 10000"/>
              <a:gd name="connsiteY54" fmla="*/ 7676 h 10000"/>
              <a:gd name="connsiteX55" fmla="*/ 8454 w 10000"/>
              <a:gd name="connsiteY55" fmla="*/ 7402 h 10000"/>
              <a:gd name="connsiteX56" fmla="*/ 8647 w 10000"/>
              <a:gd name="connsiteY56" fmla="*/ 7262 h 10000"/>
              <a:gd name="connsiteX57" fmla="*/ 8647 w 10000"/>
              <a:gd name="connsiteY57" fmla="*/ 6850 h 10000"/>
              <a:gd name="connsiteX58" fmla="*/ 8841 w 10000"/>
              <a:gd name="connsiteY58" fmla="*/ 6576 h 10000"/>
              <a:gd name="connsiteX59" fmla="*/ 8841 w 10000"/>
              <a:gd name="connsiteY59" fmla="*/ 6299 h 10000"/>
              <a:gd name="connsiteX60" fmla="*/ 8841 w 10000"/>
              <a:gd name="connsiteY60" fmla="*/ 6160 h 10000"/>
              <a:gd name="connsiteX61" fmla="*/ 9034 w 10000"/>
              <a:gd name="connsiteY61" fmla="*/ 5886 h 10000"/>
              <a:gd name="connsiteX62" fmla="*/ 9034 w 10000"/>
              <a:gd name="connsiteY62" fmla="*/ 5748 h 10000"/>
              <a:gd name="connsiteX63" fmla="*/ 9227 w 10000"/>
              <a:gd name="connsiteY63" fmla="*/ 5748 h 10000"/>
              <a:gd name="connsiteX64" fmla="*/ 9227 w 10000"/>
              <a:gd name="connsiteY64" fmla="*/ 5612 h 10000"/>
              <a:gd name="connsiteX65" fmla="*/ 9227 w 10000"/>
              <a:gd name="connsiteY65" fmla="*/ 5612 h 10000"/>
              <a:gd name="connsiteX66" fmla="*/ 9227 w 10000"/>
              <a:gd name="connsiteY66" fmla="*/ 5612 h 10000"/>
              <a:gd name="connsiteX67" fmla="*/ 9227 w 10000"/>
              <a:gd name="connsiteY67" fmla="*/ 5748 h 10000"/>
              <a:gd name="connsiteX68" fmla="*/ 9420 w 10000"/>
              <a:gd name="connsiteY68" fmla="*/ 5748 h 10000"/>
              <a:gd name="connsiteX69" fmla="*/ 9420 w 10000"/>
              <a:gd name="connsiteY69" fmla="*/ 5886 h 10000"/>
              <a:gd name="connsiteX70" fmla="*/ 9420 w 10000"/>
              <a:gd name="connsiteY70" fmla="*/ 6160 h 10000"/>
              <a:gd name="connsiteX71" fmla="*/ 9420 w 10000"/>
              <a:gd name="connsiteY71" fmla="*/ 6299 h 10000"/>
              <a:gd name="connsiteX72" fmla="*/ 9420 w 10000"/>
              <a:gd name="connsiteY72" fmla="*/ 6576 h 10000"/>
              <a:gd name="connsiteX73" fmla="*/ 9420 w 10000"/>
              <a:gd name="connsiteY73" fmla="*/ 6850 h 10000"/>
              <a:gd name="connsiteX74" fmla="*/ 9614 w 10000"/>
              <a:gd name="connsiteY74" fmla="*/ 7402 h 10000"/>
              <a:gd name="connsiteX75" fmla="*/ 9614 w 10000"/>
              <a:gd name="connsiteY75" fmla="*/ 7814 h 10000"/>
              <a:gd name="connsiteX76" fmla="*/ 9807 w 10000"/>
              <a:gd name="connsiteY76" fmla="*/ 8226 h 10000"/>
              <a:gd name="connsiteX77" fmla="*/ 10000 w 10000"/>
              <a:gd name="connsiteY77" fmla="*/ 8485 h 10000"/>
              <a:gd name="connsiteX78" fmla="*/ 10000 w 10000"/>
              <a:gd name="connsiteY78" fmla="*/ 8624 h 10000"/>
              <a:gd name="connsiteX79" fmla="*/ 10000 w 10000"/>
              <a:gd name="connsiteY79" fmla="*/ 8762 h 10000"/>
              <a:gd name="connsiteX80" fmla="*/ 10000 w 10000"/>
              <a:gd name="connsiteY80" fmla="*/ 8896 h 10000"/>
              <a:gd name="connsiteX81" fmla="*/ 9807 w 10000"/>
              <a:gd name="connsiteY81" fmla="*/ 9035 h 10000"/>
              <a:gd name="connsiteX82" fmla="*/ 9420 w 10000"/>
              <a:gd name="connsiteY82" fmla="*/ 9174 h 10000"/>
              <a:gd name="connsiteX83" fmla="*/ 9034 w 10000"/>
              <a:gd name="connsiteY83" fmla="*/ 9310 h 10000"/>
              <a:gd name="connsiteX84" fmla="*/ 8647 w 10000"/>
              <a:gd name="connsiteY84" fmla="*/ 9449 h 10000"/>
              <a:gd name="connsiteX85" fmla="*/ 8092 w 10000"/>
              <a:gd name="connsiteY85" fmla="*/ 9589 h 10000"/>
              <a:gd name="connsiteX86" fmla="*/ 7318 w 10000"/>
              <a:gd name="connsiteY86" fmla="*/ 9725 h 10000"/>
              <a:gd name="connsiteX87" fmla="*/ 6739 w 10000"/>
              <a:gd name="connsiteY87" fmla="*/ 9862 h 10000"/>
              <a:gd name="connsiteX88" fmla="*/ 5967 w 10000"/>
              <a:gd name="connsiteY88" fmla="*/ 10000 h 10000"/>
              <a:gd name="connsiteX89" fmla="*/ 5001 w 10000"/>
              <a:gd name="connsiteY89" fmla="*/ 10000 h 10000"/>
              <a:gd name="connsiteX90" fmla="*/ 5001 w 10000"/>
              <a:gd name="connsiteY90" fmla="*/ 10000 h 10000"/>
              <a:gd name="connsiteX0" fmla="*/ 5001 w 10000"/>
              <a:gd name="connsiteY0" fmla="*/ 9176 h 9176"/>
              <a:gd name="connsiteX1" fmla="*/ 4227 w 10000"/>
              <a:gd name="connsiteY1" fmla="*/ 9038 h 9176"/>
              <a:gd name="connsiteX2" fmla="*/ 3479 w 10000"/>
              <a:gd name="connsiteY2" fmla="*/ 9038 h 9176"/>
              <a:gd name="connsiteX3" fmla="*/ 2899 w 10000"/>
              <a:gd name="connsiteY3" fmla="*/ 8901 h 9176"/>
              <a:gd name="connsiteX4" fmla="*/ 2320 w 10000"/>
              <a:gd name="connsiteY4" fmla="*/ 8765 h 9176"/>
              <a:gd name="connsiteX5" fmla="*/ 1933 w 10000"/>
              <a:gd name="connsiteY5" fmla="*/ 8625 h 9176"/>
              <a:gd name="connsiteX6" fmla="*/ 1546 w 10000"/>
              <a:gd name="connsiteY6" fmla="*/ 8350 h 9176"/>
              <a:gd name="connsiteX7" fmla="*/ 1160 w 10000"/>
              <a:gd name="connsiteY7" fmla="*/ 8072 h 9176"/>
              <a:gd name="connsiteX8" fmla="*/ 966 w 10000"/>
              <a:gd name="connsiteY8" fmla="*/ 7800 h 9176"/>
              <a:gd name="connsiteX9" fmla="*/ 581 w 10000"/>
              <a:gd name="connsiteY9" fmla="*/ 7402 h 9176"/>
              <a:gd name="connsiteX10" fmla="*/ 387 w 10000"/>
              <a:gd name="connsiteY10" fmla="*/ 6990 h 9176"/>
              <a:gd name="connsiteX11" fmla="*/ 194 w 10000"/>
              <a:gd name="connsiteY11" fmla="*/ 6578 h 9176"/>
              <a:gd name="connsiteX12" fmla="*/ 194 w 10000"/>
              <a:gd name="connsiteY12" fmla="*/ 6164 h 9176"/>
              <a:gd name="connsiteX13" fmla="*/ 0 w 10000"/>
              <a:gd name="connsiteY13" fmla="*/ 5887 h 9176"/>
              <a:gd name="connsiteX14" fmla="*/ 0 w 10000"/>
              <a:gd name="connsiteY14" fmla="*/ 5475 h 9176"/>
              <a:gd name="connsiteX15" fmla="*/ 0 w 10000"/>
              <a:gd name="connsiteY15" fmla="*/ 4924 h 9176"/>
              <a:gd name="connsiteX16" fmla="*/ 0 w 10000"/>
              <a:gd name="connsiteY16" fmla="*/ 4373 h 9176"/>
              <a:gd name="connsiteX17" fmla="*/ 0 w 10000"/>
              <a:gd name="connsiteY17" fmla="*/ 3701 h 9176"/>
              <a:gd name="connsiteX18" fmla="*/ 0 w 10000"/>
              <a:gd name="connsiteY18" fmla="*/ 2877 h 9176"/>
              <a:gd name="connsiteX19" fmla="*/ 0 w 10000"/>
              <a:gd name="connsiteY19" fmla="*/ 2050 h 9176"/>
              <a:gd name="connsiteX20" fmla="*/ 0 w 10000"/>
              <a:gd name="connsiteY20" fmla="*/ 962 h 9176"/>
              <a:gd name="connsiteX21" fmla="*/ 0 w 10000"/>
              <a:gd name="connsiteY21" fmla="*/ 0 h 9176"/>
              <a:gd name="connsiteX22" fmla="*/ 966 w 10000"/>
              <a:gd name="connsiteY22" fmla="*/ 0 h 9176"/>
              <a:gd name="connsiteX23" fmla="*/ 966 w 10000"/>
              <a:gd name="connsiteY23" fmla="*/ 690 h 9176"/>
              <a:gd name="connsiteX24" fmla="*/ 966 w 10000"/>
              <a:gd name="connsiteY24" fmla="*/ 1362 h 9176"/>
              <a:gd name="connsiteX25" fmla="*/ 966 w 10000"/>
              <a:gd name="connsiteY25" fmla="*/ 1911 h 9176"/>
              <a:gd name="connsiteX26" fmla="*/ 966 w 10000"/>
              <a:gd name="connsiteY26" fmla="*/ 2463 h 9176"/>
              <a:gd name="connsiteX27" fmla="*/ 966 w 10000"/>
              <a:gd name="connsiteY27" fmla="*/ 3014 h 9176"/>
              <a:gd name="connsiteX28" fmla="*/ 1160 w 10000"/>
              <a:gd name="connsiteY28" fmla="*/ 3428 h 9176"/>
              <a:gd name="connsiteX29" fmla="*/ 1160 w 10000"/>
              <a:gd name="connsiteY29" fmla="*/ 3839 h 9176"/>
              <a:gd name="connsiteX30" fmla="*/ 1160 w 10000"/>
              <a:gd name="connsiteY30" fmla="*/ 4114 h 9176"/>
              <a:gd name="connsiteX31" fmla="*/ 1160 w 10000"/>
              <a:gd name="connsiteY31" fmla="*/ 4373 h 9176"/>
              <a:gd name="connsiteX32" fmla="*/ 1160 w 10000"/>
              <a:gd name="connsiteY32" fmla="*/ 5200 h 9176"/>
              <a:gd name="connsiteX33" fmla="*/ 1354 w 10000"/>
              <a:gd name="connsiteY33" fmla="*/ 6026 h 9176"/>
              <a:gd name="connsiteX34" fmla="*/ 1546 w 10000"/>
              <a:gd name="connsiteY34" fmla="*/ 6438 h 9176"/>
              <a:gd name="connsiteX35" fmla="*/ 1546 w 10000"/>
              <a:gd name="connsiteY35" fmla="*/ 6714 h 9176"/>
              <a:gd name="connsiteX36" fmla="*/ 1740 w 10000"/>
              <a:gd name="connsiteY36" fmla="*/ 6990 h 9176"/>
              <a:gd name="connsiteX37" fmla="*/ 2126 w 10000"/>
              <a:gd name="connsiteY37" fmla="*/ 7265 h 9176"/>
              <a:gd name="connsiteX38" fmla="*/ 2320 w 10000"/>
              <a:gd name="connsiteY38" fmla="*/ 7402 h 9176"/>
              <a:gd name="connsiteX39" fmla="*/ 2706 w 10000"/>
              <a:gd name="connsiteY39" fmla="*/ 7540 h 9176"/>
              <a:gd name="connsiteX40" fmla="*/ 3091 w 10000"/>
              <a:gd name="connsiteY40" fmla="*/ 7661 h 9176"/>
              <a:gd name="connsiteX41" fmla="*/ 3479 w 10000"/>
              <a:gd name="connsiteY41" fmla="*/ 7800 h 9176"/>
              <a:gd name="connsiteX42" fmla="*/ 3842 w 10000"/>
              <a:gd name="connsiteY42" fmla="*/ 7800 h 9176"/>
              <a:gd name="connsiteX43" fmla="*/ 4422 w 10000"/>
              <a:gd name="connsiteY43" fmla="*/ 7938 h 9176"/>
              <a:gd name="connsiteX44" fmla="*/ 5001 w 10000"/>
              <a:gd name="connsiteY44" fmla="*/ 7938 h 9176"/>
              <a:gd name="connsiteX45" fmla="*/ 5580 w 10000"/>
              <a:gd name="connsiteY45" fmla="*/ 7938 h 9176"/>
              <a:gd name="connsiteX46" fmla="*/ 6159 w 10000"/>
              <a:gd name="connsiteY46" fmla="*/ 7800 h 9176"/>
              <a:gd name="connsiteX47" fmla="*/ 6547 w 10000"/>
              <a:gd name="connsiteY47" fmla="*/ 7800 h 9176"/>
              <a:gd name="connsiteX48" fmla="*/ 7126 w 10000"/>
              <a:gd name="connsiteY48" fmla="*/ 7661 h 9176"/>
              <a:gd name="connsiteX49" fmla="*/ 7513 w 10000"/>
              <a:gd name="connsiteY49" fmla="*/ 7540 h 9176"/>
              <a:gd name="connsiteX50" fmla="*/ 7898 w 10000"/>
              <a:gd name="connsiteY50" fmla="*/ 7402 h 9176"/>
              <a:gd name="connsiteX51" fmla="*/ 8092 w 10000"/>
              <a:gd name="connsiteY51" fmla="*/ 7265 h 9176"/>
              <a:gd name="connsiteX52" fmla="*/ 8092 w 10000"/>
              <a:gd name="connsiteY52" fmla="*/ 7128 h 9176"/>
              <a:gd name="connsiteX53" fmla="*/ 8261 w 10000"/>
              <a:gd name="connsiteY53" fmla="*/ 6852 h 9176"/>
              <a:gd name="connsiteX54" fmla="*/ 8454 w 10000"/>
              <a:gd name="connsiteY54" fmla="*/ 6578 h 9176"/>
              <a:gd name="connsiteX55" fmla="*/ 8647 w 10000"/>
              <a:gd name="connsiteY55" fmla="*/ 6438 h 9176"/>
              <a:gd name="connsiteX56" fmla="*/ 8647 w 10000"/>
              <a:gd name="connsiteY56" fmla="*/ 6026 h 9176"/>
              <a:gd name="connsiteX57" fmla="*/ 8841 w 10000"/>
              <a:gd name="connsiteY57" fmla="*/ 5752 h 9176"/>
              <a:gd name="connsiteX58" fmla="*/ 8841 w 10000"/>
              <a:gd name="connsiteY58" fmla="*/ 5475 h 9176"/>
              <a:gd name="connsiteX59" fmla="*/ 8841 w 10000"/>
              <a:gd name="connsiteY59" fmla="*/ 5336 h 9176"/>
              <a:gd name="connsiteX60" fmla="*/ 9034 w 10000"/>
              <a:gd name="connsiteY60" fmla="*/ 5062 h 9176"/>
              <a:gd name="connsiteX61" fmla="*/ 9034 w 10000"/>
              <a:gd name="connsiteY61" fmla="*/ 4924 h 9176"/>
              <a:gd name="connsiteX62" fmla="*/ 9227 w 10000"/>
              <a:gd name="connsiteY62" fmla="*/ 4924 h 9176"/>
              <a:gd name="connsiteX63" fmla="*/ 9227 w 10000"/>
              <a:gd name="connsiteY63" fmla="*/ 4788 h 9176"/>
              <a:gd name="connsiteX64" fmla="*/ 9227 w 10000"/>
              <a:gd name="connsiteY64" fmla="*/ 4788 h 9176"/>
              <a:gd name="connsiteX65" fmla="*/ 9227 w 10000"/>
              <a:gd name="connsiteY65" fmla="*/ 4788 h 9176"/>
              <a:gd name="connsiteX66" fmla="*/ 9227 w 10000"/>
              <a:gd name="connsiteY66" fmla="*/ 4924 h 9176"/>
              <a:gd name="connsiteX67" fmla="*/ 9420 w 10000"/>
              <a:gd name="connsiteY67" fmla="*/ 4924 h 9176"/>
              <a:gd name="connsiteX68" fmla="*/ 9420 w 10000"/>
              <a:gd name="connsiteY68" fmla="*/ 5062 h 9176"/>
              <a:gd name="connsiteX69" fmla="*/ 9420 w 10000"/>
              <a:gd name="connsiteY69" fmla="*/ 5336 h 9176"/>
              <a:gd name="connsiteX70" fmla="*/ 9420 w 10000"/>
              <a:gd name="connsiteY70" fmla="*/ 5475 h 9176"/>
              <a:gd name="connsiteX71" fmla="*/ 9420 w 10000"/>
              <a:gd name="connsiteY71" fmla="*/ 5752 h 9176"/>
              <a:gd name="connsiteX72" fmla="*/ 9420 w 10000"/>
              <a:gd name="connsiteY72" fmla="*/ 6026 h 9176"/>
              <a:gd name="connsiteX73" fmla="*/ 9614 w 10000"/>
              <a:gd name="connsiteY73" fmla="*/ 6578 h 9176"/>
              <a:gd name="connsiteX74" fmla="*/ 9614 w 10000"/>
              <a:gd name="connsiteY74" fmla="*/ 6990 h 9176"/>
              <a:gd name="connsiteX75" fmla="*/ 9807 w 10000"/>
              <a:gd name="connsiteY75" fmla="*/ 7402 h 9176"/>
              <a:gd name="connsiteX76" fmla="*/ 10000 w 10000"/>
              <a:gd name="connsiteY76" fmla="*/ 7661 h 9176"/>
              <a:gd name="connsiteX77" fmla="*/ 10000 w 10000"/>
              <a:gd name="connsiteY77" fmla="*/ 7800 h 9176"/>
              <a:gd name="connsiteX78" fmla="*/ 10000 w 10000"/>
              <a:gd name="connsiteY78" fmla="*/ 7938 h 9176"/>
              <a:gd name="connsiteX79" fmla="*/ 10000 w 10000"/>
              <a:gd name="connsiteY79" fmla="*/ 8072 h 9176"/>
              <a:gd name="connsiteX80" fmla="*/ 9807 w 10000"/>
              <a:gd name="connsiteY80" fmla="*/ 8211 h 9176"/>
              <a:gd name="connsiteX81" fmla="*/ 9420 w 10000"/>
              <a:gd name="connsiteY81" fmla="*/ 8350 h 9176"/>
              <a:gd name="connsiteX82" fmla="*/ 9034 w 10000"/>
              <a:gd name="connsiteY82" fmla="*/ 8486 h 9176"/>
              <a:gd name="connsiteX83" fmla="*/ 8647 w 10000"/>
              <a:gd name="connsiteY83" fmla="*/ 8625 h 9176"/>
              <a:gd name="connsiteX84" fmla="*/ 8092 w 10000"/>
              <a:gd name="connsiteY84" fmla="*/ 8765 h 9176"/>
              <a:gd name="connsiteX85" fmla="*/ 7318 w 10000"/>
              <a:gd name="connsiteY85" fmla="*/ 8901 h 9176"/>
              <a:gd name="connsiteX86" fmla="*/ 6739 w 10000"/>
              <a:gd name="connsiteY86" fmla="*/ 9038 h 9176"/>
              <a:gd name="connsiteX87" fmla="*/ 5967 w 10000"/>
              <a:gd name="connsiteY87" fmla="*/ 9176 h 9176"/>
              <a:gd name="connsiteX88" fmla="*/ 5001 w 10000"/>
              <a:gd name="connsiteY88" fmla="*/ 9176 h 9176"/>
              <a:gd name="connsiteX89" fmla="*/ 5001 w 10000"/>
              <a:gd name="connsiteY89" fmla="*/ 9176 h 9176"/>
              <a:gd name="connsiteX0" fmla="*/ 5001 w 10000"/>
              <a:gd name="connsiteY0" fmla="*/ 10000 h 10000"/>
              <a:gd name="connsiteX1" fmla="*/ 4227 w 10000"/>
              <a:gd name="connsiteY1" fmla="*/ 9850 h 10000"/>
              <a:gd name="connsiteX2" fmla="*/ 3479 w 10000"/>
              <a:gd name="connsiteY2" fmla="*/ 9850 h 10000"/>
              <a:gd name="connsiteX3" fmla="*/ 2899 w 10000"/>
              <a:gd name="connsiteY3" fmla="*/ 9700 h 10000"/>
              <a:gd name="connsiteX4" fmla="*/ 2320 w 10000"/>
              <a:gd name="connsiteY4" fmla="*/ 9552 h 10000"/>
              <a:gd name="connsiteX5" fmla="*/ 1933 w 10000"/>
              <a:gd name="connsiteY5" fmla="*/ 9400 h 10000"/>
              <a:gd name="connsiteX6" fmla="*/ 1546 w 10000"/>
              <a:gd name="connsiteY6" fmla="*/ 9100 h 10000"/>
              <a:gd name="connsiteX7" fmla="*/ 1160 w 10000"/>
              <a:gd name="connsiteY7" fmla="*/ 8797 h 10000"/>
              <a:gd name="connsiteX8" fmla="*/ 966 w 10000"/>
              <a:gd name="connsiteY8" fmla="*/ 8500 h 10000"/>
              <a:gd name="connsiteX9" fmla="*/ 581 w 10000"/>
              <a:gd name="connsiteY9" fmla="*/ 8067 h 10000"/>
              <a:gd name="connsiteX10" fmla="*/ 387 w 10000"/>
              <a:gd name="connsiteY10" fmla="*/ 7618 h 10000"/>
              <a:gd name="connsiteX11" fmla="*/ 194 w 10000"/>
              <a:gd name="connsiteY11" fmla="*/ 7169 h 10000"/>
              <a:gd name="connsiteX12" fmla="*/ 194 w 10000"/>
              <a:gd name="connsiteY12" fmla="*/ 6718 h 10000"/>
              <a:gd name="connsiteX13" fmla="*/ 0 w 10000"/>
              <a:gd name="connsiteY13" fmla="*/ 6416 h 10000"/>
              <a:gd name="connsiteX14" fmla="*/ 0 w 10000"/>
              <a:gd name="connsiteY14" fmla="*/ 5967 h 10000"/>
              <a:gd name="connsiteX15" fmla="*/ 0 w 10000"/>
              <a:gd name="connsiteY15" fmla="*/ 5366 h 10000"/>
              <a:gd name="connsiteX16" fmla="*/ 0 w 10000"/>
              <a:gd name="connsiteY16" fmla="*/ 4766 h 10000"/>
              <a:gd name="connsiteX17" fmla="*/ 0 w 10000"/>
              <a:gd name="connsiteY17" fmla="*/ 4033 h 10000"/>
              <a:gd name="connsiteX18" fmla="*/ 0 w 10000"/>
              <a:gd name="connsiteY18" fmla="*/ 3135 h 10000"/>
              <a:gd name="connsiteX19" fmla="*/ 0 w 10000"/>
              <a:gd name="connsiteY19" fmla="*/ 2234 h 10000"/>
              <a:gd name="connsiteX20" fmla="*/ 0 w 10000"/>
              <a:gd name="connsiteY20" fmla="*/ 1048 h 10000"/>
              <a:gd name="connsiteX21" fmla="*/ 966 w 10000"/>
              <a:gd name="connsiteY21" fmla="*/ 0 h 10000"/>
              <a:gd name="connsiteX22" fmla="*/ 966 w 10000"/>
              <a:gd name="connsiteY22" fmla="*/ 752 h 10000"/>
              <a:gd name="connsiteX23" fmla="*/ 966 w 10000"/>
              <a:gd name="connsiteY23" fmla="*/ 1484 h 10000"/>
              <a:gd name="connsiteX24" fmla="*/ 966 w 10000"/>
              <a:gd name="connsiteY24" fmla="*/ 2083 h 10000"/>
              <a:gd name="connsiteX25" fmla="*/ 966 w 10000"/>
              <a:gd name="connsiteY25" fmla="*/ 2684 h 10000"/>
              <a:gd name="connsiteX26" fmla="*/ 966 w 10000"/>
              <a:gd name="connsiteY26" fmla="*/ 3285 h 10000"/>
              <a:gd name="connsiteX27" fmla="*/ 1160 w 10000"/>
              <a:gd name="connsiteY27" fmla="*/ 3736 h 10000"/>
              <a:gd name="connsiteX28" fmla="*/ 1160 w 10000"/>
              <a:gd name="connsiteY28" fmla="*/ 4184 h 10000"/>
              <a:gd name="connsiteX29" fmla="*/ 1160 w 10000"/>
              <a:gd name="connsiteY29" fmla="*/ 4483 h 10000"/>
              <a:gd name="connsiteX30" fmla="*/ 1160 w 10000"/>
              <a:gd name="connsiteY30" fmla="*/ 4766 h 10000"/>
              <a:gd name="connsiteX31" fmla="*/ 1160 w 10000"/>
              <a:gd name="connsiteY31" fmla="*/ 5667 h 10000"/>
              <a:gd name="connsiteX32" fmla="*/ 1354 w 10000"/>
              <a:gd name="connsiteY32" fmla="*/ 6567 h 10000"/>
              <a:gd name="connsiteX33" fmla="*/ 1546 w 10000"/>
              <a:gd name="connsiteY33" fmla="*/ 7016 h 10000"/>
              <a:gd name="connsiteX34" fmla="*/ 1546 w 10000"/>
              <a:gd name="connsiteY34" fmla="*/ 7317 h 10000"/>
              <a:gd name="connsiteX35" fmla="*/ 1740 w 10000"/>
              <a:gd name="connsiteY35" fmla="*/ 7618 h 10000"/>
              <a:gd name="connsiteX36" fmla="*/ 2126 w 10000"/>
              <a:gd name="connsiteY36" fmla="*/ 7917 h 10000"/>
              <a:gd name="connsiteX37" fmla="*/ 2320 w 10000"/>
              <a:gd name="connsiteY37" fmla="*/ 8067 h 10000"/>
              <a:gd name="connsiteX38" fmla="*/ 2706 w 10000"/>
              <a:gd name="connsiteY38" fmla="*/ 8217 h 10000"/>
              <a:gd name="connsiteX39" fmla="*/ 3091 w 10000"/>
              <a:gd name="connsiteY39" fmla="*/ 8349 h 10000"/>
              <a:gd name="connsiteX40" fmla="*/ 3479 w 10000"/>
              <a:gd name="connsiteY40" fmla="*/ 8500 h 10000"/>
              <a:gd name="connsiteX41" fmla="*/ 3842 w 10000"/>
              <a:gd name="connsiteY41" fmla="*/ 8500 h 10000"/>
              <a:gd name="connsiteX42" fmla="*/ 4422 w 10000"/>
              <a:gd name="connsiteY42" fmla="*/ 8651 h 10000"/>
              <a:gd name="connsiteX43" fmla="*/ 5001 w 10000"/>
              <a:gd name="connsiteY43" fmla="*/ 8651 h 10000"/>
              <a:gd name="connsiteX44" fmla="*/ 5580 w 10000"/>
              <a:gd name="connsiteY44" fmla="*/ 8651 h 10000"/>
              <a:gd name="connsiteX45" fmla="*/ 6159 w 10000"/>
              <a:gd name="connsiteY45" fmla="*/ 8500 h 10000"/>
              <a:gd name="connsiteX46" fmla="*/ 6547 w 10000"/>
              <a:gd name="connsiteY46" fmla="*/ 8500 h 10000"/>
              <a:gd name="connsiteX47" fmla="*/ 7126 w 10000"/>
              <a:gd name="connsiteY47" fmla="*/ 8349 h 10000"/>
              <a:gd name="connsiteX48" fmla="*/ 7513 w 10000"/>
              <a:gd name="connsiteY48" fmla="*/ 8217 h 10000"/>
              <a:gd name="connsiteX49" fmla="*/ 7898 w 10000"/>
              <a:gd name="connsiteY49" fmla="*/ 8067 h 10000"/>
              <a:gd name="connsiteX50" fmla="*/ 8092 w 10000"/>
              <a:gd name="connsiteY50" fmla="*/ 7917 h 10000"/>
              <a:gd name="connsiteX51" fmla="*/ 8092 w 10000"/>
              <a:gd name="connsiteY51" fmla="*/ 7768 h 10000"/>
              <a:gd name="connsiteX52" fmla="*/ 8261 w 10000"/>
              <a:gd name="connsiteY52" fmla="*/ 7467 h 10000"/>
              <a:gd name="connsiteX53" fmla="*/ 8454 w 10000"/>
              <a:gd name="connsiteY53" fmla="*/ 7169 h 10000"/>
              <a:gd name="connsiteX54" fmla="*/ 8647 w 10000"/>
              <a:gd name="connsiteY54" fmla="*/ 7016 h 10000"/>
              <a:gd name="connsiteX55" fmla="*/ 8647 w 10000"/>
              <a:gd name="connsiteY55" fmla="*/ 6567 h 10000"/>
              <a:gd name="connsiteX56" fmla="*/ 8841 w 10000"/>
              <a:gd name="connsiteY56" fmla="*/ 6269 h 10000"/>
              <a:gd name="connsiteX57" fmla="*/ 8841 w 10000"/>
              <a:gd name="connsiteY57" fmla="*/ 5967 h 10000"/>
              <a:gd name="connsiteX58" fmla="*/ 8841 w 10000"/>
              <a:gd name="connsiteY58" fmla="*/ 5815 h 10000"/>
              <a:gd name="connsiteX59" fmla="*/ 9034 w 10000"/>
              <a:gd name="connsiteY59" fmla="*/ 5517 h 10000"/>
              <a:gd name="connsiteX60" fmla="*/ 9034 w 10000"/>
              <a:gd name="connsiteY60" fmla="*/ 5366 h 10000"/>
              <a:gd name="connsiteX61" fmla="*/ 9227 w 10000"/>
              <a:gd name="connsiteY61" fmla="*/ 5366 h 10000"/>
              <a:gd name="connsiteX62" fmla="*/ 9227 w 10000"/>
              <a:gd name="connsiteY62" fmla="*/ 5218 h 10000"/>
              <a:gd name="connsiteX63" fmla="*/ 9227 w 10000"/>
              <a:gd name="connsiteY63" fmla="*/ 5218 h 10000"/>
              <a:gd name="connsiteX64" fmla="*/ 9227 w 10000"/>
              <a:gd name="connsiteY64" fmla="*/ 5218 h 10000"/>
              <a:gd name="connsiteX65" fmla="*/ 9227 w 10000"/>
              <a:gd name="connsiteY65" fmla="*/ 5366 h 10000"/>
              <a:gd name="connsiteX66" fmla="*/ 9420 w 10000"/>
              <a:gd name="connsiteY66" fmla="*/ 5366 h 10000"/>
              <a:gd name="connsiteX67" fmla="*/ 9420 w 10000"/>
              <a:gd name="connsiteY67" fmla="*/ 5517 h 10000"/>
              <a:gd name="connsiteX68" fmla="*/ 9420 w 10000"/>
              <a:gd name="connsiteY68" fmla="*/ 5815 h 10000"/>
              <a:gd name="connsiteX69" fmla="*/ 9420 w 10000"/>
              <a:gd name="connsiteY69" fmla="*/ 5967 h 10000"/>
              <a:gd name="connsiteX70" fmla="*/ 9420 w 10000"/>
              <a:gd name="connsiteY70" fmla="*/ 6269 h 10000"/>
              <a:gd name="connsiteX71" fmla="*/ 9420 w 10000"/>
              <a:gd name="connsiteY71" fmla="*/ 6567 h 10000"/>
              <a:gd name="connsiteX72" fmla="*/ 9614 w 10000"/>
              <a:gd name="connsiteY72" fmla="*/ 7169 h 10000"/>
              <a:gd name="connsiteX73" fmla="*/ 9614 w 10000"/>
              <a:gd name="connsiteY73" fmla="*/ 7618 h 10000"/>
              <a:gd name="connsiteX74" fmla="*/ 9807 w 10000"/>
              <a:gd name="connsiteY74" fmla="*/ 8067 h 10000"/>
              <a:gd name="connsiteX75" fmla="*/ 10000 w 10000"/>
              <a:gd name="connsiteY75" fmla="*/ 8349 h 10000"/>
              <a:gd name="connsiteX76" fmla="*/ 10000 w 10000"/>
              <a:gd name="connsiteY76" fmla="*/ 8500 h 10000"/>
              <a:gd name="connsiteX77" fmla="*/ 10000 w 10000"/>
              <a:gd name="connsiteY77" fmla="*/ 8651 h 10000"/>
              <a:gd name="connsiteX78" fmla="*/ 10000 w 10000"/>
              <a:gd name="connsiteY78" fmla="*/ 8797 h 10000"/>
              <a:gd name="connsiteX79" fmla="*/ 9807 w 10000"/>
              <a:gd name="connsiteY79" fmla="*/ 8948 h 10000"/>
              <a:gd name="connsiteX80" fmla="*/ 9420 w 10000"/>
              <a:gd name="connsiteY80" fmla="*/ 9100 h 10000"/>
              <a:gd name="connsiteX81" fmla="*/ 9034 w 10000"/>
              <a:gd name="connsiteY81" fmla="*/ 9248 h 10000"/>
              <a:gd name="connsiteX82" fmla="*/ 8647 w 10000"/>
              <a:gd name="connsiteY82" fmla="*/ 9400 h 10000"/>
              <a:gd name="connsiteX83" fmla="*/ 8092 w 10000"/>
              <a:gd name="connsiteY83" fmla="*/ 9552 h 10000"/>
              <a:gd name="connsiteX84" fmla="*/ 7318 w 10000"/>
              <a:gd name="connsiteY84" fmla="*/ 9700 h 10000"/>
              <a:gd name="connsiteX85" fmla="*/ 6739 w 10000"/>
              <a:gd name="connsiteY85" fmla="*/ 9850 h 10000"/>
              <a:gd name="connsiteX86" fmla="*/ 5967 w 10000"/>
              <a:gd name="connsiteY86" fmla="*/ 10000 h 10000"/>
              <a:gd name="connsiteX87" fmla="*/ 5001 w 10000"/>
              <a:gd name="connsiteY87" fmla="*/ 10000 h 10000"/>
              <a:gd name="connsiteX88" fmla="*/ 5001 w 10000"/>
              <a:gd name="connsiteY88" fmla="*/ 10000 h 10000"/>
              <a:gd name="connsiteX0" fmla="*/ 5001 w 10000"/>
              <a:gd name="connsiteY0" fmla="*/ 9248 h 9248"/>
              <a:gd name="connsiteX1" fmla="*/ 4227 w 10000"/>
              <a:gd name="connsiteY1" fmla="*/ 9098 h 9248"/>
              <a:gd name="connsiteX2" fmla="*/ 3479 w 10000"/>
              <a:gd name="connsiteY2" fmla="*/ 9098 h 9248"/>
              <a:gd name="connsiteX3" fmla="*/ 2899 w 10000"/>
              <a:gd name="connsiteY3" fmla="*/ 8948 h 9248"/>
              <a:gd name="connsiteX4" fmla="*/ 2320 w 10000"/>
              <a:gd name="connsiteY4" fmla="*/ 8800 h 9248"/>
              <a:gd name="connsiteX5" fmla="*/ 1933 w 10000"/>
              <a:gd name="connsiteY5" fmla="*/ 8648 h 9248"/>
              <a:gd name="connsiteX6" fmla="*/ 1546 w 10000"/>
              <a:gd name="connsiteY6" fmla="*/ 8348 h 9248"/>
              <a:gd name="connsiteX7" fmla="*/ 1160 w 10000"/>
              <a:gd name="connsiteY7" fmla="*/ 8045 h 9248"/>
              <a:gd name="connsiteX8" fmla="*/ 966 w 10000"/>
              <a:gd name="connsiteY8" fmla="*/ 7748 h 9248"/>
              <a:gd name="connsiteX9" fmla="*/ 581 w 10000"/>
              <a:gd name="connsiteY9" fmla="*/ 7315 h 9248"/>
              <a:gd name="connsiteX10" fmla="*/ 387 w 10000"/>
              <a:gd name="connsiteY10" fmla="*/ 6866 h 9248"/>
              <a:gd name="connsiteX11" fmla="*/ 194 w 10000"/>
              <a:gd name="connsiteY11" fmla="*/ 6417 h 9248"/>
              <a:gd name="connsiteX12" fmla="*/ 194 w 10000"/>
              <a:gd name="connsiteY12" fmla="*/ 5966 h 9248"/>
              <a:gd name="connsiteX13" fmla="*/ 0 w 10000"/>
              <a:gd name="connsiteY13" fmla="*/ 5664 h 9248"/>
              <a:gd name="connsiteX14" fmla="*/ 0 w 10000"/>
              <a:gd name="connsiteY14" fmla="*/ 5215 h 9248"/>
              <a:gd name="connsiteX15" fmla="*/ 0 w 10000"/>
              <a:gd name="connsiteY15" fmla="*/ 4614 h 9248"/>
              <a:gd name="connsiteX16" fmla="*/ 0 w 10000"/>
              <a:gd name="connsiteY16" fmla="*/ 4014 h 9248"/>
              <a:gd name="connsiteX17" fmla="*/ 0 w 10000"/>
              <a:gd name="connsiteY17" fmla="*/ 3281 h 9248"/>
              <a:gd name="connsiteX18" fmla="*/ 0 w 10000"/>
              <a:gd name="connsiteY18" fmla="*/ 2383 h 9248"/>
              <a:gd name="connsiteX19" fmla="*/ 0 w 10000"/>
              <a:gd name="connsiteY19" fmla="*/ 1482 h 9248"/>
              <a:gd name="connsiteX20" fmla="*/ 0 w 10000"/>
              <a:gd name="connsiteY20" fmla="*/ 296 h 9248"/>
              <a:gd name="connsiteX21" fmla="*/ 966 w 10000"/>
              <a:gd name="connsiteY21" fmla="*/ 0 h 9248"/>
              <a:gd name="connsiteX22" fmla="*/ 966 w 10000"/>
              <a:gd name="connsiteY22" fmla="*/ 732 h 9248"/>
              <a:gd name="connsiteX23" fmla="*/ 966 w 10000"/>
              <a:gd name="connsiteY23" fmla="*/ 1331 h 9248"/>
              <a:gd name="connsiteX24" fmla="*/ 966 w 10000"/>
              <a:gd name="connsiteY24" fmla="*/ 1932 h 9248"/>
              <a:gd name="connsiteX25" fmla="*/ 966 w 10000"/>
              <a:gd name="connsiteY25" fmla="*/ 2533 h 9248"/>
              <a:gd name="connsiteX26" fmla="*/ 1160 w 10000"/>
              <a:gd name="connsiteY26" fmla="*/ 2984 h 9248"/>
              <a:gd name="connsiteX27" fmla="*/ 1160 w 10000"/>
              <a:gd name="connsiteY27" fmla="*/ 3432 h 9248"/>
              <a:gd name="connsiteX28" fmla="*/ 1160 w 10000"/>
              <a:gd name="connsiteY28" fmla="*/ 3731 h 9248"/>
              <a:gd name="connsiteX29" fmla="*/ 1160 w 10000"/>
              <a:gd name="connsiteY29" fmla="*/ 4014 h 9248"/>
              <a:gd name="connsiteX30" fmla="*/ 1160 w 10000"/>
              <a:gd name="connsiteY30" fmla="*/ 4915 h 9248"/>
              <a:gd name="connsiteX31" fmla="*/ 1354 w 10000"/>
              <a:gd name="connsiteY31" fmla="*/ 5815 h 9248"/>
              <a:gd name="connsiteX32" fmla="*/ 1546 w 10000"/>
              <a:gd name="connsiteY32" fmla="*/ 6264 h 9248"/>
              <a:gd name="connsiteX33" fmla="*/ 1546 w 10000"/>
              <a:gd name="connsiteY33" fmla="*/ 6565 h 9248"/>
              <a:gd name="connsiteX34" fmla="*/ 1740 w 10000"/>
              <a:gd name="connsiteY34" fmla="*/ 6866 h 9248"/>
              <a:gd name="connsiteX35" fmla="*/ 2126 w 10000"/>
              <a:gd name="connsiteY35" fmla="*/ 7165 h 9248"/>
              <a:gd name="connsiteX36" fmla="*/ 2320 w 10000"/>
              <a:gd name="connsiteY36" fmla="*/ 7315 h 9248"/>
              <a:gd name="connsiteX37" fmla="*/ 2706 w 10000"/>
              <a:gd name="connsiteY37" fmla="*/ 7465 h 9248"/>
              <a:gd name="connsiteX38" fmla="*/ 3091 w 10000"/>
              <a:gd name="connsiteY38" fmla="*/ 7597 h 9248"/>
              <a:gd name="connsiteX39" fmla="*/ 3479 w 10000"/>
              <a:gd name="connsiteY39" fmla="*/ 7748 h 9248"/>
              <a:gd name="connsiteX40" fmla="*/ 3842 w 10000"/>
              <a:gd name="connsiteY40" fmla="*/ 7748 h 9248"/>
              <a:gd name="connsiteX41" fmla="*/ 4422 w 10000"/>
              <a:gd name="connsiteY41" fmla="*/ 7899 h 9248"/>
              <a:gd name="connsiteX42" fmla="*/ 5001 w 10000"/>
              <a:gd name="connsiteY42" fmla="*/ 7899 h 9248"/>
              <a:gd name="connsiteX43" fmla="*/ 5580 w 10000"/>
              <a:gd name="connsiteY43" fmla="*/ 7899 h 9248"/>
              <a:gd name="connsiteX44" fmla="*/ 6159 w 10000"/>
              <a:gd name="connsiteY44" fmla="*/ 7748 h 9248"/>
              <a:gd name="connsiteX45" fmla="*/ 6547 w 10000"/>
              <a:gd name="connsiteY45" fmla="*/ 7748 h 9248"/>
              <a:gd name="connsiteX46" fmla="*/ 7126 w 10000"/>
              <a:gd name="connsiteY46" fmla="*/ 7597 h 9248"/>
              <a:gd name="connsiteX47" fmla="*/ 7513 w 10000"/>
              <a:gd name="connsiteY47" fmla="*/ 7465 h 9248"/>
              <a:gd name="connsiteX48" fmla="*/ 7898 w 10000"/>
              <a:gd name="connsiteY48" fmla="*/ 7315 h 9248"/>
              <a:gd name="connsiteX49" fmla="*/ 8092 w 10000"/>
              <a:gd name="connsiteY49" fmla="*/ 7165 h 9248"/>
              <a:gd name="connsiteX50" fmla="*/ 8092 w 10000"/>
              <a:gd name="connsiteY50" fmla="*/ 7016 h 9248"/>
              <a:gd name="connsiteX51" fmla="*/ 8261 w 10000"/>
              <a:gd name="connsiteY51" fmla="*/ 6715 h 9248"/>
              <a:gd name="connsiteX52" fmla="*/ 8454 w 10000"/>
              <a:gd name="connsiteY52" fmla="*/ 6417 h 9248"/>
              <a:gd name="connsiteX53" fmla="*/ 8647 w 10000"/>
              <a:gd name="connsiteY53" fmla="*/ 6264 h 9248"/>
              <a:gd name="connsiteX54" fmla="*/ 8647 w 10000"/>
              <a:gd name="connsiteY54" fmla="*/ 5815 h 9248"/>
              <a:gd name="connsiteX55" fmla="*/ 8841 w 10000"/>
              <a:gd name="connsiteY55" fmla="*/ 5517 h 9248"/>
              <a:gd name="connsiteX56" fmla="*/ 8841 w 10000"/>
              <a:gd name="connsiteY56" fmla="*/ 5215 h 9248"/>
              <a:gd name="connsiteX57" fmla="*/ 8841 w 10000"/>
              <a:gd name="connsiteY57" fmla="*/ 5063 h 9248"/>
              <a:gd name="connsiteX58" fmla="*/ 9034 w 10000"/>
              <a:gd name="connsiteY58" fmla="*/ 4765 h 9248"/>
              <a:gd name="connsiteX59" fmla="*/ 9034 w 10000"/>
              <a:gd name="connsiteY59" fmla="*/ 4614 h 9248"/>
              <a:gd name="connsiteX60" fmla="*/ 9227 w 10000"/>
              <a:gd name="connsiteY60" fmla="*/ 4614 h 9248"/>
              <a:gd name="connsiteX61" fmla="*/ 9227 w 10000"/>
              <a:gd name="connsiteY61" fmla="*/ 4466 h 9248"/>
              <a:gd name="connsiteX62" fmla="*/ 9227 w 10000"/>
              <a:gd name="connsiteY62" fmla="*/ 4466 h 9248"/>
              <a:gd name="connsiteX63" fmla="*/ 9227 w 10000"/>
              <a:gd name="connsiteY63" fmla="*/ 4466 h 9248"/>
              <a:gd name="connsiteX64" fmla="*/ 9227 w 10000"/>
              <a:gd name="connsiteY64" fmla="*/ 4614 h 9248"/>
              <a:gd name="connsiteX65" fmla="*/ 9420 w 10000"/>
              <a:gd name="connsiteY65" fmla="*/ 4614 h 9248"/>
              <a:gd name="connsiteX66" fmla="*/ 9420 w 10000"/>
              <a:gd name="connsiteY66" fmla="*/ 4765 h 9248"/>
              <a:gd name="connsiteX67" fmla="*/ 9420 w 10000"/>
              <a:gd name="connsiteY67" fmla="*/ 5063 h 9248"/>
              <a:gd name="connsiteX68" fmla="*/ 9420 w 10000"/>
              <a:gd name="connsiteY68" fmla="*/ 5215 h 9248"/>
              <a:gd name="connsiteX69" fmla="*/ 9420 w 10000"/>
              <a:gd name="connsiteY69" fmla="*/ 5517 h 9248"/>
              <a:gd name="connsiteX70" fmla="*/ 9420 w 10000"/>
              <a:gd name="connsiteY70" fmla="*/ 5815 h 9248"/>
              <a:gd name="connsiteX71" fmla="*/ 9614 w 10000"/>
              <a:gd name="connsiteY71" fmla="*/ 6417 h 9248"/>
              <a:gd name="connsiteX72" fmla="*/ 9614 w 10000"/>
              <a:gd name="connsiteY72" fmla="*/ 6866 h 9248"/>
              <a:gd name="connsiteX73" fmla="*/ 9807 w 10000"/>
              <a:gd name="connsiteY73" fmla="*/ 7315 h 9248"/>
              <a:gd name="connsiteX74" fmla="*/ 10000 w 10000"/>
              <a:gd name="connsiteY74" fmla="*/ 7597 h 9248"/>
              <a:gd name="connsiteX75" fmla="*/ 10000 w 10000"/>
              <a:gd name="connsiteY75" fmla="*/ 7748 h 9248"/>
              <a:gd name="connsiteX76" fmla="*/ 10000 w 10000"/>
              <a:gd name="connsiteY76" fmla="*/ 7899 h 9248"/>
              <a:gd name="connsiteX77" fmla="*/ 10000 w 10000"/>
              <a:gd name="connsiteY77" fmla="*/ 8045 h 9248"/>
              <a:gd name="connsiteX78" fmla="*/ 9807 w 10000"/>
              <a:gd name="connsiteY78" fmla="*/ 8196 h 9248"/>
              <a:gd name="connsiteX79" fmla="*/ 9420 w 10000"/>
              <a:gd name="connsiteY79" fmla="*/ 8348 h 9248"/>
              <a:gd name="connsiteX80" fmla="*/ 9034 w 10000"/>
              <a:gd name="connsiteY80" fmla="*/ 8496 h 9248"/>
              <a:gd name="connsiteX81" fmla="*/ 8647 w 10000"/>
              <a:gd name="connsiteY81" fmla="*/ 8648 h 9248"/>
              <a:gd name="connsiteX82" fmla="*/ 8092 w 10000"/>
              <a:gd name="connsiteY82" fmla="*/ 8800 h 9248"/>
              <a:gd name="connsiteX83" fmla="*/ 7318 w 10000"/>
              <a:gd name="connsiteY83" fmla="*/ 8948 h 9248"/>
              <a:gd name="connsiteX84" fmla="*/ 6739 w 10000"/>
              <a:gd name="connsiteY84" fmla="*/ 9098 h 9248"/>
              <a:gd name="connsiteX85" fmla="*/ 5967 w 10000"/>
              <a:gd name="connsiteY85" fmla="*/ 9248 h 9248"/>
              <a:gd name="connsiteX86" fmla="*/ 5001 w 10000"/>
              <a:gd name="connsiteY86" fmla="*/ 9248 h 9248"/>
              <a:gd name="connsiteX87" fmla="*/ 5001 w 10000"/>
              <a:gd name="connsiteY87" fmla="*/ 9248 h 9248"/>
              <a:gd name="connsiteX0" fmla="*/ 5001 w 10000"/>
              <a:gd name="connsiteY0" fmla="*/ 10000 h 10000"/>
              <a:gd name="connsiteX1" fmla="*/ 4227 w 10000"/>
              <a:gd name="connsiteY1" fmla="*/ 9838 h 10000"/>
              <a:gd name="connsiteX2" fmla="*/ 3479 w 10000"/>
              <a:gd name="connsiteY2" fmla="*/ 9838 h 10000"/>
              <a:gd name="connsiteX3" fmla="*/ 2899 w 10000"/>
              <a:gd name="connsiteY3" fmla="*/ 9676 h 10000"/>
              <a:gd name="connsiteX4" fmla="*/ 2320 w 10000"/>
              <a:gd name="connsiteY4" fmla="*/ 9516 h 10000"/>
              <a:gd name="connsiteX5" fmla="*/ 1933 w 10000"/>
              <a:gd name="connsiteY5" fmla="*/ 9351 h 10000"/>
              <a:gd name="connsiteX6" fmla="*/ 1546 w 10000"/>
              <a:gd name="connsiteY6" fmla="*/ 9027 h 10000"/>
              <a:gd name="connsiteX7" fmla="*/ 1160 w 10000"/>
              <a:gd name="connsiteY7" fmla="*/ 8699 h 10000"/>
              <a:gd name="connsiteX8" fmla="*/ 966 w 10000"/>
              <a:gd name="connsiteY8" fmla="*/ 8378 h 10000"/>
              <a:gd name="connsiteX9" fmla="*/ 581 w 10000"/>
              <a:gd name="connsiteY9" fmla="*/ 7910 h 10000"/>
              <a:gd name="connsiteX10" fmla="*/ 387 w 10000"/>
              <a:gd name="connsiteY10" fmla="*/ 7424 h 10000"/>
              <a:gd name="connsiteX11" fmla="*/ 194 w 10000"/>
              <a:gd name="connsiteY11" fmla="*/ 6939 h 10000"/>
              <a:gd name="connsiteX12" fmla="*/ 194 w 10000"/>
              <a:gd name="connsiteY12" fmla="*/ 6451 h 10000"/>
              <a:gd name="connsiteX13" fmla="*/ 0 w 10000"/>
              <a:gd name="connsiteY13" fmla="*/ 6125 h 10000"/>
              <a:gd name="connsiteX14" fmla="*/ 0 w 10000"/>
              <a:gd name="connsiteY14" fmla="*/ 5639 h 10000"/>
              <a:gd name="connsiteX15" fmla="*/ 0 w 10000"/>
              <a:gd name="connsiteY15" fmla="*/ 4989 h 10000"/>
              <a:gd name="connsiteX16" fmla="*/ 0 w 10000"/>
              <a:gd name="connsiteY16" fmla="*/ 4340 h 10000"/>
              <a:gd name="connsiteX17" fmla="*/ 0 w 10000"/>
              <a:gd name="connsiteY17" fmla="*/ 3548 h 10000"/>
              <a:gd name="connsiteX18" fmla="*/ 0 w 10000"/>
              <a:gd name="connsiteY18" fmla="*/ 2577 h 10000"/>
              <a:gd name="connsiteX19" fmla="*/ 0 w 10000"/>
              <a:gd name="connsiteY19" fmla="*/ 1603 h 10000"/>
              <a:gd name="connsiteX20" fmla="*/ 966 w 10000"/>
              <a:gd name="connsiteY20" fmla="*/ 0 h 10000"/>
              <a:gd name="connsiteX21" fmla="*/ 966 w 10000"/>
              <a:gd name="connsiteY21" fmla="*/ 792 h 10000"/>
              <a:gd name="connsiteX22" fmla="*/ 966 w 10000"/>
              <a:gd name="connsiteY22" fmla="*/ 1439 h 10000"/>
              <a:gd name="connsiteX23" fmla="*/ 966 w 10000"/>
              <a:gd name="connsiteY23" fmla="*/ 2089 h 10000"/>
              <a:gd name="connsiteX24" fmla="*/ 966 w 10000"/>
              <a:gd name="connsiteY24" fmla="*/ 2739 h 10000"/>
              <a:gd name="connsiteX25" fmla="*/ 1160 w 10000"/>
              <a:gd name="connsiteY25" fmla="*/ 3227 h 10000"/>
              <a:gd name="connsiteX26" fmla="*/ 1160 w 10000"/>
              <a:gd name="connsiteY26" fmla="*/ 3711 h 10000"/>
              <a:gd name="connsiteX27" fmla="*/ 1160 w 10000"/>
              <a:gd name="connsiteY27" fmla="*/ 4034 h 10000"/>
              <a:gd name="connsiteX28" fmla="*/ 1160 w 10000"/>
              <a:gd name="connsiteY28" fmla="*/ 4340 h 10000"/>
              <a:gd name="connsiteX29" fmla="*/ 1160 w 10000"/>
              <a:gd name="connsiteY29" fmla="*/ 5315 h 10000"/>
              <a:gd name="connsiteX30" fmla="*/ 1354 w 10000"/>
              <a:gd name="connsiteY30" fmla="*/ 6288 h 10000"/>
              <a:gd name="connsiteX31" fmla="*/ 1546 w 10000"/>
              <a:gd name="connsiteY31" fmla="*/ 6773 h 10000"/>
              <a:gd name="connsiteX32" fmla="*/ 1546 w 10000"/>
              <a:gd name="connsiteY32" fmla="*/ 7099 h 10000"/>
              <a:gd name="connsiteX33" fmla="*/ 1740 w 10000"/>
              <a:gd name="connsiteY33" fmla="*/ 7424 h 10000"/>
              <a:gd name="connsiteX34" fmla="*/ 2126 w 10000"/>
              <a:gd name="connsiteY34" fmla="*/ 7748 h 10000"/>
              <a:gd name="connsiteX35" fmla="*/ 2320 w 10000"/>
              <a:gd name="connsiteY35" fmla="*/ 7910 h 10000"/>
              <a:gd name="connsiteX36" fmla="*/ 2706 w 10000"/>
              <a:gd name="connsiteY36" fmla="*/ 8072 h 10000"/>
              <a:gd name="connsiteX37" fmla="*/ 3091 w 10000"/>
              <a:gd name="connsiteY37" fmla="*/ 8215 h 10000"/>
              <a:gd name="connsiteX38" fmla="*/ 3479 w 10000"/>
              <a:gd name="connsiteY38" fmla="*/ 8378 h 10000"/>
              <a:gd name="connsiteX39" fmla="*/ 3842 w 10000"/>
              <a:gd name="connsiteY39" fmla="*/ 8378 h 10000"/>
              <a:gd name="connsiteX40" fmla="*/ 4422 w 10000"/>
              <a:gd name="connsiteY40" fmla="*/ 8541 h 10000"/>
              <a:gd name="connsiteX41" fmla="*/ 5001 w 10000"/>
              <a:gd name="connsiteY41" fmla="*/ 8541 h 10000"/>
              <a:gd name="connsiteX42" fmla="*/ 5580 w 10000"/>
              <a:gd name="connsiteY42" fmla="*/ 8541 h 10000"/>
              <a:gd name="connsiteX43" fmla="*/ 6159 w 10000"/>
              <a:gd name="connsiteY43" fmla="*/ 8378 h 10000"/>
              <a:gd name="connsiteX44" fmla="*/ 6547 w 10000"/>
              <a:gd name="connsiteY44" fmla="*/ 8378 h 10000"/>
              <a:gd name="connsiteX45" fmla="*/ 7126 w 10000"/>
              <a:gd name="connsiteY45" fmla="*/ 8215 h 10000"/>
              <a:gd name="connsiteX46" fmla="*/ 7513 w 10000"/>
              <a:gd name="connsiteY46" fmla="*/ 8072 h 10000"/>
              <a:gd name="connsiteX47" fmla="*/ 7898 w 10000"/>
              <a:gd name="connsiteY47" fmla="*/ 7910 h 10000"/>
              <a:gd name="connsiteX48" fmla="*/ 8092 w 10000"/>
              <a:gd name="connsiteY48" fmla="*/ 7748 h 10000"/>
              <a:gd name="connsiteX49" fmla="*/ 8092 w 10000"/>
              <a:gd name="connsiteY49" fmla="*/ 7587 h 10000"/>
              <a:gd name="connsiteX50" fmla="*/ 8261 w 10000"/>
              <a:gd name="connsiteY50" fmla="*/ 7261 h 10000"/>
              <a:gd name="connsiteX51" fmla="*/ 8454 w 10000"/>
              <a:gd name="connsiteY51" fmla="*/ 6939 h 10000"/>
              <a:gd name="connsiteX52" fmla="*/ 8647 w 10000"/>
              <a:gd name="connsiteY52" fmla="*/ 6773 h 10000"/>
              <a:gd name="connsiteX53" fmla="*/ 8647 w 10000"/>
              <a:gd name="connsiteY53" fmla="*/ 6288 h 10000"/>
              <a:gd name="connsiteX54" fmla="*/ 8841 w 10000"/>
              <a:gd name="connsiteY54" fmla="*/ 5966 h 10000"/>
              <a:gd name="connsiteX55" fmla="*/ 8841 w 10000"/>
              <a:gd name="connsiteY55" fmla="*/ 5639 h 10000"/>
              <a:gd name="connsiteX56" fmla="*/ 8841 w 10000"/>
              <a:gd name="connsiteY56" fmla="*/ 5475 h 10000"/>
              <a:gd name="connsiteX57" fmla="*/ 9034 w 10000"/>
              <a:gd name="connsiteY57" fmla="*/ 5152 h 10000"/>
              <a:gd name="connsiteX58" fmla="*/ 9034 w 10000"/>
              <a:gd name="connsiteY58" fmla="*/ 4989 h 10000"/>
              <a:gd name="connsiteX59" fmla="*/ 9227 w 10000"/>
              <a:gd name="connsiteY59" fmla="*/ 4989 h 10000"/>
              <a:gd name="connsiteX60" fmla="*/ 9227 w 10000"/>
              <a:gd name="connsiteY60" fmla="*/ 4829 h 10000"/>
              <a:gd name="connsiteX61" fmla="*/ 9227 w 10000"/>
              <a:gd name="connsiteY61" fmla="*/ 4829 h 10000"/>
              <a:gd name="connsiteX62" fmla="*/ 9227 w 10000"/>
              <a:gd name="connsiteY62" fmla="*/ 4829 h 10000"/>
              <a:gd name="connsiteX63" fmla="*/ 9227 w 10000"/>
              <a:gd name="connsiteY63" fmla="*/ 4989 h 10000"/>
              <a:gd name="connsiteX64" fmla="*/ 9420 w 10000"/>
              <a:gd name="connsiteY64" fmla="*/ 4989 h 10000"/>
              <a:gd name="connsiteX65" fmla="*/ 9420 w 10000"/>
              <a:gd name="connsiteY65" fmla="*/ 5152 h 10000"/>
              <a:gd name="connsiteX66" fmla="*/ 9420 w 10000"/>
              <a:gd name="connsiteY66" fmla="*/ 5475 h 10000"/>
              <a:gd name="connsiteX67" fmla="*/ 9420 w 10000"/>
              <a:gd name="connsiteY67" fmla="*/ 5639 h 10000"/>
              <a:gd name="connsiteX68" fmla="*/ 9420 w 10000"/>
              <a:gd name="connsiteY68" fmla="*/ 5966 h 10000"/>
              <a:gd name="connsiteX69" fmla="*/ 9420 w 10000"/>
              <a:gd name="connsiteY69" fmla="*/ 6288 h 10000"/>
              <a:gd name="connsiteX70" fmla="*/ 9614 w 10000"/>
              <a:gd name="connsiteY70" fmla="*/ 6939 h 10000"/>
              <a:gd name="connsiteX71" fmla="*/ 9614 w 10000"/>
              <a:gd name="connsiteY71" fmla="*/ 7424 h 10000"/>
              <a:gd name="connsiteX72" fmla="*/ 9807 w 10000"/>
              <a:gd name="connsiteY72" fmla="*/ 7910 h 10000"/>
              <a:gd name="connsiteX73" fmla="*/ 10000 w 10000"/>
              <a:gd name="connsiteY73" fmla="*/ 8215 h 10000"/>
              <a:gd name="connsiteX74" fmla="*/ 10000 w 10000"/>
              <a:gd name="connsiteY74" fmla="*/ 8378 h 10000"/>
              <a:gd name="connsiteX75" fmla="*/ 10000 w 10000"/>
              <a:gd name="connsiteY75" fmla="*/ 8541 h 10000"/>
              <a:gd name="connsiteX76" fmla="*/ 10000 w 10000"/>
              <a:gd name="connsiteY76" fmla="*/ 8699 h 10000"/>
              <a:gd name="connsiteX77" fmla="*/ 9807 w 10000"/>
              <a:gd name="connsiteY77" fmla="*/ 8862 h 10000"/>
              <a:gd name="connsiteX78" fmla="*/ 9420 w 10000"/>
              <a:gd name="connsiteY78" fmla="*/ 9027 h 10000"/>
              <a:gd name="connsiteX79" fmla="*/ 9034 w 10000"/>
              <a:gd name="connsiteY79" fmla="*/ 9187 h 10000"/>
              <a:gd name="connsiteX80" fmla="*/ 8647 w 10000"/>
              <a:gd name="connsiteY80" fmla="*/ 9351 h 10000"/>
              <a:gd name="connsiteX81" fmla="*/ 8092 w 10000"/>
              <a:gd name="connsiteY81" fmla="*/ 9516 h 10000"/>
              <a:gd name="connsiteX82" fmla="*/ 7318 w 10000"/>
              <a:gd name="connsiteY82" fmla="*/ 9676 h 10000"/>
              <a:gd name="connsiteX83" fmla="*/ 6739 w 10000"/>
              <a:gd name="connsiteY83" fmla="*/ 9838 h 10000"/>
              <a:gd name="connsiteX84" fmla="*/ 5967 w 10000"/>
              <a:gd name="connsiteY84" fmla="*/ 10000 h 10000"/>
              <a:gd name="connsiteX85" fmla="*/ 5001 w 10000"/>
              <a:gd name="connsiteY85" fmla="*/ 10000 h 10000"/>
              <a:gd name="connsiteX86" fmla="*/ 5001 w 10000"/>
              <a:gd name="connsiteY86" fmla="*/ 10000 h 10000"/>
              <a:gd name="connsiteX0" fmla="*/ 5001 w 10000"/>
              <a:gd name="connsiteY0" fmla="*/ 9208 h 9208"/>
              <a:gd name="connsiteX1" fmla="*/ 4227 w 10000"/>
              <a:gd name="connsiteY1" fmla="*/ 9046 h 9208"/>
              <a:gd name="connsiteX2" fmla="*/ 3479 w 10000"/>
              <a:gd name="connsiteY2" fmla="*/ 9046 h 9208"/>
              <a:gd name="connsiteX3" fmla="*/ 2899 w 10000"/>
              <a:gd name="connsiteY3" fmla="*/ 8884 h 9208"/>
              <a:gd name="connsiteX4" fmla="*/ 2320 w 10000"/>
              <a:gd name="connsiteY4" fmla="*/ 8724 h 9208"/>
              <a:gd name="connsiteX5" fmla="*/ 1933 w 10000"/>
              <a:gd name="connsiteY5" fmla="*/ 8559 h 9208"/>
              <a:gd name="connsiteX6" fmla="*/ 1546 w 10000"/>
              <a:gd name="connsiteY6" fmla="*/ 8235 h 9208"/>
              <a:gd name="connsiteX7" fmla="*/ 1160 w 10000"/>
              <a:gd name="connsiteY7" fmla="*/ 7907 h 9208"/>
              <a:gd name="connsiteX8" fmla="*/ 966 w 10000"/>
              <a:gd name="connsiteY8" fmla="*/ 7586 h 9208"/>
              <a:gd name="connsiteX9" fmla="*/ 581 w 10000"/>
              <a:gd name="connsiteY9" fmla="*/ 7118 h 9208"/>
              <a:gd name="connsiteX10" fmla="*/ 387 w 10000"/>
              <a:gd name="connsiteY10" fmla="*/ 6632 h 9208"/>
              <a:gd name="connsiteX11" fmla="*/ 194 w 10000"/>
              <a:gd name="connsiteY11" fmla="*/ 6147 h 9208"/>
              <a:gd name="connsiteX12" fmla="*/ 194 w 10000"/>
              <a:gd name="connsiteY12" fmla="*/ 5659 h 9208"/>
              <a:gd name="connsiteX13" fmla="*/ 0 w 10000"/>
              <a:gd name="connsiteY13" fmla="*/ 5333 h 9208"/>
              <a:gd name="connsiteX14" fmla="*/ 0 w 10000"/>
              <a:gd name="connsiteY14" fmla="*/ 4847 h 9208"/>
              <a:gd name="connsiteX15" fmla="*/ 0 w 10000"/>
              <a:gd name="connsiteY15" fmla="*/ 4197 h 9208"/>
              <a:gd name="connsiteX16" fmla="*/ 0 w 10000"/>
              <a:gd name="connsiteY16" fmla="*/ 3548 h 9208"/>
              <a:gd name="connsiteX17" fmla="*/ 0 w 10000"/>
              <a:gd name="connsiteY17" fmla="*/ 2756 h 9208"/>
              <a:gd name="connsiteX18" fmla="*/ 0 w 10000"/>
              <a:gd name="connsiteY18" fmla="*/ 1785 h 9208"/>
              <a:gd name="connsiteX19" fmla="*/ 0 w 10000"/>
              <a:gd name="connsiteY19" fmla="*/ 811 h 9208"/>
              <a:gd name="connsiteX20" fmla="*/ 966 w 10000"/>
              <a:gd name="connsiteY20" fmla="*/ 0 h 9208"/>
              <a:gd name="connsiteX21" fmla="*/ 966 w 10000"/>
              <a:gd name="connsiteY21" fmla="*/ 647 h 9208"/>
              <a:gd name="connsiteX22" fmla="*/ 966 w 10000"/>
              <a:gd name="connsiteY22" fmla="*/ 1297 h 9208"/>
              <a:gd name="connsiteX23" fmla="*/ 966 w 10000"/>
              <a:gd name="connsiteY23" fmla="*/ 1947 h 9208"/>
              <a:gd name="connsiteX24" fmla="*/ 1160 w 10000"/>
              <a:gd name="connsiteY24" fmla="*/ 2435 h 9208"/>
              <a:gd name="connsiteX25" fmla="*/ 1160 w 10000"/>
              <a:gd name="connsiteY25" fmla="*/ 2919 h 9208"/>
              <a:gd name="connsiteX26" fmla="*/ 1160 w 10000"/>
              <a:gd name="connsiteY26" fmla="*/ 3242 h 9208"/>
              <a:gd name="connsiteX27" fmla="*/ 1160 w 10000"/>
              <a:gd name="connsiteY27" fmla="*/ 3548 h 9208"/>
              <a:gd name="connsiteX28" fmla="*/ 1160 w 10000"/>
              <a:gd name="connsiteY28" fmla="*/ 4523 h 9208"/>
              <a:gd name="connsiteX29" fmla="*/ 1354 w 10000"/>
              <a:gd name="connsiteY29" fmla="*/ 5496 h 9208"/>
              <a:gd name="connsiteX30" fmla="*/ 1546 w 10000"/>
              <a:gd name="connsiteY30" fmla="*/ 5981 h 9208"/>
              <a:gd name="connsiteX31" fmla="*/ 1546 w 10000"/>
              <a:gd name="connsiteY31" fmla="*/ 6307 h 9208"/>
              <a:gd name="connsiteX32" fmla="*/ 1740 w 10000"/>
              <a:gd name="connsiteY32" fmla="*/ 6632 h 9208"/>
              <a:gd name="connsiteX33" fmla="*/ 2126 w 10000"/>
              <a:gd name="connsiteY33" fmla="*/ 6956 h 9208"/>
              <a:gd name="connsiteX34" fmla="*/ 2320 w 10000"/>
              <a:gd name="connsiteY34" fmla="*/ 7118 h 9208"/>
              <a:gd name="connsiteX35" fmla="*/ 2706 w 10000"/>
              <a:gd name="connsiteY35" fmla="*/ 7280 h 9208"/>
              <a:gd name="connsiteX36" fmla="*/ 3091 w 10000"/>
              <a:gd name="connsiteY36" fmla="*/ 7423 h 9208"/>
              <a:gd name="connsiteX37" fmla="*/ 3479 w 10000"/>
              <a:gd name="connsiteY37" fmla="*/ 7586 h 9208"/>
              <a:gd name="connsiteX38" fmla="*/ 3842 w 10000"/>
              <a:gd name="connsiteY38" fmla="*/ 7586 h 9208"/>
              <a:gd name="connsiteX39" fmla="*/ 4422 w 10000"/>
              <a:gd name="connsiteY39" fmla="*/ 7749 h 9208"/>
              <a:gd name="connsiteX40" fmla="*/ 5001 w 10000"/>
              <a:gd name="connsiteY40" fmla="*/ 7749 h 9208"/>
              <a:gd name="connsiteX41" fmla="*/ 5580 w 10000"/>
              <a:gd name="connsiteY41" fmla="*/ 7749 h 9208"/>
              <a:gd name="connsiteX42" fmla="*/ 6159 w 10000"/>
              <a:gd name="connsiteY42" fmla="*/ 7586 h 9208"/>
              <a:gd name="connsiteX43" fmla="*/ 6547 w 10000"/>
              <a:gd name="connsiteY43" fmla="*/ 7586 h 9208"/>
              <a:gd name="connsiteX44" fmla="*/ 7126 w 10000"/>
              <a:gd name="connsiteY44" fmla="*/ 7423 h 9208"/>
              <a:gd name="connsiteX45" fmla="*/ 7513 w 10000"/>
              <a:gd name="connsiteY45" fmla="*/ 7280 h 9208"/>
              <a:gd name="connsiteX46" fmla="*/ 7898 w 10000"/>
              <a:gd name="connsiteY46" fmla="*/ 7118 h 9208"/>
              <a:gd name="connsiteX47" fmla="*/ 8092 w 10000"/>
              <a:gd name="connsiteY47" fmla="*/ 6956 h 9208"/>
              <a:gd name="connsiteX48" fmla="*/ 8092 w 10000"/>
              <a:gd name="connsiteY48" fmla="*/ 6795 h 9208"/>
              <a:gd name="connsiteX49" fmla="*/ 8261 w 10000"/>
              <a:gd name="connsiteY49" fmla="*/ 6469 h 9208"/>
              <a:gd name="connsiteX50" fmla="*/ 8454 w 10000"/>
              <a:gd name="connsiteY50" fmla="*/ 6147 h 9208"/>
              <a:gd name="connsiteX51" fmla="*/ 8647 w 10000"/>
              <a:gd name="connsiteY51" fmla="*/ 5981 h 9208"/>
              <a:gd name="connsiteX52" fmla="*/ 8647 w 10000"/>
              <a:gd name="connsiteY52" fmla="*/ 5496 h 9208"/>
              <a:gd name="connsiteX53" fmla="*/ 8841 w 10000"/>
              <a:gd name="connsiteY53" fmla="*/ 5174 h 9208"/>
              <a:gd name="connsiteX54" fmla="*/ 8841 w 10000"/>
              <a:gd name="connsiteY54" fmla="*/ 4847 h 9208"/>
              <a:gd name="connsiteX55" fmla="*/ 8841 w 10000"/>
              <a:gd name="connsiteY55" fmla="*/ 4683 h 9208"/>
              <a:gd name="connsiteX56" fmla="*/ 9034 w 10000"/>
              <a:gd name="connsiteY56" fmla="*/ 4360 h 9208"/>
              <a:gd name="connsiteX57" fmla="*/ 9034 w 10000"/>
              <a:gd name="connsiteY57" fmla="*/ 4197 h 9208"/>
              <a:gd name="connsiteX58" fmla="*/ 9227 w 10000"/>
              <a:gd name="connsiteY58" fmla="*/ 4197 h 9208"/>
              <a:gd name="connsiteX59" fmla="*/ 9227 w 10000"/>
              <a:gd name="connsiteY59" fmla="*/ 4037 h 9208"/>
              <a:gd name="connsiteX60" fmla="*/ 9227 w 10000"/>
              <a:gd name="connsiteY60" fmla="*/ 4037 h 9208"/>
              <a:gd name="connsiteX61" fmla="*/ 9227 w 10000"/>
              <a:gd name="connsiteY61" fmla="*/ 4037 h 9208"/>
              <a:gd name="connsiteX62" fmla="*/ 9227 w 10000"/>
              <a:gd name="connsiteY62" fmla="*/ 4197 h 9208"/>
              <a:gd name="connsiteX63" fmla="*/ 9420 w 10000"/>
              <a:gd name="connsiteY63" fmla="*/ 4197 h 9208"/>
              <a:gd name="connsiteX64" fmla="*/ 9420 w 10000"/>
              <a:gd name="connsiteY64" fmla="*/ 4360 h 9208"/>
              <a:gd name="connsiteX65" fmla="*/ 9420 w 10000"/>
              <a:gd name="connsiteY65" fmla="*/ 4683 h 9208"/>
              <a:gd name="connsiteX66" fmla="*/ 9420 w 10000"/>
              <a:gd name="connsiteY66" fmla="*/ 4847 h 9208"/>
              <a:gd name="connsiteX67" fmla="*/ 9420 w 10000"/>
              <a:gd name="connsiteY67" fmla="*/ 5174 h 9208"/>
              <a:gd name="connsiteX68" fmla="*/ 9420 w 10000"/>
              <a:gd name="connsiteY68" fmla="*/ 5496 h 9208"/>
              <a:gd name="connsiteX69" fmla="*/ 9614 w 10000"/>
              <a:gd name="connsiteY69" fmla="*/ 6147 h 9208"/>
              <a:gd name="connsiteX70" fmla="*/ 9614 w 10000"/>
              <a:gd name="connsiteY70" fmla="*/ 6632 h 9208"/>
              <a:gd name="connsiteX71" fmla="*/ 9807 w 10000"/>
              <a:gd name="connsiteY71" fmla="*/ 7118 h 9208"/>
              <a:gd name="connsiteX72" fmla="*/ 10000 w 10000"/>
              <a:gd name="connsiteY72" fmla="*/ 7423 h 9208"/>
              <a:gd name="connsiteX73" fmla="*/ 10000 w 10000"/>
              <a:gd name="connsiteY73" fmla="*/ 7586 h 9208"/>
              <a:gd name="connsiteX74" fmla="*/ 10000 w 10000"/>
              <a:gd name="connsiteY74" fmla="*/ 7749 h 9208"/>
              <a:gd name="connsiteX75" fmla="*/ 10000 w 10000"/>
              <a:gd name="connsiteY75" fmla="*/ 7907 h 9208"/>
              <a:gd name="connsiteX76" fmla="*/ 9807 w 10000"/>
              <a:gd name="connsiteY76" fmla="*/ 8070 h 9208"/>
              <a:gd name="connsiteX77" fmla="*/ 9420 w 10000"/>
              <a:gd name="connsiteY77" fmla="*/ 8235 h 9208"/>
              <a:gd name="connsiteX78" fmla="*/ 9034 w 10000"/>
              <a:gd name="connsiteY78" fmla="*/ 8395 h 9208"/>
              <a:gd name="connsiteX79" fmla="*/ 8647 w 10000"/>
              <a:gd name="connsiteY79" fmla="*/ 8559 h 9208"/>
              <a:gd name="connsiteX80" fmla="*/ 8092 w 10000"/>
              <a:gd name="connsiteY80" fmla="*/ 8724 h 9208"/>
              <a:gd name="connsiteX81" fmla="*/ 7318 w 10000"/>
              <a:gd name="connsiteY81" fmla="*/ 8884 h 9208"/>
              <a:gd name="connsiteX82" fmla="*/ 6739 w 10000"/>
              <a:gd name="connsiteY82" fmla="*/ 9046 h 9208"/>
              <a:gd name="connsiteX83" fmla="*/ 5967 w 10000"/>
              <a:gd name="connsiteY83" fmla="*/ 9208 h 9208"/>
              <a:gd name="connsiteX84" fmla="*/ 5001 w 10000"/>
              <a:gd name="connsiteY84" fmla="*/ 9208 h 9208"/>
              <a:gd name="connsiteX85" fmla="*/ 5001 w 10000"/>
              <a:gd name="connsiteY85" fmla="*/ 9208 h 9208"/>
              <a:gd name="connsiteX0" fmla="*/ 5001 w 10000"/>
              <a:gd name="connsiteY0" fmla="*/ 9297 h 9297"/>
              <a:gd name="connsiteX1" fmla="*/ 4227 w 10000"/>
              <a:gd name="connsiteY1" fmla="*/ 9121 h 9297"/>
              <a:gd name="connsiteX2" fmla="*/ 3479 w 10000"/>
              <a:gd name="connsiteY2" fmla="*/ 9121 h 9297"/>
              <a:gd name="connsiteX3" fmla="*/ 2899 w 10000"/>
              <a:gd name="connsiteY3" fmla="*/ 8945 h 9297"/>
              <a:gd name="connsiteX4" fmla="*/ 2320 w 10000"/>
              <a:gd name="connsiteY4" fmla="*/ 8771 h 9297"/>
              <a:gd name="connsiteX5" fmla="*/ 1933 w 10000"/>
              <a:gd name="connsiteY5" fmla="*/ 8592 h 9297"/>
              <a:gd name="connsiteX6" fmla="*/ 1546 w 10000"/>
              <a:gd name="connsiteY6" fmla="*/ 8240 h 9297"/>
              <a:gd name="connsiteX7" fmla="*/ 1160 w 10000"/>
              <a:gd name="connsiteY7" fmla="*/ 7884 h 9297"/>
              <a:gd name="connsiteX8" fmla="*/ 966 w 10000"/>
              <a:gd name="connsiteY8" fmla="*/ 7535 h 9297"/>
              <a:gd name="connsiteX9" fmla="*/ 581 w 10000"/>
              <a:gd name="connsiteY9" fmla="*/ 7027 h 9297"/>
              <a:gd name="connsiteX10" fmla="*/ 387 w 10000"/>
              <a:gd name="connsiteY10" fmla="*/ 6499 h 9297"/>
              <a:gd name="connsiteX11" fmla="*/ 194 w 10000"/>
              <a:gd name="connsiteY11" fmla="*/ 5973 h 9297"/>
              <a:gd name="connsiteX12" fmla="*/ 194 w 10000"/>
              <a:gd name="connsiteY12" fmla="*/ 5443 h 9297"/>
              <a:gd name="connsiteX13" fmla="*/ 0 w 10000"/>
              <a:gd name="connsiteY13" fmla="*/ 5089 h 9297"/>
              <a:gd name="connsiteX14" fmla="*/ 0 w 10000"/>
              <a:gd name="connsiteY14" fmla="*/ 4561 h 9297"/>
              <a:gd name="connsiteX15" fmla="*/ 0 w 10000"/>
              <a:gd name="connsiteY15" fmla="*/ 3855 h 9297"/>
              <a:gd name="connsiteX16" fmla="*/ 0 w 10000"/>
              <a:gd name="connsiteY16" fmla="*/ 3150 h 9297"/>
              <a:gd name="connsiteX17" fmla="*/ 0 w 10000"/>
              <a:gd name="connsiteY17" fmla="*/ 2290 h 9297"/>
              <a:gd name="connsiteX18" fmla="*/ 0 w 10000"/>
              <a:gd name="connsiteY18" fmla="*/ 1236 h 9297"/>
              <a:gd name="connsiteX19" fmla="*/ 0 w 10000"/>
              <a:gd name="connsiteY19" fmla="*/ 178 h 9297"/>
              <a:gd name="connsiteX20" fmla="*/ 966 w 10000"/>
              <a:gd name="connsiteY20" fmla="*/ 0 h 9297"/>
              <a:gd name="connsiteX21" fmla="*/ 966 w 10000"/>
              <a:gd name="connsiteY21" fmla="*/ 706 h 9297"/>
              <a:gd name="connsiteX22" fmla="*/ 966 w 10000"/>
              <a:gd name="connsiteY22" fmla="*/ 1411 h 9297"/>
              <a:gd name="connsiteX23" fmla="*/ 1160 w 10000"/>
              <a:gd name="connsiteY23" fmla="*/ 1941 h 9297"/>
              <a:gd name="connsiteX24" fmla="*/ 1160 w 10000"/>
              <a:gd name="connsiteY24" fmla="*/ 2467 h 9297"/>
              <a:gd name="connsiteX25" fmla="*/ 1160 w 10000"/>
              <a:gd name="connsiteY25" fmla="*/ 2818 h 9297"/>
              <a:gd name="connsiteX26" fmla="*/ 1160 w 10000"/>
              <a:gd name="connsiteY26" fmla="*/ 3150 h 9297"/>
              <a:gd name="connsiteX27" fmla="*/ 1160 w 10000"/>
              <a:gd name="connsiteY27" fmla="*/ 4209 h 9297"/>
              <a:gd name="connsiteX28" fmla="*/ 1354 w 10000"/>
              <a:gd name="connsiteY28" fmla="*/ 5266 h 9297"/>
              <a:gd name="connsiteX29" fmla="*/ 1546 w 10000"/>
              <a:gd name="connsiteY29" fmla="*/ 5792 h 9297"/>
              <a:gd name="connsiteX30" fmla="*/ 1546 w 10000"/>
              <a:gd name="connsiteY30" fmla="*/ 6146 h 9297"/>
              <a:gd name="connsiteX31" fmla="*/ 1740 w 10000"/>
              <a:gd name="connsiteY31" fmla="*/ 6499 h 9297"/>
              <a:gd name="connsiteX32" fmla="*/ 2126 w 10000"/>
              <a:gd name="connsiteY32" fmla="*/ 6851 h 9297"/>
              <a:gd name="connsiteX33" fmla="*/ 2320 w 10000"/>
              <a:gd name="connsiteY33" fmla="*/ 7027 h 9297"/>
              <a:gd name="connsiteX34" fmla="*/ 2706 w 10000"/>
              <a:gd name="connsiteY34" fmla="*/ 7203 h 9297"/>
              <a:gd name="connsiteX35" fmla="*/ 3091 w 10000"/>
              <a:gd name="connsiteY35" fmla="*/ 7358 h 9297"/>
              <a:gd name="connsiteX36" fmla="*/ 3479 w 10000"/>
              <a:gd name="connsiteY36" fmla="*/ 7535 h 9297"/>
              <a:gd name="connsiteX37" fmla="*/ 3842 w 10000"/>
              <a:gd name="connsiteY37" fmla="*/ 7535 h 9297"/>
              <a:gd name="connsiteX38" fmla="*/ 4422 w 10000"/>
              <a:gd name="connsiteY38" fmla="*/ 7713 h 9297"/>
              <a:gd name="connsiteX39" fmla="*/ 5001 w 10000"/>
              <a:gd name="connsiteY39" fmla="*/ 7713 h 9297"/>
              <a:gd name="connsiteX40" fmla="*/ 5580 w 10000"/>
              <a:gd name="connsiteY40" fmla="*/ 7713 h 9297"/>
              <a:gd name="connsiteX41" fmla="*/ 6159 w 10000"/>
              <a:gd name="connsiteY41" fmla="*/ 7535 h 9297"/>
              <a:gd name="connsiteX42" fmla="*/ 6547 w 10000"/>
              <a:gd name="connsiteY42" fmla="*/ 7535 h 9297"/>
              <a:gd name="connsiteX43" fmla="*/ 7126 w 10000"/>
              <a:gd name="connsiteY43" fmla="*/ 7358 h 9297"/>
              <a:gd name="connsiteX44" fmla="*/ 7513 w 10000"/>
              <a:gd name="connsiteY44" fmla="*/ 7203 h 9297"/>
              <a:gd name="connsiteX45" fmla="*/ 7898 w 10000"/>
              <a:gd name="connsiteY45" fmla="*/ 7027 h 9297"/>
              <a:gd name="connsiteX46" fmla="*/ 8092 w 10000"/>
              <a:gd name="connsiteY46" fmla="*/ 6851 h 9297"/>
              <a:gd name="connsiteX47" fmla="*/ 8092 w 10000"/>
              <a:gd name="connsiteY47" fmla="*/ 6676 h 9297"/>
              <a:gd name="connsiteX48" fmla="*/ 8261 w 10000"/>
              <a:gd name="connsiteY48" fmla="*/ 6322 h 9297"/>
              <a:gd name="connsiteX49" fmla="*/ 8454 w 10000"/>
              <a:gd name="connsiteY49" fmla="*/ 5973 h 9297"/>
              <a:gd name="connsiteX50" fmla="*/ 8647 w 10000"/>
              <a:gd name="connsiteY50" fmla="*/ 5792 h 9297"/>
              <a:gd name="connsiteX51" fmla="*/ 8647 w 10000"/>
              <a:gd name="connsiteY51" fmla="*/ 5266 h 9297"/>
              <a:gd name="connsiteX52" fmla="*/ 8841 w 10000"/>
              <a:gd name="connsiteY52" fmla="*/ 4916 h 9297"/>
              <a:gd name="connsiteX53" fmla="*/ 8841 w 10000"/>
              <a:gd name="connsiteY53" fmla="*/ 4561 h 9297"/>
              <a:gd name="connsiteX54" fmla="*/ 8841 w 10000"/>
              <a:gd name="connsiteY54" fmla="*/ 4383 h 9297"/>
              <a:gd name="connsiteX55" fmla="*/ 9034 w 10000"/>
              <a:gd name="connsiteY55" fmla="*/ 4032 h 9297"/>
              <a:gd name="connsiteX56" fmla="*/ 9034 w 10000"/>
              <a:gd name="connsiteY56" fmla="*/ 3855 h 9297"/>
              <a:gd name="connsiteX57" fmla="*/ 9227 w 10000"/>
              <a:gd name="connsiteY57" fmla="*/ 3855 h 9297"/>
              <a:gd name="connsiteX58" fmla="*/ 9227 w 10000"/>
              <a:gd name="connsiteY58" fmla="*/ 3681 h 9297"/>
              <a:gd name="connsiteX59" fmla="*/ 9227 w 10000"/>
              <a:gd name="connsiteY59" fmla="*/ 3681 h 9297"/>
              <a:gd name="connsiteX60" fmla="*/ 9227 w 10000"/>
              <a:gd name="connsiteY60" fmla="*/ 3681 h 9297"/>
              <a:gd name="connsiteX61" fmla="*/ 9227 w 10000"/>
              <a:gd name="connsiteY61" fmla="*/ 3855 h 9297"/>
              <a:gd name="connsiteX62" fmla="*/ 9420 w 10000"/>
              <a:gd name="connsiteY62" fmla="*/ 3855 h 9297"/>
              <a:gd name="connsiteX63" fmla="*/ 9420 w 10000"/>
              <a:gd name="connsiteY63" fmla="*/ 4032 h 9297"/>
              <a:gd name="connsiteX64" fmla="*/ 9420 w 10000"/>
              <a:gd name="connsiteY64" fmla="*/ 4383 h 9297"/>
              <a:gd name="connsiteX65" fmla="*/ 9420 w 10000"/>
              <a:gd name="connsiteY65" fmla="*/ 4561 h 9297"/>
              <a:gd name="connsiteX66" fmla="*/ 9420 w 10000"/>
              <a:gd name="connsiteY66" fmla="*/ 4916 h 9297"/>
              <a:gd name="connsiteX67" fmla="*/ 9420 w 10000"/>
              <a:gd name="connsiteY67" fmla="*/ 5266 h 9297"/>
              <a:gd name="connsiteX68" fmla="*/ 9614 w 10000"/>
              <a:gd name="connsiteY68" fmla="*/ 5973 h 9297"/>
              <a:gd name="connsiteX69" fmla="*/ 9614 w 10000"/>
              <a:gd name="connsiteY69" fmla="*/ 6499 h 9297"/>
              <a:gd name="connsiteX70" fmla="*/ 9807 w 10000"/>
              <a:gd name="connsiteY70" fmla="*/ 7027 h 9297"/>
              <a:gd name="connsiteX71" fmla="*/ 10000 w 10000"/>
              <a:gd name="connsiteY71" fmla="*/ 7358 h 9297"/>
              <a:gd name="connsiteX72" fmla="*/ 10000 w 10000"/>
              <a:gd name="connsiteY72" fmla="*/ 7535 h 9297"/>
              <a:gd name="connsiteX73" fmla="*/ 10000 w 10000"/>
              <a:gd name="connsiteY73" fmla="*/ 7713 h 9297"/>
              <a:gd name="connsiteX74" fmla="*/ 10000 w 10000"/>
              <a:gd name="connsiteY74" fmla="*/ 7884 h 9297"/>
              <a:gd name="connsiteX75" fmla="*/ 9807 w 10000"/>
              <a:gd name="connsiteY75" fmla="*/ 8061 h 9297"/>
              <a:gd name="connsiteX76" fmla="*/ 9420 w 10000"/>
              <a:gd name="connsiteY76" fmla="*/ 8240 h 9297"/>
              <a:gd name="connsiteX77" fmla="*/ 9034 w 10000"/>
              <a:gd name="connsiteY77" fmla="*/ 8414 h 9297"/>
              <a:gd name="connsiteX78" fmla="*/ 8647 w 10000"/>
              <a:gd name="connsiteY78" fmla="*/ 8592 h 9297"/>
              <a:gd name="connsiteX79" fmla="*/ 8092 w 10000"/>
              <a:gd name="connsiteY79" fmla="*/ 8771 h 9297"/>
              <a:gd name="connsiteX80" fmla="*/ 7318 w 10000"/>
              <a:gd name="connsiteY80" fmla="*/ 8945 h 9297"/>
              <a:gd name="connsiteX81" fmla="*/ 6739 w 10000"/>
              <a:gd name="connsiteY81" fmla="*/ 9121 h 9297"/>
              <a:gd name="connsiteX82" fmla="*/ 5967 w 10000"/>
              <a:gd name="connsiteY82" fmla="*/ 9297 h 9297"/>
              <a:gd name="connsiteX83" fmla="*/ 5001 w 10000"/>
              <a:gd name="connsiteY83" fmla="*/ 9297 h 9297"/>
              <a:gd name="connsiteX84" fmla="*/ 5001 w 10000"/>
              <a:gd name="connsiteY84" fmla="*/ 9297 h 9297"/>
              <a:gd name="connsiteX0" fmla="*/ 5001 w 10000"/>
              <a:gd name="connsiteY0" fmla="*/ 9809 h 9809"/>
              <a:gd name="connsiteX1" fmla="*/ 4227 w 10000"/>
              <a:gd name="connsiteY1" fmla="*/ 9620 h 9809"/>
              <a:gd name="connsiteX2" fmla="*/ 3479 w 10000"/>
              <a:gd name="connsiteY2" fmla="*/ 9620 h 9809"/>
              <a:gd name="connsiteX3" fmla="*/ 2899 w 10000"/>
              <a:gd name="connsiteY3" fmla="*/ 9430 h 9809"/>
              <a:gd name="connsiteX4" fmla="*/ 2320 w 10000"/>
              <a:gd name="connsiteY4" fmla="*/ 9243 h 9809"/>
              <a:gd name="connsiteX5" fmla="*/ 1933 w 10000"/>
              <a:gd name="connsiteY5" fmla="*/ 9051 h 9809"/>
              <a:gd name="connsiteX6" fmla="*/ 1546 w 10000"/>
              <a:gd name="connsiteY6" fmla="*/ 8672 h 9809"/>
              <a:gd name="connsiteX7" fmla="*/ 1160 w 10000"/>
              <a:gd name="connsiteY7" fmla="*/ 8289 h 9809"/>
              <a:gd name="connsiteX8" fmla="*/ 966 w 10000"/>
              <a:gd name="connsiteY8" fmla="*/ 7914 h 9809"/>
              <a:gd name="connsiteX9" fmla="*/ 581 w 10000"/>
              <a:gd name="connsiteY9" fmla="*/ 7367 h 9809"/>
              <a:gd name="connsiteX10" fmla="*/ 387 w 10000"/>
              <a:gd name="connsiteY10" fmla="*/ 6799 h 9809"/>
              <a:gd name="connsiteX11" fmla="*/ 194 w 10000"/>
              <a:gd name="connsiteY11" fmla="*/ 6234 h 9809"/>
              <a:gd name="connsiteX12" fmla="*/ 194 w 10000"/>
              <a:gd name="connsiteY12" fmla="*/ 5664 h 9809"/>
              <a:gd name="connsiteX13" fmla="*/ 0 w 10000"/>
              <a:gd name="connsiteY13" fmla="*/ 5283 h 9809"/>
              <a:gd name="connsiteX14" fmla="*/ 0 w 10000"/>
              <a:gd name="connsiteY14" fmla="*/ 4715 h 9809"/>
              <a:gd name="connsiteX15" fmla="*/ 0 w 10000"/>
              <a:gd name="connsiteY15" fmla="*/ 3955 h 9809"/>
              <a:gd name="connsiteX16" fmla="*/ 0 w 10000"/>
              <a:gd name="connsiteY16" fmla="*/ 3197 h 9809"/>
              <a:gd name="connsiteX17" fmla="*/ 0 w 10000"/>
              <a:gd name="connsiteY17" fmla="*/ 2272 h 9809"/>
              <a:gd name="connsiteX18" fmla="*/ 0 w 10000"/>
              <a:gd name="connsiteY18" fmla="*/ 1138 h 9809"/>
              <a:gd name="connsiteX19" fmla="*/ 0 w 10000"/>
              <a:gd name="connsiteY19" fmla="*/ 0 h 9809"/>
              <a:gd name="connsiteX20" fmla="*/ 966 w 10000"/>
              <a:gd name="connsiteY20" fmla="*/ 568 h 9809"/>
              <a:gd name="connsiteX21" fmla="*/ 966 w 10000"/>
              <a:gd name="connsiteY21" fmla="*/ 1327 h 9809"/>
              <a:gd name="connsiteX22" fmla="*/ 1160 w 10000"/>
              <a:gd name="connsiteY22" fmla="*/ 1897 h 9809"/>
              <a:gd name="connsiteX23" fmla="*/ 1160 w 10000"/>
              <a:gd name="connsiteY23" fmla="*/ 2463 h 9809"/>
              <a:gd name="connsiteX24" fmla="*/ 1160 w 10000"/>
              <a:gd name="connsiteY24" fmla="*/ 2840 h 9809"/>
              <a:gd name="connsiteX25" fmla="*/ 1160 w 10000"/>
              <a:gd name="connsiteY25" fmla="*/ 3197 h 9809"/>
              <a:gd name="connsiteX26" fmla="*/ 1160 w 10000"/>
              <a:gd name="connsiteY26" fmla="*/ 4336 h 9809"/>
              <a:gd name="connsiteX27" fmla="*/ 1354 w 10000"/>
              <a:gd name="connsiteY27" fmla="*/ 5473 h 9809"/>
              <a:gd name="connsiteX28" fmla="*/ 1546 w 10000"/>
              <a:gd name="connsiteY28" fmla="*/ 6039 h 9809"/>
              <a:gd name="connsiteX29" fmla="*/ 1546 w 10000"/>
              <a:gd name="connsiteY29" fmla="*/ 6420 h 9809"/>
              <a:gd name="connsiteX30" fmla="*/ 1740 w 10000"/>
              <a:gd name="connsiteY30" fmla="*/ 6799 h 9809"/>
              <a:gd name="connsiteX31" fmla="*/ 2126 w 10000"/>
              <a:gd name="connsiteY31" fmla="*/ 7178 h 9809"/>
              <a:gd name="connsiteX32" fmla="*/ 2320 w 10000"/>
              <a:gd name="connsiteY32" fmla="*/ 7367 h 9809"/>
              <a:gd name="connsiteX33" fmla="*/ 2706 w 10000"/>
              <a:gd name="connsiteY33" fmla="*/ 7557 h 9809"/>
              <a:gd name="connsiteX34" fmla="*/ 3091 w 10000"/>
              <a:gd name="connsiteY34" fmla="*/ 7723 h 9809"/>
              <a:gd name="connsiteX35" fmla="*/ 3479 w 10000"/>
              <a:gd name="connsiteY35" fmla="*/ 7914 h 9809"/>
              <a:gd name="connsiteX36" fmla="*/ 3842 w 10000"/>
              <a:gd name="connsiteY36" fmla="*/ 7914 h 9809"/>
              <a:gd name="connsiteX37" fmla="*/ 4422 w 10000"/>
              <a:gd name="connsiteY37" fmla="*/ 8105 h 9809"/>
              <a:gd name="connsiteX38" fmla="*/ 5001 w 10000"/>
              <a:gd name="connsiteY38" fmla="*/ 8105 h 9809"/>
              <a:gd name="connsiteX39" fmla="*/ 5580 w 10000"/>
              <a:gd name="connsiteY39" fmla="*/ 8105 h 9809"/>
              <a:gd name="connsiteX40" fmla="*/ 6159 w 10000"/>
              <a:gd name="connsiteY40" fmla="*/ 7914 h 9809"/>
              <a:gd name="connsiteX41" fmla="*/ 6547 w 10000"/>
              <a:gd name="connsiteY41" fmla="*/ 7914 h 9809"/>
              <a:gd name="connsiteX42" fmla="*/ 7126 w 10000"/>
              <a:gd name="connsiteY42" fmla="*/ 7723 h 9809"/>
              <a:gd name="connsiteX43" fmla="*/ 7513 w 10000"/>
              <a:gd name="connsiteY43" fmla="*/ 7557 h 9809"/>
              <a:gd name="connsiteX44" fmla="*/ 7898 w 10000"/>
              <a:gd name="connsiteY44" fmla="*/ 7367 h 9809"/>
              <a:gd name="connsiteX45" fmla="*/ 8092 w 10000"/>
              <a:gd name="connsiteY45" fmla="*/ 7178 h 9809"/>
              <a:gd name="connsiteX46" fmla="*/ 8092 w 10000"/>
              <a:gd name="connsiteY46" fmla="*/ 6990 h 9809"/>
              <a:gd name="connsiteX47" fmla="*/ 8261 w 10000"/>
              <a:gd name="connsiteY47" fmla="*/ 6609 h 9809"/>
              <a:gd name="connsiteX48" fmla="*/ 8454 w 10000"/>
              <a:gd name="connsiteY48" fmla="*/ 6234 h 9809"/>
              <a:gd name="connsiteX49" fmla="*/ 8647 w 10000"/>
              <a:gd name="connsiteY49" fmla="*/ 6039 h 9809"/>
              <a:gd name="connsiteX50" fmla="*/ 8647 w 10000"/>
              <a:gd name="connsiteY50" fmla="*/ 5473 h 9809"/>
              <a:gd name="connsiteX51" fmla="*/ 8841 w 10000"/>
              <a:gd name="connsiteY51" fmla="*/ 5097 h 9809"/>
              <a:gd name="connsiteX52" fmla="*/ 8841 w 10000"/>
              <a:gd name="connsiteY52" fmla="*/ 4715 h 9809"/>
              <a:gd name="connsiteX53" fmla="*/ 8841 w 10000"/>
              <a:gd name="connsiteY53" fmla="*/ 4523 h 9809"/>
              <a:gd name="connsiteX54" fmla="*/ 9034 w 10000"/>
              <a:gd name="connsiteY54" fmla="*/ 4146 h 9809"/>
              <a:gd name="connsiteX55" fmla="*/ 9034 w 10000"/>
              <a:gd name="connsiteY55" fmla="*/ 3955 h 9809"/>
              <a:gd name="connsiteX56" fmla="*/ 9227 w 10000"/>
              <a:gd name="connsiteY56" fmla="*/ 3955 h 9809"/>
              <a:gd name="connsiteX57" fmla="*/ 9227 w 10000"/>
              <a:gd name="connsiteY57" fmla="*/ 3768 h 9809"/>
              <a:gd name="connsiteX58" fmla="*/ 9227 w 10000"/>
              <a:gd name="connsiteY58" fmla="*/ 3768 h 9809"/>
              <a:gd name="connsiteX59" fmla="*/ 9227 w 10000"/>
              <a:gd name="connsiteY59" fmla="*/ 3768 h 9809"/>
              <a:gd name="connsiteX60" fmla="*/ 9227 w 10000"/>
              <a:gd name="connsiteY60" fmla="*/ 3955 h 9809"/>
              <a:gd name="connsiteX61" fmla="*/ 9420 w 10000"/>
              <a:gd name="connsiteY61" fmla="*/ 3955 h 9809"/>
              <a:gd name="connsiteX62" fmla="*/ 9420 w 10000"/>
              <a:gd name="connsiteY62" fmla="*/ 4146 h 9809"/>
              <a:gd name="connsiteX63" fmla="*/ 9420 w 10000"/>
              <a:gd name="connsiteY63" fmla="*/ 4523 h 9809"/>
              <a:gd name="connsiteX64" fmla="*/ 9420 w 10000"/>
              <a:gd name="connsiteY64" fmla="*/ 4715 h 9809"/>
              <a:gd name="connsiteX65" fmla="*/ 9420 w 10000"/>
              <a:gd name="connsiteY65" fmla="*/ 5097 h 9809"/>
              <a:gd name="connsiteX66" fmla="*/ 9420 w 10000"/>
              <a:gd name="connsiteY66" fmla="*/ 5473 h 9809"/>
              <a:gd name="connsiteX67" fmla="*/ 9614 w 10000"/>
              <a:gd name="connsiteY67" fmla="*/ 6234 h 9809"/>
              <a:gd name="connsiteX68" fmla="*/ 9614 w 10000"/>
              <a:gd name="connsiteY68" fmla="*/ 6799 h 9809"/>
              <a:gd name="connsiteX69" fmla="*/ 9807 w 10000"/>
              <a:gd name="connsiteY69" fmla="*/ 7367 h 9809"/>
              <a:gd name="connsiteX70" fmla="*/ 10000 w 10000"/>
              <a:gd name="connsiteY70" fmla="*/ 7723 h 9809"/>
              <a:gd name="connsiteX71" fmla="*/ 10000 w 10000"/>
              <a:gd name="connsiteY71" fmla="*/ 7914 h 9809"/>
              <a:gd name="connsiteX72" fmla="*/ 10000 w 10000"/>
              <a:gd name="connsiteY72" fmla="*/ 8105 h 9809"/>
              <a:gd name="connsiteX73" fmla="*/ 10000 w 10000"/>
              <a:gd name="connsiteY73" fmla="*/ 8289 h 9809"/>
              <a:gd name="connsiteX74" fmla="*/ 9807 w 10000"/>
              <a:gd name="connsiteY74" fmla="*/ 8480 h 9809"/>
              <a:gd name="connsiteX75" fmla="*/ 9420 w 10000"/>
              <a:gd name="connsiteY75" fmla="*/ 8672 h 9809"/>
              <a:gd name="connsiteX76" fmla="*/ 9034 w 10000"/>
              <a:gd name="connsiteY76" fmla="*/ 8859 h 9809"/>
              <a:gd name="connsiteX77" fmla="*/ 8647 w 10000"/>
              <a:gd name="connsiteY77" fmla="*/ 9051 h 9809"/>
              <a:gd name="connsiteX78" fmla="*/ 8092 w 10000"/>
              <a:gd name="connsiteY78" fmla="*/ 9243 h 9809"/>
              <a:gd name="connsiteX79" fmla="*/ 7318 w 10000"/>
              <a:gd name="connsiteY79" fmla="*/ 9430 h 9809"/>
              <a:gd name="connsiteX80" fmla="*/ 6739 w 10000"/>
              <a:gd name="connsiteY80" fmla="*/ 9620 h 9809"/>
              <a:gd name="connsiteX81" fmla="*/ 5967 w 10000"/>
              <a:gd name="connsiteY81" fmla="*/ 9809 h 9809"/>
              <a:gd name="connsiteX82" fmla="*/ 5001 w 10000"/>
              <a:gd name="connsiteY82" fmla="*/ 9809 h 9809"/>
              <a:gd name="connsiteX83" fmla="*/ 5001 w 10000"/>
              <a:gd name="connsiteY83" fmla="*/ 9809 h 9809"/>
              <a:gd name="connsiteX0" fmla="*/ 5001 w 10000"/>
              <a:gd name="connsiteY0" fmla="*/ 9421 h 9421"/>
              <a:gd name="connsiteX1" fmla="*/ 4227 w 10000"/>
              <a:gd name="connsiteY1" fmla="*/ 9228 h 9421"/>
              <a:gd name="connsiteX2" fmla="*/ 3479 w 10000"/>
              <a:gd name="connsiteY2" fmla="*/ 9228 h 9421"/>
              <a:gd name="connsiteX3" fmla="*/ 2899 w 10000"/>
              <a:gd name="connsiteY3" fmla="*/ 9035 h 9421"/>
              <a:gd name="connsiteX4" fmla="*/ 2320 w 10000"/>
              <a:gd name="connsiteY4" fmla="*/ 8844 h 9421"/>
              <a:gd name="connsiteX5" fmla="*/ 1933 w 10000"/>
              <a:gd name="connsiteY5" fmla="*/ 8648 h 9421"/>
              <a:gd name="connsiteX6" fmla="*/ 1546 w 10000"/>
              <a:gd name="connsiteY6" fmla="*/ 8262 h 9421"/>
              <a:gd name="connsiteX7" fmla="*/ 1160 w 10000"/>
              <a:gd name="connsiteY7" fmla="*/ 7871 h 9421"/>
              <a:gd name="connsiteX8" fmla="*/ 966 w 10000"/>
              <a:gd name="connsiteY8" fmla="*/ 7489 h 9421"/>
              <a:gd name="connsiteX9" fmla="*/ 581 w 10000"/>
              <a:gd name="connsiteY9" fmla="*/ 6931 h 9421"/>
              <a:gd name="connsiteX10" fmla="*/ 387 w 10000"/>
              <a:gd name="connsiteY10" fmla="*/ 6352 h 9421"/>
              <a:gd name="connsiteX11" fmla="*/ 194 w 10000"/>
              <a:gd name="connsiteY11" fmla="*/ 5776 h 9421"/>
              <a:gd name="connsiteX12" fmla="*/ 194 w 10000"/>
              <a:gd name="connsiteY12" fmla="*/ 5195 h 9421"/>
              <a:gd name="connsiteX13" fmla="*/ 0 w 10000"/>
              <a:gd name="connsiteY13" fmla="*/ 4807 h 9421"/>
              <a:gd name="connsiteX14" fmla="*/ 0 w 10000"/>
              <a:gd name="connsiteY14" fmla="*/ 4228 h 9421"/>
              <a:gd name="connsiteX15" fmla="*/ 0 w 10000"/>
              <a:gd name="connsiteY15" fmla="*/ 3453 h 9421"/>
              <a:gd name="connsiteX16" fmla="*/ 0 w 10000"/>
              <a:gd name="connsiteY16" fmla="*/ 2680 h 9421"/>
              <a:gd name="connsiteX17" fmla="*/ 0 w 10000"/>
              <a:gd name="connsiteY17" fmla="*/ 1737 h 9421"/>
              <a:gd name="connsiteX18" fmla="*/ 0 w 10000"/>
              <a:gd name="connsiteY18" fmla="*/ 581 h 9421"/>
              <a:gd name="connsiteX19" fmla="*/ 966 w 10000"/>
              <a:gd name="connsiteY19" fmla="*/ 0 h 9421"/>
              <a:gd name="connsiteX20" fmla="*/ 966 w 10000"/>
              <a:gd name="connsiteY20" fmla="*/ 774 h 9421"/>
              <a:gd name="connsiteX21" fmla="*/ 1160 w 10000"/>
              <a:gd name="connsiteY21" fmla="*/ 1355 h 9421"/>
              <a:gd name="connsiteX22" fmla="*/ 1160 w 10000"/>
              <a:gd name="connsiteY22" fmla="*/ 1932 h 9421"/>
              <a:gd name="connsiteX23" fmla="*/ 1160 w 10000"/>
              <a:gd name="connsiteY23" fmla="*/ 2316 h 9421"/>
              <a:gd name="connsiteX24" fmla="*/ 1160 w 10000"/>
              <a:gd name="connsiteY24" fmla="*/ 2680 h 9421"/>
              <a:gd name="connsiteX25" fmla="*/ 1160 w 10000"/>
              <a:gd name="connsiteY25" fmla="*/ 3841 h 9421"/>
              <a:gd name="connsiteX26" fmla="*/ 1354 w 10000"/>
              <a:gd name="connsiteY26" fmla="*/ 5001 h 9421"/>
              <a:gd name="connsiteX27" fmla="*/ 1546 w 10000"/>
              <a:gd name="connsiteY27" fmla="*/ 5578 h 9421"/>
              <a:gd name="connsiteX28" fmla="*/ 1546 w 10000"/>
              <a:gd name="connsiteY28" fmla="*/ 5966 h 9421"/>
              <a:gd name="connsiteX29" fmla="*/ 1740 w 10000"/>
              <a:gd name="connsiteY29" fmla="*/ 6352 h 9421"/>
              <a:gd name="connsiteX30" fmla="*/ 2126 w 10000"/>
              <a:gd name="connsiteY30" fmla="*/ 6739 h 9421"/>
              <a:gd name="connsiteX31" fmla="*/ 2320 w 10000"/>
              <a:gd name="connsiteY31" fmla="*/ 6931 h 9421"/>
              <a:gd name="connsiteX32" fmla="*/ 2706 w 10000"/>
              <a:gd name="connsiteY32" fmla="*/ 7125 h 9421"/>
              <a:gd name="connsiteX33" fmla="*/ 3091 w 10000"/>
              <a:gd name="connsiteY33" fmla="*/ 7294 h 9421"/>
              <a:gd name="connsiteX34" fmla="*/ 3479 w 10000"/>
              <a:gd name="connsiteY34" fmla="*/ 7489 h 9421"/>
              <a:gd name="connsiteX35" fmla="*/ 3842 w 10000"/>
              <a:gd name="connsiteY35" fmla="*/ 7489 h 9421"/>
              <a:gd name="connsiteX36" fmla="*/ 4422 w 10000"/>
              <a:gd name="connsiteY36" fmla="*/ 7684 h 9421"/>
              <a:gd name="connsiteX37" fmla="*/ 5001 w 10000"/>
              <a:gd name="connsiteY37" fmla="*/ 7684 h 9421"/>
              <a:gd name="connsiteX38" fmla="*/ 5580 w 10000"/>
              <a:gd name="connsiteY38" fmla="*/ 7684 h 9421"/>
              <a:gd name="connsiteX39" fmla="*/ 6159 w 10000"/>
              <a:gd name="connsiteY39" fmla="*/ 7489 h 9421"/>
              <a:gd name="connsiteX40" fmla="*/ 6547 w 10000"/>
              <a:gd name="connsiteY40" fmla="*/ 7489 h 9421"/>
              <a:gd name="connsiteX41" fmla="*/ 7126 w 10000"/>
              <a:gd name="connsiteY41" fmla="*/ 7294 h 9421"/>
              <a:gd name="connsiteX42" fmla="*/ 7513 w 10000"/>
              <a:gd name="connsiteY42" fmla="*/ 7125 h 9421"/>
              <a:gd name="connsiteX43" fmla="*/ 7898 w 10000"/>
              <a:gd name="connsiteY43" fmla="*/ 6931 h 9421"/>
              <a:gd name="connsiteX44" fmla="*/ 8092 w 10000"/>
              <a:gd name="connsiteY44" fmla="*/ 6739 h 9421"/>
              <a:gd name="connsiteX45" fmla="*/ 8092 w 10000"/>
              <a:gd name="connsiteY45" fmla="*/ 6547 h 9421"/>
              <a:gd name="connsiteX46" fmla="*/ 8261 w 10000"/>
              <a:gd name="connsiteY46" fmla="*/ 6159 h 9421"/>
              <a:gd name="connsiteX47" fmla="*/ 8454 w 10000"/>
              <a:gd name="connsiteY47" fmla="*/ 5776 h 9421"/>
              <a:gd name="connsiteX48" fmla="*/ 8647 w 10000"/>
              <a:gd name="connsiteY48" fmla="*/ 5578 h 9421"/>
              <a:gd name="connsiteX49" fmla="*/ 8647 w 10000"/>
              <a:gd name="connsiteY49" fmla="*/ 5001 h 9421"/>
              <a:gd name="connsiteX50" fmla="*/ 8841 w 10000"/>
              <a:gd name="connsiteY50" fmla="*/ 4617 h 9421"/>
              <a:gd name="connsiteX51" fmla="*/ 8841 w 10000"/>
              <a:gd name="connsiteY51" fmla="*/ 4228 h 9421"/>
              <a:gd name="connsiteX52" fmla="*/ 8841 w 10000"/>
              <a:gd name="connsiteY52" fmla="*/ 4032 h 9421"/>
              <a:gd name="connsiteX53" fmla="*/ 9034 w 10000"/>
              <a:gd name="connsiteY53" fmla="*/ 3648 h 9421"/>
              <a:gd name="connsiteX54" fmla="*/ 9034 w 10000"/>
              <a:gd name="connsiteY54" fmla="*/ 3453 h 9421"/>
              <a:gd name="connsiteX55" fmla="*/ 9227 w 10000"/>
              <a:gd name="connsiteY55" fmla="*/ 3453 h 9421"/>
              <a:gd name="connsiteX56" fmla="*/ 9227 w 10000"/>
              <a:gd name="connsiteY56" fmla="*/ 3262 h 9421"/>
              <a:gd name="connsiteX57" fmla="*/ 9227 w 10000"/>
              <a:gd name="connsiteY57" fmla="*/ 3262 h 9421"/>
              <a:gd name="connsiteX58" fmla="*/ 9227 w 10000"/>
              <a:gd name="connsiteY58" fmla="*/ 3262 h 9421"/>
              <a:gd name="connsiteX59" fmla="*/ 9227 w 10000"/>
              <a:gd name="connsiteY59" fmla="*/ 3453 h 9421"/>
              <a:gd name="connsiteX60" fmla="*/ 9420 w 10000"/>
              <a:gd name="connsiteY60" fmla="*/ 3453 h 9421"/>
              <a:gd name="connsiteX61" fmla="*/ 9420 w 10000"/>
              <a:gd name="connsiteY61" fmla="*/ 3648 h 9421"/>
              <a:gd name="connsiteX62" fmla="*/ 9420 w 10000"/>
              <a:gd name="connsiteY62" fmla="*/ 4032 h 9421"/>
              <a:gd name="connsiteX63" fmla="*/ 9420 w 10000"/>
              <a:gd name="connsiteY63" fmla="*/ 4228 h 9421"/>
              <a:gd name="connsiteX64" fmla="*/ 9420 w 10000"/>
              <a:gd name="connsiteY64" fmla="*/ 4617 h 9421"/>
              <a:gd name="connsiteX65" fmla="*/ 9420 w 10000"/>
              <a:gd name="connsiteY65" fmla="*/ 5001 h 9421"/>
              <a:gd name="connsiteX66" fmla="*/ 9614 w 10000"/>
              <a:gd name="connsiteY66" fmla="*/ 5776 h 9421"/>
              <a:gd name="connsiteX67" fmla="*/ 9614 w 10000"/>
              <a:gd name="connsiteY67" fmla="*/ 6352 h 9421"/>
              <a:gd name="connsiteX68" fmla="*/ 9807 w 10000"/>
              <a:gd name="connsiteY68" fmla="*/ 6931 h 9421"/>
              <a:gd name="connsiteX69" fmla="*/ 10000 w 10000"/>
              <a:gd name="connsiteY69" fmla="*/ 7294 h 9421"/>
              <a:gd name="connsiteX70" fmla="*/ 10000 w 10000"/>
              <a:gd name="connsiteY70" fmla="*/ 7489 h 9421"/>
              <a:gd name="connsiteX71" fmla="*/ 10000 w 10000"/>
              <a:gd name="connsiteY71" fmla="*/ 7684 h 9421"/>
              <a:gd name="connsiteX72" fmla="*/ 10000 w 10000"/>
              <a:gd name="connsiteY72" fmla="*/ 7871 h 9421"/>
              <a:gd name="connsiteX73" fmla="*/ 9807 w 10000"/>
              <a:gd name="connsiteY73" fmla="*/ 8066 h 9421"/>
              <a:gd name="connsiteX74" fmla="*/ 9420 w 10000"/>
              <a:gd name="connsiteY74" fmla="*/ 8262 h 9421"/>
              <a:gd name="connsiteX75" fmla="*/ 9034 w 10000"/>
              <a:gd name="connsiteY75" fmla="*/ 8453 h 9421"/>
              <a:gd name="connsiteX76" fmla="*/ 8647 w 10000"/>
              <a:gd name="connsiteY76" fmla="*/ 8648 h 9421"/>
              <a:gd name="connsiteX77" fmla="*/ 8092 w 10000"/>
              <a:gd name="connsiteY77" fmla="*/ 8844 h 9421"/>
              <a:gd name="connsiteX78" fmla="*/ 7318 w 10000"/>
              <a:gd name="connsiteY78" fmla="*/ 9035 h 9421"/>
              <a:gd name="connsiteX79" fmla="*/ 6739 w 10000"/>
              <a:gd name="connsiteY79" fmla="*/ 9228 h 9421"/>
              <a:gd name="connsiteX80" fmla="*/ 5967 w 10000"/>
              <a:gd name="connsiteY80" fmla="*/ 9421 h 9421"/>
              <a:gd name="connsiteX81" fmla="*/ 5001 w 10000"/>
              <a:gd name="connsiteY81" fmla="*/ 9421 h 9421"/>
              <a:gd name="connsiteX82" fmla="*/ 5001 w 10000"/>
              <a:gd name="connsiteY82" fmla="*/ 9421 h 9421"/>
              <a:gd name="connsiteX0" fmla="*/ 5001 w 10000"/>
              <a:gd name="connsiteY0" fmla="*/ 10000 h 10000"/>
              <a:gd name="connsiteX1" fmla="*/ 4227 w 10000"/>
              <a:gd name="connsiteY1" fmla="*/ 9795 h 10000"/>
              <a:gd name="connsiteX2" fmla="*/ 3479 w 10000"/>
              <a:gd name="connsiteY2" fmla="*/ 9795 h 10000"/>
              <a:gd name="connsiteX3" fmla="*/ 2899 w 10000"/>
              <a:gd name="connsiteY3" fmla="*/ 9590 h 10000"/>
              <a:gd name="connsiteX4" fmla="*/ 2320 w 10000"/>
              <a:gd name="connsiteY4" fmla="*/ 9388 h 10000"/>
              <a:gd name="connsiteX5" fmla="*/ 1933 w 10000"/>
              <a:gd name="connsiteY5" fmla="*/ 9179 h 10000"/>
              <a:gd name="connsiteX6" fmla="*/ 1546 w 10000"/>
              <a:gd name="connsiteY6" fmla="*/ 8770 h 10000"/>
              <a:gd name="connsiteX7" fmla="*/ 1160 w 10000"/>
              <a:gd name="connsiteY7" fmla="*/ 8355 h 10000"/>
              <a:gd name="connsiteX8" fmla="*/ 966 w 10000"/>
              <a:gd name="connsiteY8" fmla="*/ 7949 h 10000"/>
              <a:gd name="connsiteX9" fmla="*/ 581 w 10000"/>
              <a:gd name="connsiteY9" fmla="*/ 7357 h 10000"/>
              <a:gd name="connsiteX10" fmla="*/ 387 w 10000"/>
              <a:gd name="connsiteY10" fmla="*/ 6742 h 10000"/>
              <a:gd name="connsiteX11" fmla="*/ 194 w 10000"/>
              <a:gd name="connsiteY11" fmla="*/ 6131 h 10000"/>
              <a:gd name="connsiteX12" fmla="*/ 194 w 10000"/>
              <a:gd name="connsiteY12" fmla="*/ 5514 h 10000"/>
              <a:gd name="connsiteX13" fmla="*/ 0 w 10000"/>
              <a:gd name="connsiteY13" fmla="*/ 5102 h 10000"/>
              <a:gd name="connsiteX14" fmla="*/ 0 w 10000"/>
              <a:gd name="connsiteY14" fmla="*/ 4488 h 10000"/>
              <a:gd name="connsiteX15" fmla="*/ 0 w 10000"/>
              <a:gd name="connsiteY15" fmla="*/ 3665 h 10000"/>
              <a:gd name="connsiteX16" fmla="*/ 0 w 10000"/>
              <a:gd name="connsiteY16" fmla="*/ 2845 h 10000"/>
              <a:gd name="connsiteX17" fmla="*/ 0 w 10000"/>
              <a:gd name="connsiteY17" fmla="*/ 1844 h 10000"/>
              <a:gd name="connsiteX18" fmla="*/ 966 w 10000"/>
              <a:gd name="connsiteY18" fmla="*/ 0 h 10000"/>
              <a:gd name="connsiteX19" fmla="*/ 966 w 10000"/>
              <a:gd name="connsiteY19" fmla="*/ 822 h 10000"/>
              <a:gd name="connsiteX20" fmla="*/ 1160 w 10000"/>
              <a:gd name="connsiteY20" fmla="*/ 1438 h 10000"/>
              <a:gd name="connsiteX21" fmla="*/ 1160 w 10000"/>
              <a:gd name="connsiteY21" fmla="*/ 2051 h 10000"/>
              <a:gd name="connsiteX22" fmla="*/ 1160 w 10000"/>
              <a:gd name="connsiteY22" fmla="*/ 2458 h 10000"/>
              <a:gd name="connsiteX23" fmla="*/ 1160 w 10000"/>
              <a:gd name="connsiteY23" fmla="*/ 2845 h 10000"/>
              <a:gd name="connsiteX24" fmla="*/ 1160 w 10000"/>
              <a:gd name="connsiteY24" fmla="*/ 4077 h 10000"/>
              <a:gd name="connsiteX25" fmla="*/ 1354 w 10000"/>
              <a:gd name="connsiteY25" fmla="*/ 5308 h 10000"/>
              <a:gd name="connsiteX26" fmla="*/ 1546 w 10000"/>
              <a:gd name="connsiteY26" fmla="*/ 5921 h 10000"/>
              <a:gd name="connsiteX27" fmla="*/ 1546 w 10000"/>
              <a:gd name="connsiteY27" fmla="*/ 6333 h 10000"/>
              <a:gd name="connsiteX28" fmla="*/ 1740 w 10000"/>
              <a:gd name="connsiteY28" fmla="*/ 6742 h 10000"/>
              <a:gd name="connsiteX29" fmla="*/ 2126 w 10000"/>
              <a:gd name="connsiteY29" fmla="*/ 7153 h 10000"/>
              <a:gd name="connsiteX30" fmla="*/ 2320 w 10000"/>
              <a:gd name="connsiteY30" fmla="*/ 7357 h 10000"/>
              <a:gd name="connsiteX31" fmla="*/ 2706 w 10000"/>
              <a:gd name="connsiteY31" fmla="*/ 7563 h 10000"/>
              <a:gd name="connsiteX32" fmla="*/ 3091 w 10000"/>
              <a:gd name="connsiteY32" fmla="*/ 7742 h 10000"/>
              <a:gd name="connsiteX33" fmla="*/ 3479 w 10000"/>
              <a:gd name="connsiteY33" fmla="*/ 7949 h 10000"/>
              <a:gd name="connsiteX34" fmla="*/ 3842 w 10000"/>
              <a:gd name="connsiteY34" fmla="*/ 7949 h 10000"/>
              <a:gd name="connsiteX35" fmla="*/ 4422 w 10000"/>
              <a:gd name="connsiteY35" fmla="*/ 8156 h 10000"/>
              <a:gd name="connsiteX36" fmla="*/ 5001 w 10000"/>
              <a:gd name="connsiteY36" fmla="*/ 8156 h 10000"/>
              <a:gd name="connsiteX37" fmla="*/ 5580 w 10000"/>
              <a:gd name="connsiteY37" fmla="*/ 8156 h 10000"/>
              <a:gd name="connsiteX38" fmla="*/ 6159 w 10000"/>
              <a:gd name="connsiteY38" fmla="*/ 7949 h 10000"/>
              <a:gd name="connsiteX39" fmla="*/ 6547 w 10000"/>
              <a:gd name="connsiteY39" fmla="*/ 7949 h 10000"/>
              <a:gd name="connsiteX40" fmla="*/ 7126 w 10000"/>
              <a:gd name="connsiteY40" fmla="*/ 7742 h 10000"/>
              <a:gd name="connsiteX41" fmla="*/ 7513 w 10000"/>
              <a:gd name="connsiteY41" fmla="*/ 7563 h 10000"/>
              <a:gd name="connsiteX42" fmla="*/ 7898 w 10000"/>
              <a:gd name="connsiteY42" fmla="*/ 7357 h 10000"/>
              <a:gd name="connsiteX43" fmla="*/ 8092 w 10000"/>
              <a:gd name="connsiteY43" fmla="*/ 7153 h 10000"/>
              <a:gd name="connsiteX44" fmla="*/ 8092 w 10000"/>
              <a:gd name="connsiteY44" fmla="*/ 6949 h 10000"/>
              <a:gd name="connsiteX45" fmla="*/ 8261 w 10000"/>
              <a:gd name="connsiteY45" fmla="*/ 6538 h 10000"/>
              <a:gd name="connsiteX46" fmla="*/ 8454 w 10000"/>
              <a:gd name="connsiteY46" fmla="*/ 6131 h 10000"/>
              <a:gd name="connsiteX47" fmla="*/ 8647 w 10000"/>
              <a:gd name="connsiteY47" fmla="*/ 5921 h 10000"/>
              <a:gd name="connsiteX48" fmla="*/ 8647 w 10000"/>
              <a:gd name="connsiteY48" fmla="*/ 5308 h 10000"/>
              <a:gd name="connsiteX49" fmla="*/ 8841 w 10000"/>
              <a:gd name="connsiteY49" fmla="*/ 4901 h 10000"/>
              <a:gd name="connsiteX50" fmla="*/ 8841 w 10000"/>
              <a:gd name="connsiteY50" fmla="*/ 4488 h 10000"/>
              <a:gd name="connsiteX51" fmla="*/ 8841 w 10000"/>
              <a:gd name="connsiteY51" fmla="*/ 4280 h 10000"/>
              <a:gd name="connsiteX52" fmla="*/ 9034 w 10000"/>
              <a:gd name="connsiteY52" fmla="*/ 3872 h 10000"/>
              <a:gd name="connsiteX53" fmla="*/ 9034 w 10000"/>
              <a:gd name="connsiteY53" fmla="*/ 3665 h 10000"/>
              <a:gd name="connsiteX54" fmla="*/ 9227 w 10000"/>
              <a:gd name="connsiteY54" fmla="*/ 3665 h 10000"/>
              <a:gd name="connsiteX55" fmla="*/ 9227 w 10000"/>
              <a:gd name="connsiteY55" fmla="*/ 3462 h 10000"/>
              <a:gd name="connsiteX56" fmla="*/ 9227 w 10000"/>
              <a:gd name="connsiteY56" fmla="*/ 3462 h 10000"/>
              <a:gd name="connsiteX57" fmla="*/ 9227 w 10000"/>
              <a:gd name="connsiteY57" fmla="*/ 3462 h 10000"/>
              <a:gd name="connsiteX58" fmla="*/ 9227 w 10000"/>
              <a:gd name="connsiteY58" fmla="*/ 3665 h 10000"/>
              <a:gd name="connsiteX59" fmla="*/ 9420 w 10000"/>
              <a:gd name="connsiteY59" fmla="*/ 3665 h 10000"/>
              <a:gd name="connsiteX60" fmla="*/ 9420 w 10000"/>
              <a:gd name="connsiteY60" fmla="*/ 3872 h 10000"/>
              <a:gd name="connsiteX61" fmla="*/ 9420 w 10000"/>
              <a:gd name="connsiteY61" fmla="*/ 4280 h 10000"/>
              <a:gd name="connsiteX62" fmla="*/ 9420 w 10000"/>
              <a:gd name="connsiteY62" fmla="*/ 4488 h 10000"/>
              <a:gd name="connsiteX63" fmla="*/ 9420 w 10000"/>
              <a:gd name="connsiteY63" fmla="*/ 4901 h 10000"/>
              <a:gd name="connsiteX64" fmla="*/ 9420 w 10000"/>
              <a:gd name="connsiteY64" fmla="*/ 5308 h 10000"/>
              <a:gd name="connsiteX65" fmla="*/ 9614 w 10000"/>
              <a:gd name="connsiteY65" fmla="*/ 6131 h 10000"/>
              <a:gd name="connsiteX66" fmla="*/ 9614 w 10000"/>
              <a:gd name="connsiteY66" fmla="*/ 6742 h 10000"/>
              <a:gd name="connsiteX67" fmla="*/ 9807 w 10000"/>
              <a:gd name="connsiteY67" fmla="*/ 7357 h 10000"/>
              <a:gd name="connsiteX68" fmla="*/ 10000 w 10000"/>
              <a:gd name="connsiteY68" fmla="*/ 7742 h 10000"/>
              <a:gd name="connsiteX69" fmla="*/ 10000 w 10000"/>
              <a:gd name="connsiteY69" fmla="*/ 7949 h 10000"/>
              <a:gd name="connsiteX70" fmla="*/ 10000 w 10000"/>
              <a:gd name="connsiteY70" fmla="*/ 8156 h 10000"/>
              <a:gd name="connsiteX71" fmla="*/ 10000 w 10000"/>
              <a:gd name="connsiteY71" fmla="*/ 8355 h 10000"/>
              <a:gd name="connsiteX72" fmla="*/ 9807 w 10000"/>
              <a:gd name="connsiteY72" fmla="*/ 8562 h 10000"/>
              <a:gd name="connsiteX73" fmla="*/ 9420 w 10000"/>
              <a:gd name="connsiteY73" fmla="*/ 8770 h 10000"/>
              <a:gd name="connsiteX74" fmla="*/ 9034 w 10000"/>
              <a:gd name="connsiteY74" fmla="*/ 8973 h 10000"/>
              <a:gd name="connsiteX75" fmla="*/ 8647 w 10000"/>
              <a:gd name="connsiteY75" fmla="*/ 9179 h 10000"/>
              <a:gd name="connsiteX76" fmla="*/ 8092 w 10000"/>
              <a:gd name="connsiteY76" fmla="*/ 9388 h 10000"/>
              <a:gd name="connsiteX77" fmla="*/ 7318 w 10000"/>
              <a:gd name="connsiteY77" fmla="*/ 9590 h 10000"/>
              <a:gd name="connsiteX78" fmla="*/ 6739 w 10000"/>
              <a:gd name="connsiteY78" fmla="*/ 9795 h 10000"/>
              <a:gd name="connsiteX79" fmla="*/ 5967 w 10000"/>
              <a:gd name="connsiteY79" fmla="*/ 10000 h 10000"/>
              <a:gd name="connsiteX80" fmla="*/ 5001 w 10000"/>
              <a:gd name="connsiteY80" fmla="*/ 10000 h 10000"/>
              <a:gd name="connsiteX81" fmla="*/ 5001 w 10000"/>
              <a:gd name="connsiteY81" fmla="*/ 10000 h 10000"/>
              <a:gd name="connsiteX0" fmla="*/ 5001 w 10000"/>
              <a:gd name="connsiteY0" fmla="*/ 9178 h 9178"/>
              <a:gd name="connsiteX1" fmla="*/ 4227 w 10000"/>
              <a:gd name="connsiteY1" fmla="*/ 8973 h 9178"/>
              <a:gd name="connsiteX2" fmla="*/ 3479 w 10000"/>
              <a:gd name="connsiteY2" fmla="*/ 8973 h 9178"/>
              <a:gd name="connsiteX3" fmla="*/ 2899 w 10000"/>
              <a:gd name="connsiteY3" fmla="*/ 8768 h 9178"/>
              <a:gd name="connsiteX4" fmla="*/ 2320 w 10000"/>
              <a:gd name="connsiteY4" fmla="*/ 8566 h 9178"/>
              <a:gd name="connsiteX5" fmla="*/ 1933 w 10000"/>
              <a:gd name="connsiteY5" fmla="*/ 8357 h 9178"/>
              <a:gd name="connsiteX6" fmla="*/ 1546 w 10000"/>
              <a:gd name="connsiteY6" fmla="*/ 7948 h 9178"/>
              <a:gd name="connsiteX7" fmla="*/ 1160 w 10000"/>
              <a:gd name="connsiteY7" fmla="*/ 7533 h 9178"/>
              <a:gd name="connsiteX8" fmla="*/ 966 w 10000"/>
              <a:gd name="connsiteY8" fmla="*/ 7127 h 9178"/>
              <a:gd name="connsiteX9" fmla="*/ 581 w 10000"/>
              <a:gd name="connsiteY9" fmla="*/ 6535 h 9178"/>
              <a:gd name="connsiteX10" fmla="*/ 387 w 10000"/>
              <a:gd name="connsiteY10" fmla="*/ 5920 h 9178"/>
              <a:gd name="connsiteX11" fmla="*/ 194 w 10000"/>
              <a:gd name="connsiteY11" fmla="*/ 5309 h 9178"/>
              <a:gd name="connsiteX12" fmla="*/ 194 w 10000"/>
              <a:gd name="connsiteY12" fmla="*/ 4692 h 9178"/>
              <a:gd name="connsiteX13" fmla="*/ 0 w 10000"/>
              <a:gd name="connsiteY13" fmla="*/ 4280 h 9178"/>
              <a:gd name="connsiteX14" fmla="*/ 0 w 10000"/>
              <a:gd name="connsiteY14" fmla="*/ 3666 h 9178"/>
              <a:gd name="connsiteX15" fmla="*/ 0 w 10000"/>
              <a:gd name="connsiteY15" fmla="*/ 2843 h 9178"/>
              <a:gd name="connsiteX16" fmla="*/ 0 w 10000"/>
              <a:gd name="connsiteY16" fmla="*/ 2023 h 9178"/>
              <a:gd name="connsiteX17" fmla="*/ 0 w 10000"/>
              <a:gd name="connsiteY17" fmla="*/ 1022 h 9178"/>
              <a:gd name="connsiteX18" fmla="*/ 966 w 10000"/>
              <a:gd name="connsiteY18" fmla="*/ 0 h 9178"/>
              <a:gd name="connsiteX19" fmla="*/ 1160 w 10000"/>
              <a:gd name="connsiteY19" fmla="*/ 616 h 9178"/>
              <a:gd name="connsiteX20" fmla="*/ 1160 w 10000"/>
              <a:gd name="connsiteY20" fmla="*/ 1229 h 9178"/>
              <a:gd name="connsiteX21" fmla="*/ 1160 w 10000"/>
              <a:gd name="connsiteY21" fmla="*/ 1636 h 9178"/>
              <a:gd name="connsiteX22" fmla="*/ 1160 w 10000"/>
              <a:gd name="connsiteY22" fmla="*/ 2023 h 9178"/>
              <a:gd name="connsiteX23" fmla="*/ 1160 w 10000"/>
              <a:gd name="connsiteY23" fmla="*/ 3255 h 9178"/>
              <a:gd name="connsiteX24" fmla="*/ 1354 w 10000"/>
              <a:gd name="connsiteY24" fmla="*/ 4486 h 9178"/>
              <a:gd name="connsiteX25" fmla="*/ 1546 w 10000"/>
              <a:gd name="connsiteY25" fmla="*/ 5099 h 9178"/>
              <a:gd name="connsiteX26" fmla="*/ 1546 w 10000"/>
              <a:gd name="connsiteY26" fmla="*/ 5511 h 9178"/>
              <a:gd name="connsiteX27" fmla="*/ 1740 w 10000"/>
              <a:gd name="connsiteY27" fmla="*/ 5920 h 9178"/>
              <a:gd name="connsiteX28" fmla="*/ 2126 w 10000"/>
              <a:gd name="connsiteY28" fmla="*/ 6331 h 9178"/>
              <a:gd name="connsiteX29" fmla="*/ 2320 w 10000"/>
              <a:gd name="connsiteY29" fmla="*/ 6535 h 9178"/>
              <a:gd name="connsiteX30" fmla="*/ 2706 w 10000"/>
              <a:gd name="connsiteY30" fmla="*/ 6741 h 9178"/>
              <a:gd name="connsiteX31" fmla="*/ 3091 w 10000"/>
              <a:gd name="connsiteY31" fmla="*/ 6920 h 9178"/>
              <a:gd name="connsiteX32" fmla="*/ 3479 w 10000"/>
              <a:gd name="connsiteY32" fmla="*/ 7127 h 9178"/>
              <a:gd name="connsiteX33" fmla="*/ 3842 w 10000"/>
              <a:gd name="connsiteY33" fmla="*/ 7127 h 9178"/>
              <a:gd name="connsiteX34" fmla="*/ 4422 w 10000"/>
              <a:gd name="connsiteY34" fmla="*/ 7334 h 9178"/>
              <a:gd name="connsiteX35" fmla="*/ 5001 w 10000"/>
              <a:gd name="connsiteY35" fmla="*/ 7334 h 9178"/>
              <a:gd name="connsiteX36" fmla="*/ 5580 w 10000"/>
              <a:gd name="connsiteY36" fmla="*/ 7334 h 9178"/>
              <a:gd name="connsiteX37" fmla="*/ 6159 w 10000"/>
              <a:gd name="connsiteY37" fmla="*/ 7127 h 9178"/>
              <a:gd name="connsiteX38" fmla="*/ 6547 w 10000"/>
              <a:gd name="connsiteY38" fmla="*/ 7127 h 9178"/>
              <a:gd name="connsiteX39" fmla="*/ 7126 w 10000"/>
              <a:gd name="connsiteY39" fmla="*/ 6920 h 9178"/>
              <a:gd name="connsiteX40" fmla="*/ 7513 w 10000"/>
              <a:gd name="connsiteY40" fmla="*/ 6741 h 9178"/>
              <a:gd name="connsiteX41" fmla="*/ 7898 w 10000"/>
              <a:gd name="connsiteY41" fmla="*/ 6535 h 9178"/>
              <a:gd name="connsiteX42" fmla="*/ 8092 w 10000"/>
              <a:gd name="connsiteY42" fmla="*/ 6331 h 9178"/>
              <a:gd name="connsiteX43" fmla="*/ 8092 w 10000"/>
              <a:gd name="connsiteY43" fmla="*/ 6127 h 9178"/>
              <a:gd name="connsiteX44" fmla="*/ 8261 w 10000"/>
              <a:gd name="connsiteY44" fmla="*/ 5716 h 9178"/>
              <a:gd name="connsiteX45" fmla="*/ 8454 w 10000"/>
              <a:gd name="connsiteY45" fmla="*/ 5309 h 9178"/>
              <a:gd name="connsiteX46" fmla="*/ 8647 w 10000"/>
              <a:gd name="connsiteY46" fmla="*/ 5099 h 9178"/>
              <a:gd name="connsiteX47" fmla="*/ 8647 w 10000"/>
              <a:gd name="connsiteY47" fmla="*/ 4486 h 9178"/>
              <a:gd name="connsiteX48" fmla="*/ 8841 w 10000"/>
              <a:gd name="connsiteY48" fmla="*/ 4079 h 9178"/>
              <a:gd name="connsiteX49" fmla="*/ 8841 w 10000"/>
              <a:gd name="connsiteY49" fmla="*/ 3666 h 9178"/>
              <a:gd name="connsiteX50" fmla="*/ 8841 w 10000"/>
              <a:gd name="connsiteY50" fmla="*/ 3458 h 9178"/>
              <a:gd name="connsiteX51" fmla="*/ 9034 w 10000"/>
              <a:gd name="connsiteY51" fmla="*/ 3050 h 9178"/>
              <a:gd name="connsiteX52" fmla="*/ 9034 w 10000"/>
              <a:gd name="connsiteY52" fmla="*/ 2843 h 9178"/>
              <a:gd name="connsiteX53" fmla="*/ 9227 w 10000"/>
              <a:gd name="connsiteY53" fmla="*/ 2843 h 9178"/>
              <a:gd name="connsiteX54" fmla="*/ 9227 w 10000"/>
              <a:gd name="connsiteY54" fmla="*/ 2640 h 9178"/>
              <a:gd name="connsiteX55" fmla="*/ 9227 w 10000"/>
              <a:gd name="connsiteY55" fmla="*/ 2640 h 9178"/>
              <a:gd name="connsiteX56" fmla="*/ 9227 w 10000"/>
              <a:gd name="connsiteY56" fmla="*/ 2640 h 9178"/>
              <a:gd name="connsiteX57" fmla="*/ 9227 w 10000"/>
              <a:gd name="connsiteY57" fmla="*/ 2843 h 9178"/>
              <a:gd name="connsiteX58" fmla="*/ 9420 w 10000"/>
              <a:gd name="connsiteY58" fmla="*/ 2843 h 9178"/>
              <a:gd name="connsiteX59" fmla="*/ 9420 w 10000"/>
              <a:gd name="connsiteY59" fmla="*/ 3050 h 9178"/>
              <a:gd name="connsiteX60" fmla="*/ 9420 w 10000"/>
              <a:gd name="connsiteY60" fmla="*/ 3458 h 9178"/>
              <a:gd name="connsiteX61" fmla="*/ 9420 w 10000"/>
              <a:gd name="connsiteY61" fmla="*/ 3666 h 9178"/>
              <a:gd name="connsiteX62" fmla="*/ 9420 w 10000"/>
              <a:gd name="connsiteY62" fmla="*/ 4079 h 9178"/>
              <a:gd name="connsiteX63" fmla="*/ 9420 w 10000"/>
              <a:gd name="connsiteY63" fmla="*/ 4486 h 9178"/>
              <a:gd name="connsiteX64" fmla="*/ 9614 w 10000"/>
              <a:gd name="connsiteY64" fmla="*/ 5309 h 9178"/>
              <a:gd name="connsiteX65" fmla="*/ 9614 w 10000"/>
              <a:gd name="connsiteY65" fmla="*/ 5920 h 9178"/>
              <a:gd name="connsiteX66" fmla="*/ 9807 w 10000"/>
              <a:gd name="connsiteY66" fmla="*/ 6535 h 9178"/>
              <a:gd name="connsiteX67" fmla="*/ 10000 w 10000"/>
              <a:gd name="connsiteY67" fmla="*/ 6920 h 9178"/>
              <a:gd name="connsiteX68" fmla="*/ 10000 w 10000"/>
              <a:gd name="connsiteY68" fmla="*/ 7127 h 9178"/>
              <a:gd name="connsiteX69" fmla="*/ 10000 w 10000"/>
              <a:gd name="connsiteY69" fmla="*/ 7334 h 9178"/>
              <a:gd name="connsiteX70" fmla="*/ 10000 w 10000"/>
              <a:gd name="connsiteY70" fmla="*/ 7533 h 9178"/>
              <a:gd name="connsiteX71" fmla="*/ 9807 w 10000"/>
              <a:gd name="connsiteY71" fmla="*/ 7740 h 9178"/>
              <a:gd name="connsiteX72" fmla="*/ 9420 w 10000"/>
              <a:gd name="connsiteY72" fmla="*/ 7948 h 9178"/>
              <a:gd name="connsiteX73" fmla="*/ 9034 w 10000"/>
              <a:gd name="connsiteY73" fmla="*/ 8151 h 9178"/>
              <a:gd name="connsiteX74" fmla="*/ 8647 w 10000"/>
              <a:gd name="connsiteY74" fmla="*/ 8357 h 9178"/>
              <a:gd name="connsiteX75" fmla="*/ 8092 w 10000"/>
              <a:gd name="connsiteY75" fmla="*/ 8566 h 9178"/>
              <a:gd name="connsiteX76" fmla="*/ 7318 w 10000"/>
              <a:gd name="connsiteY76" fmla="*/ 8768 h 9178"/>
              <a:gd name="connsiteX77" fmla="*/ 6739 w 10000"/>
              <a:gd name="connsiteY77" fmla="*/ 8973 h 9178"/>
              <a:gd name="connsiteX78" fmla="*/ 5967 w 10000"/>
              <a:gd name="connsiteY78" fmla="*/ 9178 h 9178"/>
              <a:gd name="connsiteX79" fmla="*/ 5001 w 10000"/>
              <a:gd name="connsiteY79" fmla="*/ 9178 h 9178"/>
              <a:gd name="connsiteX80" fmla="*/ 5001 w 10000"/>
              <a:gd name="connsiteY80" fmla="*/ 9178 h 9178"/>
              <a:gd name="connsiteX0" fmla="*/ 5001 w 10000"/>
              <a:gd name="connsiteY0" fmla="*/ 9329 h 9329"/>
              <a:gd name="connsiteX1" fmla="*/ 4227 w 10000"/>
              <a:gd name="connsiteY1" fmla="*/ 9106 h 9329"/>
              <a:gd name="connsiteX2" fmla="*/ 3479 w 10000"/>
              <a:gd name="connsiteY2" fmla="*/ 9106 h 9329"/>
              <a:gd name="connsiteX3" fmla="*/ 2899 w 10000"/>
              <a:gd name="connsiteY3" fmla="*/ 8882 h 9329"/>
              <a:gd name="connsiteX4" fmla="*/ 2320 w 10000"/>
              <a:gd name="connsiteY4" fmla="*/ 8662 h 9329"/>
              <a:gd name="connsiteX5" fmla="*/ 1933 w 10000"/>
              <a:gd name="connsiteY5" fmla="*/ 8434 h 9329"/>
              <a:gd name="connsiteX6" fmla="*/ 1546 w 10000"/>
              <a:gd name="connsiteY6" fmla="*/ 7989 h 9329"/>
              <a:gd name="connsiteX7" fmla="*/ 1160 w 10000"/>
              <a:gd name="connsiteY7" fmla="*/ 7537 h 9329"/>
              <a:gd name="connsiteX8" fmla="*/ 966 w 10000"/>
              <a:gd name="connsiteY8" fmla="*/ 7094 h 9329"/>
              <a:gd name="connsiteX9" fmla="*/ 581 w 10000"/>
              <a:gd name="connsiteY9" fmla="*/ 6449 h 9329"/>
              <a:gd name="connsiteX10" fmla="*/ 387 w 10000"/>
              <a:gd name="connsiteY10" fmla="*/ 5779 h 9329"/>
              <a:gd name="connsiteX11" fmla="*/ 194 w 10000"/>
              <a:gd name="connsiteY11" fmla="*/ 5113 h 9329"/>
              <a:gd name="connsiteX12" fmla="*/ 194 w 10000"/>
              <a:gd name="connsiteY12" fmla="*/ 4441 h 9329"/>
              <a:gd name="connsiteX13" fmla="*/ 0 w 10000"/>
              <a:gd name="connsiteY13" fmla="*/ 3992 h 9329"/>
              <a:gd name="connsiteX14" fmla="*/ 0 w 10000"/>
              <a:gd name="connsiteY14" fmla="*/ 3323 h 9329"/>
              <a:gd name="connsiteX15" fmla="*/ 0 w 10000"/>
              <a:gd name="connsiteY15" fmla="*/ 2427 h 9329"/>
              <a:gd name="connsiteX16" fmla="*/ 0 w 10000"/>
              <a:gd name="connsiteY16" fmla="*/ 1533 h 9329"/>
              <a:gd name="connsiteX17" fmla="*/ 0 w 10000"/>
              <a:gd name="connsiteY17" fmla="*/ 443 h 9329"/>
              <a:gd name="connsiteX18" fmla="*/ 1160 w 10000"/>
              <a:gd name="connsiteY18" fmla="*/ 0 h 9329"/>
              <a:gd name="connsiteX19" fmla="*/ 1160 w 10000"/>
              <a:gd name="connsiteY19" fmla="*/ 668 h 9329"/>
              <a:gd name="connsiteX20" fmla="*/ 1160 w 10000"/>
              <a:gd name="connsiteY20" fmla="*/ 1112 h 9329"/>
              <a:gd name="connsiteX21" fmla="*/ 1160 w 10000"/>
              <a:gd name="connsiteY21" fmla="*/ 1533 h 9329"/>
              <a:gd name="connsiteX22" fmla="*/ 1160 w 10000"/>
              <a:gd name="connsiteY22" fmla="*/ 2876 h 9329"/>
              <a:gd name="connsiteX23" fmla="*/ 1354 w 10000"/>
              <a:gd name="connsiteY23" fmla="*/ 4217 h 9329"/>
              <a:gd name="connsiteX24" fmla="*/ 1546 w 10000"/>
              <a:gd name="connsiteY24" fmla="*/ 4885 h 9329"/>
              <a:gd name="connsiteX25" fmla="*/ 1546 w 10000"/>
              <a:gd name="connsiteY25" fmla="*/ 5334 h 9329"/>
              <a:gd name="connsiteX26" fmla="*/ 1740 w 10000"/>
              <a:gd name="connsiteY26" fmla="*/ 5779 h 9329"/>
              <a:gd name="connsiteX27" fmla="*/ 2126 w 10000"/>
              <a:gd name="connsiteY27" fmla="*/ 6227 h 9329"/>
              <a:gd name="connsiteX28" fmla="*/ 2320 w 10000"/>
              <a:gd name="connsiteY28" fmla="*/ 6449 h 9329"/>
              <a:gd name="connsiteX29" fmla="*/ 2706 w 10000"/>
              <a:gd name="connsiteY29" fmla="*/ 6674 h 9329"/>
              <a:gd name="connsiteX30" fmla="*/ 3091 w 10000"/>
              <a:gd name="connsiteY30" fmla="*/ 6869 h 9329"/>
              <a:gd name="connsiteX31" fmla="*/ 3479 w 10000"/>
              <a:gd name="connsiteY31" fmla="*/ 7094 h 9329"/>
              <a:gd name="connsiteX32" fmla="*/ 3842 w 10000"/>
              <a:gd name="connsiteY32" fmla="*/ 7094 h 9329"/>
              <a:gd name="connsiteX33" fmla="*/ 4422 w 10000"/>
              <a:gd name="connsiteY33" fmla="*/ 7320 h 9329"/>
              <a:gd name="connsiteX34" fmla="*/ 5001 w 10000"/>
              <a:gd name="connsiteY34" fmla="*/ 7320 h 9329"/>
              <a:gd name="connsiteX35" fmla="*/ 5580 w 10000"/>
              <a:gd name="connsiteY35" fmla="*/ 7320 h 9329"/>
              <a:gd name="connsiteX36" fmla="*/ 6159 w 10000"/>
              <a:gd name="connsiteY36" fmla="*/ 7094 h 9329"/>
              <a:gd name="connsiteX37" fmla="*/ 6547 w 10000"/>
              <a:gd name="connsiteY37" fmla="*/ 7094 h 9329"/>
              <a:gd name="connsiteX38" fmla="*/ 7126 w 10000"/>
              <a:gd name="connsiteY38" fmla="*/ 6869 h 9329"/>
              <a:gd name="connsiteX39" fmla="*/ 7513 w 10000"/>
              <a:gd name="connsiteY39" fmla="*/ 6674 h 9329"/>
              <a:gd name="connsiteX40" fmla="*/ 7898 w 10000"/>
              <a:gd name="connsiteY40" fmla="*/ 6449 h 9329"/>
              <a:gd name="connsiteX41" fmla="*/ 8092 w 10000"/>
              <a:gd name="connsiteY41" fmla="*/ 6227 h 9329"/>
              <a:gd name="connsiteX42" fmla="*/ 8092 w 10000"/>
              <a:gd name="connsiteY42" fmla="*/ 6005 h 9329"/>
              <a:gd name="connsiteX43" fmla="*/ 8261 w 10000"/>
              <a:gd name="connsiteY43" fmla="*/ 5557 h 9329"/>
              <a:gd name="connsiteX44" fmla="*/ 8454 w 10000"/>
              <a:gd name="connsiteY44" fmla="*/ 5113 h 9329"/>
              <a:gd name="connsiteX45" fmla="*/ 8647 w 10000"/>
              <a:gd name="connsiteY45" fmla="*/ 4885 h 9329"/>
              <a:gd name="connsiteX46" fmla="*/ 8647 w 10000"/>
              <a:gd name="connsiteY46" fmla="*/ 4217 h 9329"/>
              <a:gd name="connsiteX47" fmla="*/ 8841 w 10000"/>
              <a:gd name="connsiteY47" fmla="*/ 3773 h 9329"/>
              <a:gd name="connsiteX48" fmla="*/ 8841 w 10000"/>
              <a:gd name="connsiteY48" fmla="*/ 3323 h 9329"/>
              <a:gd name="connsiteX49" fmla="*/ 8841 w 10000"/>
              <a:gd name="connsiteY49" fmla="*/ 3097 h 9329"/>
              <a:gd name="connsiteX50" fmla="*/ 9034 w 10000"/>
              <a:gd name="connsiteY50" fmla="*/ 2652 h 9329"/>
              <a:gd name="connsiteX51" fmla="*/ 9034 w 10000"/>
              <a:gd name="connsiteY51" fmla="*/ 2427 h 9329"/>
              <a:gd name="connsiteX52" fmla="*/ 9227 w 10000"/>
              <a:gd name="connsiteY52" fmla="*/ 2427 h 9329"/>
              <a:gd name="connsiteX53" fmla="*/ 9227 w 10000"/>
              <a:gd name="connsiteY53" fmla="*/ 2205 h 9329"/>
              <a:gd name="connsiteX54" fmla="*/ 9227 w 10000"/>
              <a:gd name="connsiteY54" fmla="*/ 2205 h 9329"/>
              <a:gd name="connsiteX55" fmla="*/ 9227 w 10000"/>
              <a:gd name="connsiteY55" fmla="*/ 2205 h 9329"/>
              <a:gd name="connsiteX56" fmla="*/ 9227 w 10000"/>
              <a:gd name="connsiteY56" fmla="*/ 2427 h 9329"/>
              <a:gd name="connsiteX57" fmla="*/ 9420 w 10000"/>
              <a:gd name="connsiteY57" fmla="*/ 2427 h 9329"/>
              <a:gd name="connsiteX58" fmla="*/ 9420 w 10000"/>
              <a:gd name="connsiteY58" fmla="*/ 2652 h 9329"/>
              <a:gd name="connsiteX59" fmla="*/ 9420 w 10000"/>
              <a:gd name="connsiteY59" fmla="*/ 3097 h 9329"/>
              <a:gd name="connsiteX60" fmla="*/ 9420 w 10000"/>
              <a:gd name="connsiteY60" fmla="*/ 3323 h 9329"/>
              <a:gd name="connsiteX61" fmla="*/ 9420 w 10000"/>
              <a:gd name="connsiteY61" fmla="*/ 3773 h 9329"/>
              <a:gd name="connsiteX62" fmla="*/ 9420 w 10000"/>
              <a:gd name="connsiteY62" fmla="*/ 4217 h 9329"/>
              <a:gd name="connsiteX63" fmla="*/ 9614 w 10000"/>
              <a:gd name="connsiteY63" fmla="*/ 5113 h 9329"/>
              <a:gd name="connsiteX64" fmla="*/ 9614 w 10000"/>
              <a:gd name="connsiteY64" fmla="*/ 5779 h 9329"/>
              <a:gd name="connsiteX65" fmla="*/ 9807 w 10000"/>
              <a:gd name="connsiteY65" fmla="*/ 6449 h 9329"/>
              <a:gd name="connsiteX66" fmla="*/ 10000 w 10000"/>
              <a:gd name="connsiteY66" fmla="*/ 6869 h 9329"/>
              <a:gd name="connsiteX67" fmla="*/ 10000 w 10000"/>
              <a:gd name="connsiteY67" fmla="*/ 7094 h 9329"/>
              <a:gd name="connsiteX68" fmla="*/ 10000 w 10000"/>
              <a:gd name="connsiteY68" fmla="*/ 7320 h 9329"/>
              <a:gd name="connsiteX69" fmla="*/ 10000 w 10000"/>
              <a:gd name="connsiteY69" fmla="*/ 7537 h 9329"/>
              <a:gd name="connsiteX70" fmla="*/ 9807 w 10000"/>
              <a:gd name="connsiteY70" fmla="*/ 7762 h 9329"/>
              <a:gd name="connsiteX71" fmla="*/ 9420 w 10000"/>
              <a:gd name="connsiteY71" fmla="*/ 7989 h 9329"/>
              <a:gd name="connsiteX72" fmla="*/ 9034 w 10000"/>
              <a:gd name="connsiteY72" fmla="*/ 8210 h 9329"/>
              <a:gd name="connsiteX73" fmla="*/ 8647 w 10000"/>
              <a:gd name="connsiteY73" fmla="*/ 8434 h 9329"/>
              <a:gd name="connsiteX74" fmla="*/ 8092 w 10000"/>
              <a:gd name="connsiteY74" fmla="*/ 8662 h 9329"/>
              <a:gd name="connsiteX75" fmla="*/ 7318 w 10000"/>
              <a:gd name="connsiteY75" fmla="*/ 8882 h 9329"/>
              <a:gd name="connsiteX76" fmla="*/ 6739 w 10000"/>
              <a:gd name="connsiteY76" fmla="*/ 9106 h 9329"/>
              <a:gd name="connsiteX77" fmla="*/ 5967 w 10000"/>
              <a:gd name="connsiteY77" fmla="*/ 9329 h 9329"/>
              <a:gd name="connsiteX78" fmla="*/ 5001 w 10000"/>
              <a:gd name="connsiteY78" fmla="*/ 9329 h 9329"/>
              <a:gd name="connsiteX79" fmla="*/ 5001 w 10000"/>
              <a:gd name="connsiteY79" fmla="*/ 9329 h 9329"/>
              <a:gd name="connsiteX0" fmla="*/ 5001 w 10000"/>
              <a:gd name="connsiteY0" fmla="*/ 9525 h 9525"/>
              <a:gd name="connsiteX1" fmla="*/ 4227 w 10000"/>
              <a:gd name="connsiteY1" fmla="*/ 9286 h 9525"/>
              <a:gd name="connsiteX2" fmla="*/ 3479 w 10000"/>
              <a:gd name="connsiteY2" fmla="*/ 9286 h 9525"/>
              <a:gd name="connsiteX3" fmla="*/ 2899 w 10000"/>
              <a:gd name="connsiteY3" fmla="*/ 9046 h 9525"/>
              <a:gd name="connsiteX4" fmla="*/ 2320 w 10000"/>
              <a:gd name="connsiteY4" fmla="*/ 8810 h 9525"/>
              <a:gd name="connsiteX5" fmla="*/ 1933 w 10000"/>
              <a:gd name="connsiteY5" fmla="*/ 8566 h 9525"/>
              <a:gd name="connsiteX6" fmla="*/ 1546 w 10000"/>
              <a:gd name="connsiteY6" fmla="*/ 8089 h 9525"/>
              <a:gd name="connsiteX7" fmla="*/ 1160 w 10000"/>
              <a:gd name="connsiteY7" fmla="*/ 7604 h 9525"/>
              <a:gd name="connsiteX8" fmla="*/ 966 w 10000"/>
              <a:gd name="connsiteY8" fmla="*/ 7129 h 9525"/>
              <a:gd name="connsiteX9" fmla="*/ 581 w 10000"/>
              <a:gd name="connsiteY9" fmla="*/ 6438 h 9525"/>
              <a:gd name="connsiteX10" fmla="*/ 387 w 10000"/>
              <a:gd name="connsiteY10" fmla="*/ 5720 h 9525"/>
              <a:gd name="connsiteX11" fmla="*/ 194 w 10000"/>
              <a:gd name="connsiteY11" fmla="*/ 5006 h 9525"/>
              <a:gd name="connsiteX12" fmla="*/ 194 w 10000"/>
              <a:gd name="connsiteY12" fmla="*/ 4285 h 9525"/>
              <a:gd name="connsiteX13" fmla="*/ 0 w 10000"/>
              <a:gd name="connsiteY13" fmla="*/ 3804 h 9525"/>
              <a:gd name="connsiteX14" fmla="*/ 0 w 10000"/>
              <a:gd name="connsiteY14" fmla="*/ 3087 h 9525"/>
              <a:gd name="connsiteX15" fmla="*/ 0 w 10000"/>
              <a:gd name="connsiteY15" fmla="*/ 2127 h 9525"/>
              <a:gd name="connsiteX16" fmla="*/ 0 w 10000"/>
              <a:gd name="connsiteY16" fmla="*/ 1168 h 9525"/>
              <a:gd name="connsiteX17" fmla="*/ 0 w 10000"/>
              <a:gd name="connsiteY17" fmla="*/ 0 h 9525"/>
              <a:gd name="connsiteX18" fmla="*/ 1160 w 10000"/>
              <a:gd name="connsiteY18" fmla="*/ 241 h 9525"/>
              <a:gd name="connsiteX19" fmla="*/ 1160 w 10000"/>
              <a:gd name="connsiteY19" fmla="*/ 717 h 9525"/>
              <a:gd name="connsiteX20" fmla="*/ 1160 w 10000"/>
              <a:gd name="connsiteY20" fmla="*/ 1168 h 9525"/>
              <a:gd name="connsiteX21" fmla="*/ 1160 w 10000"/>
              <a:gd name="connsiteY21" fmla="*/ 2608 h 9525"/>
              <a:gd name="connsiteX22" fmla="*/ 1354 w 10000"/>
              <a:gd name="connsiteY22" fmla="*/ 4045 h 9525"/>
              <a:gd name="connsiteX23" fmla="*/ 1546 w 10000"/>
              <a:gd name="connsiteY23" fmla="*/ 4761 h 9525"/>
              <a:gd name="connsiteX24" fmla="*/ 1546 w 10000"/>
              <a:gd name="connsiteY24" fmla="*/ 5243 h 9525"/>
              <a:gd name="connsiteX25" fmla="*/ 1740 w 10000"/>
              <a:gd name="connsiteY25" fmla="*/ 5720 h 9525"/>
              <a:gd name="connsiteX26" fmla="*/ 2126 w 10000"/>
              <a:gd name="connsiteY26" fmla="*/ 6200 h 9525"/>
              <a:gd name="connsiteX27" fmla="*/ 2320 w 10000"/>
              <a:gd name="connsiteY27" fmla="*/ 6438 h 9525"/>
              <a:gd name="connsiteX28" fmla="*/ 2706 w 10000"/>
              <a:gd name="connsiteY28" fmla="*/ 6679 h 9525"/>
              <a:gd name="connsiteX29" fmla="*/ 3091 w 10000"/>
              <a:gd name="connsiteY29" fmla="*/ 6888 h 9525"/>
              <a:gd name="connsiteX30" fmla="*/ 3479 w 10000"/>
              <a:gd name="connsiteY30" fmla="*/ 7129 h 9525"/>
              <a:gd name="connsiteX31" fmla="*/ 3842 w 10000"/>
              <a:gd name="connsiteY31" fmla="*/ 7129 h 9525"/>
              <a:gd name="connsiteX32" fmla="*/ 4422 w 10000"/>
              <a:gd name="connsiteY32" fmla="*/ 7372 h 9525"/>
              <a:gd name="connsiteX33" fmla="*/ 5001 w 10000"/>
              <a:gd name="connsiteY33" fmla="*/ 7372 h 9525"/>
              <a:gd name="connsiteX34" fmla="*/ 5580 w 10000"/>
              <a:gd name="connsiteY34" fmla="*/ 7372 h 9525"/>
              <a:gd name="connsiteX35" fmla="*/ 6159 w 10000"/>
              <a:gd name="connsiteY35" fmla="*/ 7129 h 9525"/>
              <a:gd name="connsiteX36" fmla="*/ 6547 w 10000"/>
              <a:gd name="connsiteY36" fmla="*/ 7129 h 9525"/>
              <a:gd name="connsiteX37" fmla="*/ 7126 w 10000"/>
              <a:gd name="connsiteY37" fmla="*/ 6888 h 9525"/>
              <a:gd name="connsiteX38" fmla="*/ 7513 w 10000"/>
              <a:gd name="connsiteY38" fmla="*/ 6679 h 9525"/>
              <a:gd name="connsiteX39" fmla="*/ 7898 w 10000"/>
              <a:gd name="connsiteY39" fmla="*/ 6438 h 9525"/>
              <a:gd name="connsiteX40" fmla="*/ 8092 w 10000"/>
              <a:gd name="connsiteY40" fmla="*/ 6200 h 9525"/>
              <a:gd name="connsiteX41" fmla="*/ 8092 w 10000"/>
              <a:gd name="connsiteY41" fmla="*/ 5962 h 9525"/>
              <a:gd name="connsiteX42" fmla="*/ 8261 w 10000"/>
              <a:gd name="connsiteY42" fmla="*/ 5482 h 9525"/>
              <a:gd name="connsiteX43" fmla="*/ 8454 w 10000"/>
              <a:gd name="connsiteY43" fmla="*/ 5006 h 9525"/>
              <a:gd name="connsiteX44" fmla="*/ 8647 w 10000"/>
              <a:gd name="connsiteY44" fmla="*/ 4761 h 9525"/>
              <a:gd name="connsiteX45" fmla="*/ 8647 w 10000"/>
              <a:gd name="connsiteY45" fmla="*/ 4045 h 9525"/>
              <a:gd name="connsiteX46" fmla="*/ 8841 w 10000"/>
              <a:gd name="connsiteY46" fmla="*/ 3569 h 9525"/>
              <a:gd name="connsiteX47" fmla="*/ 8841 w 10000"/>
              <a:gd name="connsiteY47" fmla="*/ 3087 h 9525"/>
              <a:gd name="connsiteX48" fmla="*/ 8841 w 10000"/>
              <a:gd name="connsiteY48" fmla="*/ 2845 h 9525"/>
              <a:gd name="connsiteX49" fmla="*/ 9034 w 10000"/>
              <a:gd name="connsiteY49" fmla="*/ 2368 h 9525"/>
              <a:gd name="connsiteX50" fmla="*/ 9034 w 10000"/>
              <a:gd name="connsiteY50" fmla="*/ 2127 h 9525"/>
              <a:gd name="connsiteX51" fmla="*/ 9227 w 10000"/>
              <a:gd name="connsiteY51" fmla="*/ 2127 h 9525"/>
              <a:gd name="connsiteX52" fmla="*/ 9227 w 10000"/>
              <a:gd name="connsiteY52" fmla="*/ 1889 h 9525"/>
              <a:gd name="connsiteX53" fmla="*/ 9227 w 10000"/>
              <a:gd name="connsiteY53" fmla="*/ 1889 h 9525"/>
              <a:gd name="connsiteX54" fmla="*/ 9227 w 10000"/>
              <a:gd name="connsiteY54" fmla="*/ 1889 h 9525"/>
              <a:gd name="connsiteX55" fmla="*/ 9227 w 10000"/>
              <a:gd name="connsiteY55" fmla="*/ 2127 h 9525"/>
              <a:gd name="connsiteX56" fmla="*/ 9420 w 10000"/>
              <a:gd name="connsiteY56" fmla="*/ 2127 h 9525"/>
              <a:gd name="connsiteX57" fmla="*/ 9420 w 10000"/>
              <a:gd name="connsiteY57" fmla="*/ 2368 h 9525"/>
              <a:gd name="connsiteX58" fmla="*/ 9420 w 10000"/>
              <a:gd name="connsiteY58" fmla="*/ 2845 h 9525"/>
              <a:gd name="connsiteX59" fmla="*/ 9420 w 10000"/>
              <a:gd name="connsiteY59" fmla="*/ 3087 h 9525"/>
              <a:gd name="connsiteX60" fmla="*/ 9420 w 10000"/>
              <a:gd name="connsiteY60" fmla="*/ 3569 h 9525"/>
              <a:gd name="connsiteX61" fmla="*/ 9420 w 10000"/>
              <a:gd name="connsiteY61" fmla="*/ 4045 h 9525"/>
              <a:gd name="connsiteX62" fmla="*/ 9614 w 10000"/>
              <a:gd name="connsiteY62" fmla="*/ 5006 h 9525"/>
              <a:gd name="connsiteX63" fmla="*/ 9614 w 10000"/>
              <a:gd name="connsiteY63" fmla="*/ 5720 h 9525"/>
              <a:gd name="connsiteX64" fmla="*/ 9807 w 10000"/>
              <a:gd name="connsiteY64" fmla="*/ 6438 h 9525"/>
              <a:gd name="connsiteX65" fmla="*/ 10000 w 10000"/>
              <a:gd name="connsiteY65" fmla="*/ 6888 h 9525"/>
              <a:gd name="connsiteX66" fmla="*/ 10000 w 10000"/>
              <a:gd name="connsiteY66" fmla="*/ 7129 h 9525"/>
              <a:gd name="connsiteX67" fmla="*/ 10000 w 10000"/>
              <a:gd name="connsiteY67" fmla="*/ 7372 h 9525"/>
              <a:gd name="connsiteX68" fmla="*/ 10000 w 10000"/>
              <a:gd name="connsiteY68" fmla="*/ 7604 h 9525"/>
              <a:gd name="connsiteX69" fmla="*/ 9807 w 10000"/>
              <a:gd name="connsiteY69" fmla="*/ 7845 h 9525"/>
              <a:gd name="connsiteX70" fmla="*/ 9420 w 10000"/>
              <a:gd name="connsiteY70" fmla="*/ 8089 h 9525"/>
              <a:gd name="connsiteX71" fmla="*/ 9034 w 10000"/>
              <a:gd name="connsiteY71" fmla="*/ 8326 h 9525"/>
              <a:gd name="connsiteX72" fmla="*/ 8647 w 10000"/>
              <a:gd name="connsiteY72" fmla="*/ 8566 h 9525"/>
              <a:gd name="connsiteX73" fmla="*/ 8092 w 10000"/>
              <a:gd name="connsiteY73" fmla="*/ 8810 h 9525"/>
              <a:gd name="connsiteX74" fmla="*/ 7318 w 10000"/>
              <a:gd name="connsiteY74" fmla="*/ 9046 h 9525"/>
              <a:gd name="connsiteX75" fmla="*/ 6739 w 10000"/>
              <a:gd name="connsiteY75" fmla="*/ 9286 h 9525"/>
              <a:gd name="connsiteX76" fmla="*/ 5967 w 10000"/>
              <a:gd name="connsiteY76" fmla="*/ 9525 h 9525"/>
              <a:gd name="connsiteX77" fmla="*/ 5001 w 10000"/>
              <a:gd name="connsiteY77" fmla="*/ 9525 h 9525"/>
              <a:gd name="connsiteX78" fmla="*/ 5001 w 10000"/>
              <a:gd name="connsiteY78" fmla="*/ 9525 h 9525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1226 h 10000"/>
              <a:gd name="connsiteX20" fmla="*/ 1160 w 10000"/>
              <a:gd name="connsiteY20" fmla="*/ 2738 h 10000"/>
              <a:gd name="connsiteX21" fmla="*/ 1354 w 10000"/>
              <a:gd name="connsiteY21" fmla="*/ 4247 h 10000"/>
              <a:gd name="connsiteX22" fmla="*/ 1546 w 10000"/>
              <a:gd name="connsiteY22" fmla="*/ 4998 h 10000"/>
              <a:gd name="connsiteX23" fmla="*/ 1546 w 10000"/>
              <a:gd name="connsiteY23" fmla="*/ 5504 h 10000"/>
              <a:gd name="connsiteX24" fmla="*/ 1740 w 10000"/>
              <a:gd name="connsiteY24" fmla="*/ 6005 h 10000"/>
              <a:gd name="connsiteX25" fmla="*/ 2126 w 10000"/>
              <a:gd name="connsiteY25" fmla="*/ 6509 h 10000"/>
              <a:gd name="connsiteX26" fmla="*/ 2320 w 10000"/>
              <a:gd name="connsiteY26" fmla="*/ 6759 h 10000"/>
              <a:gd name="connsiteX27" fmla="*/ 2706 w 10000"/>
              <a:gd name="connsiteY27" fmla="*/ 7012 h 10000"/>
              <a:gd name="connsiteX28" fmla="*/ 3091 w 10000"/>
              <a:gd name="connsiteY28" fmla="*/ 7231 h 10000"/>
              <a:gd name="connsiteX29" fmla="*/ 3479 w 10000"/>
              <a:gd name="connsiteY29" fmla="*/ 7485 h 10000"/>
              <a:gd name="connsiteX30" fmla="*/ 3842 w 10000"/>
              <a:gd name="connsiteY30" fmla="*/ 7485 h 10000"/>
              <a:gd name="connsiteX31" fmla="*/ 4422 w 10000"/>
              <a:gd name="connsiteY31" fmla="*/ 7740 h 10000"/>
              <a:gd name="connsiteX32" fmla="*/ 5001 w 10000"/>
              <a:gd name="connsiteY32" fmla="*/ 7740 h 10000"/>
              <a:gd name="connsiteX33" fmla="*/ 5580 w 10000"/>
              <a:gd name="connsiteY33" fmla="*/ 7740 h 10000"/>
              <a:gd name="connsiteX34" fmla="*/ 6159 w 10000"/>
              <a:gd name="connsiteY34" fmla="*/ 7485 h 10000"/>
              <a:gd name="connsiteX35" fmla="*/ 6547 w 10000"/>
              <a:gd name="connsiteY35" fmla="*/ 7485 h 10000"/>
              <a:gd name="connsiteX36" fmla="*/ 7126 w 10000"/>
              <a:gd name="connsiteY36" fmla="*/ 7231 h 10000"/>
              <a:gd name="connsiteX37" fmla="*/ 7513 w 10000"/>
              <a:gd name="connsiteY37" fmla="*/ 7012 h 10000"/>
              <a:gd name="connsiteX38" fmla="*/ 7898 w 10000"/>
              <a:gd name="connsiteY38" fmla="*/ 6759 h 10000"/>
              <a:gd name="connsiteX39" fmla="*/ 8092 w 10000"/>
              <a:gd name="connsiteY39" fmla="*/ 6509 h 10000"/>
              <a:gd name="connsiteX40" fmla="*/ 8092 w 10000"/>
              <a:gd name="connsiteY40" fmla="*/ 6259 h 10000"/>
              <a:gd name="connsiteX41" fmla="*/ 8261 w 10000"/>
              <a:gd name="connsiteY41" fmla="*/ 5755 h 10000"/>
              <a:gd name="connsiteX42" fmla="*/ 8454 w 10000"/>
              <a:gd name="connsiteY42" fmla="*/ 5256 h 10000"/>
              <a:gd name="connsiteX43" fmla="*/ 8647 w 10000"/>
              <a:gd name="connsiteY43" fmla="*/ 4998 h 10000"/>
              <a:gd name="connsiteX44" fmla="*/ 8647 w 10000"/>
              <a:gd name="connsiteY44" fmla="*/ 4247 h 10000"/>
              <a:gd name="connsiteX45" fmla="*/ 8841 w 10000"/>
              <a:gd name="connsiteY45" fmla="*/ 3747 h 10000"/>
              <a:gd name="connsiteX46" fmla="*/ 8841 w 10000"/>
              <a:gd name="connsiteY46" fmla="*/ 3241 h 10000"/>
              <a:gd name="connsiteX47" fmla="*/ 8841 w 10000"/>
              <a:gd name="connsiteY47" fmla="*/ 2987 h 10000"/>
              <a:gd name="connsiteX48" fmla="*/ 9034 w 10000"/>
              <a:gd name="connsiteY48" fmla="*/ 2486 h 10000"/>
              <a:gd name="connsiteX49" fmla="*/ 9034 w 10000"/>
              <a:gd name="connsiteY49" fmla="*/ 2233 h 10000"/>
              <a:gd name="connsiteX50" fmla="*/ 9227 w 10000"/>
              <a:gd name="connsiteY50" fmla="*/ 223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1983 h 10000"/>
              <a:gd name="connsiteX54" fmla="*/ 9227 w 10000"/>
              <a:gd name="connsiteY54" fmla="*/ 2233 h 10000"/>
              <a:gd name="connsiteX55" fmla="*/ 9420 w 10000"/>
              <a:gd name="connsiteY55" fmla="*/ 2233 h 10000"/>
              <a:gd name="connsiteX56" fmla="*/ 9420 w 10000"/>
              <a:gd name="connsiteY56" fmla="*/ 2486 h 10000"/>
              <a:gd name="connsiteX57" fmla="*/ 9420 w 10000"/>
              <a:gd name="connsiteY57" fmla="*/ 2987 h 10000"/>
              <a:gd name="connsiteX58" fmla="*/ 9420 w 10000"/>
              <a:gd name="connsiteY58" fmla="*/ 3241 h 10000"/>
              <a:gd name="connsiteX59" fmla="*/ 9420 w 10000"/>
              <a:gd name="connsiteY59" fmla="*/ 3747 h 10000"/>
              <a:gd name="connsiteX60" fmla="*/ 9420 w 10000"/>
              <a:gd name="connsiteY60" fmla="*/ 4247 h 10000"/>
              <a:gd name="connsiteX61" fmla="*/ 9614 w 10000"/>
              <a:gd name="connsiteY61" fmla="*/ 5256 h 10000"/>
              <a:gd name="connsiteX62" fmla="*/ 9614 w 10000"/>
              <a:gd name="connsiteY62" fmla="*/ 6005 h 10000"/>
              <a:gd name="connsiteX63" fmla="*/ 9807 w 10000"/>
              <a:gd name="connsiteY63" fmla="*/ 6759 h 10000"/>
              <a:gd name="connsiteX64" fmla="*/ 10000 w 10000"/>
              <a:gd name="connsiteY64" fmla="*/ 7231 h 10000"/>
              <a:gd name="connsiteX65" fmla="*/ 10000 w 10000"/>
              <a:gd name="connsiteY65" fmla="*/ 7485 h 10000"/>
              <a:gd name="connsiteX66" fmla="*/ 10000 w 10000"/>
              <a:gd name="connsiteY66" fmla="*/ 7740 h 10000"/>
              <a:gd name="connsiteX67" fmla="*/ 10000 w 10000"/>
              <a:gd name="connsiteY67" fmla="*/ 7983 h 10000"/>
              <a:gd name="connsiteX68" fmla="*/ 9807 w 10000"/>
              <a:gd name="connsiteY68" fmla="*/ 8236 h 10000"/>
              <a:gd name="connsiteX69" fmla="*/ 9420 w 10000"/>
              <a:gd name="connsiteY69" fmla="*/ 8492 h 10000"/>
              <a:gd name="connsiteX70" fmla="*/ 9034 w 10000"/>
              <a:gd name="connsiteY70" fmla="*/ 8741 h 10000"/>
              <a:gd name="connsiteX71" fmla="*/ 8647 w 10000"/>
              <a:gd name="connsiteY71" fmla="*/ 8993 h 10000"/>
              <a:gd name="connsiteX72" fmla="*/ 8092 w 10000"/>
              <a:gd name="connsiteY72" fmla="*/ 9249 h 10000"/>
              <a:gd name="connsiteX73" fmla="*/ 7318 w 10000"/>
              <a:gd name="connsiteY73" fmla="*/ 9497 h 10000"/>
              <a:gd name="connsiteX74" fmla="*/ 6739 w 10000"/>
              <a:gd name="connsiteY74" fmla="*/ 9749 h 10000"/>
              <a:gd name="connsiteX75" fmla="*/ 5967 w 10000"/>
              <a:gd name="connsiteY75" fmla="*/ 10000 h 10000"/>
              <a:gd name="connsiteX76" fmla="*/ 5001 w 10000"/>
              <a:gd name="connsiteY76" fmla="*/ 10000 h 10000"/>
              <a:gd name="connsiteX77" fmla="*/ 5001 w 10000"/>
              <a:gd name="connsiteY77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2738 h 10000"/>
              <a:gd name="connsiteX20" fmla="*/ 1354 w 10000"/>
              <a:gd name="connsiteY20" fmla="*/ 4247 h 10000"/>
              <a:gd name="connsiteX21" fmla="*/ 1546 w 10000"/>
              <a:gd name="connsiteY21" fmla="*/ 4998 h 10000"/>
              <a:gd name="connsiteX22" fmla="*/ 1546 w 10000"/>
              <a:gd name="connsiteY22" fmla="*/ 5504 h 10000"/>
              <a:gd name="connsiteX23" fmla="*/ 1740 w 10000"/>
              <a:gd name="connsiteY23" fmla="*/ 6005 h 10000"/>
              <a:gd name="connsiteX24" fmla="*/ 2126 w 10000"/>
              <a:gd name="connsiteY24" fmla="*/ 6509 h 10000"/>
              <a:gd name="connsiteX25" fmla="*/ 2320 w 10000"/>
              <a:gd name="connsiteY25" fmla="*/ 6759 h 10000"/>
              <a:gd name="connsiteX26" fmla="*/ 2706 w 10000"/>
              <a:gd name="connsiteY26" fmla="*/ 7012 h 10000"/>
              <a:gd name="connsiteX27" fmla="*/ 3091 w 10000"/>
              <a:gd name="connsiteY27" fmla="*/ 7231 h 10000"/>
              <a:gd name="connsiteX28" fmla="*/ 3479 w 10000"/>
              <a:gd name="connsiteY28" fmla="*/ 7485 h 10000"/>
              <a:gd name="connsiteX29" fmla="*/ 3842 w 10000"/>
              <a:gd name="connsiteY29" fmla="*/ 7485 h 10000"/>
              <a:gd name="connsiteX30" fmla="*/ 4422 w 10000"/>
              <a:gd name="connsiteY30" fmla="*/ 7740 h 10000"/>
              <a:gd name="connsiteX31" fmla="*/ 5001 w 10000"/>
              <a:gd name="connsiteY31" fmla="*/ 7740 h 10000"/>
              <a:gd name="connsiteX32" fmla="*/ 5580 w 10000"/>
              <a:gd name="connsiteY32" fmla="*/ 7740 h 10000"/>
              <a:gd name="connsiteX33" fmla="*/ 6159 w 10000"/>
              <a:gd name="connsiteY33" fmla="*/ 7485 h 10000"/>
              <a:gd name="connsiteX34" fmla="*/ 6547 w 10000"/>
              <a:gd name="connsiteY34" fmla="*/ 7485 h 10000"/>
              <a:gd name="connsiteX35" fmla="*/ 7126 w 10000"/>
              <a:gd name="connsiteY35" fmla="*/ 7231 h 10000"/>
              <a:gd name="connsiteX36" fmla="*/ 7513 w 10000"/>
              <a:gd name="connsiteY36" fmla="*/ 7012 h 10000"/>
              <a:gd name="connsiteX37" fmla="*/ 7898 w 10000"/>
              <a:gd name="connsiteY37" fmla="*/ 6759 h 10000"/>
              <a:gd name="connsiteX38" fmla="*/ 8092 w 10000"/>
              <a:gd name="connsiteY38" fmla="*/ 6509 h 10000"/>
              <a:gd name="connsiteX39" fmla="*/ 8092 w 10000"/>
              <a:gd name="connsiteY39" fmla="*/ 6259 h 10000"/>
              <a:gd name="connsiteX40" fmla="*/ 8261 w 10000"/>
              <a:gd name="connsiteY40" fmla="*/ 5755 h 10000"/>
              <a:gd name="connsiteX41" fmla="*/ 8454 w 10000"/>
              <a:gd name="connsiteY41" fmla="*/ 5256 h 10000"/>
              <a:gd name="connsiteX42" fmla="*/ 8647 w 10000"/>
              <a:gd name="connsiteY42" fmla="*/ 4998 h 10000"/>
              <a:gd name="connsiteX43" fmla="*/ 8647 w 10000"/>
              <a:gd name="connsiteY43" fmla="*/ 4247 h 10000"/>
              <a:gd name="connsiteX44" fmla="*/ 8841 w 10000"/>
              <a:gd name="connsiteY44" fmla="*/ 3747 h 10000"/>
              <a:gd name="connsiteX45" fmla="*/ 8841 w 10000"/>
              <a:gd name="connsiteY45" fmla="*/ 3241 h 10000"/>
              <a:gd name="connsiteX46" fmla="*/ 8841 w 10000"/>
              <a:gd name="connsiteY46" fmla="*/ 2987 h 10000"/>
              <a:gd name="connsiteX47" fmla="*/ 9034 w 10000"/>
              <a:gd name="connsiteY47" fmla="*/ 2486 h 10000"/>
              <a:gd name="connsiteX48" fmla="*/ 9034 w 10000"/>
              <a:gd name="connsiteY48" fmla="*/ 2233 h 10000"/>
              <a:gd name="connsiteX49" fmla="*/ 9227 w 10000"/>
              <a:gd name="connsiteY49" fmla="*/ 223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2233 h 10000"/>
              <a:gd name="connsiteX54" fmla="*/ 9420 w 10000"/>
              <a:gd name="connsiteY54" fmla="*/ 2233 h 10000"/>
              <a:gd name="connsiteX55" fmla="*/ 9420 w 10000"/>
              <a:gd name="connsiteY55" fmla="*/ 2486 h 10000"/>
              <a:gd name="connsiteX56" fmla="*/ 9420 w 10000"/>
              <a:gd name="connsiteY56" fmla="*/ 2987 h 10000"/>
              <a:gd name="connsiteX57" fmla="*/ 9420 w 10000"/>
              <a:gd name="connsiteY57" fmla="*/ 3241 h 10000"/>
              <a:gd name="connsiteX58" fmla="*/ 9420 w 10000"/>
              <a:gd name="connsiteY58" fmla="*/ 3747 h 10000"/>
              <a:gd name="connsiteX59" fmla="*/ 9420 w 10000"/>
              <a:gd name="connsiteY59" fmla="*/ 4247 h 10000"/>
              <a:gd name="connsiteX60" fmla="*/ 9614 w 10000"/>
              <a:gd name="connsiteY60" fmla="*/ 5256 h 10000"/>
              <a:gd name="connsiteX61" fmla="*/ 9614 w 10000"/>
              <a:gd name="connsiteY61" fmla="*/ 6005 h 10000"/>
              <a:gd name="connsiteX62" fmla="*/ 9807 w 10000"/>
              <a:gd name="connsiteY62" fmla="*/ 6759 h 10000"/>
              <a:gd name="connsiteX63" fmla="*/ 10000 w 10000"/>
              <a:gd name="connsiteY63" fmla="*/ 7231 h 10000"/>
              <a:gd name="connsiteX64" fmla="*/ 10000 w 10000"/>
              <a:gd name="connsiteY64" fmla="*/ 7485 h 10000"/>
              <a:gd name="connsiteX65" fmla="*/ 10000 w 10000"/>
              <a:gd name="connsiteY65" fmla="*/ 7740 h 10000"/>
              <a:gd name="connsiteX66" fmla="*/ 10000 w 10000"/>
              <a:gd name="connsiteY66" fmla="*/ 7983 h 10000"/>
              <a:gd name="connsiteX67" fmla="*/ 9807 w 10000"/>
              <a:gd name="connsiteY67" fmla="*/ 8236 h 10000"/>
              <a:gd name="connsiteX68" fmla="*/ 9420 w 10000"/>
              <a:gd name="connsiteY68" fmla="*/ 8492 h 10000"/>
              <a:gd name="connsiteX69" fmla="*/ 9034 w 10000"/>
              <a:gd name="connsiteY69" fmla="*/ 8741 h 10000"/>
              <a:gd name="connsiteX70" fmla="*/ 8647 w 10000"/>
              <a:gd name="connsiteY70" fmla="*/ 8993 h 10000"/>
              <a:gd name="connsiteX71" fmla="*/ 8092 w 10000"/>
              <a:gd name="connsiteY71" fmla="*/ 9249 h 10000"/>
              <a:gd name="connsiteX72" fmla="*/ 7318 w 10000"/>
              <a:gd name="connsiteY72" fmla="*/ 9497 h 10000"/>
              <a:gd name="connsiteX73" fmla="*/ 6739 w 10000"/>
              <a:gd name="connsiteY73" fmla="*/ 9749 h 10000"/>
              <a:gd name="connsiteX74" fmla="*/ 5967 w 10000"/>
              <a:gd name="connsiteY74" fmla="*/ 10000 h 10000"/>
              <a:gd name="connsiteX75" fmla="*/ 5001 w 10000"/>
              <a:gd name="connsiteY75" fmla="*/ 10000 h 10000"/>
              <a:gd name="connsiteX76" fmla="*/ 5001 w 10000"/>
              <a:gd name="connsiteY76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738 h 10000"/>
              <a:gd name="connsiteX19" fmla="*/ 1354 w 10000"/>
              <a:gd name="connsiteY19" fmla="*/ 4247 h 10000"/>
              <a:gd name="connsiteX20" fmla="*/ 1546 w 10000"/>
              <a:gd name="connsiteY20" fmla="*/ 4998 h 10000"/>
              <a:gd name="connsiteX21" fmla="*/ 1546 w 10000"/>
              <a:gd name="connsiteY21" fmla="*/ 5504 h 10000"/>
              <a:gd name="connsiteX22" fmla="*/ 1740 w 10000"/>
              <a:gd name="connsiteY22" fmla="*/ 6005 h 10000"/>
              <a:gd name="connsiteX23" fmla="*/ 2126 w 10000"/>
              <a:gd name="connsiteY23" fmla="*/ 6509 h 10000"/>
              <a:gd name="connsiteX24" fmla="*/ 2320 w 10000"/>
              <a:gd name="connsiteY24" fmla="*/ 6759 h 10000"/>
              <a:gd name="connsiteX25" fmla="*/ 2706 w 10000"/>
              <a:gd name="connsiteY25" fmla="*/ 7012 h 10000"/>
              <a:gd name="connsiteX26" fmla="*/ 3091 w 10000"/>
              <a:gd name="connsiteY26" fmla="*/ 7231 h 10000"/>
              <a:gd name="connsiteX27" fmla="*/ 3479 w 10000"/>
              <a:gd name="connsiteY27" fmla="*/ 7485 h 10000"/>
              <a:gd name="connsiteX28" fmla="*/ 3842 w 10000"/>
              <a:gd name="connsiteY28" fmla="*/ 7485 h 10000"/>
              <a:gd name="connsiteX29" fmla="*/ 4422 w 10000"/>
              <a:gd name="connsiteY29" fmla="*/ 7740 h 10000"/>
              <a:gd name="connsiteX30" fmla="*/ 5001 w 10000"/>
              <a:gd name="connsiteY30" fmla="*/ 7740 h 10000"/>
              <a:gd name="connsiteX31" fmla="*/ 5580 w 10000"/>
              <a:gd name="connsiteY31" fmla="*/ 7740 h 10000"/>
              <a:gd name="connsiteX32" fmla="*/ 6159 w 10000"/>
              <a:gd name="connsiteY32" fmla="*/ 7485 h 10000"/>
              <a:gd name="connsiteX33" fmla="*/ 6547 w 10000"/>
              <a:gd name="connsiteY33" fmla="*/ 7485 h 10000"/>
              <a:gd name="connsiteX34" fmla="*/ 7126 w 10000"/>
              <a:gd name="connsiteY34" fmla="*/ 7231 h 10000"/>
              <a:gd name="connsiteX35" fmla="*/ 7513 w 10000"/>
              <a:gd name="connsiteY35" fmla="*/ 7012 h 10000"/>
              <a:gd name="connsiteX36" fmla="*/ 7898 w 10000"/>
              <a:gd name="connsiteY36" fmla="*/ 6759 h 10000"/>
              <a:gd name="connsiteX37" fmla="*/ 8092 w 10000"/>
              <a:gd name="connsiteY37" fmla="*/ 6509 h 10000"/>
              <a:gd name="connsiteX38" fmla="*/ 8092 w 10000"/>
              <a:gd name="connsiteY38" fmla="*/ 6259 h 10000"/>
              <a:gd name="connsiteX39" fmla="*/ 8261 w 10000"/>
              <a:gd name="connsiteY39" fmla="*/ 5755 h 10000"/>
              <a:gd name="connsiteX40" fmla="*/ 8454 w 10000"/>
              <a:gd name="connsiteY40" fmla="*/ 5256 h 10000"/>
              <a:gd name="connsiteX41" fmla="*/ 8647 w 10000"/>
              <a:gd name="connsiteY41" fmla="*/ 4998 h 10000"/>
              <a:gd name="connsiteX42" fmla="*/ 8647 w 10000"/>
              <a:gd name="connsiteY42" fmla="*/ 4247 h 10000"/>
              <a:gd name="connsiteX43" fmla="*/ 8841 w 10000"/>
              <a:gd name="connsiteY43" fmla="*/ 3747 h 10000"/>
              <a:gd name="connsiteX44" fmla="*/ 8841 w 10000"/>
              <a:gd name="connsiteY44" fmla="*/ 3241 h 10000"/>
              <a:gd name="connsiteX45" fmla="*/ 8841 w 10000"/>
              <a:gd name="connsiteY45" fmla="*/ 2987 h 10000"/>
              <a:gd name="connsiteX46" fmla="*/ 9034 w 10000"/>
              <a:gd name="connsiteY46" fmla="*/ 2486 h 10000"/>
              <a:gd name="connsiteX47" fmla="*/ 9034 w 10000"/>
              <a:gd name="connsiteY47" fmla="*/ 2233 h 10000"/>
              <a:gd name="connsiteX48" fmla="*/ 9227 w 10000"/>
              <a:gd name="connsiteY48" fmla="*/ 2233 h 10000"/>
              <a:gd name="connsiteX49" fmla="*/ 9227 w 10000"/>
              <a:gd name="connsiteY49" fmla="*/ 198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2233 h 10000"/>
              <a:gd name="connsiteX53" fmla="*/ 9420 w 10000"/>
              <a:gd name="connsiteY53" fmla="*/ 2233 h 10000"/>
              <a:gd name="connsiteX54" fmla="*/ 9420 w 10000"/>
              <a:gd name="connsiteY54" fmla="*/ 2486 h 10000"/>
              <a:gd name="connsiteX55" fmla="*/ 9420 w 10000"/>
              <a:gd name="connsiteY55" fmla="*/ 2987 h 10000"/>
              <a:gd name="connsiteX56" fmla="*/ 9420 w 10000"/>
              <a:gd name="connsiteY56" fmla="*/ 3241 h 10000"/>
              <a:gd name="connsiteX57" fmla="*/ 9420 w 10000"/>
              <a:gd name="connsiteY57" fmla="*/ 3747 h 10000"/>
              <a:gd name="connsiteX58" fmla="*/ 9420 w 10000"/>
              <a:gd name="connsiteY58" fmla="*/ 4247 h 10000"/>
              <a:gd name="connsiteX59" fmla="*/ 9614 w 10000"/>
              <a:gd name="connsiteY59" fmla="*/ 5256 h 10000"/>
              <a:gd name="connsiteX60" fmla="*/ 9614 w 10000"/>
              <a:gd name="connsiteY60" fmla="*/ 6005 h 10000"/>
              <a:gd name="connsiteX61" fmla="*/ 9807 w 10000"/>
              <a:gd name="connsiteY61" fmla="*/ 6759 h 10000"/>
              <a:gd name="connsiteX62" fmla="*/ 10000 w 10000"/>
              <a:gd name="connsiteY62" fmla="*/ 7231 h 10000"/>
              <a:gd name="connsiteX63" fmla="*/ 10000 w 10000"/>
              <a:gd name="connsiteY63" fmla="*/ 7485 h 10000"/>
              <a:gd name="connsiteX64" fmla="*/ 10000 w 10000"/>
              <a:gd name="connsiteY64" fmla="*/ 7740 h 10000"/>
              <a:gd name="connsiteX65" fmla="*/ 10000 w 10000"/>
              <a:gd name="connsiteY65" fmla="*/ 7983 h 10000"/>
              <a:gd name="connsiteX66" fmla="*/ 9807 w 10000"/>
              <a:gd name="connsiteY66" fmla="*/ 8236 h 10000"/>
              <a:gd name="connsiteX67" fmla="*/ 9420 w 10000"/>
              <a:gd name="connsiteY67" fmla="*/ 8492 h 10000"/>
              <a:gd name="connsiteX68" fmla="*/ 9034 w 10000"/>
              <a:gd name="connsiteY68" fmla="*/ 8741 h 10000"/>
              <a:gd name="connsiteX69" fmla="*/ 8647 w 10000"/>
              <a:gd name="connsiteY69" fmla="*/ 8993 h 10000"/>
              <a:gd name="connsiteX70" fmla="*/ 8092 w 10000"/>
              <a:gd name="connsiteY70" fmla="*/ 9249 h 10000"/>
              <a:gd name="connsiteX71" fmla="*/ 7318 w 10000"/>
              <a:gd name="connsiteY71" fmla="*/ 9497 h 10000"/>
              <a:gd name="connsiteX72" fmla="*/ 6739 w 10000"/>
              <a:gd name="connsiteY72" fmla="*/ 9749 h 10000"/>
              <a:gd name="connsiteX73" fmla="*/ 5967 w 10000"/>
              <a:gd name="connsiteY73" fmla="*/ 10000 h 10000"/>
              <a:gd name="connsiteX74" fmla="*/ 5001 w 10000"/>
              <a:gd name="connsiteY74" fmla="*/ 10000 h 10000"/>
              <a:gd name="connsiteX75" fmla="*/ 5001 w 10000"/>
              <a:gd name="connsiteY75" fmla="*/ 10000 h 10000"/>
              <a:gd name="connsiteX0" fmla="*/ 5001 w 10000"/>
              <a:gd name="connsiteY0" fmla="*/ 8774 h 8774"/>
              <a:gd name="connsiteX1" fmla="*/ 4227 w 10000"/>
              <a:gd name="connsiteY1" fmla="*/ 8523 h 8774"/>
              <a:gd name="connsiteX2" fmla="*/ 3479 w 10000"/>
              <a:gd name="connsiteY2" fmla="*/ 8523 h 8774"/>
              <a:gd name="connsiteX3" fmla="*/ 2899 w 10000"/>
              <a:gd name="connsiteY3" fmla="*/ 8271 h 8774"/>
              <a:gd name="connsiteX4" fmla="*/ 2320 w 10000"/>
              <a:gd name="connsiteY4" fmla="*/ 8023 h 8774"/>
              <a:gd name="connsiteX5" fmla="*/ 1933 w 10000"/>
              <a:gd name="connsiteY5" fmla="*/ 7767 h 8774"/>
              <a:gd name="connsiteX6" fmla="*/ 1546 w 10000"/>
              <a:gd name="connsiteY6" fmla="*/ 7266 h 8774"/>
              <a:gd name="connsiteX7" fmla="*/ 1160 w 10000"/>
              <a:gd name="connsiteY7" fmla="*/ 6757 h 8774"/>
              <a:gd name="connsiteX8" fmla="*/ 966 w 10000"/>
              <a:gd name="connsiteY8" fmla="*/ 6259 h 8774"/>
              <a:gd name="connsiteX9" fmla="*/ 581 w 10000"/>
              <a:gd name="connsiteY9" fmla="*/ 5533 h 8774"/>
              <a:gd name="connsiteX10" fmla="*/ 387 w 10000"/>
              <a:gd name="connsiteY10" fmla="*/ 4779 h 8774"/>
              <a:gd name="connsiteX11" fmla="*/ 194 w 10000"/>
              <a:gd name="connsiteY11" fmla="*/ 4030 h 8774"/>
              <a:gd name="connsiteX12" fmla="*/ 194 w 10000"/>
              <a:gd name="connsiteY12" fmla="*/ 3273 h 8774"/>
              <a:gd name="connsiteX13" fmla="*/ 0 w 10000"/>
              <a:gd name="connsiteY13" fmla="*/ 2768 h 8774"/>
              <a:gd name="connsiteX14" fmla="*/ 0 w 10000"/>
              <a:gd name="connsiteY14" fmla="*/ 2015 h 8774"/>
              <a:gd name="connsiteX15" fmla="*/ 0 w 10000"/>
              <a:gd name="connsiteY15" fmla="*/ 1007 h 8774"/>
              <a:gd name="connsiteX16" fmla="*/ 0 w 10000"/>
              <a:gd name="connsiteY16" fmla="*/ 0 h 8774"/>
              <a:gd name="connsiteX17" fmla="*/ 1160 w 10000"/>
              <a:gd name="connsiteY17" fmla="*/ 1512 h 8774"/>
              <a:gd name="connsiteX18" fmla="*/ 1354 w 10000"/>
              <a:gd name="connsiteY18" fmla="*/ 3021 h 8774"/>
              <a:gd name="connsiteX19" fmla="*/ 1546 w 10000"/>
              <a:gd name="connsiteY19" fmla="*/ 3772 h 8774"/>
              <a:gd name="connsiteX20" fmla="*/ 1546 w 10000"/>
              <a:gd name="connsiteY20" fmla="*/ 4278 h 8774"/>
              <a:gd name="connsiteX21" fmla="*/ 1740 w 10000"/>
              <a:gd name="connsiteY21" fmla="*/ 4779 h 8774"/>
              <a:gd name="connsiteX22" fmla="*/ 2126 w 10000"/>
              <a:gd name="connsiteY22" fmla="*/ 5283 h 8774"/>
              <a:gd name="connsiteX23" fmla="*/ 2320 w 10000"/>
              <a:gd name="connsiteY23" fmla="*/ 5533 h 8774"/>
              <a:gd name="connsiteX24" fmla="*/ 2706 w 10000"/>
              <a:gd name="connsiteY24" fmla="*/ 5786 h 8774"/>
              <a:gd name="connsiteX25" fmla="*/ 3091 w 10000"/>
              <a:gd name="connsiteY25" fmla="*/ 6005 h 8774"/>
              <a:gd name="connsiteX26" fmla="*/ 3479 w 10000"/>
              <a:gd name="connsiteY26" fmla="*/ 6259 h 8774"/>
              <a:gd name="connsiteX27" fmla="*/ 3842 w 10000"/>
              <a:gd name="connsiteY27" fmla="*/ 6259 h 8774"/>
              <a:gd name="connsiteX28" fmla="*/ 4422 w 10000"/>
              <a:gd name="connsiteY28" fmla="*/ 6514 h 8774"/>
              <a:gd name="connsiteX29" fmla="*/ 5001 w 10000"/>
              <a:gd name="connsiteY29" fmla="*/ 6514 h 8774"/>
              <a:gd name="connsiteX30" fmla="*/ 5580 w 10000"/>
              <a:gd name="connsiteY30" fmla="*/ 6514 h 8774"/>
              <a:gd name="connsiteX31" fmla="*/ 6159 w 10000"/>
              <a:gd name="connsiteY31" fmla="*/ 6259 h 8774"/>
              <a:gd name="connsiteX32" fmla="*/ 6547 w 10000"/>
              <a:gd name="connsiteY32" fmla="*/ 6259 h 8774"/>
              <a:gd name="connsiteX33" fmla="*/ 7126 w 10000"/>
              <a:gd name="connsiteY33" fmla="*/ 6005 h 8774"/>
              <a:gd name="connsiteX34" fmla="*/ 7513 w 10000"/>
              <a:gd name="connsiteY34" fmla="*/ 5786 h 8774"/>
              <a:gd name="connsiteX35" fmla="*/ 7898 w 10000"/>
              <a:gd name="connsiteY35" fmla="*/ 5533 h 8774"/>
              <a:gd name="connsiteX36" fmla="*/ 8092 w 10000"/>
              <a:gd name="connsiteY36" fmla="*/ 5283 h 8774"/>
              <a:gd name="connsiteX37" fmla="*/ 8092 w 10000"/>
              <a:gd name="connsiteY37" fmla="*/ 5033 h 8774"/>
              <a:gd name="connsiteX38" fmla="*/ 8261 w 10000"/>
              <a:gd name="connsiteY38" fmla="*/ 4529 h 8774"/>
              <a:gd name="connsiteX39" fmla="*/ 8454 w 10000"/>
              <a:gd name="connsiteY39" fmla="*/ 4030 h 8774"/>
              <a:gd name="connsiteX40" fmla="*/ 8647 w 10000"/>
              <a:gd name="connsiteY40" fmla="*/ 3772 h 8774"/>
              <a:gd name="connsiteX41" fmla="*/ 8647 w 10000"/>
              <a:gd name="connsiteY41" fmla="*/ 3021 h 8774"/>
              <a:gd name="connsiteX42" fmla="*/ 8841 w 10000"/>
              <a:gd name="connsiteY42" fmla="*/ 2521 h 8774"/>
              <a:gd name="connsiteX43" fmla="*/ 8841 w 10000"/>
              <a:gd name="connsiteY43" fmla="*/ 2015 h 8774"/>
              <a:gd name="connsiteX44" fmla="*/ 8841 w 10000"/>
              <a:gd name="connsiteY44" fmla="*/ 1761 h 8774"/>
              <a:gd name="connsiteX45" fmla="*/ 9034 w 10000"/>
              <a:gd name="connsiteY45" fmla="*/ 1260 h 8774"/>
              <a:gd name="connsiteX46" fmla="*/ 9034 w 10000"/>
              <a:gd name="connsiteY46" fmla="*/ 1007 h 8774"/>
              <a:gd name="connsiteX47" fmla="*/ 9227 w 10000"/>
              <a:gd name="connsiteY47" fmla="*/ 1007 h 8774"/>
              <a:gd name="connsiteX48" fmla="*/ 9227 w 10000"/>
              <a:gd name="connsiteY48" fmla="*/ 757 h 8774"/>
              <a:gd name="connsiteX49" fmla="*/ 9227 w 10000"/>
              <a:gd name="connsiteY49" fmla="*/ 757 h 8774"/>
              <a:gd name="connsiteX50" fmla="*/ 9227 w 10000"/>
              <a:gd name="connsiteY50" fmla="*/ 757 h 8774"/>
              <a:gd name="connsiteX51" fmla="*/ 9227 w 10000"/>
              <a:gd name="connsiteY51" fmla="*/ 1007 h 8774"/>
              <a:gd name="connsiteX52" fmla="*/ 9420 w 10000"/>
              <a:gd name="connsiteY52" fmla="*/ 1007 h 8774"/>
              <a:gd name="connsiteX53" fmla="*/ 9420 w 10000"/>
              <a:gd name="connsiteY53" fmla="*/ 1260 h 8774"/>
              <a:gd name="connsiteX54" fmla="*/ 9420 w 10000"/>
              <a:gd name="connsiteY54" fmla="*/ 1761 h 8774"/>
              <a:gd name="connsiteX55" fmla="*/ 9420 w 10000"/>
              <a:gd name="connsiteY55" fmla="*/ 2015 h 8774"/>
              <a:gd name="connsiteX56" fmla="*/ 9420 w 10000"/>
              <a:gd name="connsiteY56" fmla="*/ 2521 h 8774"/>
              <a:gd name="connsiteX57" fmla="*/ 9420 w 10000"/>
              <a:gd name="connsiteY57" fmla="*/ 3021 h 8774"/>
              <a:gd name="connsiteX58" fmla="*/ 9614 w 10000"/>
              <a:gd name="connsiteY58" fmla="*/ 4030 h 8774"/>
              <a:gd name="connsiteX59" fmla="*/ 9614 w 10000"/>
              <a:gd name="connsiteY59" fmla="*/ 4779 h 8774"/>
              <a:gd name="connsiteX60" fmla="*/ 9807 w 10000"/>
              <a:gd name="connsiteY60" fmla="*/ 5533 h 8774"/>
              <a:gd name="connsiteX61" fmla="*/ 10000 w 10000"/>
              <a:gd name="connsiteY61" fmla="*/ 6005 h 8774"/>
              <a:gd name="connsiteX62" fmla="*/ 10000 w 10000"/>
              <a:gd name="connsiteY62" fmla="*/ 6259 h 8774"/>
              <a:gd name="connsiteX63" fmla="*/ 10000 w 10000"/>
              <a:gd name="connsiteY63" fmla="*/ 6514 h 8774"/>
              <a:gd name="connsiteX64" fmla="*/ 10000 w 10000"/>
              <a:gd name="connsiteY64" fmla="*/ 6757 h 8774"/>
              <a:gd name="connsiteX65" fmla="*/ 9807 w 10000"/>
              <a:gd name="connsiteY65" fmla="*/ 7010 h 8774"/>
              <a:gd name="connsiteX66" fmla="*/ 9420 w 10000"/>
              <a:gd name="connsiteY66" fmla="*/ 7266 h 8774"/>
              <a:gd name="connsiteX67" fmla="*/ 9034 w 10000"/>
              <a:gd name="connsiteY67" fmla="*/ 7515 h 8774"/>
              <a:gd name="connsiteX68" fmla="*/ 8647 w 10000"/>
              <a:gd name="connsiteY68" fmla="*/ 7767 h 8774"/>
              <a:gd name="connsiteX69" fmla="*/ 8092 w 10000"/>
              <a:gd name="connsiteY69" fmla="*/ 8023 h 8774"/>
              <a:gd name="connsiteX70" fmla="*/ 7318 w 10000"/>
              <a:gd name="connsiteY70" fmla="*/ 8271 h 8774"/>
              <a:gd name="connsiteX71" fmla="*/ 6739 w 10000"/>
              <a:gd name="connsiteY71" fmla="*/ 8523 h 8774"/>
              <a:gd name="connsiteX72" fmla="*/ 5967 w 10000"/>
              <a:gd name="connsiteY72" fmla="*/ 8774 h 8774"/>
              <a:gd name="connsiteX73" fmla="*/ 5001 w 10000"/>
              <a:gd name="connsiteY73" fmla="*/ 8774 h 8774"/>
              <a:gd name="connsiteX74" fmla="*/ 5001 w 10000"/>
              <a:gd name="connsiteY74" fmla="*/ 8774 h 8774"/>
              <a:gd name="connsiteX0" fmla="*/ 5001 w 10000"/>
              <a:gd name="connsiteY0" fmla="*/ 9137 h 9137"/>
              <a:gd name="connsiteX1" fmla="*/ 4227 w 10000"/>
              <a:gd name="connsiteY1" fmla="*/ 8851 h 9137"/>
              <a:gd name="connsiteX2" fmla="*/ 3479 w 10000"/>
              <a:gd name="connsiteY2" fmla="*/ 8851 h 9137"/>
              <a:gd name="connsiteX3" fmla="*/ 2899 w 10000"/>
              <a:gd name="connsiteY3" fmla="*/ 8564 h 9137"/>
              <a:gd name="connsiteX4" fmla="*/ 2320 w 10000"/>
              <a:gd name="connsiteY4" fmla="*/ 8281 h 9137"/>
              <a:gd name="connsiteX5" fmla="*/ 1933 w 10000"/>
              <a:gd name="connsiteY5" fmla="*/ 7989 h 9137"/>
              <a:gd name="connsiteX6" fmla="*/ 1546 w 10000"/>
              <a:gd name="connsiteY6" fmla="*/ 7418 h 9137"/>
              <a:gd name="connsiteX7" fmla="*/ 1160 w 10000"/>
              <a:gd name="connsiteY7" fmla="*/ 6838 h 9137"/>
              <a:gd name="connsiteX8" fmla="*/ 966 w 10000"/>
              <a:gd name="connsiteY8" fmla="*/ 6271 h 9137"/>
              <a:gd name="connsiteX9" fmla="*/ 581 w 10000"/>
              <a:gd name="connsiteY9" fmla="*/ 5443 h 9137"/>
              <a:gd name="connsiteX10" fmla="*/ 387 w 10000"/>
              <a:gd name="connsiteY10" fmla="*/ 4584 h 9137"/>
              <a:gd name="connsiteX11" fmla="*/ 194 w 10000"/>
              <a:gd name="connsiteY11" fmla="*/ 3730 h 9137"/>
              <a:gd name="connsiteX12" fmla="*/ 194 w 10000"/>
              <a:gd name="connsiteY12" fmla="*/ 2867 h 9137"/>
              <a:gd name="connsiteX13" fmla="*/ 0 w 10000"/>
              <a:gd name="connsiteY13" fmla="*/ 2292 h 9137"/>
              <a:gd name="connsiteX14" fmla="*/ 0 w 10000"/>
              <a:gd name="connsiteY14" fmla="*/ 1434 h 9137"/>
              <a:gd name="connsiteX15" fmla="*/ 0 w 10000"/>
              <a:gd name="connsiteY15" fmla="*/ 285 h 9137"/>
              <a:gd name="connsiteX16" fmla="*/ 1160 w 10000"/>
              <a:gd name="connsiteY16" fmla="*/ 860 h 9137"/>
              <a:gd name="connsiteX17" fmla="*/ 1354 w 10000"/>
              <a:gd name="connsiteY17" fmla="*/ 2580 h 9137"/>
              <a:gd name="connsiteX18" fmla="*/ 1546 w 10000"/>
              <a:gd name="connsiteY18" fmla="*/ 3436 h 9137"/>
              <a:gd name="connsiteX19" fmla="*/ 1546 w 10000"/>
              <a:gd name="connsiteY19" fmla="*/ 4013 h 9137"/>
              <a:gd name="connsiteX20" fmla="*/ 1740 w 10000"/>
              <a:gd name="connsiteY20" fmla="*/ 4584 h 9137"/>
              <a:gd name="connsiteX21" fmla="*/ 2126 w 10000"/>
              <a:gd name="connsiteY21" fmla="*/ 5158 h 9137"/>
              <a:gd name="connsiteX22" fmla="*/ 2320 w 10000"/>
              <a:gd name="connsiteY22" fmla="*/ 5443 h 9137"/>
              <a:gd name="connsiteX23" fmla="*/ 2706 w 10000"/>
              <a:gd name="connsiteY23" fmla="*/ 5731 h 9137"/>
              <a:gd name="connsiteX24" fmla="*/ 3091 w 10000"/>
              <a:gd name="connsiteY24" fmla="*/ 5981 h 9137"/>
              <a:gd name="connsiteX25" fmla="*/ 3479 w 10000"/>
              <a:gd name="connsiteY25" fmla="*/ 6271 h 9137"/>
              <a:gd name="connsiteX26" fmla="*/ 3842 w 10000"/>
              <a:gd name="connsiteY26" fmla="*/ 6271 h 9137"/>
              <a:gd name="connsiteX27" fmla="*/ 4422 w 10000"/>
              <a:gd name="connsiteY27" fmla="*/ 6561 h 9137"/>
              <a:gd name="connsiteX28" fmla="*/ 5001 w 10000"/>
              <a:gd name="connsiteY28" fmla="*/ 6561 h 9137"/>
              <a:gd name="connsiteX29" fmla="*/ 5580 w 10000"/>
              <a:gd name="connsiteY29" fmla="*/ 6561 h 9137"/>
              <a:gd name="connsiteX30" fmla="*/ 6159 w 10000"/>
              <a:gd name="connsiteY30" fmla="*/ 6271 h 9137"/>
              <a:gd name="connsiteX31" fmla="*/ 6547 w 10000"/>
              <a:gd name="connsiteY31" fmla="*/ 6271 h 9137"/>
              <a:gd name="connsiteX32" fmla="*/ 7126 w 10000"/>
              <a:gd name="connsiteY32" fmla="*/ 5981 h 9137"/>
              <a:gd name="connsiteX33" fmla="*/ 7513 w 10000"/>
              <a:gd name="connsiteY33" fmla="*/ 5731 h 9137"/>
              <a:gd name="connsiteX34" fmla="*/ 7898 w 10000"/>
              <a:gd name="connsiteY34" fmla="*/ 5443 h 9137"/>
              <a:gd name="connsiteX35" fmla="*/ 8092 w 10000"/>
              <a:gd name="connsiteY35" fmla="*/ 5158 h 9137"/>
              <a:gd name="connsiteX36" fmla="*/ 8092 w 10000"/>
              <a:gd name="connsiteY36" fmla="*/ 4873 h 9137"/>
              <a:gd name="connsiteX37" fmla="*/ 8261 w 10000"/>
              <a:gd name="connsiteY37" fmla="*/ 4299 h 9137"/>
              <a:gd name="connsiteX38" fmla="*/ 8454 w 10000"/>
              <a:gd name="connsiteY38" fmla="*/ 3730 h 9137"/>
              <a:gd name="connsiteX39" fmla="*/ 8647 w 10000"/>
              <a:gd name="connsiteY39" fmla="*/ 3436 h 9137"/>
              <a:gd name="connsiteX40" fmla="*/ 8647 w 10000"/>
              <a:gd name="connsiteY40" fmla="*/ 2580 h 9137"/>
              <a:gd name="connsiteX41" fmla="*/ 8841 w 10000"/>
              <a:gd name="connsiteY41" fmla="*/ 2010 h 9137"/>
              <a:gd name="connsiteX42" fmla="*/ 8841 w 10000"/>
              <a:gd name="connsiteY42" fmla="*/ 1434 h 9137"/>
              <a:gd name="connsiteX43" fmla="*/ 8841 w 10000"/>
              <a:gd name="connsiteY43" fmla="*/ 1144 h 9137"/>
              <a:gd name="connsiteX44" fmla="*/ 9034 w 10000"/>
              <a:gd name="connsiteY44" fmla="*/ 573 h 9137"/>
              <a:gd name="connsiteX45" fmla="*/ 9034 w 10000"/>
              <a:gd name="connsiteY45" fmla="*/ 285 h 9137"/>
              <a:gd name="connsiteX46" fmla="*/ 9227 w 10000"/>
              <a:gd name="connsiteY46" fmla="*/ 285 h 9137"/>
              <a:gd name="connsiteX47" fmla="*/ 9227 w 10000"/>
              <a:gd name="connsiteY47" fmla="*/ 0 h 9137"/>
              <a:gd name="connsiteX48" fmla="*/ 9227 w 10000"/>
              <a:gd name="connsiteY48" fmla="*/ 0 h 9137"/>
              <a:gd name="connsiteX49" fmla="*/ 9227 w 10000"/>
              <a:gd name="connsiteY49" fmla="*/ 0 h 9137"/>
              <a:gd name="connsiteX50" fmla="*/ 9227 w 10000"/>
              <a:gd name="connsiteY50" fmla="*/ 285 h 9137"/>
              <a:gd name="connsiteX51" fmla="*/ 9420 w 10000"/>
              <a:gd name="connsiteY51" fmla="*/ 285 h 9137"/>
              <a:gd name="connsiteX52" fmla="*/ 9420 w 10000"/>
              <a:gd name="connsiteY52" fmla="*/ 573 h 9137"/>
              <a:gd name="connsiteX53" fmla="*/ 9420 w 10000"/>
              <a:gd name="connsiteY53" fmla="*/ 1144 h 9137"/>
              <a:gd name="connsiteX54" fmla="*/ 9420 w 10000"/>
              <a:gd name="connsiteY54" fmla="*/ 1434 h 9137"/>
              <a:gd name="connsiteX55" fmla="*/ 9420 w 10000"/>
              <a:gd name="connsiteY55" fmla="*/ 2010 h 9137"/>
              <a:gd name="connsiteX56" fmla="*/ 9420 w 10000"/>
              <a:gd name="connsiteY56" fmla="*/ 2580 h 9137"/>
              <a:gd name="connsiteX57" fmla="*/ 9614 w 10000"/>
              <a:gd name="connsiteY57" fmla="*/ 3730 h 9137"/>
              <a:gd name="connsiteX58" fmla="*/ 9614 w 10000"/>
              <a:gd name="connsiteY58" fmla="*/ 4584 h 9137"/>
              <a:gd name="connsiteX59" fmla="*/ 9807 w 10000"/>
              <a:gd name="connsiteY59" fmla="*/ 5443 h 9137"/>
              <a:gd name="connsiteX60" fmla="*/ 10000 w 10000"/>
              <a:gd name="connsiteY60" fmla="*/ 5981 h 9137"/>
              <a:gd name="connsiteX61" fmla="*/ 10000 w 10000"/>
              <a:gd name="connsiteY61" fmla="*/ 6271 h 9137"/>
              <a:gd name="connsiteX62" fmla="*/ 10000 w 10000"/>
              <a:gd name="connsiteY62" fmla="*/ 6561 h 9137"/>
              <a:gd name="connsiteX63" fmla="*/ 10000 w 10000"/>
              <a:gd name="connsiteY63" fmla="*/ 6838 h 9137"/>
              <a:gd name="connsiteX64" fmla="*/ 9807 w 10000"/>
              <a:gd name="connsiteY64" fmla="*/ 7127 h 9137"/>
              <a:gd name="connsiteX65" fmla="*/ 9420 w 10000"/>
              <a:gd name="connsiteY65" fmla="*/ 7418 h 9137"/>
              <a:gd name="connsiteX66" fmla="*/ 9034 w 10000"/>
              <a:gd name="connsiteY66" fmla="*/ 7702 h 9137"/>
              <a:gd name="connsiteX67" fmla="*/ 8647 w 10000"/>
              <a:gd name="connsiteY67" fmla="*/ 7989 h 9137"/>
              <a:gd name="connsiteX68" fmla="*/ 8092 w 10000"/>
              <a:gd name="connsiteY68" fmla="*/ 8281 h 9137"/>
              <a:gd name="connsiteX69" fmla="*/ 7318 w 10000"/>
              <a:gd name="connsiteY69" fmla="*/ 8564 h 9137"/>
              <a:gd name="connsiteX70" fmla="*/ 6739 w 10000"/>
              <a:gd name="connsiteY70" fmla="*/ 8851 h 9137"/>
              <a:gd name="connsiteX71" fmla="*/ 5967 w 10000"/>
              <a:gd name="connsiteY71" fmla="*/ 9137 h 9137"/>
              <a:gd name="connsiteX72" fmla="*/ 5001 w 10000"/>
              <a:gd name="connsiteY72" fmla="*/ 9137 h 9137"/>
              <a:gd name="connsiteX73" fmla="*/ 5001 w 10000"/>
              <a:gd name="connsiteY73" fmla="*/ 9137 h 9137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0 w 10000"/>
              <a:gd name="connsiteY14" fmla="*/ 1569 h 10000"/>
              <a:gd name="connsiteX15" fmla="*/ 1160 w 10000"/>
              <a:gd name="connsiteY15" fmla="*/ 941 h 10000"/>
              <a:gd name="connsiteX16" fmla="*/ 1354 w 10000"/>
              <a:gd name="connsiteY16" fmla="*/ 2824 h 10000"/>
              <a:gd name="connsiteX17" fmla="*/ 1546 w 10000"/>
              <a:gd name="connsiteY17" fmla="*/ 3761 h 10000"/>
              <a:gd name="connsiteX18" fmla="*/ 1546 w 10000"/>
              <a:gd name="connsiteY18" fmla="*/ 4392 h 10000"/>
              <a:gd name="connsiteX19" fmla="*/ 1740 w 10000"/>
              <a:gd name="connsiteY19" fmla="*/ 5017 h 10000"/>
              <a:gd name="connsiteX20" fmla="*/ 2126 w 10000"/>
              <a:gd name="connsiteY20" fmla="*/ 5645 h 10000"/>
              <a:gd name="connsiteX21" fmla="*/ 2320 w 10000"/>
              <a:gd name="connsiteY21" fmla="*/ 5957 h 10000"/>
              <a:gd name="connsiteX22" fmla="*/ 2706 w 10000"/>
              <a:gd name="connsiteY22" fmla="*/ 6272 h 10000"/>
              <a:gd name="connsiteX23" fmla="*/ 3091 w 10000"/>
              <a:gd name="connsiteY23" fmla="*/ 6546 h 10000"/>
              <a:gd name="connsiteX24" fmla="*/ 3479 w 10000"/>
              <a:gd name="connsiteY24" fmla="*/ 6863 h 10000"/>
              <a:gd name="connsiteX25" fmla="*/ 3842 w 10000"/>
              <a:gd name="connsiteY25" fmla="*/ 6863 h 10000"/>
              <a:gd name="connsiteX26" fmla="*/ 4422 w 10000"/>
              <a:gd name="connsiteY26" fmla="*/ 7181 h 10000"/>
              <a:gd name="connsiteX27" fmla="*/ 5001 w 10000"/>
              <a:gd name="connsiteY27" fmla="*/ 7181 h 10000"/>
              <a:gd name="connsiteX28" fmla="*/ 5580 w 10000"/>
              <a:gd name="connsiteY28" fmla="*/ 7181 h 10000"/>
              <a:gd name="connsiteX29" fmla="*/ 6159 w 10000"/>
              <a:gd name="connsiteY29" fmla="*/ 6863 h 10000"/>
              <a:gd name="connsiteX30" fmla="*/ 6547 w 10000"/>
              <a:gd name="connsiteY30" fmla="*/ 6863 h 10000"/>
              <a:gd name="connsiteX31" fmla="*/ 7126 w 10000"/>
              <a:gd name="connsiteY31" fmla="*/ 6546 h 10000"/>
              <a:gd name="connsiteX32" fmla="*/ 7513 w 10000"/>
              <a:gd name="connsiteY32" fmla="*/ 6272 h 10000"/>
              <a:gd name="connsiteX33" fmla="*/ 7898 w 10000"/>
              <a:gd name="connsiteY33" fmla="*/ 5957 h 10000"/>
              <a:gd name="connsiteX34" fmla="*/ 8092 w 10000"/>
              <a:gd name="connsiteY34" fmla="*/ 5645 h 10000"/>
              <a:gd name="connsiteX35" fmla="*/ 8092 w 10000"/>
              <a:gd name="connsiteY35" fmla="*/ 5333 h 10000"/>
              <a:gd name="connsiteX36" fmla="*/ 8261 w 10000"/>
              <a:gd name="connsiteY36" fmla="*/ 4705 h 10000"/>
              <a:gd name="connsiteX37" fmla="*/ 8454 w 10000"/>
              <a:gd name="connsiteY37" fmla="*/ 4082 h 10000"/>
              <a:gd name="connsiteX38" fmla="*/ 8647 w 10000"/>
              <a:gd name="connsiteY38" fmla="*/ 3761 h 10000"/>
              <a:gd name="connsiteX39" fmla="*/ 8647 w 10000"/>
              <a:gd name="connsiteY39" fmla="*/ 2824 h 10000"/>
              <a:gd name="connsiteX40" fmla="*/ 8841 w 10000"/>
              <a:gd name="connsiteY40" fmla="*/ 2200 h 10000"/>
              <a:gd name="connsiteX41" fmla="*/ 8841 w 10000"/>
              <a:gd name="connsiteY41" fmla="*/ 1569 h 10000"/>
              <a:gd name="connsiteX42" fmla="*/ 8841 w 10000"/>
              <a:gd name="connsiteY42" fmla="*/ 1252 h 10000"/>
              <a:gd name="connsiteX43" fmla="*/ 9034 w 10000"/>
              <a:gd name="connsiteY43" fmla="*/ 627 h 10000"/>
              <a:gd name="connsiteX44" fmla="*/ 9034 w 10000"/>
              <a:gd name="connsiteY44" fmla="*/ 312 h 10000"/>
              <a:gd name="connsiteX45" fmla="*/ 9227 w 10000"/>
              <a:gd name="connsiteY45" fmla="*/ 312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0 h 10000"/>
              <a:gd name="connsiteX49" fmla="*/ 9227 w 10000"/>
              <a:gd name="connsiteY49" fmla="*/ 312 h 10000"/>
              <a:gd name="connsiteX50" fmla="*/ 9420 w 10000"/>
              <a:gd name="connsiteY50" fmla="*/ 312 h 10000"/>
              <a:gd name="connsiteX51" fmla="*/ 9420 w 10000"/>
              <a:gd name="connsiteY51" fmla="*/ 627 h 10000"/>
              <a:gd name="connsiteX52" fmla="*/ 9420 w 10000"/>
              <a:gd name="connsiteY52" fmla="*/ 1252 h 10000"/>
              <a:gd name="connsiteX53" fmla="*/ 9420 w 10000"/>
              <a:gd name="connsiteY53" fmla="*/ 1569 h 10000"/>
              <a:gd name="connsiteX54" fmla="*/ 9420 w 10000"/>
              <a:gd name="connsiteY54" fmla="*/ 2200 h 10000"/>
              <a:gd name="connsiteX55" fmla="*/ 9420 w 10000"/>
              <a:gd name="connsiteY55" fmla="*/ 2824 h 10000"/>
              <a:gd name="connsiteX56" fmla="*/ 9614 w 10000"/>
              <a:gd name="connsiteY56" fmla="*/ 4082 h 10000"/>
              <a:gd name="connsiteX57" fmla="*/ 9614 w 10000"/>
              <a:gd name="connsiteY57" fmla="*/ 5017 h 10000"/>
              <a:gd name="connsiteX58" fmla="*/ 9807 w 10000"/>
              <a:gd name="connsiteY58" fmla="*/ 5957 h 10000"/>
              <a:gd name="connsiteX59" fmla="*/ 10000 w 10000"/>
              <a:gd name="connsiteY59" fmla="*/ 6546 h 10000"/>
              <a:gd name="connsiteX60" fmla="*/ 10000 w 10000"/>
              <a:gd name="connsiteY60" fmla="*/ 6863 h 10000"/>
              <a:gd name="connsiteX61" fmla="*/ 10000 w 10000"/>
              <a:gd name="connsiteY61" fmla="*/ 7181 h 10000"/>
              <a:gd name="connsiteX62" fmla="*/ 10000 w 10000"/>
              <a:gd name="connsiteY62" fmla="*/ 7484 h 10000"/>
              <a:gd name="connsiteX63" fmla="*/ 9807 w 10000"/>
              <a:gd name="connsiteY63" fmla="*/ 7800 h 10000"/>
              <a:gd name="connsiteX64" fmla="*/ 9420 w 10000"/>
              <a:gd name="connsiteY64" fmla="*/ 8119 h 10000"/>
              <a:gd name="connsiteX65" fmla="*/ 9034 w 10000"/>
              <a:gd name="connsiteY65" fmla="*/ 8429 h 10000"/>
              <a:gd name="connsiteX66" fmla="*/ 8647 w 10000"/>
              <a:gd name="connsiteY66" fmla="*/ 8744 h 10000"/>
              <a:gd name="connsiteX67" fmla="*/ 8092 w 10000"/>
              <a:gd name="connsiteY67" fmla="*/ 9063 h 10000"/>
              <a:gd name="connsiteX68" fmla="*/ 7318 w 10000"/>
              <a:gd name="connsiteY68" fmla="*/ 9373 h 10000"/>
              <a:gd name="connsiteX69" fmla="*/ 6739 w 10000"/>
              <a:gd name="connsiteY69" fmla="*/ 9687 h 10000"/>
              <a:gd name="connsiteX70" fmla="*/ 5967 w 10000"/>
              <a:gd name="connsiteY70" fmla="*/ 10000 h 10000"/>
              <a:gd name="connsiteX71" fmla="*/ 5001 w 10000"/>
              <a:gd name="connsiteY71" fmla="*/ 10000 h 10000"/>
              <a:gd name="connsiteX72" fmla="*/ 5001 w 10000"/>
              <a:gd name="connsiteY72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160 w 10000"/>
              <a:gd name="connsiteY14" fmla="*/ 941 h 10000"/>
              <a:gd name="connsiteX15" fmla="*/ 1354 w 10000"/>
              <a:gd name="connsiteY15" fmla="*/ 2824 h 10000"/>
              <a:gd name="connsiteX16" fmla="*/ 1546 w 10000"/>
              <a:gd name="connsiteY16" fmla="*/ 3761 h 10000"/>
              <a:gd name="connsiteX17" fmla="*/ 1546 w 10000"/>
              <a:gd name="connsiteY17" fmla="*/ 4392 h 10000"/>
              <a:gd name="connsiteX18" fmla="*/ 1740 w 10000"/>
              <a:gd name="connsiteY18" fmla="*/ 5017 h 10000"/>
              <a:gd name="connsiteX19" fmla="*/ 2126 w 10000"/>
              <a:gd name="connsiteY19" fmla="*/ 5645 h 10000"/>
              <a:gd name="connsiteX20" fmla="*/ 2320 w 10000"/>
              <a:gd name="connsiteY20" fmla="*/ 5957 h 10000"/>
              <a:gd name="connsiteX21" fmla="*/ 2706 w 10000"/>
              <a:gd name="connsiteY21" fmla="*/ 6272 h 10000"/>
              <a:gd name="connsiteX22" fmla="*/ 3091 w 10000"/>
              <a:gd name="connsiteY22" fmla="*/ 6546 h 10000"/>
              <a:gd name="connsiteX23" fmla="*/ 3479 w 10000"/>
              <a:gd name="connsiteY23" fmla="*/ 6863 h 10000"/>
              <a:gd name="connsiteX24" fmla="*/ 3842 w 10000"/>
              <a:gd name="connsiteY24" fmla="*/ 6863 h 10000"/>
              <a:gd name="connsiteX25" fmla="*/ 4422 w 10000"/>
              <a:gd name="connsiteY25" fmla="*/ 7181 h 10000"/>
              <a:gd name="connsiteX26" fmla="*/ 5001 w 10000"/>
              <a:gd name="connsiteY26" fmla="*/ 7181 h 10000"/>
              <a:gd name="connsiteX27" fmla="*/ 5580 w 10000"/>
              <a:gd name="connsiteY27" fmla="*/ 7181 h 10000"/>
              <a:gd name="connsiteX28" fmla="*/ 6159 w 10000"/>
              <a:gd name="connsiteY28" fmla="*/ 6863 h 10000"/>
              <a:gd name="connsiteX29" fmla="*/ 6547 w 10000"/>
              <a:gd name="connsiteY29" fmla="*/ 6863 h 10000"/>
              <a:gd name="connsiteX30" fmla="*/ 7126 w 10000"/>
              <a:gd name="connsiteY30" fmla="*/ 6546 h 10000"/>
              <a:gd name="connsiteX31" fmla="*/ 7513 w 10000"/>
              <a:gd name="connsiteY31" fmla="*/ 6272 h 10000"/>
              <a:gd name="connsiteX32" fmla="*/ 7898 w 10000"/>
              <a:gd name="connsiteY32" fmla="*/ 5957 h 10000"/>
              <a:gd name="connsiteX33" fmla="*/ 8092 w 10000"/>
              <a:gd name="connsiteY33" fmla="*/ 5645 h 10000"/>
              <a:gd name="connsiteX34" fmla="*/ 8092 w 10000"/>
              <a:gd name="connsiteY34" fmla="*/ 5333 h 10000"/>
              <a:gd name="connsiteX35" fmla="*/ 8261 w 10000"/>
              <a:gd name="connsiteY35" fmla="*/ 4705 h 10000"/>
              <a:gd name="connsiteX36" fmla="*/ 8454 w 10000"/>
              <a:gd name="connsiteY36" fmla="*/ 4082 h 10000"/>
              <a:gd name="connsiteX37" fmla="*/ 8647 w 10000"/>
              <a:gd name="connsiteY37" fmla="*/ 3761 h 10000"/>
              <a:gd name="connsiteX38" fmla="*/ 8647 w 10000"/>
              <a:gd name="connsiteY38" fmla="*/ 2824 h 10000"/>
              <a:gd name="connsiteX39" fmla="*/ 8841 w 10000"/>
              <a:gd name="connsiteY39" fmla="*/ 2200 h 10000"/>
              <a:gd name="connsiteX40" fmla="*/ 8841 w 10000"/>
              <a:gd name="connsiteY40" fmla="*/ 1569 h 10000"/>
              <a:gd name="connsiteX41" fmla="*/ 8841 w 10000"/>
              <a:gd name="connsiteY41" fmla="*/ 1252 h 10000"/>
              <a:gd name="connsiteX42" fmla="*/ 9034 w 10000"/>
              <a:gd name="connsiteY42" fmla="*/ 627 h 10000"/>
              <a:gd name="connsiteX43" fmla="*/ 9034 w 10000"/>
              <a:gd name="connsiteY43" fmla="*/ 312 h 10000"/>
              <a:gd name="connsiteX44" fmla="*/ 9227 w 10000"/>
              <a:gd name="connsiteY44" fmla="*/ 312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312 h 10000"/>
              <a:gd name="connsiteX49" fmla="*/ 9420 w 10000"/>
              <a:gd name="connsiteY49" fmla="*/ 312 h 10000"/>
              <a:gd name="connsiteX50" fmla="*/ 9420 w 10000"/>
              <a:gd name="connsiteY50" fmla="*/ 627 h 10000"/>
              <a:gd name="connsiteX51" fmla="*/ 9420 w 10000"/>
              <a:gd name="connsiteY51" fmla="*/ 1252 h 10000"/>
              <a:gd name="connsiteX52" fmla="*/ 9420 w 10000"/>
              <a:gd name="connsiteY52" fmla="*/ 1569 h 10000"/>
              <a:gd name="connsiteX53" fmla="*/ 9420 w 10000"/>
              <a:gd name="connsiteY53" fmla="*/ 2200 h 10000"/>
              <a:gd name="connsiteX54" fmla="*/ 9420 w 10000"/>
              <a:gd name="connsiteY54" fmla="*/ 2824 h 10000"/>
              <a:gd name="connsiteX55" fmla="*/ 9614 w 10000"/>
              <a:gd name="connsiteY55" fmla="*/ 4082 h 10000"/>
              <a:gd name="connsiteX56" fmla="*/ 9614 w 10000"/>
              <a:gd name="connsiteY56" fmla="*/ 5017 h 10000"/>
              <a:gd name="connsiteX57" fmla="*/ 9807 w 10000"/>
              <a:gd name="connsiteY57" fmla="*/ 5957 h 10000"/>
              <a:gd name="connsiteX58" fmla="*/ 10000 w 10000"/>
              <a:gd name="connsiteY58" fmla="*/ 6546 h 10000"/>
              <a:gd name="connsiteX59" fmla="*/ 10000 w 10000"/>
              <a:gd name="connsiteY59" fmla="*/ 6863 h 10000"/>
              <a:gd name="connsiteX60" fmla="*/ 10000 w 10000"/>
              <a:gd name="connsiteY60" fmla="*/ 7181 h 10000"/>
              <a:gd name="connsiteX61" fmla="*/ 10000 w 10000"/>
              <a:gd name="connsiteY61" fmla="*/ 7484 h 10000"/>
              <a:gd name="connsiteX62" fmla="*/ 9807 w 10000"/>
              <a:gd name="connsiteY62" fmla="*/ 7800 h 10000"/>
              <a:gd name="connsiteX63" fmla="*/ 9420 w 10000"/>
              <a:gd name="connsiteY63" fmla="*/ 8119 h 10000"/>
              <a:gd name="connsiteX64" fmla="*/ 9034 w 10000"/>
              <a:gd name="connsiteY64" fmla="*/ 8429 h 10000"/>
              <a:gd name="connsiteX65" fmla="*/ 8647 w 10000"/>
              <a:gd name="connsiteY65" fmla="*/ 8744 h 10000"/>
              <a:gd name="connsiteX66" fmla="*/ 8092 w 10000"/>
              <a:gd name="connsiteY66" fmla="*/ 9063 h 10000"/>
              <a:gd name="connsiteX67" fmla="*/ 7318 w 10000"/>
              <a:gd name="connsiteY67" fmla="*/ 9373 h 10000"/>
              <a:gd name="connsiteX68" fmla="*/ 6739 w 10000"/>
              <a:gd name="connsiteY68" fmla="*/ 9687 h 10000"/>
              <a:gd name="connsiteX69" fmla="*/ 5967 w 10000"/>
              <a:gd name="connsiteY69" fmla="*/ 10000 h 10000"/>
              <a:gd name="connsiteX70" fmla="*/ 5001 w 10000"/>
              <a:gd name="connsiteY70" fmla="*/ 10000 h 10000"/>
              <a:gd name="connsiteX71" fmla="*/ 5001 w 10000"/>
              <a:gd name="connsiteY71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354 w 10000"/>
              <a:gd name="connsiteY14" fmla="*/ 2824 h 10000"/>
              <a:gd name="connsiteX15" fmla="*/ 1546 w 10000"/>
              <a:gd name="connsiteY15" fmla="*/ 3761 h 10000"/>
              <a:gd name="connsiteX16" fmla="*/ 1546 w 10000"/>
              <a:gd name="connsiteY16" fmla="*/ 4392 h 10000"/>
              <a:gd name="connsiteX17" fmla="*/ 1740 w 10000"/>
              <a:gd name="connsiteY17" fmla="*/ 5017 h 10000"/>
              <a:gd name="connsiteX18" fmla="*/ 2126 w 10000"/>
              <a:gd name="connsiteY18" fmla="*/ 5645 h 10000"/>
              <a:gd name="connsiteX19" fmla="*/ 2320 w 10000"/>
              <a:gd name="connsiteY19" fmla="*/ 5957 h 10000"/>
              <a:gd name="connsiteX20" fmla="*/ 2706 w 10000"/>
              <a:gd name="connsiteY20" fmla="*/ 6272 h 10000"/>
              <a:gd name="connsiteX21" fmla="*/ 3091 w 10000"/>
              <a:gd name="connsiteY21" fmla="*/ 6546 h 10000"/>
              <a:gd name="connsiteX22" fmla="*/ 3479 w 10000"/>
              <a:gd name="connsiteY22" fmla="*/ 6863 h 10000"/>
              <a:gd name="connsiteX23" fmla="*/ 3842 w 10000"/>
              <a:gd name="connsiteY23" fmla="*/ 6863 h 10000"/>
              <a:gd name="connsiteX24" fmla="*/ 4422 w 10000"/>
              <a:gd name="connsiteY24" fmla="*/ 7181 h 10000"/>
              <a:gd name="connsiteX25" fmla="*/ 5001 w 10000"/>
              <a:gd name="connsiteY25" fmla="*/ 7181 h 10000"/>
              <a:gd name="connsiteX26" fmla="*/ 5580 w 10000"/>
              <a:gd name="connsiteY26" fmla="*/ 7181 h 10000"/>
              <a:gd name="connsiteX27" fmla="*/ 6159 w 10000"/>
              <a:gd name="connsiteY27" fmla="*/ 6863 h 10000"/>
              <a:gd name="connsiteX28" fmla="*/ 6547 w 10000"/>
              <a:gd name="connsiteY28" fmla="*/ 6863 h 10000"/>
              <a:gd name="connsiteX29" fmla="*/ 7126 w 10000"/>
              <a:gd name="connsiteY29" fmla="*/ 6546 h 10000"/>
              <a:gd name="connsiteX30" fmla="*/ 7513 w 10000"/>
              <a:gd name="connsiteY30" fmla="*/ 6272 h 10000"/>
              <a:gd name="connsiteX31" fmla="*/ 7898 w 10000"/>
              <a:gd name="connsiteY31" fmla="*/ 5957 h 10000"/>
              <a:gd name="connsiteX32" fmla="*/ 8092 w 10000"/>
              <a:gd name="connsiteY32" fmla="*/ 5645 h 10000"/>
              <a:gd name="connsiteX33" fmla="*/ 8092 w 10000"/>
              <a:gd name="connsiteY33" fmla="*/ 5333 h 10000"/>
              <a:gd name="connsiteX34" fmla="*/ 8261 w 10000"/>
              <a:gd name="connsiteY34" fmla="*/ 4705 h 10000"/>
              <a:gd name="connsiteX35" fmla="*/ 8454 w 10000"/>
              <a:gd name="connsiteY35" fmla="*/ 4082 h 10000"/>
              <a:gd name="connsiteX36" fmla="*/ 8647 w 10000"/>
              <a:gd name="connsiteY36" fmla="*/ 3761 h 10000"/>
              <a:gd name="connsiteX37" fmla="*/ 8647 w 10000"/>
              <a:gd name="connsiteY37" fmla="*/ 2824 h 10000"/>
              <a:gd name="connsiteX38" fmla="*/ 8841 w 10000"/>
              <a:gd name="connsiteY38" fmla="*/ 2200 h 10000"/>
              <a:gd name="connsiteX39" fmla="*/ 8841 w 10000"/>
              <a:gd name="connsiteY39" fmla="*/ 1569 h 10000"/>
              <a:gd name="connsiteX40" fmla="*/ 8841 w 10000"/>
              <a:gd name="connsiteY40" fmla="*/ 1252 h 10000"/>
              <a:gd name="connsiteX41" fmla="*/ 9034 w 10000"/>
              <a:gd name="connsiteY41" fmla="*/ 627 h 10000"/>
              <a:gd name="connsiteX42" fmla="*/ 9034 w 10000"/>
              <a:gd name="connsiteY42" fmla="*/ 312 h 10000"/>
              <a:gd name="connsiteX43" fmla="*/ 9227 w 10000"/>
              <a:gd name="connsiteY43" fmla="*/ 312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312 h 10000"/>
              <a:gd name="connsiteX48" fmla="*/ 9420 w 10000"/>
              <a:gd name="connsiteY48" fmla="*/ 312 h 10000"/>
              <a:gd name="connsiteX49" fmla="*/ 9420 w 10000"/>
              <a:gd name="connsiteY49" fmla="*/ 627 h 10000"/>
              <a:gd name="connsiteX50" fmla="*/ 9420 w 10000"/>
              <a:gd name="connsiteY50" fmla="*/ 1252 h 10000"/>
              <a:gd name="connsiteX51" fmla="*/ 9420 w 10000"/>
              <a:gd name="connsiteY51" fmla="*/ 1569 h 10000"/>
              <a:gd name="connsiteX52" fmla="*/ 9420 w 10000"/>
              <a:gd name="connsiteY52" fmla="*/ 2200 h 10000"/>
              <a:gd name="connsiteX53" fmla="*/ 9420 w 10000"/>
              <a:gd name="connsiteY53" fmla="*/ 2824 h 10000"/>
              <a:gd name="connsiteX54" fmla="*/ 9614 w 10000"/>
              <a:gd name="connsiteY54" fmla="*/ 4082 h 10000"/>
              <a:gd name="connsiteX55" fmla="*/ 9614 w 10000"/>
              <a:gd name="connsiteY55" fmla="*/ 5017 h 10000"/>
              <a:gd name="connsiteX56" fmla="*/ 9807 w 10000"/>
              <a:gd name="connsiteY56" fmla="*/ 5957 h 10000"/>
              <a:gd name="connsiteX57" fmla="*/ 10000 w 10000"/>
              <a:gd name="connsiteY57" fmla="*/ 6546 h 10000"/>
              <a:gd name="connsiteX58" fmla="*/ 10000 w 10000"/>
              <a:gd name="connsiteY58" fmla="*/ 6863 h 10000"/>
              <a:gd name="connsiteX59" fmla="*/ 10000 w 10000"/>
              <a:gd name="connsiteY59" fmla="*/ 7181 h 10000"/>
              <a:gd name="connsiteX60" fmla="*/ 10000 w 10000"/>
              <a:gd name="connsiteY60" fmla="*/ 7484 h 10000"/>
              <a:gd name="connsiteX61" fmla="*/ 9807 w 10000"/>
              <a:gd name="connsiteY61" fmla="*/ 7800 h 10000"/>
              <a:gd name="connsiteX62" fmla="*/ 9420 w 10000"/>
              <a:gd name="connsiteY62" fmla="*/ 8119 h 10000"/>
              <a:gd name="connsiteX63" fmla="*/ 9034 w 10000"/>
              <a:gd name="connsiteY63" fmla="*/ 8429 h 10000"/>
              <a:gd name="connsiteX64" fmla="*/ 8647 w 10000"/>
              <a:gd name="connsiteY64" fmla="*/ 8744 h 10000"/>
              <a:gd name="connsiteX65" fmla="*/ 8092 w 10000"/>
              <a:gd name="connsiteY65" fmla="*/ 9063 h 10000"/>
              <a:gd name="connsiteX66" fmla="*/ 7318 w 10000"/>
              <a:gd name="connsiteY66" fmla="*/ 9373 h 10000"/>
              <a:gd name="connsiteX67" fmla="*/ 6739 w 10000"/>
              <a:gd name="connsiteY67" fmla="*/ 9687 h 10000"/>
              <a:gd name="connsiteX68" fmla="*/ 5967 w 10000"/>
              <a:gd name="connsiteY68" fmla="*/ 10000 h 10000"/>
              <a:gd name="connsiteX69" fmla="*/ 5001 w 10000"/>
              <a:gd name="connsiteY69" fmla="*/ 10000 h 10000"/>
              <a:gd name="connsiteX70" fmla="*/ 5001 w 10000"/>
              <a:gd name="connsiteY70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546 w 10000"/>
              <a:gd name="connsiteY14" fmla="*/ 3761 h 10000"/>
              <a:gd name="connsiteX15" fmla="*/ 1546 w 10000"/>
              <a:gd name="connsiteY15" fmla="*/ 4392 h 10000"/>
              <a:gd name="connsiteX16" fmla="*/ 1740 w 10000"/>
              <a:gd name="connsiteY16" fmla="*/ 5017 h 10000"/>
              <a:gd name="connsiteX17" fmla="*/ 2126 w 10000"/>
              <a:gd name="connsiteY17" fmla="*/ 5645 h 10000"/>
              <a:gd name="connsiteX18" fmla="*/ 2320 w 10000"/>
              <a:gd name="connsiteY18" fmla="*/ 5957 h 10000"/>
              <a:gd name="connsiteX19" fmla="*/ 2706 w 10000"/>
              <a:gd name="connsiteY19" fmla="*/ 6272 h 10000"/>
              <a:gd name="connsiteX20" fmla="*/ 3091 w 10000"/>
              <a:gd name="connsiteY20" fmla="*/ 6546 h 10000"/>
              <a:gd name="connsiteX21" fmla="*/ 3479 w 10000"/>
              <a:gd name="connsiteY21" fmla="*/ 6863 h 10000"/>
              <a:gd name="connsiteX22" fmla="*/ 3842 w 10000"/>
              <a:gd name="connsiteY22" fmla="*/ 6863 h 10000"/>
              <a:gd name="connsiteX23" fmla="*/ 4422 w 10000"/>
              <a:gd name="connsiteY23" fmla="*/ 7181 h 10000"/>
              <a:gd name="connsiteX24" fmla="*/ 5001 w 10000"/>
              <a:gd name="connsiteY24" fmla="*/ 7181 h 10000"/>
              <a:gd name="connsiteX25" fmla="*/ 5580 w 10000"/>
              <a:gd name="connsiteY25" fmla="*/ 7181 h 10000"/>
              <a:gd name="connsiteX26" fmla="*/ 6159 w 10000"/>
              <a:gd name="connsiteY26" fmla="*/ 6863 h 10000"/>
              <a:gd name="connsiteX27" fmla="*/ 6547 w 10000"/>
              <a:gd name="connsiteY27" fmla="*/ 6863 h 10000"/>
              <a:gd name="connsiteX28" fmla="*/ 7126 w 10000"/>
              <a:gd name="connsiteY28" fmla="*/ 6546 h 10000"/>
              <a:gd name="connsiteX29" fmla="*/ 7513 w 10000"/>
              <a:gd name="connsiteY29" fmla="*/ 6272 h 10000"/>
              <a:gd name="connsiteX30" fmla="*/ 7898 w 10000"/>
              <a:gd name="connsiteY30" fmla="*/ 5957 h 10000"/>
              <a:gd name="connsiteX31" fmla="*/ 8092 w 10000"/>
              <a:gd name="connsiteY31" fmla="*/ 5645 h 10000"/>
              <a:gd name="connsiteX32" fmla="*/ 8092 w 10000"/>
              <a:gd name="connsiteY32" fmla="*/ 5333 h 10000"/>
              <a:gd name="connsiteX33" fmla="*/ 8261 w 10000"/>
              <a:gd name="connsiteY33" fmla="*/ 4705 h 10000"/>
              <a:gd name="connsiteX34" fmla="*/ 8454 w 10000"/>
              <a:gd name="connsiteY34" fmla="*/ 4082 h 10000"/>
              <a:gd name="connsiteX35" fmla="*/ 8647 w 10000"/>
              <a:gd name="connsiteY35" fmla="*/ 3761 h 10000"/>
              <a:gd name="connsiteX36" fmla="*/ 8647 w 10000"/>
              <a:gd name="connsiteY36" fmla="*/ 2824 h 10000"/>
              <a:gd name="connsiteX37" fmla="*/ 8841 w 10000"/>
              <a:gd name="connsiteY37" fmla="*/ 2200 h 10000"/>
              <a:gd name="connsiteX38" fmla="*/ 8841 w 10000"/>
              <a:gd name="connsiteY38" fmla="*/ 1569 h 10000"/>
              <a:gd name="connsiteX39" fmla="*/ 8841 w 10000"/>
              <a:gd name="connsiteY39" fmla="*/ 1252 h 10000"/>
              <a:gd name="connsiteX40" fmla="*/ 9034 w 10000"/>
              <a:gd name="connsiteY40" fmla="*/ 627 h 10000"/>
              <a:gd name="connsiteX41" fmla="*/ 9034 w 10000"/>
              <a:gd name="connsiteY41" fmla="*/ 312 h 10000"/>
              <a:gd name="connsiteX42" fmla="*/ 9227 w 10000"/>
              <a:gd name="connsiteY42" fmla="*/ 312 h 10000"/>
              <a:gd name="connsiteX43" fmla="*/ 9227 w 10000"/>
              <a:gd name="connsiteY43" fmla="*/ 0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312 h 10000"/>
              <a:gd name="connsiteX47" fmla="*/ 9420 w 10000"/>
              <a:gd name="connsiteY47" fmla="*/ 312 h 10000"/>
              <a:gd name="connsiteX48" fmla="*/ 9420 w 10000"/>
              <a:gd name="connsiteY48" fmla="*/ 627 h 10000"/>
              <a:gd name="connsiteX49" fmla="*/ 9420 w 10000"/>
              <a:gd name="connsiteY49" fmla="*/ 1252 h 10000"/>
              <a:gd name="connsiteX50" fmla="*/ 9420 w 10000"/>
              <a:gd name="connsiteY50" fmla="*/ 1569 h 10000"/>
              <a:gd name="connsiteX51" fmla="*/ 9420 w 10000"/>
              <a:gd name="connsiteY51" fmla="*/ 2200 h 10000"/>
              <a:gd name="connsiteX52" fmla="*/ 9420 w 10000"/>
              <a:gd name="connsiteY52" fmla="*/ 2824 h 10000"/>
              <a:gd name="connsiteX53" fmla="*/ 9614 w 10000"/>
              <a:gd name="connsiteY53" fmla="*/ 4082 h 10000"/>
              <a:gd name="connsiteX54" fmla="*/ 9614 w 10000"/>
              <a:gd name="connsiteY54" fmla="*/ 5017 h 10000"/>
              <a:gd name="connsiteX55" fmla="*/ 9807 w 10000"/>
              <a:gd name="connsiteY55" fmla="*/ 5957 h 10000"/>
              <a:gd name="connsiteX56" fmla="*/ 10000 w 10000"/>
              <a:gd name="connsiteY56" fmla="*/ 6546 h 10000"/>
              <a:gd name="connsiteX57" fmla="*/ 10000 w 10000"/>
              <a:gd name="connsiteY57" fmla="*/ 6863 h 10000"/>
              <a:gd name="connsiteX58" fmla="*/ 10000 w 10000"/>
              <a:gd name="connsiteY58" fmla="*/ 7181 h 10000"/>
              <a:gd name="connsiteX59" fmla="*/ 10000 w 10000"/>
              <a:gd name="connsiteY59" fmla="*/ 7484 h 10000"/>
              <a:gd name="connsiteX60" fmla="*/ 9807 w 10000"/>
              <a:gd name="connsiteY60" fmla="*/ 7800 h 10000"/>
              <a:gd name="connsiteX61" fmla="*/ 9420 w 10000"/>
              <a:gd name="connsiteY61" fmla="*/ 8119 h 10000"/>
              <a:gd name="connsiteX62" fmla="*/ 9034 w 10000"/>
              <a:gd name="connsiteY62" fmla="*/ 8429 h 10000"/>
              <a:gd name="connsiteX63" fmla="*/ 8647 w 10000"/>
              <a:gd name="connsiteY63" fmla="*/ 8744 h 10000"/>
              <a:gd name="connsiteX64" fmla="*/ 8092 w 10000"/>
              <a:gd name="connsiteY64" fmla="*/ 9063 h 10000"/>
              <a:gd name="connsiteX65" fmla="*/ 7318 w 10000"/>
              <a:gd name="connsiteY65" fmla="*/ 9373 h 10000"/>
              <a:gd name="connsiteX66" fmla="*/ 6739 w 10000"/>
              <a:gd name="connsiteY66" fmla="*/ 9687 h 10000"/>
              <a:gd name="connsiteX67" fmla="*/ 5967 w 10000"/>
              <a:gd name="connsiteY67" fmla="*/ 10000 h 10000"/>
              <a:gd name="connsiteX68" fmla="*/ 5001 w 10000"/>
              <a:gd name="connsiteY68" fmla="*/ 10000 h 10000"/>
              <a:gd name="connsiteX69" fmla="*/ 5001 w 10000"/>
              <a:gd name="connsiteY69" fmla="*/ 10000 h 10000"/>
              <a:gd name="connsiteX0" fmla="*/ 4807 w 9806"/>
              <a:gd name="connsiteY0" fmla="*/ 10000 h 10000"/>
              <a:gd name="connsiteX1" fmla="*/ 4033 w 9806"/>
              <a:gd name="connsiteY1" fmla="*/ 9687 h 10000"/>
              <a:gd name="connsiteX2" fmla="*/ 3285 w 9806"/>
              <a:gd name="connsiteY2" fmla="*/ 9687 h 10000"/>
              <a:gd name="connsiteX3" fmla="*/ 2705 w 9806"/>
              <a:gd name="connsiteY3" fmla="*/ 9373 h 10000"/>
              <a:gd name="connsiteX4" fmla="*/ 2126 w 9806"/>
              <a:gd name="connsiteY4" fmla="*/ 9063 h 10000"/>
              <a:gd name="connsiteX5" fmla="*/ 1739 w 9806"/>
              <a:gd name="connsiteY5" fmla="*/ 8744 h 10000"/>
              <a:gd name="connsiteX6" fmla="*/ 1352 w 9806"/>
              <a:gd name="connsiteY6" fmla="*/ 8119 h 10000"/>
              <a:gd name="connsiteX7" fmla="*/ 966 w 9806"/>
              <a:gd name="connsiteY7" fmla="*/ 7484 h 10000"/>
              <a:gd name="connsiteX8" fmla="*/ 772 w 9806"/>
              <a:gd name="connsiteY8" fmla="*/ 6863 h 10000"/>
              <a:gd name="connsiteX9" fmla="*/ 387 w 9806"/>
              <a:gd name="connsiteY9" fmla="*/ 5957 h 10000"/>
              <a:gd name="connsiteX10" fmla="*/ 193 w 9806"/>
              <a:gd name="connsiteY10" fmla="*/ 5017 h 10000"/>
              <a:gd name="connsiteX11" fmla="*/ 0 w 9806"/>
              <a:gd name="connsiteY11" fmla="*/ 4082 h 10000"/>
              <a:gd name="connsiteX12" fmla="*/ 0 w 9806"/>
              <a:gd name="connsiteY12" fmla="*/ 3138 h 10000"/>
              <a:gd name="connsiteX13" fmla="*/ 1352 w 9806"/>
              <a:gd name="connsiteY13" fmla="*/ 3761 h 10000"/>
              <a:gd name="connsiteX14" fmla="*/ 1352 w 9806"/>
              <a:gd name="connsiteY14" fmla="*/ 4392 h 10000"/>
              <a:gd name="connsiteX15" fmla="*/ 1546 w 9806"/>
              <a:gd name="connsiteY15" fmla="*/ 5017 h 10000"/>
              <a:gd name="connsiteX16" fmla="*/ 1932 w 9806"/>
              <a:gd name="connsiteY16" fmla="*/ 5645 h 10000"/>
              <a:gd name="connsiteX17" fmla="*/ 2126 w 9806"/>
              <a:gd name="connsiteY17" fmla="*/ 5957 h 10000"/>
              <a:gd name="connsiteX18" fmla="*/ 2512 w 9806"/>
              <a:gd name="connsiteY18" fmla="*/ 6272 h 10000"/>
              <a:gd name="connsiteX19" fmla="*/ 2897 w 9806"/>
              <a:gd name="connsiteY19" fmla="*/ 6546 h 10000"/>
              <a:gd name="connsiteX20" fmla="*/ 3285 w 9806"/>
              <a:gd name="connsiteY20" fmla="*/ 6863 h 10000"/>
              <a:gd name="connsiteX21" fmla="*/ 3648 w 9806"/>
              <a:gd name="connsiteY21" fmla="*/ 6863 h 10000"/>
              <a:gd name="connsiteX22" fmla="*/ 4228 w 9806"/>
              <a:gd name="connsiteY22" fmla="*/ 7181 h 10000"/>
              <a:gd name="connsiteX23" fmla="*/ 4807 w 9806"/>
              <a:gd name="connsiteY23" fmla="*/ 7181 h 10000"/>
              <a:gd name="connsiteX24" fmla="*/ 5386 w 9806"/>
              <a:gd name="connsiteY24" fmla="*/ 7181 h 10000"/>
              <a:gd name="connsiteX25" fmla="*/ 5965 w 9806"/>
              <a:gd name="connsiteY25" fmla="*/ 6863 h 10000"/>
              <a:gd name="connsiteX26" fmla="*/ 6353 w 9806"/>
              <a:gd name="connsiteY26" fmla="*/ 6863 h 10000"/>
              <a:gd name="connsiteX27" fmla="*/ 6932 w 9806"/>
              <a:gd name="connsiteY27" fmla="*/ 6546 h 10000"/>
              <a:gd name="connsiteX28" fmla="*/ 7319 w 9806"/>
              <a:gd name="connsiteY28" fmla="*/ 6272 h 10000"/>
              <a:gd name="connsiteX29" fmla="*/ 7704 w 9806"/>
              <a:gd name="connsiteY29" fmla="*/ 5957 h 10000"/>
              <a:gd name="connsiteX30" fmla="*/ 7898 w 9806"/>
              <a:gd name="connsiteY30" fmla="*/ 5645 h 10000"/>
              <a:gd name="connsiteX31" fmla="*/ 7898 w 9806"/>
              <a:gd name="connsiteY31" fmla="*/ 5333 h 10000"/>
              <a:gd name="connsiteX32" fmla="*/ 8067 w 9806"/>
              <a:gd name="connsiteY32" fmla="*/ 4705 h 10000"/>
              <a:gd name="connsiteX33" fmla="*/ 8260 w 9806"/>
              <a:gd name="connsiteY33" fmla="*/ 4082 h 10000"/>
              <a:gd name="connsiteX34" fmla="*/ 8453 w 9806"/>
              <a:gd name="connsiteY34" fmla="*/ 3761 h 10000"/>
              <a:gd name="connsiteX35" fmla="*/ 8453 w 9806"/>
              <a:gd name="connsiteY35" fmla="*/ 2824 h 10000"/>
              <a:gd name="connsiteX36" fmla="*/ 8647 w 9806"/>
              <a:gd name="connsiteY36" fmla="*/ 2200 h 10000"/>
              <a:gd name="connsiteX37" fmla="*/ 8647 w 9806"/>
              <a:gd name="connsiteY37" fmla="*/ 1569 h 10000"/>
              <a:gd name="connsiteX38" fmla="*/ 8647 w 9806"/>
              <a:gd name="connsiteY38" fmla="*/ 1252 h 10000"/>
              <a:gd name="connsiteX39" fmla="*/ 8840 w 9806"/>
              <a:gd name="connsiteY39" fmla="*/ 627 h 10000"/>
              <a:gd name="connsiteX40" fmla="*/ 8840 w 9806"/>
              <a:gd name="connsiteY40" fmla="*/ 312 h 10000"/>
              <a:gd name="connsiteX41" fmla="*/ 9033 w 9806"/>
              <a:gd name="connsiteY41" fmla="*/ 312 h 10000"/>
              <a:gd name="connsiteX42" fmla="*/ 9033 w 9806"/>
              <a:gd name="connsiteY42" fmla="*/ 0 h 10000"/>
              <a:gd name="connsiteX43" fmla="*/ 9033 w 9806"/>
              <a:gd name="connsiteY43" fmla="*/ 0 h 10000"/>
              <a:gd name="connsiteX44" fmla="*/ 9033 w 9806"/>
              <a:gd name="connsiteY44" fmla="*/ 0 h 10000"/>
              <a:gd name="connsiteX45" fmla="*/ 9033 w 9806"/>
              <a:gd name="connsiteY45" fmla="*/ 312 h 10000"/>
              <a:gd name="connsiteX46" fmla="*/ 9226 w 9806"/>
              <a:gd name="connsiteY46" fmla="*/ 312 h 10000"/>
              <a:gd name="connsiteX47" fmla="*/ 9226 w 9806"/>
              <a:gd name="connsiteY47" fmla="*/ 627 h 10000"/>
              <a:gd name="connsiteX48" fmla="*/ 9226 w 9806"/>
              <a:gd name="connsiteY48" fmla="*/ 1252 h 10000"/>
              <a:gd name="connsiteX49" fmla="*/ 9226 w 9806"/>
              <a:gd name="connsiteY49" fmla="*/ 1569 h 10000"/>
              <a:gd name="connsiteX50" fmla="*/ 9226 w 9806"/>
              <a:gd name="connsiteY50" fmla="*/ 2200 h 10000"/>
              <a:gd name="connsiteX51" fmla="*/ 9226 w 9806"/>
              <a:gd name="connsiteY51" fmla="*/ 2824 h 10000"/>
              <a:gd name="connsiteX52" fmla="*/ 9420 w 9806"/>
              <a:gd name="connsiteY52" fmla="*/ 4082 h 10000"/>
              <a:gd name="connsiteX53" fmla="*/ 9420 w 9806"/>
              <a:gd name="connsiteY53" fmla="*/ 5017 h 10000"/>
              <a:gd name="connsiteX54" fmla="*/ 9613 w 9806"/>
              <a:gd name="connsiteY54" fmla="*/ 5957 h 10000"/>
              <a:gd name="connsiteX55" fmla="*/ 9806 w 9806"/>
              <a:gd name="connsiteY55" fmla="*/ 6546 h 10000"/>
              <a:gd name="connsiteX56" fmla="*/ 9806 w 9806"/>
              <a:gd name="connsiteY56" fmla="*/ 6863 h 10000"/>
              <a:gd name="connsiteX57" fmla="*/ 9806 w 9806"/>
              <a:gd name="connsiteY57" fmla="*/ 7181 h 10000"/>
              <a:gd name="connsiteX58" fmla="*/ 9806 w 9806"/>
              <a:gd name="connsiteY58" fmla="*/ 7484 h 10000"/>
              <a:gd name="connsiteX59" fmla="*/ 9613 w 9806"/>
              <a:gd name="connsiteY59" fmla="*/ 7800 h 10000"/>
              <a:gd name="connsiteX60" fmla="*/ 9226 w 9806"/>
              <a:gd name="connsiteY60" fmla="*/ 8119 h 10000"/>
              <a:gd name="connsiteX61" fmla="*/ 8840 w 9806"/>
              <a:gd name="connsiteY61" fmla="*/ 8429 h 10000"/>
              <a:gd name="connsiteX62" fmla="*/ 8453 w 9806"/>
              <a:gd name="connsiteY62" fmla="*/ 8744 h 10000"/>
              <a:gd name="connsiteX63" fmla="*/ 7898 w 9806"/>
              <a:gd name="connsiteY63" fmla="*/ 9063 h 10000"/>
              <a:gd name="connsiteX64" fmla="*/ 7124 w 9806"/>
              <a:gd name="connsiteY64" fmla="*/ 9373 h 10000"/>
              <a:gd name="connsiteX65" fmla="*/ 6545 w 9806"/>
              <a:gd name="connsiteY65" fmla="*/ 9687 h 10000"/>
              <a:gd name="connsiteX66" fmla="*/ 5773 w 9806"/>
              <a:gd name="connsiteY66" fmla="*/ 10000 h 10000"/>
              <a:gd name="connsiteX67" fmla="*/ 4807 w 9806"/>
              <a:gd name="connsiteY67" fmla="*/ 10000 h 10000"/>
              <a:gd name="connsiteX68" fmla="*/ 4807 w 9806"/>
              <a:gd name="connsiteY68" fmla="*/ 10000 h 10000"/>
              <a:gd name="connsiteX0" fmla="*/ 4902 w 10000"/>
              <a:gd name="connsiteY0" fmla="*/ 10000 h 10000"/>
              <a:gd name="connsiteX1" fmla="*/ 4113 w 10000"/>
              <a:gd name="connsiteY1" fmla="*/ 9687 h 10000"/>
              <a:gd name="connsiteX2" fmla="*/ 3350 w 10000"/>
              <a:gd name="connsiteY2" fmla="*/ 9687 h 10000"/>
              <a:gd name="connsiteX3" fmla="*/ 2759 w 10000"/>
              <a:gd name="connsiteY3" fmla="*/ 9373 h 10000"/>
              <a:gd name="connsiteX4" fmla="*/ 2168 w 10000"/>
              <a:gd name="connsiteY4" fmla="*/ 9063 h 10000"/>
              <a:gd name="connsiteX5" fmla="*/ 1773 w 10000"/>
              <a:gd name="connsiteY5" fmla="*/ 8744 h 10000"/>
              <a:gd name="connsiteX6" fmla="*/ 1379 w 10000"/>
              <a:gd name="connsiteY6" fmla="*/ 8119 h 10000"/>
              <a:gd name="connsiteX7" fmla="*/ 985 w 10000"/>
              <a:gd name="connsiteY7" fmla="*/ 7484 h 10000"/>
              <a:gd name="connsiteX8" fmla="*/ 787 w 10000"/>
              <a:gd name="connsiteY8" fmla="*/ 6863 h 10000"/>
              <a:gd name="connsiteX9" fmla="*/ 395 w 10000"/>
              <a:gd name="connsiteY9" fmla="*/ 5957 h 10000"/>
              <a:gd name="connsiteX10" fmla="*/ 197 w 10000"/>
              <a:gd name="connsiteY10" fmla="*/ 5017 h 10000"/>
              <a:gd name="connsiteX11" fmla="*/ 0 w 10000"/>
              <a:gd name="connsiteY11" fmla="*/ 4082 h 10000"/>
              <a:gd name="connsiteX12" fmla="*/ 1379 w 10000"/>
              <a:gd name="connsiteY12" fmla="*/ 3761 h 10000"/>
              <a:gd name="connsiteX13" fmla="*/ 1379 w 10000"/>
              <a:gd name="connsiteY13" fmla="*/ 4392 h 10000"/>
              <a:gd name="connsiteX14" fmla="*/ 1577 w 10000"/>
              <a:gd name="connsiteY14" fmla="*/ 5017 h 10000"/>
              <a:gd name="connsiteX15" fmla="*/ 1970 w 10000"/>
              <a:gd name="connsiteY15" fmla="*/ 5645 h 10000"/>
              <a:gd name="connsiteX16" fmla="*/ 2168 w 10000"/>
              <a:gd name="connsiteY16" fmla="*/ 5957 h 10000"/>
              <a:gd name="connsiteX17" fmla="*/ 2562 w 10000"/>
              <a:gd name="connsiteY17" fmla="*/ 6272 h 10000"/>
              <a:gd name="connsiteX18" fmla="*/ 2954 w 10000"/>
              <a:gd name="connsiteY18" fmla="*/ 6546 h 10000"/>
              <a:gd name="connsiteX19" fmla="*/ 3350 w 10000"/>
              <a:gd name="connsiteY19" fmla="*/ 6863 h 10000"/>
              <a:gd name="connsiteX20" fmla="*/ 3720 w 10000"/>
              <a:gd name="connsiteY20" fmla="*/ 6863 h 10000"/>
              <a:gd name="connsiteX21" fmla="*/ 4312 w 10000"/>
              <a:gd name="connsiteY21" fmla="*/ 7181 h 10000"/>
              <a:gd name="connsiteX22" fmla="*/ 4902 w 10000"/>
              <a:gd name="connsiteY22" fmla="*/ 7181 h 10000"/>
              <a:gd name="connsiteX23" fmla="*/ 5493 w 10000"/>
              <a:gd name="connsiteY23" fmla="*/ 7181 h 10000"/>
              <a:gd name="connsiteX24" fmla="*/ 6083 w 10000"/>
              <a:gd name="connsiteY24" fmla="*/ 6863 h 10000"/>
              <a:gd name="connsiteX25" fmla="*/ 6479 w 10000"/>
              <a:gd name="connsiteY25" fmla="*/ 6863 h 10000"/>
              <a:gd name="connsiteX26" fmla="*/ 7069 w 10000"/>
              <a:gd name="connsiteY26" fmla="*/ 6546 h 10000"/>
              <a:gd name="connsiteX27" fmla="*/ 7464 w 10000"/>
              <a:gd name="connsiteY27" fmla="*/ 6272 h 10000"/>
              <a:gd name="connsiteX28" fmla="*/ 7856 w 10000"/>
              <a:gd name="connsiteY28" fmla="*/ 5957 h 10000"/>
              <a:gd name="connsiteX29" fmla="*/ 8054 w 10000"/>
              <a:gd name="connsiteY29" fmla="*/ 5645 h 10000"/>
              <a:gd name="connsiteX30" fmla="*/ 8054 w 10000"/>
              <a:gd name="connsiteY30" fmla="*/ 5333 h 10000"/>
              <a:gd name="connsiteX31" fmla="*/ 8227 w 10000"/>
              <a:gd name="connsiteY31" fmla="*/ 4705 h 10000"/>
              <a:gd name="connsiteX32" fmla="*/ 8423 w 10000"/>
              <a:gd name="connsiteY32" fmla="*/ 4082 h 10000"/>
              <a:gd name="connsiteX33" fmla="*/ 8620 w 10000"/>
              <a:gd name="connsiteY33" fmla="*/ 3761 h 10000"/>
              <a:gd name="connsiteX34" fmla="*/ 8620 w 10000"/>
              <a:gd name="connsiteY34" fmla="*/ 2824 h 10000"/>
              <a:gd name="connsiteX35" fmla="*/ 8818 w 10000"/>
              <a:gd name="connsiteY35" fmla="*/ 2200 h 10000"/>
              <a:gd name="connsiteX36" fmla="*/ 8818 w 10000"/>
              <a:gd name="connsiteY36" fmla="*/ 1569 h 10000"/>
              <a:gd name="connsiteX37" fmla="*/ 8818 w 10000"/>
              <a:gd name="connsiteY37" fmla="*/ 1252 h 10000"/>
              <a:gd name="connsiteX38" fmla="*/ 9015 w 10000"/>
              <a:gd name="connsiteY38" fmla="*/ 627 h 10000"/>
              <a:gd name="connsiteX39" fmla="*/ 9015 w 10000"/>
              <a:gd name="connsiteY39" fmla="*/ 312 h 10000"/>
              <a:gd name="connsiteX40" fmla="*/ 9212 w 10000"/>
              <a:gd name="connsiteY40" fmla="*/ 312 h 10000"/>
              <a:gd name="connsiteX41" fmla="*/ 9212 w 10000"/>
              <a:gd name="connsiteY41" fmla="*/ 0 h 10000"/>
              <a:gd name="connsiteX42" fmla="*/ 9212 w 10000"/>
              <a:gd name="connsiteY42" fmla="*/ 0 h 10000"/>
              <a:gd name="connsiteX43" fmla="*/ 9212 w 10000"/>
              <a:gd name="connsiteY43" fmla="*/ 0 h 10000"/>
              <a:gd name="connsiteX44" fmla="*/ 9212 w 10000"/>
              <a:gd name="connsiteY44" fmla="*/ 312 h 10000"/>
              <a:gd name="connsiteX45" fmla="*/ 9409 w 10000"/>
              <a:gd name="connsiteY45" fmla="*/ 312 h 10000"/>
              <a:gd name="connsiteX46" fmla="*/ 9409 w 10000"/>
              <a:gd name="connsiteY46" fmla="*/ 627 h 10000"/>
              <a:gd name="connsiteX47" fmla="*/ 9409 w 10000"/>
              <a:gd name="connsiteY47" fmla="*/ 1252 h 10000"/>
              <a:gd name="connsiteX48" fmla="*/ 9409 w 10000"/>
              <a:gd name="connsiteY48" fmla="*/ 1569 h 10000"/>
              <a:gd name="connsiteX49" fmla="*/ 9409 w 10000"/>
              <a:gd name="connsiteY49" fmla="*/ 2200 h 10000"/>
              <a:gd name="connsiteX50" fmla="*/ 9409 w 10000"/>
              <a:gd name="connsiteY50" fmla="*/ 2824 h 10000"/>
              <a:gd name="connsiteX51" fmla="*/ 9606 w 10000"/>
              <a:gd name="connsiteY51" fmla="*/ 4082 h 10000"/>
              <a:gd name="connsiteX52" fmla="*/ 9606 w 10000"/>
              <a:gd name="connsiteY52" fmla="*/ 5017 h 10000"/>
              <a:gd name="connsiteX53" fmla="*/ 9803 w 10000"/>
              <a:gd name="connsiteY53" fmla="*/ 5957 h 10000"/>
              <a:gd name="connsiteX54" fmla="*/ 10000 w 10000"/>
              <a:gd name="connsiteY54" fmla="*/ 6546 h 10000"/>
              <a:gd name="connsiteX55" fmla="*/ 10000 w 10000"/>
              <a:gd name="connsiteY55" fmla="*/ 6863 h 10000"/>
              <a:gd name="connsiteX56" fmla="*/ 10000 w 10000"/>
              <a:gd name="connsiteY56" fmla="*/ 7181 h 10000"/>
              <a:gd name="connsiteX57" fmla="*/ 10000 w 10000"/>
              <a:gd name="connsiteY57" fmla="*/ 7484 h 10000"/>
              <a:gd name="connsiteX58" fmla="*/ 9803 w 10000"/>
              <a:gd name="connsiteY58" fmla="*/ 7800 h 10000"/>
              <a:gd name="connsiteX59" fmla="*/ 9409 w 10000"/>
              <a:gd name="connsiteY59" fmla="*/ 8119 h 10000"/>
              <a:gd name="connsiteX60" fmla="*/ 9015 w 10000"/>
              <a:gd name="connsiteY60" fmla="*/ 8429 h 10000"/>
              <a:gd name="connsiteX61" fmla="*/ 8620 w 10000"/>
              <a:gd name="connsiteY61" fmla="*/ 8744 h 10000"/>
              <a:gd name="connsiteX62" fmla="*/ 8054 w 10000"/>
              <a:gd name="connsiteY62" fmla="*/ 9063 h 10000"/>
              <a:gd name="connsiteX63" fmla="*/ 7265 w 10000"/>
              <a:gd name="connsiteY63" fmla="*/ 9373 h 10000"/>
              <a:gd name="connsiteX64" fmla="*/ 6674 w 10000"/>
              <a:gd name="connsiteY64" fmla="*/ 9687 h 10000"/>
              <a:gd name="connsiteX65" fmla="*/ 5887 w 10000"/>
              <a:gd name="connsiteY65" fmla="*/ 10000 h 10000"/>
              <a:gd name="connsiteX66" fmla="*/ 4902 w 10000"/>
              <a:gd name="connsiteY66" fmla="*/ 10000 h 10000"/>
              <a:gd name="connsiteX67" fmla="*/ 4902 w 10000"/>
              <a:gd name="connsiteY67" fmla="*/ 10000 h 10000"/>
              <a:gd name="connsiteX0" fmla="*/ 4705 w 9803"/>
              <a:gd name="connsiteY0" fmla="*/ 10000 h 10000"/>
              <a:gd name="connsiteX1" fmla="*/ 3916 w 9803"/>
              <a:gd name="connsiteY1" fmla="*/ 9687 h 10000"/>
              <a:gd name="connsiteX2" fmla="*/ 3153 w 9803"/>
              <a:gd name="connsiteY2" fmla="*/ 9687 h 10000"/>
              <a:gd name="connsiteX3" fmla="*/ 2562 w 9803"/>
              <a:gd name="connsiteY3" fmla="*/ 9373 h 10000"/>
              <a:gd name="connsiteX4" fmla="*/ 1971 w 9803"/>
              <a:gd name="connsiteY4" fmla="*/ 9063 h 10000"/>
              <a:gd name="connsiteX5" fmla="*/ 1576 w 9803"/>
              <a:gd name="connsiteY5" fmla="*/ 8744 h 10000"/>
              <a:gd name="connsiteX6" fmla="*/ 1182 w 9803"/>
              <a:gd name="connsiteY6" fmla="*/ 8119 h 10000"/>
              <a:gd name="connsiteX7" fmla="*/ 788 w 9803"/>
              <a:gd name="connsiteY7" fmla="*/ 7484 h 10000"/>
              <a:gd name="connsiteX8" fmla="*/ 590 w 9803"/>
              <a:gd name="connsiteY8" fmla="*/ 6863 h 10000"/>
              <a:gd name="connsiteX9" fmla="*/ 198 w 9803"/>
              <a:gd name="connsiteY9" fmla="*/ 5957 h 10000"/>
              <a:gd name="connsiteX10" fmla="*/ 0 w 9803"/>
              <a:gd name="connsiteY10" fmla="*/ 5017 h 10000"/>
              <a:gd name="connsiteX11" fmla="*/ 1182 w 9803"/>
              <a:gd name="connsiteY11" fmla="*/ 3761 h 10000"/>
              <a:gd name="connsiteX12" fmla="*/ 1182 w 9803"/>
              <a:gd name="connsiteY12" fmla="*/ 4392 h 10000"/>
              <a:gd name="connsiteX13" fmla="*/ 1380 w 9803"/>
              <a:gd name="connsiteY13" fmla="*/ 5017 h 10000"/>
              <a:gd name="connsiteX14" fmla="*/ 1773 w 9803"/>
              <a:gd name="connsiteY14" fmla="*/ 5645 h 10000"/>
              <a:gd name="connsiteX15" fmla="*/ 1971 w 9803"/>
              <a:gd name="connsiteY15" fmla="*/ 5957 h 10000"/>
              <a:gd name="connsiteX16" fmla="*/ 2365 w 9803"/>
              <a:gd name="connsiteY16" fmla="*/ 6272 h 10000"/>
              <a:gd name="connsiteX17" fmla="*/ 2757 w 9803"/>
              <a:gd name="connsiteY17" fmla="*/ 6546 h 10000"/>
              <a:gd name="connsiteX18" fmla="*/ 3153 w 9803"/>
              <a:gd name="connsiteY18" fmla="*/ 6863 h 10000"/>
              <a:gd name="connsiteX19" fmla="*/ 3523 w 9803"/>
              <a:gd name="connsiteY19" fmla="*/ 6863 h 10000"/>
              <a:gd name="connsiteX20" fmla="*/ 4115 w 9803"/>
              <a:gd name="connsiteY20" fmla="*/ 7181 h 10000"/>
              <a:gd name="connsiteX21" fmla="*/ 4705 w 9803"/>
              <a:gd name="connsiteY21" fmla="*/ 7181 h 10000"/>
              <a:gd name="connsiteX22" fmla="*/ 5296 w 9803"/>
              <a:gd name="connsiteY22" fmla="*/ 7181 h 10000"/>
              <a:gd name="connsiteX23" fmla="*/ 5886 w 9803"/>
              <a:gd name="connsiteY23" fmla="*/ 6863 h 10000"/>
              <a:gd name="connsiteX24" fmla="*/ 6282 w 9803"/>
              <a:gd name="connsiteY24" fmla="*/ 6863 h 10000"/>
              <a:gd name="connsiteX25" fmla="*/ 6872 w 9803"/>
              <a:gd name="connsiteY25" fmla="*/ 6546 h 10000"/>
              <a:gd name="connsiteX26" fmla="*/ 7267 w 9803"/>
              <a:gd name="connsiteY26" fmla="*/ 6272 h 10000"/>
              <a:gd name="connsiteX27" fmla="*/ 7659 w 9803"/>
              <a:gd name="connsiteY27" fmla="*/ 5957 h 10000"/>
              <a:gd name="connsiteX28" fmla="*/ 7857 w 9803"/>
              <a:gd name="connsiteY28" fmla="*/ 5645 h 10000"/>
              <a:gd name="connsiteX29" fmla="*/ 7857 w 9803"/>
              <a:gd name="connsiteY29" fmla="*/ 5333 h 10000"/>
              <a:gd name="connsiteX30" fmla="*/ 8030 w 9803"/>
              <a:gd name="connsiteY30" fmla="*/ 4705 h 10000"/>
              <a:gd name="connsiteX31" fmla="*/ 8226 w 9803"/>
              <a:gd name="connsiteY31" fmla="*/ 4082 h 10000"/>
              <a:gd name="connsiteX32" fmla="*/ 8423 w 9803"/>
              <a:gd name="connsiteY32" fmla="*/ 3761 h 10000"/>
              <a:gd name="connsiteX33" fmla="*/ 8423 w 9803"/>
              <a:gd name="connsiteY33" fmla="*/ 2824 h 10000"/>
              <a:gd name="connsiteX34" fmla="*/ 8621 w 9803"/>
              <a:gd name="connsiteY34" fmla="*/ 2200 h 10000"/>
              <a:gd name="connsiteX35" fmla="*/ 8621 w 9803"/>
              <a:gd name="connsiteY35" fmla="*/ 1569 h 10000"/>
              <a:gd name="connsiteX36" fmla="*/ 8621 w 9803"/>
              <a:gd name="connsiteY36" fmla="*/ 1252 h 10000"/>
              <a:gd name="connsiteX37" fmla="*/ 8818 w 9803"/>
              <a:gd name="connsiteY37" fmla="*/ 627 h 10000"/>
              <a:gd name="connsiteX38" fmla="*/ 8818 w 9803"/>
              <a:gd name="connsiteY38" fmla="*/ 312 h 10000"/>
              <a:gd name="connsiteX39" fmla="*/ 9015 w 9803"/>
              <a:gd name="connsiteY39" fmla="*/ 312 h 10000"/>
              <a:gd name="connsiteX40" fmla="*/ 9015 w 9803"/>
              <a:gd name="connsiteY40" fmla="*/ 0 h 10000"/>
              <a:gd name="connsiteX41" fmla="*/ 9015 w 9803"/>
              <a:gd name="connsiteY41" fmla="*/ 0 h 10000"/>
              <a:gd name="connsiteX42" fmla="*/ 9015 w 9803"/>
              <a:gd name="connsiteY42" fmla="*/ 0 h 10000"/>
              <a:gd name="connsiteX43" fmla="*/ 9015 w 9803"/>
              <a:gd name="connsiteY43" fmla="*/ 312 h 10000"/>
              <a:gd name="connsiteX44" fmla="*/ 9212 w 9803"/>
              <a:gd name="connsiteY44" fmla="*/ 312 h 10000"/>
              <a:gd name="connsiteX45" fmla="*/ 9212 w 9803"/>
              <a:gd name="connsiteY45" fmla="*/ 627 h 10000"/>
              <a:gd name="connsiteX46" fmla="*/ 9212 w 9803"/>
              <a:gd name="connsiteY46" fmla="*/ 1252 h 10000"/>
              <a:gd name="connsiteX47" fmla="*/ 9212 w 9803"/>
              <a:gd name="connsiteY47" fmla="*/ 1569 h 10000"/>
              <a:gd name="connsiteX48" fmla="*/ 9212 w 9803"/>
              <a:gd name="connsiteY48" fmla="*/ 2200 h 10000"/>
              <a:gd name="connsiteX49" fmla="*/ 9212 w 9803"/>
              <a:gd name="connsiteY49" fmla="*/ 2824 h 10000"/>
              <a:gd name="connsiteX50" fmla="*/ 9409 w 9803"/>
              <a:gd name="connsiteY50" fmla="*/ 4082 h 10000"/>
              <a:gd name="connsiteX51" fmla="*/ 9409 w 9803"/>
              <a:gd name="connsiteY51" fmla="*/ 5017 h 10000"/>
              <a:gd name="connsiteX52" fmla="*/ 9606 w 9803"/>
              <a:gd name="connsiteY52" fmla="*/ 5957 h 10000"/>
              <a:gd name="connsiteX53" fmla="*/ 9803 w 9803"/>
              <a:gd name="connsiteY53" fmla="*/ 6546 h 10000"/>
              <a:gd name="connsiteX54" fmla="*/ 9803 w 9803"/>
              <a:gd name="connsiteY54" fmla="*/ 6863 h 10000"/>
              <a:gd name="connsiteX55" fmla="*/ 9803 w 9803"/>
              <a:gd name="connsiteY55" fmla="*/ 7181 h 10000"/>
              <a:gd name="connsiteX56" fmla="*/ 9803 w 9803"/>
              <a:gd name="connsiteY56" fmla="*/ 7484 h 10000"/>
              <a:gd name="connsiteX57" fmla="*/ 9606 w 9803"/>
              <a:gd name="connsiteY57" fmla="*/ 7800 h 10000"/>
              <a:gd name="connsiteX58" fmla="*/ 9212 w 9803"/>
              <a:gd name="connsiteY58" fmla="*/ 8119 h 10000"/>
              <a:gd name="connsiteX59" fmla="*/ 8818 w 9803"/>
              <a:gd name="connsiteY59" fmla="*/ 8429 h 10000"/>
              <a:gd name="connsiteX60" fmla="*/ 8423 w 9803"/>
              <a:gd name="connsiteY60" fmla="*/ 8744 h 10000"/>
              <a:gd name="connsiteX61" fmla="*/ 7857 w 9803"/>
              <a:gd name="connsiteY61" fmla="*/ 9063 h 10000"/>
              <a:gd name="connsiteX62" fmla="*/ 7068 w 9803"/>
              <a:gd name="connsiteY62" fmla="*/ 9373 h 10000"/>
              <a:gd name="connsiteX63" fmla="*/ 6477 w 9803"/>
              <a:gd name="connsiteY63" fmla="*/ 9687 h 10000"/>
              <a:gd name="connsiteX64" fmla="*/ 5690 w 9803"/>
              <a:gd name="connsiteY64" fmla="*/ 10000 h 10000"/>
              <a:gd name="connsiteX65" fmla="*/ 4705 w 9803"/>
              <a:gd name="connsiteY65" fmla="*/ 10000 h 10000"/>
              <a:gd name="connsiteX66" fmla="*/ 4705 w 9803"/>
              <a:gd name="connsiteY66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794 w 10000"/>
              <a:gd name="connsiteY35" fmla="*/ 1252 h 10000"/>
              <a:gd name="connsiteX36" fmla="*/ 8995 w 10000"/>
              <a:gd name="connsiteY36" fmla="*/ 627 h 10000"/>
              <a:gd name="connsiteX37" fmla="*/ 8995 w 10000"/>
              <a:gd name="connsiteY37" fmla="*/ 312 h 10000"/>
              <a:gd name="connsiteX38" fmla="*/ 9196 w 10000"/>
              <a:gd name="connsiteY38" fmla="*/ 312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0 h 10000"/>
              <a:gd name="connsiteX42" fmla="*/ 9196 w 10000"/>
              <a:gd name="connsiteY42" fmla="*/ 312 h 10000"/>
              <a:gd name="connsiteX43" fmla="*/ 9397 w 10000"/>
              <a:gd name="connsiteY43" fmla="*/ 312 h 10000"/>
              <a:gd name="connsiteX44" fmla="*/ 9397 w 10000"/>
              <a:gd name="connsiteY44" fmla="*/ 627 h 10000"/>
              <a:gd name="connsiteX45" fmla="*/ 9397 w 10000"/>
              <a:gd name="connsiteY45" fmla="*/ 1252 h 10000"/>
              <a:gd name="connsiteX46" fmla="*/ 9397 w 10000"/>
              <a:gd name="connsiteY46" fmla="*/ 1569 h 10000"/>
              <a:gd name="connsiteX47" fmla="*/ 9397 w 10000"/>
              <a:gd name="connsiteY47" fmla="*/ 2200 h 10000"/>
              <a:gd name="connsiteX48" fmla="*/ 9397 w 10000"/>
              <a:gd name="connsiteY48" fmla="*/ 2824 h 10000"/>
              <a:gd name="connsiteX49" fmla="*/ 9598 w 10000"/>
              <a:gd name="connsiteY49" fmla="*/ 4082 h 10000"/>
              <a:gd name="connsiteX50" fmla="*/ 9598 w 10000"/>
              <a:gd name="connsiteY50" fmla="*/ 5017 h 10000"/>
              <a:gd name="connsiteX51" fmla="*/ 9799 w 10000"/>
              <a:gd name="connsiteY51" fmla="*/ 5957 h 10000"/>
              <a:gd name="connsiteX52" fmla="*/ 10000 w 10000"/>
              <a:gd name="connsiteY52" fmla="*/ 6546 h 10000"/>
              <a:gd name="connsiteX53" fmla="*/ 10000 w 10000"/>
              <a:gd name="connsiteY53" fmla="*/ 6863 h 10000"/>
              <a:gd name="connsiteX54" fmla="*/ 10000 w 10000"/>
              <a:gd name="connsiteY54" fmla="*/ 7181 h 10000"/>
              <a:gd name="connsiteX55" fmla="*/ 10000 w 10000"/>
              <a:gd name="connsiteY55" fmla="*/ 7484 h 10000"/>
              <a:gd name="connsiteX56" fmla="*/ 9799 w 10000"/>
              <a:gd name="connsiteY56" fmla="*/ 7800 h 10000"/>
              <a:gd name="connsiteX57" fmla="*/ 9397 w 10000"/>
              <a:gd name="connsiteY57" fmla="*/ 8119 h 10000"/>
              <a:gd name="connsiteX58" fmla="*/ 8995 w 10000"/>
              <a:gd name="connsiteY58" fmla="*/ 8429 h 10000"/>
              <a:gd name="connsiteX59" fmla="*/ 8592 w 10000"/>
              <a:gd name="connsiteY59" fmla="*/ 8744 h 10000"/>
              <a:gd name="connsiteX60" fmla="*/ 8015 w 10000"/>
              <a:gd name="connsiteY60" fmla="*/ 9063 h 10000"/>
              <a:gd name="connsiteX61" fmla="*/ 7210 w 10000"/>
              <a:gd name="connsiteY61" fmla="*/ 9373 h 10000"/>
              <a:gd name="connsiteX62" fmla="*/ 6607 w 10000"/>
              <a:gd name="connsiteY62" fmla="*/ 9687 h 10000"/>
              <a:gd name="connsiteX63" fmla="*/ 5804 w 10000"/>
              <a:gd name="connsiteY63" fmla="*/ 10000 h 10000"/>
              <a:gd name="connsiteX64" fmla="*/ 4800 w 10000"/>
              <a:gd name="connsiteY64" fmla="*/ 10000 h 10000"/>
              <a:gd name="connsiteX65" fmla="*/ 4800 w 10000"/>
              <a:gd name="connsiteY65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408 w 10000"/>
              <a:gd name="connsiteY11" fmla="*/ 5017 h 10000"/>
              <a:gd name="connsiteX12" fmla="*/ 1809 w 10000"/>
              <a:gd name="connsiteY12" fmla="*/ 5645 h 10000"/>
              <a:gd name="connsiteX13" fmla="*/ 2011 w 10000"/>
              <a:gd name="connsiteY13" fmla="*/ 5957 h 10000"/>
              <a:gd name="connsiteX14" fmla="*/ 2413 w 10000"/>
              <a:gd name="connsiteY14" fmla="*/ 6272 h 10000"/>
              <a:gd name="connsiteX15" fmla="*/ 2812 w 10000"/>
              <a:gd name="connsiteY15" fmla="*/ 6546 h 10000"/>
              <a:gd name="connsiteX16" fmla="*/ 3216 w 10000"/>
              <a:gd name="connsiteY16" fmla="*/ 6863 h 10000"/>
              <a:gd name="connsiteX17" fmla="*/ 3594 w 10000"/>
              <a:gd name="connsiteY17" fmla="*/ 6863 h 10000"/>
              <a:gd name="connsiteX18" fmla="*/ 4198 w 10000"/>
              <a:gd name="connsiteY18" fmla="*/ 7181 h 10000"/>
              <a:gd name="connsiteX19" fmla="*/ 4800 w 10000"/>
              <a:gd name="connsiteY19" fmla="*/ 7181 h 10000"/>
              <a:gd name="connsiteX20" fmla="*/ 5402 w 10000"/>
              <a:gd name="connsiteY20" fmla="*/ 7181 h 10000"/>
              <a:gd name="connsiteX21" fmla="*/ 6004 w 10000"/>
              <a:gd name="connsiteY21" fmla="*/ 6863 h 10000"/>
              <a:gd name="connsiteX22" fmla="*/ 6408 w 10000"/>
              <a:gd name="connsiteY22" fmla="*/ 6863 h 10000"/>
              <a:gd name="connsiteX23" fmla="*/ 7010 w 10000"/>
              <a:gd name="connsiteY23" fmla="*/ 6546 h 10000"/>
              <a:gd name="connsiteX24" fmla="*/ 7413 w 10000"/>
              <a:gd name="connsiteY24" fmla="*/ 6272 h 10000"/>
              <a:gd name="connsiteX25" fmla="*/ 7813 w 10000"/>
              <a:gd name="connsiteY25" fmla="*/ 5957 h 10000"/>
              <a:gd name="connsiteX26" fmla="*/ 8015 w 10000"/>
              <a:gd name="connsiteY26" fmla="*/ 5645 h 10000"/>
              <a:gd name="connsiteX27" fmla="*/ 8015 w 10000"/>
              <a:gd name="connsiteY27" fmla="*/ 5333 h 10000"/>
              <a:gd name="connsiteX28" fmla="*/ 8191 w 10000"/>
              <a:gd name="connsiteY28" fmla="*/ 4705 h 10000"/>
              <a:gd name="connsiteX29" fmla="*/ 8391 w 10000"/>
              <a:gd name="connsiteY29" fmla="*/ 4082 h 10000"/>
              <a:gd name="connsiteX30" fmla="*/ 8592 w 10000"/>
              <a:gd name="connsiteY30" fmla="*/ 3761 h 10000"/>
              <a:gd name="connsiteX31" fmla="*/ 8592 w 10000"/>
              <a:gd name="connsiteY31" fmla="*/ 2824 h 10000"/>
              <a:gd name="connsiteX32" fmla="*/ 8794 w 10000"/>
              <a:gd name="connsiteY32" fmla="*/ 2200 h 10000"/>
              <a:gd name="connsiteX33" fmla="*/ 8794 w 10000"/>
              <a:gd name="connsiteY33" fmla="*/ 1569 h 10000"/>
              <a:gd name="connsiteX34" fmla="*/ 8794 w 10000"/>
              <a:gd name="connsiteY34" fmla="*/ 1252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312 h 10000"/>
              <a:gd name="connsiteX42" fmla="*/ 9397 w 10000"/>
              <a:gd name="connsiteY42" fmla="*/ 312 h 10000"/>
              <a:gd name="connsiteX43" fmla="*/ 9397 w 10000"/>
              <a:gd name="connsiteY43" fmla="*/ 627 h 10000"/>
              <a:gd name="connsiteX44" fmla="*/ 9397 w 10000"/>
              <a:gd name="connsiteY44" fmla="*/ 1252 h 10000"/>
              <a:gd name="connsiteX45" fmla="*/ 9397 w 10000"/>
              <a:gd name="connsiteY45" fmla="*/ 1569 h 10000"/>
              <a:gd name="connsiteX46" fmla="*/ 9397 w 10000"/>
              <a:gd name="connsiteY46" fmla="*/ 2200 h 10000"/>
              <a:gd name="connsiteX47" fmla="*/ 9397 w 10000"/>
              <a:gd name="connsiteY47" fmla="*/ 2824 h 10000"/>
              <a:gd name="connsiteX48" fmla="*/ 9598 w 10000"/>
              <a:gd name="connsiteY48" fmla="*/ 4082 h 10000"/>
              <a:gd name="connsiteX49" fmla="*/ 9598 w 10000"/>
              <a:gd name="connsiteY49" fmla="*/ 5017 h 10000"/>
              <a:gd name="connsiteX50" fmla="*/ 9799 w 10000"/>
              <a:gd name="connsiteY50" fmla="*/ 5957 h 10000"/>
              <a:gd name="connsiteX51" fmla="*/ 10000 w 10000"/>
              <a:gd name="connsiteY51" fmla="*/ 6546 h 10000"/>
              <a:gd name="connsiteX52" fmla="*/ 10000 w 10000"/>
              <a:gd name="connsiteY52" fmla="*/ 6863 h 10000"/>
              <a:gd name="connsiteX53" fmla="*/ 10000 w 10000"/>
              <a:gd name="connsiteY53" fmla="*/ 7181 h 10000"/>
              <a:gd name="connsiteX54" fmla="*/ 10000 w 10000"/>
              <a:gd name="connsiteY54" fmla="*/ 7484 h 10000"/>
              <a:gd name="connsiteX55" fmla="*/ 9799 w 10000"/>
              <a:gd name="connsiteY55" fmla="*/ 7800 h 10000"/>
              <a:gd name="connsiteX56" fmla="*/ 9397 w 10000"/>
              <a:gd name="connsiteY56" fmla="*/ 8119 h 10000"/>
              <a:gd name="connsiteX57" fmla="*/ 8995 w 10000"/>
              <a:gd name="connsiteY57" fmla="*/ 8429 h 10000"/>
              <a:gd name="connsiteX58" fmla="*/ 8592 w 10000"/>
              <a:gd name="connsiteY58" fmla="*/ 8744 h 10000"/>
              <a:gd name="connsiteX59" fmla="*/ 8015 w 10000"/>
              <a:gd name="connsiteY59" fmla="*/ 9063 h 10000"/>
              <a:gd name="connsiteX60" fmla="*/ 7210 w 10000"/>
              <a:gd name="connsiteY60" fmla="*/ 9373 h 10000"/>
              <a:gd name="connsiteX61" fmla="*/ 6607 w 10000"/>
              <a:gd name="connsiteY61" fmla="*/ 9687 h 10000"/>
              <a:gd name="connsiteX62" fmla="*/ 5804 w 10000"/>
              <a:gd name="connsiteY62" fmla="*/ 10000 h 10000"/>
              <a:gd name="connsiteX63" fmla="*/ 4800 w 10000"/>
              <a:gd name="connsiteY63" fmla="*/ 10000 h 10000"/>
              <a:gd name="connsiteX64" fmla="*/ 4800 w 10000"/>
              <a:gd name="connsiteY64" fmla="*/ 10000 h 10000"/>
              <a:gd name="connsiteX0" fmla="*/ 4598 w 9798"/>
              <a:gd name="connsiteY0" fmla="*/ 10000 h 10000"/>
              <a:gd name="connsiteX1" fmla="*/ 3793 w 9798"/>
              <a:gd name="connsiteY1" fmla="*/ 9687 h 10000"/>
              <a:gd name="connsiteX2" fmla="*/ 3014 w 9798"/>
              <a:gd name="connsiteY2" fmla="*/ 9687 h 10000"/>
              <a:gd name="connsiteX3" fmla="*/ 2411 w 9798"/>
              <a:gd name="connsiteY3" fmla="*/ 9373 h 10000"/>
              <a:gd name="connsiteX4" fmla="*/ 1809 w 9798"/>
              <a:gd name="connsiteY4" fmla="*/ 9063 h 10000"/>
              <a:gd name="connsiteX5" fmla="*/ 1406 w 9798"/>
              <a:gd name="connsiteY5" fmla="*/ 8744 h 10000"/>
              <a:gd name="connsiteX6" fmla="*/ 1004 w 9798"/>
              <a:gd name="connsiteY6" fmla="*/ 8119 h 10000"/>
              <a:gd name="connsiteX7" fmla="*/ 602 w 9798"/>
              <a:gd name="connsiteY7" fmla="*/ 7484 h 10000"/>
              <a:gd name="connsiteX8" fmla="*/ 400 w 9798"/>
              <a:gd name="connsiteY8" fmla="*/ 6863 h 10000"/>
              <a:gd name="connsiteX9" fmla="*/ 0 w 9798"/>
              <a:gd name="connsiteY9" fmla="*/ 5957 h 10000"/>
              <a:gd name="connsiteX10" fmla="*/ 1206 w 9798"/>
              <a:gd name="connsiteY10" fmla="*/ 5017 h 10000"/>
              <a:gd name="connsiteX11" fmla="*/ 1607 w 9798"/>
              <a:gd name="connsiteY11" fmla="*/ 5645 h 10000"/>
              <a:gd name="connsiteX12" fmla="*/ 1809 w 9798"/>
              <a:gd name="connsiteY12" fmla="*/ 5957 h 10000"/>
              <a:gd name="connsiteX13" fmla="*/ 2211 w 9798"/>
              <a:gd name="connsiteY13" fmla="*/ 6272 h 10000"/>
              <a:gd name="connsiteX14" fmla="*/ 2610 w 9798"/>
              <a:gd name="connsiteY14" fmla="*/ 6546 h 10000"/>
              <a:gd name="connsiteX15" fmla="*/ 3014 w 9798"/>
              <a:gd name="connsiteY15" fmla="*/ 6863 h 10000"/>
              <a:gd name="connsiteX16" fmla="*/ 3392 w 9798"/>
              <a:gd name="connsiteY16" fmla="*/ 6863 h 10000"/>
              <a:gd name="connsiteX17" fmla="*/ 3996 w 9798"/>
              <a:gd name="connsiteY17" fmla="*/ 7181 h 10000"/>
              <a:gd name="connsiteX18" fmla="*/ 4598 w 9798"/>
              <a:gd name="connsiteY18" fmla="*/ 7181 h 10000"/>
              <a:gd name="connsiteX19" fmla="*/ 5200 w 9798"/>
              <a:gd name="connsiteY19" fmla="*/ 7181 h 10000"/>
              <a:gd name="connsiteX20" fmla="*/ 5802 w 9798"/>
              <a:gd name="connsiteY20" fmla="*/ 6863 h 10000"/>
              <a:gd name="connsiteX21" fmla="*/ 6206 w 9798"/>
              <a:gd name="connsiteY21" fmla="*/ 6863 h 10000"/>
              <a:gd name="connsiteX22" fmla="*/ 6808 w 9798"/>
              <a:gd name="connsiteY22" fmla="*/ 6546 h 10000"/>
              <a:gd name="connsiteX23" fmla="*/ 7211 w 9798"/>
              <a:gd name="connsiteY23" fmla="*/ 6272 h 10000"/>
              <a:gd name="connsiteX24" fmla="*/ 7611 w 9798"/>
              <a:gd name="connsiteY24" fmla="*/ 5957 h 10000"/>
              <a:gd name="connsiteX25" fmla="*/ 7813 w 9798"/>
              <a:gd name="connsiteY25" fmla="*/ 5645 h 10000"/>
              <a:gd name="connsiteX26" fmla="*/ 7813 w 9798"/>
              <a:gd name="connsiteY26" fmla="*/ 5333 h 10000"/>
              <a:gd name="connsiteX27" fmla="*/ 7989 w 9798"/>
              <a:gd name="connsiteY27" fmla="*/ 4705 h 10000"/>
              <a:gd name="connsiteX28" fmla="*/ 8189 w 9798"/>
              <a:gd name="connsiteY28" fmla="*/ 4082 h 10000"/>
              <a:gd name="connsiteX29" fmla="*/ 8390 w 9798"/>
              <a:gd name="connsiteY29" fmla="*/ 3761 h 10000"/>
              <a:gd name="connsiteX30" fmla="*/ 8390 w 9798"/>
              <a:gd name="connsiteY30" fmla="*/ 2824 h 10000"/>
              <a:gd name="connsiteX31" fmla="*/ 8592 w 9798"/>
              <a:gd name="connsiteY31" fmla="*/ 2200 h 10000"/>
              <a:gd name="connsiteX32" fmla="*/ 8592 w 9798"/>
              <a:gd name="connsiteY32" fmla="*/ 1569 h 10000"/>
              <a:gd name="connsiteX33" fmla="*/ 8592 w 9798"/>
              <a:gd name="connsiteY33" fmla="*/ 1252 h 10000"/>
              <a:gd name="connsiteX34" fmla="*/ 8793 w 9798"/>
              <a:gd name="connsiteY34" fmla="*/ 627 h 10000"/>
              <a:gd name="connsiteX35" fmla="*/ 8793 w 9798"/>
              <a:gd name="connsiteY35" fmla="*/ 312 h 10000"/>
              <a:gd name="connsiteX36" fmla="*/ 8994 w 9798"/>
              <a:gd name="connsiteY36" fmla="*/ 312 h 10000"/>
              <a:gd name="connsiteX37" fmla="*/ 8994 w 9798"/>
              <a:gd name="connsiteY37" fmla="*/ 0 h 10000"/>
              <a:gd name="connsiteX38" fmla="*/ 8994 w 9798"/>
              <a:gd name="connsiteY38" fmla="*/ 0 h 10000"/>
              <a:gd name="connsiteX39" fmla="*/ 8994 w 9798"/>
              <a:gd name="connsiteY39" fmla="*/ 0 h 10000"/>
              <a:gd name="connsiteX40" fmla="*/ 8994 w 9798"/>
              <a:gd name="connsiteY40" fmla="*/ 312 h 10000"/>
              <a:gd name="connsiteX41" fmla="*/ 9195 w 9798"/>
              <a:gd name="connsiteY41" fmla="*/ 312 h 10000"/>
              <a:gd name="connsiteX42" fmla="*/ 9195 w 9798"/>
              <a:gd name="connsiteY42" fmla="*/ 627 h 10000"/>
              <a:gd name="connsiteX43" fmla="*/ 9195 w 9798"/>
              <a:gd name="connsiteY43" fmla="*/ 1252 h 10000"/>
              <a:gd name="connsiteX44" fmla="*/ 9195 w 9798"/>
              <a:gd name="connsiteY44" fmla="*/ 1569 h 10000"/>
              <a:gd name="connsiteX45" fmla="*/ 9195 w 9798"/>
              <a:gd name="connsiteY45" fmla="*/ 2200 h 10000"/>
              <a:gd name="connsiteX46" fmla="*/ 9195 w 9798"/>
              <a:gd name="connsiteY46" fmla="*/ 2824 h 10000"/>
              <a:gd name="connsiteX47" fmla="*/ 9396 w 9798"/>
              <a:gd name="connsiteY47" fmla="*/ 4082 h 10000"/>
              <a:gd name="connsiteX48" fmla="*/ 9396 w 9798"/>
              <a:gd name="connsiteY48" fmla="*/ 5017 h 10000"/>
              <a:gd name="connsiteX49" fmla="*/ 9597 w 9798"/>
              <a:gd name="connsiteY49" fmla="*/ 5957 h 10000"/>
              <a:gd name="connsiteX50" fmla="*/ 9798 w 9798"/>
              <a:gd name="connsiteY50" fmla="*/ 6546 h 10000"/>
              <a:gd name="connsiteX51" fmla="*/ 9798 w 9798"/>
              <a:gd name="connsiteY51" fmla="*/ 6863 h 10000"/>
              <a:gd name="connsiteX52" fmla="*/ 9798 w 9798"/>
              <a:gd name="connsiteY52" fmla="*/ 7181 h 10000"/>
              <a:gd name="connsiteX53" fmla="*/ 9798 w 9798"/>
              <a:gd name="connsiteY53" fmla="*/ 7484 h 10000"/>
              <a:gd name="connsiteX54" fmla="*/ 9597 w 9798"/>
              <a:gd name="connsiteY54" fmla="*/ 7800 h 10000"/>
              <a:gd name="connsiteX55" fmla="*/ 9195 w 9798"/>
              <a:gd name="connsiteY55" fmla="*/ 8119 h 10000"/>
              <a:gd name="connsiteX56" fmla="*/ 8793 w 9798"/>
              <a:gd name="connsiteY56" fmla="*/ 8429 h 10000"/>
              <a:gd name="connsiteX57" fmla="*/ 8390 w 9798"/>
              <a:gd name="connsiteY57" fmla="*/ 8744 h 10000"/>
              <a:gd name="connsiteX58" fmla="*/ 7813 w 9798"/>
              <a:gd name="connsiteY58" fmla="*/ 9063 h 10000"/>
              <a:gd name="connsiteX59" fmla="*/ 7008 w 9798"/>
              <a:gd name="connsiteY59" fmla="*/ 9373 h 10000"/>
              <a:gd name="connsiteX60" fmla="*/ 6405 w 9798"/>
              <a:gd name="connsiteY60" fmla="*/ 9687 h 10000"/>
              <a:gd name="connsiteX61" fmla="*/ 5602 w 9798"/>
              <a:gd name="connsiteY61" fmla="*/ 10000 h 10000"/>
              <a:gd name="connsiteX62" fmla="*/ 4598 w 9798"/>
              <a:gd name="connsiteY62" fmla="*/ 10000 h 10000"/>
              <a:gd name="connsiteX63" fmla="*/ 4598 w 9798"/>
              <a:gd name="connsiteY63" fmla="*/ 10000 h 10000"/>
              <a:gd name="connsiteX0" fmla="*/ 4285 w 9592"/>
              <a:gd name="connsiteY0" fmla="*/ 10000 h 10000"/>
              <a:gd name="connsiteX1" fmla="*/ 3463 w 9592"/>
              <a:gd name="connsiteY1" fmla="*/ 9687 h 10000"/>
              <a:gd name="connsiteX2" fmla="*/ 2668 w 9592"/>
              <a:gd name="connsiteY2" fmla="*/ 9687 h 10000"/>
              <a:gd name="connsiteX3" fmla="*/ 2053 w 9592"/>
              <a:gd name="connsiteY3" fmla="*/ 9373 h 10000"/>
              <a:gd name="connsiteX4" fmla="*/ 1438 w 9592"/>
              <a:gd name="connsiteY4" fmla="*/ 9063 h 10000"/>
              <a:gd name="connsiteX5" fmla="*/ 1027 w 9592"/>
              <a:gd name="connsiteY5" fmla="*/ 8744 h 10000"/>
              <a:gd name="connsiteX6" fmla="*/ 617 w 9592"/>
              <a:gd name="connsiteY6" fmla="*/ 8119 h 10000"/>
              <a:gd name="connsiteX7" fmla="*/ 206 w 9592"/>
              <a:gd name="connsiteY7" fmla="*/ 7484 h 10000"/>
              <a:gd name="connsiteX8" fmla="*/ 0 w 9592"/>
              <a:gd name="connsiteY8" fmla="*/ 6863 h 10000"/>
              <a:gd name="connsiteX9" fmla="*/ 823 w 9592"/>
              <a:gd name="connsiteY9" fmla="*/ 5017 h 10000"/>
              <a:gd name="connsiteX10" fmla="*/ 1232 w 9592"/>
              <a:gd name="connsiteY10" fmla="*/ 5645 h 10000"/>
              <a:gd name="connsiteX11" fmla="*/ 1438 w 9592"/>
              <a:gd name="connsiteY11" fmla="*/ 5957 h 10000"/>
              <a:gd name="connsiteX12" fmla="*/ 1849 w 9592"/>
              <a:gd name="connsiteY12" fmla="*/ 6272 h 10000"/>
              <a:gd name="connsiteX13" fmla="*/ 2256 w 9592"/>
              <a:gd name="connsiteY13" fmla="*/ 6546 h 10000"/>
              <a:gd name="connsiteX14" fmla="*/ 2668 w 9592"/>
              <a:gd name="connsiteY14" fmla="*/ 6863 h 10000"/>
              <a:gd name="connsiteX15" fmla="*/ 3054 w 9592"/>
              <a:gd name="connsiteY15" fmla="*/ 6863 h 10000"/>
              <a:gd name="connsiteX16" fmla="*/ 3670 w 9592"/>
              <a:gd name="connsiteY16" fmla="*/ 7181 h 10000"/>
              <a:gd name="connsiteX17" fmla="*/ 4285 w 9592"/>
              <a:gd name="connsiteY17" fmla="*/ 7181 h 10000"/>
              <a:gd name="connsiteX18" fmla="*/ 4899 w 9592"/>
              <a:gd name="connsiteY18" fmla="*/ 7181 h 10000"/>
              <a:gd name="connsiteX19" fmla="*/ 5514 w 9592"/>
              <a:gd name="connsiteY19" fmla="*/ 6863 h 10000"/>
              <a:gd name="connsiteX20" fmla="*/ 5926 w 9592"/>
              <a:gd name="connsiteY20" fmla="*/ 6863 h 10000"/>
              <a:gd name="connsiteX21" fmla="*/ 6540 w 9592"/>
              <a:gd name="connsiteY21" fmla="*/ 6546 h 10000"/>
              <a:gd name="connsiteX22" fmla="*/ 6952 w 9592"/>
              <a:gd name="connsiteY22" fmla="*/ 6272 h 10000"/>
              <a:gd name="connsiteX23" fmla="*/ 7360 w 9592"/>
              <a:gd name="connsiteY23" fmla="*/ 5957 h 10000"/>
              <a:gd name="connsiteX24" fmla="*/ 7566 w 9592"/>
              <a:gd name="connsiteY24" fmla="*/ 5645 h 10000"/>
              <a:gd name="connsiteX25" fmla="*/ 7566 w 9592"/>
              <a:gd name="connsiteY25" fmla="*/ 5333 h 10000"/>
              <a:gd name="connsiteX26" fmla="*/ 7746 w 9592"/>
              <a:gd name="connsiteY26" fmla="*/ 4705 h 10000"/>
              <a:gd name="connsiteX27" fmla="*/ 7950 w 9592"/>
              <a:gd name="connsiteY27" fmla="*/ 4082 h 10000"/>
              <a:gd name="connsiteX28" fmla="*/ 8155 w 9592"/>
              <a:gd name="connsiteY28" fmla="*/ 3761 h 10000"/>
              <a:gd name="connsiteX29" fmla="*/ 8155 w 9592"/>
              <a:gd name="connsiteY29" fmla="*/ 2824 h 10000"/>
              <a:gd name="connsiteX30" fmla="*/ 8361 w 9592"/>
              <a:gd name="connsiteY30" fmla="*/ 2200 h 10000"/>
              <a:gd name="connsiteX31" fmla="*/ 8361 w 9592"/>
              <a:gd name="connsiteY31" fmla="*/ 1569 h 10000"/>
              <a:gd name="connsiteX32" fmla="*/ 8361 w 9592"/>
              <a:gd name="connsiteY32" fmla="*/ 1252 h 10000"/>
              <a:gd name="connsiteX33" fmla="*/ 8566 w 9592"/>
              <a:gd name="connsiteY33" fmla="*/ 627 h 10000"/>
              <a:gd name="connsiteX34" fmla="*/ 8566 w 9592"/>
              <a:gd name="connsiteY34" fmla="*/ 312 h 10000"/>
              <a:gd name="connsiteX35" fmla="*/ 8771 w 9592"/>
              <a:gd name="connsiteY35" fmla="*/ 312 h 10000"/>
              <a:gd name="connsiteX36" fmla="*/ 8771 w 9592"/>
              <a:gd name="connsiteY36" fmla="*/ 0 h 10000"/>
              <a:gd name="connsiteX37" fmla="*/ 8771 w 9592"/>
              <a:gd name="connsiteY37" fmla="*/ 0 h 10000"/>
              <a:gd name="connsiteX38" fmla="*/ 8771 w 9592"/>
              <a:gd name="connsiteY38" fmla="*/ 0 h 10000"/>
              <a:gd name="connsiteX39" fmla="*/ 8771 w 9592"/>
              <a:gd name="connsiteY39" fmla="*/ 312 h 10000"/>
              <a:gd name="connsiteX40" fmla="*/ 8977 w 9592"/>
              <a:gd name="connsiteY40" fmla="*/ 312 h 10000"/>
              <a:gd name="connsiteX41" fmla="*/ 8977 w 9592"/>
              <a:gd name="connsiteY41" fmla="*/ 627 h 10000"/>
              <a:gd name="connsiteX42" fmla="*/ 8977 w 9592"/>
              <a:gd name="connsiteY42" fmla="*/ 1252 h 10000"/>
              <a:gd name="connsiteX43" fmla="*/ 8977 w 9592"/>
              <a:gd name="connsiteY43" fmla="*/ 1569 h 10000"/>
              <a:gd name="connsiteX44" fmla="*/ 8977 w 9592"/>
              <a:gd name="connsiteY44" fmla="*/ 2200 h 10000"/>
              <a:gd name="connsiteX45" fmla="*/ 8977 w 9592"/>
              <a:gd name="connsiteY45" fmla="*/ 2824 h 10000"/>
              <a:gd name="connsiteX46" fmla="*/ 9182 w 9592"/>
              <a:gd name="connsiteY46" fmla="*/ 4082 h 10000"/>
              <a:gd name="connsiteX47" fmla="*/ 9182 w 9592"/>
              <a:gd name="connsiteY47" fmla="*/ 5017 h 10000"/>
              <a:gd name="connsiteX48" fmla="*/ 9387 w 9592"/>
              <a:gd name="connsiteY48" fmla="*/ 5957 h 10000"/>
              <a:gd name="connsiteX49" fmla="*/ 9592 w 9592"/>
              <a:gd name="connsiteY49" fmla="*/ 6546 h 10000"/>
              <a:gd name="connsiteX50" fmla="*/ 9592 w 9592"/>
              <a:gd name="connsiteY50" fmla="*/ 6863 h 10000"/>
              <a:gd name="connsiteX51" fmla="*/ 9592 w 9592"/>
              <a:gd name="connsiteY51" fmla="*/ 7181 h 10000"/>
              <a:gd name="connsiteX52" fmla="*/ 9592 w 9592"/>
              <a:gd name="connsiteY52" fmla="*/ 7484 h 10000"/>
              <a:gd name="connsiteX53" fmla="*/ 9387 w 9592"/>
              <a:gd name="connsiteY53" fmla="*/ 7800 h 10000"/>
              <a:gd name="connsiteX54" fmla="*/ 8977 w 9592"/>
              <a:gd name="connsiteY54" fmla="*/ 8119 h 10000"/>
              <a:gd name="connsiteX55" fmla="*/ 8566 w 9592"/>
              <a:gd name="connsiteY55" fmla="*/ 8429 h 10000"/>
              <a:gd name="connsiteX56" fmla="*/ 8155 w 9592"/>
              <a:gd name="connsiteY56" fmla="*/ 8744 h 10000"/>
              <a:gd name="connsiteX57" fmla="*/ 7566 w 9592"/>
              <a:gd name="connsiteY57" fmla="*/ 9063 h 10000"/>
              <a:gd name="connsiteX58" fmla="*/ 6744 w 9592"/>
              <a:gd name="connsiteY58" fmla="*/ 9373 h 10000"/>
              <a:gd name="connsiteX59" fmla="*/ 6129 w 9592"/>
              <a:gd name="connsiteY59" fmla="*/ 9687 h 10000"/>
              <a:gd name="connsiteX60" fmla="*/ 5309 w 9592"/>
              <a:gd name="connsiteY60" fmla="*/ 10000 h 10000"/>
              <a:gd name="connsiteX61" fmla="*/ 4285 w 9592"/>
              <a:gd name="connsiteY61" fmla="*/ 10000 h 10000"/>
              <a:gd name="connsiteX62" fmla="*/ 4285 w 9592"/>
              <a:gd name="connsiteY62" fmla="*/ 10000 h 10000"/>
              <a:gd name="connsiteX0" fmla="*/ 4252 w 9785"/>
              <a:gd name="connsiteY0" fmla="*/ 10000 h 10000"/>
              <a:gd name="connsiteX1" fmla="*/ 3395 w 9785"/>
              <a:gd name="connsiteY1" fmla="*/ 9687 h 10000"/>
              <a:gd name="connsiteX2" fmla="*/ 2566 w 9785"/>
              <a:gd name="connsiteY2" fmla="*/ 9687 h 10000"/>
              <a:gd name="connsiteX3" fmla="*/ 1925 w 9785"/>
              <a:gd name="connsiteY3" fmla="*/ 9373 h 10000"/>
              <a:gd name="connsiteX4" fmla="*/ 1284 w 9785"/>
              <a:gd name="connsiteY4" fmla="*/ 9063 h 10000"/>
              <a:gd name="connsiteX5" fmla="*/ 856 w 9785"/>
              <a:gd name="connsiteY5" fmla="*/ 8744 h 10000"/>
              <a:gd name="connsiteX6" fmla="*/ 428 w 9785"/>
              <a:gd name="connsiteY6" fmla="*/ 8119 h 10000"/>
              <a:gd name="connsiteX7" fmla="*/ 0 w 9785"/>
              <a:gd name="connsiteY7" fmla="*/ 7484 h 10000"/>
              <a:gd name="connsiteX8" fmla="*/ 643 w 9785"/>
              <a:gd name="connsiteY8" fmla="*/ 5017 h 10000"/>
              <a:gd name="connsiteX9" fmla="*/ 1069 w 9785"/>
              <a:gd name="connsiteY9" fmla="*/ 5645 h 10000"/>
              <a:gd name="connsiteX10" fmla="*/ 1284 w 9785"/>
              <a:gd name="connsiteY10" fmla="*/ 5957 h 10000"/>
              <a:gd name="connsiteX11" fmla="*/ 1713 w 9785"/>
              <a:gd name="connsiteY11" fmla="*/ 6272 h 10000"/>
              <a:gd name="connsiteX12" fmla="*/ 2137 w 9785"/>
              <a:gd name="connsiteY12" fmla="*/ 6546 h 10000"/>
              <a:gd name="connsiteX13" fmla="*/ 2566 w 9785"/>
              <a:gd name="connsiteY13" fmla="*/ 6863 h 10000"/>
              <a:gd name="connsiteX14" fmla="*/ 2969 w 9785"/>
              <a:gd name="connsiteY14" fmla="*/ 6863 h 10000"/>
              <a:gd name="connsiteX15" fmla="*/ 3611 w 9785"/>
              <a:gd name="connsiteY15" fmla="*/ 7181 h 10000"/>
              <a:gd name="connsiteX16" fmla="*/ 4252 w 9785"/>
              <a:gd name="connsiteY16" fmla="*/ 7181 h 10000"/>
              <a:gd name="connsiteX17" fmla="*/ 4892 w 9785"/>
              <a:gd name="connsiteY17" fmla="*/ 7181 h 10000"/>
              <a:gd name="connsiteX18" fmla="*/ 5534 w 9785"/>
              <a:gd name="connsiteY18" fmla="*/ 6863 h 10000"/>
              <a:gd name="connsiteX19" fmla="*/ 5963 w 9785"/>
              <a:gd name="connsiteY19" fmla="*/ 6863 h 10000"/>
              <a:gd name="connsiteX20" fmla="*/ 6603 w 9785"/>
              <a:gd name="connsiteY20" fmla="*/ 6546 h 10000"/>
              <a:gd name="connsiteX21" fmla="*/ 7033 w 9785"/>
              <a:gd name="connsiteY21" fmla="*/ 6272 h 10000"/>
              <a:gd name="connsiteX22" fmla="*/ 7458 w 9785"/>
              <a:gd name="connsiteY22" fmla="*/ 5957 h 10000"/>
              <a:gd name="connsiteX23" fmla="*/ 7673 w 9785"/>
              <a:gd name="connsiteY23" fmla="*/ 5645 h 10000"/>
              <a:gd name="connsiteX24" fmla="*/ 7673 w 9785"/>
              <a:gd name="connsiteY24" fmla="*/ 5333 h 10000"/>
              <a:gd name="connsiteX25" fmla="*/ 7860 w 9785"/>
              <a:gd name="connsiteY25" fmla="*/ 4705 h 10000"/>
              <a:gd name="connsiteX26" fmla="*/ 8073 w 9785"/>
              <a:gd name="connsiteY26" fmla="*/ 4082 h 10000"/>
              <a:gd name="connsiteX27" fmla="*/ 8287 w 9785"/>
              <a:gd name="connsiteY27" fmla="*/ 3761 h 10000"/>
              <a:gd name="connsiteX28" fmla="*/ 8287 w 9785"/>
              <a:gd name="connsiteY28" fmla="*/ 2824 h 10000"/>
              <a:gd name="connsiteX29" fmla="*/ 8502 w 9785"/>
              <a:gd name="connsiteY29" fmla="*/ 2200 h 10000"/>
              <a:gd name="connsiteX30" fmla="*/ 8502 w 9785"/>
              <a:gd name="connsiteY30" fmla="*/ 1569 h 10000"/>
              <a:gd name="connsiteX31" fmla="*/ 8502 w 9785"/>
              <a:gd name="connsiteY31" fmla="*/ 1252 h 10000"/>
              <a:gd name="connsiteX32" fmla="*/ 8715 w 9785"/>
              <a:gd name="connsiteY32" fmla="*/ 627 h 10000"/>
              <a:gd name="connsiteX33" fmla="*/ 8715 w 9785"/>
              <a:gd name="connsiteY33" fmla="*/ 312 h 10000"/>
              <a:gd name="connsiteX34" fmla="*/ 8929 w 9785"/>
              <a:gd name="connsiteY34" fmla="*/ 312 h 10000"/>
              <a:gd name="connsiteX35" fmla="*/ 8929 w 9785"/>
              <a:gd name="connsiteY35" fmla="*/ 0 h 10000"/>
              <a:gd name="connsiteX36" fmla="*/ 8929 w 9785"/>
              <a:gd name="connsiteY36" fmla="*/ 0 h 10000"/>
              <a:gd name="connsiteX37" fmla="*/ 8929 w 9785"/>
              <a:gd name="connsiteY37" fmla="*/ 0 h 10000"/>
              <a:gd name="connsiteX38" fmla="*/ 8929 w 9785"/>
              <a:gd name="connsiteY38" fmla="*/ 312 h 10000"/>
              <a:gd name="connsiteX39" fmla="*/ 9144 w 9785"/>
              <a:gd name="connsiteY39" fmla="*/ 312 h 10000"/>
              <a:gd name="connsiteX40" fmla="*/ 9144 w 9785"/>
              <a:gd name="connsiteY40" fmla="*/ 627 h 10000"/>
              <a:gd name="connsiteX41" fmla="*/ 9144 w 9785"/>
              <a:gd name="connsiteY41" fmla="*/ 1252 h 10000"/>
              <a:gd name="connsiteX42" fmla="*/ 9144 w 9785"/>
              <a:gd name="connsiteY42" fmla="*/ 1569 h 10000"/>
              <a:gd name="connsiteX43" fmla="*/ 9144 w 9785"/>
              <a:gd name="connsiteY43" fmla="*/ 2200 h 10000"/>
              <a:gd name="connsiteX44" fmla="*/ 9144 w 9785"/>
              <a:gd name="connsiteY44" fmla="*/ 2824 h 10000"/>
              <a:gd name="connsiteX45" fmla="*/ 9358 w 9785"/>
              <a:gd name="connsiteY45" fmla="*/ 4082 h 10000"/>
              <a:gd name="connsiteX46" fmla="*/ 9358 w 9785"/>
              <a:gd name="connsiteY46" fmla="*/ 5017 h 10000"/>
              <a:gd name="connsiteX47" fmla="*/ 9571 w 9785"/>
              <a:gd name="connsiteY47" fmla="*/ 5957 h 10000"/>
              <a:gd name="connsiteX48" fmla="*/ 9785 w 9785"/>
              <a:gd name="connsiteY48" fmla="*/ 6546 h 10000"/>
              <a:gd name="connsiteX49" fmla="*/ 9785 w 9785"/>
              <a:gd name="connsiteY49" fmla="*/ 6863 h 10000"/>
              <a:gd name="connsiteX50" fmla="*/ 9785 w 9785"/>
              <a:gd name="connsiteY50" fmla="*/ 7181 h 10000"/>
              <a:gd name="connsiteX51" fmla="*/ 9785 w 9785"/>
              <a:gd name="connsiteY51" fmla="*/ 7484 h 10000"/>
              <a:gd name="connsiteX52" fmla="*/ 9571 w 9785"/>
              <a:gd name="connsiteY52" fmla="*/ 7800 h 10000"/>
              <a:gd name="connsiteX53" fmla="*/ 9144 w 9785"/>
              <a:gd name="connsiteY53" fmla="*/ 8119 h 10000"/>
              <a:gd name="connsiteX54" fmla="*/ 8715 w 9785"/>
              <a:gd name="connsiteY54" fmla="*/ 8429 h 10000"/>
              <a:gd name="connsiteX55" fmla="*/ 8287 w 9785"/>
              <a:gd name="connsiteY55" fmla="*/ 8744 h 10000"/>
              <a:gd name="connsiteX56" fmla="*/ 7673 w 9785"/>
              <a:gd name="connsiteY56" fmla="*/ 9063 h 10000"/>
              <a:gd name="connsiteX57" fmla="*/ 6816 w 9785"/>
              <a:gd name="connsiteY57" fmla="*/ 9373 h 10000"/>
              <a:gd name="connsiteX58" fmla="*/ 6175 w 9785"/>
              <a:gd name="connsiteY58" fmla="*/ 9687 h 10000"/>
              <a:gd name="connsiteX59" fmla="*/ 5320 w 9785"/>
              <a:gd name="connsiteY59" fmla="*/ 10000 h 10000"/>
              <a:gd name="connsiteX60" fmla="*/ 4252 w 9785"/>
              <a:gd name="connsiteY60" fmla="*/ 10000 h 10000"/>
              <a:gd name="connsiteX61" fmla="*/ 4252 w 9785"/>
              <a:gd name="connsiteY61" fmla="*/ 10000 h 10000"/>
              <a:gd name="connsiteX0" fmla="*/ 4345 w 10000"/>
              <a:gd name="connsiteY0" fmla="*/ 10000 h 10000"/>
              <a:gd name="connsiteX1" fmla="*/ 3470 w 10000"/>
              <a:gd name="connsiteY1" fmla="*/ 9687 h 10000"/>
              <a:gd name="connsiteX2" fmla="*/ 2622 w 10000"/>
              <a:gd name="connsiteY2" fmla="*/ 9687 h 10000"/>
              <a:gd name="connsiteX3" fmla="*/ 1967 w 10000"/>
              <a:gd name="connsiteY3" fmla="*/ 9373 h 10000"/>
              <a:gd name="connsiteX4" fmla="*/ 1312 w 10000"/>
              <a:gd name="connsiteY4" fmla="*/ 9063 h 10000"/>
              <a:gd name="connsiteX5" fmla="*/ 875 w 10000"/>
              <a:gd name="connsiteY5" fmla="*/ 8744 h 10000"/>
              <a:gd name="connsiteX6" fmla="*/ 437 w 10000"/>
              <a:gd name="connsiteY6" fmla="*/ 8119 h 10000"/>
              <a:gd name="connsiteX7" fmla="*/ 0 w 10000"/>
              <a:gd name="connsiteY7" fmla="*/ 7484 h 10000"/>
              <a:gd name="connsiteX8" fmla="*/ 1092 w 10000"/>
              <a:gd name="connsiteY8" fmla="*/ 5645 h 10000"/>
              <a:gd name="connsiteX9" fmla="*/ 1312 w 10000"/>
              <a:gd name="connsiteY9" fmla="*/ 5957 h 10000"/>
              <a:gd name="connsiteX10" fmla="*/ 1751 w 10000"/>
              <a:gd name="connsiteY10" fmla="*/ 6272 h 10000"/>
              <a:gd name="connsiteX11" fmla="*/ 2184 w 10000"/>
              <a:gd name="connsiteY11" fmla="*/ 6546 h 10000"/>
              <a:gd name="connsiteX12" fmla="*/ 2622 w 10000"/>
              <a:gd name="connsiteY12" fmla="*/ 6863 h 10000"/>
              <a:gd name="connsiteX13" fmla="*/ 3034 w 10000"/>
              <a:gd name="connsiteY13" fmla="*/ 6863 h 10000"/>
              <a:gd name="connsiteX14" fmla="*/ 3690 w 10000"/>
              <a:gd name="connsiteY14" fmla="*/ 7181 h 10000"/>
              <a:gd name="connsiteX15" fmla="*/ 4345 w 10000"/>
              <a:gd name="connsiteY15" fmla="*/ 7181 h 10000"/>
              <a:gd name="connsiteX16" fmla="*/ 4999 w 10000"/>
              <a:gd name="connsiteY16" fmla="*/ 7181 h 10000"/>
              <a:gd name="connsiteX17" fmla="*/ 5656 w 10000"/>
              <a:gd name="connsiteY17" fmla="*/ 6863 h 10000"/>
              <a:gd name="connsiteX18" fmla="*/ 6094 w 10000"/>
              <a:gd name="connsiteY18" fmla="*/ 6863 h 10000"/>
              <a:gd name="connsiteX19" fmla="*/ 6748 w 10000"/>
              <a:gd name="connsiteY19" fmla="*/ 6546 h 10000"/>
              <a:gd name="connsiteX20" fmla="*/ 7188 w 10000"/>
              <a:gd name="connsiteY20" fmla="*/ 6272 h 10000"/>
              <a:gd name="connsiteX21" fmla="*/ 7622 w 10000"/>
              <a:gd name="connsiteY21" fmla="*/ 5957 h 10000"/>
              <a:gd name="connsiteX22" fmla="*/ 7842 w 10000"/>
              <a:gd name="connsiteY22" fmla="*/ 5645 h 10000"/>
              <a:gd name="connsiteX23" fmla="*/ 7842 w 10000"/>
              <a:gd name="connsiteY23" fmla="*/ 5333 h 10000"/>
              <a:gd name="connsiteX24" fmla="*/ 8033 w 10000"/>
              <a:gd name="connsiteY24" fmla="*/ 4705 h 10000"/>
              <a:gd name="connsiteX25" fmla="*/ 8250 w 10000"/>
              <a:gd name="connsiteY25" fmla="*/ 4082 h 10000"/>
              <a:gd name="connsiteX26" fmla="*/ 8469 w 10000"/>
              <a:gd name="connsiteY26" fmla="*/ 3761 h 10000"/>
              <a:gd name="connsiteX27" fmla="*/ 8469 w 10000"/>
              <a:gd name="connsiteY27" fmla="*/ 2824 h 10000"/>
              <a:gd name="connsiteX28" fmla="*/ 8689 w 10000"/>
              <a:gd name="connsiteY28" fmla="*/ 2200 h 10000"/>
              <a:gd name="connsiteX29" fmla="*/ 8689 w 10000"/>
              <a:gd name="connsiteY29" fmla="*/ 1569 h 10000"/>
              <a:gd name="connsiteX30" fmla="*/ 8689 w 10000"/>
              <a:gd name="connsiteY30" fmla="*/ 1252 h 10000"/>
              <a:gd name="connsiteX31" fmla="*/ 8906 w 10000"/>
              <a:gd name="connsiteY31" fmla="*/ 627 h 10000"/>
              <a:gd name="connsiteX32" fmla="*/ 8906 w 10000"/>
              <a:gd name="connsiteY32" fmla="*/ 312 h 10000"/>
              <a:gd name="connsiteX33" fmla="*/ 9125 w 10000"/>
              <a:gd name="connsiteY33" fmla="*/ 312 h 10000"/>
              <a:gd name="connsiteX34" fmla="*/ 9125 w 10000"/>
              <a:gd name="connsiteY34" fmla="*/ 0 h 10000"/>
              <a:gd name="connsiteX35" fmla="*/ 9125 w 10000"/>
              <a:gd name="connsiteY35" fmla="*/ 0 h 10000"/>
              <a:gd name="connsiteX36" fmla="*/ 9125 w 10000"/>
              <a:gd name="connsiteY36" fmla="*/ 0 h 10000"/>
              <a:gd name="connsiteX37" fmla="*/ 9125 w 10000"/>
              <a:gd name="connsiteY37" fmla="*/ 312 h 10000"/>
              <a:gd name="connsiteX38" fmla="*/ 9345 w 10000"/>
              <a:gd name="connsiteY38" fmla="*/ 312 h 10000"/>
              <a:gd name="connsiteX39" fmla="*/ 9345 w 10000"/>
              <a:gd name="connsiteY39" fmla="*/ 627 h 10000"/>
              <a:gd name="connsiteX40" fmla="*/ 9345 w 10000"/>
              <a:gd name="connsiteY40" fmla="*/ 1252 h 10000"/>
              <a:gd name="connsiteX41" fmla="*/ 9345 w 10000"/>
              <a:gd name="connsiteY41" fmla="*/ 1569 h 10000"/>
              <a:gd name="connsiteX42" fmla="*/ 9345 w 10000"/>
              <a:gd name="connsiteY42" fmla="*/ 2200 h 10000"/>
              <a:gd name="connsiteX43" fmla="*/ 9345 w 10000"/>
              <a:gd name="connsiteY43" fmla="*/ 2824 h 10000"/>
              <a:gd name="connsiteX44" fmla="*/ 9564 w 10000"/>
              <a:gd name="connsiteY44" fmla="*/ 4082 h 10000"/>
              <a:gd name="connsiteX45" fmla="*/ 9564 w 10000"/>
              <a:gd name="connsiteY45" fmla="*/ 5017 h 10000"/>
              <a:gd name="connsiteX46" fmla="*/ 9781 w 10000"/>
              <a:gd name="connsiteY46" fmla="*/ 5957 h 10000"/>
              <a:gd name="connsiteX47" fmla="*/ 10000 w 10000"/>
              <a:gd name="connsiteY47" fmla="*/ 6546 h 10000"/>
              <a:gd name="connsiteX48" fmla="*/ 10000 w 10000"/>
              <a:gd name="connsiteY48" fmla="*/ 6863 h 10000"/>
              <a:gd name="connsiteX49" fmla="*/ 10000 w 10000"/>
              <a:gd name="connsiteY49" fmla="*/ 7181 h 10000"/>
              <a:gd name="connsiteX50" fmla="*/ 10000 w 10000"/>
              <a:gd name="connsiteY50" fmla="*/ 7484 h 10000"/>
              <a:gd name="connsiteX51" fmla="*/ 9781 w 10000"/>
              <a:gd name="connsiteY51" fmla="*/ 7800 h 10000"/>
              <a:gd name="connsiteX52" fmla="*/ 9345 w 10000"/>
              <a:gd name="connsiteY52" fmla="*/ 8119 h 10000"/>
              <a:gd name="connsiteX53" fmla="*/ 8906 w 10000"/>
              <a:gd name="connsiteY53" fmla="*/ 8429 h 10000"/>
              <a:gd name="connsiteX54" fmla="*/ 8469 w 10000"/>
              <a:gd name="connsiteY54" fmla="*/ 8744 h 10000"/>
              <a:gd name="connsiteX55" fmla="*/ 7842 w 10000"/>
              <a:gd name="connsiteY55" fmla="*/ 9063 h 10000"/>
              <a:gd name="connsiteX56" fmla="*/ 6966 w 10000"/>
              <a:gd name="connsiteY56" fmla="*/ 9373 h 10000"/>
              <a:gd name="connsiteX57" fmla="*/ 6311 w 10000"/>
              <a:gd name="connsiteY57" fmla="*/ 9687 h 10000"/>
              <a:gd name="connsiteX58" fmla="*/ 5437 w 10000"/>
              <a:gd name="connsiteY58" fmla="*/ 10000 h 10000"/>
              <a:gd name="connsiteX59" fmla="*/ 4345 w 10000"/>
              <a:gd name="connsiteY59" fmla="*/ 10000 h 10000"/>
              <a:gd name="connsiteX60" fmla="*/ 4345 w 10000"/>
              <a:gd name="connsiteY60" fmla="*/ 10000 h 10000"/>
              <a:gd name="connsiteX0" fmla="*/ 4345 w 10000"/>
              <a:gd name="connsiteY0" fmla="*/ 10000 h 10000"/>
              <a:gd name="connsiteX1" fmla="*/ 3470 w 10000"/>
              <a:gd name="connsiteY1" fmla="*/ 9687 h 10000"/>
              <a:gd name="connsiteX2" fmla="*/ 2622 w 10000"/>
              <a:gd name="connsiteY2" fmla="*/ 9687 h 10000"/>
              <a:gd name="connsiteX3" fmla="*/ 1967 w 10000"/>
              <a:gd name="connsiteY3" fmla="*/ 9373 h 10000"/>
              <a:gd name="connsiteX4" fmla="*/ 1312 w 10000"/>
              <a:gd name="connsiteY4" fmla="*/ 9063 h 10000"/>
              <a:gd name="connsiteX5" fmla="*/ 875 w 10000"/>
              <a:gd name="connsiteY5" fmla="*/ 8744 h 10000"/>
              <a:gd name="connsiteX6" fmla="*/ 437 w 10000"/>
              <a:gd name="connsiteY6" fmla="*/ 8119 h 10000"/>
              <a:gd name="connsiteX7" fmla="*/ 0 w 10000"/>
              <a:gd name="connsiteY7" fmla="*/ 7484 h 10000"/>
              <a:gd name="connsiteX8" fmla="*/ 1092 w 10000"/>
              <a:gd name="connsiteY8" fmla="*/ 5645 h 10000"/>
              <a:gd name="connsiteX9" fmla="*/ 1751 w 10000"/>
              <a:gd name="connsiteY9" fmla="*/ 6272 h 10000"/>
              <a:gd name="connsiteX10" fmla="*/ 2184 w 10000"/>
              <a:gd name="connsiteY10" fmla="*/ 6546 h 10000"/>
              <a:gd name="connsiteX11" fmla="*/ 2622 w 10000"/>
              <a:gd name="connsiteY11" fmla="*/ 6863 h 10000"/>
              <a:gd name="connsiteX12" fmla="*/ 3034 w 10000"/>
              <a:gd name="connsiteY12" fmla="*/ 6863 h 10000"/>
              <a:gd name="connsiteX13" fmla="*/ 3690 w 10000"/>
              <a:gd name="connsiteY13" fmla="*/ 7181 h 10000"/>
              <a:gd name="connsiteX14" fmla="*/ 4345 w 10000"/>
              <a:gd name="connsiteY14" fmla="*/ 7181 h 10000"/>
              <a:gd name="connsiteX15" fmla="*/ 4999 w 10000"/>
              <a:gd name="connsiteY15" fmla="*/ 7181 h 10000"/>
              <a:gd name="connsiteX16" fmla="*/ 5656 w 10000"/>
              <a:gd name="connsiteY16" fmla="*/ 6863 h 10000"/>
              <a:gd name="connsiteX17" fmla="*/ 6094 w 10000"/>
              <a:gd name="connsiteY17" fmla="*/ 6863 h 10000"/>
              <a:gd name="connsiteX18" fmla="*/ 6748 w 10000"/>
              <a:gd name="connsiteY18" fmla="*/ 6546 h 10000"/>
              <a:gd name="connsiteX19" fmla="*/ 7188 w 10000"/>
              <a:gd name="connsiteY19" fmla="*/ 6272 h 10000"/>
              <a:gd name="connsiteX20" fmla="*/ 7622 w 10000"/>
              <a:gd name="connsiteY20" fmla="*/ 5957 h 10000"/>
              <a:gd name="connsiteX21" fmla="*/ 7842 w 10000"/>
              <a:gd name="connsiteY21" fmla="*/ 5645 h 10000"/>
              <a:gd name="connsiteX22" fmla="*/ 7842 w 10000"/>
              <a:gd name="connsiteY22" fmla="*/ 5333 h 10000"/>
              <a:gd name="connsiteX23" fmla="*/ 8033 w 10000"/>
              <a:gd name="connsiteY23" fmla="*/ 4705 h 10000"/>
              <a:gd name="connsiteX24" fmla="*/ 8250 w 10000"/>
              <a:gd name="connsiteY24" fmla="*/ 4082 h 10000"/>
              <a:gd name="connsiteX25" fmla="*/ 8469 w 10000"/>
              <a:gd name="connsiteY25" fmla="*/ 3761 h 10000"/>
              <a:gd name="connsiteX26" fmla="*/ 8469 w 10000"/>
              <a:gd name="connsiteY26" fmla="*/ 2824 h 10000"/>
              <a:gd name="connsiteX27" fmla="*/ 8689 w 10000"/>
              <a:gd name="connsiteY27" fmla="*/ 2200 h 10000"/>
              <a:gd name="connsiteX28" fmla="*/ 8689 w 10000"/>
              <a:gd name="connsiteY28" fmla="*/ 1569 h 10000"/>
              <a:gd name="connsiteX29" fmla="*/ 8689 w 10000"/>
              <a:gd name="connsiteY29" fmla="*/ 1252 h 10000"/>
              <a:gd name="connsiteX30" fmla="*/ 8906 w 10000"/>
              <a:gd name="connsiteY30" fmla="*/ 627 h 10000"/>
              <a:gd name="connsiteX31" fmla="*/ 8906 w 10000"/>
              <a:gd name="connsiteY31" fmla="*/ 312 h 10000"/>
              <a:gd name="connsiteX32" fmla="*/ 9125 w 10000"/>
              <a:gd name="connsiteY32" fmla="*/ 312 h 10000"/>
              <a:gd name="connsiteX33" fmla="*/ 9125 w 10000"/>
              <a:gd name="connsiteY33" fmla="*/ 0 h 10000"/>
              <a:gd name="connsiteX34" fmla="*/ 9125 w 10000"/>
              <a:gd name="connsiteY34" fmla="*/ 0 h 10000"/>
              <a:gd name="connsiteX35" fmla="*/ 9125 w 10000"/>
              <a:gd name="connsiteY35" fmla="*/ 0 h 10000"/>
              <a:gd name="connsiteX36" fmla="*/ 9125 w 10000"/>
              <a:gd name="connsiteY36" fmla="*/ 312 h 10000"/>
              <a:gd name="connsiteX37" fmla="*/ 9345 w 10000"/>
              <a:gd name="connsiteY37" fmla="*/ 312 h 10000"/>
              <a:gd name="connsiteX38" fmla="*/ 9345 w 10000"/>
              <a:gd name="connsiteY38" fmla="*/ 627 h 10000"/>
              <a:gd name="connsiteX39" fmla="*/ 9345 w 10000"/>
              <a:gd name="connsiteY39" fmla="*/ 1252 h 10000"/>
              <a:gd name="connsiteX40" fmla="*/ 9345 w 10000"/>
              <a:gd name="connsiteY40" fmla="*/ 1569 h 10000"/>
              <a:gd name="connsiteX41" fmla="*/ 9345 w 10000"/>
              <a:gd name="connsiteY41" fmla="*/ 2200 h 10000"/>
              <a:gd name="connsiteX42" fmla="*/ 9345 w 10000"/>
              <a:gd name="connsiteY42" fmla="*/ 2824 h 10000"/>
              <a:gd name="connsiteX43" fmla="*/ 9564 w 10000"/>
              <a:gd name="connsiteY43" fmla="*/ 4082 h 10000"/>
              <a:gd name="connsiteX44" fmla="*/ 9564 w 10000"/>
              <a:gd name="connsiteY44" fmla="*/ 5017 h 10000"/>
              <a:gd name="connsiteX45" fmla="*/ 9781 w 10000"/>
              <a:gd name="connsiteY45" fmla="*/ 5957 h 10000"/>
              <a:gd name="connsiteX46" fmla="*/ 10000 w 10000"/>
              <a:gd name="connsiteY46" fmla="*/ 6546 h 10000"/>
              <a:gd name="connsiteX47" fmla="*/ 10000 w 10000"/>
              <a:gd name="connsiteY47" fmla="*/ 6863 h 10000"/>
              <a:gd name="connsiteX48" fmla="*/ 10000 w 10000"/>
              <a:gd name="connsiteY48" fmla="*/ 7181 h 10000"/>
              <a:gd name="connsiteX49" fmla="*/ 10000 w 10000"/>
              <a:gd name="connsiteY49" fmla="*/ 7484 h 10000"/>
              <a:gd name="connsiteX50" fmla="*/ 9781 w 10000"/>
              <a:gd name="connsiteY50" fmla="*/ 7800 h 10000"/>
              <a:gd name="connsiteX51" fmla="*/ 9345 w 10000"/>
              <a:gd name="connsiteY51" fmla="*/ 8119 h 10000"/>
              <a:gd name="connsiteX52" fmla="*/ 8906 w 10000"/>
              <a:gd name="connsiteY52" fmla="*/ 8429 h 10000"/>
              <a:gd name="connsiteX53" fmla="*/ 8469 w 10000"/>
              <a:gd name="connsiteY53" fmla="*/ 8744 h 10000"/>
              <a:gd name="connsiteX54" fmla="*/ 7842 w 10000"/>
              <a:gd name="connsiteY54" fmla="*/ 9063 h 10000"/>
              <a:gd name="connsiteX55" fmla="*/ 6966 w 10000"/>
              <a:gd name="connsiteY55" fmla="*/ 9373 h 10000"/>
              <a:gd name="connsiteX56" fmla="*/ 6311 w 10000"/>
              <a:gd name="connsiteY56" fmla="*/ 9687 h 10000"/>
              <a:gd name="connsiteX57" fmla="*/ 5437 w 10000"/>
              <a:gd name="connsiteY57" fmla="*/ 10000 h 10000"/>
              <a:gd name="connsiteX58" fmla="*/ 4345 w 10000"/>
              <a:gd name="connsiteY58" fmla="*/ 10000 h 10000"/>
              <a:gd name="connsiteX59" fmla="*/ 4345 w 10000"/>
              <a:gd name="connsiteY59" fmla="*/ 10000 h 10000"/>
              <a:gd name="connsiteX0" fmla="*/ 4345 w 10000"/>
              <a:gd name="connsiteY0" fmla="*/ 10000 h 10000"/>
              <a:gd name="connsiteX1" fmla="*/ 3470 w 10000"/>
              <a:gd name="connsiteY1" fmla="*/ 9687 h 10000"/>
              <a:gd name="connsiteX2" fmla="*/ 2622 w 10000"/>
              <a:gd name="connsiteY2" fmla="*/ 9687 h 10000"/>
              <a:gd name="connsiteX3" fmla="*/ 1967 w 10000"/>
              <a:gd name="connsiteY3" fmla="*/ 9373 h 10000"/>
              <a:gd name="connsiteX4" fmla="*/ 1312 w 10000"/>
              <a:gd name="connsiteY4" fmla="*/ 9063 h 10000"/>
              <a:gd name="connsiteX5" fmla="*/ 875 w 10000"/>
              <a:gd name="connsiteY5" fmla="*/ 8744 h 10000"/>
              <a:gd name="connsiteX6" fmla="*/ 437 w 10000"/>
              <a:gd name="connsiteY6" fmla="*/ 8119 h 10000"/>
              <a:gd name="connsiteX7" fmla="*/ 0 w 10000"/>
              <a:gd name="connsiteY7" fmla="*/ 7484 h 10000"/>
              <a:gd name="connsiteX8" fmla="*/ 1751 w 10000"/>
              <a:gd name="connsiteY8" fmla="*/ 6272 h 10000"/>
              <a:gd name="connsiteX9" fmla="*/ 2184 w 10000"/>
              <a:gd name="connsiteY9" fmla="*/ 6546 h 10000"/>
              <a:gd name="connsiteX10" fmla="*/ 2622 w 10000"/>
              <a:gd name="connsiteY10" fmla="*/ 6863 h 10000"/>
              <a:gd name="connsiteX11" fmla="*/ 3034 w 10000"/>
              <a:gd name="connsiteY11" fmla="*/ 6863 h 10000"/>
              <a:gd name="connsiteX12" fmla="*/ 3690 w 10000"/>
              <a:gd name="connsiteY12" fmla="*/ 7181 h 10000"/>
              <a:gd name="connsiteX13" fmla="*/ 4345 w 10000"/>
              <a:gd name="connsiteY13" fmla="*/ 7181 h 10000"/>
              <a:gd name="connsiteX14" fmla="*/ 4999 w 10000"/>
              <a:gd name="connsiteY14" fmla="*/ 7181 h 10000"/>
              <a:gd name="connsiteX15" fmla="*/ 5656 w 10000"/>
              <a:gd name="connsiteY15" fmla="*/ 6863 h 10000"/>
              <a:gd name="connsiteX16" fmla="*/ 6094 w 10000"/>
              <a:gd name="connsiteY16" fmla="*/ 6863 h 10000"/>
              <a:gd name="connsiteX17" fmla="*/ 6748 w 10000"/>
              <a:gd name="connsiteY17" fmla="*/ 6546 h 10000"/>
              <a:gd name="connsiteX18" fmla="*/ 7188 w 10000"/>
              <a:gd name="connsiteY18" fmla="*/ 6272 h 10000"/>
              <a:gd name="connsiteX19" fmla="*/ 7622 w 10000"/>
              <a:gd name="connsiteY19" fmla="*/ 5957 h 10000"/>
              <a:gd name="connsiteX20" fmla="*/ 7842 w 10000"/>
              <a:gd name="connsiteY20" fmla="*/ 5645 h 10000"/>
              <a:gd name="connsiteX21" fmla="*/ 7842 w 10000"/>
              <a:gd name="connsiteY21" fmla="*/ 5333 h 10000"/>
              <a:gd name="connsiteX22" fmla="*/ 8033 w 10000"/>
              <a:gd name="connsiteY22" fmla="*/ 4705 h 10000"/>
              <a:gd name="connsiteX23" fmla="*/ 8250 w 10000"/>
              <a:gd name="connsiteY23" fmla="*/ 4082 h 10000"/>
              <a:gd name="connsiteX24" fmla="*/ 8469 w 10000"/>
              <a:gd name="connsiteY24" fmla="*/ 3761 h 10000"/>
              <a:gd name="connsiteX25" fmla="*/ 8469 w 10000"/>
              <a:gd name="connsiteY25" fmla="*/ 2824 h 10000"/>
              <a:gd name="connsiteX26" fmla="*/ 8689 w 10000"/>
              <a:gd name="connsiteY26" fmla="*/ 2200 h 10000"/>
              <a:gd name="connsiteX27" fmla="*/ 8689 w 10000"/>
              <a:gd name="connsiteY27" fmla="*/ 1569 h 10000"/>
              <a:gd name="connsiteX28" fmla="*/ 8689 w 10000"/>
              <a:gd name="connsiteY28" fmla="*/ 1252 h 10000"/>
              <a:gd name="connsiteX29" fmla="*/ 8906 w 10000"/>
              <a:gd name="connsiteY29" fmla="*/ 627 h 10000"/>
              <a:gd name="connsiteX30" fmla="*/ 8906 w 10000"/>
              <a:gd name="connsiteY30" fmla="*/ 312 h 10000"/>
              <a:gd name="connsiteX31" fmla="*/ 9125 w 10000"/>
              <a:gd name="connsiteY31" fmla="*/ 312 h 10000"/>
              <a:gd name="connsiteX32" fmla="*/ 9125 w 10000"/>
              <a:gd name="connsiteY32" fmla="*/ 0 h 10000"/>
              <a:gd name="connsiteX33" fmla="*/ 9125 w 10000"/>
              <a:gd name="connsiteY33" fmla="*/ 0 h 10000"/>
              <a:gd name="connsiteX34" fmla="*/ 9125 w 10000"/>
              <a:gd name="connsiteY34" fmla="*/ 0 h 10000"/>
              <a:gd name="connsiteX35" fmla="*/ 9125 w 10000"/>
              <a:gd name="connsiteY35" fmla="*/ 312 h 10000"/>
              <a:gd name="connsiteX36" fmla="*/ 9345 w 10000"/>
              <a:gd name="connsiteY36" fmla="*/ 312 h 10000"/>
              <a:gd name="connsiteX37" fmla="*/ 9345 w 10000"/>
              <a:gd name="connsiteY37" fmla="*/ 627 h 10000"/>
              <a:gd name="connsiteX38" fmla="*/ 9345 w 10000"/>
              <a:gd name="connsiteY38" fmla="*/ 1252 h 10000"/>
              <a:gd name="connsiteX39" fmla="*/ 9345 w 10000"/>
              <a:gd name="connsiteY39" fmla="*/ 1569 h 10000"/>
              <a:gd name="connsiteX40" fmla="*/ 9345 w 10000"/>
              <a:gd name="connsiteY40" fmla="*/ 2200 h 10000"/>
              <a:gd name="connsiteX41" fmla="*/ 9345 w 10000"/>
              <a:gd name="connsiteY41" fmla="*/ 2824 h 10000"/>
              <a:gd name="connsiteX42" fmla="*/ 9564 w 10000"/>
              <a:gd name="connsiteY42" fmla="*/ 4082 h 10000"/>
              <a:gd name="connsiteX43" fmla="*/ 9564 w 10000"/>
              <a:gd name="connsiteY43" fmla="*/ 5017 h 10000"/>
              <a:gd name="connsiteX44" fmla="*/ 9781 w 10000"/>
              <a:gd name="connsiteY44" fmla="*/ 5957 h 10000"/>
              <a:gd name="connsiteX45" fmla="*/ 10000 w 10000"/>
              <a:gd name="connsiteY45" fmla="*/ 6546 h 10000"/>
              <a:gd name="connsiteX46" fmla="*/ 10000 w 10000"/>
              <a:gd name="connsiteY46" fmla="*/ 6863 h 10000"/>
              <a:gd name="connsiteX47" fmla="*/ 10000 w 10000"/>
              <a:gd name="connsiteY47" fmla="*/ 7181 h 10000"/>
              <a:gd name="connsiteX48" fmla="*/ 10000 w 10000"/>
              <a:gd name="connsiteY48" fmla="*/ 7484 h 10000"/>
              <a:gd name="connsiteX49" fmla="*/ 9781 w 10000"/>
              <a:gd name="connsiteY49" fmla="*/ 7800 h 10000"/>
              <a:gd name="connsiteX50" fmla="*/ 9345 w 10000"/>
              <a:gd name="connsiteY50" fmla="*/ 8119 h 10000"/>
              <a:gd name="connsiteX51" fmla="*/ 8906 w 10000"/>
              <a:gd name="connsiteY51" fmla="*/ 8429 h 10000"/>
              <a:gd name="connsiteX52" fmla="*/ 8469 w 10000"/>
              <a:gd name="connsiteY52" fmla="*/ 8744 h 10000"/>
              <a:gd name="connsiteX53" fmla="*/ 7842 w 10000"/>
              <a:gd name="connsiteY53" fmla="*/ 9063 h 10000"/>
              <a:gd name="connsiteX54" fmla="*/ 6966 w 10000"/>
              <a:gd name="connsiteY54" fmla="*/ 9373 h 10000"/>
              <a:gd name="connsiteX55" fmla="*/ 6311 w 10000"/>
              <a:gd name="connsiteY55" fmla="*/ 9687 h 10000"/>
              <a:gd name="connsiteX56" fmla="*/ 5437 w 10000"/>
              <a:gd name="connsiteY56" fmla="*/ 10000 h 10000"/>
              <a:gd name="connsiteX57" fmla="*/ 4345 w 10000"/>
              <a:gd name="connsiteY57" fmla="*/ 10000 h 10000"/>
              <a:gd name="connsiteX58" fmla="*/ 4345 w 10000"/>
              <a:gd name="connsiteY58" fmla="*/ 10000 h 10000"/>
              <a:gd name="connsiteX0" fmla="*/ 3908 w 9563"/>
              <a:gd name="connsiteY0" fmla="*/ 10000 h 10000"/>
              <a:gd name="connsiteX1" fmla="*/ 3033 w 9563"/>
              <a:gd name="connsiteY1" fmla="*/ 9687 h 10000"/>
              <a:gd name="connsiteX2" fmla="*/ 2185 w 9563"/>
              <a:gd name="connsiteY2" fmla="*/ 9687 h 10000"/>
              <a:gd name="connsiteX3" fmla="*/ 1530 w 9563"/>
              <a:gd name="connsiteY3" fmla="*/ 9373 h 10000"/>
              <a:gd name="connsiteX4" fmla="*/ 875 w 9563"/>
              <a:gd name="connsiteY4" fmla="*/ 9063 h 10000"/>
              <a:gd name="connsiteX5" fmla="*/ 438 w 9563"/>
              <a:gd name="connsiteY5" fmla="*/ 8744 h 10000"/>
              <a:gd name="connsiteX6" fmla="*/ 0 w 9563"/>
              <a:gd name="connsiteY6" fmla="*/ 8119 h 10000"/>
              <a:gd name="connsiteX7" fmla="*/ 1314 w 9563"/>
              <a:gd name="connsiteY7" fmla="*/ 6272 h 10000"/>
              <a:gd name="connsiteX8" fmla="*/ 1747 w 9563"/>
              <a:gd name="connsiteY8" fmla="*/ 6546 h 10000"/>
              <a:gd name="connsiteX9" fmla="*/ 2185 w 9563"/>
              <a:gd name="connsiteY9" fmla="*/ 6863 h 10000"/>
              <a:gd name="connsiteX10" fmla="*/ 2597 w 9563"/>
              <a:gd name="connsiteY10" fmla="*/ 6863 h 10000"/>
              <a:gd name="connsiteX11" fmla="*/ 3253 w 9563"/>
              <a:gd name="connsiteY11" fmla="*/ 7181 h 10000"/>
              <a:gd name="connsiteX12" fmla="*/ 3908 w 9563"/>
              <a:gd name="connsiteY12" fmla="*/ 7181 h 10000"/>
              <a:gd name="connsiteX13" fmla="*/ 4562 w 9563"/>
              <a:gd name="connsiteY13" fmla="*/ 7181 h 10000"/>
              <a:gd name="connsiteX14" fmla="*/ 5219 w 9563"/>
              <a:gd name="connsiteY14" fmla="*/ 6863 h 10000"/>
              <a:gd name="connsiteX15" fmla="*/ 5657 w 9563"/>
              <a:gd name="connsiteY15" fmla="*/ 6863 h 10000"/>
              <a:gd name="connsiteX16" fmla="*/ 6311 w 9563"/>
              <a:gd name="connsiteY16" fmla="*/ 6546 h 10000"/>
              <a:gd name="connsiteX17" fmla="*/ 6751 w 9563"/>
              <a:gd name="connsiteY17" fmla="*/ 6272 h 10000"/>
              <a:gd name="connsiteX18" fmla="*/ 7185 w 9563"/>
              <a:gd name="connsiteY18" fmla="*/ 5957 h 10000"/>
              <a:gd name="connsiteX19" fmla="*/ 7405 w 9563"/>
              <a:gd name="connsiteY19" fmla="*/ 5645 h 10000"/>
              <a:gd name="connsiteX20" fmla="*/ 7405 w 9563"/>
              <a:gd name="connsiteY20" fmla="*/ 5333 h 10000"/>
              <a:gd name="connsiteX21" fmla="*/ 7596 w 9563"/>
              <a:gd name="connsiteY21" fmla="*/ 4705 h 10000"/>
              <a:gd name="connsiteX22" fmla="*/ 7813 w 9563"/>
              <a:gd name="connsiteY22" fmla="*/ 4082 h 10000"/>
              <a:gd name="connsiteX23" fmla="*/ 8032 w 9563"/>
              <a:gd name="connsiteY23" fmla="*/ 3761 h 10000"/>
              <a:gd name="connsiteX24" fmla="*/ 8032 w 9563"/>
              <a:gd name="connsiteY24" fmla="*/ 2824 h 10000"/>
              <a:gd name="connsiteX25" fmla="*/ 8252 w 9563"/>
              <a:gd name="connsiteY25" fmla="*/ 2200 h 10000"/>
              <a:gd name="connsiteX26" fmla="*/ 8252 w 9563"/>
              <a:gd name="connsiteY26" fmla="*/ 1569 h 10000"/>
              <a:gd name="connsiteX27" fmla="*/ 8252 w 9563"/>
              <a:gd name="connsiteY27" fmla="*/ 1252 h 10000"/>
              <a:gd name="connsiteX28" fmla="*/ 8469 w 9563"/>
              <a:gd name="connsiteY28" fmla="*/ 627 h 10000"/>
              <a:gd name="connsiteX29" fmla="*/ 8469 w 9563"/>
              <a:gd name="connsiteY29" fmla="*/ 312 h 10000"/>
              <a:gd name="connsiteX30" fmla="*/ 8688 w 9563"/>
              <a:gd name="connsiteY30" fmla="*/ 312 h 10000"/>
              <a:gd name="connsiteX31" fmla="*/ 8688 w 9563"/>
              <a:gd name="connsiteY31" fmla="*/ 0 h 10000"/>
              <a:gd name="connsiteX32" fmla="*/ 8688 w 9563"/>
              <a:gd name="connsiteY32" fmla="*/ 0 h 10000"/>
              <a:gd name="connsiteX33" fmla="*/ 8688 w 9563"/>
              <a:gd name="connsiteY33" fmla="*/ 0 h 10000"/>
              <a:gd name="connsiteX34" fmla="*/ 8688 w 9563"/>
              <a:gd name="connsiteY34" fmla="*/ 312 h 10000"/>
              <a:gd name="connsiteX35" fmla="*/ 8908 w 9563"/>
              <a:gd name="connsiteY35" fmla="*/ 312 h 10000"/>
              <a:gd name="connsiteX36" fmla="*/ 8908 w 9563"/>
              <a:gd name="connsiteY36" fmla="*/ 627 h 10000"/>
              <a:gd name="connsiteX37" fmla="*/ 8908 w 9563"/>
              <a:gd name="connsiteY37" fmla="*/ 1252 h 10000"/>
              <a:gd name="connsiteX38" fmla="*/ 8908 w 9563"/>
              <a:gd name="connsiteY38" fmla="*/ 1569 h 10000"/>
              <a:gd name="connsiteX39" fmla="*/ 8908 w 9563"/>
              <a:gd name="connsiteY39" fmla="*/ 2200 h 10000"/>
              <a:gd name="connsiteX40" fmla="*/ 8908 w 9563"/>
              <a:gd name="connsiteY40" fmla="*/ 2824 h 10000"/>
              <a:gd name="connsiteX41" fmla="*/ 9127 w 9563"/>
              <a:gd name="connsiteY41" fmla="*/ 4082 h 10000"/>
              <a:gd name="connsiteX42" fmla="*/ 9127 w 9563"/>
              <a:gd name="connsiteY42" fmla="*/ 5017 h 10000"/>
              <a:gd name="connsiteX43" fmla="*/ 9344 w 9563"/>
              <a:gd name="connsiteY43" fmla="*/ 5957 h 10000"/>
              <a:gd name="connsiteX44" fmla="*/ 9563 w 9563"/>
              <a:gd name="connsiteY44" fmla="*/ 6546 h 10000"/>
              <a:gd name="connsiteX45" fmla="*/ 9563 w 9563"/>
              <a:gd name="connsiteY45" fmla="*/ 6863 h 10000"/>
              <a:gd name="connsiteX46" fmla="*/ 9563 w 9563"/>
              <a:gd name="connsiteY46" fmla="*/ 7181 h 10000"/>
              <a:gd name="connsiteX47" fmla="*/ 9563 w 9563"/>
              <a:gd name="connsiteY47" fmla="*/ 7484 h 10000"/>
              <a:gd name="connsiteX48" fmla="*/ 9344 w 9563"/>
              <a:gd name="connsiteY48" fmla="*/ 7800 h 10000"/>
              <a:gd name="connsiteX49" fmla="*/ 8908 w 9563"/>
              <a:gd name="connsiteY49" fmla="*/ 8119 h 10000"/>
              <a:gd name="connsiteX50" fmla="*/ 8469 w 9563"/>
              <a:gd name="connsiteY50" fmla="*/ 8429 h 10000"/>
              <a:gd name="connsiteX51" fmla="*/ 8032 w 9563"/>
              <a:gd name="connsiteY51" fmla="*/ 8744 h 10000"/>
              <a:gd name="connsiteX52" fmla="*/ 7405 w 9563"/>
              <a:gd name="connsiteY52" fmla="*/ 9063 h 10000"/>
              <a:gd name="connsiteX53" fmla="*/ 6529 w 9563"/>
              <a:gd name="connsiteY53" fmla="*/ 9373 h 10000"/>
              <a:gd name="connsiteX54" fmla="*/ 5874 w 9563"/>
              <a:gd name="connsiteY54" fmla="*/ 9687 h 10000"/>
              <a:gd name="connsiteX55" fmla="*/ 5000 w 9563"/>
              <a:gd name="connsiteY55" fmla="*/ 10000 h 10000"/>
              <a:gd name="connsiteX56" fmla="*/ 3908 w 9563"/>
              <a:gd name="connsiteY56" fmla="*/ 10000 h 10000"/>
              <a:gd name="connsiteX57" fmla="*/ 3908 w 9563"/>
              <a:gd name="connsiteY57" fmla="*/ 10000 h 10000"/>
              <a:gd name="connsiteX0" fmla="*/ 3629 w 9542"/>
              <a:gd name="connsiteY0" fmla="*/ 10000 h 10000"/>
              <a:gd name="connsiteX1" fmla="*/ 2714 w 9542"/>
              <a:gd name="connsiteY1" fmla="*/ 9687 h 10000"/>
              <a:gd name="connsiteX2" fmla="*/ 1827 w 9542"/>
              <a:gd name="connsiteY2" fmla="*/ 9687 h 10000"/>
              <a:gd name="connsiteX3" fmla="*/ 1142 w 9542"/>
              <a:gd name="connsiteY3" fmla="*/ 9373 h 10000"/>
              <a:gd name="connsiteX4" fmla="*/ 457 w 9542"/>
              <a:gd name="connsiteY4" fmla="*/ 9063 h 10000"/>
              <a:gd name="connsiteX5" fmla="*/ 0 w 9542"/>
              <a:gd name="connsiteY5" fmla="*/ 8744 h 10000"/>
              <a:gd name="connsiteX6" fmla="*/ 916 w 9542"/>
              <a:gd name="connsiteY6" fmla="*/ 6272 h 10000"/>
              <a:gd name="connsiteX7" fmla="*/ 1369 w 9542"/>
              <a:gd name="connsiteY7" fmla="*/ 6546 h 10000"/>
              <a:gd name="connsiteX8" fmla="*/ 1827 w 9542"/>
              <a:gd name="connsiteY8" fmla="*/ 6863 h 10000"/>
              <a:gd name="connsiteX9" fmla="*/ 2258 w 9542"/>
              <a:gd name="connsiteY9" fmla="*/ 6863 h 10000"/>
              <a:gd name="connsiteX10" fmla="*/ 2944 w 9542"/>
              <a:gd name="connsiteY10" fmla="*/ 7181 h 10000"/>
              <a:gd name="connsiteX11" fmla="*/ 3629 w 9542"/>
              <a:gd name="connsiteY11" fmla="*/ 7181 h 10000"/>
              <a:gd name="connsiteX12" fmla="*/ 4312 w 9542"/>
              <a:gd name="connsiteY12" fmla="*/ 7181 h 10000"/>
              <a:gd name="connsiteX13" fmla="*/ 4999 w 9542"/>
              <a:gd name="connsiteY13" fmla="*/ 6863 h 10000"/>
              <a:gd name="connsiteX14" fmla="*/ 5458 w 9542"/>
              <a:gd name="connsiteY14" fmla="*/ 6863 h 10000"/>
              <a:gd name="connsiteX15" fmla="*/ 6141 w 9542"/>
              <a:gd name="connsiteY15" fmla="*/ 6546 h 10000"/>
              <a:gd name="connsiteX16" fmla="*/ 6602 w 9542"/>
              <a:gd name="connsiteY16" fmla="*/ 6272 h 10000"/>
              <a:gd name="connsiteX17" fmla="*/ 7055 w 9542"/>
              <a:gd name="connsiteY17" fmla="*/ 5957 h 10000"/>
              <a:gd name="connsiteX18" fmla="*/ 7285 w 9542"/>
              <a:gd name="connsiteY18" fmla="*/ 5645 h 10000"/>
              <a:gd name="connsiteX19" fmla="*/ 7285 w 9542"/>
              <a:gd name="connsiteY19" fmla="*/ 5333 h 10000"/>
              <a:gd name="connsiteX20" fmla="*/ 7485 w 9542"/>
              <a:gd name="connsiteY20" fmla="*/ 4705 h 10000"/>
              <a:gd name="connsiteX21" fmla="*/ 7712 w 9542"/>
              <a:gd name="connsiteY21" fmla="*/ 4082 h 10000"/>
              <a:gd name="connsiteX22" fmla="*/ 7941 w 9542"/>
              <a:gd name="connsiteY22" fmla="*/ 3761 h 10000"/>
              <a:gd name="connsiteX23" fmla="*/ 7941 w 9542"/>
              <a:gd name="connsiteY23" fmla="*/ 2824 h 10000"/>
              <a:gd name="connsiteX24" fmla="*/ 8171 w 9542"/>
              <a:gd name="connsiteY24" fmla="*/ 2200 h 10000"/>
              <a:gd name="connsiteX25" fmla="*/ 8171 w 9542"/>
              <a:gd name="connsiteY25" fmla="*/ 1569 h 10000"/>
              <a:gd name="connsiteX26" fmla="*/ 8171 w 9542"/>
              <a:gd name="connsiteY26" fmla="*/ 1252 h 10000"/>
              <a:gd name="connsiteX27" fmla="*/ 8398 w 9542"/>
              <a:gd name="connsiteY27" fmla="*/ 627 h 10000"/>
              <a:gd name="connsiteX28" fmla="*/ 8398 w 9542"/>
              <a:gd name="connsiteY28" fmla="*/ 312 h 10000"/>
              <a:gd name="connsiteX29" fmla="*/ 8627 w 9542"/>
              <a:gd name="connsiteY29" fmla="*/ 312 h 10000"/>
              <a:gd name="connsiteX30" fmla="*/ 8627 w 9542"/>
              <a:gd name="connsiteY30" fmla="*/ 0 h 10000"/>
              <a:gd name="connsiteX31" fmla="*/ 8627 w 9542"/>
              <a:gd name="connsiteY31" fmla="*/ 0 h 10000"/>
              <a:gd name="connsiteX32" fmla="*/ 8627 w 9542"/>
              <a:gd name="connsiteY32" fmla="*/ 0 h 10000"/>
              <a:gd name="connsiteX33" fmla="*/ 8627 w 9542"/>
              <a:gd name="connsiteY33" fmla="*/ 312 h 10000"/>
              <a:gd name="connsiteX34" fmla="*/ 8857 w 9542"/>
              <a:gd name="connsiteY34" fmla="*/ 312 h 10000"/>
              <a:gd name="connsiteX35" fmla="*/ 8857 w 9542"/>
              <a:gd name="connsiteY35" fmla="*/ 627 h 10000"/>
              <a:gd name="connsiteX36" fmla="*/ 8857 w 9542"/>
              <a:gd name="connsiteY36" fmla="*/ 1252 h 10000"/>
              <a:gd name="connsiteX37" fmla="*/ 8857 w 9542"/>
              <a:gd name="connsiteY37" fmla="*/ 1569 h 10000"/>
              <a:gd name="connsiteX38" fmla="*/ 8857 w 9542"/>
              <a:gd name="connsiteY38" fmla="*/ 2200 h 10000"/>
              <a:gd name="connsiteX39" fmla="*/ 8857 w 9542"/>
              <a:gd name="connsiteY39" fmla="*/ 2824 h 10000"/>
              <a:gd name="connsiteX40" fmla="*/ 9086 w 9542"/>
              <a:gd name="connsiteY40" fmla="*/ 4082 h 10000"/>
              <a:gd name="connsiteX41" fmla="*/ 9086 w 9542"/>
              <a:gd name="connsiteY41" fmla="*/ 5017 h 10000"/>
              <a:gd name="connsiteX42" fmla="*/ 9313 w 9542"/>
              <a:gd name="connsiteY42" fmla="*/ 5957 h 10000"/>
              <a:gd name="connsiteX43" fmla="*/ 9542 w 9542"/>
              <a:gd name="connsiteY43" fmla="*/ 6546 h 10000"/>
              <a:gd name="connsiteX44" fmla="*/ 9542 w 9542"/>
              <a:gd name="connsiteY44" fmla="*/ 6863 h 10000"/>
              <a:gd name="connsiteX45" fmla="*/ 9542 w 9542"/>
              <a:gd name="connsiteY45" fmla="*/ 7181 h 10000"/>
              <a:gd name="connsiteX46" fmla="*/ 9542 w 9542"/>
              <a:gd name="connsiteY46" fmla="*/ 7484 h 10000"/>
              <a:gd name="connsiteX47" fmla="*/ 9313 w 9542"/>
              <a:gd name="connsiteY47" fmla="*/ 7800 h 10000"/>
              <a:gd name="connsiteX48" fmla="*/ 8857 w 9542"/>
              <a:gd name="connsiteY48" fmla="*/ 8119 h 10000"/>
              <a:gd name="connsiteX49" fmla="*/ 8398 w 9542"/>
              <a:gd name="connsiteY49" fmla="*/ 8429 h 10000"/>
              <a:gd name="connsiteX50" fmla="*/ 7941 w 9542"/>
              <a:gd name="connsiteY50" fmla="*/ 8744 h 10000"/>
              <a:gd name="connsiteX51" fmla="*/ 7285 w 9542"/>
              <a:gd name="connsiteY51" fmla="*/ 9063 h 10000"/>
              <a:gd name="connsiteX52" fmla="*/ 6369 w 9542"/>
              <a:gd name="connsiteY52" fmla="*/ 9373 h 10000"/>
              <a:gd name="connsiteX53" fmla="*/ 5684 w 9542"/>
              <a:gd name="connsiteY53" fmla="*/ 9687 h 10000"/>
              <a:gd name="connsiteX54" fmla="*/ 4770 w 9542"/>
              <a:gd name="connsiteY54" fmla="*/ 10000 h 10000"/>
              <a:gd name="connsiteX55" fmla="*/ 3629 w 9542"/>
              <a:gd name="connsiteY55" fmla="*/ 10000 h 10000"/>
              <a:gd name="connsiteX56" fmla="*/ 3629 w 9542"/>
              <a:gd name="connsiteY56" fmla="*/ 10000 h 10000"/>
              <a:gd name="connsiteX0" fmla="*/ 3324 w 9521"/>
              <a:gd name="connsiteY0" fmla="*/ 10000 h 10000"/>
              <a:gd name="connsiteX1" fmla="*/ 2365 w 9521"/>
              <a:gd name="connsiteY1" fmla="*/ 9687 h 10000"/>
              <a:gd name="connsiteX2" fmla="*/ 1436 w 9521"/>
              <a:gd name="connsiteY2" fmla="*/ 9687 h 10000"/>
              <a:gd name="connsiteX3" fmla="*/ 718 w 9521"/>
              <a:gd name="connsiteY3" fmla="*/ 9373 h 10000"/>
              <a:gd name="connsiteX4" fmla="*/ 0 w 9521"/>
              <a:gd name="connsiteY4" fmla="*/ 9063 h 10000"/>
              <a:gd name="connsiteX5" fmla="*/ 481 w 9521"/>
              <a:gd name="connsiteY5" fmla="*/ 6272 h 10000"/>
              <a:gd name="connsiteX6" fmla="*/ 956 w 9521"/>
              <a:gd name="connsiteY6" fmla="*/ 6546 h 10000"/>
              <a:gd name="connsiteX7" fmla="*/ 1436 w 9521"/>
              <a:gd name="connsiteY7" fmla="*/ 6863 h 10000"/>
              <a:gd name="connsiteX8" fmla="*/ 1887 w 9521"/>
              <a:gd name="connsiteY8" fmla="*/ 6863 h 10000"/>
              <a:gd name="connsiteX9" fmla="*/ 2606 w 9521"/>
              <a:gd name="connsiteY9" fmla="*/ 7181 h 10000"/>
              <a:gd name="connsiteX10" fmla="*/ 3324 w 9521"/>
              <a:gd name="connsiteY10" fmla="*/ 7181 h 10000"/>
              <a:gd name="connsiteX11" fmla="*/ 4040 w 9521"/>
              <a:gd name="connsiteY11" fmla="*/ 7181 h 10000"/>
              <a:gd name="connsiteX12" fmla="*/ 4760 w 9521"/>
              <a:gd name="connsiteY12" fmla="*/ 6863 h 10000"/>
              <a:gd name="connsiteX13" fmla="*/ 5241 w 9521"/>
              <a:gd name="connsiteY13" fmla="*/ 6863 h 10000"/>
              <a:gd name="connsiteX14" fmla="*/ 5957 w 9521"/>
              <a:gd name="connsiteY14" fmla="*/ 6546 h 10000"/>
              <a:gd name="connsiteX15" fmla="*/ 6440 w 9521"/>
              <a:gd name="connsiteY15" fmla="*/ 6272 h 10000"/>
              <a:gd name="connsiteX16" fmla="*/ 6915 w 9521"/>
              <a:gd name="connsiteY16" fmla="*/ 5957 h 10000"/>
              <a:gd name="connsiteX17" fmla="*/ 7156 w 9521"/>
              <a:gd name="connsiteY17" fmla="*/ 5645 h 10000"/>
              <a:gd name="connsiteX18" fmla="*/ 7156 w 9521"/>
              <a:gd name="connsiteY18" fmla="*/ 5333 h 10000"/>
              <a:gd name="connsiteX19" fmla="*/ 7365 w 9521"/>
              <a:gd name="connsiteY19" fmla="*/ 4705 h 10000"/>
              <a:gd name="connsiteX20" fmla="*/ 7603 w 9521"/>
              <a:gd name="connsiteY20" fmla="*/ 4082 h 10000"/>
              <a:gd name="connsiteX21" fmla="*/ 7843 w 9521"/>
              <a:gd name="connsiteY21" fmla="*/ 3761 h 10000"/>
              <a:gd name="connsiteX22" fmla="*/ 7843 w 9521"/>
              <a:gd name="connsiteY22" fmla="*/ 2824 h 10000"/>
              <a:gd name="connsiteX23" fmla="*/ 8084 w 9521"/>
              <a:gd name="connsiteY23" fmla="*/ 2200 h 10000"/>
              <a:gd name="connsiteX24" fmla="*/ 8084 w 9521"/>
              <a:gd name="connsiteY24" fmla="*/ 1569 h 10000"/>
              <a:gd name="connsiteX25" fmla="*/ 8084 w 9521"/>
              <a:gd name="connsiteY25" fmla="*/ 1252 h 10000"/>
              <a:gd name="connsiteX26" fmla="*/ 8322 w 9521"/>
              <a:gd name="connsiteY26" fmla="*/ 627 h 10000"/>
              <a:gd name="connsiteX27" fmla="*/ 8322 w 9521"/>
              <a:gd name="connsiteY27" fmla="*/ 312 h 10000"/>
              <a:gd name="connsiteX28" fmla="*/ 8562 w 9521"/>
              <a:gd name="connsiteY28" fmla="*/ 312 h 10000"/>
              <a:gd name="connsiteX29" fmla="*/ 8562 w 9521"/>
              <a:gd name="connsiteY29" fmla="*/ 0 h 10000"/>
              <a:gd name="connsiteX30" fmla="*/ 8562 w 9521"/>
              <a:gd name="connsiteY30" fmla="*/ 0 h 10000"/>
              <a:gd name="connsiteX31" fmla="*/ 8562 w 9521"/>
              <a:gd name="connsiteY31" fmla="*/ 0 h 10000"/>
              <a:gd name="connsiteX32" fmla="*/ 8562 w 9521"/>
              <a:gd name="connsiteY32" fmla="*/ 312 h 10000"/>
              <a:gd name="connsiteX33" fmla="*/ 8803 w 9521"/>
              <a:gd name="connsiteY33" fmla="*/ 312 h 10000"/>
              <a:gd name="connsiteX34" fmla="*/ 8803 w 9521"/>
              <a:gd name="connsiteY34" fmla="*/ 627 h 10000"/>
              <a:gd name="connsiteX35" fmla="*/ 8803 w 9521"/>
              <a:gd name="connsiteY35" fmla="*/ 1252 h 10000"/>
              <a:gd name="connsiteX36" fmla="*/ 8803 w 9521"/>
              <a:gd name="connsiteY36" fmla="*/ 1569 h 10000"/>
              <a:gd name="connsiteX37" fmla="*/ 8803 w 9521"/>
              <a:gd name="connsiteY37" fmla="*/ 2200 h 10000"/>
              <a:gd name="connsiteX38" fmla="*/ 8803 w 9521"/>
              <a:gd name="connsiteY38" fmla="*/ 2824 h 10000"/>
              <a:gd name="connsiteX39" fmla="*/ 9043 w 9521"/>
              <a:gd name="connsiteY39" fmla="*/ 4082 h 10000"/>
              <a:gd name="connsiteX40" fmla="*/ 9043 w 9521"/>
              <a:gd name="connsiteY40" fmla="*/ 5017 h 10000"/>
              <a:gd name="connsiteX41" fmla="*/ 9281 w 9521"/>
              <a:gd name="connsiteY41" fmla="*/ 5957 h 10000"/>
              <a:gd name="connsiteX42" fmla="*/ 9521 w 9521"/>
              <a:gd name="connsiteY42" fmla="*/ 6546 h 10000"/>
              <a:gd name="connsiteX43" fmla="*/ 9521 w 9521"/>
              <a:gd name="connsiteY43" fmla="*/ 6863 h 10000"/>
              <a:gd name="connsiteX44" fmla="*/ 9521 w 9521"/>
              <a:gd name="connsiteY44" fmla="*/ 7181 h 10000"/>
              <a:gd name="connsiteX45" fmla="*/ 9521 w 9521"/>
              <a:gd name="connsiteY45" fmla="*/ 7484 h 10000"/>
              <a:gd name="connsiteX46" fmla="*/ 9281 w 9521"/>
              <a:gd name="connsiteY46" fmla="*/ 7800 h 10000"/>
              <a:gd name="connsiteX47" fmla="*/ 8803 w 9521"/>
              <a:gd name="connsiteY47" fmla="*/ 8119 h 10000"/>
              <a:gd name="connsiteX48" fmla="*/ 8322 w 9521"/>
              <a:gd name="connsiteY48" fmla="*/ 8429 h 10000"/>
              <a:gd name="connsiteX49" fmla="*/ 7843 w 9521"/>
              <a:gd name="connsiteY49" fmla="*/ 8744 h 10000"/>
              <a:gd name="connsiteX50" fmla="*/ 7156 w 9521"/>
              <a:gd name="connsiteY50" fmla="*/ 9063 h 10000"/>
              <a:gd name="connsiteX51" fmla="*/ 6196 w 9521"/>
              <a:gd name="connsiteY51" fmla="*/ 9373 h 10000"/>
              <a:gd name="connsiteX52" fmla="*/ 5478 w 9521"/>
              <a:gd name="connsiteY52" fmla="*/ 9687 h 10000"/>
              <a:gd name="connsiteX53" fmla="*/ 4520 w 9521"/>
              <a:gd name="connsiteY53" fmla="*/ 10000 h 10000"/>
              <a:gd name="connsiteX54" fmla="*/ 3324 w 9521"/>
              <a:gd name="connsiteY54" fmla="*/ 10000 h 10000"/>
              <a:gd name="connsiteX55" fmla="*/ 3324 w 9521"/>
              <a:gd name="connsiteY55" fmla="*/ 10000 h 10000"/>
              <a:gd name="connsiteX0" fmla="*/ 2986 w 9495"/>
              <a:gd name="connsiteY0" fmla="*/ 10000 h 10000"/>
              <a:gd name="connsiteX1" fmla="*/ 1979 w 9495"/>
              <a:gd name="connsiteY1" fmla="*/ 9687 h 10000"/>
              <a:gd name="connsiteX2" fmla="*/ 1003 w 9495"/>
              <a:gd name="connsiteY2" fmla="*/ 9687 h 10000"/>
              <a:gd name="connsiteX3" fmla="*/ 249 w 9495"/>
              <a:gd name="connsiteY3" fmla="*/ 9373 h 10000"/>
              <a:gd name="connsiteX4" fmla="*/ 0 w 9495"/>
              <a:gd name="connsiteY4" fmla="*/ 6272 h 10000"/>
              <a:gd name="connsiteX5" fmla="*/ 499 w 9495"/>
              <a:gd name="connsiteY5" fmla="*/ 6546 h 10000"/>
              <a:gd name="connsiteX6" fmla="*/ 1003 w 9495"/>
              <a:gd name="connsiteY6" fmla="*/ 6863 h 10000"/>
              <a:gd name="connsiteX7" fmla="*/ 1477 w 9495"/>
              <a:gd name="connsiteY7" fmla="*/ 6863 h 10000"/>
              <a:gd name="connsiteX8" fmla="*/ 2232 w 9495"/>
              <a:gd name="connsiteY8" fmla="*/ 7181 h 10000"/>
              <a:gd name="connsiteX9" fmla="*/ 2986 w 9495"/>
              <a:gd name="connsiteY9" fmla="*/ 7181 h 10000"/>
              <a:gd name="connsiteX10" fmla="*/ 3738 w 9495"/>
              <a:gd name="connsiteY10" fmla="*/ 7181 h 10000"/>
              <a:gd name="connsiteX11" fmla="*/ 4494 w 9495"/>
              <a:gd name="connsiteY11" fmla="*/ 6863 h 10000"/>
              <a:gd name="connsiteX12" fmla="*/ 5000 w 9495"/>
              <a:gd name="connsiteY12" fmla="*/ 6863 h 10000"/>
              <a:gd name="connsiteX13" fmla="*/ 5752 w 9495"/>
              <a:gd name="connsiteY13" fmla="*/ 6546 h 10000"/>
              <a:gd name="connsiteX14" fmla="*/ 6259 w 9495"/>
              <a:gd name="connsiteY14" fmla="*/ 6272 h 10000"/>
              <a:gd name="connsiteX15" fmla="*/ 6758 w 9495"/>
              <a:gd name="connsiteY15" fmla="*/ 5957 h 10000"/>
              <a:gd name="connsiteX16" fmla="*/ 7011 w 9495"/>
              <a:gd name="connsiteY16" fmla="*/ 5645 h 10000"/>
              <a:gd name="connsiteX17" fmla="*/ 7011 w 9495"/>
              <a:gd name="connsiteY17" fmla="*/ 5333 h 10000"/>
              <a:gd name="connsiteX18" fmla="*/ 7231 w 9495"/>
              <a:gd name="connsiteY18" fmla="*/ 4705 h 10000"/>
              <a:gd name="connsiteX19" fmla="*/ 7481 w 9495"/>
              <a:gd name="connsiteY19" fmla="*/ 4082 h 10000"/>
              <a:gd name="connsiteX20" fmla="*/ 7733 w 9495"/>
              <a:gd name="connsiteY20" fmla="*/ 3761 h 10000"/>
              <a:gd name="connsiteX21" fmla="*/ 7733 w 9495"/>
              <a:gd name="connsiteY21" fmla="*/ 2824 h 10000"/>
              <a:gd name="connsiteX22" fmla="*/ 7986 w 9495"/>
              <a:gd name="connsiteY22" fmla="*/ 2200 h 10000"/>
              <a:gd name="connsiteX23" fmla="*/ 7986 w 9495"/>
              <a:gd name="connsiteY23" fmla="*/ 1569 h 10000"/>
              <a:gd name="connsiteX24" fmla="*/ 7986 w 9495"/>
              <a:gd name="connsiteY24" fmla="*/ 1252 h 10000"/>
              <a:gd name="connsiteX25" fmla="*/ 8236 w 9495"/>
              <a:gd name="connsiteY25" fmla="*/ 627 h 10000"/>
              <a:gd name="connsiteX26" fmla="*/ 8236 w 9495"/>
              <a:gd name="connsiteY26" fmla="*/ 312 h 10000"/>
              <a:gd name="connsiteX27" fmla="*/ 8488 w 9495"/>
              <a:gd name="connsiteY27" fmla="*/ 312 h 10000"/>
              <a:gd name="connsiteX28" fmla="*/ 8488 w 9495"/>
              <a:gd name="connsiteY28" fmla="*/ 0 h 10000"/>
              <a:gd name="connsiteX29" fmla="*/ 8488 w 9495"/>
              <a:gd name="connsiteY29" fmla="*/ 0 h 10000"/>
              <a:gd name="connsiteX30" fmla="*/ 8488 w 9495"/>
              <a:gd name="connsiteY30" fmla="*/ 0 h 10000"/>
              <a:gd name="connsiteX31" fmla="*/ 8488 w 9495"/>
              <a:gd name="connsiteY31" fmla="*/ 312 h 10000"/>
              <a:gd name="connsiteX32" fmla="*/ 8741 w 9495"/>
              <a:gd name="connsiteY32" fmla="*/ 312 h 10000"/>
              <a:gd name="connsiteX33" fmla="*/ 8741 w 9495"/>
              <a:gd name="connsiteY33" fmla="*/ 627 h 10000"/>
              <a:gd name="connsiteX34" fmla="*/ 8741 w 9495"/>
              <a:gd name="connsiteY34" fmla="*/ 1252 h 10000"/>
              <a:gd name="connsiteX35" fmla="*/ 8741 w 9495"/>
              <a:gd name="connsiteY35" fmla="*/ 1569 h 10000"/>
              <a:gd name="connsiteX36" fmla="*/ 8741 w 9495"/>
              <a:gd name="connsiteY36" fmla="*/ 2200 h 10000"/>
              <a:gd name="connsiteX37" fmla="*/ 8741 w 9495"/>
              <a:gd name="connsiteY37" fmla="*/ 2824 h 10000"/>
              <a:gd name="connsiteX38" fmla="*/ 8993 w 9495"/>
              <a:gd name="connsiteY38" fmla="*/ 4082 h 10000"/>
              <a:gd name="connsiteX39" fmla="*/ 8993 w 9495"/>
              <a:gd name="connsiteY39" fmla="*/ 5017 h 10000"/>
              <a:gd name="connsiteX40" fmla="*/ 9243 w 9495"/>
              <a:gd name="connsiteY40" fmla="*/ 5957 h 10000"/>
              <a:gd name="connsiteX41" fmla="*/ 9495 w 9495"/>
              <a:gd name="connsiteY41" fmla="*/ 6546 h 10000"/>
              <a:gd name="connsiteX42" fmla="*/ 9495 w 9495"/>
              <a:gd name="connsiteY42" fmla="*/ 6863 h 10000"/>
              <a:gd name="connsiteX43" fmla="*/ 9495 w 9495"/>
              <a:gd name="connsiteY43" fmla="*/ 7181 h 10000"/>
              <a:gd name="connsiteX44" fmla="*/ 9495 w 9495"/>
              <a:gd name="connsiteY44" fmla="*/ 7484 h 10000"/>
              <a:gd name="connsiteX45" fmla="*/ 9243 w 9495"/>
              <a:gd name="connsiteY45" fmla="*/ 7800 h 10000"/>
              <a:gd name="connsiteX46" fmla="*/ 8741 w 9495"/>
              <a:gd name="connsiteY46" fmla="*/ 8119 h 10000"/>
              <a:gd name="connsiteX47" fmla="*/ 8236 w 9495"/>
              <a:gd name="connsiteY47" fmla="*/ 8429 h 10000"/>
              <a:gd name="connsiteX48" fmla="*/ 7733 w 9495"/>
              <a:gd name="connsiteY48" fmla="*/ 8744 h 10000"/>
              <a:gd name="connsiteX49" fmla="*/ 7011 w 9495"/>
              <a:gd name="connsiteY49" fmla="*/ 9063 h 10000"/>
              <a:gd name="connsiteX50" fmla="*/ 6003 w 9495"/>
              <a:gd name="connsiteY50" fmla="*/ 9373 h 10000"/>
              <a:gd name="connsiteX51" fmla="*/ 5249 w 9495"/>
              <a:gd name="connsiteY51" fmla="*/ 9687 h 10000"/>
              <a:gd name="connsiteX52" fmla="*/ 4242 w 9495"/>
              <a:gd name="connsiteY52" fmla="*/ 10000 h 10000"/>
              <a:gd name="connsiteX53" fmla="*/ 2986 w 9495"/>
              <a:gd name="connsiteY53" fmla="*/ 10000 h 10000"/>
              <a:gd name="connsiteX54" fmla="*/ 2986 w 9495"/>
              <a:gd name="connsiteY54" fmla="*/ 10000 h 10000"/>
              <a:gd name="connsiteX0" fmla="*/ 3145 w 10000"/>
              <a:gd name="connsiteY0" fmla="*/ 10000 h 10000"/>
              <a:gd name="connsiteX1" fmla="*/ 2084 w 10000"/>
              <a:gd name="connsiteY1" fmla="*/ 9687 h 10000"/>
              <a:gd name="connsiteX2" fmla="*/ 1056 w 10000"/>
              <a:gd name="connsiteY2" fmla="*/ 9687 h 10000"/>
              <a:gd name="connsiteX3" fmla="*/ 0 w 10000"/>
              <a:gd name="connsiteY3" fmla="*/ 6272 h 10000"/>
              <a:gd name="connsiteX4" fmla="*/ 526 w 10000"/>
              <a:gd name="connsiteY4" fmla="*/ 6546 h 10000"/>
              <a:gd name="connsiteX5" fmla="*/ 1056 w 10000"/>
              <a:gd name="connsiteY5" fmla="*/ 6863 h 10000"/>
              <a:gd name="connsiteX6" fmla="*/ 1556 w 10000"/>
              <a:gd name="connsiteY6" fmla="*/ 6863 h 10000"/>
              <a:gd name="connsiteX7" fmla="*/ 2351 w 10000"/>
              <a:gd name="connsiteY7" fmla="*/ 7181 h 10000"/>
              <a:gd name="connsiteX8" fmla="*/ 3145 w 10000"/>
              <a:gd name="connsiteY8" fmla="*/ 7181 h 10000"/>
              <a:gd name="connsiteX9" fmla="*/ 3937 w 10000"/>
              <a:gd name="connsiteY9" fmla="*/ 7181 h 10000"/>
              <a:gd name="connsiteX10" fmla="*/ 4733 w 10000"/>
              <a:gd name="connsiteY10" fmla="*/ 6863 h 10000"/>
              <a:gd name="connsiteX11" fmla="*/ 5266 w 10000"/>
              <a:gd name="connsiteY11" fmla="*/ 6863 h 10000"/>
              <a:gd name="connsiteX12" fmla="*/ 6058 w 10000"/>
              <a:gd name="connsiteY12" fmla="*/ 6546 h 10000"/>
              <a:gd name="connsiteX13" fmla="*/ 6592 w 10000"/>
              <a:gd name="connsiteY13" fmla="*/ 6272 h 10000"/>
              <a:gd name="connsiteX14" fmla="*/ 7117 w 10000"/>
              <a:gd name="connsiteY14" fmla="*/ 5957 h 10000"/>
              <a:gd name="connsiteX15" fmla="*/ 7384 w 10000"/>
              <a:gd name="connsiteY15" fmla="*/ 5645 h 10000"/>
              <a:gd name="connsiteX16" fmla="*/ 7384 w 10000"/>
              <a:gd name="connsiteY16" fmla="*/ 5333 h 10000"/>
              <a:gd name="connsiteX17" fmla="*/ 7616 w 10000"/>
              <a:gd name="connsiteY17" fmla="*/ 4705 h 10000"/>
              <a:gd name="connsiteX18" fmla="*/ 7879 w 10000"/>
              <a:gd name="connsiteY18" fmla="*/ 4082 h 10000"/>
              <a:gd name="connsiteX19" fmla="*/ 8144 w 10000"/>
              <a:gd name="connsiteY19" fmla="*/ 3761 h 10000"/>
              <a:gd name="connsiteX20" fmla="*/ 8144 w 10000"/>
              <a:gd name="connsiteY20" fmla="*/ 2824 h 10000"/>
              <a:gd name="connsiteX21" fmla="*/ 8411 w 10000"/>
              <a:gd name="connsiteY21" fmla="*/ 2200 h 10000"/>
              <a:gd name="connsiteX22" fmla="*/ 8411 w 10000"/>
              <a:gd name="connsiteY22" fmla="*/ 1569 h 10000"/>
              <a:gd name="connsiteX23" fmla="*/ 8411 w 10000"/>
              <a:gd name="connsiteY23" fmla="*/ 1252 h 10000"/>
              <a:gd name="connsiteX24" fmla="*/ 8674 w 10000"/>
              <a:gd name="connsiteY24" fmla="*/ 627 h 10000"/>
              <a:gd name="connsiteX25" fmla="*/ 8674 w 10000"/>
              <a:gd name="connsiteY25" fmla="*/ 312 h 10000"/>
              <a:gd name="connsiteX26" fmla="*/ 8939 w 10000"/>
              <a:gd name="connsiteY26" fmla="*/ 312 h 10000"/>
              <a:gd name="connsiteX27" fmla="*/ 8939 w 10000"/>
              <a:gd name="connsiteY27" fmla="*/ 0 h 10000"/>
              <a:gd name="connsiteX28" fmla="*/ 8939 w 10000"/>
              <a:gd name="connsiteY28" fmla="*/ 0 h 10000"/>
              <a:gd name="connsiteX29" fmla="*/ 8939 w 10000"/>
              <a:gd name="connsiteY29" fmla="*/ 0 h 10000"/>
              <a:gd name="connsiteX30" fmla="*/ 8939 w 10000"/>
              <a:gd name="connsiteY30" fmla="*/ 312 h 10000"/>
              <a:gd name="connsiteX31" fmla="*/ 9206 w 10000"/>
              <a:gd name="connsiteY31" fmla="*/ 312 h 10000"/>
              <a:gd name="connsiteX32" fmla="*/ 9206 w 10000"/>
              <a:gd name="connsiteY32" fmla="*/ 627 h 10000"/>
              <a:gd name="connsiteX33" fmla="*/ 9206 w 10000"/>
              <a:gd name="connsiteY33" fmla="*/ 1252 h 10000"/>
              <a:gd name="connsiteX34" fmla="*/ 9206 w 10000"/>
              <a:gd name="connsiteY34" fmla="*/ 1569 h 10000"/>
              <a:gd name="connsiteX35" fmla="*/ 9206 w 10000"/>
              <a:gd name="connsiteY35" fmla="*/ 2200 h 10000"/>
              <a:gd name="connsiteX36" fmla="*/ 9206 w 10000"/>
              <a:gd name="connsiteY36" fmla="*/ 2824 h 10000"/>
              <a:gd name="connsiteX37" fmla="*/ 9471 w 10000"/>
              <a:gd name="connsiteY37" fmla="*/ 4082 h 10000"/>
              <a:gd name="connsiteX38" fmla="*/ 9471 w 10000"/>
              <a:gd name="connsiteY38" fmla="*/ 5017 h 10000"/>
              <a:gd name="connsiteX39" fmla="*/ 9735 w 10000"/>
              <a:gd name="connsiteY39" fmla="*/ 5957 h 10000"/>
              <a:gd name="connsiteX40" fmla="*/ 10000 w 10000"/>
              <a:gd name="connsiteY40" fmla="*/ 6546 h 10000"/>
              <a:gd name="connsiteX41" fmla="*/ 10000 w 10000"/>
              <a:gd name="connsiteY41" fmla="*/ 6863 h 10000"/>
              <a:gd name="connsiteX42" fmla="*/ 10000 w 10000"/>
              <a:gd name="connsiteY42" fmla="*/ 7181 h 10000"/>
              <a:gd name="connsiteX43" fmla="*/ 10000 w 10000"/>
              <a:gd name="connsiteY43" fmla="*/ 7484 h 10000"/>
              <a:gd name="connsiteX44" fmla="*/ 9735 w 10000"/>
              <a:gd name="connsiteY44" fmla="*/ 7800 h 10000"/>
              <a:gd name="connsiteX45" fmla="*/ 9206 w 10000"/>
              <a:gd name="connsiteY45" fmla="*/ 8119 h 10000"/>
              <a:gd name="connsiteX46" fmla="*/ 8674 w 10000"/>
              <a:gd name="connsiteY46" fmla="*/ 8429 h 10000"/>
              <a:gd name="connsiteX47" fmla="*/ 8144 w 10000"/>
              <a:gd name="connsiteY47" fmla="*/ 8744 h 10000"/>
              <a:gd name="connsiteX48" fmla="*/ 7384 w 10000"/>
              <a:gd name="connsiteY48" fmla="*/ 9063 h 10000"/>
              <a:gd name="connsiteX49" fmla="*/ 6322 w 10000"/>
              <a:gd name="connsiteY49" fmla="*/ 9373 h 10000"/>
              <a:gd name="connsiteX50" fmla="*/ 5528 w 10000"/>
              <a:gd name="connsiteY50" fmla="*/ 9687 h 10000"/>
              <a:gd name="connsiteX51" fmla="*/ 4468 w 10000"/>
              <a:gd name="connsiteY51" fmla="*/ 10000 h 10000"/>
              <a:gd name="connsiteX52" fmla="*/ 3145 w 10000"/>
              <a:gd name="connsiteY52" fmla="*/ 10000 h 10000"/>
              <a:gd name="connsiteX53" fmla="*/ 3145 w 10000"/>
              <a:gd name="connsiteY53" fmla="*/ 10000 h 10000"/>
              <a:gd name="connsiteX0" fmla="*/ 3145 w 10000"/>
              <a:gd name="connsiteY0" fmla="*/ 10000 h 10000"/>
              <a:gd name="connsiteX1" fmla="*/ 2084 w 10000"/>
              <a:gd name="connsiteY1" fmla="*/ 9687 h 10000"/>
              <a:gd name="connsiteX2" fmla="*/ 0 w 10000"/>
              <a:gd name="connsiteY2" fmla="*/ 6272 h 10000"/>
              <a:gd name="connsiteX3" fmla="*/ 526 w 10000"/>
              <a:gd name="connsiteY3" fmla="*/ 6546 h 10000"/>
              <a:gd name="connsiteX4" fmla="*/ 1056 w 10000"/>
              <a:gd name="connsiteY4" fmla="*/ 6863 h 10000"/>
              <a:gd name="connsiteX5" fmla="*/ 1556 w 10000"/>
              <a:gd name="connsiteY5" fmla="*/ 6863 h 10000"/>
              <a:gd name="connsiteX6" fmla="*/ 2351 w 10000"/>
              <a:gd name="connsiteY6" fmla="*/ 7181 h 10000"/>
              <a:gd name="connsiteX7" fmla="*/ 3145 w 10000"/>
              <a:gd name="connsiteY7" fmla="*/ 7181 h 10000"/>
              <a:gd name="connsiteX8" fmla="*/ 3937 w 10000"/>
              <a:gd name="connsiteY8" fmla="*/ 7181 h 10000"/>
              <a:gd name="connsiteX9" fmla="*/ 4733 w 10000"/>
              <a:gd name="connsiteY9" fmla="*/ 6863 h 10000"/>
              <a:gd name="connsiteX10" fmla="*/ 5266 w 10000"/>
              <a:gd name="connsiteY10" fmla="*/ 6863 h 10000"/>
              <a:gd name="connsiteX11" fmla="*/ 6058 w 10000"/>
              <a:gd name="connsiteY11" fmla="*/ 6546 h 10000"/>
              <a:gd name="connsiteX12" fmla="*/ 6592 w 10000"/>
              <a:gd name="connsiteY12" fmla="*/ 6272 h 10000"/>
              <a:gd name="connsiteX13" fmla="*/ 7117 w 10000"/>
              <a:gd name="connsiteY13" fmla="*/ 5957 h 10000"/>
              <a:gd name="connsiteX14" fmla="*/ 7384 w 10000"/>
              <a:gd name="connsiteY14" fmla="*/ 5645 h 10000"/>
              <a:gd name="connsiteX15" fmla="*/ 7384 w 10000"/>
              <a:gd name="connsiteY15" fmla="*/ 5333 h 10000"/>
              <a:gd name="connsiteX16" fmla="*/ 7616 w 10000"/>
              <a:gd name="connsiteY16" fmla="*/ 4705 h 10000"/>
              <a:gd name="connsiteX17" fmla="*/ 7879 w 10000"/>
              <a:gd name="connsiteY17" fmla="*/ 4082 h 10000"/>
              <a:gd name="connsiteX18" fmla="*/ 8144 w 10000"/>
              <a:gd name="connsiteY18" fmla="*/ 3761 h 10000"/>
              <a:gd name="connsiteX19" fmla="*/ 8144 w 10000"/>
              <a:gd name="connsiteY19" fmla="*/ 2824 h 10000"/>
              <a:gd name="connsiteX20" fmla="*/ 8411 w 10000"/>
              <a:gd name="connsiteY20" fmla="*/ 2200 h 10000"/>
              <a:gd name="connsiteX21" fmla="*/ 8411 w 10000"/>
              <a:gd name="connsiteY21" fmla="*/ 1569 h 10000"/>
              <a:gd name="connsiteX22" fmla="*/ 8411 w 10000"/>
              <a:gd name="connsiteY22" fmla="*/ 1252 h 10000"/>
              <a:gd name="connsiteX23" fmla="*/ 8674 w 10000"/>
              <a:gd name="connsiteY23" fmla="*/ 627 h 10000"/>
              <a:gd name="connsiteX24" fmla="*/ 8674 w 10000"/>
              <a:gd name="connsiteY24" fmla="*/ 312 h 10000"/>
              <a:gd name="connsiteX25" fmla="*/ 8939 w 10000"/>
              <a:gd name="connsiteY25" fmla="*/ 312 h 10000"/>
              <a:gd name="connsiteX26" fmla="*/ 8939 w 10000"/>
              <a:gd name="connsiteY26" fmla="*/ 0 h 10000"/>
              <a:gd name="connsiteX27" fmla="*/ 8939 w 10000"/>
              <a:gd name="connsiteY27" fmla="*/ 0 h 10000"/>
              <a:gd name="connsiteX28" fmla="*/ 8939 w 10000"/>
              <a:gd name="connsiteY28" fmla="*/ 0 h 10000"/>
              <a:gd name="connsiteX29" fmla="*/ 8939 w 10000"/>
              <a:gd name="connsiteY29" fmla="*/ 312 h 10000"/>
              <a:gd name="connsiteX30" fmla="*/ 9206 w 10000"/>
              <a:gd name="connsiteY30" fmla="*/ 312 h 10000"/>
              <a:gd name="connsiteX31" fmla="*/ 9206 w 10000"/>
              <a:gd name="connsiteY31" fmla="*/ 627 h 10000"/>
              <a:gd name="connsiteX32" fmla="*/ 9206 w 10000"/>
              <a:gd name="connsiteY32" fmla="*/ 1252 h 10000"/>
              <a:gd name="connsiteX33" fmla="*/ 9206 w 10000"/>
              <a:gd name="connsiteY33" fmla="*/ 1569 h 10000"/>
              <a:gd name="connsiteX34" fmla="*/ 9206 w 10000"/>
              <a:gd name="connsiteY34" fmla="*/ 2200 h 10000"/>
              <a:gd name="connsiteX35" fmla="*/ 9206 w 10000"/>
              <a:gd name="connsiteY35" fmla="*/ 2824 h 10000"/>
              <a:gd name="connsiteX36" fmla="*/ 9471 w 10000"/>
              <a:gd name="connsiteY36" fmla="*/ 4082 h 10000"/>
              <a:gd name="connsiteX37" fmla="*/ 9471 w 10000"/>
              <a:gd name="connsiteY37" fmla="*/ 5017 h 10000"/>
              <a:gd name="connsiteX38" fmla="*/ 9735 w 10000"/>
              <a:gd name="connsiteY38" fmla="*/ 5957 h 10000"/>
              <a:gd name="connsiteX39" fmla="*/ 10000 w 10000"/>
              <a:gd name="connsiteY39" fmla="*/ 6546 h 10000"/>
              <a:gd name="connsiteX40" fmla="*/ 10000 w 10000"/>
              <a:gd name="connsiteY40" fmla="*/ 6863 h 10000"/>
              <a:gd name="connsiteX41" fmla="*/ 10000 w 10000"/>
              <a:gd name="connsiteY41" fmla="*/ 7181 h 10000"/>
              <a:gd name="connsiteX42" fmla="*/ 10000 w 10000"/>
              <a:gd name="connsiteY42" fmla="*/ 7484 h 10000"/>
              <a:gd name="connsiteX43" fmla="*/ 9735 w 10000"/>
              <a:gd name="connsiteY43" fmla="*/ 7800 h 10000"/>
              <a:gd name="connsiteX44" fmla="*/ 9206 w 10000"/>
              <a:gd name="connsiteY44" fmla="*/ 8119 h 10000"/>
              <a:gd name="connsiteX45" fmla="*/ 8674 w 10000"/>
              <a:gd name="connsiteY45" fmla="*/ 8429 h 10000"/>
              <a:gd name="connsiteX46" fmla="*/ 8144 w 10000"/>
              <a:gd name="connsiteY46" fmla="*/ 8744 h 10000"/>
              <a:gd name="connsiteX47" fmla="*/ 7384 w 10000"/>
              <a:gd name="connsiteY47" fmla="*/ 9063 h 10000"/>
              <a:gd name="connsiteX48" fmla="*/ 6322 w 10000"/>
              <a:gd name="connsiteY48" fmla="*/ 9373 h 10000"/>
              <a:gd name="connsiteX49" fmla="*/ 5528 w 10000"/>
              <a:gd name="connsiteY49" fmla="*/ 9687 h 10000"/>
              <a:gd name="connsiteX50" fmla="*/ 4468 w 10000"/>
              <a:gd name="connsiteY50" fmla="*/ 10000 h 10000"/>
              <a:gd name="connsiteX51" fmla="*/ 3145 w 10000"/>
              <a:gd name="connsiteY51" fmla="*/ 10000 h 10000"/>
              <a:gd name="connsiteX52" fmla="*/ 3145 w 10000"/>
              <a:gd name="connsiteY52" fmla="*/ 10000 h 10000"/>
              <a:gd name="connsiteX0" fmla="*/ 3145 w 10000"/>
              <a:gd name="connsiteY0" fmla="*/ 10000 h 10000"/>
              <a:gd name="connsiteX1" fmla="*/ 2084 w 10000"/>
              <a:gd name="connsiteY1" fmla="*/ 9687 h 10000"/>
              <a:gd name="connsiteX2" fmla="*/ 0 w 10000"/>
              <a:gd name="connsiteY2" fmla="*/ 6272 h 10000"/>
              <a:gd name="connsiteX3" fmla="*/ 1056 w 10000"/>
              <a:gd name="connsiteY3" fmla="*/ 6863 h 10000"/>
              <a:gd name="connsiteX4" fmla="*/ 1556 w 10000"/>
              <a:gd name="connsiteY4" fmla="*/ 6863 h 10000"/>
              <a:gd name="connsiteX5" fmla="*/ 2351 w 10000"/>
              <a:gd name="connsiteY5" fmla="*/ 7181 h 10000"/>
              <a:gd name="connsiteX6" fmla="*/ 3145 w 10000"/>
              <a:gd name="connsiteY6" fmla="*/ 7181 h 10000"/>
              <a:gd name="connsiteX7" fmla="*/ 3937 w 10000"/>
              <a:gd name="connsiteY7" fmla="*/ 7181 h 10000"/>
              <a:gd name="connsiteX8" fmla="*/ 4733 w 10000"/>
              <a:gd name="connsiteY8" fmla="*/ 6863 h 10000"/>
              <a:gd name="connsiteX9" fmla="*/ 5266 w 10000"/>
              <a:gd name="connsiteY9" fmla="*/ 6863 h 10000"/>
              <a:gd name="connsiteX10" fmla="*/ 6058 w 10000"/>
              <a:gd name="connsiteY10" fmla="*/ 6546 h 10000"/>
              <a:gd name="connsiteX11" fmla="*/ 6592 w 10000"/>
              <a:gd name="connsiteY11" fmla="*/ 6272 h 10000"/>
              <a:gd name="connsiteX12" fmla="*/ 7117 w 10000"/>
              <a:gd name="connsiteY12" fmla="*/ 5957 h 10000"/>
              <a:gd name="connsiteX13" fmla="*/ 7384 w 10000"/>
              <a:gd name="connsiteY13" fmla="*/ 5645 h 10000"/>
              <a:gd name="connsiteX14" fmla="*/ 7384 w 10000"/>
              <a:gd name="connsiteY14" fmla="*/ 5333 h 10000"/>
              <a:gd name="connsiteX15" fmla="*/ 7616 w 10000"/>
              <a:gd name="connsiteY15" fmla="*/ 4705 h 10000"/>
              <a:gd name="connsiteX16" fmla="*/ 7879 w 10000"/>
              <a:gd name="connsiteY16" fmla="*/ 4082 h 10000"/>
              <a:gd name="connsiteX17" fmla="*/ 8144 w 10000"/>
              <a:gd name="connsiteY17" fmla="*/ 3761 h 10000"/>
              <a:gd name="connsiteX18" fmla="*/ 8144 w 10000"/>
              <a:gd name="connsiteY18" fmla="*/ 2824 h 10000"/>
              <a:gd name="connsiteX19" fmla="*/ 8411 w 10000"/>
              <a:gd name="connsiteY19" fmla="*/ 2200 h 10000"/>
              <a:gd name="connsiteX20" fmla="*/ 8411 w 10000"/>
              <a:gd name="connsiteY20" fmla="*/ 1569 h 10000"/>
              <a:gd name="connsiteX21" fmla="*/ 8411 w 10000"/>
              <a:gd name="connsiteY21" fmla="*/ 1252 h 10000"/>
              <a:gd name="connsiteX22" fmla="*/ 8674 w 10000"/>
              <a:gd name="connsiteY22" fmla="*/ 627 h 10000"/>
              <a:gd name="connsiteX23" fmla="*/ 8674 w 10000"/>
              <a:gd name="connsiteY23" fmla="*/ 312 h 10000"/>
              <a:gd name="connsiteX24" fmla="*/ 8939 w 10000"/>
              <a:gd name="connsiteY24" fmla="*/ 312 h 10000"/>
              <a:gd name="connsiteX25" fmla="*/ 8939 w 10000"/>
              <a:gd name="connsiteY25" fmla="*/ 0 h 10000"/>
              <a:gd name="connsiteX26" fmla="*/ 8939 w 10000"/>
              <a:gd name="connsiteY26" fmla="*/ 0 h 10000"/>
              <a:gd name="connsiteX27" fmla="*/ 8939 w 10000"/>
              <a:gd name="connsiteY27" fmla="*/ 0 h 10000"/>
              <a:gd name="connsiteX28" fmla="*/ 8939 w 10000"/>
              <a:gd name="connsiteY28" fmla="*/ 312 h 10000"/>
              <a:gd name="connsiteX29" fmla="*/ 9206 w 10000"/>
              <a:gd name="connsiteY29" fmla="*/ 312 h 10000"/>
              <a:gd name="connsiteX30" fmla="*/ 9206 w 10000"/>
              <a:gd name="connsiteY30" fmla="*/ 627 h 10000"/>
              <a:gd name="connsiteX31" fmla="*/ 9206 w 10000"/>
              <a:gd name="connsiteY31" fmla="*/ 1252 h 10000"/>
              <a:gd name="connsiteX32" fmla="*/ 9206 w 10000"/>
              <a:gd name="connsiteY32" fmla="*/ 1569 h 10000"/>
              <a:gd name="connsiteX33" fmla="*/ 9206 w 10000"/>
              <a:gd name="connsiteY33" fmla="*/ 2200 h 10000"/>
              <a:gd name="connsiteX34" fmla="*/ 9206 w 10000"/>
              <a:gd name="connsiteY34" fmla="*/ 2824 h 10000"/>
              <a:gd name="connsiteX35" fmla="*/ 9471 w 10000"/>
              <a:gd name="connsiteY35" fmla="*/ 4082 h 10000"/>
              <a:gd name="connsiteX36" fmla="*/ 9471 w 10000"/>
              <a:gd name="connsiteY36" fmla="*/ 5017 h 10000"/>
              <a:gd name="connsiteX37" fmla="*/ 9735 w 10000"/>
              <a:gd name="connsiteY37" fmla="*/ 5957 h 10000"/>
              <a:gd name="connsiteX38" fmla="*/ 10000 w 10000"/>
              <a:gd name="connsiteY38" fmla="*/ 6546 h 10000"/>
              <a:gd name="connsiteX39" fmla="*/ 10000 w 10000"/>
              <a:gd name="connsiteY39" fmla="*/ 6863 h 10000"/>
              <a:gd name="connsiteX40" fmla="*/ 10000 w 10000"/>
              <a:gd name="connsiteY40" fmla="*/ 7181 h 10000"/>
              <a:gd name="connsiteX41" fmla="*/ 10000 w 10000"/>
              <a:gd name="connsiteY41" fmla="*/ 7484 h 10000"/>
              <a:gd name="connsiteX42" fmla="*/ 9735 w 10000"/>
              <a:gd name="connsiteY42" fmla="*/ 7800 h 10000"/>
              <a:gd name="connsiteX43" fmla="*/ 9206 w 10000"/>
              <a:gd name="connsiteY43" fmla="*/ 8119 h 10000"/>
              <a:gd name="connsiteX44" fmla="*/ 8674 w 10000"/>
              <a:gd name="connsiteY44" fmla="*/ 8429 h 10000"/>
              <a:gd name="connsiteX45" fmla="*/ 8144 w 10000"/>
              <a:gd name="connsiteY45" fmla="*/ 8744 h 10000"/>
              <a:gd name="connsiteX46" fmla="*/ 7384 w 10000"/>
              <a:gd name="connsiteY46" fmla="*/ 9063 h 10000"/>
              <a:gd name="connsiteX47" fmla="*/ 6322 w 10000"/>
              <a:gd name="connsiteY47" fmla="*/ 9373 h 10000"/>
              <a:gd name="connsiteX48" fmla="*/ 5528 w 10000"/>
              <a:gd name="connsiteY48" fmla="*/ 9687 h 10000"/>
              <a:gd name="connsiteX49" fmla="*/ 4468 w 10000"/>
              <a:gd name="connsiteY49" fmla="*/ 10000 h 10000"/>
              <a:gd name="connsiteX50" fmla="*/ 3145 w 10000"/>
              <a:gd name="connsiteY50" fmla="*/ 10000 h 10000"/>
              <a:gd name="connsiteX51" fmla="*/ 3145 w 10000"/>
              <a:gd name="connsiteY51" fmla="*/ 10000 h 10000"/>
              <a:gd name="connsiteX0" fmla="*/ 2089 w 8944"/>
              <a:gd name="connsiteY0" fmla="*/ 10000 h 10000"/>
              <a:gd name="connsiteX1" fmla="*/ 1028 w 8944"/>
              <a:gd name="connsiteY1" fmla="*/ 9687 h 10000"/>
              <a:gd name="connsiteX2" fmla="*/ 0 w 8944"/>
              <a:gd name="connsiteY2" fmla="*/ 6863 h 10000"/>
              <a:gd name="connsiteX3" fmla="*/ 500 w 8944"/>
              <a:gd name="connsiteY3" fmla="*/ 6863 h 10000"/>
              <a:gd name="connsiteX4" fmla="*/ 1295 w 8944"/>
              <a:gd name="connsiteY4" fmla="*/ 7181 h 10000"/>
              <a:gd name="connsiteX5" fmla="*/ 2089 w 8944"/>
              <a:gd name="connsiteY5" fmla="*/ 7181 h 10000"/>
              <a:gd name="connsiteX6" fmla="*/ 2881 w 8944"/>
              <a:gd name="connsiteY6" fmla="*/ 7181 h 10000"/>
              <a:gd name="connsiteX7" fmla="*/ 3677 w 8944"/>
              <a:gd name="connsiteY7" fmla="*/ 6863 h 10000"/>
              <a:gd name="connsiteX8" fmla="*/ 4210 w 8944"/>
              <a:gd name="connsiteY8" fmla="*/ 6863 h 10000"/>
              <a:gd name="connsiteX9" fmla="*/ 5002 w 8944"/>
              <a:gd name="connsiteY9" fmla="*/ 6546 h 10000"/>
              <a:gd name="connsiteX10" fmla="*/ 5536 w 8944"/>
              <a:gd name="connsiteY10" fmla="*/ 6272 h 10000"/>
              <a:gd name="connsiteX11" fmla="*/ 6061 w 8944"/>
              <a:gd name="connsiteY11" fmla="*/ 5957 h 10000"/>
              <a:gd name="connsiteX12" fmla="*/ 6328 w 8944"/>
              <a:gd name="connsiteY12" fmla="*/ 5645 h 10000"/>
              <a:gd name="connsiteX13" fmla="*/ 6328 w 8944"/>
              <a:gd name="connsiteY13" fmla="*/ 5333 h 10000"/>
              <a:gd name="connsiteX14" fmla="*/ 6560 w 8944"/>
              <a:gd name="connsiteY14" fmla="*/ 4705 h 10000"/>
              <a:gd name="connsiteX15" fmla="*/ 6823 w 8944"/>
              <a:gd name="connsiteY15" fmla="*/ 4082 h 10000"/>
              <a:gd name="connsiteX16" fmla="*/ 7088 w 8944"/>
              <a:gd name="connsiteY16" fmla="*/ 3761 h 10000"/>
              <a:gd name="connsiteX17" fmla="*/ 7088 w 8944"/>
              <a:gd name="connsiteY17" fmla="*/ 2824 h 10000"/>
              <a:gd name="connsiteX18" fmla="*/ 7355 w 8944"/>
              <a:gd name="connsiteY18" fmla="*/ 2200 h 10000"/>
              <a:gd name="connsiteX19" fmla="*/ 7355 w 8944"/>
              <a:gd name="connsiteY19" fmla="*/ 1569 h 10000"/>
              <a:gd name="connsiteX20" fmla="*/ 7355 w 8944"/>
              <a:gd name="connsiteY20" fmla="*/ 1252 h 10000"/>
              <a:gd name="connsiteX21" fmla="*/ 7618 w 8944"/>
              <a:gd name="connsiteY21" fmla="*/ 627 h 10000"/>
              <a:gd name="connsiteX22" fmla="*/ 7618 w 8944"/>
              <a:gd name="connsiteY22" fmla="*/ 312 h 10000"/>
              <a:gd name="connsiteX23" fmla="*/ 7883 w 8944"/>
              <a:gd name="connsiteY23" fmla="*/ 312 h 10000"/>
              <a:gd name="connsiteX24" fmla="*/ 7883 w 8944"/>
              <a:gd name="connsiteY24" fmla="*/ 0 h 10000"/>
              <a:gd name="connsiteX25" fmla="*/ 7883 w 8944"/>
              <a:gd name="connsiteY25" fmla="*/ 0 h 10000"/>
              <a:gd name="connsiteX26" fmla="*/ 7883 w 8944"/>
              <a:gd name="connsiteY26" fmla="*/ 0 h 10000"/>
              <a:gd name="connsiteX27" fmla="*/ 7883 w 8944"/>
              <a:gd name="connsiteY27" fmla="*/ 312 h 10000"/>
              <a:gd name="connsiteX28" fmla="*/ 8150 w 8944"/>
              <a:gd name="connsiteY28" fmla="*/ 312 h 10000"/>
              <a:gd name="connsiteX29" fmla="*/ 8150 w 8944"/>
              <a:gd name="connsiteY29" fmla="*/ 627 h 10000"/>
              <a:gd name="connsiteX30" fmla="*/ 8150 w 8944"/>
              <a:gd name="connsiteY30" fmla="*/ 1252 h 10000"/>
              <a:gd name="connsiteX31" fmla="*/ 8150 w 8944"/>
              <a:gd name="connsiteY31" fmla="*/ 1569 h 10000"/>
              <a:gd name="connsiteX32" fmla="*/ 8150 w 8944"/>
              <a:gd name="connsiteY32" fmla="*/ 2200 h 10000"/>
              <a:gd name="connsiteX33" fmla="*/ 8150 w 8944"/>
              <a:gd name="connsiteY33" fmla="*/ 2824 h 10000"/>
              <a:gd name="connsiteX34" fmla="*/ 8415 w 8944"/>
              <a:gd name="connsiteY34" fmla="*/ 4082 h 10000"/>
              <a:gd name="connsiteX35" fmla="*/ 8415 w 8944"/>
              <a:gd name="connsiteY35" fmla="*/ 5017 h 10000"/>
              <a:gd name="connsiteX36" fmla="*/ 8679 w 8944"/>
              <a:gd name="connsiteY36" fmla="*/ 5957 h 10000"/>
              <a:gd name="connsiteX37" fmla="*/ 8944 w 8944"/>
              <a:gd name="connsiteY37" fmla="*/ 6546 h 10000"/>
              <a:gd name="connsiteX38" fmla="*/ 8944 w 8944"/>
              <a:gd name="connsiteY38" fmla="*/ 6863 h 10000"/>
              <a:gd name="connsiteX39" fmla="*/ 8944 w 8944"/>
              <a:gd name="connsiteY39" fmla="*/ 7181 h 10000"/>
              <a:gd name="connsiteX40" fmla="*/ 8944 w 8944"/>
              <a:gd name="connsiteY40" fmla="*/ 7484 h 10000"/>
              <a:gd name="connsiteX41" fmla="*/ 8679 w 8944"/>
              <a:gd name="connsiteY41" fmla="*/ 7800 h 10000"/>
              <a:gd name="connsiteX42" fmla="*/ 8150 w 8944"/>
              <a:gd name="connsiteY42" fmla="*/ 8119 h 10000"/>
              <a:gd name="connsiteX43" fmla="*/ 7618 w 8944"/>
              <a:gd name="connsiteY43" fmla="*/ 8429 h 10000"/>
              <a:gd name="connsiteX44" fmla="*/ 7088 w 8944"/>
              <a:gd name="connsiteY44" fmla="*/ 8744 h 10000"/>
              <a:gd name="connsiteX45" fmla="*/ 6328 w 8944"/>
              <a:gd name="connsiteY45" fmla="*/ 9063 h 10000"/>
              <a:gd name="connsiteX46" fmla="*/ 5266 w 8944"/>
              <a:gd name="connsiteY46" fmla="*/ 9373 h 10000"/>
              <a:gd name="connsiteX47" fmla="*/ 4472 w 8944"/>
              <a:gd name="connsiteY47" fmla="*/ 9687 h 10000"/>
              <a:gd name="connsiteX48" fmla="*/ 3412 w 8944"/>
              <a:gd name="connsiteY48" fmla="*/ 10000 h 10000"/>
              <a:gd name="connsiteX49" fmla="*/ 2089 w 8944"/>
              <a:gd name="connsiteY49" fmla="*/ 10000 h 10000"/>
              <a:gd name="connsiteX50" fmla="*/ 2089 w 8944"/>
              <a:gd name="connsiteY50" fmla="*/ 10000 h 10000"/>
              <a:gd name="connsiteX0" fmla="*/ 2336 w 10000"/>
              <a:gd name="connsiteY0" fmla="*/ 10000 h 10000"/>
              <a:gd name="connsiteX1" fmla="*/ 1149 w 10000"/>
              <a:gd name="connsiteY1" fmla="*/ 9687 h 10000"/>
              <a:gd name="connsiteX2" fmla="*/ 0 w 10000"/>
              <a:gd name="connsiteY2" fmla="*/ 6863 h 10000"/>
              <a:gd name="connsiteX3" fmla="*/ 1448 w 10000"/>
              <a:gd name="connsiteY3" fmla="*/ 7181 h 10000"/>
              <a:gd name="connsiteX4" fmla="*/ 2336 w 10000"/>
              <a:gd name="connsiteY4" fmla="*/ 7181 h 10000"/>
              <a:gd name="connsiteX5" fmla="*/ 3221 w 10000"/>
              <a:gd name="connsiteY5" fmla="*/ 7181 h 10000"/>
              <a:gd name="connsiteX6" fmla="*/ 4111 w 10000"/>
              <a:gd name="connsiteY6" fmla="*/ 6863 h 10000"/>
              <a:gd name="connsiteX7" fmla="*/ 4707 w 10000"/>
              <a:gd name="connsiteY7" fmla="*/ 6863 h 10000"/>
              <a:gd name="connsiteX8" fmla="*/ 5593 w 10000"/>
              <a:gd name="connsiteY8" fmla="*/ 6546 h 10000"/>
              <a:gd name="connsiteX9" fmla="*/ 6190 w 10000"/>
              <a:gd name="connsiteY9" fmla="*/ 6272 h 10000"/>
              <a:gd name="connsiteX10" fmla="*/ 6777 w 10000"/>
              <a:gd name="connsiteY10" fmla="*/ 5957 h 10000"/>
              <a:gd name="connsiteX11" fmla="*/ 7075 w 10000"/>
              <a:gd name="connsiteY11" fmla="*/ 5645 h 10000"/>
              <a:gd name="connsiteX12" fmla="*/ 7075 w 10000"/>
              <a:gd name="connsiteY12" fmla="*/ 5333 h 10000"/>
              <a:gd name="connsiteX13" fmla="*/ 7335 w 10000"/>
              <a:gd name="connsiteY13" fmla="*/ 4705 h 10000"/>
              <a:gd name="connsiteX14" fmla="*/ 7629 w 10000"/>
              <a:gd name="connsiteY14" fmla="*/ 4082 h 10000"/>
              <a:gd name="connsiteX15" fmla="*/ 7925 w 10000"/>
              <a:gd name="connsiteY15" fmla="*/ 3761 h 10000"/>
              <a:gd name="connsiteX16" fmla="*/ 7925 w 10000"/>
              <a:gd name="connsiteY16" fmla="*/ 2824 h 10000"/>
              <a:gd name="connsiteX17" fmla="*/ 8223 w 10000"/>
              <a:gd name="connsiteY17" fmla="*/ 2200 h 10000"/>
              <a:gd name="connsiteX18" fmla="*/ 8223 w 10000"/>
              <a:gd name="connsiteY18" fmla="*/ 1569 h 10000"/>
              <a:gd name="connsiteX19" fmla="*/ 8223 w 10000"/>
              <a:gd name="connsiteY19" fmla="*/ 1252 h 10000"/>
              <a:gd name="connsiteX20" fmla="*/ 8517 w 10000"/>
              <a:gd name="connsiteY20" fmla="*/ 627 h 10000"/>
              <a:gd name="connsiteX21" fmla="*/ 8517 w 10000"/>
              <a:gd name="connsiteY21" fmla="*/ 312 h 10000"/>
              <a:gd name="connsiteX22" fmla="*/ 8814 w 10000"/>
              <a:gd name="connsiteY22" fmla="*/ 312 h 10000"/>
              <a:gd name="connsiteX23" fmla="*/ 8814 w 10000"/>
              <a:gd name="connsiteY23" fmla="*/ 0 h 10000"/>
              <a:gd name="connsiteX24" fmla="*/ 8814 w 10000"/>
              <a:gd name="connsiteY24" fmla="*/ 0 h 10000"/>
              <a:gd name="connsiteX25" fmla="*/ 8814 w 10000"/>
              <a:gd name="connsiteY25" fmla="*/ 0 h 10000"/>
              <a:gd name="connsiteX26" fmla="*/ 8814 w 10000"/>
              <a:gd name="connsiteY26" fmla="*/ 312 h 10000"/>
              <a:gd name="connsiteX27" fmla="*/ 9112 w 10000"/>
              <a:gd name="connsiteY27" fmla="*/ 312 h 10000"/>
              <a:gd name="connsiteX28" fmla="*/ 9112 w 10000"/>
              <a:gd name="connsiteY28" fmla="*/ 627 h 10000"/>
              <a:gd name="connsiteX29" fmla="*/ 9112 w 10000"/>
              <a:gd name="connsiteY29" fmla="*/ 1252 h 10000"/>
              <a:gd name="connsiteX30" fmla="*/ 9112 w 10000"/>
              <a:gd name="connsiteY30" fmla="*/ 1569 h 10000"/>
              <a:gd name="connsiteX31" fmla="*/ 9112 w 10000"/>
              <a:gd name="connsiteY31" fmla="*/ 2200 h 10000"/>
              <a:gd name="connsiteX32" fmla="*/ 9112 w 10000"/>
              <a:gd name="connsiteY32" fmla="*/ 2824 h 10000"/>
              <a:gd name="connsiteX33" fmla="*/ 9409 w 10000"/>
              <a:gd name="connsiteY33" fmla="*/ 4082 h 10000"/>
              <a:gd name="connsiteX34" fmla="*/ 9409 w 10000"/>
              <a:gd name="connsiteY34" fmla="*/ 5017 h 10000"/>
              <a:gd name="connsiteX35" fmla="*/ 9704 w 10000"/>
              <a:gd name="connsiteY35" fmla="*/ 5957 h 10000"/>
              <a:gd name="connsiteX36" fmla="*/ 10000 w 10000"/>
              <a:gd name="connsiteY36" fmla="*/ 6546 h 10000"/>
              <a:gd name="connsiteX37" fmla="*/ 10000 w 10000"/>
              <a:gd name="connsiteY37" fmla="*/ 6863 h 10000"/>
              <a:gd name="connsiteX38" fmla="*/ 10000 w 10000"/>
              <a:gd name="connsiteY38" fmla="*/ 7181 h 10000"/>
              <a:gd name="connsiteX39" fmla="*/ 10000 w 10000"/>
              <a:gd name="connsiteY39" fmla="*/ 7484 h 10000"/>
              <a:gd name="connsiteX40" fmla="*/ 9704 w 10000"/>
              <a:gd name="connsiteY40" fmla="*/ 7800 h 10000"/>
              <a:gd name="connsiteX41" fmla="*/ 9112 w 10000"/>
              <a:gd name="connsiteY41" fmla="*/ 8119 h 10000"/>
              <a:gd name="connsiteX42" fmla="*/ 8517 w 10000"/>
              <a:gd name="connsiteY42" fmla="*/ 8429 h 10000"/>
              <a:gd name="connsiteX43" fmla="*/ 7925 w 10000"/>
              <a:gd name="connsiteY43" fmla="*/ 8744 h 10000"/>
              <a:gd name="connsiteX44" fmla="*/ 7075 w 10000"/>
              <a:gd name="connsiteY44" fmla="*/ 9063 h 10000"/>
              <a:gd name="connsiteX45" fmla="*/ 5888 w 10000"/>
              <a:gd name="connsiteY45" fmla="*/ 9373 h 10000"/>
              <a:gd name="connsiteX46" fmla="*/ 5000 w 10000"/>
              <a:gd name="connsiteY46" fmla="*/ 9687 h 10000"/>
              <a:gd name="connsiteX47" fmla="*/ 3815 w 10000"/>
              <a:gd name="connsiteY47" fmla="*/ 10000 h 10000"/>
              <a:gd name="connsiteX48" fmla="*/ 2336 w 10000"/>
              <a:gd name="connsiteY48" fmla="*/ 10000 h 10000"/>
              <a:gd name="connsiteX49" fmla="*/ 2336 w 10000"/>
              <a:gd name="connsiteY49" fmla="*/ 10000 h 10000"/>
              <a:gd name="connsiteX0" fmla="*/ 1187 w 8851"/>
              <a:gd name="connsiteY0" fmla="*/ 10000 h 10000"/>
              <a:gd name="connsiteX1" fmla="*/ 0 w 8851"/>
              <a:gd name="connsiteY1" fmla="*/ 9687 h 10000"/>
              <a:gd name="connsiteX2" fmla="*/ 299 w 8851"/>
              <a:gd name="connsiteY2" fmla="*/ 7181 h 10000"/>
              <a:gd name="connsiteX3" fmla="*/ 1187 w 8851"/>
              <a:gd name="connsiteY3" fmla="*/ 7181 h 10000"/>
              <a:gd name="connsiteX4" fmla="*/ 2072 w 8851"/>
              <a:gd name="connsiteY4" fmla="*/ 7181 h 10000"/>
              <a:gd name="connsiteX5" fmla="*/ 2962 w 8851"/>
              <a:gd name="connsiteY5" fmla="*/ 6863 h 10000"/>
              <a:gd name="connsiteX6" fmla="*/ 3558 w 8851"/>
              <a:gd name="connsiteY6" fmla="*/ 6863 h 10000"/>
              <a:gd name="connsiteX7" fmla="*/ 4444 w 8851"/>
              <a:gd name="connsiteY7" fmla="*/ 6546 h 10000"/>
              <a:gd name="connsiteX8" fmla="*/ 5041 w 8851"/>
              <a:gd name="connsiteY8" fmla="*/ 6272 h 10000"/>
              <a:gd name="connsiteX9" fmla="*/ 5628 w 8851"/>
              <a:gd name="connsiteY9" fmla="*/ 5957 h 10000"/>
              <a:gd name="connsiteX10" fmla="*/ 5926 w 8851"/>
              <a:gd name="connsiteY10" fmla="*/ 5645 h 10000"/>
              <a:gd name="connsiteX11" fmla="*/ 5926 w 8851"/>
              <a:gd name="connsiteY11" fmla="*/ 5333 h 10000"/>
              <a:gd name="connsiteX12" fmla="*/ 6186 w 8851"/>
              <a:gd name="connsiteY12" fmla="*/ 4705 h 10000"/>
              <a:gd name="connsiteX13" fmla="*/ 6480 w 8851"/>
              <a:gd name="connsiteY13" fmla="*/ 4082 h 10000"/>
              <a:gd name="connsiteX14" fmla="*/ 6776 w 8851"/>
              <a:gd name="connsiteY14" fmla="*/ 3761 h 10000"/>
              <a:gd name="connsiteX15" fmla="*/ 6776 w 8851"/>
              <a:gd name="connsiteY15" fmla="*/ 2824 h 10000"/>
              <a:gd name="connsiteX16" fmla="*/ 7074 w 8851"/>
              <a:gd name="connsiteY16" fmla="*/ 2200 h 10000"/>
              <a:gd name="connsiteX17" fmla="*/ 7074 w 8851"/>
              <a:gd name="connsiteY17" fmla="*/ 1569 h 10000"/>
              <a:gd name="connsiteX18" fmla="*/ 7074 w 8851"/>
              <a:gd name="connsiteY18" fmla="*/ 1252 h 10000"/>
              <a:gd name="connsiteX19" fmla="*/ 7368 w 8851"/>
              <a:gd name="connsiteY19" fmla="*/ 627 h 10000"/>
              <a:gd name="connsiteX20" fmla="*/ 7368 w 8851"/>
              <a:gd name="connsiteY20" fmla="*/ 312 h 10000"/>
              <a:gd name="connsiteX21" fmla="*/ 7665 w 8851"/>
              <a:gd name="connsiteY21" fmla="*/ 312 h 10000"/>
              <a:gd name="connsiteX22" fmla="*/ 7665 w 8851"/>
              <a:gd name="connsiteY22" fmla="*/ 0 h 10000"/>
              <a:gd name="connsiteX23" fmla="*/ 7665 w 8851"/>
              <a:gd name="connsiteY23" fmla="*/ 0 h 10000"/>
              <a:gd name="connsiteX24" fmla="*/ 7665 w 8851"/>
              <a:gd name="connsiteY24" fmla="*/ 0 h 10000"/>
              <a:gd name="connsiteX25" fmla="*/ 7665 w 8851"/>
              <a:gd name="connsiteY25" fmla="*/ 312 h 10000"/>
              <a:gd name="connsiteX26" fmla="*/ 7963 w 8851"/>
              <a:gd name="connsiteY26" fmla="*/ 312 h 10000"/>
              <a:gd name="connsiteX27" fmla="*/ 7963 w 8851"/>
              <a:gd name="connsiteY27" fmla="*/ 627 h 10000"/>
              <a:gd name="connsiteX28" fmla="*/ 7963 w 8851"/>
              <a:gd name="connsiteY28" fmla="*/ 1252 h 10000"/>
              <a:gd name="connsiteX29" fmla="*/ 7963 w 8851"/>
              <a:gd name="connsiteY29" fmla="*/ 1569 h 10000"/>
              <a:gd name="connsiteX30" fmla="*/ 7963 w 8851"/>
              <a:gd name="connsiteY30" fmla="*/ 2200 h 10000"/>
              <a:gd name="connsiteX31" fmla="*/ 7963 w 8851"/>
              <a:gd name="connsiteY31" fmla="*/ 2824 h 10000"/>
              <a:gd name="connsiteX32" fmla="*/ 8260 w 8851"/>
              <a:gd name="connsiteY32" fmla="*/ 4082 h 10000"/>
              <a:gd name="connsiteX33" fmla="*/ 8260 w 8851"/>
              <a:gd name="connsiteY33" fmla="*/ 5017 h 10000"/>
              <a:gd name="connsiteX34" fmla="*/ 8555 w 8851"/>
              <a:gd name="connsiteY34" fmla="*/ 5957 h 10000"/>
              <a:gd name="connsiteX35" fmla="*/ 8851 w 8851"/>
              <a:gd name="connsiteY35" fmla="*/ 6546 h 10000"/>
              <a:gd name="connsiteX36" fmla="*/ 8851 w 8851"/>
              <a:gd name="connsiteY36" fmla="*/ 6863 h 10000"/>
              <a:gd name="connsiteX37" fmla="*/ 8851 w 8851"/>
              <a:gd name="connsiteY37" fmla="*/ 7181 h 10000"/>
              <a:gd name="connsiteX38" fmla="*/ 8851 w 8851"/>
              <a:gd name="connsiteY38" fmla="*/ 7484 h 10000"/>
              <a:gd name="connsiteX39" fmla="*/ 8555 w 8851"/>
              <a:gd name="connsiteY39" fmla="*/ 7800 h 10000"/>
              <a:gd name="connsiteX40" fmla="*/ 7963 w 8851"/>
              <a:gd name="connsiteY40" fmla="*/ 8119 h 10000"/>
              <a:gd name="connsiteX41" fmla="*/ 7368 w 8851"/>
              <a:gd name="connsiteY41" fmla="*/ 8429 h 10000"/>
              <a:gd name="connsiteX42" fmla="*/ 6776 w 8851"/>
              <a:gd name="connsiteY42" fmla="*/ 8744 h 10000"/>
              <a:gd name="connsiteX43" fmla="*/ 5926 w 8851"/>
              <a:gd name="connsiteY43" fmla="*/ 9063 h 10000"/>
              <a:gd name="connsiteX44" fmla="*/ 4739 w 8851"/>
              <a:gd name="connsiteY44" fmla="*/ 9373 h 10000"/>
              <a:gd name="connsiteX45" fmla="*/ 3851 w 8851"/>
              <a:gd name="connsiteY45" fmla="*/ 9687 h 10000"/>
              <a:gd name="connsiteX46" fmla="*/ 2666 w 8851"/>
              <a:gd name="connsiteY46" fmla="*/ 10000 h 10000"/>
              <a:gd name="connsiteX47" fmla="*/ 1187 w 8851"/>
              <a:gd name="connsiteY47" fmla="*/ 10000 h 10000"/>
              <a:gd name="connsiteX48" fmla="*/ 1187 w 8851"/>
              <a:gd name="connsiteY48" fmla="*/ 10000 h 10000"/>
              <a:gd name="connsiteX0" fmla="*/ 1341 w 10000"/>
              <a:gd name="connsiteY0" fmla="*/ 10000 h 10000"/>
              <a:gd name="connsiteX1" fmla="*/ 0 w 10000"/>
              <a:gd name="connsiteY1" fmla="*/ 9687 h 10000"/>
              <a:gd name="connsiteX2" fmla="*/ 1341 w 10000"/>
              <a:gd name="connsiteY2" fmla="*/ 7181 h 10000"/>
              <a:gd name="connsiteX3" fmla="*/ 2341 w 10000"/>
              <a:gd name="connsiteY3" fmla="*/ 7181 h 10000"/>
              <a:gd name="connsiteX4" fmla="*/ 3347 w 10000"/>
              <a:gd name="connsiteY4" fmla="*/ 6863 h 10000"/>
              <a:gd name="connsiteX5" fmla="*/ 4020 w 10000"/>
              <a:gd name="connsiteY5" fmla="*/ 6863 h 10000"/>
              <a:gd name="connsiteX6" fmla="*/ 5021 w 10000"/>
              <a:gd name="connsiteY6" fmla="*/ 6546 h 10000"/>
              <a:gd name="connsiteX7" fmla="*/ 5695 w 10000"/>
              <a:gd name="connsiteY7" fmla="*/ 6272 h 10000"/>
              <a:gd name="connsiteX8" fmla="*/ 6359 w 10000"/>
              <a:gd name="connsiteY8" fmla="*/ 5957 h 10000"/>
              <a:gd name="connsiteX9" fmla="*/ 6695 w 10000"/>
              <a:gd name="connsiteY9" fmla="*/ 5645 h 10000"/>
              <a:gd name="connsiteX10" fmla="*/ 6695 w 10000"/>
              <a:gd name="connsiteY10" fmla="*/ 5333 h 10000"/>
              <a:gd name="connsiteX11" fmla="*/ 6989 w 10000"/>
              <a:gd name="connsiteY11" fmla="*/ 4705 h 10000"/>
              <a:gd name="connsiteX12" fmla="*/ 7321 w 10000"/>
              <a:gd name="connsiteY12" fmla="*/ 4082 h 10000"/>
              <a:gd name="connsiteX13" fmla="*/ 7656 w 10000"/>
              <a:gd name="connsiteY13" fmla="*/ 3761 h 10000"/>
              <a:gd name="connsiteX14" fmla="*/ 7656 w 10000"/>
              <a:gd name="connsiteY14" fmla="*/ 2824 h 10000"/>
              <a:gd name="connsiteX15" fmla="*/ 7992 w 10000"/>
              <a:gd name="connsiteY15" fmla="*/ 2200 h 10000"/>
              <a:gd name="connsiteX16" fmla="*/ 7992 w 10000"/>
              <a:gd name="connsiteY16" fmla="*/ 1569 h 10000"/>
              <a:gd name="connsiteX17" fmla="*/ 7992 w 10000"/>
              <a:gd name="connsiteY17" fmla="*/ 1252 h 10000"/>
              <a:gd name="connsiteX18" fmla="*/ 8324 w 10000"/>
              <a:gd name="connsiteY18" fmla="*/ 627 h 10000"/>
              <a:gd name="connsiteX19" fmla="*/ 8324 w 10000"/>
              <a:gd name="connsiteY19" fmla="*/ 312 h 10000"/>
              <a:gd name="connsiteX20" fmla="*/ 8660 w 10000"/>
              <a:gd name="connsiteY20" fmla="*/ 312 h 10000"/>
              <a:gd name="connsiteX21" fmla="*/ 8660 w 10000"/>
              <a:gd name="connsiteY21" fmla="*/ 0 h 10000"/>
              <a:gd name="connsiteX22" fmla="*/ 8660 w 10000"/>
              <a:gd name="connsiteY22" fmla="*/ 0 h 10000"/>
              <a:gd name="connsiteX23" fmla="*/ 8660 w 10000"/>
              <a:gd name="connsiteY23" fmla="*/ 0 h 10000"/>
              <a:gd name="connsiteX24" fmla="*/ 8660 w 10000"/>
              <a:gd name="connsiteY24" fmla="*/ 312 h 10000"/>
              <a:gd name="connsiteX25" fmla="*/ 8997 w 10000"/>
              <a:gd name="connsiteY25" fmla="*/ 312 h 10000"/>
              <a:gd name="connsiteX26" fmla="*/ 8997 w 10000"/>
              <a:gd name="connsiteY26" fmla="*/ 627 h 10000"/>
              <a:gd name="connsiteX27" fmla="*/ 8997 w 10000"/>
              <a:gd name="connsiteY27" fmla="*/ 1252 h 10000"/>
              <a:gd name="connsiteX28" fmla="*/ 8997 w 10000"/>
              <a:gd name="connsiteY28" fmla="*/ 1569 h 10000"/>
              <a:gd name="connsiteX29" fmla="*/ 8997 w 10000"/>
              <a:gd name="connsiteY29" fmla="*/ 2200 h 10000"/>
              <a:gd name="connsiteX30" fmla="*/ 8997 w 10000"/>
              <a:gd name="connsiteY30" fmla="*/ 2824 h 10000"/>
              <a:gd name="connsiteX31" fmla="*/ 9332 w 10000"/>
              <a:gd name="connsiteY31" fmla="*/ 4082 h 10000"/>
              <a:gd name="connsiteX32" fmla="*/ 9332 w 10000"/>
              <a:gd name="connsiteY32" fmla="*/ 5017 h 10000"/>
              <a:gd name="connsiteX33" fmla="*/ 9666 w 10000"/>
              <a:gd name="connsiteY33" fmla="*/ 5957 h 10000"/>
              <a:gd name="connsiteX34" fmla="*/ 10000 w 10000"/>
              <a:gd name="connsiteY34" fmla="*/ 6546 h 10000"/>
              <a:gd name="connsiteX35" fmla="*/ 10000 w 10000"/>
              <a:gd name="connsiteY35" fmla="*/ 6863 h 10000"/>
              <a:gd name="connsiteX36" fmla="*/ 10000 w 10000"/>
              <a:gd name="connsiteY36" fmla="*/ 7181 h 10000"/>
              <a:gd name="connsiteX37" fmla="*/ 10000 w 10000"/>
              <a:gd name="connsiteY37" fmla="*/ 7484 h 10000"/>
              <a:gd name="connsiteX38" fmla="*/ 9666 w 10000"/>
              <a:gd name="connsiteY38" fmla="*/ 7800 h 10000"/>
              <a:gd name="connsiteX39" fmla="*/ 8997 w 10000"/>
              <a:gd name="connsiteY39" fmla="*/ 8119 h 10000"/>
              <a:gd name="connsiteX40" fmla="*/ 8324 w 10000"/>
              <a:gd name="connsiteY40" fmla="*/ 8429 h 10000"/>
              <a:gd name="connsiteX41" fmla="*/ 7656 w 10000"/>
              <a:gd name="connsiteY41" fmla="*/ 8744 h 10000"/>
              <a:gd name="connsiteX42" fmla="*/ 6695 w 10000"/>
              <a:gd name="connsiteY42" fmla="*/ 9063 h 10000"/>
              <a:gd name="connsiteX43" fmla="*/ 5354 w 10000"/>
              <a:gd name="connsiteY43" fmla="*/ 9373 h 10000"/>
              <a:gd name="connsiteX44" fmla="*/ 4351 w 10000"/>
              <a:gd name="connsiteY44" fmla="*/ 9687 h 10000"/>
              <a:gd name="connsiteX45" fmla="*/ 3012 w 10000"/>
              <a:gd name="connsiteY45" fmla="*/ 10000 h 10000"/>
              <a:gd name="connsiteX46" fmla="*/ 1341 w 10000"/>
              <a:gd name="connsiteY46" fmla="*/ 10000 h 10000"/>
              <a:gd name="connsiteX47" fmla="*/ 1341 w 10000"/>
              <a:gd name="connsiteY47" fmla="*/ 10000 h 10000"/>
              <a:gd name="connsiteX0" fmla="*/ 1341 w 10000"/>
              <a:gd name="connsiteY0" fmla="*/ 10000 h 10000"/>
              <a:gd name="connsiteX1" fmla="*/ 0 w 10000"/>
              <a:gd name="connsiteY1" fmla="*/ 9687 h 10000"/>
              <a:gd name="connsiteX2" fmla="*/ 2341 w 10000"/>
              <a:gd name="connsiteY2" fmla="*/ 7181 h 10000"/>
              <a:gd name="connsiteX3" fmla="*/ 3347 w 10000"/>
              <a:gd name="connsiteY3" fmla="*/ 6863 h 10000"/>
              <a:gd name="connsiteX4" fmla="*/ 4020 w 10000"/>
              <a:gd name="connsiteY4" fmla="*/ 6863 h 10000"/>
              <a:gd name="connsiteX5" fmla="*/ 5021 w 10000"/>
              <a:gd name="connsiteY5" fmla="*/ 6546 h 10000"/>
              <a:gd name="connsiteX6" fmla="*/ 5695 w 10000"/>
              <a:gd name="connsiteY6" fmla="*/ 6272 h 10000"/>
              <a:gd name="connsiteX7" fmla="*/ 6359 w 10000"/>
              <a:gd name="connsiteY7" fmla="*/ 5957 h 10000"/>
              <a:gd name="connsiteX8" fmla="*/ 6695 w 10000"/>
              <a:gd name="connsiteY8" fmla="*/ 5645 h 10000"/>
              <a:gd name="connsiteX9" fmla="*/ 6695 w 10000"/>
              <a:gd name="connsiteY9" fmla="*/ 5333 h 10000"/>
              <a:gd name="connsiteX10" fmla="*/ 6989 w 10000"/>
              <a:gd name="connsiteY10" fmla="*/ 4705 h 10000"/>
              <a:gd name="connsiteX11" fmla="*/ 7321 w 10000"/>
              <a:gd name="connsiteY11" fmla="*/ 4082 h 10000"/>
              <a:gd name="connsiteX12" fmla="*/ 7656 w 10000"/>
              <a:gd name="connsiteY12" fmla="*/ 3761 h 10000"/>
              <a:gd name="connsiteX13" fmla="*/ 7656 w 10000"/>
              <a:gd name="connsiteY13" fmla="*/ 2824 h 10000"/>
              <a:gd name="connsiteX14" fmla="*/ 7992 w 10000"/>
              <a:gd name="connsiteY14" fmla="*/ 2200 h 10000"/>
              <a:gd name="connsiteX15" fmla="*/ 7992 w 10000"/>
              <a:gd name="connsiteY15" fmla="*/ 1569 h 10000"/>
              <a:gd name="connsiteX16" fmla="*/ 7992 w 10000"/>
              <a:gd name="connsiteY16" fmla="*/ 1252 h 10000"/>
              <a:gd name="connsiteX17" fmla="*/ 8324 w 10000"/>
              <a:gd name="connsiteY17" fmla="*/ 627 h 10000"/>
              <a:gd name="connsiteX18" fmla="*/ 8324 w 10000"/>
              <a:gd name="connsiteY18" fmla="*/ 312 h 10000"/>
              <a:gd name="connsiteX19" fmla="*/ 8660 w 10000"/>
              <a:gd name="connsiteY19" fmla="*/ 312 h 10000"/>
              <a:gd name="connsiteX20" fmla="*/ 8660 w 10000"/>
              <a:gd name="connsiteY20" fmla="*/ 0 h 10000"/>
              <a:gd name="connsiteX21" fmla="*/ 8660 w 10000"/>
              <a:gd name="connsiteY21" fmla="*/ 0 h 10000"/>
              <a:gd name="connsiteX22" fmla="*/ 8660 w 10000"/>
              <a:gd name="connsiteY22" fmla="*/ 0 h 10000"/>
              <a:gd name="connsiteX23" fmla="*/ 8660 w 10000"/>
              <a:gd name="connsiteY23" fmla="*/ 312 h 10000"/>
              <a:gd name="connsiteX24" fmla="*/ 8997 w 10000"/>
              <a:gd name="connsiteY24" fmla="*/ 312 h 10000"/>
              <a:gd name="connsiteX25" fmla="*/ 8997 w 10000"/>
              <a:gd name="connsiteY25" fmla="*/ 627 h 10000"/>
              <a:gd name="connsiteX26" fmla="*/ 8997 w 10000"/>
              <a:gd name="connsiteY26" fmla="*/ 1252 h 10000"/>
              <a:gd name="connsiteX27" fmla="*/ 8997 w 10000"/>
              <a:gd name="connsiteY27" fmla="*/ 1569 h 10000"/>
              <a:gd name="connsiteX28" fmla="*/ 8997 w 10000"/>
              <a:gd name="connsiteY28" fmla="*/ 2200 h 10000"/>
              <a:gd name="connsiteX29" fmla="*/ 8997 w 10000"/>
              <a:gd name="connsiteY29" fmla="*/ 2824 h 10000"/>
              <a:gd name="connsiteX30" fmla="*/ 9332 w 10000"/>
              <a:gd name="connsiteY30" fmla="*/ 4082 h 10000"/>
              <a:gd name="connsiteX31" fmla="*/ 9332 w 10000"/>
              <a:gd name="connsiteY31" fmla="*/ 5017 h 10000"/>
              <a:gd name="connsiteX32" fmla="*/ 9666 w 10000"/>
              <a:gd name="connsiteY32" fmla="*/ 5957 h 10000"/>
              <a:gd name="connsiteX33" fmla="*/ 10000 w 10000"/>
              <a:gd name="connsiteY33" fmla="*/ 6546 h 10000"/>
              <a:gd name="connsiteX34" fmla="*/ 10000 w 10000"/>
              <a:gd name="connsiteY34" fmla="*/ 6863 h 10000"/>
              <a:gd name="connsiteX35" fmla="*/ 10000 w 10000"/>
              <a:gd name="connsiteY35" fmla="*/ 7181 h 10000"/>
              <a:gd name="connsiteX36" fmla="*/ 10000 w 10000"/>
              <a:gd name="connsiteY36" fmla="*/ 7484 h 10000"/>
              <a:gd name="connsiteX37" fmla="*/ 9666 w 10000"/>
              <a:gd name="connsiteY37" fmla="*/ 7800 h 10000"/>
              <a:gd name="connsiteX38" fmla="*/ 8997 w 10000"/>
              <a:gd name="connsiteY38" fmla="*/ 8119 h 10000"/>
              <a:gd name="connsiteX39" fmla="*/ 8324 w 10000"/>
              <a:gd name="connsiteY39" fmla="*/ 8429 h 10000"/>
              <a:gd name="connsiteX40" fmla="*/ 7656 w 10000"/>
              <a:gd name="connsiteY40" fmla="*/ 8744 h 10000"/>
              <a:gd name="connsiteX41" fmla="*/ 6695 w 10000"/>
              <a:gd name="connsiteY41" fmla="*/ 9063 h 10000"/>
              <a:gd name="connsiteX42" fmla="*/ 5354 w 10000"/>
              <a:gd name="connsiteY42" fmla="*/ 9373 h 10000"/>
              <a:gd name="connsiteX43" fmla="*/ 4351 w 10000"/>
              <a:gd name="connsiteY43" fmla="*/ 9687 h 10000"/>
              <a:gd name="connsiteX44" fmla="*/ 3012 w 10000"/>
              <a:gd name="connsiteY44" fmla="*/ 10000 h 10000"/>
              <a:gd name="connsiteX45" fmla="*/ 1341 w 10000"/>
              <a:gd name="connsiteY45" fmla="*/ 10000 h 10000"/>
              <a:gd name="connsiteX46" fmla="*/ 1341 w 10000"/>
              <a:gd name="connsiteY46" fmla="*/ 10000 h 10000"/>
              <a:gd name="connsiteX0" fmla="*/ 1341 w 10000"/>
              <a:gd name="connsiteY0" fmla="*/ 10000 h 10000"/>
              <a:gd name="connsiteX1" fmla="*/ 0 w 10000"/>
              <a:gd name="connsiteY1" fmla="*/ 9687 h 10000"/>
              <a:gd name="connsiteX2" fmla="*/ 3347 w 10000"/>
              <a:gd name="connsiteY2" fmla="*/ 6863 h 10000"/>
              <a:gd name="connsiteX3" fmla="*/ 4020 w 10000"/>
              <a:gd name="connsiteY3" fmla="*/ 6863 h 10000"/>
              <a:gd name="connsiteX4" fmla="*/ 5021 w 10000"/>
              <a:gd name="connsiteY4" fmla="*/ 6546 h 10000"/>
              <a:gd name="connsiteX5" fmla="*/ 5695 w 10000"/>
              <a:gd name="connsiteY5" fmla="*/ 6272 h 10000"/>
              <a:gd name="connsiteX6" fmla="*/ 6359 w 10000"/>
              <a:gd name="connsiteY6" fmla="*/ 5957 h 10000"/>
              <a:gd name="connsiteX7" fmla="*/ 6695 w 10000"/>
              <a:gd name="connsiteY7" fmla="*/ 5645 h 10000"/>
              <a:gd name="connsiteX8" fmla="*/ 6695 w 10000"/>
              <a:gd name="connsiteY8" fmla="*/ 5333 h 10000"/>
              <a:gd name="connsiteX9" fmla="*/ 6989 w 10000"/>
              <a:gd name="connsiteY9" fmla="*/ 4705 h 10000"/>
              <a:gd name="connsiteX10" fmla="*/ 7321 w 10000"/>
              <a:gd name="connsiteY10" fmla="*/ 4082 h 10000"/>
              <a:gd name="connsiteX11" fmla="*/ 7656 w 10000"/>
              <a:gd name="connsiteY11" fmla="*/ 3761 h 10000"/>
              <a:gd name="connsiteX12" fmla="*/ 7656 w 10000"/>
              <a:gd name="connsiteY12" fmla="*/ 2824 h 10000"/>
              <a:gd name="connsiteX13" fmla="*/ 7992 w 10000"/>
              <a:gd name="connsiteY13" fmla="*/ 2200 h 10000"/>
              <a:gd name="connsiteX14" fmla="*/ 7992 w 10000"/>
              <a:gd name="connsiteY14" fmla="*/ 1569 h 10000"/>
              <a:gd name="connsiteX15" fmla="*/ 7992 w 10000"/>
              <a:gd name="connsiteY15" fmla="*/ 1252 h 10000"/>
              <a:gd name="connsiteX16" fmla="*/ 8324 w 10000"/>
              <a:gd name="connsiteY16" fmla="*/ 627 h 10000"/>
              <a:gd name="connsiteX17" fmla="*/ 8324 w 10000"/>
              <a:gd name="connsiteY17" fmla="*/ 312 h 10000"/>
              <a:gd name="connsiteX18" fmla="*/ 8660 w 10000"/>
              <a:gd name="connsiteY18" fmla="*/ 312 h 10000"/>
              <a:gd name="connsiteX19" fmla="*/ 8660 w 10000"/>
              <a:gd name="connsiteY19" fmla="*/ 0 h 10000"/>
              <a:gd name="connsiteX20" fmla="*/ 8660 w 10000"/>
              <a:gd name="connsiteY20" fmla="*/ 0 h 10000"/>
              <a:gd name="connsiteX21" fmla="*/ 8660 w 10000"/>
              <a:gd name="connsiteY21" fmla="*/ 0 h 10000"/>
              <a:gd name="connsiteX22" fmla="*/ 8660 w 10000"/>
              <a:gd name="connsiteY22" fmla="*/ 312 h 10000"/>
              <a:gd name="connsiteX23" fmla="*/ 8997 w 10000"/>
              <a:gd name="connsiteY23" fmla="*/ 312 h 10000"/>
              <a:gd name="connsiteX24" fmla="*/ 8997 w 10000"/>
              <a:gd name="connsiteY24" fmla="*/ 627 h 10000"/>
              <a:gd name="connsiteX25" fmla="*/ 8997 w 10000"/>
              <a:gd name="connsiteY25" fmla="*/ 1252 h 10000"/>
              <a:gd name="connsiteX26" fmla="*/ 8997 w 10000"/>
              <a:gd name="connsiteY26" fmla="*/ 1569 h 10000"/>
              <a:gd name="connsiteX27" fmla="*/ 8997 w 10000"/>
              <a:gd name="connsiteY27" fmla="*/ 2200 h 10000"/>
              <a:gd name="connsiteX28" fmla="*/ 8997 w 10000"/>
              <a:gd name="connsiteY28" fmla="*/ 2824 h 10000"/>
              <a:gd name="connsiteX29" fmla="*/ 9332 w 10000"/>
              <a:gd name="connsiteY29" fmla="*/ 4082 h 10000"/>
              <a:gd name="connsiteX30" fmla="*/ 9332 w 10000"/>
              <a:gd name="connsiteY30" fmla="*/ 5017 h 10000"/>
              <a:gd name="connsiteX31" fmla="*/ 9666 w 10000"/>
              <a:gd name="connsiteY31" fmla="*/ 5957 h 10000"/>
              <a:gd name="connsiteX32" fmla="*/ 10000 w 10000"/>
              <a:gd name="connsiteY32" fmla="*/ 6546 h 10000"/>
              <a:gd name="connsiteX33" fmla="*/ 10000 w 10000"/>
              <a:gd name="connsiteY33" fmla="*/ 6863 h 10000"/>
              <a:gd name="connsiteX34" fmla="*/ 10000 w 10000"/>
              <a:gd name="connsiteY34" fmla="*/ 7181 h 10000"/>
              <a:gd name="connsiteX35" fmla="*/ 10000 w 10000"/>
              <a:gd name="connsiteY35" fmla="*/ 7484 h 10000"/>
              <a:gd name="connsiteX36" fmla="*/ 9666 w 10000"/>
              <a:gd name="connsiteY36" fmla="*/ 7800 h 10000"/>
              <a:gd name="connsiteX37" fmla="*/ 8997 w 10000"/>
              <a:gd name="connsiteY37" fmla="*/ 8119 h 10000"/>
              <a:gd name="connsiteX38" fmla="*/ 8324 w 10000"/>
              <a:gd name="connsiteY38" fmla="*/ 8429 h 10000"/>
              <a:gd name="connsiteX39" fmla="*/ 7656 w 10000"/>
              <a:gd name="connsiteY39" fmla="*/ 8744 h 10000"/>
              <a:gd name="connsiteX40" fmla="*/ 6695 w 10000"/>
              <a:gd name="connsiteY40" fmla="*/ 9063 h 10000"/>
              <a:gd name="connsiteX41" fmla="*/ 5354 w 10000"/>
              <a:gd name="connsiteY41" fmla="*/ 9373 h 10000"/>
              <a:gd name="connsiteX42" fmla="*/ 4351 w 10000"/>
              <a:gd name="connsiteY42" fmla="*/ 9687 h 10000"/>
              <a:gd name="connsiteX43" fmla="*/ 3012 w 10000"/>
              <a:gd name="connsiteY43" fmla="*/ 10000 h 10000"/>
              <a:gd name="connsiteX44" fmla="*/ 1341 w 10000"/>
              <a:gd name="connsiteY44" fmla="*/ 10000 h 10000"/>
              <a:gd name="connsiteX45" fmla="*/ 1341 w 10000"/>
              <a:gd name="connsiteY45" fmla="*/ 10000 h 10000"/>
              <a:gd name="connsiteX0" fmla="*/ 0 w 8659"/>
              <a:gd name="connsiteY0" fmla="*/ 10000 h 10000"/>
              <a:gd name="connsiteX1" fmla="*/ 2006 w 8659"/>
              <a:gd name="connsiteY1" fmla="*/ 6863 h 10000"/>
              <a:gd name="connsiteX2" fmla="*/ 2679 w 8659"/>
              <a:gd name="connsiteY2" fmla="*/ 6863 h 10000"/>
              <a:gd name="connsiteX3" fmla="*/ 3680 w 8659"/>
              <a:gd name="connsiteY3" fmla="*/ 6546 h 10000"/>
              <a:gd name="connsiteX4" fmla="*/ 4354 w 8659"/>
              <a:gd name="connsiteY4" fmla="*/ 6272 h 10000"/>
              <a:gd name="connsiteX5" fmla="*/ 5018 w 8659"/>
              <a:gd name="connsiteY5" fmla="*/ 5957 h 10000"/>
              <a:gd name="connsiteX6" fmla="*/ 5354 w 8659"/>
              <a:gd name="connsiteY6" fmla="*/ 5645 h 10000"/>
              <a:gd name="connsiteX7" fmla="*/ 5354 w 8659"/>
              <a:gd name="connsiteY7" fmla="*/ 5333 h 10000"/>
              <a:gd name="connsiteX8" fmla="*/ 5648 w 8659"/>
              <a:gd name="connsiteY8" fmla="*/ 4705 h 10000"/>
              <a:gd name="connsiteX9" fmla="*/ 5980 w 8659"/>
              <a:gd name="connsiteY9" fmla="*/ 4082 h 10000"/>
              <a:gd name="connsiteX10" fmla="*/ 6315 w 8659"/>
              <a:gd name="connsiteY10" fmla="*/ 3761 h 10000"/>
              <a:gd name="connsiteX11" fmla="*/ 6315 w 8659"/>
              <a:gd name="connsiteY11" fmla="*/ 2824 h 10000"/>
              <a:gd name="connsiteX12" fmla="*/ 6651 w 8659"/>
              <a:gd name="connsiteY12" fmla="*/ 2200 h 10000"/>
              <a:gd name="connsiteX13" fmla="*/ 6651 w 8659"/>
              <a:gd name="connsiteY13" fmla="*/ 1569 h 10000"/>
              <a:gd name="connsiteX14" fmla="*/ 6651 w 8659"/>
              <a:gd name="connsiteY14" fmla="*/ 1252 h 10000"/>
              <a:gd name="connsiteX15" fmla="*/ 6983 w 8659"/>
              <a:gd name="connsiteY15" fmla="*/ 627 h 10000"/>
              <a:gd name="connsiteX16" fmla="*/ 6983 w 8659"/>
              <a:gd name="connsiteY16" fmla="*/ 312 h 10000"/>
              <a:gd name="connsiteX17" fmla="*/ 7319 w 8659"/>
              <a:gd name="connsiteY17" fmla="*/ 312 h 10000"/>
              <a:gd name="connsiteX18" fmla="*/ 7319 w 8659"/>
              <a:gd name="connsiteY18" fmla="*/ 0 h 10000"/>
              <a:gd name="connsiteX19" fmla="*/ 7319 w 8659"/>
              <a:gd name="connsiteY19" fmla="*/ 0 h 10000"/>
              <a:gd name="connsiteX20" fmla="*/ 7319 w 8659"/>
              <a:gd name="connsiteY20" fmla="*/ 0 h 10000"/>
              <a:gd name="connsiteX21" fmla="*/ 7319 w 8659"/>
              <a:gd name="connsiteY21" fmla="*/ 312 h 10000"/>
              <a:gd name="connsiteX22" fmla="*/ 7656 w 8659"/>
              <a:gd name="connsiteY22" fmla="*/ 312 h 10000"/>
              <a:gd name="connsiteX23" fmla="*/ 7656 w 8659"/>
              <a:gd name="connsiteY23" fmla="*/ 627 h 10000"/>
              <a:gd name="connsiteX24" fmla="*/ 7656 w 8659"/>
              <a:gd name="connsiteY24" fmla="*/ 1252 h 10000"/>
              <a:gd name="connsiteX25" fmla="*/ 7656 w 8659"/>
              <a:gd name="connsiteY25" fmla="*/ 1569 h 10000"/>
              <a:gd name="connsiteX26" fmla="*/ 7656 w 8659"/>
              <a:gd name="connsiteY26" fmla="*/ 2200 h 10000"/>
              <a:gd name="connsiteX27" fmla="*/ 7656 w 8659"/>
              <a:gd name="connsiteY27" fmla="*/ 2824 h 10000"/>
              <a:gd name="connsiteX28" fmla="*/ 7991 w 8659"/>
              <a:gd name="connsiteY28" fmla="*/ 4082 h 10000"/>
              <a:gd name="connsiteX29" fmla="*/ 7991 w 8659"/>
              <a:gd name="connsiteY29" fmla="*/ 5017 h 10000"/>
              <a:gd name="connsiteX30" fmla="*/ 8325 w 8659"/>
              <a:gd name="connsiteY30" fmla="*/ 5957 h 10000"/>
              <a:gd name="connsiteX31" fmla="*/ 8659 w 8659"/>
              <a:gd name="connsiteY31" fmla="*/ 6546 h 10000"/>
              <a:gd name="connsiteX32" fmla="*/ 8659 w 8659"/>
              <a:gd name="connsiteY32" fmla="*/ 6863 h 10000"/>
              <a:gd name="connsiteX33" fmla="*/ 8659 w 8659"/>
              <a:gd name="connsiteY33" fmla="*/ 7181 h 10000"/>
              <a:gd name="connsiteX34" fmla="*/ 8659 w 8659"/>
              <a:gd name="connsiteY34" fmla="*/ 7484 h 10000"/>
              <a:gd name="connsiteX35" fmla="*/ 8325 w 8659"/>
              <a:gd name="connsiteY35" fmla="*/ 7800 h 10000"/>
              <a:gd name="connsiteX36" fmla="*/ 7656 w 8659"/>
              <a:gd name="connsiteY36" fmla="*/ 8119 h 10000"/>
              <a:gd name="connsiteX37" fmla="*/ 6983 w 8659"/>
              <a:gd name="connsiteY37" fmla="*/ 8429 h 10000"/>
              <a:gd name="connsiteX38" fmla="*/ 6315 w 8659"/>
              <a:gd name="connsiteY38" fmla="*/ 8744 h 10000"/>
              <a:gd name="connsiteX39" fmla="*/ 5354 w 8659"/>
              <a:gd name="connsiteY39" fmla="*/ 9063 h 10000"/>
              <a:gd name="connsiteX40" fmla="*/ 4013 w 8659"/>
              <a:gd name="connsiteY40" fmla="*/ 9373 h 10000"/>
              <a:gd name="connsiteX41" fmla="*/ 3010 w 8659"/>
              <a:gd name="connsiteY41" fmla="*/ 9687 h 10000"/>
              <a:gd name="connsiteX42" fmla="*/ 1671 w 8659"/>
              <a:gd name="connsiteY42" fmla="*/ 10000 h 10000"/>
              <a:gd name="connsiteX43" fmla="*/ 0 w 8659"/>
              <a:gd name="connsiteY43" fmla="*/ 10000 h 10000"/>
              <a:gd name="connsiteX44" fmla="*/ 0 w 8659"/>
              <a:gd name="connsiteY44" fmla="*/ 10000 h 10000"/>
              <a:gd name="connsiteX0" fmla="*/ 0 w 10000"/>
              <a:gd name="connsiteY0" fmla="*/ 10000 h 10000"/>
              <a:gd name="connsiteX1" fmla="*/ 2317 w 10000"/>
              <a:gd name="connsiteY1" fmla="*/ 6863 h 10000"/>
              <a:gd name="connsiteX2" fmla="*/ 3094 w 10000"/>
              <a:gd name="connsiteY2" fmla="*/ 6863 h 10000"/>
              <a:gd name="connsiteX3" fmla="*/ 4250 w 10000"/>
              <a:gd name="connsiteY3" fmla="*/ 6546 h 10000"/>
              <a:gd name="connsiteX4" fmla="*/ 5028 w 10000"/>
              <a:gd name="connsiteY4" fmla="*/ 6272 h 10000"/>
              <a:gd name="connsiteX5" fmla="*/ 5795 w 10000"/>
              <a:gd name="connsiteY5" fmla="*/ 5957 h 10000"/>
              <a:gd name="connsiteX6" fmla="*/ 6183 w 10000"/>
              <a:gd name="connsiteY6" fmla="*/ 5645 h 10000"/>
              <a:gd name="connsiteX7" fmla="*/ 6183 w 10000"/>
              <a:gd name="connsiteY7" fmla="*/ 5333 h 10000"/>
              <a:gd name="connsiteX8" fmla="*/ 6523 w 10000"/>
              <a:gd name="connsiteY8" fmla="*/ 4705 h 10000"/>
              <a:gd name="connsiteX9" fmla="*/ 6906 w 10000"/>
              <a:gd name="connsiteY9" fmla="*/ 4082 h 10000"/>
              <a:gd name="connsiteX10" fmla="*/ 7293 w 10000"/>
              <a:gd name="connsiteY10" fmla="*/ 3761 h 10000"/>
              <a:gd name="connsiteX11" fmla="*/ 7293 w 10000"/>
              <a:gd name="connsiteY11" fmla="*/ 2824 h 10000"/>
              <a:gd name="connsiteX12" fmla="*/ 7681 w 10000"/>
              <a:gd name="connsiteY12" fmla="*/ 2200 h 10000"/>
              <a:gd name="connsiteX13" fmla="*/ 7681 w 10000"/>
              <a:gd name="connsiteY13" fmla="*/ 1569 h 10000"/>
              <a:gd name="connsiteX14" fmla="*/ 7681 w 10000"/>
              <a:gd name="connsiteY14" fmla="*/ 1252 h 10000"/>
              <a:gd name="connsiteX15" fmla="*/ 8064 w 10000"/>
              <a:gd name="connsiteY15" fmla="*/ 627 h 10000"/>
              <a:gd name="connsiteX16" fmla="*/ 8064 w 10000"/>
              <a:gd name="connsiteY16" fmla="*/ 312 h 10000"/>
              <a:gd name="connsiteX17" fmla="*/ 8452 w 10000"/>
              <a:gd name="connsiteY17" fmla="*/ 312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0 h 10000"/>
              <a:gd name="connsiteX21" fmla="*/ 8452 w 10000"/>
              <a:gd name="connsiteY21" fmla="*/ 312 h 10000"/>
              <a:gd name="connsiteX22" fmla="*/ 8842 w 10000"/>
              <a:gd name="connsiteY22" fmla="*/ 312 h 10000"/>
              <a:gd name="connsiteX23" fmla="*/ 8842 w 10000"/>
              <a:gd name="connsiteY23" fmla="*/ 627 h 10000"/>
              <a:gd name="connsiteX24" fmla="*/ 8842 w 10000"/>
              <a:gd name="connsiteY24" fmla="*/ 1252 h 10000"/>
              <a:gd name="connsiteX25" fmla="*/ 8842 w 10000"/>
              <a:gd name="connsiteY25" fmla="*/ 1569 h 10000"/>
              <a:gd name="connsiteX26" fmla="*/ 8842 w 10000"/>
              <a:gd name="connsiteY26" fmla="*/ 2200 h 10000"/>
              <a:gd name="connsiteX27" fmla="*/ 8842 w 10000"/>
              <a:gd name="connsiteY27" fmla="*/ 2824 h 10000"/>
              <a:gd name="connsiteX28" fmla="*/ 9229 w 10000"/>
              <a:gd name="connsiteY28" fmla="*/ 4082 h 10000"/>
              <a:gd name="connsiteX29" fmla="*/ 9229 w 10000"/>
              <a:gd name="connsiteY29" fmla="*/ 5017 h 10000"/>
              <a:gd name="connsiteX30" fmla="*/ 9614 w 10000"/>
              <a:gd name="connsiteY30" fmla="*/ 5957 h 10000"/>
              <a:gd name="connsiteX31" fmla="*/ 10000 w 10000"/>
              <a:gd name="connsiteY31" fmla="*/ 6546 h 10000"/>
              <a:gd name="connsiteX32" fmla="*/ 10000 w 10000"/>
              <a:gd name="connsiteY32" fmla="*/ 6863 h 10000"/>
              <a:gd name="connsiteX33" fmla="*/ 10000 w 10000"/>
              <a:gd name="connsiteY33" fmla="*/ 7181 h 10000"/>
              <a:gd name="connsiteX34" fmla="*/ 10000 w 10000"/>
              <a:gd name="connsiteY34" fmla="*/ 7484 h 10000"/>
              <a:gd name="connsiteX35" fmla="*/ 9614 w 10000"/>
              <a:gd name="connsiteY35" fmla="*/ 7800 h 10000"/>
              <a:gd name="connsiteX36" fmla="*/ 8842 w 10000"/>
              <a:gd name="connsiteY36" fmla="*/ 8119 h 10000"/>
              <a:gd name="connsiteX37" fmla="*/ 8064 w 10000"/>
              <a:gd name="connsiteY37" fmla="*/ 8429 h 10000"/>
              <a:gd name="connsiteX38" fmla="*/ 7293 w 10000"/>
              <a:gd name="connsiteY38" fmla="*/ 8744 h 10000"/>
              <a:gd name="connsiteX39" fmla="*/ 6183 w 10000"/>
              <a:gd name="connsiteY39" fmla="*/ 9063 h 10000"/>
              <a:gd name="connsiteX40" fmla="*/ 4634 w 10000"/>
              <a:gd name="connsiteY40" fmla="*/ 9373 h 10000"/>
              <a:gd name="connsiteX41" fmla="*/ 3476 w 10000"/>
              <a:gd name="connsiteY41" fmla="*/ 9687 h 10000"/>
              <a:gd name="connsiteX42" fmla="*/ 1930 w 10000"/>
              <a:gd name="connsiteY42" fmla="*/ 10000 h 10000"/>
              <a:gd name="connsiteX43" fmla="*/ 0 w 10000"/>
              <a:gd name="connsiteY43" fmla="*/ 10000 h 10000"/>
              <a:gd name="connsiteX0" fmla="*/ 0 w 10000"/>
              <a:gd name="connsiteY0" fmla="*/ 10000 h 10000"/>
              <a:gd name="connsiteX1" fmla="*/ 2317 w 10000"/>
              <a:gd name="connsiteY1" fmla="*/ 6863 h 10000"/>
              <a:gd name="connsiteX2" fmla="*/ 3094 w 10000"/>
              <a:gd name="connsiteY2" fmla="*/ 6863 h 10000"/>
              <a:gd name="connsiteX3" fmla="*/ 4250 w 10000"/>
              <a:gd name="connsiteY3" fmla="*/ 6546 h 10000"/>
              <a:gd name="connsiteX4" fmla="*/ 5028 w 10000"/>
              <a:gd name="connsiteY4" fmla="*/ 6272 h 10000"/>
              <a:gd name="connsiteX5" fmla="*/ 5795 w 10000"/>
              <a:gd name="connsiteY5" fmla="*/ 5957 h 10000"/>
              <a:gd name="connsiteX6" fmla="*/ 6183 w 10000"/>
              <a:gd name="connsiteY6" fmla="*/ 5645 h 10000"/>
              <a:gd name="connsiteX7" fmla="*/ 6183 w 10000"/>
              <a:gd name="connsiteY7" fmla="*/ 5333 h 10000"/>
              <a:gd name="connsiteX8" fmla="*/ 6523 w 10000"/>
              <a:gd name="connsiteY8" fmla="*/ 4705 h 10000"/>
              <a:gd name="connsiteX9" fmla="*/ 6906 w 10000"/>
              <a:gd name="connsiteY9" fmla="*/ 4082 h 10000"/>
              <a:gd name="connsiteX10" fmla="*/ 7293 w 10000"/>
              <a:gd name="connsiteY10" fmla="*/ 3761 h 10000"/>
              <a:gd name="connsiteX11" fmla="*/ 7293 w 10000"/>
              <a:gd name="connsiteY11" fmla="*/ 2824 h 10000"/>
              <a:gd name="connsiteX12" fmla="*/ 7681 w 10000"/>
              <a:gd name="connsiteY12" fmla="*/ 2200 h 10000"/>
              <a:gd name="connsiteX13" fmla="*/ 7681 w 10000"/>
              <a:gd name="connsiteY13" fmla="*/ 1569 h 10000"/>
              <a:gd name="connsiteX14" fmla="*/ 7681 w 10000"/>
              <a:gd name="connsiteY14" fmla="*/ 1252 h 10000"/>
              <a:gd name="connsiteX15" fmla="*/ 8064 w 10000"/>
              <a:gd name="connsiteY15" fmla="*/ 627 h 10000"/>
              <a:gd name="connsiteX16" fmla="*/ 8064 w 10000"/>
              <a:gd name="connsiteY16" fmla="*/ 312 h 10000"/>
              <a:gd name="connsiteX17" fmla="*/ 8452 w 10000"/>
              <a:gd name="connsiteY17" fmla="*/ 312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0 h 10000"/>
              <a:gd name="connsiteX21" fmla="*/ 8452 w 10000"/>
              <a:gd name="connsiteY21" fmla="*/ 312 h 10000"/>
              <a:gd name="connsiteX22" fmla="*/ 8842 w 10000"/>
              <a:gd name="connsiteY22" fmla="*/ 312 h 10000"/>
              <a:gd name="connsiteX23" fmla="*/ 8842 w 10000"/>
              <a:gd name="connsiteY23" fmla="*/ 627 h 10000"/>
              <a:gd name="connsiteX24" fmla="*/ 8842 w 10000"/>
              <a:gd name="connsiteY24" fmla="*/ 1252 h 10000"/>
              <a:gd name="connsiteX25" fmla="*/ 8842 w 10000"/>
              <a:gd name="connsiteY25" fmla="*/ 1569 h 10000"/>
              <a:gd name="connsiteX26" fmla="*/ 8842 w 10000"/>
              <a:gd name="connsiteY26" fmla="*/ 2200 h 10000"/>
              <a:gd name="connsiteX27" fmla="*/ 8842 w 10000"/>
              <a:gd name="connsiteY27" fmla="*/ 2824 h 10000"/>
              <a:gd name="connsiteX28" fmla="*/ 9229 w 10000"/>
              <a:gd name="connsiteY28" fmla="*/ 4082 h 10000"/>
              <a:gd name="connsiteX29" fmla="*/ 9229 w 10000"/>
              <a:gd name="connsiteY29" fmla="*/ 5017 h 10000"/>
              <a:gd name="connsiteX30" fmla="*/ 9614 w 10000"/>
              <a:gd name="connsiteY30" fmla="*/ 5957 h 10000"/>
              <a:gd name="connsiteX31" fmla="*/ 10000 w 10000"/>
              <a:gd name="connsiteY31" fmla="*/ 6546 h 10000"/>
              <a:gd name="connsiteX32" fmla="*/ 10000 w 10000"/>
              <a:gd name="connsiteY32" fmla="*/ 6863 h 10000"/>
              <a:gd name="connsiteX33" fmla="*/ 10000 w 10000"/>
              <a:gd name="connsiteY33" fmla="*/ 7181 h 10000"/>
              <a:gd name="connsiteX34" fmla="*/ 10000 w 10000"/>
              <a:gd name="connsiteY34" fmla="*/ 7484 h 10000"/>
              <a:gd name="connsiteX35" fmla="*/ 9614 w 10000"/>
              <a:gd name="connsiteY35" fmla="*/ 7800 h 10000"/>
              <a:gd name="connsiteX36" fmla="*/ 8842 w 10000"/>
              <a:gd name="connsiteY36" fmla="*/ 8119 h 10000"/>
              <a:gd name="connsiteX37" fmla="*/ 8064 w 10000"/>
              <a:gd name="connsiteY37" fmla="*/ 8429 h 10000"/>
              <a:gd name="connsiteX38" fmla="*/ 7293 w 10000"/>
              <a:gd name="connsiteY38" fmla="*/ 8744 h 10000"/>
              <a:gd name="connsiteX39" fmla="*/ 6183 w 10000"/>
              <a:gd name="connsiteY39" fmla="*/ 9063 h 10000"/>
              <a:gd name="connsiteX40" fmla="*/ 4634 w 10000"/>
              <a:gd name="connsiteY40" fmla="*/ 9373 h 10000"/>
              <a:gd name="connsiteX41" fmla="*/ 3476 w 10000"/>
              <a:gd name="connsiteY41" fmla="*/ 9687 h 10000"/>
              <a:gd name="connsiteX42" fmla="*/ 0 w 10000"/>
              <a:gd name="connsiteY42" fmla="*/ 10000 h 10000"/>
              <a:gd name="connsiteX0" fmla="*/ 0 w 10000"/>
              <a:gd name="connsiteY0" fmla="*/ 10000 h 10000"/>
              <a:gd name="connsiteX1" fmla="*/ 2317 w 10000"/>
              <a:gd name="connsiteY1" fmla="*/ 6863 h 10000"/>
              <a:gd name="connsiteX2" fmla="*/ 3094 w 10000"/>
              <a:gd name="connsiteY2" fmla="*/ 6863 h 10000"/>
              <a:gd name="connsiteX3" fmla="*/ 4250 w 10000"/>
              <a:gd name="connsiteY3" fmla="*/ 6546 h 10000"/>
              <a:gd name="connsiteX4" fmla="*/ 5028 w 10000"/>
              <a:gd name="connsiteY4" fmla="*/ 6272 h 10000"/>
              <a:gd name="connsiteX5" fmla="*/ 5795 w 10000"/>
              <a:gd name="connsiteY5" fmla="*/ 5957 h 10000"/>
              <a:gd name="connsiteX6" fmla="*/ 6183 w 10000"/>
              <a:gd name="connsiteY6" fmla="*/ 5645 h 10000"/>
              <a:gd name="connsiteX7" fmla="*/ 6183 w 10000"/>
              <a:gd name="connsiteY7" fmla="*/ 5333 h 10000"/>
              <a:gd name="connsiteX8" fmla="*/ 6523 w 10000"/>
              <a:gd name="connsiteY8" fmla="*/ 4705 h 10000"/>
              <a:gd name="connsiteX9" fmla="*/ 6906 w 10000"/>
              <a:gd name="connsiteY9" fmla="*/ 4082 h 10000"/>
              <a:gd name="connsiteX10" fmla="*/ 7293 w 10000"/>
              <a:gd name="connsiteY10" fmla="*/ 3761 h 10000"/>
              <a:gd name="connsiteX11" fmla="*/ 7293 w 10000"/>
              <a:gd name="connsiteY11" fmla="*/ 2824 h 10000"/>
              <a:gd name="connsiteX12" fmla="*/ 7681 w 10000"/>
              <a:gd name="connsiteY12" fmla="*/ 2200 h 10000"/>
              <a:gd name="connsiteX13" fmla="*/ 7681 w 10000"/>
              <a:gd name="connsiteY13" fmla="*/ 1569 h 10000"/>
              <a:gd name="connsiteX14" fmla="*/ 7681 w 10000"/>
              <a:gd name="connsiteY14" fmla="*/ 1252 h 10000"/>
              <a:gd name="connsiteX15" fmla="*/ 8064 w 10000"/>
              <a:gd name="connsiteY15" fmla="*/ 627 h 10000"/>
              <a:gd name="connsiteX16" fmla="*/ 8064 w 10000"/>
              <a:gd name="connsiteY16" fmla="*/ 312 h 10000"/>
              <a:gd name="connsiteX17" fmla="*/ 8452 w 10000"/>
              <a:gd name="connsiteY17" fmla="*/ 312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0 h 10000"/>
              <a:gd name="connsiteX21" fmla="*/ 8452 w 10000"/>
              <a:gd name="connsiteY21" fmla="*/ 312 h 10000"/>
              <a:gd name="connsiteX22" fmla="*/ 8842 w 10000"/>
              <a:gd name="connsiteY22" fmla="*/ 312 h 10000"/>
              <a:gd name="connsiteX23" fmla="*/ 8842 w 10000"/>
              <a:gd name="connsiteY23" fmla="*/ 627 h 10000"/>
              <a:gd name="connsiteX24" fmla="*/ 8842 w 10000"/>
              <a:gd name="connsiteY24" fmla="*/ 1252 h 10000"/>
              <a:gd name="connsiteX25" fmla="*/ 8842 w 10000"/>
              <a:gd name="connsiteY25" fmla="*/ 1569 h 10000"/>
              <a:gd name="connsiteX26" fmla="*/ 8842 w 10000"/>
              <a:gd name="connsiteY26" fmla="*/ 2200 h 10000"/>
              <a:gd name="connsiteX27" fmla="*/ 8842 w 10000"/>
              <a:gd name="connsiteY27" fmla="*/ 2824 h 10000"/>
              <a:gd name="connsiteX28" fmla="*/ 9229 w 10000"/>
              <a:gd name="connsiteY28" fmla="*/ 4082 h 10000"/>
              <a:gd name="connsiteX29" fmla="*/ 9229 w 10000"/>
              <a:gd name="connsiteY29" fmla="*/ 5017 h 10000"/>
              <a:gd name="connsiteX30" fmla="*/ 9614 w 10000"/>
              <a:gd name="connsiteY30" fmla="*/ 5957 h 10000"/>
              <a:gd name="connsiteX31" fmla="*/ 10000 w 10000"/>
              <a:gd name="connsiteY31" fmla="*/ 6546 h 10000"/>
              <a:gd name="connsiteX32" fmla="*/ 10000 w 10000"/>
              <a:gd name="connsiteY32" fmla="*/ 6863 h 10000"/>
              <a:gd name="connsiteX33" fmla="*/ 10000 w 10000"/>
              <a:gd name="connsiteY33" fmla="*/ 7181 h 10000"/>
              <a:gd name="connsiteX34" fmla="*/ 10000 w 10000"/>
              <a:gd name="connsiteY34" fmla="*/ 7484 h 10000"/>
              <a:gd name="connsiteX35" fmla="*/ 9614 w 10000"/>
              <a:gd name="connsiteY35" fmla="*/ 7800 h 10000"/>
              <a:gd name="connsiteX36" fmla="*/ 8842 w 10000"/>
              <a:gd name="connsiteY36" fmla="*/ 8119 h 10000"/>
              <a:gd name="connsiteX37" fmla="*/ 8064 w 10000"/>
              <a:gd name="connsiteY37" fmla="*/ 8429 h 10000"/>
              <a:gd name="connsiteX38" fmla="*/ 7293 w 10000"/>
              <a:gd name="connsiteY38" fmla="*/ 8744 h 10000"/>
              <a:gd name="connsiteX39" fmla="*/ 6183 w 10000"/>
              <a:gd name="connsiteY39" fmla="*/ 9063 h 10000"/>
              <a:gd name="connsiteX40" fmla="*/ 4634 w 10000"/>
              <a:gd name="connsiteY40" fmla="*/ 9373 h 10000"/>
              <a:gd name="connsiteX41" fmla="*/ 3476 w 10000"/>
              <a:gd name="connsiteY41" fmla="*/ 9687 h 10000"/>
              <a:gd name="connsiteX0" fmla="*/ 0 w 10000"/>
              <a:gd name="connsiteY0" fmla="*/ 10000 h 10000"/>
              <a:gd name="connsiteX1" fmla="*/ 3094 w 10000"/>
              <a:gd name="connsiteY1" fmla="*/ 6863 h 10000"/>
              <a:gd name="connsiteX2" fmla="*/ 4250 w 10000"/>
              <a:gd name="connsiteY2" fmla="*/ 6546 h 10000"/>
              <a:gd name="connsiteX3" fmla="*/ 5028 w 10000"/>
              <a:gd name="connsiteY3" fmla="*/ 6272 h 10000"/>
              <a:gd name="connsiteX4" fmla="*/ 5795 w 10000"/>
              <a:gd name="connsiteY4" fmla="*/ 5957 h 10000"/>
              <a:gd name="connsiteX5" fmla="*/ 6183 w 10000"/>
              <a:gd name="connsiteY5" fmla="*/ 5645 h 10000"/>
              <a:gd name="connsiteX6" fmla="*/ 6183 w 10000"/>
              <a:gd name="connsiteY6" fmla="*/ 5333 h 10000"/>
              <a:gd name="connsiteX7" fmla="*/ 6523 w 10000"/>
              <a:gd name="connsiteY7" fmla="*/ 4705 h 10000"/>
              <a:gd name="connsiteX8" fmla="*/ 6906 w 10000"/>
              <a:gd name="connsiteY8" fmla="*/ 4082 h 10000"/>
              <a:gd name="connsiteX9" fmla="*/ 7293 w 10000"/>
              <a:gd name="connsiteY9" fmla="*/ 3761 h 10000"/>
              <a:gd name="connsiteX10" fmla="*/ 7293 w 10000"/>
              <a:gd name="connsiteY10" fmla="*/ 2824 h 10000"/>
              <a:gd name="connsiteX11" fmla="*/ 7681 w 10000"/>
              <a:gd name="connsiteY11" fmla="*/ 2200 h 10000"/>
              <a:gd name="connsiteX12" fmla="*/ 7681 w 10000"/>
              <a:gd name="connsiteY12" fmla="*/ 1569 h 10000"/>
              <a:gd name="connsiteX13" fmla="*/ 7681 w 10000"/>
              <a:gd name="connsiteY13" fmla="*/ 1252 h 10000"/>
              <a:gd name="connsiteX14" fmla="*/ 8064 w 10000"/>
              <a:gd name="connsiteY14" fmla="*/ 627 h 10000"/>
              <a:gd name="connsiteX15" fmla="*/ 8064 w 10000"/>
              <a:gd name="connsiteY15" fmla="*/ 312 h 10000"/>
              <a:gd name="connsiteX16" fmla="*/ 8452 w 10000"/>
              <a:gd name="connsiteY16" fmla="*/ 312 h 10000"/>
              <a:gd name="connsiteX17" fmla="*/ 8452 w 10000"/>
              <a:gd name="connsiteY17" fmla="*/ 0 h 10000"/>
              <a:gd name="connsiteX18" fmla="*/ 8452 w 10000"/>
              <a:gd name="connsiteY18" fmla="*/ 0 h 10000"/>
              <a:gd name="connsiteX19" fmla="*/ 8452 w 10000"/>
              <a:gd name="connsiteY19" fmla="*/ 0 h 10000"/>
              <a:gd name="connsiteX20" fmla="*/ 8452 w 10000"/>
              <a:gd name="connsiteY20" fmla="*/ 312 h 10000"/>
              <a:gd name="connsiteX21" fmla="*/ 8842 w 10000"/>
              <a:gd name="connsiteY21" fmla="*/ 312 h 10000"/>
              <a:gd name="connsiteX22" fmla="*/ 8842 w 10000"/>
              <a:gd name="connsiteY22" fmla="*/ 627 h 10000"/>
              <a:gd name="connsiteX23" fmla="*/ 8842 w 10000"/>
              <a:gd name="connsiteY23" fmla="*/ 1252 h 10000"/>
              <a:gd name="connsiteX24" fmla="*/ 8842 w 10000"/>
              <a:gd name="connsiteY24" fmla="*/ 1569 h 10000"/>
              <a:gd name="connsiteX25" fmla="*/ 8842 w 10000"/>
              <a:gd name="connsiteY25" fmla="*/ 2200 h 10000"/>
              <a:gd name="connsiteX26" fmla="*/ 8842 w 10000"/>
              <a:gd name="connsiteY26" fmla="*/ 2824 h 10000"/>
              <a:gd name="connsiteX27" fmla="*/ 9229 w 10000"/>
              <a:gd name="connsiteY27" fmla="*/ 4082 h 10000"/>
              <a:gd name="connsiteX28" fmla="*/ 9229 w 10000"/>
              <a:gd name="connsiteY28" fmla="*/ 5017 h 10000"/>
              <a:gd name="connsiteX29" fmla="*/ 9614 w 10000"/>
              <a:gd name="connsiteY29" fmla="*/ 5957 h 10000"/>
              <a:gd name="connsiteX30" fmla="*/ 10000 w 10000"/>
              <a:gd name="connsiteY30" fmla="*/ 6546 h 10000"/>
              <a:gd name="connsiteX31" fmla="*/ 10000 w 10000"/>
              <a:gd name="connsiteY31" fmla="*/ 6863 h 10000"/>
              <a:gd name="connsiteX32" fmla="*/ 10000 w 10000"/>
              <a:gd name="connsiteY32" fmla="*/ 7181 h 10000"/>
              <a:gd name="connsiteX33" fmla="*/ 10000 w 10000"/>
              <a:gd name="connsiteY33" fmla="*/ 7484 h 10000"/>
              <a:gd name="connsiteX34" fmla="*/ 9614 w 10000"/>
              <a:gd name="connsiteY34" fmla="*/ 7800 h 10000"/>
              <a:gd name="connsiteX35" fmla="*/ 8842 w 10000"/>
              <a:gd name="connsiteY35" fmla="*/ 8119 h 10000"/>
              <a:gd name="connsiteX36" fmla="*/ 8064 w 10000"/>
              <a:gd name="connsiteY36" fmla="*/ 8429 h 10000"/>
              <a:gd name="connsiteX37" fmla="*/ 7293 w 10000"/>
              <a:gd name="connsiteY37" fmla="*/ 8744 h 10000"/>
              <a:gd name="connsiteX38" fmla="*/ 6183 w 10000"/>
              <a:gd name="connsiteY38" fmla="*/ 9063 h 10000"/>
              <a:gd name="connsiteX39" fmla="*/ 4634 w 10000"/>
              <a:gd name="connsiteY39" fmla="*/ 9373 h 10000"/>
              <a:gd name="connsiteX40" fmla="*/ 3476 w 10000"/>
              <a:gd name="connsiteY40" fmla="*/ 9687 h 10000"/>
              <a:gd name="connsiteX0" fmla="*/ 0 w 6906"/>
              <a:gd name="connsiteY0" fmla="*/ 6863 h 9687"/>
              <a:gd name="connsiteX1" fmla="*/ 1156 w 6906"/>
              <a:gd name="connsiteY1" fmla="*/ 6546 h 9687"/>
              <a:gd name="connsiteX2" fmla="*/ 1934 w 6906"/>
              <a:gd name="connsiteY2" fmla="*/ 6272 h 9687"/>
              <a:gd name="connsiteX3" fmla="*/ 2701 w 6906"/>
              <a:gd name="connsiteY3" fmla="*/ 5957 h 9687"/>
              <a:gd name="connsiteX4" fmla="*/ 3089 w 6906"/>
              <a:gd name="connsiteY4" fmla="*/ 5645 h 9687"/>
              <a:gd name="connsiteX5" fmla="*/ 3089 w 6906"/>
              <a:gd name="connsiteY5" fmla="*/ 5333 h 9687"/>
              <a:gd name="connsiteX6" fmla="*/ 3429 w 6906"/>
              <a:gd name="connsiteY6" fmla="*/ 4705 h 9687"/>
              <a:gd name="connsiteX7" fmla="*/ 3812 w 6906"/>
              <a:gd name="connsiteY7" fmla="*/ 4082 h 9687"/>
              <a:gd name="connsiteX8" fmla="*/ 4199 w 6906"/>
              <a:gd name="connsiteY8" fmla="*/ 3761 h 9687"/>
              <a:gd name="connsiteX9" fmla="*/ 4199 w 6906"/>
              <a:gd name="connsiteY9" fmla="*/ 2824 h 9687"/>
              <a:gd name="connsiteX10" fmla="*/ 4587 w 6906"/>
              <a:gd name="connsiteY10" fmla="*/ 2200 h 9687"/>
              <a:gd name="connsiteX11" fmla="*/ 4587 w 6906"/>
              <a:gd name="connsiteY11" fmla="*/ 1569 h 9687"/>
              <a:gd name="connsiteX12" fmla="*/ 4587 w 6906"/>
              <a:gd name="connsiteY12" fmla="*/ 1252 h 9687"/>
              <a:gd name="connsiteX13" fmla="*/ 4970 w 6906"/>
              <a:gd name="connsiteY13" fmla="*/ 627 h 9687"/>
              <a:gd name="connsiteX14" fmla="*/ 4970 w 6906"/>
              <a:gd name="connsiteY14" fmla="*/ 312 h 9687"/>
              <a:gd name="connsiteX15" fmla="*/ 5358 w 6906"/>
              <a:gd name="connsiteY15" fmla="*/ 312 h 9687"/>
              <a:gd name="connsiteX16" fmla="*/ 5358 w 6906"/>
              <a:gd name="connsiteY16" fmla="*/ 0 h 9687"/>
              <a:gd name="connsiteX17" fmla="*/ 5358 w 6906"/>
              <a:gd name="connsiteY17" fmla="*/ 0 h 9687"/>
              <a:gd name="connsiteX18" fmla="*/ 5358 w 6906"/>
              <a:gd name="connsiteY18" fmla="*/ 0 h 9687"/>
              <a:gd name="connsiteX19" fmla="*/ 5358 w 6906"/>
              <a:gd name="connsiteY19" fmla="*/ 312 h 9687"/>
              <a:gd name="connsiteX20" fmla="*/ 5748 w 6906"/>
              <a:gd name="connsiteY20" fmla="*/ 312 h 9687"/>
              <a:gd name="connsiteX21" fmla="*/ 5748 w 6906"/>
              <a:gd name="connsiteY21" fmla="*/ 627 h 9687"/>
              <a:gd name="connsiteX22" fmla="*/ 5748 w 6906"/>
              <a:gd name="connsiteY22" fmla="*/ 1252 h 9687"/>
              <a:gd name="connsiteX23" fmla="*/ 5748 w 6906"/>
              <a:gd name="connsiteY23" fmla="*/ 1569 h 9687"/>
              <a:gd name="connsiteX24" fmla="*/ 5748 w 6906"/>
              <a:gd name="connsiteY24" fmla="*/ 2200 h 9687"/>
              <a:gd name="connsiteX25" fmla="*/ 5748 w 6906"/>
              <a:gd name="connsiteY25" fmla="*/ 2824 h 9687"/>
              <a:gd name="connsiteX26" fmla="*/ 6135 w 6906"/>
              <a:gd name="connsiteY26" fmla="*/ 4082 h 9687"/>
              <a:gd name="connsiteX27" fmla="*/ 6135 w 6906"/>
              <a:gd name="connsiteY27" fmla="*/ 5017 h 9687"/>
              <a:gd name="connsiteX28" fmla="*/ 6520 w 6906"/>
              <a:gd name="connsiteY28" fmla="*/ 5957 h 9687"/>
              <a:gd name="connsiteX29" fmla="*/ 6906 w 6906"/>
              <a:gd name="connsiteY29" fmla="*/ 6546 h 9687"/>
              <a:gd name="connsiteX30" fmla="*/ 6906 w 6906"/>
              <a:gd name="connsiteY30" fmla="*/ 6863 h 9687"/>
              <a:gd name="connsiteX31" fmla="*/ 6906 w 6906"/>
              <a:gd name="connsiteY31" fmla="*/ 7181 h 9687"/>
              <a:gd name="connsiteX32" fmla="*/ 6906 w 6906"/>
              <a:gd name="connsiteY32" fmla="*/ 7484 h 9687"/>
              <a:gd name="connsiteX33" fmla="*/ 6520 w 6906"/>
              <a:gd name="connsiteY33" fmla="*/ 7800 h 9687"/>
              <a:gd name="connsiteX34" fmla="*/ 5748 w 6906"/>
              <a:gd name="connsiteY34" fmla="*/ 8119 h 9687"/>
              <a:gd name="connsiteX35" fmla="*/ 4970 w 6906"/>
              <a:gd name="connsiteY35" fmla="*/ 8429 h 9687"/>
              <a:gd name="connsiteX36" fmla="*/ 4199 w 6906"/>
              <a:gd name="connsiteY36" fmla="*/ 8744 h 9687"/>
              <a:gd name="connsiteX37" fmla="*/ 3089 w 6906"/>
              <a:gd name="connsiteY37" fmla="*/ 9063 h 9687"/>
              <a:gd name="connsiteX38" fmla="*/ 1540 w 6906"/>
              <a:gd name="connsiteY38" fmla="*/ 9373 h 9687"/>
              <a:gd name="connsiteX39" fmla="*/ 382 w 6906"/>
              <a:gd name="connsiteY39" fmla="*/ 9687 h 9687"/>
              <a:gd name="connsiteX0" fmla="*/ 0 w 10000"/>
              <a:gd name="connsiteY0" fmla="*/ 7085 h 9676"/>
              <a:gd name="connsiteX1" fmla="*/ 1674 w 10000"/>
              <a:gd name="connsiteY1" fmla="*/ 6758 h 9676"/>
              <a:gd name="connsiteX2" fmla="*/ 2800 w 10000"/>
              <a:gd name="connsiteY2" fmla="*/ 6475 h 9676"/>
              <a:gd name="connsiteX3" fmla="*/ 3911 w 10000"/>
              <a:gd name="connsiteY3" fmla="*/ 6149 h 9676"/>
              <a:gd name="connsiteX4" fmla="*/ 4473 w 10000"/>
              <a:gd name="connsiteY4" fmla="*/ 5827 h 9676"/>
              <a:gd name="connsiteX5" fmla="*/ 4473 w 10000"/>
              <a:gd name="connsiteY5" fmla="*/ 5505 h 9676"/>
              <a:gd name="connsiteX6" fmla="*/ 4965 w 10000"/>
              <a:gd name="connsiteY6" fmla="*/ 4857 h 9676"/>
              <a:gd name="connsiteX7" fmla="*/ 5520 w 10000"/>
              <a:gd name="connsiteY7" fmla="*/ 4214 h 9676"/>
              <a:gd name="connsiteX8" fmla="*/ 6080 w 10000"/>
              <a:gd name="connsiteY8" fmla="*/ 3883 h 9676"/>
              <a:gd name="connsiteX9" fmla="*/ 6080 w 10000"/>
              <a:gd name="connsiteY9" fmla="*/ 2915 h 9676"/>
              <a:gd name="connsiteX10" fmla="*/ 6642 w 10000"/>
              <a:gd name="connsiteY10" fmla="*/ 2271 h 9676"/>
              <a:gd name="connsiteX11" fmla="*/ 6642 w 10000"/>
              <a:gd name="connsiteY11" fmla="*/ 1620 h 9676"/>
              <a:gd name="connsiteX12" fmla="*/ 6642 w 10000"/>
              <a:gd name="connsiteY12" fmla="*/ 1292 h 9676"/>
              <a:gd name="connsiteX13" fmla="*/ 7197 w 10000"/>
              <a:gd name="connsiteY13" fmla="*/ 647 h 9676"/>
              <a:gd name="connsiteX14" fmla="*/ 7197 w 10000"/>
              <a:gd name="connsiteY14" fmla="*/ 322 h 9676"/>
              <a:gd name="connsiteX15" fmla="*/ 7758 w 10000"/>
              <a:gd name="connsiteY15" fmla="*/ 322 h 9676"/>
              <a:gd name="connsiteX16" fmla="*/ 7758 w 10000"/>
              <a:gd name="connsiteY16" fmla="*/ 0 h 9676"/>
              <a:gd name="connsiteX17" fmla="*/ 7758 w 10000"/>
              <a:gd name="connsiteY17" fmla="*/ 0 h 9676"/>
              <a:gd name="connsiteX18" fmla="*/ 7758 w 10000"/>
              <a:gd name="connsiteY18" fmla="*/ 0 h 9676"/>
              <a:gd name="connsiteX19" fmla="*/ 7758 w 10000"/>
              <a:gd name="connsiteY19" fmla="*/ 322 h 9676"/>
              <a:gd name="connsiteX20" fmla="*/ 8323 w 10000"/>
              <a:gd name="connsiteY20" fmla="*/ 322 h 9676"/>
              <a:gd name="connsiteX21" fmla="*/ 8323 w 10000"/>
              <a:gd name="connsiteY21" fmla="*/ 647 h 9676"/>
              <a:gd name="connsiteX22" fmla="*/ 8323 w 10000"/>
              <a:gd name="connsiteY22" fmla="*/ 1292 h 9676"/>
              <a:gd name="connsiteX23" fmla="*/ 8323 w 10000"/>
              <a:gd name="connsiteY23" fmla="*/ 1620 h 9676"/>
              <a:gd name="connsiteX24" fmla="*/ 8323 w 10000"/>
              <a:gd name="connsiteY24" fmla="*/ 2271 h 9676"/>
              <a:gd name="connsiteX25" fmla="*/ 8323 w 10000"/>
              <a:gd name="connsiteY25" fmla="*/ 2915 h 9676"/>
              <a:gd name="connsiteX26" fmla="*/ 8884 w 10000"/>
              <a:gd name="connsiteY26" fmla="*/ 4214 h 9676"/>
              <a:gd name="connsiteX27" fmla="*/ 8884 w 10000"/>
              <a:gd name="connsiteY27" fmla="*/ 5179 h 9676"/>
              <a:gd name="connsiteX28" fmla="*/ 9441 w 10000"/>
              <a:gd name="connsiteY28" fmla="*/ 6149 h 9676"/>
              <a:gd name="connsiteX29" fmla="*/ 10000 w 10000"/>
              <a:gd name="connsiteY29" fmla="*/ 6758 h 9676"/>
              <a:gd name="connsiteX30" fmla="*/ 10000 w 10000"/>
              <a:gd name="connsiteY30" fmla="*/ 7085 h 9676"/>
              <a:gd name="connsiteX31" fmla="*/ 10000 w 10000"/>
              <a:gd name="connsiteY31" fmla="*/ 7413 h 9676"/>
              <a:gd name="connsiteX32" fmla="*/ 10000 w 10000"/>
              <a:gd name="connsiteY32" fmla="*/ 7726 h 9676"/>
              <a:gd name="connsiteX33" fmla="*/ 9441 w 10000"/>
              <a:gd name="connsiteY33" fmla="*/ 8052 h 9676"/>
              <a:gd name="connsiteX34" fmla="*/ 8323 w 10000"/>
              <a:gd name="connsiteY34" fmla="*/ 8381 h 9676"/>
              <a:gd name="connsiteX35" fmla="*/ 7197 w 10000"/>
              <a:gd name="connsiteY35" fmla="*/ 8701 h 9676"/>
              <a:gd name="connsiteX36" fmla="*/ 6080 w 10000"/>
              <a:gd name="connsiteY36" fmla="*/ 9027 h 9676"/>
              <a:gd name="connsiteX37" fmla="*/ 4473 w 10000"/>
              <a:gd name="connsiteY37" fmla="*/ 9356 h 9676"/>
              <a:gd name="connsiteX38" fmla="*/ 2230 w 10000"/>
              <a:gd name="connsiteY38" fmla="*/ 9676 h 9676"/>
              <a:gd name="connsiteX0" fmla="*/ 0 w 8326"/>
              <a:gd name="connsiteY0" fmla="*/ 6984 h 10000"/>
              <a:gd name="connsiteX1" fmla="*/ 1126 w 8326"/>
              <a:gd name="connsiteY1" fmla="*/ 6692 h 10000"/>
              <a:gd name="connsiteX2" fmla="*/ 2237 w 8326"/>
              <a:gd name="connsiteY2" fmla="*/ 6355 h 10000"/>
              <a:gd name="connsiteX3" fmla="*/ 2799 w 8326"/>
              <a:gd name="connsiteY3" fmla="*/ 6022 h 10000"/>
              <a:gd name="connsiteX4" fmla="*/ 2799 w 8326"/>
              <a:gd name="connsiteY4" fmla="*/ 5689 h 10000"/>
              <a:gd name="connsiteX5" fmla="*/ 3291 w 8326"/>
              <a:gd name="connsiteY5" fmla="*/ 5020 h 10000"/>
              <a:gd name="connsiteX6" fmla="*/ 3846 w 8326"/>
              <a:gd name="connsiteY6" fmla="*/ 4355 h 10000"/>
              <a:gd name="connsiteX7" fmla="*/ 4406 w 8326"/>
              <a:gd name="connsiteY7" fmla="*/ 4013 h 10000"/>
              <a:gd name="connsiteX8" fmla="*/ 4406 w 8326"/>
              <a:gd name="connsiteY8" fmla="*/ 3013 h 10000"/>
              <a:gd name="connsiteX9" fmla="*/ 4968 w 8326"/>
              <a:gd name="connsiteY9" fmla="*/ 2347 h 10000"/>
              <a:gd name="connsiteX10" fmla="*/ 4968 w 8326"/>
              <a:gd name="connsiteY10" fmla="*/ 1674 h 10000"/>
              <a:gd name="connsiteX11" fmla="*/ 4968 w 8326"/>
              <a:gd name="connsiteY11" fmla="*/ 1335 h 10000"/>
              <a:gd name="connsiteX12" fmla="*/ 5523 w 8326"/>
              <a:gd name="connsiteY12" fmla="*/ 669 h 10000"/>
              <a:gd name="connsiteX13" fmla="*/ 5523 w 8326"/>
              <a:gd name="connsiteY13" fmla="*/ 333 h 10000"/>
              <a:gd name="connsiteX14" fmla="*/ 6084 w 8326"/>
              <a:gd name="connsiteY14" fmla="*/ 333 h 10000"/>
              <a:gd name="connsiteX15" fmla="*/ 6084 w 8326"/>
              <a:gd name="connsiteY15" fmla="*/ 0 h 10000"/>
              <a:gd name="connsiteX16" fmla="*/ 6084 w 8326"/>
              <a:gd name="connsiteY16" fmla="*/ 0 h 10000"/>
              <a:gd name="connsiteX17" fmla="*/ 6084 w 8326"/>
              <a:gd name="connsiteY17" fmla="*/ 0 h 10000"/>
              <a:gd name="connsiteX18" fmla="*/ 6084 w 8326"/>
              <a:gd name="connsiteY18" fmla="*/ 333 h 10000"/>
              <a:gd name="connsiteX19" fmla="*/ 6649 w 8326"/>
              <a:gd name="connsiteY19" fmla="*/ 333 h 10000"/>
              <a:gd name="connsiteX20" fmla="*/ 6649 w 8326"/>
              <a:gd name="connsiteY20" fmla="*/ 669 h 10000"/>
              <a:gd name="connsiteX21" fmla="*/ 6649 w 8326"/>
              <a:gd name="connsiteY21" fmla="*/ 1335 h 10000"/>
              <a:gd name="connsiteX22" fmla="*/ 6649 w 8326"/>
              <a:gd name="connsiteY22" fmla="*/ 1674 h 10000"/>
              <a:gd name="connsiteX23" fmla="*/ 6649 w 8326"/>
              <a:gd name="connsiteY23" fmla="*/ 2347 h 10000"/>
              <a:gd name="connsiteX24" fmla="*/ 6649 w 8326"/>
              <a:gd name="connsiteY24" fmla="*/ 3013 h 10000"/>
              <a:gd name="connsiteX25" fmla="*/ 7210 w 8326"/>
              <a:gd name="connsiteY25" fmla="*/ 4355 h 10000"/>
              <a:gd name="connsiteX26" fmla="*/ 7210 w 8326"/>
              <a:gd name="connsiteY26" fmla="*/ 5352 h 10000"/>
              <a:gd name="connsiteX27" fmla="*/ 7767 w 8326"/>
              <a:gd name="connsiteY27" fmla="*/ 6355 h 10000"/>
              <a:gd name="connsiteX28" fmla="*/ 8326 w 8326"/>
              <a:gd name="connsiteY28" fmla="*/ 6984 h 10000"/>
              <a:gd name="connsiteX29" fmla="*/ 8326 w 8326"/>
              <a:gd name="connsiteY29" fmla="*/ 7322 h 10000"/>
              <a:gd name="connsiteX30" fmla="*/ 8326 w 8326"/>
              <a:gd name="connsiteY30" fmla="*/ 7661 h 10000"/>
              <a:gd name="connsiteX31" fmla="*/ 8326 w 8326"/>
              <a:gd name="connsiteY31" fmla="*/ 7985 h 10000"/>
              <a:gd name="connsiteX32" fmla="*/ 7767 w 8326"/>
              <a:gd name="connsiteY32" fmla="*/ 8322 h 10000"/>
              <a:gd name="connsiteX33" fmla="*/ 6649 w 8326"/>
              <a:gd name="connsiteY33" fmla="*/ 8662 h 10000"/>
              <a:gd name="connsiteX34" fmla="*/ 5523 w 8326"/>
              <a:gd name="connsiteY34" fmla="*/ 8992 h 10000"/>
              <a:gd name="connsiteX35" fmla="*/ 4406 w 8326"/>
              <a:gd name="connsiteY35" fmla="*/ 9329 h 10000"/>
              <a:gd name="connsiteX36" fmla="*/ 2799 w 8326"/>
              <a:gd name="connsiteY36" fmla="*/ 9669 h 10000"/>
              <a:gd name="connsiteX37" fmla="*/ 556 w 8326"/>
              <a:gd name="connsiteY37" fmla="*/ 10000 h 10000"/>
              <a:gd name="connsiteX0" fmla="*/ 0 w 10000"/>
              <a:gd name="connsiteY0" fmla="*/ 6984 h 9669"/>
              <a:gd name="connsiteX1" fmla="*/ 1352 w 10000"/>
              <a:gd name="connsiteY1" fmla="*/ 6692 h 9669"/>
              <a:gd name="connsiteX2" fmla="*/ 2687 w 10000"/>
              <a:gd name="connsiteY2" fmla="*/ 6355 h 9669"/>
              <a:gd name="connsiteX3" fmla="*/ 3362 w 10000"/>
              <a:gd name="connsiteY3" fmla="*/ 6022 h 9669"/>
              <a:gd name="connsiteX4" fmla="*/ 3362 w 10000"/>
              <a:gd name="connsiteY4" fmla="*/ 5689 h 9669"/>
              <a:gd name="connsiteX5" fmla="*/ 3953 w 10000"/>
              <a:gd name="connsiteY5" fmla="*/ 5020 h 9669"/>
              <a:gd name="connsiteX6" fmla="*/ 4619 w 10000"/>
              <a:gd name="connsiteY6" fmla="*/ 4355 h 9669"/>
              <a:gd name="connsiteX7" fmla="*/ 5292 w 10000"/>
              <a:gd name="connsiteY7" fmla="*/ 4013 h 9669"/>
              <a:gd name="connsiteX8" fmla="*/ 5292 w 10000"/>
              <a:gd name="connsiteY8" fmla="*/ 3013 h 9669"/>
              <a:gd name="connsiteX9" fmla="*/ 5967 w 10000"/>
              <a:gd name="connsiteY9" fmla="*/ 2347 h 9669"/>
              <a:gd name="connsiteX10" fmla="*/ 5967 w 10000"/>
              <a:gd name="connsiteY10" fmla="*/ 1674 h 9669"/>
              <a:gd name="connsiteX11" fmla="*/ 5967 w 10000"/>
              <a:gd name="connsiteY11" fmla="*/ 1335 h 9669"/>
              <a:gd name="connsiteX12" fmla="*/ 6633 w 10000"/>
              <a:gd name="connsiteY12" fmla="*/ 669 h 9669"/>
              <a:gd name="connsiteX13" fmla="*/ 6633 w 10000"/>
              <a:gd name="connsiteY13" fmla="*/ 333 h 9669"/>
              <a:gd name="connsiteX14" fmla="*/ 7307 w 10000"/>
              <a:gd name="connsiteY14" fmla="*/ 333 h 9669"/>
              <a:gd name="connsiteX15" fmla="*/ 7307 w 10000"/>
              <a:gd name="connsiteY15" fmla="*/ 0 h 9669"/>
              <a:gd name="connsiteX16" fmla="*/ 7307 w 10000"/>
              <a:gd name="connsiteY16" fmla="*/ 0 h 9669"/>
              <a:gd name="connsiteX17" fmla="*/ 7307 w 10000"/>
              <a:gd name="connsiteY17" fmla="*/ 0 h 9669"/>
              <a:gd name="connsiteX18" fmla="*/ 7307 w 10000"/>
              <a:gd name="connsiteY18" fmla="*/ 333 h 9669"/>
              <a:gd name="connsiteX19" fmla="*/ 7986 w 10000"/>
              <a:gd name="connsiteY19" fmla="*/ 333 h 9669"/>
              <a:gd name="connsiteX20" fmla="*/ 7986 w 10000"/>
              <a:gd name="connsiteY20" fmla="*/ 669 h 9669"/>
              <a:gd name="connsiteX21" fmla="*/ 7986 w 10000"/>
              <a:gd name="connsiteY21" fmla="*/ 1335 h 9669"/>
              <a:gd name="connsiteX22" fmla="*/ 7986 w 10000"/>
              <a:gd name="connsiteY22" fmla="*/ 1674 h 9669"/>
              <a:gd name="connsiteX23" fmla="*/ 7986 w 10000"/>
              <a:gd name="connsiteY23" fmla="*/ 2347 h 9669"/>
              <a:gd name="connsiteX24" fmla="*/ 7986 w 10000"/>
              <a:gd name="connsiteY24" fmla="*/ 3013 h 9669"/>
              <a:gd name="connsiteX25" fmla="*/ 8660 w 10000"/>
              <a:gd name="connsiteY25" fmla="*/ 4355 h 9669"/>
              <a:gd name="connsiteX26" fmla="*/ 8660 w 10000"/>
              <a:gd name="connsiteY26" fmla="*/ 5352 h 9669"/>
              <a:gd name="connsiteX27" fmla="*/ 9329 w 10000"/>
              <a:gd name="connsiteY27" fmla="*/ 6355 h 9669"/>
              <a:gd name="connsiteX28" fmla="*/ 10000 w 10000"/>
              <a:gd name="connsiteY28" fmla="*/ 6984 h 9669"/>
              <a:gd name="connsiteX29" fmla="*/ 10000 w 10000"/>
              <a:gd name="connsiteY29" fmla="*/ 7322 h 9669"/>
              <a:gd name="connsiteX30" fmla="*/ 10000 w 10000"/>
              <a:gd name="connsiteY30" fmla="*/ 7661 h 9669"/>
              <a:gd name="connsiteX31" fmla="*/ 10000 w 10000"/>
              <a:gd name="connsiteY31" fmla="*/ 7985 h 9669"/>
              <a:gd name="connsiteX32" fmla="*/ 9329 w 10000"/>
              <a:gd name="connsiteY32" fmla="*/ 8322 h 9669"/>
              <a:gd name="connsiteX33" fmla="*/ 7986 w 10000"/>
              <a:gd name="connsiteY33" fmla="*/ 8662 h 9669"/>
              <a:gd name="connsiteX34" fmla="*/ 6633 w 10000"/>
              <a:gd name="connsiteY34" fmla="*/ 8992 h 9669"/>
              <a:gd name="connsiteX35" fmla="*/ 5292 w 10000"/>
              <a:gd name="connsiteY35" fmla="*/ 9329 h 9669"/>
              <a:gd name="connsiteX36" fmla="*/ 3362 w 10000"/>
              <a:gd name="connsiteY36" fmla="*/ 9669 h 9669"/>
              <a:gd name="connsiteX0" fmla="*/ 0 w 10000"/>
              <a:gd name="connsiteY0" fmla="*/ 7223 h 9648"/>
              <a:gd name="connsiteX1" fmla="*/ 1352 w 10000"/>
              <a:gd name="connsiteY1" fmla="*/ 6921 h 9648"/>
              <a:gd name="connsiteX2" fmla="*/ 2687 w 10000"/>
              <a:gd name="connsiteY2" fmla="*/ 6573 h 9648"/>
              <a:gd name="connsiteX3" fmla="*/ 3362 w 10000"/>
              <a:gd name="connsiteY3" fmla="*/ 6228 h 9648"/>
              <a:gd name="connsiteX4" fmla="*/ 3362 w 10000"/>
              <a:gd name="connsiteY4" fmla="*/ 5884 h 9648"/>
              <a:gd name="connsiteX5" fmla="*/ 3953 w 10000"/>
              <a:gd name="connsiteY5" fmla="*/ 5192 h 9648"/>
              <a:gd name="connsiteX6" fmla="*/ 4619 w 10000"/>
              <a:gd name="connsiteY6" fmla="*/ 4504 h 9648"/>
              <a:gd name="connsiteX7" fmla="*/ 5292 w 10000"/>
              <a:gd name="connsiteY7" fmla="*/ 4150 h 9648"/>
              <a:gd name="connsiteX8" fmla="*/ 5292 w 10000"/>
              <a:gd name="connsiteY8" fmla="*/ 3116 h 9648"/>
              <a:gd name="connsiteX9" fmla="*/ 5967 w 10000"/>
              <a:gd name="connsiteY9" fmla="*/ 2427 h 9648"/>
              <a:gd name="connsiteX10" fmla="*/ 5967 w 10000"/>
              <a:gd name="connsiteY10" fmla="*/ 1731 h 9648"/>
              <a:gd name="connsiteX11" fmla="*/ 5967 w 10000"/>
              <a:gd name="connsiteY11" fmla="*/ 1381 h 9648"/>
              <a:gd name="connsiteX12" fmla="*/ 6633 w 10000"/>
              <a:gd name="connsiteY12" fmla="*/ 692 h 9648"/>
              <a:gd name="connsiteX13" fmla="*/ 6633 w 10000"/>
              <a:gd name="connsiteY13" fmla="*/ 344 h 9648"/>
              <a:gd name="connsiteX14" fmla="*/ 7307 w 10000"/>
              <a:gd name="connsiteY14" fmla="*/ 344 h 9648"/>
              <a:gd name="connsiteX15" fmla="*/ 7307 w 10000"/>
              <a:gd name="connsiteY15" fmla="*/ 0 h 9648"/>
              <a:gd name="connsiteX16" fmla="*/ 7307 w 10000"/>
              <a:gd name="connsiteY16" fmla="*/ 0 h 9648"/>
              <a:gd name="connsiteX17" fmla="*/ 7307 w 10000"/>
              <a:gd name="connsiteY17" fmla="*/ 0 h 9648"/>
              <a:gd name="connsiteX18" fmla="*/ 7307 w 10000"/>
              <a:gd name="connsiteY18" fmla="*/ 344 h 9648"/>
              <a:gd name="connsiteX19" fmla="*/ 7986 w 10000"/>
              <a:gd name="connsiteY19" fmla="*/ 344 h 9648"/>
              <a:gd name="connsiteX20" fmla="*/ 7986 w 10000"/>
              <a:gd name="connsiteY20" fmla="*/ 692 h 9648"/>
              <a:gd name="connsiteX21" fmla="*/ 7986 w 10000"/>
              <a:gd name="connsiteY21" fmla="*/ 1381 h 9648"/>
              <a:gd name="connsiteX22" fmla="*/ 7986 w 10000"/>
              <a:gd name="connsiteY22" fmla="*/ 1731 h 9648"/>
              <a:gd name="connsiteX23" fmla="*/ 7986 w 10000"/>
              <a:gd name="connsiteY23" fmla="*/ 2427 h 9648"/>
              <a:gd name="connsiteX24" fmla="*/ 7986 w 10000"/>
              <a:gd name="connsiteY24" fmla="*/ 3116 h 9648"/>
              <a:gd name="connsiteX25" fmla="*/ 8660 w 10000"/>
              <a:gd name="connsiteY25" fmla="*/ 4504 h 9648"/>
              <a:gd name="connsiteX26" fmla="*/ 8660 w 10000"/>
              <a:gd name="connsiteY26" fmla="*/ 5535 h 9648"/>
              <a:gd name="connsiteX27" fmla="*/ 9329 w 10000"/>
              <a:gd name="connsiteY27" fmla="*/ 6573 h 9648"/>
              <a:gd name="connsiteX28" fmla="*/ 10000 w 10000"/>
              <a:gd name="connsiteY28" fmla="*/ 7223 h 9648"/>
              <a:gd name="connsiteX29" fmla="*/ 10000 w 10000"/>
              <a:gd name="connsiteY29" fmla="*/ 7573 h 9648"/>
              <a:gd name="connsiteX30" fmla="*/ 10000 w 10000"/>
              <a:gd name="connsiteY30" fmla="*/ 7923 h 9648"/>
              <a:gd name="connsiteX31" fmla="*/ 10000 w 10000"/>
              <a:gd name="connsiteY31" fmla="*/ 8258 h 9648"/>
              <a:gd name="connsiteX32" fmla="*/ 9329 w 10000"/>
              <a:gd name="connsiteY32" fmla="*/ 8607 h 9648"/>
              <a:gd name="connsiteX33" fmla="*/ 7986 w 10000"/>
              <a:gd name="connsiteY33" fmla="*/ 8959 h 9648"/>
              <a:gd name="connsiteX34" fmla="*/ 6633 w 10000"/>
              <a:gd name="connsiteY34" fmla="*/ 9300 h 9648"/>
              <a:gd name="connsiteX35" fmla="*/ 5292 w 10000"/>
              <a:gd name="connsiteY35" fmla="*/ 9648 h 9648"/>
              <a:gd name="connsiteX0" fmla="*/ 0 w 10000"/>
              <a:gd name="connsiteY0" fmla="*/ 7487 h 10000"/>
              <a:gd name="connsiteX1" fmla="*/ 2687 w 10000"/>
              <a:gd name="connsiteY1" fmla="*/ 6813 h 10000"/>
              <a:gd name="connsiteX2" fmla="*/ 3362 w 10000"/>
              <a:gd name="connsiteY2" fmla="*/ 6455 h 10000"/>
              <a:gd name="connsiteX3" fmla="*/ 3362 w 10000"/>
              <a:gd name="connsiteY3" fmla="*/ 6099 h 10000"/>
              <a:gd name="connsiteX4" fmla="*/ 3953 w 10000"/>
              <a:gd name="connsiteY4" fmla="*/ 5381 h 10000"/>
              <a:gd name="connsiteX5" fmla="*/ 4619 w 10000"/>
              <a:gd name="connsiteY5" fmla="*/ 4668 h 10000"/>
              <a:gd name="connsiteX6" fmla="*/ 5292 w 10000"/>
              <a:gd name="connsiteY6" fmla="*/ 4301 h 10000"/>
              <a:gd name="connsiteX7" fmla="*/ 5292 w 10000"/>
              <a:gd name="connsiteY7" fmla="*/ 3230 h 10000"/>
              <a:gd name="connsiteX8" fmla="*/ 5967 w 10000"/>
              <a:gd name="connsiteY8" fmla="*/ 2516 h 10000"/>
              <a:gd name="connsiteX9" fmla="*/ 5967 w 10000"/>
              <a:gd name="connsiteY9" fmla="*/ 1794 h 10000"/>
              <a:gd name="connsiteX10" fmla="*/ 5967 w 10000"/>
              <a:gd name="connsiteY10" fmla="*/ 1431 h 10000"/>
              <a:gd name="connsiteX11" fmla="*/ 6633 w 10000"/>
              <a:gd name="connsiteY11" fmla="*/ 717 h 10000"/>
              <a:gd name="connsiteX12" fmla="*/ 6633 w 10000"/>
              <a:gd name="connsiteY12" fmla="*/ 357 h 10000"/>
              <a:gd name="connsiteX13" fmla="*/ 7307 w 10000"/>
              <a:gd name="connsiteY13" fmla="*/ 357 h 10000"/>
              <a:gd name="connsiteX14" fmla="*/ 7307 w 10000"/>
              <a:gd name="connsiteY14" fmla="*/ 0 h 10000"/>
              <a:gd name="connsiteX15" fmla="*/ 7307 w 10000"/>
              <a:gd name="connsiteY15" fmla="*/ 0 h 10000"/>
              <a:gd name="connsiteX16" fmla="*/ 7307 w 10000"/>
              <a:gd name="connsiteY16" fmla="*/ 0 h 10000"/>
              <a:gd name="connsiteX17" fmla="*/ 7307 w 10000"/>
              <a:gd name="connsiteY17" fmla="*/ 357 h 10000"/>
              <a:gd name="connsiteX18" fmla="*/ 7986 w 10000"/>
              <a:gd name="connsiteY18" fmla="*/ 357 h 10000"/>
              <a:gd name="connsiteX19" fmla="*/ 7986 w 10000"/>
              <a:gd name="connsiteY19" fmla="*/ 717 h 10000"/>
              <a:gd name="connsiteX20" fmla="*/ 7986 w 10000"/>
              <a:gd name="connsiteY20" fmla="*/ 1431 h 10000"/>
              <a:gd name="connsiteX21" fmla="*/ 7986 w 10000"/>
              <a:gd name="connsiteY21" fmla="*/ 1794 h 10000"/>
              <a:gd name="connsiteX22" fmla="*/ 7986 w 10000"/>
              <a:gd name="connsiteY22" fmla="*/ 2516 h 10000"/>
              <a:gd name="connsiteX23" fmla="*/ 7986 w 10000"/>
              <a:gd name="connsiteY23" fmla="*/ 3230 h 10000"/>
              <a:gd name="connsiteX24" fmla="*/ 8660 w 10000"/>
              <a:gd name="connsiteY24" fmla="*/ 4668 h 10000"/>
              <a:gd name="connsiteX25" fmla="*/ 8660 w 10000"/>
              <a:gd name="connsiteY25" fmla="*/ 5737 h 10000"/>
              <a:gd name="connsiteX26" fmla="*/ 9329 w 10000"/>
              <a:gd name="connsiteY26" fmla="*/ 6813 h 10000"/>
              <a:gd name="connsiteX27" fmla="*/ 10000 w 10000"/>
              <a:gd name="connsiteY27" fmla="*/ 7487 h 10000"/>
              <a:gd name="connsiteX28" fmla="*/ 10000 w 10000"/>
              <a:gd name="connsiteY28" fmla="*/ 7849 h 10000"/>
              <a:gd name="connsiteX29" fmla="*/ 10000 w 10000"/>
              <a:gd name="connsiteY29" fmla="*/ 8212 h 10000"/>
              <a:gd name="connsiteX30" fmla="*/ 10000 w 10000"/>
              <a:gd name="connsiteY30" fmla="*/ 8559 h 10000"/>
              <a:gd name="connsiteX31" fmla="*/ 9329 w 10000"/>
              <a:gd name="connsiteY31" fmla="*/ 8921 h 10000"/>
              <a:gd name="connsiteX32" fmla="*/ 7986 w 10000"/>
              <a:gd name="connsiteY32" fmla="*/ 9286 h 10000"/>
              <a:gd name="connsiteX33" fmla="*/ 6633 w 10000"/>
              <a:gd name="connsiteY33" fmla="*/ 9639 h 10000"/>
              <a:gd name="connsiteX34" fmla="*/ 5292 w 10000"/>
              <a:gd name="connsiteY34" fmla="*/ 10000 h 10000"/>
              <a:gd name="connsiteX0" fmla="*/ 0 w 7313"/>
              <a:gd name="connsiteY0" fmla="*/ 6813 h 10000"/>
              <a:gd name="connsiteX1" fmla="*/ 675 w 7313"/>
              <a:gd name="connsiteY1" fmla="*/ 6455 h 10000"/>
              <a:gd name="connsiteX2" fmla="*/ 675 w 7313"/>
              <a:gd name="connsiteY2" fmla="*/ 6099 h 10000"/>
              <a:gd name="connsiteX3" fmla="*/ 1266 w 7313"/>
              <a:gd name="connsiteY3" fmla="*/ 5381 h 10000"/>
              <a:gd name="connsiteX4" fmla="*/ 1932 w 7313"/>
              <a:gd name="connsiteY4" fmla="*/ 4668 h 10000"/>
              <a:gd name="connsiteX5" fmla="*/ 2605 w 7313"/>
              <a:gd name="connsiteY5" fmla="*/ 4301 h 10000"/>
              <a:gd name="connsiteX6" fmla="*/ 2605 w 7313"/>
              <a:gd name="connsiteY6" fmla="*/ 3230 h 10000"/>
              <a:gd name="connsiteX7" fmla="*/ 3280 w 7313"/>
              <a:gd name="connsiteY7" fmla="*/ 2516 h 10000"/>
              <a:gd name="connsiteX8" fmla="*/ 3280 w 7313"/>
              <a:gd name="connsiteY8" fmla="*/ 1794 h 10000"/>
              <a:gd name="connsiteX9" fmla="*/ 3280 w 7313"/>
              <a:gd name="connsiteY9" fmla="*/ 1431 h 10000"/>
              <a:gd name="connsiteX10" fmla="*/ 3946 w 7313"/>
              <a:gd name="connsiteY10" fmla="*/ 717 h 10000"/>
              <a:gd name="connsiteX11" fmla="*/ 3946 w 7313"/>
              <a:gd name="connsiteY11" fmla="*/ 357 h 10000"/>
              <a:gd name="connsiteX12" fmla="*/ 4620 w 7313"/>
              <a:gd name="connsiteY12" fmla="*/ 357 h 10000"/>
              <a:gd name="connsiteX13" fmla="*/ 4620 w 7313"/>
              <a:gd name="connsiteY13" fmla="*/ 0 h 10000"/>
              <a:gd name="connsiteX14" fmla="*/ 4620 w 7313"/>
              <a:gd name="connsiteY14" fmla="*/ 0 h 10000"/>
              <a:gd name="connsiteX15" fmla="*/ 4620 w 7313"/>
              <a:gd name="connsiteY15" fmla="*/ 0 h 10000"/>
              <a:gd name="connsiteX16" fmla="*/ 4620 w 7313"/>
              <a:gd name="connsiteY16" fmla="*/ 357 h 10000"/>
              <a:gd name="connsiteX17" fmla="*/ 5299 w 7313"/>
              <a:gd name="connsiteY17" fmla="*/ 357 h 10000"/>
              <a:gd name="connsiteX18" fmla="*/ 5299 w 7313"/>
              <a:gd name="connsiteY18" fmla="*/ 717 h 10000"/>
              <a:gd name="connsiteX19" fmla="*/ 5299 w 7313"/>
              <a:gd name="connsiteY19" fmla="*/ 1431 h 10000"/>
              <a:gd name="connsiteX20" fmla="*/ 5299 w 7313"/>
              <a:gd name="connsiteY20" fmla="*/ 1794 h 10000"/>
              <a:gd name="connsiteX21" fmla="*/ 5299 w 7313"/>
              <a:gd name="connsiteY21" fmla="*/ 2516 h 10000"/>
              <a:gd name="connsiteX22" fmla="*/ 5299 w 7313"/>
              <a:gd name="connsiteY22" fmla="*/ 3230 h 10000"/>
              <a:gd name="connsiteX23" fmla="*/ 5973 w 7313"/>
              <a:gd name="connsiteY23" fmla="*/ 4668 h 10000"/>
              <a:gd name="connsiteX24" fmla="*/ 5973 w 7313"/>
              <a:gd name="connsiteY24" fmla="*/ 5737 h 10000"/>
              <a:gd name="connsiteX25" fmla="*/ 6642 w 7313"/>
              <a:gd name="connsiteY25" fmla="*/ 6813 h 10000"/>
              <a:gd name="connsiteX26" fmla="*/ 7313 w 7313"/>
              <a:gd name="connsiteY26" fmla="*/ 7487 h 10000"/>
              <a:gd name="connsiteX27" fmla="*/ 7313 w 7313"/>
              <a:gd name="connsiteY27" fmla="*/ 7849 h 10000"/>
              <a:gd name="connsiteX28" fmla="*/ 7313 w 7313"/>
              <a:gd name="connsiteY28" fmla="*/ 8212 h 10000"/>
              <a:gd name="connsiteX29" fmla="*/ 7313 w 7313"/>
              <a:gd name="connsiteY29" fmla="*/ 8559 h 10000"/>
              <a:gd name="connsiteX30" fmla="*/ 6642 w 7313"/>
              <a:gd name="connsiteY30" fmla="*/ 8921 h 10000"/>
              <a:gd name="connsiteX31" fmla="*/ 5299 w 7313"/>
              <a:gd name="connsiteY31" fmla="*/ 9286 h 10000"/>
              <a:gd name="connsiteX32" fmla="*/ 3946 w 7313"/>
              <a:gd name="connsiteY32" fmla="*/ 9639 h 10000"/>
              <a:gd name="connsiteX33" fmla="*/ 2605 w 7313"/>
              <a:gd name="connsiteY33" fmla="*/ 10000 h 10000"/>
              <a:gd name="connsiteX0" fmla="*/ 0 w 9077"/>
              <a:gd name="connsiteY0" fmla="*/ 6455 h 10000"/>
              <a:gd name="connsiteX1" fmla="*/ 0 w 9077"/>
              <a:gd name="connsiteY1" fmla="*/ 6099 h 10000"/>
              <a:gd name="connsiteX2" fmla="*/ 808 w 9077"/>
              <a:gd name="connsiteY2" fmla="*/ 5381 h 10000"/>
              <a:gd name="connsiteX3" fmla="*/ 1719 w 9077"/>
              <a:gd name="connsiteY3" fmla="*/ 4668 h 10000"/>
              <a:gd name="connsiteX4" fmla="*/ 2639 w 9077"/>
              <a:gd name="connsiteY4" fmla="*/ 4301 h 10000"/>
              <a:gd name="connsiteX5" fmla="*/ 2639 w 9077"/>
              <a:gd name="connsiteY5" fmla="*/ 3230 h 10000"/>
              <a:gd name="connsiteX6" fmla="*/ 3562 w 9077"/>
              <a:gd name="connsiteY6" fmla="*/ 2516 h 10000"/>
              <a:gd name="connsiteX7" fmla="*/ 3562 w 9077"/>
              <a:gd name="connsiteY7" fmla="*/ 1794 h 10000"/>
              <a:gd name="connsiteX8" fmla="*/ 3562 w 9077"/>
              <a:gd name="connsiteY8" fmla="*/ 1431 h 10000"/>
              <a:gd name="connsiteX9" fmla="*/ 4473 w 9077"/>
              <a:gd name="connsiteY9" fmla="*/ 717 h 10000"/>
              <a:gd name="connsiteX10" fmla="*/ 4473 w 9077"/>
              <a:gd name="connsiteY10" fmla="*/ 357 h 10000"/>
              <a:gd name="connsiteX11" fmla="*/ 5395 w 9077"/>
              <a:gd name="connsiteY11" fmla="*/ 357 h 10000"/>
              <a:gd name="connsiteX12" fmla="*/ 5395 w 9077"/>
              <a:gd name="connsiteY12" fmla="*/ 0 h 10000"/>
              <a:gd name="connsiteX13" fmla="*/ 5395 w 9077"/>
              <a:gd name="connsiteY13" fmla="*/ 0 h 10000"/>
              <a:gd name="connsiteX14" fmla="*/ 5395 w 9077"/>
              <a:gd name="connsiteY14" fmla="*/ 0 h 10000"/>
              <a:gd name="connsiteX15" fmla="*/ 5395 w 9077"/>
              <a:gd name="connsiteY15" fmla="*/ 357 h 10000"/>
              <a:gd name="connsiteX16" fmla="*/ 6323 w 9077"/>
              <a:gd name="connsiteY16" fmla="*/ 357 h 10000"/>
              <a:gd name="connsiteX17" fmla="*/ 6323 w 9077"/>
              <a:gd name="connsiteY17" fmla="*/ 717 h 10000"/>
              <a:gd name="connsiteX18" fmla="*/ 6323 w 9077"/>
              <a:gd name="connsiteY18" fmla="*/ 1431 h 10000"/>
              <a:gd name="connsiteX19" fmla="*/ 6323 w 9077"/>
              <a:gd name="connsiteY19" fmla="*/ 1794 h 10000"/>
              <a:gd name="connsiteX20" fmla="*/ 6323 w 9077"/>
              <a:gd name="connsiteY20" fmla="*/ 2516 h 10000"/>
              <a:gd name="connsiteX21" fmla="*/ 6323 w 9077"/>
              <a:gd name="connsiteY21" fmla="*/ 3230 h 10000"/>
              <a:gd name="connsiteX22" fmla="*/ 7245 w 9077"/>
              <a:gd name="connsiteY22" fmla="*/ 4668 h 10000"/>
              <a:gd name="connsiteX23" fmla="*/ 7245 w 9077"/>
              <a:gd name="connsiteY23" fmla="*/ 5737 h 10000"/>
              <a:gd name="connsiteX24" fmla="*/ 8159 w 9077"/>
              <a:gd name="connsiteY24" fmla="*/ 6813 h 10000"/>
              <a:gd name="connsiteX25" fmla="*/ 9077 w 9077"/>
              <a:gd name="connsiteY25" fmla="*/ 7487 h 10000"/>
              <a:gd name="connsiteX26" fmla="*/ 9077 w 9077"/>
              <a:gd name="connsiteY26" fmla="*/ 7849 h 10000"/>
              <a:gd name="connsiteX27" fmla="*/ 9077 w 9077"/>
              <a:gd name="connsiteY27" fmla="*/ 8212 h 10000"/>
              <a:gd name="connsiteX28" fmla="*/ 9077 w 9077"/>
              <a:gd name="connsiteY28" fmla="*/ 8559 h 10000"/>
              <a:gd name="connsiteX29" fmla="*/ 8159 w 9077"/>
              <a:gd name="connsiteY29" fmla="*/ 8921 h 10000"/>
              <a:gd name="connsiteX30" fmla="*/ 6323 w 9077"/>
              <a:gd name="connsiteY30" fmla="*/ 9286 h 10000"/>
              <a:gd name="connsiteX31" fmla="*/ 4473 w 9077"/>
              <a:gd name="connsiteY31" fmla="*/ 9639 h 10000"/>
              <a:gd name="connsiteX32" fmla="*/ 2639 w 9077"/>
              <a:gd name="connsiteY32" fmla="*/ 10000 h 10000"/>
              <a:gd name="connsiteX0" fmla="*/ 0 w 10000"/>
              <a:gd name="connsiteY0" fmla="*/ 6455 h 9639"/>
              <a:gd name="connsiteX1" fmla="*/ 0 w 10000"/>
              <a:gd name="connsiteY1" fmla="*/ 6099 h 9639"/>
              <a:gd name="connsiteX2" fmla="*/ 890 w 10000"/>
              <a:gd name="connsiteY2" fmla="*/ 5381 h 9639"/>
              <a:gd name="connsiteX3" fmla="*/ 1894 w 10000"/>
              <a:gd name="connsiteY3" fmla="*/ 4668 h 9639"/>
              <a:gd name="connsiteX4" fmla="*/ 2907 w 10000"/>
              <a:gd name="connsiteY4" fmla="*/ 4301 h 9639"/>
              <a:gd name="connsiteX5" fmla="*/ 2907 w 10000"/>
              <a:gd name="connsiteY5" fmla="*/ 3230 h 9639"/>
              <a:gd name="connsiteX6" fmla="*/ 3924 w 10000"/>
              <a:gd name="connsiteY6" fmla="*/ 2516 h 9639"/>
              <a:gd name="connsiteX7" fmla="*/ 3924 w 10000"/>
              <a:gd name="connsiteY7" fmla="*/ 1794 h 9639"/>
              <a:gd name="connsiteX8" fmla="*/ 3924 w 10000"/>
              <a:gd name="connsiteY8" fmla="*/ 1431 h 9639"/>
              <a:gd name="connsiteX9" fmla="*/ 4928 w 10000"/>
              <a:gd name="connsiteY9" fmla="*/ 717 h 9639"/>
              <a:gd name="connsiteX10" fmla="*/ 4928 w 10000"/>
              <a:gd name="connsiteY10" fmla="*/ 357 h 9639"/>
              <a:gd name="connsiteX11" fmla="*/ 5944 w 10000"/>
              <a:gd name="connsiteY11" fmla="*/ 357 h 9639"/>
              <a:gd name="connsiteX12" fmla="*/ 5944 w 10000"/>
              <a:gd name="connsiteY12" fmla="*/ 0 h 9639"/>
              <a:gd name="connsiteX13" fmla="*/ 5944 w 10000"/>
              <a:gd name="connsiteY13" fmla="*/ 0 h 9639"/>
              <a:gd name="connsiteX14" fmla="*/ 5944 w 10000"/>
              <a:gd name="connsiteY14" fmla="*/ 0 h 9639"/>
              <a:gd name="connsiteX15" fmla="*/ 5944 w 10000"/>
              <a:gd name="connsiteY15" fmla="*/ 357 h 9639"/>
              <a:gd name="connsiteX16" fmla="*/ 6966 w 10000"/>
              <a:gd name="connsiteY16" fmla="*/ 357 h 9639"/>
              <a:gd name="connsiteX17" fmla="*/ 6966 w 10000"/>
              <a:gd name="connsiteY17" fmla="*/ 717 h 9639"/>
              <a:gd name="connsiteX18" fmla="*/ 6966 w 10000"/>
              <a:gd name="connsiteY18" fmla="*/ 1431 h 9639"/>
              <a:gd name="connsiteX19" fmla="*/ 6966 w 10000"/>
              <a:gd name="connsiteY19" fmla="*/ 1794 h 9639"/>
              <a:gd name="connsiteX20" fmla="*/ 6966 w 10000"/>
              <a:gd name="connsiteY20" fmla="*/ 2516 h 9639"/>
              <a:gd name="connsiteX21" fmla="*/ 6966 w 10000"/>
              <a:gd name="connsiteY21" fmla="*/ 3230 h 9639"/>
              <a:gd name="connsiteX22" fmla="*/ 7982 w 10000"/>
              <a:gd name="connsiteY22" fmla="*/ 4668 h 9639"/>
              <a:gd name="connsiteX23" fmla="*/ 7982 w 10000"/>
              <a:gd name="connsiteY23" fmla="*/ 5737 h 9639"/>
              <a:gd name="connsiteX24" fmla="*/ 8989 w 10000"/>
              <a:gd name="connsiteY24" fmla="*/ 6813 h 9639"/>
              <a:gd name="connsiteX25" fmla="*/ 10000 w 10000"/>
              <a:gd name="connsiteY25" fmla="*/ 7487 h 9639"/>
              <a:gd name="connsiteX26" fmla="*/ 10000 w 10000"/>
              <a:gd name="connsiteY26" fmla="*/ 7849 h 9639"/>
              <a:gd name="connsiteX27" fmla="*/ 10000 w 10000"/>
              <a:gd name="connsiteY27" fmla="*/ 8212 h 9639"/>
              <a:gd name="connsiteX28" fmla="*/ 10000 w 10000"/>
              <a:gd name="connsiteY28" fmla="*/ 8559 h 9639"/>
              <a:gd name="connsiteX29" fmla="*/ 8989 w 10000"/>
              <a:gd name="connsiteY29" fmla="*/ 8921 h 9639"/>
              <a:gd name="connsiteX30" fmla="*/ 6966 w 10000"/>
              <a:gd name="connsiteY30" fmla="*/ 9286 h 9639"/>
              <a:gd name="connsiteX31" fmla="*/ 4928 w 10000"/>
              <a:gd name="connsiteY31" fmla="*/ 9639 h 9639"/>
              <a:gd name="connsiteX0" fmla="*/ 0 w 10000"/>
              <a:gd name="connsiteY0" fmla="*/ 6697 h 9634"/>
              <a:gd name="connsiteX1" fmla="*/ 0 w 10000"/>
              <a:gd name="connsiteY1" fmla="*/ 6327 h 9634"/>
              <a:gd name="connsiteX2" fmla="*/ 890 w 10000"/>
              <a:gd name="connsiteY2" fmla="*/ 5583 h 9634"/>
              <a:gd name="connsiteX3" fmla="*/ 1894 w 10000"/>
              <a:gd name="connsiteY3" fmla="*/ 4843 h 9634"/>
              <a:gd name="connsiteX4" fmla="*/ 2907 w 10000"/>
              <a:gd name="connsiteY4" fmla="*/ 4462 h 9634"/>
              <a:gd name="connsiteX5" fmla="*/ 2907 w 10000"/>
              <a:gd name="connsiteY5" fmla="*/ 3351 h 9634"/>
              <a:gd name="connsiteX6" fmla="*/ 3924 w 10000"/>
              <a:gd name="connsiteY6" fmla="*/ 2610 h 9634"/>
              <a:gd name="connsiteX7" fmla="*/ 3924 w 10000"/>
              <a:gd name="connsiteY7" fmla="*/ 1861 h 9634"/>
              <a:gd name="connsiteX8" fmla="*/ 3924 w 10000"/>
              <a:gd name="connsiteY8" fmla="*/ 1485 h 9634"/>
              <a:gd name="connsiteX9" fmla="*/ 4928 w 10000"/>
              <a:gd name="connsiteY9" fmla="*/ 744 h 9634"/>
              <a:gd name="connsiteX10" fmla="*/ 4928 w 10000"/>
              <a:gd name="connsiteY10" fmla="*/ 370 h 9634"/>
              <a:gd name="connsiteX11" fmla="*/ 5944 w 10000"/>
              <a:gd name="connsiteY11" fmla="*/ 370 h 9634"/>
              <a:gd name="connsiteX12" fmla="*/ 5944 w 10000"/>
              <a:gd name="connsiteY12" fmla="*/ 0 h 9634"/>
              <a:gd name="connsiteX13" fmla="*/ 5944 w 10000"/>
              <a:gd name="connsiteY13" fmla="*/ 0 h 9634"/>
              <a:gd name="connsiteX14" fmla="*/ 5944 w 10000"/>
              <a:gd name="connsiteY14" fmla="*/ 0 h 9634"/>
              <a:gd name="connsiteX15" fmla="*/ 5944 w 10000"/>
              <a:gd name="connsiteY15" fmla="*/ 370 h 9634"/>
              <a:gd name="connsiteX16" fmla="*/ 6966 w 10000"/>
              <a:gd name="connsiteY16" fmla="*/ 370 h 9634"/>
              <a:gd name="connsiteX17" fmla="*/ 6966 w 10000"/>
              <a:gd name="connsiteY17" fmla="*/ 744 h 9634"/>
              <a:gd name="connsiteX18" fmla="*/ 6966 w 10000"/>
              <a:gd name="connsiteY18" fmla="*/ 1485 h 9634"/>
              <a:gd name="connsiteX19" fmla="*/ 6966 w 10000"/>
              <a:gd name="connsiteY19" fmla="*/ 1861 h 9634"/>
              <a:gd name="connsiteX20" fmla="*/ 6966 w 10000"/>
              <a:gd name="connsiteY20" fmla="*/ 2610 h 9634"/>
              <a:gd name="connsiteX21" fmla="*/ 6966 w 10000"/>
              <a:gd name="connsiteY21" fmla="*/ 3351 h 9634"/>
              <a:gd name="connsiteX22" fmla="*/ 7982 w 10000"/>
              <a:gd name="connsiteY22" fmla="*/ 4843 h 9634"/>
              <a:gd name="connsiteX23" fmla="*/ 7982 w 10000"/>
              <a:gd name="connsiteY23" fmla="*/ 5952 h 9634"/>
              <a:gd name="connsiteX24" fmla="*/ 8989 w 10000"/>
              <a:gd name="connsiteY24" fmla="*/ 7068 h 9634"/>
              <a:gd name="connsiteX25" fmla="*/ 10000 w 10000"/>
              <a:gd name="connsiteY25" fmla="*/ 7767 h 9634"/>
              <a:gd name="connsiteX26" fmla="*/ 10000 w 10000"/>
              <a:gd name="connsiteY26" fmla="*/ 8143 h 9634"/>
              <a:gd name="connsiteX27" fmla="*/ 10000 w 10000"/>
              <a:gd name="connsiteY27" fmla="*/ 8520 h 9634"/>
              <a:gd name="connsiteX28" fmla="*/ 10000 w 10000"/>
              <a:gd name="connsiteY28" fmla="*/ 8880 h 9634"/>
              <a:gd name="connsiteX29" fmla="*/ 8989 w 10000"/>
              <a:gd name="connsiteY29" fmla="*/ 9255 h 9634"/>
              <a:gd name="connsiteX30" fmla="*/ 6966 w 10000"/>
              <a:gd name="connsiteY30" fmla="*/ 9634 h 9634"/>
              <a:gd name="connsiteX0" fmla="*/ 0 w 10000"/>
              <a:gd name="connsiteY0" fmla="*/ 6951 h 9607"/>
              <a:gd name="connsiteX1" fmla="*/ 0 w 10000"/>
              <a:gd name="connsiteY1" fmla="*/ 6567 h 9607"/>
              <a:gd name="connsiteX2" fmla="*/ 890 w 10000"/>
              <a:gd name="connsiteY2" fmla="*/ 5795 h 9607"/>
              <a:gd name="connsiteX3" fmla="*/ 1894 w 10000"/>
              <a:gd name="connsiteY3" fmla="*/ 5027 h 9607"/>
              <a:gd name="connsiteX4" fmla="*/ 2907 w 10000"/>
              <a:gd name="connsiteY4" fmla="*/ 4632 h 9607"/>
              <a:gd name="connsiteX5" fmla="*/ 2907 w 10000"/>
              <a:gd name="connsiteY5" fmla="*/ 3478 h 9607"/>
              <a:gd name="connsiteX6" fmla="*/ 3924 w 10000"/>
              <a:gd name="connsiteY6" fmla="*/ 2709 h 9607"/>
              <a:gd name="connsiteX7" fmla="*/ 3924 w 10000"/>
              <a:gd name="connsiteY7" fmla="*/ 1932 h 9607"/>
              <a:gd name="connsiteX8" fmla="*/ 3924 w 10000"/>
              <a:gd name="connsiteY8" fmla="*/ 1541 h 9607"/>
              <a:gd name="connsiteX9" fmla="*/ 4928 w 10000"/>
              <a:gd name="connsiteY9" fmla="*/ 772 h 9607"/>
              <a:gd name="connsiteX10" fmla="*/ 4928 w 10000"/>
              <a:gd name="connsiteY10" fmla="*/ 384 h 9607"/>
              <a:gd name="connsiteX11" fmla="*/ 5944 w 10000"/>
              <a:gd name="connsiteY11" fmla="*/ 384 h 9607"/>
              <a:gd name="connsiteX12" fmla="*/ 5944 w 10000"/>
              <a:gd name="connsiteY12" fmla="*/ 0 h 9607"/>
              <a:gd name="connsiteX13" fmla="*/ 5944 w 10000"/>
              <a:gd name="connsiteY13" fmla="*/ 0 h 9607"/>
              <a:gd name="connsiteX14" fmla="*/ 5944 w 10000"/>
              <a:gd name="connsiteY14" fmla="*/ 0 h 9607"/>
              <a:gd name="connsiteX15" fmla="*/ 5944 w 10000"/>
              <a:gd name="connsiteY15" fmla="*/ 384 h 9607"/>
              <a:gd name="connsiteX16" fmla="*/ 6966 w 10000"/>
              <a:gd name="connsiteY16" fmla="*/ 384 h 9607"/>
              <a:gd name="connsiteX17" fmla="*/ 6966 w 10000"/>
              <a:gd name="connsiteY17" fmla="*/ 772 h 9607"/>
              <a:gd name="connsiteX18" fmla="*/ 6966 w 10000"/>
              <a:gd name="connsiteY18" fmla="*/ 1541 h 9607"/>
              <a:gd name="connsiteX19" fmla="*/ 6966 w 10000"/>
              <a:gd name="connsiteY19" fmla="*/ 1932 h 9607"/>
              <a:gd name="connsiteX20" fmla="*/ 6966 w 10000"/>
              <a:gd name="connsiteY20" fmla="*/ 2709 h 9607"/>
              <a:gd name="connsiteX21" fmla="*/ 6966 w 10000"/>
              <a:gd name="connsiteY21" fmla="*/ 3478 h 9607"/>
              <a:gd name="connsiteX22" fmla="*/ 7982 w 10000"/>
              <a:gd name="connsiteY22" fmla="*/ 5027 h 9607"/>
              <a:gd name="connsiteX23" fmla="*/ 7982 w 10000"/>
              <a:gd name="connsiteY23" fmla="*/ 6178 h 9607"/>
              <a:gd name="connsiteX24" fmla="*/ 8989 w 10000"/>
              <a:gd name="connsiteY24" fmla="*/ 7337 h 9607"/>
              <a:gd name="connsiteX25" fmla="*/ 10000 w 10000"/>
              <a:gd name="connsiteY25" fmla="*/ 8062 h 9607"/>
              <a:gd name="connsiteX26" fmla="*/ 10000 w 10000"/>
              <a:gd name="connsiteY26" fmla="*/ 8452 h 9607"/>
              <a:gd name="connsiteX27" fmla="*/ 10000 w 10000"/>
              <a:gd name="connsiteY27" fmla="*/ 8844 h 9607"/>
              <a:gd name="connsiteX28" fmla="*/ 10000 w 10000"/>
              <a:gd name="connsiteY28" fmla="*/ 9217 h 9607"/>
              <a:gd name="connsiteX29" fmla="*/ 8989 w 10000"/>
              <a:gd name="connsiteY29" fmla="*/ 9607 h 9607"/>
              <a:gd name="connsiteX0" fmla="*/ 0 w 10000"/>
              <a:gd name="connsiteY0" fmla="*/ 7235 h 9594"/>
              <a:gd name="connsiteX1" fmla="*/ 0 w 10000"/>
              <a:gd name="connsiteY1" fmla="*/ 6836 h 9594"/>
              <a:gd name="connsiteX2" fmla="*/ 890 w 10000"/>
              <a:gd name="connsiteY2" fmla="*/ 6032 h 9594"/>
              <a:gd name="connsiteX3" fmla="*/ 1894 w 10000"/>
              <a:gd name="connsiteY3" fmla="*/ 5233 h 9594"/>
              <a:gd name="connsiteX4" fmla="*/ 2907 w 10000"/>
              <a:gd name="connsiteY4" fmla="*/ 4821 h 9594"/>
              <a:gd name="connsiteX5" fmla="*/ 2907 w 10000"/>
              <a:gd name="connsiteY5" fmla="*/ 3620 h 9594"/>
              <a:gd name="connsiteX6" fmla="*/ 3924 w 10000"/>
              <a:gd name="connsiteY6" fmla="*/ 2820 h 9594"/>
              <a:gd name="connsiteX7" fmla="*/ 3924 w 10000"/>
              <a:gd name="connsiteY7" fmla="*/ 2011 h 9594"/>
              <a:gd name="connsiteX8" fmla="*/ 3924 w 10000"/>
              <a:gd name="connsiteY8" fmla="*/ 1604 h 9594"/>
              <a:gd name="connsiteX9" fmla="*/ 4928 w 10000"/>
              <a:gd name="connsiteY9" fmla="*/ 804 h 9594"/>
              <a:gd name="connsiteX10" fmla="*/ 4928 w 10000"/>
              <a:gd name="connsiteY10" fmla="*/ 400 h 9594"/>
              <a:gd name="connsiteX11" fmla="*/ 5944 w 10000"/>
              <a:gd name="connsiteY11" fmla="*/ 400 h 9594"/>
              <a:gd name="connsiteX12" fmla="*/ 5944 w 10000"/>
              <a:gd name="connsiteY12" fmla="*/ 0 h 9594"/>
              <a:gd name="connsiteX13" fmla="*/ 5944 w 10000"/>
              <a:gd name="connsiteY13" fmla="*/ 0 h 9594"/>
              <a:gd name="connsiteX14" fmla="*/ 5944 w 10000"/>
              <a:gd name="connsiteY14" fmla="*/ 0 h 9594"/>
              <a:gd name="connsiteX15" fmla="*/ 5944 w 10000"/>
              <a:gd name="connsiteY15" fmla="*/ 400 h 9594"/>
              <a:gd name="connsiteX16" fmla="*/ 6966 w 10000"/>
              <a:gd name="connsiteY16" fmla="*/ 400 h 9594"/>
              <a:gd name="connsiteX17" fmla="*/ 6966 w 10000"/>
              <a:gd name="connsiteY17" fmla="*/ 804 h 9594"/>
              <a:gd name="connsiteX18" fmla="*/ 6966 w 10000"/>
              <a:gd name="connsiteY18" fmla="*/ 1604 h 9594"/>
              <a:gd name="connsiteX19" fmla="*/ 6966 w 10000"/>
              <a:gd name="connsiteY19" fmla="*/ 2011 h 9594"/>
              <a:gd name="connsiteX20" fmla="*/ 6966 w 10000"/>
              <a:gd name="connsiteY20" fmla="*/ 2820 h 9594"/>
              <a:gd name="connsiteX21" fmla="*/ 6966 w 10000"/>
              <a:gd name="connsiteY21" fmla="*/ 3620 h 9594"/>
              <a:gd name="connsiteX22" fmla="*/ 7982 w 10000"/>
              <a:gd name="connsiteY22" fmla="*/ 5233 h 9594"/>
              <a:gd name="connsiteX23" fmla="*/ 7982 w 10000"/>
              <a:gd name="connsiteY23" fmla="*/ 6431 h 9594"/>
              <a:gd name="connsiteX24" fmla="*/ 8989 w 10000"/>
              <a:gd name="connsiteY24" fmla="*/ 7637 h 9594"/>
              <a:gd name="connsiteX25" fmla="*/ 10000 w 10000"/>
              <a:gd name="connsiteY25" fmla="*/ 8392 h 9594"/>
              <a:gd name="connsiteX26" fmla="*/ 10000 w 10000"/>
              <a:gd name="connsiteY26" fmla="*/ 8798 h 9594"/>
              <a:gd name="connsiteX27" fmla="*/ 10000 w 10000"/>
              <a:gd name="connsiteY27" fmla="*/ 9206 h 9594"/>
              <a:gd name="connsiteX28" fmla="*/ 10000 w 10000"/>
              <a:gd name="connsiteY28" fmla="*/ 9594 h 9594"/>
              <a:gd name="connsiteX0" fmla="*/ 0 w 10000"/>
              <a:gd name="connsiteY0" fmla="*/ 7541 h 9596"/>
              <a:gd name="connsiteX1" fmla="*/ 0 w 10000"/>
              <a:gd name="connsiteY1" fmla="*/ 7125 h 9596"/>
              <a:gd name="connsiteX2" fmla="*/ 890 w 10000"/>
              <a:gd name="connsiteY2" fmla="*/ 6287 h 9596"/>
              <a:gd name="connsiteX3" fmla="*/ 1894 w 10000"/>
              <a:gd name="connsiteY3" fmla="*/ 5454 h 9596"/>
              <a:gd name="connsiteX4" fmla="*/ 2907 w 10000"/>
              <a:gd name="connsiteY4" fmla="*/ 5025 h 9596"/>
              <a:gd name="connsiteX5" fmla="*/ 2907 w 10000"/>
              <a:gd name="connsiteY5" fmla="*/ 3773 h 9596"/>
              <a:gd name="connsiteX6" fmla="*/ 3924 w 10000"/>
              <a:gd name="connsiteY6" fmla="*/ 2939 h 9596"/>
              <a:gd name="connsiteX7" fmla="*/ 3924 w 10000"/>
              <a:gd name="connsiteY7" fmla="*/ 2096 h 9596"/>
              <a:gd name="connsiteX8" fmla="*/ 3924 w 10000"/>
              <a:gd name="connsiteY8" fmla="*/ 1672 h 9596"/>
              <a:gd name="connsiteX9" fmla="*/ 4928 w 10000"/>
              <a:gd name="connsiteY9" fmla="*/ 838 h 9596"/>
              <a:gd name="connsiteX10" fmla="*/ 4928 w 10000"/>
              <a:gd name="connsiteY10" fmla="*/ 417 h 9596"/>
              <a:gd name="connsiteX11" fmla="*/ 5944 w 10000"/>
              <a:gd name="connsiteY11" fmla="*/ 417 h 9596"/>
              <a:gd name="connsiteX12" fmla="*/ 5944 w 10000"/>
              <a:gd name="connsiteY12" fmla="*/ 0 h 9596"/>
              <a:gd name="connsiteX13" fmla="*/ 5944 w 10000"/>
              <a:gd name="connsiteY13" fmla="*/ 0 h 9596"/>
              <a:gd name="connsiteX14" fmla="*/ 5944 w 10000"/>
              <a:gd name="connsiteY14" fmla="*/ 0 h 9596"/>
              <a:gd name="connsiteX15" fmla="*/ 5944 w 10000"/>
              <a:gd name="connsiteY15" fmla="*/ 417 h 9596"/>
              <a:gd name="connsiteX16" fmla="*/ 6966 w 10000"/>
              <a:gd name="connsiteY16" fmla="*/ 417 h 9596"/>
              <a:gd name="connsiteX17" fmla="*/ 6966 w 10000"/>
              <a:gd name="connsiteY17" fmla="*/ 838 h 9596"/>
              <a:gd name="connsiteX18" fmla="*/ 6966 w 10000"/>
              <a:gd name="connsiteY18" fmla="*/ 1672 h 9596"/>
              <a:gd name="connsiteX19" fmla="*/ 6966 w 10000"/>
              <a:gd name="connsiteY19" fmla="*/ 2096 h 9596"/>
              <a:gd name="connsiteX20" fmla="*/ 6966 w 10000"/>
              <a:gd name="connsiteY20" fmla="*/ 2939 h 9596"/>
              <a:gd name="connsiteX21" fmla="*/ 6966 w 10000"/>
              <a:gd name="connsiteY21" fmla="*/ 3773 h 9596"/>
              <a:gd name="connsiteX22" fmla="*/ 7982 w 10000"/>
              <a:gd name="connsiteY22" fmla="*/ 5454 h 9596"/>
              <a:gd name="connsiteX23" fmla="*/ 7982 w 10000"/>
              <a:gd name="connsiteY23" fmla="*/ 6703 h 9596"/>
              <a:gd name="connsiteX24" fmla="*/ 8989 w 10000"/>
              <a:gd name="connsiteY24" fmla="*/ 7960 h 9596"/>
              <a:gd name="connsiteX25" fmla="*/ 10000 w 10000"/>
              <a:gd name="connsiteY25" fmla="*/ 8747 h 9596"/>
              <a:gd name="connsiteX26" fmla="*/ 10000 w 10000"/>
              <a:gd name="connsiteY26" fmla="*/ 9170 h 9596"/>
              <a:gd name="connsiteX27" fmla="*/ 10000 w 10000"/>
              <a:gd name="connsiteY27" fmla="*/ 9596 h 9596"/>
              <a:gd name="connsiteX0" fmla="*/ 0 w 10000"/>
              <a:gd name="connsiteY0" fmla="*/ 7858 h 10000"/>
              <a:gd name="connsiteX1" fmla="*/ 0 w 10000"/>
              <a:gd name="connsiteY1" fmla="*/ 7425 h 10000"/>
              <a:gd name="connsiteX2" fmla="*/ 890 w 10000"/>
              <a:gd name="connsiteY2" fmla="*/ 6552 h 10000"/>
              <a:gd name="connsiteX3" fmla="*/ 1894 w 10000"/>
              <a:gd name="connsiteY3" fmla="*/ 5684 h 10000"/>
              <a:gd name="connsiteX4" fmla="*/ 2907 w 10000"/>
              <a:gd name="connsiteY4" fmla="*/ 5237 h 10000"/>
              <a:gd name="connsiteX5" fmla="*/ 2907 w 10000"/>
              <a:gd name="connsiteY5" fmla="*/ 3932 h 10000"/>
              <a:gd name="connsiteX6" fmla="*/ 3924 w 10000"/>
              <a:gd name="connsiteY6" fmla="*/ 3063 h 10000"/>
              <a:gd name="connsiteX7" fmla="*/ 3924 w 10000"/>
              <a:gd name="connsiteY7" fmla="*/ 2184 h 10000"/>
              <a:gd name="connsiteX8" fmla="*/ 3924 w 10000"/>
              <a:gd name="connsiteY8" fmla="*/ 1742 h 10000"/>
              <a:gd name="connsiteX9" fmla="*/ 4928 w 10000"/>
              <a:gd name="connsiteY9" fmla="*/ 873 h 10000"/>
              <a:gd name="connsiteX10" fmla="*/ 4928 w 10000"/>
              <a:gd name="connsiteY10" fmla="*/ 435 h 10000"/>
              <a:gd name="connsiteX11" fmla="*/ 5944 w 10000"/>
              <a:gd name="connsiteY11" fmla="*/ 435 h 10000"/>
              <a:gd name="connsiteX12" fmla="*/ 5944 w 10000"/>
              <a:gd name="connsiteY12" fmla="*/ 0 h 10000"/>
              <a:gd name="connsiteX13" fmla="*/ 5944 w 10000"/>
              <a:gd name="connsiteY13" fmla="*/ 0 h 10000"/>
              <a:gd name="connsiteX14" fmla="*/ 5944 w 10000"/>
              <a:gd name="connsiteY14" fmla="*/ 0 h 10000"/>
              <a:gd name="connsiteX15" fmla="*/ 5944 w 10000"/>
              <a:gd name="connsiteY15" fmla="*/ 435 h 10000"/>
              <a:gd name="connsiteX16" fmla="*/ 6966 w 10000"/>
              <a:gd name="connsiteY16" fmla="*/ 435 h 10000"/>
              <a:gd name="connsiteX17" fmla="*/ 6966 w 10000"/>
              <a:gd name="connsiteY17" fmla="*/ 873 h 10000"/>
              <a:gd name="connsiteX18" fmla="*/ 6966 w 10000"/>
              <a:gd name="connsiteY18" fmla="*/ 1742 h 10000"/>
              <a:gd name="connsiteX19" fmla="*/ 6966 w 10000"/>
              <a:gd name="connsiteY19" fmla="*/ 2184 h 10000"/>
              <a:gd name="connsiteX20" fmla="*/ 6966 w 10000"/>
              <a:gd name="connsiteY20" fmla="*/ 3063 h 10000"/>
              <a:gd name="connsiteX21" fmla="*/ 6966 w 10000"/>
              <a:gd name="connsiteY21" fmla="*/ 3932 h 10000"/>
              <a:gd name="connsiteX22" fmla="*/ 7982 w 10000"/>
              <a:gd name="connsiteY22" fmla="*/ 5684 h 10000"/>
              <a:gd name="connsiteX23" fmla="*/ 7982 w 10000"/>
              <a:gd name="connsiteY23" fmla="*/ 6985 h 10000"/>
              <a:gd name="connsiteX24" fmla="*/ 8989 w 10000"/>
              <a:gd name="connsiteY24" fmla="*/ 8295 h 10000"/>
              <a:gd name="connsiteX25" fmla="*/ 10000 w 10000"/>
              <a:gd name="connsiteY25" fmla="*/ 9115 h 10000"/>
              <a:gd name="connsiteX26" fmla="*/ 10000 w 10000"/>
              <a:gd name="connsiteY26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10000">
                <a:moveTo>
                  <a:pt x="0" y="7858"/>
                </a:moveTo>
                <a:lnTo>
                  <a:pt x="0" y="7425"/>
                </a:lnTo>
                <a:cubicBezTo>
                  <a:pt x="288" y="7131"/>
                  <a:pt x="585" y="6849"/>
                  <a:pt x="890" y="6552"/>
                </a:cubicBezTo>
                <a:lnTo>
                  <a:pt x="1894" y="5684"/>
                </a:lnTo>
                <a:lnTo>
                  <a:pt x="2907" y="5237"/>
                </a:lnTo>
                <a:lnTo>
                  <a:pt x="2907" y="3932"/>
                </a:lnTo>
                <a:cubicBezTo>
                  <a:pt x="3257" y="3644"/>
                  <a:pt x="3591" y="3352"/>
                  <a:pt x="3924" y="3063"/>
                </a:cubicBezTo>
                <a:lnTo>
                  <a:pt x="3924" y="2184"/>
                </a:lnTo>
                <a:lnTo>
                  <a:pt x="3924" y="1742"/>
                </a:lnTo>
                <a:cubicBezTo>
                  <a:pt x="4261" y="1455"/>
                  <a:pt x="4609" y="1164"/>
                  <a:pt x="4928" y="873"/>
                </a:cubicBezTo>
                <a:lnTo>
                  <a:pt x="4928" y="435"/>
                </a:lnTo>
                <a:lnTo>
                  <a:pt x="5944" y="435"/>
                </a:lnTo>
                <a:lnTo>
                  <a:pt x="5944" y="0"/>
                </a:lnTo>
                <a:lnTo>
                  <a:pt x="5944" y="0"/>
                </a:lnTo>
                <a:lnTo>
                  <a:pt x="5944" y="0"/>
                </a:lnTo>
                <a:lnTo>
                  <a:pt x="5944" y="435"/>
                </a:lnTo>
                <a:lnTo>
                  <a:pt x="6966" y="435"/>
                </a:lnTo>
                <a:lnTo>
                  <a:pt x="6966" y="873"/>
                </a:lnTo>
                <a:lnTo>
                  <a:pt x="6966" y="1742"/>
                </a:lnTo>
                <a:lnTo>
                  <a:pt x="6966" y="2184"/>
                </a:lnTo>
                <a:lnTo>
                  <a:pt x="6966" y="3063"/>
                </a:lnTo>
                <a:lnTo>
                  <a:pt x="6966" y="3932"/>
                </a:lnTo>
                <a:cubicBezTo>
                  <a:pt x="7299" y="4514"/>
                  <a:pt x="7634" y="5097"/>
                  <a:pt x="7982" y="5684"/>
                </a:cubicBezTo>
                <a:lnTo>
                  <a:pt x="7982" y="6985"/>
                </a:lnTo>
                <a:cubicBezTo>
                  <a:pt x="8311" y="7425"/>
                  <a:pt x="8650" y="7858"/>
                  <a:pt x="8989" y="8295"/>
                </a:cubicBezTo>
                <a:cubicBezTo>
                  <a:pt x="9319" y="8578"/>
                  <a:pt x="9667" y="8844"/>
                  <a:pt x="10000" y="9115"/>
                </a:cubicBezTo>
                <a:lnTo>
                  <a:pt x="1000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4" name="Freeform 43"/>
          <p:cNvSpPr>
            <a:spLocks/>
          </p:cNvSpPr>
          <p:nvPr/>
        </p:nvSpPr>
        <p:spPr bwMode="auto">
          <a:xfrm>
            <a:off x="4125913" y="3141663"/>
            <a:ext cx="631825" cy="227012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359 w 10000"/>
              <a:gd name="connsiteY33" fmla="*/ 0 h 10000"/>
              <a:gd name="connsiteX34" fmla="*/ 538 w 10000"/>
              <a:gd name="connsiteY34" fmla="*/ 0 h 10000"/>
              <a:gd name="connsiteX35" fmla="*/ 897 w 10000"/>
              <a:gd name="connsiteY35" fmla="*/ 0 h 10000"/>
              <a:gd name="connsiteX36" fmla="*/ 1435 w 10000"/>
              <a:gd name="connsiteY36" fmla="*/ 106 h 10000"/>
              <a:gd name="connsiteX37" fmla="*/ 1614 w 10000"/>
              <a:gd name="connsiteY37" fmla="*/ 212 h 10000"/>
              <a:gd name="connsiteX38" fmla="*/ 1794 w 10000"/>
              <a:gd name="connsiteY38" fmla="*/ 317 h 10000"/>
              <a:gd name="connsiteX39" fmla="*/ 1973 w 10000"/>
              <a:gd name="connsiteY39" fmla="*/ 423 h 10000"/>
              <a:gd name="connsiteX40" fmla="*/ 1973 w 10000"/>
              <a:gd name="connsiteY40" fmla="*/ 635 h 10000"/>
              <a:gd name="connsiteX41" fmla="*/ 1973 w 10000"/>
              <a:gd name="connsiteY41" fmla="*/ 952 h 10000"/>
              <a:gd name="connsiteX42" fmla="*/ 1794 w 10000"/>
              <a:gd name="connsiteY42" fmla="*/ 1058 h 10000"/>
              <a:gd name="connsiteX43" fmla="*/ 1794 w 10000"/>
              <a:gd name="connsiteY43" fmla="*/ 1164 h 10000"/>
              <a:gd name="connsiteX44" fmla="*/ 1794 w 10000"/>
              <a:gd name="connsiteY44" fmla="*/ 1468 h 10000"/>
              <a:gd name="connsiteX45" fmla="*/ 1794 w 10000"/>
              <a:gd name="connsiteY45" fmla="*/ 1680 h 10000"/>
              <a:gd name="connsiteX46" fmla="*/ 1794 w 10000"/>
              <a:gd name="connsiteY46" fmla="*/ 2103 h 10000"/>
              <a:gd name="connsiteX47" fmla="*/ 1794 w 10000"/>
              <a:gd name="connsiteY47" fmla="*/ 2421 h 10000"/>
              <a:gd name="connsiteX48" fmla="*/ 1614 w 10000"/>
              <a:gd name="connsiteY48" fmla="*/ 2950 h 10000"/>
              <a:gd name="connsiteX49" fmla="*/ 1614 w 10000"/>
              <a:gd name="connsiteY49" fmla="*/ 3479 h 10000"/>
              <a:gd name="connsiteX50" fmla="*/ 1614 w 10000"/>
              <a:gd name="connsiteY50" fmla="*/ 3995 h 10000"/>
              <a:gd name="connsiteX51" fmla="*/ 1614 w 10000"/>
              <a:gd name="connsiteY51" fmla="*/ 4418 h 10000"/>
              <a:gd name="connsiteX52" fmla="*/ 1614 w 10000"/>
              <a:gd name="connsiteY52" fmla="*/ 4841 h 10000"/>
              <a:gd name="connsiteX53" fmla="*/ 1614 w 10000"/>
              <a:gd name="connsiteY53" fmla="*/ 5265 h 10000"/>
              <a:gd name="connsiteX54" fmla="*/ 1794 w 10000"/>
              <a:gd name="connsiteY54" fmla="*/ 5582 h 10000"/>
              <a:gd name="connsiteX55" fmla="*/ 1794 w 10000"/>
              <a:gd name="connsiteY55" fmla="*/ 5899 h 10000"/>
              <a:gd name="connsiteX56" fmla="*/ 1794 w 10000"/>
              <a:gd name="connsiteY56" fmla="*/ 6111 h 10000"/>
              <a:gd name="connsiteX57" fmla="*/ 1794 w 10000"/>
              <a:gd name="connsiteY57" fmla="*/ 6310 h 10000"/>
              <a:gd name="connsiteX58" fmla="*/ 1794 w 10000"/>
              <a:gd name="connsiteY58" fmla="*/ 6944 h 10000"/>
              <a:gd name="connsiteX59" fmla="*/ 1973 w 10000"/>
              <a:gd name="connsiteY59" fmla="*/ 7579 h 10000"/>
              <a:gd name="connsiteX60" fmla="*/ 2152 w 10000"/>
              <a:gd name="connsiteY60" fmla="*/ 7897 h 10000"/>
              <a:gd name="connsiteX61" fmla="*/ 2152 w 10000"/>
              <a:gd name="connsiteY61" fmla="*/ 8108 h 10000"/>
              <a:gd name="connsiteX62" fmla="*/ 2332 w 10000"/>
              <a:gd name="connsiteY62" fmla="*/ 8320 h 10000"/>
              <a:gd name="connsiteX63" fmla="*/ 2691 w 10000"/>
              <a:gd name="connsiteY63" fmla="*/ 8532 h 10000"/>
              <a:gd name="connsiteX64" fmla="*/ 2870 w 10000"/>
              <a:gd name="connsiteY64" fmla="*/ 8638 h 10000"/>
              <a:gd name="connsiteX65" fmla="*/ 3229 w 10000"/>
              <a:gd name="connsiteY65" fmla="*/ 8743 h 10000"/>
              <a:gd name="connsiteX66" fmla="*/ 3587 w 10000"/>
              <a:gd name="connsiteY66" fmla="*/ 8836 h 10000"/>
              <a:gd name="connsiteX67" fmla="*/ 3946 w 10000"/>
              <a:gd name="connsiteY67" fmla="*/ 8942 h 10000"/>
              <a:gd name="connsiteX68" fmla="*/ 4283 w 10000"/>
              <a:gd name="connsiteY68" fmla="*/ 8942 h 10000"/>
              <a:gd name="connsiteX69" fmla="*/ 4821 w 10000"/>
              <a:gd name="connsiteY69" fmla="*/ 9048 h 10000"/>
              <a:gd name="connsiteX70" fmla="*/ 5359 w 10000"/>
              <a:gd name="connsiteY70" fmla="*/ 9048 h 10000"/>
              <a:gd name="connsiteX71" fmla="*/ 5897 w 10000"/>
              <a:gd name="connsiteY71" fmla="*/ 9048 h 10000"/>
              <a:gd name="connsiteX72" fmla="*/ 6435 w 10000"/>
              <a:gd name="connsiteY72" fmla="*/ 8942 h 10000"/>
              <a:gd name="connsiteX73" fmla="*/ 6794 w 10000"/>
              <a:gd name="connsiteY73" fmla="*/ 8942 h 10000"/>
              <a:gd name="connsiteX74" fmla="*/ 7332 w 10000"/>
              <a:gd name="connsiteY74" fmla="*/ 8836 h 10000"/>
              <a:gd name="connsiteX75" fmla="*/ 7691 w 10000"/>
              <a:gd name="connsiteY75" fmla="*/ 8743 h 10000"/>
              <a:gd name="connsiteX76" fmla="*/ 8049 w 10000"/>
              <a:gd name="connsiteY76" fmla="*/ 8638 h 10000"/>
              <a:gd name="connsiteX77" fmla="*/ 8229 w 10000"/>
              <a:gd name="connsiteY77" fmla="*/ 8532 h 10000"/>
              <a:gd name="connsiteX78" fmla="*/ 8229 w 10000"/>
              <a:gd name="connsiteY78" fmla="*/ 8426 h 10000"/>
              <a:gd name="connsiteX79" fmla="*/ 8386 w 10000"/>
              <a:gd name="connsiteY79" fmla="*/ 8214 h 10000"/>
              <a:gd name="connsiteX80" fmla="*/ 8565 w 10000"/>
              <a:gd name="connsiteY80" fmla="*/ 8003 h 10000"/>
              <a:gd name="connsiteX81" fmla="*/ 8744 w 10000"/>
              <a:gd name="connsiteY81" fmla="*/ 7897 h 10000"/>
              <a:gd name="connsiteX82" fmla="*/ 8744 w 10000"/>
              <a:gd name="connsiteY82" fmla="*/ 7579 h 10000"/>
              <a:gd name="connsiteX83" fmla="*/ 8924 w 10000"/>
              <a:gd name="connsiteY83" fmla="*/ 7368 h 10000"/>
              <a:gd name="connsiteX84" fmla="*/ 8924 w 10000"/>
              <a:gd name="connsiteY84" fmla="*/ 7156 h 10000"/>
              <a:gd name="connsiteX85" fmla="*/ 8924 w 10000"/>
              <a:gd name="connsiteY85" fmla="*/ 7050 h 10000"/>
              <a:gd name="connsiteX86" fmla="*/ 9103 w 10000"/>
              <a:gd name="connsiteY86" fmla="*/ 6839 h 10000"/>
              <a:gd name="connsiteX87" fmla="*/ 9103 w 10000"/>
              <a:gd name="connsiteY87" fmla="*/ 6733 h 10000"/>
              <a:gd name="connsiteX88" fmla="*/ 9283 w 10000"/>
              <a:gd name="connsiteY88" fmla="*/ 6733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733 h 10000"/>
              <a:gd name="connsiteX93" fmla="*/ 9462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179 w 10000"/>
              <a:gd name="connsiteY32" fmla="*/ 0 h 10000"/>
              <a:gd name="connsiteX33" fmla="*/ 538 w 10000"/>
              <a:gd name="connsiteY33" fmla="*/ 0 h 10000"/>
              <a:gd name="connsiteX34" fmla="*/ 897 w 10000"/>
              <a:gd name="connsiteY34" fmla="*/ 0 h 10000"/>
              <a:gd name="connsiteX35" fmla="*/ 1435 w 10000"/>
              <a:gd name="connsiteY35" fmla="*/ 106 h 10000"/>
              <a:gd name="connsiteX36" fmla="*/ 1614 w 10000"/>
              <a:gd name="connsiteY36" fmla="*/ 212 h 10000"/>
              <a:gd name="connsiteX37" fmla="*/ 1794 w 10000"/>
              <a:gd name="connsiteY37" fmla="*/ 317 h 10000"/>
              <a:gd name="connsiteX38" fmla="*/ 1973 w 10000"/>
              <a:gd name="connsiteY38" fmla="*/ 423 h 10000"/>
              <a:gd name="connsiteX39" fmla="*/ 1973 w 10000"/>
              <a:gd name="connsiteY39" fmla="*/ 635 h 10000"/>
              <a:gd name="connsiteX40" fmla="*/ 1973 w 10000"/>
              <a:gd name="connsiteY40" fmla="*/ 952 h 10000"/>
              <a:gd name="connsiteX41" fmla="*/ 1794 w 10000"/>
              <a:gd name="connsiteY41" fmla="*/ 1058 h 10000"/>
              <a:gd name="connsiteX42" fmla="*/ 1794 w 10000"/>
              <a:gd name="connsiteY42" fmla="*/ 1164 h 10000"/>
              <a:gd name="connsiteX43" fmla="*/ 1794 w 10000"/>
              <a:gd name="connsiteY43" fmla="*/ 1468 h 10000"/>
              <a:gd name="connsiteX44" fmla="*/ 1794 w 10000"/>
              <a:gd name="connsiteY44" fmla="*/ 1680 h 10000"/>
              <a:gd name="connsiteX45" fmla="*/ 1794 w 10000"/>
              <a:gd name="connsiteY45" fmla="*/ 2103 h 10000"/>
              <a:gd name="connsiteX46" fmla="*/ 1794 w 10000"/>
              <a:gd name="connsiteY46" fmla="*/ 2421 h 10000"/>
              <a:gd name="connsiteX47" fmla="*/ 1614 w 10000"/>
              <a:gd name="connsiteY47" fmla="*/ 2950 h 10000"/>
              <a:gd name="connsiteX48" fmla="*/ 1614 w 10000"/>
              <a:gd name="connsiteY48" fmla="*/ 3479 h 10000"/>
              <a:gd name="connsiteX49" fmla="*/ 1614 w 10000"/>
              <a:gd name="connsiteY49" fmla="*/ 3995 h 10000"/>
              <a:gd name="connsiteX50" fmla="*/ 1614 w 10000"/>
              <a:gd name="connsiteY50" fmla="*/ 4418 h 10000"/>
              <a:gd name="connsiteX51" fmla="*/ 1614 w 10000"/>
              <a:gd name="connsiteY51" fmla="*/ 4841 h 10000"/>
              <a:gd name="connsiteX52" fmla="*/ 1614 w 10000"/>
              <a:gd name="connsiteY52" fmla="*/ 5265 h 10000"/>
              <a:gd name="connsiteX53" fmla="*/ 1794 w 10000"/>
              <a:gd name="connsiteY53" fmla="*/ 5582 h 10000"/>
              <a:gd name="connsiteX54" fmla="*/ 1794 w 10000"/>
              <a:gd name="connsiteY54" fmla="*/ 5899 h 10000"/>
              <a:gd name="connsiteX55" fmla="*/ 1794 w 10000"/>
              <a:gd name="connsiteY55" fmla="*/ 6111 h 10000"/>
              <a:gd name="connsiteX56" fmla="*/ 1794 w 10000"/>
              <a:gd name="connsiteY56" fmla="*/ 6310 h 10000"/>
              <a:gd name="connsiteX57" fmla="*/ 1794 w 10000"/>
              <a:gd name="connsiteY57" fmla="*/ 6944 h 10000"/>
              <a:gd name="connsiteX58" fmla="*/ 1973 w 10000"/>
              <a:gd name="connsiteY58" fmla="*/ 7579 h 10000"/>
              <a:gd name="connsiteX59" fmla="*/ 2152 w 10000"/>
              <a:gd name="connsiteY59" fmla="*/ 7897 h 10000"/>
              <a:gd name="connsiteX60" fmla="*/ 2152 w 10000"/>
              <a:gd name="connsiteY60" fmla="*/ 8108 h 10000"/>
              <a:gd name="connsiteX61" fmla="*/ 2332 w 10000"/>
              <a:gd name="connsiteY61" fmla="*/ 8320 h 10000"/>
              <a:gd name="connsiteX62" fmla="*/ 2691 w 10000"/>
              <a:gd name="connsiteY62" fmla="*/ 8532 h 10000"/>
              <a:gd name="connsiteX63" fmla="*/ 2870 w 10000"/>
              <a:gd name="connsiteY63" fmla="*/ 8638 h 10000"/>
              <a:gd name="connsiteX64" fmla="*/ 3229 w 10000"/>
              <a:gd name="connsiteY64" fmla="*/ 8743 h 10000"/>
              <a:gd name="connsiteX65" fmla="*/ 3587 w 10000"/>
              <a:gd name="connsiteY65" fmla="*/ 8836 h 10000"/>
              <a:gd name="connsiteX66" fmla="*/ 3946 w 10000"/>
              <a:gd name="connsiteY66" fmla="*/ 8942 h 10000"/>
              <a:gd name="connsiteX67" fmla="*/ 4283 w 10000"/>
              <a:gd name="connsiteY67" fmla="*/ 8942 h 10000"/>
              <a:gd name="connsiteX68" fmla="*/ 4821 w 10000"/>
              <a:gd name="connsiteY68" fmla="*/ 9048 h 10000"/>
              <a:gd name="connsiteX69" fmla="*/ 5359 w 10000"/>
              <a:gd name="connsiteY69" fmla="*/ 9048 h 10000"/>
              <a:gd name="connsiteX70" fmla="*/ 5897 w 10000"/>
              <a:gd name="connsiteY70" fmla="*/ 9048 h 10000"/>
              <a:gd name="connsiteX71" fmla="*/ 6435 w 10000"/>
              <a:gd name="connsiteY71" fmla="*/ 8942 h 10000"/>
              <a:gd name="connsiteX72" fmla="*/ 6794 w 10000"/>
              <a:gd name="connsiteY72" fmla="*/ 8942 h 10000"/>
              <a:gd name="connsiteX73" fmla="*/ 7332 w 10000"/>
              <a:gd name="connsiteY73" fmla="*/ 8836 h 10000"/>
              <a:gd name="connsiteX74" fmla="*/ 7691 w 10000"/>
              <a:gd name="connsiteY74" fmla="*/ 8743 h 10000"/>
              <a:gd name="connsiteX75" fmla="*/ 8049 w 10000"/>
              <a:gd name="connsiteY75" fmla="*/ 8638 h 10000"/>
              <a:gd name="connsiteX76" fmla="*/ 8229 w 10000"/>
              <a:gd name="connsiteY76" fmla="*/ 8532 h 10000"/>
              <a:gd name="connsiteX77" fmla="*/ 8229 w 10000"/>
              <a:gd name="connsiteY77" fmla="*/ 8426 h 10000"/>
              <a:gd name="connsiteX78" fmla="*/ 8386 w 10000"/>
              <a:gd name="connsiteY78" fmla="*/ 8214 h 10000"/>
              <a:gd name="connsiteX79" fmla="*/ 8565 w 10000"/>
              <a:gd name="connsiteY79" fmla="*/ 8003 h 10000"/>
              <a:gd name="connsiteX80" fmla="*/ 8744 w 10000"/>
              <a:gd name="connsiteY80" fmla="*/ 7897 h 10000"/>
              <a:gd name="connsiteX81" fmla="*/ 8744 w 10000"/>
              <a:gd name="connsiteY81" fmla="*/ 7579 h 10000"/>
              <a:gd name="connsiteX82" fmla="*/ 8924 w 10000"/>
              <a:gd name="connsiteY82" fmla="*/ 7368 h 10000"/>
              <a:gd name="connsiteX83" fmla="*/ 8924 w 10000"/>
              <a:gd name="connsiteY83" fmla="*/ 7156 h 10000"/>
              <a:gd name="connsiteX84" fmla="*/ 8924 w 10000"/>
              <a:gd name="connsiteY84" fmla="*/ 7050 h 10000"/>
              <a:gd name="connsiteX85" fmla="*/ 9103 w 10000"/>
              <a:gd name="connsiteY85" fmla="*/ 6839 h 10000"/>
              <a:gd name="connsiteX86" fmla="*/ 9103 w 10000"/>
              <a:gd name="connsiteY86" fmla="*/ 6733 h 10000"/>
              <a:gd name="connsiteX87" fmla="*/ 9283 w 10000"/>
              <a:gd name="connsiteY87" fmla="*/ 6733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627 h 10000"/>
              <a:gd name="connsiteX91" fmla="*/ 9283 w 10000"/>
              <a:gd name="connsiteY91" fmla="*/ 6733 h 10000"/>
              <a:gd name="connsiteX92" fmla="*/ 9462 w 10000"/>
              <a:gd name="connsiteY92" fmla="*/ 6733 h 10000"/>
              <a:gd name="connsiteX93" fmla="*/ 9462 w 10000"/>
              <a:gd name="connsiteY93" fmla="*/ 6839 h 10000"/>
              <a:gd name="connsiteX94" fmla="*/ 9462 w 10000"/>
              <a:gd name="connsiteY94" fmla="*/ 7050 h 10000"/>
              <a:gd name="connsiteX95" fmla="*/ 9462 w 10000"/>
              <a:gd name="connsiteY95" fmla="*/ 7156 h 10000"/>
              <a:gd name="connsiteX96" fmla="*/ 9462 w 10000"/>
              <a:gd name="connsiteY96" fmla="*/ 7368 h 10000"/>
              <a:gd name="connsiteX97" fmla="*/ 9462 w 10000"/>
              <a:gd name="connsiteY97" fmla="*/ 7579 h 10000"/>
              <a:gd name="connsiteX98" fmla="*/ 9641 w 10000"/>
              <a:gd name="connsiteY98" fmla="*/ 8003 h 10000"/>
              <a:gd name="connsiteX99" fmla="*/ 9641 w 10000"/>
              <a:gd name="connsiteY99" fmla="*/ 8320 h 10000"/>
              <a:gd name="connsiteX100" fmla="*/ 9821 w 10000"/>
              <a:gd name="connsiteY100" fmla="*/ 8638 h 10000"/>
              <a:gd name="connsiteX101" fmla="*/ 10000 w 10000"/>
              <a:gd name="connsiteY101" fmla="*/ 8836 h 10000"/>
              <a:gd name="connsiteX102" fmla="*/ 10000 w 10000"/>
              <a:gd name="connsiteY102" fmla="*/ 8942 h 10000"/>
              <a:gd name="connsiteX103" fmla="*/ 10000 w 10000"/>
              <a:gd name="connsiteY103" fmla="*/ 9048 h 10000"/>
              <a:gd name="connsiteX104" fmla="*/ 10000 w 10000"/>
              <a:gd name="connsiteY104" fmla="*/ 9153 h 10000"/>
              <a:gd name="connsiteX105" fmla="*/ 9821 w 10000"/>
              <a:gd name="connsiteY105" fmla="*/ 9259 h 10000"/>
              <a:gd name="connsiteX106" fmla="*/ 9462 w 10000"/>
              <a:gd name="connsiteY106" fmla="*/ 9365 h 10000"/>
              <a:gd name="connsiteX107" fmla="*/ 9103 w 10000"/>
              <a:gd name="connsiteY107" fmla="*/ 9471 h 10000"/>
              <a:gd name="connsiteX108" fmla="*/ 8744 w 10000"/>
              <a:gd name="connsiteY108" fmla="*/ 9577 h 10000"/>
              <a:gd name="connsiteX109" fmla="*/ 8229 w 10000"/>
              <a:gd name="connsiteY109" fmla="*/ 9683 h 10000"/>
              <a:gd name="connsiteX110" fmla="*/ 7511 w 10000"/>
              <a:gd name="connsiteY110" fmla="*/ 9788 h 10000"/>
              <a:gd name="connsiteX111" fmla="*/ 6973 w 10000"/>
              <a:gd name="connsiteY111" fmla="*/ 9894 h 10000"/>
              <a:gd name="connsiteX112" fmla="*/ 6256 w 10000"/>
              <a:gd name="connsiteY112" fmla="*/ 10000 h 10000"/>
              <a:gd name="connsiteX113" fmla="*/ 5359 w 10000"/>
              <a:gd name="connsiteY113" fmla="*/ 10000 h 10000"/>
              <a:gd name="connsiteX114" fmla="*/ 5359 w 10000"/>
              <a:gd name="connsiteY11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538 w 10000"/>
              <a:gd name="connsiteY32" fmla="*/ 0 h 10000"/>
              <a:gd name="connsiteX33" fmla="*/ 897 w 10000"/>
              <a:gd name="connsiteY33" fmla="*/ 0 h 10000"/>
              <a:gd name="connsiteX34" fmla="*/ 1435 w 10000"/>
              <a:gd name="connsiteY34" fmla="*/ 106 h 10000"/>
              <a:gd name="connsiteX35" fmla="*/ 1614 w 10000"/>
              <a:gd name="connsiteY35" fmla="*/ 212 h 10000"/>
              <a:gd name="connsiteX36" fmla="*/ 1794 w 10000"/>
              <a:gd name="connsiteY36" fmla="*/ 317 h 10000"/>
              <a:gd name="connsiteX37" fmla="*/ 1973 w 10000"/>
              <a:gd name="connsiteY37" fmla="*/ 423 h 10000"/>
              <a:gd name="connsiteX38" fmla="*/ 1973 w 10000"/>
              <a:gd name="connsiteY38" fmla="*/ 635 h 10000"/>
              <a:gd name="connsiteX39" fmla="*/ 1973 w 10000"/>
              <a:gd name="connsiteY39" fmla="*/ 952 h 10000"/>
              <a:gd name="connsiteX40" fmla="*/ 1794 w 10000"/>
              <a:gd name="connsiteY40" fmla="*/ 1058 h 10000"/>
              <a:gd name="connsiteX41" fmla="*/ 1794 w 10000"/>
              <a:gd name="connsiteY41" fmla="*/ 1164 h 10000"/>
              <a:gd name="connsiteX42" fmla="*/ 1794 w 10000"/>
              <a:gd name="connsiteY42" fmla="*/ 1468 h 10000"/>
              <a:gd name="connsiteX43" fmla="*/ 1794 w 10000"/>
              <a:gd name="connsiteY43" fmla="*/ 1680 h 10000"/>
              <a:gd name="connsiteX44" fmla="*/ 1794 w 10000"/>
              <a:gd name="connsiteY44" fmla="*/ 2103 h 10000"/>
              <a:gd name="connsiteX45" fmla="*/ 1794 w 10000"/>
              <a:gd name="connsiteY45" fmla="*/ 2421 h 10000"/>
              <a:gd name="connsiteX46" fmla="*/ 1614 w 10000"/>
              <a:gd name="connsiteY46" fmla="*/ 2950 h 10000"/>
              <a:gd name="connsiteX47" fmla="*/ 1614 w 10000"/>
              <a:gd name="connsiteY47" fmla="*/ 3479 h 10000"/>
              <a:gd name="connsiteX48" fmla="*/ 1614 w 10000"/>
              <a:gd name="connsiteY48" fmla="*/ 3995 h 10000"/>
              <a:gd name="connsiteX49" fmla="*/ 1614 w 10000"/>
              <a:gd name="connsiteY49" fmla="*/ 4418 h 10000"/>
              <a:gd name="connsiteX50" fmla="*/ 1614 w 10000"/>
              <a:gd name="connsiteY50" fmla="*/ 4841 h 10000"/>
              <a:gd name="connsiteX51" fmla="*/ 1614 w 10000"/>
              <a:gd name="connsiteY51" fmla="*/ 5265 h 10000"/>
              <a:gd name="connsiteX52" fmla="*/ 1794 w 10000"/>
              <a:gd name="connsiteY52" fmla="*/ 5582 h 10000"/>
              <a:gd name="connsiteX53" fmla="*/ 1794 w 10000"/>
              <a:gd name="connsiteY53" fmla="*/ 5899 h 10000"/>
              <a:gd name="connsiteX54" fmla="*/ 1794 w 10000"/>
              <a:gd name="connsiteY54" fmla="*/ 6111 h 10000"/>
              <a:gd name="connsiteX55" fmla="*/ 1794 w 10000"/>
              <a:gd name="connsiteY55" fmla="*/ 6310 h 10000"/>
              <a:gd name="connsiteX56" fmla="*/ 1794 w 10000"/>
              <a:gd name="connsiteY56" fmla="*/ 6944 h 10000"/>
              <a:gd name="connsiteX57" fmla="*/ 1973 w 10000"/>
              <a:gd name="connsiteY57" fmla="*/ 7579 h 10000"/>
              <a:gd name="connsiteX58" fmla="*/ 2152 w 10000"/>
              <a:gd name="connsiteY58" fmla="*/ 7897 h 10000"/>
              <a:gd name="connsiteX59" fmla="*/ 2152 w 10000"/>
              <a:gd name="connsiteY59" fmla="*/ 8108 h 10000"/>
              <a:gd name="connsiteX60" fmla="*/ 2332 w 10000"/>
              <a:gd name="connsiteY60" fmla="*/ 8320 h 10000"/>
              <a:gd name="connsiteX61" fmla="*/ 2691 w 10000"/>
              <a:gd name="connsiteY61" fmla="*/ 8532 h 10000"/>
              <a:gd name="connsiteX62" fmla="*/ 2870 w 10000"/>
              <a:gd name="connsiteY62" fmla="*/ 8638 h 10000"/>
              <a:gd name="connsiteX63" fmla="*/ 3229 w 10000"/>
              <a:gd name="connsiteY63" fmla="*/ 8743 h 10000"/>
              <a:gd name="connsiteX64" fmla="*/ 3587 w 10000"/>
              <a:gd name="connsiteY64" fmla="*/ 8836 h 10000"/>
              <a:gd name="connsiteX65" fmla="*/ 3946 w 10000"/>
              <a:gd name="connsiteY65" fmla="*/ 8942 h 10000"/>
              <a:gd name="connsiteX66" fmla="*/ 4283 w 10000"/>
              <a:gd name="connsiteY66" fmla="*/ 8942 h 10000"/>
              <a:gd name="connsiteX67" fmla="*/ 4821 w 10000"/>
              <a:gd name="connsiteY67" fmla="*/ 9048 h 10000"/>
              <a:gd name="connsiteX68" fmla="*/ 5359 w 10000"/>
              <a:gd name="connsiteY68" fmla="*/ 9048 h 10000"/>
              <a:gd name="connsiteX69" fmla="*/ 5897 w 10000"/>
              <a:gd name="connsiteY69" fmla="*/ 9048 h 10000"/>
              <a:gd name="connsiteX70" fmla="*/ 6435 w 10000"/>
              <a:gd name="connsiteY70" fmla="*/ 8942 h 10000"/>
              <a:gd name="connsiteX71" fmla="*/ 6794 w 10000"/>
              <a:gd name="connsiteY71" fmla="*/ 8942 h 10000"/>
              <a:gd name="connsiteX72" fmla="*/ 7332 w 10000"/>
              <a:gd name="connsiteY72" fmla="*/ 8836 h 10000"/>
              <a:gd name="connsiteX73" fmla="*/ 7691 w 10000"/>
              <a:gd name="connsiteY73" fmla="*/ 8743 h 10000"/>
              <a:gd name="connsiteX74" fmla="*/ 8049 w 10000"/>
              <a:gd name="connsiteY74" fmla="*/ 8638 h 10000"/>
              <a:gd name="connsiteX75" fmla="*/ 8229 w 10000"/>
              <a:gd name="connsiteY75" fmla="*/ 8532 h 10000"/>
              <a:gd name="connsiteX76" fmla="*/ 8229 w 10000"/>
              <a:gd name="connsiteY76" fmla="*/ 8426 h 10000"/>
              <a:gd name="connsiteX77" fmla="*/ 8386 w 10000"/>
              <a:gd name="connsiteY77" fmla="*/ 8214 h 10000"/>
              <a:gd name="connsiteX78" fmla="*/ 8565 w 10000"/>
              <a:gd name="connsiteY78" fmla="*/ 8003 h 10000"/>
              <a:gd name="connsiteX79" fmla="*/ 8744 w 10000"/>
              <a:gd name="connsiteY79" fmla="*/ 7897 h 10000"/>
              <a:gd name="connsiteX80" fmla="*/ 8744 w 10000"/>
              <a:gd name="connsiteY80" fmla="*/ 7579 h 10000"/>
              <a:gd name="connsiteX81" fmla="*/ 8924 w 10000"/>
              <a:gd name="connsiteY81" fmla="*/ 7368 h 10000"/>
              <a:gd name="connsiteX82" fmla="*/ 8924 w 10000"/>
              <a:gd name="connsiteY82" fmla="*/ 7156 h 10000"/>
              <a:gd name="connsiteX83" fmla="*/ 8924 w 10000"/>
              <a:gd name="connsiteY83" fmla="*/ 7050 h 10000"/>
              <a:gd name="connsiteX84" fmla="*/ 9103 w 10000"/>
              <a:gd name="connsiteY84" fmla="*/ 6839 h 10000"/>
              <a:gd name="connsiteX85" fmla="*/ 9103 w 10000"/>
              <a:gd name="connsiteY85" fmla="*/ 6733 h 10000"/>
              <a:gd name="connsiteX86" fmla="*/ 9283 w 10000"/>
              <a:gd name="connsiteY86" fmla="*/ 6733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627 h 10000"/>
              <a:gd name="connsiteX90" fmla="*/ 9283 w 10000"/>
              <a:gd name="connsiteY90" fmla="*/ 6733 h 10000"/>
              <a:gd name="connsiteX91" fmla="*/ 9462 w 10000"/>
              <a:gd name="connsiteY91" fmla="*/ 6733 h 10000"/>
              <a:gd name="connsiteX92" fmla="*/ 9462 w 10000"/>
              <a:gd name="connsiteY92" fmla="*/ 6839 h 10000"/>
              <a:gd name="connsiteX93" fmla="*/ 9462 w 10000"/>
              <a:gd name="connsiteY93" fmla="*/ 7050 h 10000"/>
              <a:gd name="connsiteX94" fmla="*/ 9462 w 10000"/>
              <a:gd name="connsiteY94" fmla="*/ 7156 h 10000"/>
              <a:gd name="connsiteX95" fmla="*/ 9462 w 10000"/>
              <a:gd name="connsiteY95" fmla="*/ 7368 h 10000"/>
              <a:gd name="connsiteX96" fmla="*/ 9462 w 10000"/>
              <a:gd name="connsiteY96" fmla="*/ 7579 h 10000"/>
              <a:gd name="connsiteX97" fmla="*/ 9641 w 10000"/>
              <a:gd name="connsiteY97" fmla="*/ 8003 h 10000"/>
              <a:gd name="connsiteX98" fmla="*/ 9641 w 10000"/>
              <a:gd name="connsiteY98" fmla="*/ 8320 h 10000"/>
              <a:gd name="connsiteX99" fmla="*/ 9821 w 10000"/>
              <a:gd name="connsiteY99" fmla="*/ 8638 h 10000"/>
              <a:gd name="connsiteX100" fmla="*/ 10000 w 10000"/>
              <a:gd name="connsiteY100" fmla="*/ 8836 h 10000"/>
              <a:gd name="connsiteX101" fmla="*/ 10000 w 10000"/>
              <a:gd name="connsiteY101" fmla="*/ 8942 h 10000"/>
              <a:gd name="connsiteX102" fmla="*/ 10000 w 10000"/>
              <a:gd name="connsiteY102" fmla="*/ 9048 h 10000"/>
              <a:gd name="connsiteX103" fmla="*/ 10000 w 10000"/>
              <a:gd name="connsiteY103" fmla="*/ 9153 h 10000"/>
              <a:gd name="connsiteX104" fmla="*/ 9821 w 10000"/>
              <a:gd name="connsiteY104" fmla="*/ 9259 h 10000"/>
              <a:gd name="connsiteX105" fmla="*/ 9462 w 10000"/>
              <a:gd name="connsiteY105" fmla="*/ 9365 h 10000"/>
              <a:gd name="connsiteX106" fmla="*/ 9103 w 10000"/>
              <a:gd name="connsiteY106" fmla="*/ 9471 h 10000"/>
              <a:gd name="connsiteX107" fmla="*/ 8744 w 10000"/>
              <a:gd name="connsiteY107" fmla="*/ 9577 h 10000"/>
              <a:gd name="connsiteX108" fmla="*/ 8229 w 10000"/>
              <a:gd name="connsiteY108" fmla="*/ 9683 h 10000"/>
              <a:gd name="connsiteX109" fmla="*/ 7511 w 10000"/>
              <a:gd name="connsiteY109" fmla="*/ 9788 h 10000"/>
              <a:gd name="connsiteX110" fmla="*/ 6973 w 10000"/>
              <a:gd name="connsiteY110" fmla="*/ 9894 h 10000"/>
              <a:gd name="connsiteX111" fmla="*/ 6256 w 10000"/>
              <a:gd name="connsiteY111" fmla="*/ 10000 h 10000"/>
              <a:gd name="connsiteX112" fmla="*/ 5359 w 10000"/>
              <a:gd name="connsiteY112" fmla="*/ 10000 h 10000"/>
              <a:gd name="connsiteX113" fmla="*/ 5359 w 10000"/>
              <a:gd name="connsiteY11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0 w 10000"/>
              <a:gd name="connsiteY30" fmla="*/ 0 h 10000"/>
              <a:gd name="connsiteX31" fmla="*/ 538 w 10000"/>
              <a:gd name="connsiteY31" fmla="*/ 0 h 10000"/>
              <a:gd name="connsiteX32" fmla="*/ 897 w 10000"/>
              <a:gd name="connsiteY32" fmla="*/ 0 h 10000"/>
              <a:gd name="connsiteX33" fmla="*/ 1435 w 10000"/>
              <a:gd name="connsiteY33" fmla="*/ 106 h 10000"/>
              <a:gd name="connsiteX34" fmla="*/ 1614 w 10000"/>
              <a:gd name="connsiteY34" fmla="*/ 212 h 10000"/>
              <a:gd name="connsiteX35" fmla="*/ 1794 w 10000"/>
              <a:gd name="connsiteY35" fmla="*/ 317 h 10000"/>
              <a:gd name="connsiteX36" fmla="*/ 1973 w 10000"/>
              <a:gd name="connsiteY36" fmla="*/ 423 h 10000"/>
              <a:gd name="connsiteX37" fmla="*/ 1973 w 10000"/>
              <a:gd name="connsiteY37" fmla="*/ 635 h 10000"/>
              <a:gd name="connsiteX38" fmla="*/ 1973 w 10000"/>
              <a:gd name="connsiteY38" fmla="*/ 952 h 10000"/>
              <a:gd name="connsiteX39" fmla="*/ 1794 w 10000"/>
              <a:gd name="connsiteY39" fmla="*/ 1058 h 10000"/>
              <a:gd name="connsiteX40" fmla="*/ 1794 w 10000"/>
              <a:gd name="connsiteY40" fmla="*/ 1164 h 10000"/>
              <a:gd name="connsiteX41" fmla="*/ 1794 w 10000"/>
              <a:gd name="connsiteY41" fmla="*/ 1468 h 10000"/>
              <a:gd name="connsiteX42" fmla="*/ 1794 w 10000"/>
              <a:gd name="connsiteY42" fmla="*/ 1680 h 10000"/>
              <a:gd name="connsiteX43" fmla="*/ 1794 w 10000"/>
              <a:gd name="connsiteY43" fmla="*/ 2103 h 10000"/>
              <a:gd name="connsiteX44" fmla="*/ 1794 w 10000"/>
              <a:gd name="connsiteY44" fmla="*/ 2421 h 10000"/>
              <a:gd name="connsiteX45" fmla="*/ 1614 w 10000"/>
              <a:gd name="connsiteY45" fmla="*/ 2950 h 10000"/>
              <a:gd name="connsiteX46" fmla="*/ 1614 w 10000"/>
              <a:gd name="connsiteY46" fmla="*/ 3479 h 10000"/>
              <a:gd name="connsiteX47" fmla="*/ 1614 w 10000"/>
              <a:gd name="connsiteY47" fmla="*/ 3995 h 10000"/>
              <a:gd name="connsiteX48" fmla="*/ 1614 w 10000"/>
              <a:gd name="connsiteY48" fmla="*/ 4418 h 10000"/>
              <a:gd name="connsiteX49" fmla="*/ 1614 w 10000"/>
              <a:gd name="connsiteY49" fmla="*/ 4841 h 10000"/>
              <a:gd name="connsiteX50" fmla="*/ 1614 w 10000"/>
              <a:gd name="connsiteY50" fmla="*/ 5265 h 10000"/>
              <a:gd name="connsiteX51" fmla="*/ 1794 w 10000"/>
              <a:gd name="connsiteY51" fmla="*/ 5582 h 10000"/>
              <a:gd name="connsiteX52" fmla="*/ 1794 w 10000"/>
              <a:gd name="connsiteY52" fmla="*/ 5899 h 10000"/>
              <a:gd name="connsiteX53" fmla="*/ 1794 w 10000"/>
              <a:gd name="connsiteY53" fmla="*/ 6111 h 10000"/>
              <a:gd name="connsiteX54" fmla="*/ 1794 w 10000"/>
              <a:gd name="connsiteY54" fmla="*/ 6310 h 10000"/>
              <a:gd name="connsiteX55" fmla="*/ 1794 w 10000"/>
              <a:gd name="connsiteY55" fmla="*/ 6944 h 10000"/>
              <a:gd name="connsiteX56" fmla="*/ 1973 w 10000"/>
              <a:gd name="connsiteY56" fmla="*/ 7579 h 10000"/>
              <a:gd name="connsiteX57" fmla="*/ 2152 w 10000"/>
              <a:gd name="connsiteY57" fmla="*/ 7897 h 10000"/>
              <a:gd name="connsiteX58" fmla="*/ 2152 w 10000"/>
              <a:gd name="connsiteY58" fmla="*/ 8108 h 10000"/>
              <a:gd name="connsiteX59" fmla="*/ 2332 w 10000"/>
              <a:gd name="connsiteY59" fmla="*/ 8320 h 10000"/>
              <a:gd name="connsiteX60" fmla="*/ 2691 w 10000"/>
              <a:gd name="connsiteY60" fmla="*/ 8532 h 10000"/>
              <a:gd name="connsiteX61" fmla="*/ 2870 w 10000"/>
              <a:gd name="connsiteY61" fmla="*/ 8638 h 10000"/>
              <a:gd name="connsiteX62" fmla="*/ 3229 w 10000"/>
              <a:gd name="connsiteY62" fmla="*/ 8743 h 10000"/>
              <a:gd name="connsiteX63" fmla="*/ 3587 w 10000"/>
              <a:gd name="connsiteY63" fmla="*/ 8836 h 10000"/>
              <a:gd name="connsiteX64" fmla="*/ 3946 w 10000"/>
              <a:gd name="connsiteY64" fmla="*/ 8942 h 10000"/>
              <a:gd name="connsiteX65" fmla="*/ 4283 w 10000"/>
              <a:gd name="connsiteY65" fmla="*/ 8942 h 10000"/>
              <a:gd name="connsiteX66" fmla="*/ 4821 w 10000"/>
              <a:gd name="connsiteY66" fmla="*/ 9048 h 10000"/>
              <a:gd name="connsiteX67" fmla="*/ 5359 w 10000"/>
              <a:gd name="connsiteY67" fmla="*/ 9048 h 10000"/>
              <a:gd name="connsiteX68" fmla="*/ 5897 w 10000"/>
              <a:gd name="connsiteY68" fmla="*/ 9048 h 10000"/>
              <a:gd name="connsiteX69" fmla="*/ 6435 w 10000"/>
              <a:gd name="connsiteY69" fmla="*/ 8942 h 10000"/>
              <a:gd name="connsiteX70" fmla="*/ 6794 w 10000"/>
              <a:gd name="connsiteY70" fmla="*/ 8942 h 10000"/>
              <a:gd name="connsiteX71" fmla="*/ 7332 w 10000"/>
              <a:gd name="connsiteY71" fmla="*/ 8836 h 10000"/>
              <a:gd name="connsiteX72" fmla="*/ 7691 w 10000"/>
              <a:gd name="connsiteY72" fmla="*/ 8743 h 10000"/>
              <a:gd name="connsiteX73" fmla="*/ 8049 w 10000"/>
              <a:gd name="connsiteY73" fmla="*/ 8638 h 10000"/>
              <a:gd name="connsiteX74" fmla="*/ 8229 w 10000"/>
              <a:gd name="connsiteY74" fmla="*/ 8532 h 10000"/>
              <a:gd name="connsiteX75" fmla="*/ 8229 w 10000"/>
              <a:gd name="connsiteY75" fmla="*/ 8426 h 10000"/>
              <a:gd name="connsiteX76" fmla="*/ 8386 w 10000"/>
              <a:gd name="connsiteY76" fmla="*/ 8214 h 10000"/>
              <a:gd name="connsiteX77" fmla="*/ 8565 w 10000"/>
              <a:gd name="connsiteY77" fmla="*/ 8003 h 10000"/>
              <a:gd name="connsiteX78" fmla="*/ 8744 w 10000"/>
              <a:gd name="connsiteY78" fmla="*/ 7897 h 10000"/>
              <a:gd name="connsiteX79" fmla="*/ 8744 w 10000"/>
              <a:gd name="connsiteY79" fmla="*/ 7579 h 10000"/>
              <a:gd name="connsiteX80" fmla="*/ 8924 w 10000"/>
              <a:gd name="connsiteY80" fmla="*/ 7368 h 10000"/>
              <a:gd name="connsiteX81" fmla="*/ 8924 w 10000"/>
              <a:gd name="connsiteY81" fmla="*/ 7156 h 10000"/>
              <a:gd name="connsiteX82" fmla="*/ 8924 w 10000"/>
              <a:gd name="connsiteY82" fmla="*/ 7050 h 10000"/>
              <a:gd name="connsiteX83" fmla="*/ 9103 w 10000"/>
              <a:gd name="connsiteY83" fmla="*/ 6839 h 10000"/>
              <a:gd name="connsiteX84" fmla="*/ 9103 w 10000"/>
              <a:gd name="connsiteY84" fmla="*/ 6733 h 10000"/>
              <a:gd name="connsiteX85" fmla="*/ 9283 w 10000"/>
              <a:gd name="connsiteY85" fmla="*/ 6733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627 h 10000"/>
              <a:gd name="connsiteX89" fmla="*/ 9283 w 10000"/>
              <a:gd name="connsiteY89" fmla="*/ 6733 h 10000"/>
              <a:gd name="connsiteX90" fmla="*/ 9462 w 10000"/>
              <a:gd name="connsiteY90" fmla="*/ 6733 h 10000"/>
              <a:gd name="connsiteX91" fmla="*/ 9462 w 10000"/>
              <a:gd name="connsiteY91" fmla="*/ 6839 h 10000"/>
              <a:gd name="connsiteX92" fmla="*/ 9462 w 10000"/>
              <a:gd name="connsiteY92" fmla="*/ 7050 h 10000"/>
              <a:gd name="connsiteX93" fmla="*/ 9462 w 10000"/>
              <a:gd name="connsiteY93" fmla="*/ 7156 h 10000"/>
              <a:gd name="connsiteX94" fmla="*/ 9462 w 10000"/>
              <a:gd name="connsiteY94" fmla="*/ 7368 h 10000"/>
              <a:gd name="connsiteX95" fmla="*/ 9462 w 10000"/>
              <a:gd name="connsiteY95" fmla="*/ 7579 h 10000"/>
              <a:gd name="connsiteX96" fmla="*/ 9641 w 10000"/>
              <a:gd name="connsiteY96" fmla="*/ 8003 h 10000"/>
              <a:gd name="connsiteX97" fmla="*/ 9641 w 10000"/>
              <a:gd name="connsiteY97" fmla="*/ 8320 h 10000"/>
              <a:gd name="connsiteX98" fmla="*/ 9821 w 10000"/>
              <a:gd name="connsiteY98" fmla="*/ 8638 h 10000"/>
              <a:gd name="connsiteX99" fmla="*/ 10000 w 10000"/>
              <a:gd name="connsiteY99" fmla="*/ 8836 h 10000"/>
              <a:gd name="connsiteX100" fmla="*/ 10000 w 10000"/>
              <a:gd name="connsiteY100" fmla="*/ 8942 h 10000"/>
              <a:gd name="connsiteX101" fmla="*/ 10000 w 10000"/>
              <a:gd name="connsiteY101" fmla="*/ 9048 h 10000"/>
              <a:gd name="connsiteX102" fmla="*/ 10000 w 10000"/>
              <a:gd name="connsiteY102" fmla="*/ 9153 h 10000"/>
              <a:gd name="connsiteX103" fmla="*/ 9821 w 10000"/>
              <a:gd name="connsiteY103" fmla="*/ 9259 h 10000"/>
              <a:gd name="connsiteX104" fmla="*/ 9462 w 10000"/>
              <a:gd name="connsiteY104" fmla="*/ 9365 h 10000"/>
              <a:gd name="connsiteX105" fmla="*/ 9103 w 10000"/>
              <a:gd name="connsiteY105" fmla="*/ 9471 h 10000"/>
              <a:gd name="connsiteX106" fmla="*/ 8744 w 10000"/>
              <a:gd name="connsiteY106" fmla="*/ 9577 h 10000"/>
              <a:gd name="connsiteX107" fmla="*/ 8229 w 10000"/>
              <a:gd name="connsiteY107" fmla="*/ 9683 h 10000"/>
              <a:gd name="connsiteX108" fmla="*/ 7511 w 10000"/>
              <a:gd name="connsiteY108" fmla="*/ 9788 h 10000"/>
              <a:gd name="connsiteX109" fmla="*/ 6973 w 10000"/>
              <a:gd name="connsiteY109" fmla="*/ 9894 h 10000"/>
              <a:gd name="connsiteX110" fmla="*/ 6256 w 10000"/>
              <a:gd name="connsiteY110" fmla="*/ 10000 h 10000"/>
              <a:gd name="connsiteX111" fmla="*/ 5359 w 10000"/>
              <a:gd name="connsiteY111" fmla="*/ 10000 h 10000"/>
              <a:gd name="connsiteX112" fmla="*/ 5359 w 10000"/>
              <a:gd name="connsiteY11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0 w 10000"/>
              <a:gd name="connsiteY29" fmla="*/ 106 h 10000"/>
              <a:gd name="connsiteX30" fmla="*/ 538 w 10000"/>
              <a:gd name="connsiteY30" fmla="*/ 0 h 10000"/>
              <a:gd name="connsiteX31" fmla="*/ 897 w 10000"/>
              <a:gd name="connsiteY31" fmla="*/ 0 h 10000"/>
              <a:gd name="connsiteX32" fmla="*/ 1435 w 10000"/>
              <a:gd name="connsiteY32" fmla="*/ 106 h 10000"/>
              <a:gd name="connsiteX33" fmla="*/ 1614 w 10000"/>
              <a:gd name="connsiteY33" fmla="*/ 212 h 10000"/>
              <a:gd name="connsiteX34" fmla="*/ 1794 w 10000"/>
              <a:gd name="connsiteY34" fmla="*/ 317 h 10000"/>
              <a:gd name="connsiteX35" fmla="*/ 1973 w 10000"/>
              <a:gd name="connsiteY35" fmla="*/ 423 h 10000"/>
              <a:gd name="connsiteX36" fmla="*/ 1973 w 10000"/>
              <a:gd name="connsiteY36" fmla="*/ 635 h 10000"/>
              <a:gd name="connsiteX37" fmla="*/ 1973 w 10000"/>
              <a:gd name="connsiteY37" fmla="*/ 952 h 10000"/>
              <a:gd name="connsiteX38" fmla="*/ 1794 w 10000"/>
              <a:gd name="connsiteY38" fmla="*/ 1058 h 10000"/>
              <a:gd name="connsiteX39" fmla="*/ 1794 w 10000"/>
              <a:gd name="connsiteY39" fmla="*/ 1164 h 10000"/>
              <a:gd name="connsiteX40" fmla="*/ 1794 w 10000"/>
              <a:gd name="connsiteY40" fmla="*/ 1468 h 10000"/>
              <a:gd name="connsiteX41" fmla="*/ 1794 w 10000"/>
              <a:gd name="connsiteY41" fmla="*/ 1680 h 10000"/>
              <a:gd name="connsiteX42" fmla="*/ 1794 w 10000"/>
              <a:gd name="connsiteY42" fmla="*/ 2103 h 10000"/>
              <a:gd name="connsiteX43" fmla="*/ 1794 w 10000"/>
              <a:gd name="connsiteY43" fmla="*/ 2421 h 10000"/>
              <a:gd name="connsiteX44" fmla="*/ 1614 w 10000"/>
              <a:gd name="connsiteY44" fmla="*/ 2950 h 10000"/>
              <a:gd name="connsiteX45" fmla="*/ 1614 w 10000"/>
              <a:gd name="connsiteY45" fmla="*/ 3479 h 10000"/>
              <a:gd name="connsiteX46" fmla="*/ 1614 w 10000"/>
              <a:gd name="connsiteY46" fmla="*/ 3995 h 10000"/>
              <a:gd name="connsiteX47" fmla="*/ 1614 w 10000"/>
              <a:gd name="connsiteY47" fmla="*/ 4418 h 10000"/>
              <a:gd name="connsiteX48" fmla="*/ 1614 w 10000"/>
              <a:gd name="connsiteY48" fmla="*/ 4841 h 10000"/>
              <a:gd name="connsiteX49" fmla="*/ 1614 w 10000"/>
              <a:gd name="connsiteY49" fmla="*/ 5265 h 10000"/>
              <a:gd name="connsiteX50" fmla="*/ 1794 w 10000"/>
              <a:gd name="connsiteY50" fmla="*/ 5582 h 10000"/>
              <a:gd name="connsiteX51" fmla="*/ 1794 w 10000"/>
              <a:gd name="connsiteY51" fmla="*/ 5899 h 10000"/>
              <a:gd name="connsiteX52" fmla="*/ 1794 w 10000"/>
              <a:gd name="connsiteY52" fmla="*/ 6111 h 10000"/>
              <a:gd name="connsiteX53" fmla="*/ 1794 w 10000"/>
              <a:gd name="connsiteY53" fmla="*/ 6310 h 10000"/>
              <a:gd name="connsiteX54" fmla="*/ 1794 w 10000"/>
              <a:gd name="connsiteY54" fmla="*/ 6944 h 10000"/>
              <a:gd name="connsiteX55" fmla="*/ 1973 w 10000"/>
              <a:gd name="connsiteY55" fmla="*/ 7579 h 10000"/>
              <a:gd name="connsiteX56" fmla="*/ 2152 w 10000"/>
              <a:gd name="connsiteY56" fmla="*/ 7897 h 10000"/>
              <a:gd name="connsiteX57" fmla="*/ 2152 w 10000"/>
              <a:gd name="connsiteY57" fmla="*/ 8108 h 10000"/>
              <a:gd name="connsiteX58" fmla="*/ 2332 w 10000"/>
              <a:gd name="connsiteY58" fmla="*/ 8320 h 10000"/>
              <a:gd name="connsiteX59" fmla="*/ 2691 w 10000"/>
              <a:gd name="connsiteY59" fmla="*/ 8532 h 10000"/>
              <a:gd name="connsiteX60" fmla="*/ 2870 w 10000"/>
              <a:gd name="connsiteY60" fmla="*/ 8638 h 10000"/>
              <a:gd name="connsiteX61" fmla="*/ 3229 w 10000"/>
              <a:gd name="connsiteY61" fmla="*/ 8743 h 10000"/>
              <a:gd name="connsiteX62" fmla="*/ 3587 w 10000"/>
              <a:gd name="connsiteY62" fmla="*/ 8836 h 10000"/>
              <a:gd name="connsiteX63" fmla="*/ 3946 w 10000"/>
              <a:gd name="connsiteY63" fmla="*/ 8942 h 10000"/>
              <a:gd name="connsiteX64" fmla="*/ 4283 w 10000"/>
              <a:gd name="connsiteY64" fmla="*/ 8942 h 10000"/>
              <a:gd name="connsiteX65" fmla="*/ 4821 w 10000"/>
              <a:gd name="connsiteY65" fmla="*/ 9048 h 10000"/>
              <a:gd name="connsiteX66" fmla="*/ 5359 w 10000"/>
              <a:gd name="connsiteY66" fmla="*/ 9048 h 10000"/>
              <a:gd name="connsiteX67" fmla="*/ 5897 w 10000"/>
              <a:gd name="connsiteY67" fmla="*/ 9048 h 10000"/>
              <a:gd name="connsiteX68" fmla="*/ 6435 w 10000"/>
              <a:gd name="connsiteY68" fmla="*/ 8942 h 10000"/>
              <a:gd name="connsiteX69" fmla="*/ 6794 w 10000"/>
              <a:gd name="connsiteY69" fmla="*/ 8942 h 10000"/>
              <a:gd name="connsiteX70" fmla="*/ 7332 w 10000"/>
              <a:gd name="connsiteY70" fmla="*/ 8836 h 10000"/>
              <a:gd name="connsiteX71" fmla="*/ 7691 w 10000"/>
              <a:gd name="connsiteY71" fmla="*/ 8743 h 10000"/>
              <a:gd name="connsiteX72" fmla="*/ 8049 w 10000"/>
              <a:gd name="connsiteY72" fmla="*/ 8638 h 10000"/>
              <a:gd name="connsiteX73" fmla="*/ 8229 w 10000"/>
              <a:gd name="connsiteY73" fmla="*/ 8532 h 10000"/>
              <a:gd name="connsiteX74" fmla="*/ 8229 w 10000"/>
              <a:gd name="connsiteY74" fmla="*/ 8426 h 10000"/>
              <a:gd name="connsiteX75" fmla="*/ 8386 w 10000"/>
              <a:gd name="connsiteY75" fmla="*/ 8214 h 10000"/>
              <a:gd name="connsiteX76" fmla="*/ 8565 w 10000"/>
              <a:gd name="connsiteY76" fmla="*/ 8003 h 10000"/>
              <a:gd name="connsiteX77" fmla="*/ 8744 w 10000"/>
              <a:gd name="connsiteY77" fmla="*/ 7897 h 10000"/>
              <a:gd name="connsiteX78" fmla="*/ 8744 w 10000"/>
              <a:gd name="connsiteY78" fmla="*/ 7579 h 10000"/>
              <a:gd name="connsiteX79" fmla="*/ 8924 w 10000"/>
              <a:gd name="connsiteY79" fmla="*/ 7368 h 10000"/>
              <a:gd name="connsiteX80" fmla="*/ 8924 w 10000"/>
              <a:gd name="connsiteY80" fmla="*/ 7156 h 10000"/>
              <a:gd name="connsiteX81" fmla="*/ 8924 w 10000"/>
              <a:gd name="connsiteY81" fmla="*/ 7050 h 10000"/>
              <a:gd name="connsiteX82" fmla="*/ 9103 w 10000"/>
              <a:gd name="connsiteY82" fmla="*/ 6839 h 10000"/>
              <a:gd name="connsiteX83" fmla="*/ 9103 w 10000"/>
              <a:gd name="connsiteY83" fmla="*/ 6733 h 10000"/>
              <a:gd name="connsiteX84" fmla="*/ 9283 w 10000"/>
              <a:gd name="connsiteY84" fmla="*/ 6733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627 h 10000"/>
              <a:gd name="connsiteX88" fmla="*/ 9283 w 10000"/>
              <a:gd name="connsiteY88" fmla="*/ 6733 h 10000"/>
              <a:gd name="connsiteX89" fmla="*/ 9462 w 10000"/>
              <a:gd name="connsiteY89" fmla="*/ 6733 h 10000"/>
              <a:gd name="connsiteX90" fmla="*/ 9462 w 10000"/>
              <a:gd name="connsiteY90" fmla="*/ 6839 h 10000"/>
              <a:gd name="connsiteX91" fmla="*/ 9462 w 10000"/>
              <a:gd name="connsiteY91" fmla="*/ 7050 h 10000"/>
              <a:gd name="connsiteX92" fmla="*/ 9462 w 10000"/>
              <a:gd name="connsiteY92" fmla="*/ 7156 h 10000"/>
              <a:gd name="connsiteX93" fmla="*/ 9462 w 10000"/>
              <a:gd name="connsiteY93" fmla="*/ 7368 h 10000"/>
              <a:gd name="connsiteX94" fmla="*/ 9462 w 10000"/>
              <a:gd name="connsiteY94" fmla="*/ 7579 h 10000"/>
              <a:gd name="connsiteX95" fmla="*/ 9641 w 10000"/>
              <a:gd name="connsiteY95" fmla="*/ 8003 h 10000"/>
              <a:gd name="connsiteX96" fmla="*/ 9641 w 10000"/>
              <a:gd name="connsiteY96" fmla="*/ 8320 h 10000"/>
              <a:gd name="connsiteX97" fmla="*/ 9821 w 10000"/>
              <a:gd name="connsiteY97" fmla="*/ 8638 h 10000"/>
              <a:gd name="connsiteX98" fmla="*/ 10000 w 10000"/>
              <a:gd name="connsiteY98" fmla="*/ 8836 h 10000"/>
              <a:gd name="connsiteX99" fmla="*/ 10000 w 10000"/>
              <a:gd name="connsiteY99" fmla="*/ 8942 h 10000"/>
              <a:gd name="connsiteX100" fmla="*/ 10000 w 10000"/>
              <a:gd name="connsiteY100" fmla="*/ 9048 h 10000"/>
              <a:gd name="connsiteX101" fmla="*/ 10000 w 10000"/>
              <a:gd name="connsiteY101" fmla="*/ 9153 h 10000"/>
              <a:gd name="connsiteX102" fmla="*/ 9821 w 10000"/>
              <a:gd name="connsiteY102" fmla="*/ 9259 h 10000"/>
              <a:gd name="connsiteX103" fmla="*/ 9462 w 10000"/>
              <a:gd name="connsiteY103" fmla="*/ 9365 h 10000"/>
              <a:gd name="connsiteX104" fmla="*/ 9103 w 10000"/>
              <a:gd name="connsiteY104" fmla="*/ 9471 h 10000"/>
              <a:gd name="connsiteX105" fmla="*/ 8744 w 10000"/>
              <a:gd name="connsiteY105" fmla="*/ 9577 h 10000"/>
              <a:gd name="connsiteX106" fmla="*/ 8229 w 10000"/>
              <a:gd name="connsiteY106" fmla="*/ 9683 h 10000"/>
              <a:gd name="connsiteX107" fmla="*/ 7511 w 10000"/>
              <a:gd name="connsiteY107" fmla="*/ 9788 h 10000"/>
              <a:gd name="connsiteX108" fmla="*/ 6973 w 10000"/>
              <a:gd name="connsiteY108" fmla="*/ 9894 h 10000"/>
              <a:gd name="connsiteX109" fmla="*/ 6256 w 10000"/>
              <a:gd name="connsiteY109" fmla="*/ 10000 h 10000"/>
              <a:gd name="connsiteX110" fmla="*/ 5359 w 10000"/>
              <a:gd name="connsiteY110" fmla="*/ 10000 h 10000"/>
              <a:gd name="connsiteX111" fmla="*/ 5359 w 10000"/>
              <a:gd name="connsiteY11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423 h 10000"/>
              <a:gd name="connsiteX28" fmla="*/ 0 w 10000"/>
              <a:gd name="connsiteY28" fmla="*/ 106 h 10000"/>
              <a:gd name="connsiteX29" fmla="*/ 538 w 10000"/>
              <a:gd name="connsiteY29" fmla="*/ 0 h 10000"/>
              <a:gd name="connsiteX30" fmla="*/ 897 w 10000"/>
              <a:gd name="connsiteY30" fmla="*/ 0 h 10000"/>
              <a:gd name="connsiteX31" fmla="*/ 1435 w 10000"/>
              <a:gd name="connsiteY31" fmla="*/ 106 h 10000"/>
              <a:gd name="connsiteX32" fmla="*/ 1614 w 10000"/>
              <a:gd name="connsiteY32" fmla="*/ 212 h 10000"/>
              <a:gd name="connsiteX33" fmla="*/ 1794 w 10000"/>
              <a:gd name="connsiteY33" fmla="*/ 317 h 10000"/>
              <a:gd name="connsiteX34" fmla="*/ 1973 w 10000"/>
              <a:gd name="connsiteY34" fmla="*/ 423 h 10000"/>
              <a:gd name="connsiteX35" fmla="*/ 1973 w 10000"/>
              <a:gd name="connsiteY35" fmla="*/ 635 h 10000"/>
              <a:gd name="connsiteX36" fmla="*/ 1973 w 10000"/>
              <a:gd name="connsiteY36" fmla="*/ 952 h 10000"/>
              <a:gd name="connsiteX37" fmla="*/ 1794 w 10000"/>
              <a:gd name="connsiteY37" fmla="*/ 1058 h 10000"/>
              <a:gd name="connsiteX38" fmla="*/ 1794 w 10000"/>
              <a:gd name="connsiteY38" fmla="*/ 1164 h 10000"/>
              <a:gd name="connsiteX39" fmla="*/ 1794 w 10000"/>
              <a:gd name="connsiteY39" fmla="*/ 1468 h 10000"/>
              <a:gd name="connsiteX40" fmla="*/ 1794 w 10000"/>
              <a:gd name="connsiteY40" fmla="*/ 1680 h 10000"/>
              <a:gd name="connsiteX41" fmla="*/ 1794 w 10000"/>
              <a:gd name="connsiteY41" fmla="*/ 2103 h 10000"/>
              <a:gd name="connsiteX42" fmla="*/ 1794 w 10000"/>
              <a:gd name="connsiteY42" fmla="*/ 2421 h 10000"/>
              <a:gd name="connsiteX43" fmla="*/ 1614 w 10000"/>
              <a:gd name="connsiteY43" fmla="*/ 2950 h 10000"/>
              <a:gd name="connsiteX44" fmla="*/ 1614 w 10000"/>
              <a:gd name="connsiteY44" fmla="*/ 3479 h 10000"/>
              <a:gd name="connsiteX45" fmla="*/ 1614 w 10000"/>
              <a:gd name="connsiteY45" fmla="*/ 3995 h 10000"/>
              <a:gd name="connsiteX46" fmla="*/ 1614 w 10000"/>
              <a:gd name="connsiteY46" fmla="*/ 4418 h 10000"/>
              <a:gd name="connsiteX47" fmla="*/ 1614 w 10000"/>
              <a:gd name="connsiteY47" fmla="*/ 4841 h 10000"/>
              <a:gd name="connsiteX48" fmla="*/ 1614 w 10000"/>
              <a:gd name="connsiteY48" fmla="*/ 5265 h 10000"/>
              <a:gd name="connsiteX49" fmla="*/ 1794 w 10000"/>
              <a:gd name="connsiteY49" fmla="*/ 5582 h 10000"/>
              <a:gd name="connsiteX50" fmla="*/ 1794 w 10000"/>
              <a:gd name="connsiteY50" fmla="*/ 5899 h 10000"/>
              <a:gd name="connsiteX51" fmla="*/ 1794 w 10000"/>
              <a:gd name="connsiteY51" fmla="*/ 6111 h 10000"/>
              <a:gd name="connsiteX52" fmla="*/ 1794 w 10000"/>
              <a:gd name="connsiteY52" fmla="*/ 6310 h 10000"/>
              <a:gd name="connsiteX53" fmla="*/ 1794 w 10000"/>
              <a:gd name="connsiteY53" fmla="*/ 6944 h 10000"/>
              <a:gd name="connsiteX54" fmla="*/ 1973 w 10000"/>
              <a:gd name="connsiteY54" fmla="*/ 7579 h 10000"/>
              <a:gd name="connsiteX55" fmla="*/ 2152 w 10000"/>
              <a:gd name="connsiteY55" fmla="*/ 7897 h 10000"/>
              <a:gd name="connsiteX56" fmla="*/ 2152 w 10000"/>
              <a:gd name="connsiteY56" fmla="*/ 8108 h 10000"/>
              <a:gd name="connsiteX57" fmla="*/ 2332 w 10000"/>
              <a:gd name="connsiteY57" fmla="*/ 8320 h 10000"/>
              <a:gd name="connsiteX58" fmla="*/ 2691 w 10000"/>
              <a:gd name="connsiteY58" fmla="*/ 8532 h 10000"/>
              <a:gd name="connsiteX59" fmla="*/ 2870 w 10000"/>
              <a:gd name="connsiteY59" fmla="*/ 8638 h 10000"/>
              <a:gd name="connsiteX60" fmla="*/ 3229 w 10000"/>
              <a:gd name="connsiteY60" fmla="*/ 8743 h 10000"/>
              <a:gd name="connsiteX61" fmla="*/ 3587 w 10000"/>
              <a:gd name="connsiteY61" fmla="*/ 8836 h 10000"/>
              <a:gd name="connsiteX62" fmla="*/ 3946 w 10000"/>
              <a:gd name="connsiteY62" fmla="*/ 8942 h 10000"/>
              <a:gd name="connsiteX63" fmla="*/ 4283 w 10000"/>
              <a:gd name="connsiteY63" fmla="*/ 8942 h 10000"/>
              <a:gd name="connsiteX64" fmla="*/ 4821 w 10000"/>
              <a:gd name="connsiteY64" fmla="*/ 9048 h 10000"/>
              <a:gd name="connsiteX65" fmla="*/ 5359 w 10000"/>
              <a:gd name="connsiteY65" fmla="*/ 9048 h 10000"/>
              <a:gd name="connsiteX66" fmla="*/ 5897 w 10000"/>
              <a:gd name="connsiteY66" fmla="*/ 9048 h 10000"/>
              <a:gd name="connsiteX67" fmla="*/ 6435 w 10000"/>
              <a:gd name="connsiteY67" fmla="*/ 8942 h 10000"/>
              <a:gd name="connsiteX68" fmla="*/ 6794 w 10000"/>
              <a:gd name="connsiteY68" fmla="*/ 8942 h 10000"/>
              <a:gd name="connsiteX69" fmla="*/ 7332 w 10000"/>
              <a:gd name="connsiteY69" fmla="*/ 8836 h 10000"/>
              <a:gd name="connsiteX70" fmla="*/ 7691 w 10000"/>
              <a:gd name="connsiteY70" fmla="*/ 8743 h 10000"/>
              <a:gd name="connsiteX71" fmla="*/ 8049 w 10000"/>
              <a:gd name="connsiteY71" fmla="*/ 8638 h 10000"/>
              <a:gd name="connsiteX72" fmla="*/ 8229 w 10000"/>
              <a:gd name="connsiteY72" fmla="*/ 8532 h 10000"/>
              <a:gd name="connsiteX73" fmla="*/ 8229 w 10000"/>
              <a:gd name="connsiteY73" fmla="*/ 8426 h 10000"/>
              <a:gd name="connsiteX74" fmla="*/ 8386 w 10000"/>
              <a:gd name="connsiteY74" fmla="*/ 8214 h 10000"/>
              <a:gd name="connsiteX75" fmla="*/ 8565 w 10000"/>
              <a:gd name="connsiteY75" fmla="*/ 8003 h 10000"/>
              <a:gd name="connsiteX76" fmla="*/ 8744 w 10000"/>
              <a:gd name="connsiteY76" fmla="*/ 7897 h 10000"/>
              <a:gd name="connsiteX77" fmla="*/ 8744 w 10000"/>
              <a:gd name="connsiteY77" fmla="*/ 7579 h 10000"/>
              <a:gd name="connsiteX78" fmla="*/ 8924 w 10000"/>
              <a:gd name="connsiteY78" fmla="*/ 7368 h 10000"/>
              <a:gd name="connsiteX79" fmla="*/ 8924 w 10000"/>
              <a:gd name="connsiteY79" fmla="*/ 7156 h 10000"/>
              <a:gd name="connsiteX80" fmla="*/ 8924 w 10000"/>
              <a:gd name="connsiteY80" fmla="*/ 7050 h 10000"/>
              <a:gd name="connsiteX81" fmla="*/ 9103 w 10000"/>
              <a:gd name="connsiteY81" fmla="*/ 6839 h 10000"/>
              <a:gd name="connsiteX82" fmla="*/ 9103 w 10000"/>
              <a:gd name="connsiteY82" fmla="*/ 6733 h 10000"/>
              <a:gd name="connsiteX83" fmla="*/ 9283 w 10000"/>
              <a:gd name="connsiteY83" fmla="*/ 6733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627 h 10000"/>
              <a:gd name="connsiteX87" fmla="*/ 9283 w 10000"/>
              <a:gd name="connsiteY87" fmla="*/ 6733 h 10000"/>
              <a:gd name="connsiteX88" fmla="*/ 9462 w 10000"/>
              <a:gd name="connsiteY88" fmla="*/ 6733 h 10000"/>
              <a:gd name="connsiteX89" fmla="*/ 9462 w 10000"/>
              <a:gd name="connsiteY89" fmla="*/ 6839 h 10000"/>
              <a:gd name="connsiteX90" fmla="*/ 9462 w 10000"/>
              <a:gd name="connsiteY90" fmla="*/ 7050 h 10000"/>
              <a:gd name="connsiteX91" fmla="*/ 9462 w 10000"/>
              <a:gd name="connsiteY91" fmla="*/ 7156 h 10000"/>
              <a:gd name="connsiteX92" fmla="*/ 9462 w 10000"/>
              <a:gd name="connsiteY92" fmla="*/ 7368 h 10000"/>
              <a:gd name="connsiteX93" fmla="*/ 9462 w 10000"/>
              <a:gd name="connsiteY93" fmla="*/ 7579 h 10000"/>
              <a:gd name="connsiteX94" fmla="*/ 9641 w 10000"/>
              <a:gd name="connsiteY94" fmla="*/ 8003 h 10000"/>
              <a:gd name="connsiteX95" fmla="*/ 9641 w 10000"/>
              <a:gd name="connsiteY95" fmla="*/ 8320 h 10000"/>
              <a:gd name="connsiteX96" fmla="*/ 9821 w 10000"/>
              <a:gd name="connsiteY96" fmla="*/ 8638 h 10000"/>
              <a:gd name="connsiteX97" fmla="*/ 10000 w 10000"/>
              <a:gd name="connsiteY97" fmla="*/ 8836 h 10000"/>
              <a:gd name="connsiteX98" fmla="*/ 10000 w 10000"/>
              <a:gd name="connsiteY98" fmla="*/ 8942 h 10000"/>
              <a:gd name="connsiteX99" fmla="*/ 10000 w 10000"/>
              <a:gd name="connsiteY99" fmla="*/ 9048 h 10000"/>
              <a:gd name="connsiteX100" fmla="*/ 10000 w 10000"/>
              <a:gd name="connsiteY100" fmla="*/ 9153 h 10000"/>
              <a:gd name="connsiteX101" fmla="*/ 9821 w 10000"/>
              <a:gd name="connsiteY101" fmla="*/ 9259 h 10000"/>
              <a:gd name="connsiteX102" fmla="*/ 9462 w 10000"/>
              <a:gd name="connsiteY102" fmla="*/ 9365 h 10000"/>
              <a:gd name="connsiteX103" fmla="*/ 9103 w 10000"/>
              <a:gd name="connsiteY103" fmla="*/ 9471 h 10000"/>
              <a:gd name="connsiteX104" fmla="*/ 8744 w 10000"/>
              <a:gd name="connsiteY104" fmla="*/ 9577 h 10000"/>
              <a:gd name="connsiteX105" fmla="*/ 8229 w 10000"/>
              <a:gd name="connsiteY105" fmla="*/ 9683 h 10000"/>
              <a:gd name="connsiteX106" fmla="*/ 7511 w 10000"/>
              <a:gd name="connsiteY106" fmla="*/ 9788 h 10000"/>
              <a:gd name="connsiteX107" fmla="*/ 6973 w 10000"/>
              <a:gd name="connsiteY107" fmla="*/ 9894 h 10000"/>
              <a:gd name="connsiteX108" fmla="*/ 6256 w 10000"/>
              <a:gd name="connsiteY108" fmla="*/ 10000 h 10000"/>
              <a:gd name="connsiteX109" fmla="*/ 5359 w 10000"/>
              <a:gd name="connsiteY109" fmla="*/ 10000 h 10000"/>
              <a:gd name="connsiteX110" fmla="*/ 5359 w 10000"/>
              <a:gd name="connsiteY11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0 w 10000"/>
              <a:gd name="connsiteY27" fmla="*/ 106 h 10000"/>
              <a:gd name="connsiteX28" fmla="*/ 538 w 10000"/>
              <a:gd name="connsiteY28" fmla="*/ 0 h 10000"/>
              <a:gd name="connsiteX29" fmla="*/ 897 w 10000"/>
              <a:gd name="connsiteY29" fmla="*/ 0 h 10000"/>
              <a:gd name="connsiteX30" fmla="*/ 1435 w 10000"/>
              <a:gd name="connsiteY30" fmla="*/ 106 h 10000"/>
              <a:gd name="connsiteX31" fmla="*/ 1614 w 10000"/>
              <a:gd name="connsiteY31" fmla="*/ 212 h 10000"/>
              <a:gd name="connsiteX32" fmla="*/ 1794 w 10000"/>
              <a:gd name="connsiteY32" fmla="*/ 317 h 10000"/>
              <a:gd name="connsiteX33" fmla="*/ 1973 w 10000"/>
              <a:gd name="connsiteY33" fmla="*/ 423 h 10000"/>
              <a:gd name="connsiteX34" fmla="*/ 1973 w 10000"/>
              <a:gd name="connsiteY34" fmla="*/ 635 h 10000"/>
              <a:gd name="connsiteX35" fmla="*/ 1973 w 10000"/>
              <a:gd name="connsiteY35" fmla="*/ 952 h 10000"/>
              <a:gd name="connsiteX36" fmla="*/ 1794 w 10000"/>
              <a:gd name="connsiteY36" fmla="*/ 1058 h 10000"/>
              <a:gd name="connsiteX37" fmla="*/ 1794 w 10000"/>
              <a:gd name="connsiteY37" fmla="*/ 1164 h 10000"/>
              <a:gd name="connsiteX38" fmla="*/ 1794 w 10000"/>
              <a:gd name="connsiteY38" fmla="*/ 1468 h 10000"/>
              <a:gd name="connsiteX39" fmla="*/ 1794 w 10000"/>
              <a:gd name="connsiteY39" fmla="*/ 1680 h 10000"/>
              <a:gd name="connsiteX40" fmla="*/ 1794 w 10000"/>
              <a:gd name="connsiteY40" fmla="*/ 2103 h 10000"/>
              <a:gd name="connsiteX41" fmla="*/ 1794 w 10000"/>
              <a:gd name="connsiteY41" fmla="*/ 2421 h 10000"/>
              <a:gd name="connsiteX42" fmla="*/ 1614 w 10000"/>
              <a:gd name="connsiteY42" fmla="*/ 2950 h 10000"/>
              <a:gd name="connsiteX43" fmla="*/ 1614 w 10000"/>
              <a:gd name="connsiteY43" fmla="*/ 3479 h 10000"/>
              <a:gd name="connsiteX44" fmla="*/ 1614 w 10000"/>
              <a:gd name="connsiteY44" fmla="*/ 3995 h 10000"/>
              <a:gd name="connsiteX45" fmla="*/ 1614 w 10000"/>
              <a:gd name="connsiteY45" fmla="*/ 4418 h 10000"/>
              <a:gd name="connsiteX46" fmla="*/ 1614 w 10000"/>
              <a:gd name="connsiteY46" fmla="*/ 4841 h 10000"/>
              <a:gd name="connsiteX47" fmla="*/ 1614 w 10000"/>
              <a:gd name="connsiteY47" fmla="*/ 5265 h 10000"/>
              <a:gd name="connsiteX48" fmla="*/ 1794 w 10000"/>
              <a:gd name="connsiteY48" fmla="*/ 5582 h 10000"/>
              <a:gd name="connsiteX49" fmla="*/ 1794 w 10000"/>
              <a:gd name="connsiteY49" fmla="*/ 5899 h 10000"/>
              <a:gd name="connsiteX50" fmla="*/ 1794 w 10000"/>
              <a:gd name="connsiteY50" fmla="*/ 6111 h 10000"/>
              <a:gd name="connsiteX51" fmla="*/ 1794 w 10000"/>
              <a:gd name="connsiteY51" fmla="*/ 6310 h 10000"/>
              <a:gd name="connsiteX52" fmla="*/ 1794 w 10000"/>
              <a:gd name="connsiteY52" fmla="*/ 6944 h 10000"/>
              <a:gd name="connsiteX53" fmla="*/ 1973 w 10000"/>
              <a:gd name="connsiteY53" fmla="*/ 7579 h 10000"/>
              <a:gd name="connsiteX54" fmla="*/ 2152 w 10000"/>
              <a:gd name="connsiteY54" fmla="*/ 7897 h 10000"/>
              <a:gd name="connsiteX55" fmla="*/ 2152 w 10000"/>
              <a:gd name="connsiteY55" fmla="*/ 8108 h 10000"/>
              <a:gd name="connsiteX56" fmla="*/ 2332 w 10000"/>
              <a:gd name="connsiteY56" fmla="*/ 8320 h 10000"/>
              <a:gd name="connsiteX57" fmla="*/ 2691 w 10000"/>
              <a:gd name="connsiteY57" fmla="*/ 8532 h 10000"/>
              <a:gd name="connsiteX58" fmla="*/ 2870 w 10000"/>
              <a:gd name="connsiteY58" fmla="*/ 8638 h 10000"/>
              <a:gd name="connsiteX59" fmla="*/ 3229 w 10000"/>
              <a:gd name="connsiteY59" fmla="*/ 8743 h 10000"/>
              <a:gd name="connsiteX60" fmla="*/ 3587 w 10000"/>
              <a:gd name="connsiteY60" fmla="*/ 8836 h 10000"/>
              <a:gd name="connsiteX61" fmla="*/ 3946 w 10000"/>
              <a:gd name="connsiteY61" fmla="*/ 8942 h 10000"/>
              <a:gd name="connsiteX62" fmla="*/ 4283 w 10000"/>
              <a:gd name="connsiteY62" fmla="*/ 8942 h 10000"/>
              <a:gd name="connsiteX63" fmla="*/ 4821 w 10000"/>
              <a:gd name="connsiteY63" fmla="*/ 9048 h 10000"/>
              <a:gd name="connsiteX64" fmla="*/ 5359 w 10000"/>
              <a:gd name="connsiteY64" fmla="*/ 9048 h 10000"/>
              <a:gd name="connsiteX65" fmla="*/ 5897 w 10000"/>
              <a:gd name="connsiteY65" fmla="*/ 9048 h 10000"/>
              <a:gd name="connsiteX66" fmla="*/ 6435 w 10000"/>
              <a:gd name="connsiteY66" fmla="*/ 8942 h 10000"/>
              <a:gd name="connsiteX67" fmla="*/ 6794 w 10000"/>
              <a:gd name="connsiteY67" fmla="*/ 8942 h 10000"/>
              <a:gd name="connsiteX68" fmla="*/ 7332 w 10000"/>
              <a:gd name="connsiteY68" fmla="*/ 8836 h 10000"/>
              <a:gd name="connsiteX69" fmla="*/ 7691 w 10000"/>
              <a:gd name="connsiteY69" fmla="*/ 8743 h 10000"/>
              <a:gd name="connsiteX70" fmla="*/ 8049 w 10000"/>
              <a:gd name="connsiteY70" fmla="*/ 8638 h 10000"/>
              <a:gd name="connsiteX71" fmla="*/ 8229 w 10000"/>
              <a:gd name="connsiteY71" fmla="*/ 8532 h 10000"/>
              <a:gd name="connsiteX72" fmla="*/ 8229 w 10000"/>
              <a:gd name="connsiteY72" fmla="*/ 8426 h 10000"/>
              <a:gd name="connsiteX73" fmla="*/ 8386 w 10000"/>
              <a:gd name="connsiteY73" fmla="*/ 8214 h 10000"/>
              <a:gd name="connsiteX74" fmla="*/ 8565 w 10000"/>
              <a:gd name="connsiteY74" fmla="*/ 8003 h 10000"/>
              <a:gd name="connsiteX75" fmla="*/ 8744 w 10000"/>
              <a:gd name="connsiteY75" fmla="*/ 7897 h 10000"/>
              <a:gd name="connsiteX76" fmla="*/ 8744 w 10000"/>
              <a:gd name="connsiteY76" fmla="*/ 7579 h 10000"/>
              <a:gd name="connsiteX77" fmla="*/ 8924 w 10000"/>
              <a:gd name="connsiteY77" fmla="*/ 7368 h 10000"/>
              <a:gd name="connsiteX78" fmla="*/ 8924 w 10000"/>
              <a:gd name="connsiteY78" fmla="*/ 7156 h 10000"/>
              <a:gd name="connsiteX79" fmla="*/ 8924 w 10000"/>
              <a:gd name="connsiteY79" fmla="*/ 7050 h 10000"/>
              <a:gd name="connsiteX80" fmla="*/ 9103 w 10000"/>
              <a:gd name="connsiteY80" fmla="*/ 6839 h 10000"/>
              <a:gd name="connsiteX81" fmla="*/ 9103 w 10000"/>
              <a:gd name="connsiteY81" fmla="*/ 6733 h 10000"/>
              <a:gd name="connsiteX82" fmla="*/ 9283 w 10000"/>
              <a:gd name="connsiteY82" fmla="*/ 6733 h 10000"/>
              <a:gd name="connsiteX83" fmla="*/ 9283 w 10000"/>
              <a:gd name="connsiteY83" fmla="*/ 6627 h 10000"/>
              <a:gd name="connsiteX84" fmla="*/ 9283 w 10000"/>
              <a:gd name="connsiteY84" fmla="*/ 6627 h 10000"/>
              <a:gd name="connsiteX85" fmla="*/ 9283 w 10000"/>
              <a:gd name="connsiteY85" fmla="*/ 6627 h 10000"/>
              <a:gd name="connsiteX86" fmla="*/ 9283 w 10000"/>
              <a:gd name="connsiteY86" fmla="*/ 6733 h 10000"/>
              <a:gd name="connsiteX87" fmla="*/ 9462 w 10000"/>
              <a:gd name="connsiteY87" fmla="*/ 6733 h 10000"/>
              <a:gd name="connsiteX88" fmla="*/ 9462 w 10000"/>
              <a:gd name="connsiteY88" fmla="*/ 6839 h 10000"/>
              <a:gd name="connsiteX89" fmla="*/ 9462 w 10000"/>
              <a:gd name="connsiteY89" fmla="*/ 7050 h 10000"/>
              <a:gd name="connsiteX90" fmla="*/ 9462 w 10000"/>
              <a:gd name="connsiteY90" fmla="*/ 7156 h 10000"/>
              <a:gd name="connsiteX91" fmla="*/ 9462 w 10000"/>
              <a:gd name="connsiteY91" fmla="*/ 7368 h 10000"/>
              <a:gd name="connsiteX92" fmla="*/ 9462 w 10000"/>
              <a:gd name="connsiteY92" fmla="*/ 7579 h 10000"/>
              <a:gd name="connsiteX93" fmla="*/ 9641 w 10000"/>
              <a:gd name="connsiteY93" fmla="*/ 8003 h 10000"/>
              <a:gd name="connsiteX94" fmla="*/ 9641 w 10000"/>
              <a:gd name="connsiteY94" fmla="*/ 8320 h 10000"/>
              <a:gd name="connsiteX95" fmla="*/ 9821 w 10000"/>
              <a:gd name="connsiteY95" fmla="*/ 8638 h 10000"/>
              <a:gd name="connsiteX96" fmla="*/ 10000 w 10000"/>
              <a:gd name="connsiteY96" fmla="*/ 8836 h 10000"/>
              <a:gd name="connsiteX97" fmla="*/ 10000 w 10000"/>
              <a:gd name="connsiteY97" fmla="*/ 8942 h 10000"/>
              <a:gd name="connsiteX98" fmla="*/ 10000 w 10000"/>
              <a:gd name="connsiteY98" fmla="*/ 9048 h 10000"/>
              <a:gd name="connsiteX99" fmla="*/ 10000 w 10000"/>
              <a:gd name="connsiteY99" fmla="*/ 9153 h 10000"/>
              <a:gd name="connsiteX100" fmla="*/ 9821 w 10000"/>
              <a:gd name="connsiteY100" fmla="*/ 9259 h 10000"/>
              <a:gd name="connsiteX101" fmla="*/ 9462 w 10000"/>
              <a:gd name="connsiteY101" fmla="*/ 9365 h 10000"/>
              <a:gd name="connsiteX102" fmla="*/ 9103 w 10000"/>
              <a:gd name="connsiteY102" fmla="*/ 9471 h 10000"/>
              <a:gd name="connsiteX103" fmla="*/ 8744 w 10000"/>
              <a:gd name="connsiteY103" fmla="*/ 9577 h 10000"/>
              <a:gd name="connsiteX104" fmla="*/ 8229 w 10000"/>
              <a:gd name="connsiteY104" fmla="*/ 9683 h 10000"/>
              <a:gd name="connsiteX105" fmla="*/ 7511 w 10000"/>
              <a:gd name="connsiteY105" fmla="*/ 9788 h 10000"/>
              <a:gd name="connsiteX106" fmla="*/ 6973 w 10000"/>
              <a:gd name="connsiteY106" fmla="*/ 9894 h 10000"/>
              <a:gd name="connsiteX107" fmla="*/ 6256 w 10000"/>
              <a:gd name="connsiteY107" fmla="*/ 10000 h 10000"/>
              <a:gd name="connsiteX108" fmla="*/ 5359 w 10000"/>
              <a:gd name="connsiteY108" fmla="*/ 10000 h 10000"/>
              <a:gd name="connsiteX109" fmla="*/ 5359 w 10000"/>
              <a:gd name="connsiteY109" fmla="*/ 10000 h 10000"/>
              <a:gd name="connsiteX0" fmla="*/ 4821 w 9462"/>
              <a:gd name="connsiteY0" fmla="*/ 10000 h 10000"/>
              <a:gd name="connsiteX1" fmla="*/ 4103 w 9462"/>
              <a:gd name="connsiteY1" fmla="*/ 9894 h 10000"/>
              <a:gd name="connsiteX2" fmla="*/ 3408 w 9462"/>
              <a:gd name="connsiteY2" fmla="*/ 9894 h 10000"/>
              <a:gd name="connsiteX3" fmla="*/ 2870 w 9462"/>
              <a:gd name="connsiteY3" fmla="*/ 9788 h 10000"/>
              <a:gd name="connsiteX4" fmla="*/ 2332 w 9462"/>
              <a:gd name="connsiteY4" fmla="*/ 9683 h 10000"/>
              <a:gd name="connsiteX5" fmla="*/ 1973 w 9462"/>
              <a:gd name="connsiteY5" fmla="*/ 9577 h 10000"/>
              <a:gd name="connsiteX6" fmla="*/ 1614 w 9462"/>
              <a:gd name="connsiteY6" fmla="*/ 9365 h 10000"/>
              <a:gd name="connsiteX7" fmla="*/ 1256 w 9462"/>
              <a:gd name="connsiteY7" fmla="*/ 9153 h 10000"/>
              <a:gd name="connsiteX8" fmla="*/ 1076 w 9462"/>
              <a:gd name="connsiteY8" fmla="*/ 8942 h 10000"/>
              <a:gd name="connsiteX9" fmla="*/ 718 w 9462"/>
              <a:gd name="connsiteY9" fmla="*/ 8638 h 10000"/>
              <a:gd name="connsiteX10" fmla="*/ 538 w 9462"/>
              <a:gd name="connsiteY10" fmla="*/ 8320 h 10000"/>
              <a:gd name="connsiteX11" fmla="*/ 359 w 9462"/>
              <a:gd name="connsiteY11" fmla="*/ 8003 h 10000"/>
              <a:gd name="connsiteX12" fmla="*/ 359 w 9462"/>
              <a:gd name="connsiteY12" fmla="*/ 7685 h 10000"/>
              <a:gd name="connsiteX13" fmla="*/ 179 w 9462"/>
              <a:gd name="connsiteY13" fmla="*/ 7474 h 10000"/>
              <a:gd name="connsiteX14" fmla="*/ 179 w 9462"/>
              <a:gd name="connsiteY14" fmla="*/ 7156 h 10000"/>
              <a:gd name="connsiteX15" fmla="*/ 179 w 9462"/>
              <a:gd name="connsiteY15" fmla="*/ 6733 h 10000"/>
              <a:gd name="connsiteX16" fmla="*/ 179 w 9462"/>
              <a:gd name="connsiteY16" fmla="*/ 6310 h 10000"/>
              <a:gd name="connsiteX17" fmla="*/ 179 w 9462"/>
              <a:gd name="connsiteY17" fmla="*/ 5794 h 10000"/>
              <a:gd name="connsiteX18" fmla="*/ 179 w 9462"/>
              <a:gd name="connsiteY18" fmla="*/ 5159 h 10000"/>
              <a:gd name="connsiteX19" fmla="*/ 179 w 9462"/>
              <a:gd name="connsiteY19" fmla="*/ 4524 h 10000"/>
              <a:gd name="connsiteX20" fmla="*/ 179 w 9462"/>
              <a:gd name="connsiteY20" fmla="*/ 3690 h 10000"/>
              <a:gd name="connsiteX21" fmla="*/ 179 w 9462"/>
              <a:gd name="connsiteY21" fmla="*/ 2950 h 10000"/>
              <a:gd name="connsiteX22" fmla="*/ 179 w 9462"/>
              <a:gd name="connsiteY22" fmla="*/ 2315 h 10000"/>
              <a:gd name="connsiteX23" fmla="*/ 0 w 9462"/>
              <a:gd name="connsiteY23" fmla="*/ 1786 h 10000"/>
              <a:gd name="connsiteX24" fmla="*/ 0 w 9462"/>
              <a:gd name="connsiteY24" fmla="*/ 1362 h 10000"/>
              <a:gd name="connsiteX25" fmla="*/ 0 w 9462"/>
              <a:gd name="connsiteY25" fmla="*/ 952 h 10000"/>
              <a:gd name="connsiteX26" fmla="*/ 0 w 9462"/>
              <a:gd name="connsiteY26" fmla="*/ 635 h 10000"/>
              <a:gd name="connsiteX27" fmla="*/ 0 w 9462"/>
              <a:gd name="connsiteY27" fmla="*/ 0 h 10000"/>
              <a:gd name="connsiteX28" fmla="*/ 359 w 9462"/>
              <a:gd name="connsiteY28" fmla="*/ 0 h 10000"/>
              <a:gd name="connsiteX29" fmla="*/ 897 w 9462"/>
              <a:gd name="connsiteY29" fmla="*/ 106 h 10000"/>
              <a:gd name="connsiteX30" fmla="*/ 1076 w 9462"/>
              <a:gd name="connsiteY30" fmla="*/ 212 h 10000"/>
              <a:gd name="connsiteX31" fmla="*/ 1256 w 9462"/>
              <a:gd name="connsiteY31" fmla="*/ 317 h 10000"/>
              <a:gd name="connsiteX32" fmla="*/ 1435 w 9462"/>
              <a:gd name="connsiteY32" fmla="*/ 423 h 10000"/>
              <a:gd name="connsiteX33" fmla="*/ 1435 w 9462"/>
              <a:gd name="connsiteY33" fmla="*/ 635 h 10000"/>
              <a:gd name="connsiteX34" fmla="*/ 1435 w 9462"/>
              <a:gd name="connsiteY34" fmla="*/ 952 h 10000"/>
              <a:gd name="connsiteX35" fmla="*/ 1256 w 9462"/>
              <a:gd name="connsiteY35" fmla="*/ 1058 h 10000"/>
              <a:gd name="connsiteX36" fmla="*/ 1256 w 9462"/>
              <a:gd name="connsiteY36" fmla="*/ 1164 h 10000"/>
              <a:gd name="connsiteX37" fmla="*/ 1256 w 9462"/>
              <a:gd name="connsiteY37" fmla="*/ 1468 h 10000"/>
              <a:gd name="connsiteX38" fmla="*/ 1256 w 9462"/>
              <a:gd name="connsiteY38" fmla="*/ 1680 h 10000"/>
              <a:gd name="connsiteX39" fmla="*/ 1256 w 9462"/>
              <a:gd name="connsiteY39" fmla="*/ 2103 h 10000"/>
              <a:gd name="connsiteX40" fmla="*/ 1256 w 9462"/>
              <a:gd name="connsiteY40" fmla="*/ 2421 h 10000"/>
              <a:gd name="connsiteX41" fmla="*/ 1076 w 9462"/>
              <a:gd name="connsiteY41" fmla="*/ 2950 h 10000"/>
              <a:gd name="connsiteX42" fmla="*/ 1076 w 9462"/>
              <a:gd name="connsiteY42" fmla="*/ 3479 h 10000"/>
              <a:gd name="connsiteX43" fmla="*/ 1076 w 9462"/>
              <a:gd name="connsiteY43" fmla="*/ 3995 h 10000"/>
              <a:gd name="connsiteX44" fmla="*/ 1076 w 9462"/>
              <a:gd name="connsiteY44" fmla="*/ 4418 h 10000"/>
              <a:gd name="connsiteX45" fmla="*/ 1076 w 9462"/>
              <a:gd name="connsiteY45" fmla="*/ 4841 h 10000"/>
              <a:gd name="connsiteX46" fmla="*/ 1076 w 9462"/>
              <a:gd name="connsiteY46" fmla="*/ 5265 h 10000"/>
              <a:gd name="connsiteX47" fmla="*/ 1256 w 9462"/>
              <a:gd name="connsiteY47" fmla="*/ 5582 h 10000"/>
              <a:gd name="connsiteX48" fmla="*/ 1256 w 9462"/>
              <a:gd name="connsiteY48" fmla="*/ 5899 h 10000"/>
              <a:gd name="connsiteX49" fmla="*/ 1256 w 9462"/>
              <a:gd name="connsiteY49" fmla="*/ 6111 h 10000"/>
              <a:gd name="connsiteX50" fmla="*/ 1256 w 9462"/>
              <a:gd name="connsiteY50" fmla="*/ 6310 h 10000"/>
              <a:gd name="connsiteX51" fmla="*/ 1256 w 9462"/>
              <a:gd name="connsiteY51" fmla="*/ 6944 h 10000"/>
              <a:gd name="connsiteX52" fmla="*/ 1435 w 9462"/>
              <a:gd name="connsiteY52" fmla="*/ 7579 h 10000"/>
              <a:gd name="connsiteX53" fmla="*/ 1614 w 9462"/>
              <a:gd name="connsiteY53" fmla="*/ 7897 h 10000"/>
              <a:gd name="connsiteX54" fmla="*/ 1614 w 9462"/>
              <a:gd name="connsiteY54" fmla="*/ 8108 h 10000"/>
              <a:gd name="connsiteX55" fmla="*/ 1794 w 9462"/>
              <a:gd name="connsiteY55" fmla="*/ 8320 h 10000"/>
              <a:gd name="connsiteX56" fmla="*/ 2153 w 9462"/>
              <a:gd name="connsiteY56" fmla="*/ 8532 h 10000"/>
              <a:gd name="connsiteX57" fmla="*/ 2332 w 9462"/>
              <a:gd name="connsiteY57" fmla="*/ 8638 h 10000"/>
              <a:gd name="connsiteX58" fmla="*/ 2691 w 9462"/>
              <a:gd name="connsiteY58" fmla="*/ 8743 h 10000"/>
              <a:gd name="connsiteX59" fmla="*/ 3049 w 9462"/>
              <a:gd name="connsiteY59" fmla="*/ 8836 h 10000"/>
              <a:gd name="connsiteX60" fmla="*/ 3408 w 9462"/>
              <a:gd name="connsiteY60" fmla="*/ 8942 h 10000"/>
              <a:gd name="connsiteX61" fmla="*/ 3745 w 9462"/>
              <a:gd name="connsiteY61" fmla="*/ 8942 h 10000"/>
              <a:gd name="connsiteX62" fmla="*/ 4283 w 9462"/>
              <a:gd name="connsiteY62" fmla="*/ 9048 h 10000"/>
              <a:gd name="connsiteX63" fmla="*/ 4821 w 9462"/>
              <a:gd name="connsiteY63" fmla="*/ 9048 h 10000"/>
              <a:gd name="connsiteX64" fmla="*/ 5359 w 9462"/>
              <a:gd name="connsiteY64" fmla="*/ 9048 h 10000"/>
              <a:gd name="connsiteX65" fmla="*/ 5897 w 9462"/>
              <a:gd name="connsiteY65" fmla="*/ 8942 h 10000"/>
              <a:gd name="connsiteX66" fmla="*/ 6256 w 9462"/>
              <a:gd name="connsiteY66" fmla="*/ 8942 h 10000"/>
              <a:gd name="connsiteX67" fmla="*/ 6794 w 9462"/>
              <a:gd name="connsiteY67" fmla="*/ 8836 h 10000"/>
              <a:gd name="connsiteX68" fmla="*/ 7153 w 9462"/>
              <a:gd name="connsiteY68" fmla="*/ 8743 h 10000"/>
              <a:gd name="connsiteX69" fmla="*/ 7511 w 9462"/>
              <a:gd name="connsiteY69" fmla="*/ 8638 h 10000"/>
              <a:gd name="connsiteX70" fmla="*/ 7691 w 9462"/>
              <a:gd name="connsiteY70" fmla="*/ 8532 h 10000"/>
              <a:gd name="connsiteX71" fmla="*/ 7691 w 9462"/>
              <a:gd name="connsiteY71" fmla="*/ 8426 h 10000"/>
              <a:gd name="connsiteX72" fmla="*/ 7848 w 9462"/>
              <a:gd name="connsiteY72" fmla="*/ 8214 h 10000"/>
              <a:gd name="connsiteX73" fmla="*/ 8027 w 9462"/>
              <a:gd name="connsiteY73" fmla="*/ 8003 h 10000"/>
              <a:gd name="connsiteX74" fmla="*/ 8206 w 9462"/>
              <a:gd name="connsiteY74" fmla="*/ 7897 h 10000"/>
              <a:gd name="connsiteX75" fmla="*/ 8206 w 9462"/>
              <a:gd name="connsiteY75" fmla="*/ 7579 h 10000"/>
              <a:gd name="connsiteX76" fmla="*/ 8386 w 9462"/>
              <a:gd name="connsiteY76" fmla="*/ 7368 h 10000"/>
              <a:gd name="connsiteX77" fmla="*/ 8386 w 9462"/>
              <a:gd name="connsiteY77" fmla="*/ 7156 h 10000"/>
              <a:gd name="connsiteX78" fmla="*/ 8386 w 9462"/>
              <a:gd name="connsiteY78" fmla="*/ 7050 h 10000"/>
              <a:gd name="connsiteX79" fmla="*/ 8565 w 9462"/>
              <a:gd name="connsiteY79" fmla="*/ 6839 h 10000"/>
              <a:gd name="connsiteX80" fmla="*/ 8565 w 9462"/>
              <a:gd name="connsiteY80" fmla="*/ 6733 h 10000"/>
              <a:gd name="connsiteX81" fmla="*/ 8745 w 9462"/>
              <a:gd name="connsiteY81" fmla="*/ 6733 h 10000"/>
              <a:gd name="connsiteX82" fmla="*/ 8745 w 9462"/>
              <a:gd name="connsiteY82" fmla="*/ 6627 h 10000"/>
              <a:gd name="connsiteX83" fmla="*/ 8745 w 9462"/>
              <a:gd name="connsiteY83" fmla="*/ 6627 h 10000"/>
              <a:gd name="connsiteX84" fmla="*/ 8745 w 9462"/>
              <a:gd name="connsiteY84" fmla="*/ 6627 h 10000"/>
              <a:gd name="connsiteX85" fmla="*/ 8745 w 9462"/>
              <a:gd name="connsiteY85" fmla="*/ 6733 h 10000"/>
              <a:gd name="connsiteX86" fmla="*/ 8924 w 9462"/>
              <a:gd name="connsiteY86" fmla="*/ 6733 h 10000"/>
              <a:gd name="connsiteX87" fmla="*/ 8924 w 9462"/>
              <a:gd name="connsiteY87" fmla="*/ 6839 h 10000"/>
              <a:gd name="connsiteX88" fmla="*/ 8924 w 9462"/>
              <a:gd name="connsiteY88" fmla="*/ 7050 h 10000"/>
              <a:gd name="connsiteX89" fmla="*/ 8924 w 9462"/>
              <a:gd name="connsiteY89" fmla="*/ 7156 h 10000"/>
              <a:gd name="connsiteX90" fmla="*/ 8924 w 9462"/>
              <a:gd name="connsiteY90" fmla="*/ 7368 h 10000"/>
              <a:gd name="connsiteX91" fmla="*/ 8924 w 9462"/>
              <a:gd name="connsiteY91" fmla="*/ 7579 h 10000"/>
              <a:gd name="connsiteX92" fmla="*/ 9103 w 9462"/>
              <a:gd name="connsiteY92" fmla="*/ 8003 h 10000"/>
              <a:gd name="connsiteX93" fmla="*/ 9103 w 9462"/>
              <a:gd name="connsiteY93" fmla="*/ 8320 h 10000"/>
              <a:gd name="connsiteX94" fmla="*/ 9283 w 9462"/>
              <a:gd name="connsiteY94" fmla="*/ 8638 h 10000"/>
              <a:gd name="connsiteX95" fmla="*/ 9462 w 9462"/>
              <a:gd name="connsiteY95" fmla="*/ 8836 h 10000"/>
              <a:gd name="connsiteX96" fmla="*/ 9462 w 9462"/>
              <a:gd name="connsiteY96" fmla="*/ 8942 h 10000"/>
              <a:gd name="connsiteX97" fmla="*/ 9462 w 9462"/>
              <a:gd name="connsiteY97" fmla="*/ 9048 h 10000"/>
              <a:gd name="connsiteX98" fmla="*/ 9462 w 9462"/>
              <a:gd name="connsiteY98" fmla="*/ 9153 h 10000"/>
              <a:gd name="connsiteX99" fmla="*/ 9283 w 9462"/>
              <a:gd name="connsiteY99" fmla="*/ 9259 h 10000"/>
              <a:gd name="connsiteX100" fmla="*/ 8924 w 9462"/>
              <a:gd name="connsiteY100" fmla="*/ 9365 h 10000"/>
              <a:gd name="connsiteX101" fmla="*/ 8565 w 9462"/>
              <a:gd name="connsiteY101" fmla="*/ 9471 h 10000"/>
              <a:gd name="connsiteX102" fmla="*/ 8206 w 9462"/>
              <a:gd name="connsiteY102" fmla="*/ 9577 h 10000"/>
              <a:gd name="connsiteX103" fmla="*/ 7691 w 9462"/>
              <a:gd name="connsiteY103" fmla="*/ 9683 h 10000"/>
              <a:gd name="connsiteX104" fmla="*/ 6973 w 9462"/>
              <a:gd name="connsiteY104" fmla="*/ 9788 h 10000"/>
              <a:gd name="connsiteX105" fmla="*/ 6435 w 9462"/>
              <a:gd name="connsiteY105" fmla="*/ 9894 h 10000"/>
              <a:gd name="connsiteX106" fmla="*/ 5718 w 9462"/>
              <a:gd name="connsiteY106" fmla="*/ 10000 h 10000"/>
              <a:gd name="connsiteX107" fmla="*/ 4821 w 9462"/>
              <a:gd name="connsiteY107" fmla="*/ 10000 h 10000"/>
              <a:gd name="connsiteX108" fmla="*/ 4821 w 9462"/>
              <a:gd name="connsiteY108" fmla="*/ 10000 h 10000"/>
              <a:gd name="connsiteX0" fmla="*/ 5095 w 10000"/>
              <a:gd name="connsiteY0" fmla="*/ 10000 h 10000"/>
              <a:gd name="connsiteX1" fmla="*/ 4336 w 10000"/>
              <a:gd name="connsiteY1" fmla="*/ 9894 h 10000"/>
              <a:gd name="connsiteX2" fmla="*/ 3602 w 10000"/>
              <a:gd name="connsiteY2" fmla="*/ 9894 h 10000"/>
              <a:gd name="connsiteX3" fmla="*/ 3033 w 10000"/>
              <a:gd name="connsiteY3" fmla="*/ 9788 h 10000"/>
              <a:gd name="connsiteX4" fmla="*/ 2465 w 10000"/>
              <a:gd name="connsiteY4" fmla="*/ 9683 h 10000"/>
              <a:gd name="connsiteX5" fmla="*/ 2085 w 10000"/>
              <a:gd name="connsiteY5" fmla="*/ 9577 h 10000"/>
              <a:gd name="connsiteX6" fmla="*/ 1706 w 10000"/>
              <a:gd name="connsiteY6" fmla="*/ 9365 h 10000"/>
              <a:gd name="connsiteX7" fmla="*/ 1327 w 10000"/>
              <a:gd name="connsiteY7" fmla="*/ 9153 h 10000"/>
              <a:gd name="connsiteX8" fmla="*/ 1137 w 10000"/>
              <a:gd name="connsiteY8" fmla="*/ 8942 h 10000"/>
              <a:gd name="connsiteX9" fmla="*/ 759 w 10000"/>
              <a:gd name="connsiteY9" fmla="*/ 8638 h 10000"/>
              <a:gd name="connsiteX10" fmla="*/ 569 w 10000"/>
              <a:gd name="connsiteY10" fmla="*/ 8320 h 10000"/>
              <a:gd name="connsiteX11" fmla="*/ 379 w 10000"/>
              <a:gd name="connsiteY11" fmla="*/ 8003 h 10000"/>
              <a:gd name="connsiteX12" fmla="*/ 379 w 10000"/>
              <a:gd name="connsiteY12" fmla="*/ 7685 h 10000"/>
              <a:gd name="connsiteX13" fmla="*/ 189 w 10000"/>
              <a:gd name="connsiteY13" fmla="*/ 7474 h 10000"/>
              <a:gd name="connsiteX14" fmla="*/ 189 w 10000"/>
              <a:gd name="connsiteY14" fmla="*/ 7156 h 10000"/>
              <a:gd name="connsiteX15" fmla="*/ 189 w 10000"/>
              <a:gd name="connsiteY15" fmla="*/ 6733 h 10000"/>
              <a:gd name="connsiteX16" fmla="*/ 189 w 10000"/>
              <a:gd name="connsiteY16" fmla="*/ 6310 h 10000"/>
              <a:gd name="connsiteX17" fmla="*/ 189 w 10000"/>
              <a:gd name="connsiteY17" fmla="*/ 5794 h 10000"/>
              <a:gd name="connsiteX18" fmla="*/ 189 w 10000"/>
              <a:gd name="connsiteY18" fmla="*/ 5159 h 10000"/>
              <a:gd name="connsiteX19" fmla="*/ 189 w 10000"/>
              <a:gd name="connsiteY19" fmla="*/ 4524 h 10000"/>
              <a:gd name="connsiteX20" fmla="*/ 189 w 10000"/>
              <a:gd name="connsiteY20" fmla="*/ 3690 h 10000"/>
              <a:gd name="connsiteX21" fmla="*/ 189 w 10000"/>
              <a:gd name="connsiteY21" fmla="*/ 2950 h 10000"/>
              <a:gd name="connsiteX22" fmla="*/ 189 w 10000"/>
              <a:gd name="connsiteY22" fmla="*/ 2315 h 10000"/>
              <a:gd name="connsiteX23" fmla="*/ 0 w 10000"/>
              <a:gd name="connsiteY23" fmla="*/ 1786 h 10000"/>
              <a:gd name="connsiteX24" fmla="*/ 0 w 10000"/>
              <a:gd name="connsiteY24" fmla="*/ 1362 h 10000"/>
              <a:gd name="connsiteX25" fmla="*/ 0 w 10000"/>
              <a:gd name="connsiteY25" fmla="*/ 952 h 10000"/>
              <a:gd name="connsiteX26" fmla="*/ 0 w 10000"/>
              <a:gd name="connsiteY26" fmla="*/ 635 h 10000"/>
              <a:gd name="connsiteX27" fmla="*/ 379 w 10000"/>
              <a:gd name="connsiteY27" fmla="*/ 0 h 10000"/>
              <a:gd name="connsiteX28" fmla="*/ 948 w 10000"/>
              <a:gd name="connsiteY28" fmla="*/ 106 h 10000"/>
              <a:gd name="connsiteX29" fmla="*/ 1137 w 10000"/>
              <a:gd name="connsiteY29" fmla="*/ 212 h 10000"/>
              <a:gd name="connsiteX30" fmla="*/ 1327 w 10000"/>
              <a:gd name="connsiteY30" fmla="*/ 317 h 10000"/>
              <a:gd name="connsiteX31" fmla="*/ 1517 w 10000"/>
              <a:gd name="connsiteY31" fmla="*/ 423 h 10000"/>
              <a:gd name="connsiteX32" fmla="*/ 1517 w 10000"/>
              <a:gd name="connsiteY32" fmla="*/ 635 h 10000"/>
              <a:gd name="connsiteX33" fmla="*/ 1517 w 10000"/>
              <a:gd name="connsiteY33" fmla="*/ 952 h 10000"/>
              <a:gd name="connsiteX34" fmla="*/ 1327 w 10000"/>
              <a:gd name="connsiteY34" fmla="*/ 1058 h 10000"/>
              <a:gd name="connsiteX35" fmla="*/ 1327 w 10000"/>
              <a:gd name="connsiteY35" fmla="*/ 1164 h 10000"/>
              <a:gd name="connsiteX36" fmla="*/ 1327 w 10000"/>
              <a:gd name="connsiteY36" fmla="*/ 1468 h 10000"/>
              <a:gd name="connsiteX37" fmla="*/ 1327 w 10000"/>
              <a:gd name="connsiteY37" fmla="*/ 1680 h 10000"/>
              <a:gd name="connsiteX38" fmla="*/ 1327 w 10000"/>
              <a:gd name="connsiteY38" fmla="*/ 2103 h 10000"/>
              <a:gd name="connsiteX39" fmla="*/ 1327 w 10000"/>
              <a:gd name="connsiteY39" fmla="*/ 2421 h 10000"/>
              <a:gd name="connsiteX40" fmla="*/ 1137 w 10000"/>
              <a:gd name="connsiteY40" fmla="*/ 2950 h 10000"/>
              <a:gd name="connsiteX41" fmla="*/ 1137 w 10000"/>
              <a:gd name="connsiteY41" fmla="*/ 3479 h 10000"/>
              <a:gd name="connsiteX42" fmla="*/ 1137 w 10000"/>
              <a:gd name="connsiteY42" fmla="*/ 3995 h 10000"/>
              <a:gd name="connsiteX43" fmla="*/ 1137 w 10000"/>
              <a:gd name="connsiteY43" fmla="*/ 4418 h 10000"/>
              <a:gd name="connsiteX44" fmla="*/ 1137 w 10000"/>
              <a:gd name="connsiteY44" fmla="*/ 4841 h 10000"/>
              <a:gd name="connsiteX45" fmla="*/ 1137 w 10000"/>
              <a:gd name="connsiteY45" fmla="*/ 5265 h 10000"/>
              <a:gd name="connsiteX46" fmla="*/ 1327 w 10000"/>
              <a:gd name="connsiteY46" fmla="*/ 5582 h 10000"/>
              <a:gd name="connsiteX47" fmla="*/ 1327 w 10000"/>
              <a:gd name="connsiteY47" fmla="*/ 5899 h 10000"/>
              <a:gd name="connsiteX48" fmla="*/ 1327 w 10000"/>
              <a:gd name="connsiteY48" fmla="*/ 6111 h 10000"/>
              <a:gd name="connsiteX49" fmla="*/ 1327 w 10000"/>
              <a:gd name="connsiteY49" fmla="*/ 6310 h 10000"/>
              <a:gd name="connsiteX50" fmla="*/ 1327 w 10000"/>
              <a:gd name="connsiteY50" fmla="*/ 6944 h 10000"/>
              <a:gd name="connsiteX51" fmla="*/ 1517 w 10000"/>
              <a:gd name="connsiteY51" fmla="*/ 7579 h 10000"/>
              <a:gd name="connsiteX52" fmla="*/ 1706 w 10000"/>
              <a:gd name="connsiteY52" fmla="*/ 7897 h 10000"/>
              <a:gd name="connsiteX53" fmla="*/ 1706 w 10000"/>
              <a:gd name="connsiteY53" fmla="*/ 8108 h 10000"/>
              <a:gd name="connsiteX54" fmla="*/ 1896 w 10000"/>
              <a:gd name="connsiteY54" fmla="*/ 8320 h 10000"/>
              <a:gd name="connsiteX55" fmla="*/ 2275 w 10000"/>
              <a:gd name="connsiteY55" fmla="*/ 8532 h 10000"/>
              <a:gd name="connsiteX56" fmla="*/ 2465 w 10000"/>
              <a:gd name="connsiteY56" fmla="*/ 8638 h 10000"/>
              <a:gd name="connsiteX57" fmla="*/ 2844 w 10000"/>
              <a:gd name="connsiteY57" fmla="*/ 8743 h 10000"/>
              <a:gd name="connsiteX58" fmla="*/ 3222 w 10000"/>
              <a:gd name="connsiteY58" fmla="*/ 8836 h 10000"/>
              <a:gd name="connsiteX59" fmla="*/ 3602 w 10000"/>
              <a:gd name="connsiteY59" fmla="*/ 8942 h 10000"/>
              <a:gd name="connsiteX60" fmla="*/ 3958 w 10000"/>
              <a:gd name="connsiteY60" fmla="*/ 8942 h 10000"/>
              <a:gd name="connsiteX61" fmla="*/ 4527 w 10000"/>
              <a:gd name="connsiteY61" fmla="*/ 9048 h 10000"/>
              <a:gd name="connsiteX62" fmla="*/ 5095 w 10000"/>
              <a:gd name="connsiteY62" fmla="*/ 9048 h 10000"/>
              <a:gd name="connsiteX63" fmla="*/ 5664 w 10000"/>
              <a:gd name="connsiteY63" fmla="*/ 9048 h 10000"/>
              <a:gd name="connsiteX64" fmla="*/ 6232 w 10000"/>
              <a:gd name="connsiteY64" fmla="*/ 8942 h 10000"/>
              <a:gd name="connsiteX65" fmla="*/ 6612 w 10000"/>
              <a:gd name="connsiteY65" fmla="*/ 8942 h 10000"/>
              <a:gd name="connsiteX66" fmla="*/ 7180 w 10000"/>
              <a:gd name="connsiteY66" fmla="*/ 8836 h 10000"/>
              <a:gd name="connsiteX67" fmla="*/ 7560 w 10000"/>
              <a:gd name="connsiteY67" fmla="*/ 8743 h 10000"/>
              <a:gd name="connsiteX68" fmla="*/ 7938 w 10000"/>
              <a:gd name="connsiteY68" fmla="*/ 8638 h 10000"/>
              <a:gd name="connsiteX69" fmla="*/ 8128 w 10000"/>
              <a:gd name="connsiteY69" fmla="*/ 8532 h 10000"/>
              <a:gd name="connsiteX70" fmla="*/ 8128 w 10000"/>
              <a:gd name="connsiteY70" fmla="*/ 8426 h 10000"/>
              <a:gd name="connsiteX71" fmla="*/ 8294 w 10000"/>
              <a:gd name="connsiteY71" fmla="*/ 8214 h 10000"/>
              <a:gd name="connsiteX72" fmla="*/ 8483 w 10000"/>
              <a:gd name="connsiteY72" fmla="*/ 8003 h 10000"/>
              <a:gd name="connsiteX73" fmla="*/ 8673 w 10000"/>
              <a:gd name="connsiteY73" fmla="*/ 7897 h 10000"/>
              <a:gd name="connsiteX74" fmla="*/ 8673 w 10000"/>
              <a:gd name="connsiteY74" fmla="*/ 7579 h 10000"/>
              <a:gd name="connsiteX75" fmla="*/ 8863 w 10000"/>
              <a:gd name="connsiteY75" fmla="*/ 7368 h 10000"/>
              <a:gd name="connsiteX76" fmla="*/ 8863 w 10000"/>
              <a:gd name="connsiteY76" fmla="*/ 7156 h 10000"/>
              <a:gd name="connsiteX77" fmla="*/ 8863 w 10000"/>
              <a:gd name="connsiteY77" fmla="*/ 7050 h 10000"/>
              <a:gd name="connsiteX78" fmla="*/ 9052 w 10000"/>
              <a:gd name="connsiteY78" fmla="*/ 6839 h 10000"/>
              <a:gd name="connsiteX79" fmla="*/ 9052 w 10000"/>
              <a:gd name="connsiteY79" fmla="*/ 6733 h 10000"/>
              <a:gd name="connsiteX80" fmla="*/ 9242 w 10000"/>
              <a:gd name="connsiteY80" fmla="*/ 6733 h 10000"/>
              <a:gd name="connsiteX81" fmla="*/ 9242 w 10000"/>
              <a:gd name="connsiteY81" fmla="*/ 6627 h 10000"/>
              <a:gd name="connsiteX82" fmla="*/ 9242 w 10000"/>
              <a:gd name="connsiteY82" fmla="*/ 6627 h 10000"/>
              <a:gd name="connsiteX83" fmla="*/ 9242 w 10000"/>
              <a:gd name="connsiteY83" fmla="*/ 6627 h 10000"/>
              <a:gd name="connsiteX84" fmla="*/ 9242 w 10000"/>
              <a:gd name="connsiteY84" fmla="*/ 6733 h 10000"/>
              <a:gd name="connsiteX85" fmla="*/ 9431 w 10000"/>
              <a:gd name="connsiteY85" fmla="*/ 6733 h 10000"/>
              <a:gd name="connsiteX86" fmla="*/ 9431 w 10000"/>
              <a:gd name="connsiteY86" fmla="*/ 6839 h 10000"/>
              <a:gd name="connsiteX87" fmla="*/ 9431 w 10000"/>
              <a:gd name="connsiteY87" fmla="*/ 7050 h 10000"/>
              <a:gd name="connsiteX88" fmla="*/ 9431 w 10000"/>
              <a:gd name="connsiteY88" fmla="*/ 7156 h 10000"/>
              <a:gd name="connsiteX89" fmla="*/ 9431 w 10000"/>
              <a:gd name="connsiteY89" fmla="*/ 7368 h 10000"/>
              <a:gd name="connsiteX90" fmla="*/ 9431 w 10000"/>
              <a:gd name="connsiteY90" fmla="*/ 7579 h 10000"/>
              <a:gd name="connsiteX91" fmla="*/ 9621 w 10000"/>
              <a:gd name="connsiteY91" fmla="*/ 8003 h 10000"/>
              <a:gd name="connsiteX92" fmla="*/ 9621 w 10000"/>
              <a:gd name="connsiteY92" fmla="*/ 8320 h 10000"/>
              <a:gd name="connsiteX93" fmla="*/ 9811 w 10000"/>
              <a:gd name="connsiteY93" fmla="*/ 8638 h 10000"/>
              <a:gd name="connsiteX94" fmla="*/ 10000 w 10000"/>
              <a:gd name="connsiteY94" fmla="*/ 8836 h 10000"/>
              <a:gd name="connsiteX95" fmla="*/ 10000 w 10000"/>
              <a:gd name="connsiteY95" fmla="*/ 8942 h 10000"/>
              <a:gd name="connsiteX96" fmla="*/ 10000 w 10000"/>
              <a:gd name="connsiteY96" fmla="*/ 9048 h 10000"/>
              <a:gd name="connsiteX97" fmla="*/ 10000 w 10000"/>
              <a:gd name="connsiteY97" fmla="*/ 9153 h 10000"/>
              <a:gd name="connsiteX98" fmla="*/ 9811 w 10000"/>
              <a:gd name="connsiteY98" fmla="*/ 9259 h 10000"/>
              <a:gd name="connsiteX99" fmla="*/ 9431 w 10000"/>
              <a:gd name="connsiteY99" fmla="*/ 9365 h 10000"/>
              <a:gd name="connsiteX100" fmla="*/ 9052 w 10000"/>
              <a:gd name="connsiteY100" fmla="*/ 9471 h 10000"/>
              <a:gd name="connsiteX101" fmla="*/ 8673 w 10000"/>
              <a:gd name="connsiteY101" fmla="*/ 9577 h 10000"/>
              <a:gd name="connsiteX102" fmla="*/ 8128 w 10000"/>
              <a:gd name="connsiteY102" fmla="*/ 9683 h 10000"/>
              <a:gd name="connsiteX103" fmla="*/ 7369 w 10000"/>
              <a:gd name="connsiteY103" fmla="*/ 9788 h 10000"/>
              <a:gd name="connsiteX104" fmla="*/ 6801 w 10000"/>
              <a:gd name="connsiteY104" fmla="*/ 9894 h 10000"/>
              <a:gd name="connsiteX105" fmla="*/ 6043 w 10000"/>
              <a:gd name="connsiteY105" fmla="*/ 10000 h 10000"/>
              <a:gd name="connsiteX106" fmla="*/ 5095 w 10000"/>
              <a:gd name="connsiteY106" fmla="*/ 10000 h 10000"/>
              <a:gd name="connsiteX107" fmla="*/ 5095 w 10000"/>
              <a:gd name="connsiteY107" fmla="*/ 10000 h 10000"/>
              <a:gd name="connsiteX0" fmla="*/ 5095 w 10000"/>
              <a:gd name="connsiteY0" fmla="*/ 9894 h 9894"/>
              <a:gd name="connsiteX1" fmla="*/ 4336 w 10000"/>
              <a:gd name="connsiteY1" fmla="*/ 9788 h 9894"/>
              <a:gd name="connsiteX2" fmla="*/ 3602 w 10000"/>
              <a:gd name="connsiteY2" fmla="*/ 9788 h 9894"/>
              <a:gd name="connsiteX3" fmla="*/ 3033 w 10000"/>
              <a:gd name="connsiteY3" fmla="*/ 9682 h 9894"/>
              <a:gd name="connsiteX4" fmla="*/ 2465 w 10000"/>
              <a:gd name="connsiteY4" fmla="*/ 9577 h 9894"/>
              <a:gd name="connsiteX5" fmla="*/ 2085 w 10000"/>
              <a:gd name="connsiteY5" fmla="*/ 9471 h 9894"/>
              <a:gd name="connsiteX6" fmla="*/ 1706 w 10000"/>
              <a:gd name="connsiteY6" fmla="*/ 9259 h 9894"/>
              <a:gd name="connsiteX7" fmla="*/ 1327 w 10000"/>
              <a:gd name="connsiteY7" fmla="*/ 9047 h 9894"/>
              <a:gd name="connsiteX8" fmla="*/ 1137 w 10000"/>
              <a:gd name="connsiteY8" fmla="*/ 8836 h 9894"/>
              <a:gd name="connsiteX9" fmla="*/ 759 w 10000"/>
              <a:gd name="connsiteY9" fmla="*/ 8532 h 9894"/>
              <a:gd name="connsiteX10" fmla="*/ 569 w 10000"/>
              <a:gd name="connsiteY10" fmla="*/ 8214 h 9894"/>
              <a:gd name="connsiteX11" fmla="*/ 379 w 10000"/>
              <a:gd name="connsiteY11" fmla="*/ 7897 h 9894"/>
              <a:gd name="connsiteX12" fmla="*/ 379 w 10000"/>
              <a:gd name="connsiteY12" fmla="*/ 7579 h 9894"/>
              <a:gd name="connsiteX13" fmla="*/ 189 w 10000"/>
              <a:gd name="connsiteY13" fmla="*/ 7368 h 9894"/>
              <a:gd name="connsiteX14" fmla="*/ 189 w 10000"/>
              <a:gd name="connsiteY14" fmla="*/ 7050 h 9894"/>
              <a:gd name="connsiteX15" fmla="*/ 189 w 10000"/>
              <a:gd name="connsiteY15" fmla="*/ 6627 h 9894"/>
              <a:gd name="connsiteX16" fmla="*/ 189 w 10000"/>
              <a:gd name="connsiteY16" fmla="*/ 6204 h 9894"/>
              <a:gd name="connsiteX17" fmla="*/ 189 w 10000"/>
              <a:gd name="connsiteY17" fmla="*/ 5688 h 9894"/>
              <a:gd name="connsiteX18" fmla="*/ 189 w 10000"/>
              <a:gd name="connsiteY18" fmla="*/ 5053 h 9894"/>
              <a:gd name="connsiteX19" fmla="*/ 189 w 10000"/>
              <a:gd name="connsiteY19" fmla="*/ 4418 h 9894"/>
              <a:gd name="connsiteX20" fmla="*/ 189 w 10000"/>
              <a:gd name="connsiteY20" fmla="*/ 3584 h 9894"/>
              <a:gd name="connsiteX21" fmla="*/ 189 w 10000"/>
              <a:gd name="connsiteY21" fmla="*/ 2844 h 9894"/>
              <a:gd name="connsiteX22" fmla="*/ 189 w 10000"/>
              <a:gd name="connsiteY22" fmla="*/ 2209 h 9894"/>
              <a:gd name="connsiteX23" fmla="*/ 0 w 10000"/>
              <a:gd name="connsiteY23" fmla="*/ 1680 h 9894"/>
              <a:gd name="connsiteX24" fmla="*/ 0 w 10000"/>
              <a:gd name="connsiteY24" fmla="*/ 1256 h 9894"/>
              <a:gd name="connsiteX25" fmla="*/ 0 w 10000"/>
              <a:gd name="connsiteY25" fmla="*/ 846 h 9894"/>
              <a:gd name="connsiteX26" fmla="*/ 0 w 10000"/>
              <a:gd name="connsiteY26" fmla="*/ 529 h 9894"/>
              <a:gd name="connsiteX27" fmla="*/ 948 w 10000"/>
              <a:gd name="connsiteY27" fmla="*/ 0 h 9894"/>
              <a:gd name="connsiteX28" fmla="*/ 1137 w 10000"/>
              <a:gd name="connsiteY28" fmla="*/ 106 h 9894"/>
              <a:gd name="connsiteX29" fmla="*/ 1327 w 10000"/>
              <a:gd name="connsiteY29" fmla="*/ 211 h 9894"/>
              <a:gd name="connsiteX30" fmla="*/ 1517 w 10000"/>
              <a:gd name="connsiteY30" fmla="*/ 317 h 9894"/>
              <a:gd name="connsiteX31" fmla="*/ 1517 w 10000"/>
              <a:gd name="connsiteY31" fmla="*/ 529 h 9894"/>
              <a:gd name="connsiteX32" fmla="*/ 1517 w 10000"/>
              <a:gd name="connsiteY32" fmla="*/ 846 h 9894"/>
              <a:gd name="connsiteX33" fmla="*/ 1327 w 10000"/>
              <a:gd name="connsiteY33" fmla="*/ 952 h 9894"/>
              <a:gd name="connsiteX34" fmla="*/ 1327 w 10000"/>
              <a:gd name="connsiteY34" fmla="*/ 1058 h 9894"/>
              <a:gd name="connsiteX35" fmla="*/ 1327 w 10000"/>
              <a:gd name="connsiteY35" fmla="*/ 1362 h 9894"/>
              <a:gd name="connsiteX36" fmla="*/ 1327 w 10000"/>
              <a:gd name="connsiteY36" fmla="*/ 1574 h 9894"/>
              <a:gd name="connsiteX37" fmla="*/ 1327 w 10000"/>
              <a:gd name="connsiteY37" fmla="*/ 1997 h 9894"/>
              <a:gd name="connsiteX38" fmla="*/ 1327 w 10000"/>
              <a:gd name="connsiteY38" fmla="*/ 2315 h 9894"/>
              <a:gd name="connsiteX39" fmla="*/ 1137 w 10000"/>
              <a:gd name="connsiteY39" fmla="*/ 2844 h 9894"/>
              <a:gd name="connsiteX40" fmla="*/ 1137 w 10000"/>
              <a:gd name="connsiteY40" fmla="*/ 3373 h 9894"/>
              <a:gd name="connsiteX41" fmla="*/ 1137 w 10000"/>
              <a:gd name="connsiteY41" fmla="*/ 3889 h 9894"/>
              <a:gd name="connsiteX42" fmla="*/ 1137 w 10000"/>
              <a:gd name="connsiteY42" fmla="*/ 4312 h 9894"/>
              <a:gd name="connsiteX43" fmla="*/ 1137 w 10000"/>
              <a:gd name="connsiteY43" fmla="*/ 4735 h 9894"/>
              <a:gd name="connsiteX44" fmla="*/ 1137 w 10000"/>
              <a:gd name="connsiteY44" fmla="*/ 5159 h 9894"/>
              <a:gd name="connsiteX45" fmla="*/ 1327 w 10000"/>
              <a:gd name="connsiteY45" fmla="*/ 5476 h 9894"/>
              <a:gd name="connsiteX46" fmla="*/ 1327 w 10000"/>
              <a:gd name="connsiteY46" fmla="*/ 5793 h 9894"/>
              <a:gd name="connsiteX47" fmla="*/ 1327 w 10000"/>
              <a:gd name="connsiteY47" fmla="*/ 6005 h 9894"/>
              <a:gd name="connsiteX48" fmla="*/ 1327 w 10000"/>
              <a:gd name="connsiteY48" fmla="*/ 6204 h 9894"/>
              <a:gd name="connsiteX49" fmla="*/ 1327 w 10000"/>
              <a:gd name="connsiteY49" fmla="*/ 6838 h 9894"/>
              <a:gd name="connsiteX50" fmla="*/ 1517 w 10000"/>
              <a:gd name="connsiteY50" fmla="*/ 7473 h 9894"/>
              <a:gd name="connsiteX51" fmla="*/ 1706 w 10000"/>
              <a:gd name="connsiteY51" fmla="*/ 7791 h 9894"/>
              <a:gd name="connsiteX52" fmla="*/ 1706 w 10000"/>
              <a:gd name="connsiteY52" fmla="*/ 8002 h 9894"/>
              <a:gd name="connsiteX53" fmla="*/ 1896 w 10000"/>
              <a:gd name="connsiteY53" fmla="*/ 8214 h 9894"/>
              <a:gd name="connsiteX54" fmla="*/ 2275 w 10000"/>
              <a:gd name="connsiteY54" fmla="*/ 8426 h 9894"/>
              <a:gd name="connsiteX55" fmla="*/ 2465 w 10000"/>
              <a:gd name="connsiteY55" fmla="*/ 8532 h 9894"/>
              <a:gd name="connsiteX56" fmla="*/ 2844 w 10000"/>
              <a:gd name="connsiteY56" fmla="*/ 8637 h 9894"/>
              <a:gd name="connsiteX57" fmla="*/ 3222 w 10000"/>
              <a:gd name="connsiteY57" fmla="*/ 8730 h 9894"/>
              <a:gd name="connsiteX58" fmla="*/ 3602 w 10000"/>
              <a:gd name="connsiteY58" fmla="*/ 8836 h 9894"/>
              <a:gd name="connsiteX59" fmla="*/ 3958 w 10000"/>
              <a:gd name="connsiteY59" fmla="*/ 8836 h 9894"/>
              <a:gd name="connsiteX60" fmla="*/ 4527 w 10000"/>
              <a:gd name="connsiteY60" fmla="*/ 8942 h 9894"/>
              <a:gd name="connsiteX61" fmla="*/ 5095 w 10000"/>
              <a:gd name="connsiteY61" fmla="*/ 8942 h 9894"/>
              <a:gd name="connsiteX62" fmla="*/ 5664 w 10000"/>
              <a:gd name="connsiteY62" fmla="*/ 8942 h 9894"/>
              <a:gd name="connsiteX63" fmla="*/ 6232 w 10000"/>
              <a:gd name="connsiteY63" fmla="*/ 8836 h 9894"/>
              <a:gd name="connsiteX64" fmla="*/ 6612 w 10000"/>
              <a:gd name="connsiteY64" fmla="*/ 8836 h 9894"/>
              <a:gd name="connsiteX65" fmla="*/ 7180 w 10000"/>
              <a:gd name="connsiteY65" fmla="*/ 8730 h 9894"/>
              <a:gd name="connsiteX66" fmla="*/ 7560 w 10000"/>
              <a:gd name="connsiteY66" fmla="*/ 8637 h 9894"/>
              <a:gd name="connsiteX67" fmla="*/ 7938 w 10000"/>
              <a:gd name="connsiteY67" fmla="*/ 8532 h 9894"/>
              <a:gd name="connsiteX68" fmla="*/ 8128 w 10000"/>
              <a:gd name="connsiteY68" fmla="*/ 8426 h 9894"/>
              <a:gd name="connsiteX69" fmla="*/ 8128 w 10000"/>
              <a:gd name="connsiteY69" fmla="*/ 8320 h 9894"/>
              <a:gd name="connsiteX70" fmla="*/ 8294 w 10000"/>
              <a:gd name="connsiteY70" fmla="*/ 8108 h 9894"/>
              <a:gd name="connsiteX71" fmla="*/ 8483 w 10000"/>
              <a:gd name="connsiteY71" fmla="*/ 7897 h 9894"/>
              <a:gd name="connsiteX72" fmla="*/ 8673 w 10000"/>
              <a:gd name="connsiteY72" fmla="*/ 7791 h 9894"/>
              <a:gd name="connsiteX73" fmla="*/ 8673 w 10000"/>
              <a:gd name="connsiteY73" fmla="*/ 7473 h 9894"/>
              <a:gd name="connsiteX74" fmla="*/ 8863 w 10000"/>
              <a:gd name="connsiteY74" fmla="*/ 7262 h 9894"/>
              <a:gd name="connsiteX75" fmla="*/ 8863 w 10000"/>
              <a:gd name="connsiteY75" fmla="*/ 7050 h 9894"/>
              <a:gd name="connsiteX76" fmla="*/ 8863 w 10000"/>
              <a:gd name="connsiteY76" fmla="*/ 6944 h 9894"/>
              <a:gd name="connsiteX77" fmla="*/ 9052 w 10000"/>
              <a:gd name="connsiteY77" fmla="*/ 6733 h 9894"/>
              <a:gd name="connsiteX78" fmla="*/ 9052 w 10000"/>
              <a:gd name="connsiteY78" fmla="*/ 6627 h 9894"/>
              <a:gd name="connsiteX79" fmla="*/ 9242 w 10000"/>
              <a:gd name="connsiteY79" fmla="*/ 6627 h 9894"/>
              <a:gd name="connsiteX80" fmla="*/ 9242 w 10000"/>
              <a:gd name="connsiteY80" fmla="*/ 6521 h 9894"/>
              <a:gd name="connsiteX81" fmla="*/ 9242 w 10000"/>
              <a:gd name="connsiteY81" fmla="*/ 6521 h 9894"/>
              <a:gd name="connsiteX82" fmla="*/ 9242 w 10000"/>
              <a:gd name="connsiteY82" fmla="*/ 6521 h 9894"/>
              <a:gd name="connsiteX83" fmla="*/ 9242 w 10000"/>
              <a:gd name="connsiteY83" fmla="*/ 6627 h 9894"/>
              <a:gd name="connsiteX84" fmla="*/ 9431 w 10000"/>
              <a:gd name="connsiteY84" fmla="*/ 6627 h 9894"/>
              <a:gd name="connsiteX85" fmla="*/ 9431 w 10000"/>
              <a:gd name="connsiteY85" fmla="*/ 6733 h 9894"/>
              <a:gd name="connsiteX86" fmla="*/ 9431 w 10000"/>
              <a:gd name="connsiteY86" fmla="*/ 6944 h 9894"/>
              <a:gd name="connsiteX87" fmla="*/ 9431 w 10000"/>
              <a:gd name="connsiteY87" fmla="*/ 7050 h 9894"/>
              <a:gd name="connsiteX88" fmla="*/ 9431 w 10000"/>
              <a:gd name="connsiteY88" fmla="*/ 7262 h 9894"/>
              <a:gd name="connsiteX89" fmla="*/ 9431 w 10000"/>
              <a:gd name="connsiteY89" fmla="*/ 7473 h 9894"/>
              <a:gd name="connsiteX90" fmla="*/ 9621 w 10000"/>
              <a:gd name="connsiteY90" fmla="*/ 7897 h 9894"/>
              <a:gd name="connsiteX91" fmla="*/ 9621 w 10000"/>
              <a:gd name="connsiteY91" fmla="*/ 8214 h 9894"/>
              <a:gd name="connsiteX92" fmla="*/ 9811 w 10000"/>
              <a:gd name="connsiteY92" fmla="*/ 8532 h 9894"/>
              <a:gd name="connsiteX93" fmla="*/ 10000 w 10000"/>
              <a:gd name="connsiteY93" fmla="*/ 8730 h 9894"/>
              <a:gd name="connsiteX94" fmla="*/ 10000 w 10000"/>
              <a:gd name="connsiteY94" fmla="*/ 8836 h 9894"/>
              <a:gd name="connsiteX95" fmla="*/ 10000 w 10000"/>
              <a:gd name="connsiteY95" fmla="*/ 8942 h 9894"/>
              <a:gd name="connsiteX96" fmla="*/ 10000 w 10000"/>
              <a:gd name="connsiteY96" fmla="*/ 9047 h 9894"/>
              <a:gd name="connsiteX97" fmla="*/ 9811 w 10000"/>
              <a:gd name="connsiteY97" fmla="*/ 9153 h 9894"/>
              <a:gd name="connsiteX98" fmla="*/ 9431 w 10000"/>
              <a:gd name="connsiteY98" fmla="*/ 9259 h 9894"/>
              <a:gd name="connsiteX99" fmla="*/ 9052 w 10000"/>
              <a:gd name="connsiteY99" fmla="*/ 9365 h 9894"/>
              <a:gd name="connsiteX100" fmla="*/ 8673 w 10000"/>
              <a:gd name="connsiteY100" fmla="*/ 9471 h 9894"/>
              <a:gd name="connsiteX101" fmla="*/ 8128 w 10000"/>
              <a:gd name="connsiteY101" fmla="*/ 9577 h 9894"/>
              <a:gd name="connsiteX102" fmla="*/ 7369 w 10000"/>
              <a:gd name="connsiteY102" fmla="*/ 9682 h 9894"/>
              <a:gd name="connsiteX103" fmla="*/ 6801 w 10000"/>
              <a:gd name="connsiteY103" fmla="*/ 9788 h 9894"/>
              <a:gd name="connsiteX104" fmla="*/ 6043 w 10000"/>
              <a:gd name="connsiteY104" fmla="*/ 9894 h 9894"/>
              <a:gd name="connsiteX105" fmla="*/ 5095 w 10000"/>
              <a:gd name="connsiteY105" fmla="*/ 9894 h 9894"/>
              <a:gd name="connsiteX106" fmla="*/ 5095 w 10000"/>
              <a:gd name="connsiteY106" fmla="*/ 9894 h 9894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320 h 10000"/>
              <a:gd name="connsiteX30" fmla="*/ 1517 w 10000"/>
              <a:gd name="connsiteY30" fmla="*/ 535 h 10000"/>
              <a:gd name="connsiteX31" fmla="*/ 1517 w 10000"/>
              <a:gd name="connsiteY31" fmla="*/ 855 h 10000"/>
              <a:gd name="connsiteX32" fmla="*/ 1327 w 10000"/>
              <a:gd name="connsiteY32" fmla="*/ 962 h 10000"/>
              <a:gd name="connsiteX33" fmla="*/ 1327 w 10000"/>
              <a:gd name="connsiteY33" fmla="*/ 1069 h 10000"/>
              <a:gd name="connsiteX34" fmla="*/ 1327 w 10000"/>
              <a:gd name="connsiteY34" fmla="*/ 1377 h 10000"/>
              <a:gd name="connsiteX35" fmla="*/ 1327 w 10000"/>
              <a:gd name="connsiteY35" fmla="*/ 1591 h 10000"/>
              <a:gd name="connsiteX36" fmla="*/ 1327 w 10000"/>
              <a:gd name="connsiteY36" fmla="*/ 2018 h 10000"/>
              <a:gd name="connsiteX37" fmla="*/ 1327 w 10000"/>
              <a:gd name="connsiteY37" fmla="*/ 2340 h 10000"/>
              <a:gd name="connsiteX38" fmla="*/ 1137 w 10000"/>
              <a:gd name="connsiteY38" fmla="*/ 2874 h 10000"/>
              <a:gd name="connsiteX39" fmla="*/ 1137 w 10000"/>
              <a:gd name="connsiteY39" fmla="*/ 3409 h 10000"/>
              <a:gd name="connsiteX40" fmla="*/ 1137 w 10000"/>
              <a:gd name="connsiteY40" fmla="*/ 3931 h 10000"/>
              <a:gd name="connsiteX41" fmla="*/ 1137 w 10000"/>
              <a:gd name="connsiteY41" fmla="*/ 4358 h 10000"/>
              <a:gd name="connsiteX42" fmla="*/ 1137 w 10000"/>
              <a:gd name="connsiteY42" fmla="*/ 4786 h 10000"/>
              <a:gd name="connsiteX43" fmla="*/ 1137 w 10000"/>
              <a:gd name="connsiteY43" fmla="*/ 5214 h 10000"/>
              <a:gd name="connsiteX44" fmla="*/ 1327 w 10000"/>
              <a:gd name="connsiteY44" fmla="*/ 5535 h 10000"/>
              <a:gd name="connsiteX45" fmla="*/ 1327 w 10000"/>
              <a:gd name="connsiteY45" fmla="*/ 5855 h 10000"/>
              <a:gd name="connsiteX46" fmla="*/ 1327 w 10000"/>
              <a:gd name="connsiteY46" fmla="*/ 6069 h 10000"/>
              <a:gd name="connsiteX47" fmla="*/ 1327 w 10000"/>
              <a:gd name="connsiteY47" fmla="*/ 6270 h 10000"/>
              <a:gd name="connsiteX48" fmla="*/ 1327 w 10000"/>
              <a:gd name="connsiteY48" fmla="*/ 6911 h 10000"/>
              <a:gd name="connsiteX49" fmla="*/ 1517 w 10000"/>
              <a:gd name="connsiteY49" fmla="*/ 7553 h 10000"/>
              <a:gd name="connsiteX50" fmla="*/ 1706 w 10000"/>
              <a:gd name="connsiteY50" fmla="*/ 7874 h 10000"/>
              <a:gd name="connsiteX51" fmla="*/ 1706 w 10000"/>
              <a:gd name="connsiteY51" fmla="*/ 8088 h 10000"/>
              <a:gd name="connsiteX52" fmla="*/ 1896 w 10000"/>
              <a:gd name="connsiteY52" fmla="*/ 8302 h 10000"/>
              <a:gd name="connsiteX53" fmla="*/ 2275 w 10000"/>
              <a:gd name="connsiteY53" fmla="*/ 8516 h 10000"/>
              <a:gd name="connsiteX54" fmla="*/ 2465 w 10000"/>
              <a:gd name="connsiteY54" fmla="*/ 8623 h 10000"/>
              <a:gd name="connsiteX55" fmla="*/ 2844 w 10000"/>
              <a:gd name="connsiteY55" fmla="*/ 8730 h 10000"/>
              <a:gd name="connsiteX56" fmla="*/ 3222 w 10000"/>
              <a:gd name="connsiteY56" fmla="*/ 8824 h 10000"/>
              <a:gd name="connsiteX57" fmla="*/ 3602 w 10000"/>
              <a:gd name="connsiteY57" fmla="*/ 8931 h 10000"/>
              <a:gd name="connsiteX58" fmla="*/ 3958 w 10000"/>
              <a:gd name="connsiteY58" fmla="*/ 8931 h 10000"/>
              <a:gd name="connsiteX59" fmla="*/ 4527 w 10000"/>
              <a:gd name="connsiteY59" fmla="*/ 9038 h 10000"/>
              <a:gd name="connsiteX60" fmla="*/ 5095 w 10000"/>
              <a:gd name="connsiteY60" fmla="*/ 9038 h 10000"/>
              <a:gd name="connsiteX61" fmla="*/ 5664 w 10000"/>
              <a:gd name="connsiteY61" fmla="*/ 9038 h 10000"/>
              <a:gd name="connsiteX62" fmla="*/ 6232 w 10000"/>
              <a:gd name="connsiteY62" fmla="*/ 8931 h 10000"/>
              <a:gd name="connsiteX63" fmla="*/ 6612 w 10000"/>
              <a:gd name="connsiteY63" fmla="*/ 8931 h 10000"/>
              <a:gd name="connsiteX64" fmla="*/ 7180 w 10000"/>
              <a:gd name="connsiteY64" fmla="*/ 8824 h 10000"/>
              <a:gd name="connsiteX65" fmla="*/ 7560 w 10000"/>
              <a:gd name="connsiteY65" fmla="*/ 8730 h 10000"/>
              <a:gd name="connsiteX66" fmla="*/ 7938 w 10000"/>
              <a:gd name="connsiteY66" fmla="*/ 8623 h 10000"/>
              <a:gd name="connsiteX67" fmla="*/ 8128 w 10000"/>
              <a:gd name="connsiteY67" fmla="*/ 8516 h 10000"/>
              <a:gd name="connsiteX68" fmla="*/ 8128 w 10000"/>
              <a:gd name="connsiteY68" fmla="*/ 8409 h 10000"/>
              <a:gd name="connsiteX69" fmla="*/ 8294 w 10000"/>
              <a:gd name="connsiteY69" fmla="*/ 8195 h 10000"/>
              <a:gd name="connsiteX70" fmla="*/ 8483 w 10000"/>
              <a:gd name="connsiteY70" fmla="*/ 7982 h 10000"/>
              <a:gd name="connsiteX71" fmla="*/ 8673 w 10000"/>
              <a:gd name="connsiteY71" fmla="*/ 7874 h 10000"/>
              <a:gd name="connsiteX72" fmla="*/ 8673 w 10000"/>
              <a:gd name="connsiteY72" fmla="*/ 7553 h 10000"/>
              <a:gd name="connsiteX73" fmla="*/ 8863 w 10000"/>
              <a:gd name="connsiteY73" fmla="*/ 7340 h 10000"/>
              <a:gd name="connsiteX74" fmla="*/ 8863 w 10000"/>
              <a:gd name="connsiteY74" fmla="*/ 7126 h 10000"/>
              <a:gd name="connsiteX75" fmla="*/ 8863 w 10000"/>
              <a:gd name="connsiteY75" fmla="*/ 7018 h 10000"/>
              <a:gd name="connsiteX76" fmla="*/ 9052 w 10000"/>
              <a:gd name="connsiteY76" fmla="*/ 6805 h 10000"/>
              <a:gd name="connsiteX77" fmla="*/ 9052 w 10000"/>
              <a:gd name="connsiteY77" fmla="*/ 6698 h 10000"/>
              <a:gd name="connsiteX78" fmla="*/ 9242 w 10000"/>
              <a:gd name="connsiteY78" fmla="*/ 6698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591 h 10000"/>
              <a:gd name="connsiteX82" fmla="*/ 9242 w 10000"/>
              <a:gd name="connsiteY82" fmla="*/ 6698 h 10000"/>
              <a:gd name="connsiteX83" fmla="*/ 9431 w 10000"/>
              <a:gd name="connsiteY83" fmla="*/ 6698 h 10000"/>
              <a:gd name="connsiteX84" fmla="*/ 9431 w 10000"/>
              <a:gd name="connsiteY84" fmla="*/ 6805 h 10000"/>
              <a:gd name="connsiteX85" fmla="*/ 9431 w 10000"/>
              <a:gd name="connsiteY85" fmla="*/ 7018 h 10000"/>
              <a:gd name="connsiteX86" fmla="*/ 9431 w 10000"/>
              <a:gd name="connsiteY86" fmla="*/ 7126 h 10000"/>
              <a:gd name="connsiteX87" fmla="*/ 9431 w 10000"/>
              <a:gd name="connsiteY87" fmla="*/ 7340 h 10000"/>
              <a:gd name="connsiteX88" fmla="*/ 9431 w 10000"/>
              <a:gd name="connsiteY88" fmla="*/ 7553 h 10000"/>
              <a:gd name="connsiteX89" fmla="*/ 9621 w 10000"/>
              <a:gd name="connsiteY89" fmla="*/ 7982 h 10000"/>
              <a:gd name="connsiteX90" fmla="*/ 9621 w 10000"/>
              <a:gd name="connsiteY90" fmla="*/ 8302 h 10000"/>
              <a:gd name="connsiteX91" fmla="*/ 9811 w 10000"/>
              <a:gd name="connsiteY91" fmla="*/ 8623 h 10000"/>
              <a:gd name="connsiteX92" fmla="*/ 10000 w 10000"/>
              <a:gd name="connsiteY92" fmla="*/ 8824 h 10000"/>
              <a:gd name="connsiteX93" fmla="*/ 10000 w 10000"/>
              <a:gd name="connsiteY93" fmla="*/ 8931 h 10000"/>
              <a:gd name="connsiteX94" fmla="*/ 10000 w 10000"/>
              <a:gd name="connsiteY94" fmla="*/ 9038 h 10000"/>
              <a:gd name="connsiteX95" fmla="*/ 10000 w 10000"/>
              <a:gd name="connsiteY95" fmla="*/ 9144 h 10000"/>
              <a:gd name="connsiteX96" fmla="*/ 9811 w 10000"/>
              <a:gd name="connsiteY96" fmla="*/ 9251 h 10000"/>
              <a:gd name="connsiteX97" fmla="*/ 9431 w 10000"/>
              <a:gd name="connsiteY97" fmla="*/ 9358 h 10000"/>
              <a:gd name="connsiteX98" fmla="*/ 9052 w 10000"/>
              <a:gd name="connsiteY98" fmla="*/ 9465 h 10000"/>
              <a:gd name="connsiteX99" fmla="*/ 8673 w 10000"/>
              <a:gd name="connsiteY99" fmla="*/ 9572 h 10000"/>
              <a:gd name="connsiteX100" fmla="*/ 8128 w 10000"/>
              <a:gd name="connsiteY100" fmla="*/ 9680 h 10000"/>
              <a:gd name="connsiteX101" fmla="*/ 7369 w 10000"/>
              <a:gd name="connsiteY101" fmla="*/ 9786 h 10000"/>
              <a:gd name="connsiteX102" fmla="*/ 6801 w 10000"/>
              <a:gd name="connsiteY102" fmla="*/ 9893 h 10000"/>
              <a:gd name="connsiteX103" fmla="*/ 6043 w 10000"/>
              <a:gd name="connsiteY103" fmla="*/ 10000 h 10000"/>
              <a:gd name="connsiteX104" fmla="*/ 5095 w 10000"/>
              <a:gd name="connsiteY104" fmla="*/ 10000 h 10000"/>
              <a:gd name="connsiteX105" fmla="*/ 5095 w 10000"/>
              <a:gd name="connsiteY105" fmla="*/ 10000 h 10000"/>
              <a:gd name="connsiteX0" fmla="*/ 5095 w 10000"/>
              <a:gd name="connsiteY0" fmla="*/ 10000 h 10000"/>
              <a:gd name="connsiteX1" fmla="*/ 4336 w 10000"/>
              <a:gd name="connsiteY1" fmla="*/ 9893 h 10000"/>
              <a:gd name="connsiteX2" fmla="*/ 3602 w 10000"/>
              <a:gd name="connsiteY2" fmla="*/ 9893 h 10000"/>
              <a:gd name="connsiteX3" fmla="*/ 3033 w 10000"/>
              <a:gd name="connsiteY3" fmla="*/ 9786 h 10000"/>
              <a:gd name="connsiteX4" fmla="*/ 2465 w 10000"/>
              <a:gd name="connsiteY4" fmla="*/ 9680 h 10000"/>
              <a:gd name="connsiteX5" fmla="*/ 2085 w 10000"/>
              <a:gd name="connsiteY5" fmla="*/ 9572 h 10000"/>
              <a:gd name="connsiteX6" fmla="*/ 1706 w 10000"/>
              <a:gd name="connsiteY6" fmla="*/ 9358 h 10000"/>
              <a:gd name="connsiteX7" fmla="*/ 1327 w 10000"/>
              <a:gd name="connsiteY7" fmla="*/ 9144 h 10000"/>
              <a:gd name="connsiteX8" fmla="*/ 1137 w 10000"/>
              <a:gd name="connsiteY8" fmla="*/ 8931 h 10000"/>
              <a:gd name="connsiteX9" fmla="*/ 759 w 10000"/>
              <a:gd name="connsiteY9" fmla="*/ 8623 h 10000"/>
              <a:gd name="connsiteX10" fmla="*/ 569 w 10000"/>
              <a:gd name="connsiteY10" fmla="*/ 8302 h 10000"/>
              <a:gd name="connsiteX11" fmla="*/ 379 w 10000"/>
              <a:gd name="connsiteY11" fmla="*/ 7982 h 10000"/>
              <a:gd name="connsiteX12" fmla="*/ 379 w 10000"/>
              <a:gd name="connsiteY12" fmla="*/ 7660 h 10000"/>
              <a:gd name="connsiteX13" fmla="*/ 189 w 10000"/>
              <a:gd name="connsiteY13" fmla="*/ 7447 h 10000"/>
              <a:gd name="connsiteX14" fmla="*/ 189 w 10000"/>
              <a:gd name="connsiteY14" fmla="*/ 7126 h 10000"/>
              <a:gd name="connsiteX15" fmla="*/ 189 w 10000"/>
              <a:gd name="connsiteY15" fmla="*/ 6698 h 10000"/>
              <a:gd name="connsiteX16" fmla="*/ 189 w 10000"/>
              <a:gd name="connsiteY16" fmla="*/ 6270 h 10000"/>
              <a:gd name="connsiteX17" fmla="*/ 189 w 10000"/>
              <a:gd name="connsiteY17" fmla="*/ 5749 h 10000"/>
              <a:gd name="connsiteX18" fmla="*/ 189 w 10000"/>
              <a:gd name="connsiteY18" fmla="*/ 5107 h 10000"/>
              <a:gd name="connsiteX19" fmla="*/ 189 w 10000"/>
              <a:gd name="connsiteY19" fmla="*/ 4465 h 10000"/>
              <a:gd name="connsiteX20" fmla="*/ 189 w 10000"/>
              <a:gd name="connsiteY20" fmla="*/ 3622 h 10000"/>
              <a:gd name="connsiteX21" fmla="*/ 189 w 10000"/>
              <a:gd name="connsiteY21" fmla="*/ 2874 h 10000"/>
              <a:gd name="connsiteX22" fmla="*/ 189 w 10000"/>
              <a:gd name="connsiteY22" fmla="*/ 2233 h 10000"/>
              <a:gd name="connsiteX23" fmla="*/ 0 w 10000"/>
              <a:gd name="connsiteY23" fmla="*/ 1698 h 10000"/>
              <a:gd name="connsiteX24" fmla="*/ 0 w 10000"/>
              <a:gd name="connsiteY24" fmla="*/ 1269 h 10000"/>
              <a:gd name="connsiteX25" fmla="*/ 0 w 10000"/>
              <a:gd name="connsiteY25" fmla="*/ 855 h 10000"/>
              <a:gd name="connsiteX26" fmla="*/ 0 w 10000"/>
              <a:gd name="connsiteY26" fmla="*/ 535 h 10000"/>
              <a:gd name="connsiteX27" fmla="*/ 948 w 10000"/>
              <a:gd name="connsiteY27" fmla="*/ 0 h 10000"/>
              <a:gd name="connsiteX28" fmla="*/ 1327 w 10000"/>
              <a:gd name="connsiteY28" fmla="*/ 213 h 10000"/>
              <a:gd name="connsiteX29" fmla="*/ 1517 w 10000"/>
              <a:gd name="connsiteY29" fmla="*/ 535 h 10000"/>
              <a:gd name="connsiteX30" fmla="*/ 1517 w 10000"/>
              <a:gd name="connsiteY30" fmla="*/ 855 h 10000"/>
              <a:gd name="connsiteX31" fmla="*/ 1327 w 10000"/>
              <a:gd name="connsiteY31" fmla="*/ 962 h 10000"/>
              <a:gd name="connsiteX32" fmla="*/ 1327 w 10000"/>
              <a:gd name="connsiteY32" fmla="*/ 1069 h 10000"/>
              <a:gd name="connsiteX33" fmla="*/ 1327 w 10000"/>
              <a:gd name="connsiteY33" fmla="*/ 1377 h 10000"/>
              <a:gd name="connsiteX34" fmla="*/ 1327 w 10000"/>
              <a:gd name="connsiteY34" fmla="*/ 1591 h 10000"/>
              <a:gd name="connsiteX35" fmla="*/ 1327 w 10000"/>
              <a:gd name="connsiteY35" fmla="*/ 2018 h 10000"/>
              <a:gd name="connsiteX36" fmla="*/ 1327 w 10000"/>
              <a:gd name="connsiteY36" fmla="*/ 2340 h 10000"/>
              <a:gd name="connsiteX37" fmla="*/ 1137 w 10000"/>
              <a:gd name="connsiteY37" fmla="*/ 2874 h 10000"/>
              <a:gd name="connsiteX38" fmla="*/ 1137 w 10000"/>
              <a:gd name="connsiteY38" fmla="*/ 3409 h 10000"/>
              <a:gd name="connsiteX39" fmla="*/ 1137 w 10000"/>
              <a:gd name="connsiteY39" fmla="*/ 3931 h 10000"/>
              <a:gd name="connsiteX40" fmla="*/ 1137 w 10000"/>
              <a:gd name="connsiteY40" fmla="*/ 4358 h 10000"/>
              <a:gd name="connsiteX41" fmla="*/ 1137 w 10000"/>
              <a:gd name="connsiteY41" fmla="*/ 4786 h 10000"/>
              <a:gd name="connsiteX42" fmla="*/ 1137 w 10000"/>
              <a:gd name="connsiteY42" fmla="*/ 5214 h 10000"/>
              <a:gd name="connsiteX43" fmla="*/ 1327 w 10000"/>
              <a:gd name="connsiteY43" fmla="*/ 5535 h 10000"/>
              <a:gd name="connsiteX44" fmla="*/ 1327 w 10000"/>
              <a:gd name="connsiteY44" fmla="*/ 5855 h 10000"/>
              <a:gd name="connsiteX45" fmla="*/ 1327 w 10000"/>
              <a:gd name="connsiteY45" fmla="*/ 6069 h 10000"/>
              <a:gd name="connsiteX46" fmla="*/ 1327 w 10000"/>
              <a:gd name="connsiteY46" fmla="*/ 6270 h 10000"/>
              <a:gd name="connsiteX47" fmla="*/ 1327 w 10000"/>
              <a:gd name="connsiteY47" fmla="*/ 6911 h 10000"/>
              <a:gd name="connsiteX48" fmla="*/ 1517 w 10000"/>
              <a:gd name="connsiteY48" fmla="*/ 7553 h 10000"/>
              <a:gd name="connsiteX49" fmla="*/ 1706 w 10000"/>
              <a:gd name="connsiteY49" fmla="*/ 7874 h 10000"/>
              <a:gd name="connsiteX50" fmla="*/ 1706 w 10000"/>
              <a:gd name="connsiteY50" fmla="*/ 8088 h 10000"/>
              <a:gd name="connsiteX51" fmla="*/ 1896 w 10000"/>
              <a:gd name="connsiteY51" fmla="*/ 8302 h 10000"/>
              <a:gd name="connsiteX52" fmla="*/ 2275 w 10000"/>
              <a:gd name="connsiteY52" fmla="*/ 8516 h 10000"/>
              <a:gd name="connsiteX53" fmla="*/ 2465 w 10000"/>
              <a:gd name="connsiteY53" fmla="*/ 8623 h 10000"/>
              <a:gd name="connsiteX54" fmla="*/ 2844 w 10000"/>
              <a:gd name="connsiteY54" fmla="*/ 8730 h 10000"/>
              <a:gd name="connsiteX55" fmla="*/ 3222 w 10000"/>
              <a:gd name="connsiteY55" fmla="*/ 8824 h 10000"/>
              <a:gd name="connsiteX56" fmla="*/ 3602 w 10000"/>
              <a:gd name="connsiteY56" fmla="*/ 8931 h 10000"/>
              <a:gd name="connsiteX57" fmla="*/ 3958 w 10000"/>
              <a:gd name="connsiteY57" fmla="*/ 8931 h 10000"/>
              <a:gd name="connsiteX58" fmla="*/ 4527 w 10000"/>
              <a:gd name="connsiteY58" fmla="*/ 9038 h 10000"/>
              <a:gd name="connsiteX59" fmla="*/ 5095 w 10000"/>
              <a:gd name="connsiteY59" fmla="*/ 9038 h 10000"/>
              <a:gd name="connsiteX60" fmla="*/ 5664 w 10000"/>
              <a:gd name="connsiteY60" fmla="*/ 9038 h 10000"/>
              <a:gd name="connsiteX61" fmla="*/ 6232 w 10000"/>
              <a:gd name="connsiteY61" fmla="*/ 8931 h 10000"/>
              <a:gd name="connsiteX62" fmla="*/ 6612 w 10000"/>
              <a:gd name="connsiteY62" fmla="*/ 8931 h 10000"/>
              <a:gd name="connsiteX63" fmla="*/ 7180 w 10000"/>
              <a:gd name="connsiteY63" fmla="*/ 8824 h 10000"/>
              <a:gd name="connsiteX64" fmla="*/ 7560 w 10000"/>
              <a:gd name="connsiteY64" fmla="*/ 8730 h 10000"/>
              <a:gd name="connsiteX65" fmla="*/ 7938 w 10000"/>
              <a:gd name="connsiteY65" fmla="*/ 8623 h 10000"/>
              <a:gd name="connsiteX66" fmla="*/ 8128 w 10000"/>
              <a:gd name="connsiteY66" fmla="*/ 8516 h 10000"/>
              <a:gd name="connsiteX67" fmla="*/ 8128 w 10000"/>
              <a:gd name="connsiteY67" fmla="*/ 8409 h 10000"/>
              <a:gd name="connsiteX68" fmla="*/ 8294 w 10000"/>
              <a:gd name="connsiteY68" fmla="*/ 8195 h 10000"/>
              <a:gd name="connsiteX69" fmla="*/ 8483 w 10000"/>
              <a:gd name="connsiteY69" fmla="*/ 7982 h 10000"/>
              <a:gd name="connsiteX70" fmla="*/ 8673 w 10000"/>
              <a:gd name="connsiteY70" fmla="*/ 7874 h 10000"/>
              <a:gd name="connsiteX71" fmla="*/ 8673 w 10000"/>
              <a:gd name="connsiteY71" fmla="*/ 7553 h 10000"/>
              <a:gd name="connsiteX72" fmla="*/ 8863 w 10000"/>
              <a:gd name="connsiteY72" fmla="*/ 7340 h 10000"/>
              <a:gd name="connsiteX73" fmla="*/ 8863 w 10000"/>
              <a:gd name="connsiteY73" fmla="*/ 7126 h 10000"/>
              <a:gd name="connsiteX74" fmla="*/ 8863 w 10000"/>
              <a:gd name="connsiteY74" fmla="*/ 7018 h 10000"/>
              <a:gd name="connsiteX75" fmla="*/ 9052 w 10000"/>
              <a:gd name="connsiteY75" fmla="*/ 6805 h 10000"/>
              <a:gd name="connsiteX76" fmla="*/ 9052 w 10000"/>
              <a:gd name="connsiteY76" fmla="*/ 6698 h 10000"/>
              <a:gd name="connsiteX77" fmla="*/ 9242 w 10000"/>
              <a:gd name="connsiteY77" fmla="*/ 6698 h 10000"/>
              <a:gd name="connsiteX78" fmla="*/ 9242 w 10000"/>
              <a:gd name="connsiteY78" fmla="*/ 6591 h 10000"/>
              <a:gd name="connsiteX79" fmla="*/ 9242 w 10000"/>
              <a:gd name="connsiteY79" fmla="*/ 6591 h 10000"/>
              <a:gd name="connsiteX80" fmla="*/ 9242 w 10000"/>
              <a:gd name="connsiteY80" fmla="*/ 6591 h 10000"/>
              <a:gd name="connsiteX81" fmla="*/ 9242 w 10000"/>
              <a:gd name="connsiteY81" fmla="*/ 6698 h 10000"/>
              <a:gd name="connsiteX82" fmla="*/ 9431 w 10000"/>
              <a:gd name="connsiteY82" fmla="*/ 6698 h 10000"/>
              <a:gd name="connsiteX83" fmla="*/ 9431 w 10000"/>
              <a:gd name="connsiteY83" fmla="*/ 6805 h 10000"/>
              <a:gd name="connsiteX84" fmla="*/ 9431 w 10000"/>
              <a:gd name="connsiteY84" fmla="*/ 7018 h 10000"/>
              <a:gd name="connsiteX85" fmla="*/ 9431 w 10000"/>
              <a:gd name="connsiteY85" fmla="*/ 7126 h 10000"/>
              <a:gd name="connsiteX86" fmla="*/ 9431 w 10000"/>
              <a:gd name="connsiteY86" fmla="*/ 7340 h 10000"/>
              <a:gd name="connsiteX87" fmla="*/ 9431 w 10000"/>
              <a:gd name="connsiteY87" fmla="*/ 7553 h 10000"/>
              <a:gd name="connsiteX88" fmla="*/ 9621 w 10000"/>
              <a:gd name="connsiteY88" fmla="*/ 7982 h 10000"/>
              <a:gd name="connsiteX89" fmla="*/ 9621 w 10000"/>
              <a:gd name="connsiteY89" fmla="*/ 8302 h 10000"/>
              <a:gd name="connsiteX90" fmla="*/ 9811 w 10000"/>
              <a:gd name="connsiteY90" fmla="*/ 8623 h 10000"/>
              <a:gd name="connsiteX91" fmla="*/ 10000 w 10000"/>
              <a:gd name="connsiteY91" fmla="*/ 8824 h 10000"/>
              <a:gd name="connsiteX92" fmla="*/ 10000 w 10000"/>
              <a:gd name="connsiteY92" fmla="*/ 8931 h 10000"/>
              <a:gd name="connsiteX93" fmla="*/ 10000 w 10000"/>
              <a:gd name="connsiteY93" fmla="*/ 9038 h 10000"/>
              <a:gd name="connsiteX94" fmla="*/ 10000 w 10000"/>
              <a:gd name="connsiteY94" fmla="*/ 9144 h 10000"/>
              <a:gd name="connsiteX95" fmla="*/ 9811 w 10000"/>
              <a:gd name="connsiteY95" fmla="*/ 9251 h 10000"/>
              <a:gd name="connsiteX96" fmla="*/ 9431 w 10000"/>
              <a:gd name="connsiteY96" fmla="*/ 9358 h 10000"/>
              <a:gd name="connsiteX97" fmla="*/ 9052 w 10000"/>
              <a:gd name="connsiteY97" fmla="*/ 9465 h 10000"/>
              <a:gd name="connsiteX98" fmla="*/ 8673 w 10000"/>
              <a:gd name="connsiteY98" fmla="*/ 9572 h 10000"/>
              <a:gd name="connsiteX99" fmla="*/ 8128 w 10000"/>
              <a:gd name="connsiteY99" fmla="*/ 9680 h 10000"/>
              <a:gd name="connsiteX100" fmla="*/ 7369 w 10000"/>
              <a:gd name="connsiteY100" fmla="*/ 9786 h 10000"/>
              <a:gd name="connsiteX101" fmla="*/ 6801 w 10000"/>
              <a:gd name="connsiteY101" fmla="*/ 9893 h 10000"/>
              <a:gd name="connsiteX102" fmla="*/ 6043 w 10000"/>
              <a:gd name="connsiteY102" fmla="*/ 10000 h 10000"/>
              <a:gd name="connsiteX103" fmla="*/ 5095 w 10000"/>
              <a:gd name="connsiteY103" fmla="*/ 10000 h 10000"/>
              <a:gd name="connsiteX104" fmla="*/ 5095 w 10000"/>
              <a:gd name="connsiteY104" fmla="*/ 10000 h 10000"/>
              <a:gd name="connsiteX0" fmla="*/ 5095 w 10000"/>
              <a:gd name="connsiteY0" fmla="*/ 9787 h 9787"/>
              <a:gd name="connsiteX1" fmla="*/ 4336 w 10000"/>
              <a:gd name="connsiteY1" fmla="*/ 9680 h 9787"/>
              <a:gd name="connsiteX2" fmla="*/ 3602 w 10000"/>
              <a:gd name="connsiteY2" fmla="*/ 9680 h 9787"/>
              <a:gd name="connsiteX3" fmla="*/ 3033 w 10000"/>
              <a:gd name="connsiteY3" fmla="*/ 9573 h 9787"/>
              <a:gd name="connsiteX4" fmla="*/ 2465 w 10000"/>
              <a:gd name="connsiteY4" fmla="*/ 9467 h 9787"/>
              <a:gd name="connsiteX5" fmla="*/ 2085 w 10000"/>
              <a:gd name="connsiteY5" fmla="*/ 9359 h 9787"/>
              <a:gd name="connsiteX6" fmla="*/ 1706 w 10000"/>
              <a:gd name="connsiteY6" fmla="*/ 9145 h 9787"/>
              <a:gd name="connsiteX7" fmla="*/ 1327 w 10000"/>
              <a:gd name="connsiteY7" fmla="*/ 8931 h 9787"/>
              <a:gd name="connsiteX8" fmla="*/ 1137 w 10000"/>
              <a:gd name="connsiteY8" fmla="*/ 8718 h 9787"/>
              <a:gd name="connsiteX9" fmla="*/ 759 w 10000"/>
              <a:gd name="connsiteY9" fmla="*/ 8410 h 9787"/>
              <a:gd name="connsiteX10" fmla="*/ 569 w 10000"/>
              <a:gd name="connsiteY10" fmla="*/ 8089 h 9787"/>
              <a:gd name="connsiteX11" fmla="*/ 379 w 10000"/>
              <a:gd name="connsiteY11" fmla="*/ 7769 h 9787"/>
              <a:gd name="connsiteX12" fmla="*/ 379 w 10000"/>
              <a:gd name="connsiteY12" fmla="*/ 7447 h 9787"/>
              <a:gd name="connsiteX13" fmla="*/ 189 w 10000"/>
              <a:gd name="connsiteY13" fmla="*/ 7234 h 9787"/>
              <a:gd name="connsiteX14" fmla="*/ 189 w 10000"/>
              <a:gd name="connsiteY14" fmla="*/ 6913 h 9787"/>
              <a:gd name="connsiteX15" fmla="*/ 189 w 10000"/>
              <a:gd name="connsiteY15" fmla="*/ 6485 h 9787"/>
              <a:gd name="connsiteX16" fmla="*/ 189 w 10000"/>
              <a:gd name="connsiteY16" fmla="*/ 6057 h 9787"/>
              <a:gd name="connsiteX17" fmla="*/ 189 w 10000"/>
              <a:gd name="connsiteY17" fmla="*/ 5536 h 9787"/>
              <a:gd name="connsiteX18" fmla="*/ 189 w 10000"/>
              <a:gd name="connsiteY18" fmla="*/ 4894 h 9787"/>
              <a:gd name="connsiteX19" fmla="*/ 189 w 10000"/>
              <a:gd name="connsiteY19" fmla="*/ 4252 h 9787"/>
              <a:gd name="connsiteX20" fmla="*/ 189 w 10000"/>
              <a:gd name="connsiteY20" fmla="*/ 3409 h 9787"/>
              <a:gd name="connsiteX21" fmla="*/ 189 w 10000"/>
              <a:gd name="connsiteY21" fmla="*/ 2661 h 9787"/>
              <a:gd name="connsiteX22" fmla="*/ 189 w 10000"/>
              <a:gd name="connsiteY22" fmla="*/ 2020 h 9787"/>
              <a:gd name="connsiteX23" fmla="*/ 0 w 10000"/>
              <a:gd name="connsiteY23" fmla="*/ 1485 h 9787"/>
              <a:gd name="connsiteX24" fmla="*/ 0 w 10000"/>
              <a:gd name="connsiteY24" fmla="*/ 1056 h 9787"/>
              <a:gd name="connsiteX25" fmla="*/ 0 w 10000"/>
              <a:gd name="connsiteY25" fmla="*/ 642 h 9787"/>
              <a:gd name="connsiteX26" fmla="*/ 0 w 10000"/>
              <a:gd name="connsiteY26" fmla="*/ 322 h 9787"/>
              <a:gd name="connsiteX27" fmla="*/ 1327 w 10000"/>
              <a:gd name="connsiteY27" fmla="*/ 0 h 9787"/>
              <a:gd name="connsiteX28" fmla="*/ 1517 w 10000"/>
              <a:gd name="connsiteY28" fmla="*/ 322 h 9787"/>
              <a:gd name="connsiteX29" fmla="*/ 1517 w 10000"/>
              <a:gd name="connsiteY29" fmla="*/ 642 h 9787"/>
              <a:gd name="connsiteX30" fmla="*/ 1327 w 10000"/>
              <a:gd name="connsiteY30" fmla="*/ 749 h 9787"/>
              <a:gd name="connsiteX31" fmla="*/ 1327 w 10000"/>
              <a:gd name="connsiteY31" fmla="*/ 856 h 9787"/>
              <a:gd name="connsiteX32" fmla="*/ 1327 w 10000"/>
              <a:gd name="connsiteY32" fmla="*/ 1164 h 9787"/>
              <a:gd name="connsiteX33" fmla="*/ 1327 w 10000"/>
              <a:gd name="connsiteY33" fmla="*/ 1378 h 9787"/>
              <a:gd name="connsiteX34" fmla="*/ 1327 w 10000"/>
              <a:gd name="connsiteY34" fmla="*/ 1805 h 9787"/>
              <a:gd name="connsiteX35" fmla="*/ 1327 w 10000"/>
              <a:gd name="connsiteY35" fmla="*/ 2127 h 9787"/>
              <a:gd name="connsiteX36" fmla="*/ 1137 w 10000"/>
              <a:gd name="connsiteY36" fmla="*/ 2661 h 9787"/>
              <a:gd name="connsiteX37" fmla="*/ 1137 w 10000"/>
              <a:gd name="connsiteY37" fmla="*/ 3196 h 9787"/>
              <a:gd name="connsiteX38" fmla="*/ 1137 w 10000"/>
              <a:gd name="connsiteY38" fmla="*/ 3718 h 9787"/>
              <a:gd name="connsiteX39" fmla="*/ 1137 w 10000"/>
              <a:gd name="connsiteY39" fmla="*/ 4145 h 9787"/>
              <a:gd name="connsiteX40" fmla="*/ 1137 w 10000"/>
              <a:gd name="connsiteY40" fmla="*/ 4573 h 9787"/>
              <a:gd name="connsiteX41" fmla="*/ 1137 w 10000"/>
              <a:gd name="connsiteY41" fmla="*/ 5001 h 9787"/>
              <a:gd name="connsiteX42" fmla="*/ 1327 w 10000"/>
              <a:gd name="connsiteY42" fmla="*/ 5322 h 9787"/>
              <a:gd name="connsiteX43" fmla="*/ 1327 w 10000"/>
              <a:gd name="connsiteY43" fmla="*/ 5642 h 9787"/>
              <a:gd name="connsiteX44" fmla="*/ 1327 w 10000"/>
              <a:gd name="connsiteY44" fmla="*/ 5856 h 9787"/>
              <a:gd name="connsiteX45" fmla="*/ 1327 w 10000"/>
              <a:gd name="connsiteY45" fmla="*/ 6057 h 9787"/>
              <a:gd name="connsiteX46" fmla="*/ 1327 w 10000"/>
              <a:gd name="connsiteY46" fmla="*/ 6698 h 9787"/>
              <a:gd name="connsiteX47" fmla="*/ 1517 w 10000"/>
              <a:gd name="connsiteY47" fmla="*/ 7340 h 9787"/>
              <a:gd name="connsiteX48" fmla="*/ 1706 w 10000"/>
              <a:gd name="connsiteY48" fmla="*/ 7661 h 9787"/>
              <a:gd name="connsiteX49" fmla="*/ 1706 w 10000"/>
              <a:gd name="connsiteY49" fmla="*/ 7875 h 9787"/>
              <a:gd name="connsiteX50" fmla="*/ 1896 w 10000"/>
              <a:gd name="connsiteY50" fmla="*/ 8089 h 9787"/>
              <a:gd name="connsiteX51" fmla="*/ 2275 w 10000"/>
              <a:gd name="connsiteY51" fmla="*/ 8303 h 9787"/>
              <a:gd name="connsiteX52" fmla="*/ 2465 w 10000"/>
              <a:gd name="connsiteY52" fmla="*/ 8410 h 9787"/>
              <a:gd name="connsiteX53" fmla="*/ 2844 w 10000"/>
              <a:gd name="connsiteY53" fmla="*/ 8517 h 9787"/>
              <a:gd name="connsiteX54" fmla="*/ 3222 w 10000"/>
              <a:gd name="connsiteY54" fmla="*/ 8611 h 9787"/>
              <a:gd name="connsiteX55" fmla="*/ 3602 w 10000"/>
              <a:gd name="connsiteY55" fmla="*/ 8718 h 9787"/>
              <a:gd name="connsiteX56" fmla="*/ 3958 w 10000"/>
              <a:gd name="connsiteY56" fmla="*/ 8718 h 9787"/>
              <a:gd name="connsiteX57" fmla="*/ 4527 w 10000"/>
              <a:gd name="connsiteY57" fmla="*/ 8825 h 9787"/>
              <a:gd name="connsiteX58" fmla="*/ 5095 w 10000"/>
              <a:gd name="connsiteY58" fmla="*/ 8825 h 9787"/>
              <a:gd name="connsiteX59" fmla="*/ 5664 w 10000"/>
              <a:gd name="connsiteY59" fmla="*/ 8825 h 9787"/>
              <a:gd name="connsiteX60" fmla="*/ 6232 w 10000"/>
              <a:gd name="connsiteY60" fmla="*/ 8718 h 9787"/>
              <a:gd name="connsiteX61" fmla="*/ 6612 w 10000"/>
              <a:gd name="connsiteY61" fmla="*/ 8718 h 9787"/>
              <a:gd name="connsiteX62" fmla="*/ 7180 w 10000"/>
              <a:gd name="connsiteY62" fmla="*/ 8611 h 9787"/>
              <a:gd name="connsiteX63" fmla="*/ 7560 w 10000"/>
              <a:gd name="connsiteY63" fmla="*/ 8517 h 9787"/>
              <a:gd name="connsiteX64" fmla="*/ 7938 w 10000"/>
              <a:gd name="connsiteY64" fmla="*/ 8410 h 9787"/>
              <a:gd name="connsiteX65" fmla="*/ 8128 w 10000"/>
              <a:gd name="connsiteY65" fmla="*/ 8303 h 9787"/>
              <a:gd name="connsiteX66" fmla="*/ 8128 w 10000"/>
              <a:gd name="connsiteY66" fmla="*/ 8196 h 9787"/>
              <a:gd name="connsiteX67" fmla="*/ 8294 w 10000"/>
              <a:gd name="connsiteY67" fmla="*/ 7982 h 9787"/>
              <a:gd name="connsiteX68" fmla="*/ 8483 w 10000"/>
              <a:gd name="connsiteY68" fmla="*/ 7769 h 9787"/>
              <a:gd name="connsiteX69" fmla="*/ 8673 w 10000"/>
              <a:gd name="connsiteY69" fmla="*/ 7661 h 9787"/>
              <a:gd name="connsiteX70" fmla="*/ 8673 w 10000"/>
              <a:gd name="connsiteY70" fmla="*/ 7340 h 9787"/>
              <a:gd name="connsiteX71" fmla="*/ 8863 w 10000"/>
              <a:gd name="connsiteY71" fmla="*/ 7127 h 9787"/>
              <a:gd name="connsiteX72" fmla="*/ 8863 w 10000"/>
              <a:gd name="connsiteY72" fmla="*/ 6913 h 9787"/>
              <a:gd name="connsiteX73" fmla="*/ 8863 w 10000"/>
              <a:gd name="connsiteY73" fmla="*/ 6805 h 9787"/>
              <a:gd name="connsiteX74" fmla="*/ 9052 w 10000"/>
              <a:gd name="connsiteY74" fmla="*/ 6592 h 9787"/>
              <a:gd name="connsiteX75" fmla="*/ 9052 w 10000"/>
              <a:gd name="connsiteY75" fmla="*/ 6485 h 9787"/>
              <a:gd name="connsiteX76" fmla="*/ 9242 w 10000"/>
              <a:gd name="connsiteY76" fmla="*/ 6485 h 9787"/>
              <a:gd name="connsiteX77" fmla="*/ 9242 w 10000"/>
              <a:gd name="connsiteY77" fmla="*/ 6378 h 9787"/>
              <a:gd name="connsiteX78" fmla="*/ 9242 w 10000"/>
              <a:gd name="connsiteY78" fmla="*/ 6378 h 9787"/>
              <a:gd name="connsiteX79" fmla="*/ 9242 w 10000"/>
              <a:gd name="connsiteY79" fmla="*/ 6378 h 9787"/>
              <a:gd name="connsiteX80" fmla="*/ 9242 w 10000"/>
              <a:gd name="connsiteY80" fmla="*/ 6485 h 9787"/>
              <a:gd name="connsiteX81" fmla="*/ 9431 w 10000"/>
              <a:gd name="connsiteY81" fmla="*/ 6485 h 9787"/>
              <a:gd name="connsiteX82" fmla="*/ 9431 w 10000"/>
              <a:gd name="connsiteY82" fmla="*/ 6592 h 9787"/>
              <a:gd name="connsiteX83" fmla="*/ 9431 w 10000"/>
              <a:gd name="connsiteY83" fmla="*/ 6805 h 9787"/>
              <a:gd name="connsiteX84" fmla="*/ 9431 w 10000"/>
              <a:gd name="connsiteY84" fmla="*/ 6913 h 9787"/>
              <a:gd name="connsiteX85" fmla="*/ 9431 w 10000"/>
              <a:gd name="connsiteY85" fmla="*/ 7127 h 9787"/>
              <a:gd name="connsiteX86" fmla="*/ 9431 w 10000"/>
              <a:gd name="connsiteY86" fmla="*/ 7340 h 9787"/>
              <a:gd name="connsiteX87" fmla="*/ 9621 w 10000"/>
              <a:gd name="connsiteY87" fmla="*/ 7769 h 9787"/>
              <a:gd name="connsiteX88" fmla="*/ 9621 w 10000"/>
              <a:gd name="connsiteY88" fmla="*/ 8089 h 9787"/>
              <a:gd name="connsiteX89" fmla="*/ 9811 w 10000"/>
              <a:gd name="connsiteY89" fmla="*/ 8410 h 9787"/>
              <a:gd name="connsiteX90" fmla="*/ 10000 w 10000"/>
              <a:gd name="connsiteY90" fmla="*/ 8611 h 9787"/>
              <a:gd name="connsiteX91" fmla="*/ 10000 w 10000"/>
              <a:gd name="connsiteY91" fmla="*/ 8718 h 9787"/>
              <a:gd name="connsiteX92" fmla="*/ 10000 w 10000"/>
              <a:gd name="connsiteY92" fmla="*/ 8825 h 9787"/>
              <a:gd name="connsiteX93" fmla="*/ 10000 w 10000"/>
              <a:gd name="connsiteY93" fmla="*/ 8931 h 9787"/>
              <a:gd name="connsiteX94" fmla="*/ 9811 w 10000"/>
              <a:gd name="connsiteY94" fmla="*/ 9038 h 9787"/>
              <a:gd name="connsiteX95" fmla="*/ 9431 w 10000"/>
              <a:gd name="connsiteY95" fmla="*/ 9145 h 9787"/>
              <a:gd name="connsiteX96" fmla="*/ 9052 w 10000"/>
              <a:gd name="connsiteY96" fmla="*/ 9252 h 9787"/>
              <a:gd name="connsiteX97" fmla="*/ 8673 w 10000"/>
              <a:gd name="connsiteY97" fmla="*/ 9359 h 9787"/>
              <a:gd name="connsiteX98" fmla="*/ 8128 w 10000"/>
              <a:gd name="connsiteY98" fmla="*/ 9467 h 9787"/>
              <a:gd name="connsiteX99" fmla="*/ 7369 w 10000"/>
              <a:gd name="connsiteY99" fmla="*/ 9573 h 9787"/>
              <a:gd name="connsiteX100" fmla="*/ 6801 w 10000"/>
              <a:gd name="connsiteY100" fmla="*/ 9680 h 9787"/>
              <a:gd name="connsiteX101" fmla="*/ 6043 w 10000"/>
              <a:gd name="connsiteY101" fmla="*/ 9787 h 9787"/>
              <a:gd name="connsiteX102" fmla="*/ 5095 w 10000"/>
              <a:gd name="connsiteY102" fmla="*/ 9787 h 9787"/>
              <a:gd name="connsiteX103" fmla="*/ 5095 w 10000"/>
              <a:gd name="connsiteY103" fmla="*/ 9787 h 9787"/>
              <a:gd name="connsiteX0" fmla="*/ 5095 w 10000"/>
              <a:gd name="connsiteY0" fmla="*/ 9671 h 9671"/>
              <a:gd name="connsiteX1" fmla="*/ 4336 w 10000"/>
              <a:gd name="connsiteY1" fmla="*/ 9562 h 9671"/>
              <a:gd name="connsiteX2" fmla="*/ 3602 w 10000"/>
              <a:gd name="connsiteY2" fmla="*/ 9562 h 9671"/>
              <a:gd name="connsiteX3" fmla="*/ 3033 w 10000"/>
              <a:gd name="connsiteY3" fmla="*/ 9452 h 9671"/>
              <a:gd name="connsiteX4" fmla="*/ 2465 w 10000"/>
              <a:gd name="connsiteY4" fmla="*/ 9344 h 9671"/>
              <a:gd name="connsiteX5" fmla="*/ 2085 w 10000"/>
              <a:gd name="connsiteY5" fmla="*/ 9234 h 9671"/>
              <a:gd name="connsiteX6" fmla="*/ 1706 w 10000"/>
              <a:gd name="connsiteY6" fmla="*/ 9015 h 9671"/>
              <a:gd name="connsiteX7" fmla="*/ 1327 w 10000"/>
              <a:gd name="connsiteY7" fmla="*/ 8796 h 9671"/>
              <a:gd name="connsiteX8" fmla="*/ 1137 w 10000"/>
              <a:gd name="connsiteY8" fmla="*/ 8579 h 9671"/>
              <a:gd name="connsiteX9" fmla="*/ 759 w 10000"/>
              <a:gd name="connsiteY9" fmla="*/ 8264 h 9671"/>
              <a:gd name="connsiteX10" fmla="*/ 569 w 10000"/>
              <a:gd name="connsiteY10" fmla="*/ 7936 h 9671"/>
              <a:gd name="connsiteX11" fmla="*/ 379 w 10000"/>
              <a:gd name="connsiteY11" fmla="*/ 7609 h 9671"/>
              <a:gd name="connsiteX12" fmla="*/ 379 w 10000"/>
              <a:gd name="connsiteY12" fmla="*/ 7280 h 9671"/>
              <a:gd name="connsiteX13" fmla="*/ 189 w 10000"/>
              <a:gd name="connsiteY13" fmla="*/ 7062 h 9671"/>
              <a:gd name="connsiteX14" fmla="*/ 189 w 10000"/>
              <a:gd name="connsiteY14" fmla="*/ 6734 h 9671"/>
              <a:gd name="connsiteX15" fmla="*/ 189 w 10000"/>
              <a:gd name="connsiteY15" fmla="*/ 6297 h 9671"/>
              <a:gd name="connsiteX16" fmla="*/ 189 w 10000"/>
              <a:gd name="connsiteY16" fmla="*/ 5860 h 9671"/>
              <a:gd name="connsiteX17" fmla="*/ 189 w 10000"/>
              <a:gd name="connsiteY17" fmla="*/ 5327 h 9671"/>
              <a:gd name="connsiteX18" fmla="*/ 189 w 10000"/>
              <a:gd name="connsiteY18" fmla="*/ 4672 h 9671"/>
              <a:gd name="connsiteX19" fmla="*/ 189 w 10000"/>
              <a:gd name="connsiteY19" fmla="*/ 4016 h 9671"/>
              <a:gd name="connsiteX20" fmla="*/ 189 w 10000"/>
              <a:gd name="connsiteY20" fmla="*/ 3154 h 9671"/>
              <a:gd name="connsiteX21" fmla="*/ 189 w 10000"/>
              <a:gd name="connsiteY21" fmla="*/ 2390 h 9671"/>
              <a:gd name="connsiteX22" fmla="*/ 189 w 10000"/>
              <a:gd name="connsiteY22" fmla="*/ 1735 h 9671"/>
              <a:gd name="connsiteX23" fmla="*/ 0 w 10000"/>
              <a:gd name="connsiteY23" fmla="*/ 1188 h 9671"/>
              <a:gd name="connsiteX24" fmla="*/ 0 w 10000"/>
              <a:gd name="connsiteY24" fmla="*/ 750 h 9671"/>
              <a:gd name="connsiteX25" fmla="*/ 0 w 10000"/>
              <a:gd name="connsiteY25" fmla="*/ 327 h 9671"/>
              <a:gd name="connsiteX26" fmla="*/ 0 w 10000"/>
              <a:gd name="connsiteY26" fmla="*/ 0 h 9671"/>
              <a:gd name="connsiteX27" fmla="*/ 1517 w 10000"/>
              <a:gd name="connsiteY27" fmla="*/ 0 h 9671"/>
              <a:gd name="connsiteX28" fmla="*/ 1517 w 10000"/>
              <a:gd name="connsiteY28" fmla="*/ 327 h 9671"/>
              <a:gd name="connsiteX29" fmla="*/ 1327 w 10000"/>
              <a:gd name="connsiteY29" fmla="*/ 436 h 9671"/>
              <a:gd name="connsiteX30" fmla="*/ 1327 w 10000"/>
              <a:gd name="connsiteY30" fmla="*/ 546 h 9671"/>
              <a:gd name="connsiteX31" fmla="*/ 1327 w 10000"/>
              <a:gd name="connsiteY31" fmla="*/ 860 h 9671"/>
              <a:gd name="connsiteX32" fmla="*/ 1327 w 10000"/>
              <a:gd name="connsiteY32" fmla="*/ 1079 h 9671"/>
              <a:gd name="connsiteX33" fmla="*/ 1327 w 10000"/>
              <a:gd name="connsiteY33" fmla="*/ 1515 h 9671"/>
              <a:gd name="connsiteX34" fmla="*/ 1327 w 10000"/>
              <a:gd name="connsiteY34" fmla="*/ 1844 h 9671"/>
              <a:gd name="connsiteX35" fmla="*/ 1137 w 10000"/>
              <a:gd name="connsiteY35" fmla="*/ 2390 h 9671"/>
              <a:gd name="connsiteX36" fmla="*/ 1137 w 10000"/>
              <a:gd name="connsiteY36" fmla="*/ 2937 h 9671"/>
              <a:gd name="connsiteX37" fmla="*/ 1137 w 10000"/>
              <a:gd name="connsiteY37" fmla="*/ 3470 h 9671"/>
              <a:gd name="connsiteX38" fmla="*/ 1137 w 10000"/>
              <a:gd name="connsiteY38" fmla="*/ 3906 h 9671"/>
              <a:gd name="connsiteX39" fmla="*/ 1137 w 10000"/>
              <a:gd name="connsiteY39" fmla="*/ 4344 h 9671"/>
              <a:gd name="connsiteX40" fmla="*/ 1137 w 10000"/>
              <a:gd name="connsiteY40" fmla="*/ 4781 h 9671"/>
              <a:gd name="connsiteX41" fmla="*/ 1327 w 10000"/>
              <a:gd name="connsiteY41" fmla="*/ 5109 h 9671"/>
              <a:gd name="connsiteX42" fmla="*/ 1327 w 10000"/>
              <a:gd name="connsiteY42" fmla="*/ 5436 h 9671"/>
              <a:gd name="connsiteX43" fmla="*/ 1327 w 10000"/>
              <a:gd name="connsiteY43" fmla="*/ 5654 h 9671"/>
              <a:gd name="connsiteX44" fmla="*/ 1327 w 10000"/>
              <a:gd name="connsiteY44" fmla="*/ 5860 h 9671"/>
              <a:gd name="connsiteX45" fmla="*/ 1327 w 10000"/>
              <a:gd name="connsiteY45" fmla="*/ 6515 h 9671"/>
              <a:gd name="connsiteX46" fmla="*/ 1517 w 10000"/>
              <a:gd name="connsiteY46" fmla="*/ 7171 h 9671"/>
              <a:gd name="connsiteX47" fmla="*/ 1706 w 10000"/>
              <a:gd name="connsiteY47" fmla="*/ 7499 h 9671"/>
              <a:gd name="connsiteX48" fmla="*/ 1706 w 10000"/>
              <a:gd name="connsiteY48" fmla="*/ 7717 h 9671"/>
              <a:gd name="connsiteX49" fmla="*/ 1896 w 10000"/>
              <a:gd name="connsiteY49" fmla="*/ 7936 h 9671"/>
              <a:gd name="connsiteX50" fmla="*/ 2275 w 10000"/>
              <a:gd name="connsiteY50" fmla="*/ 8155 h 9671"/>
              <a:gd name="connsiteX51" fmla="*/ 2465 w 10000"/>
              <a:gd name="connsiteY51" fmla="*/ 8264 h 9671"/>
              <a:gd name="connsiteX52" fmla="*/ 2844 w 10000"/>
              <a:gd name="connsiteY52" fmla="*/ 8373 h 9671"/>
              <a:gd name="connsiteX53" fmla="*/ 3222 w 10000"/>
              <a:gd name="connsiteY53" fmla="*/ 8469 h 9671"/>
              <a:gd name="connsiteX54" fmla="*/ 3602 w 10000"/>
              <a:gd name="connsiteY54" fmla="*/ 8579 h 9671"/>
              <a:gd name="connsiteX55" fmla="*/ 3958 w 10000"/>
              <a:gd name="connsiteY55" fmla="*/ 8579 h 9671"/>
              <a:gd name="connsiteX56" fmla="*/ 4527 w 10000"/>
              <a:gd name="connsiteY56" fmla="*/ 8688 h 9671"/>
              <a:gd name="connsiteX57" fmla="*/ 5095 w 10000"/>
              <a:gd name="connsiteY57" fmla="*/ 8688 h 9671"/>
              <a:gd name="connsiteX58" fmla="*/ 5664 w 10000"/>
              <a:gd name="connsiteY58" fmla="*/ 8688 h 9671"/>
              <a:gd name="connsiteX59" fmla="*/ 6232 w 10000"/>
              <a:gd name="connsiteY59" fmla="*/ 8579 h 9671"/>
              <a:gd name="connsiteX60" fmla="*/ 6612 w 10000"/>
              <a:gd name="connsiteY60" fmla="*/ 8579 h 9671"/>
              <a:gd name="connsiteX61" fmla="*/ 7180 w 10000"/>
              <a:gd name="connsiteY61" fmla="*/ 8469 h 9671"/>
              <a:gd name="connsiteX62" fmla="*/ 7560 w 10000"/>
              <a:gd name="connsiteY62" fmla="*/ 8373 h 9671"/>
              <a:gd name="connsiteX63" fmla="*/ 7938 w 10000"/>
              <a:gd name="connsiteY63" fmla="*/ 8264 h 9671"/>
              <a:gd name="connsiteX64" fmla="*/ 8128 w 10000"/>
              <a:gd name="connsiteY64" fmla="*/ 8155 h 9671"/>
              <a:gd name="connsiteX65" fmla="*/ 8128 w 10000"/>
              <a:gd name="connsiteY65" fmla="*/ 8045 h 9671"/>
              <a:gd name="connsiteX66" fmla="*/ 8294 w 10000"/>
              <a:gd name="connsiteY66" fmla="*/ 7827 h 9671"/>
              <a:gd name="connsiteX67" fmla="*/ 8483 w 10000"/>
              <a:gd name="connsiteY67" fmla="*/ 7609 h 9671"/>
              <a:gd name="connsiteX68" fmla="*/ 8673 w 10000"/>
              <a:gd name="connsiteY68" fmla="*/ 7499 h 9671"/>
              <a:gd name="connsiteX69" fmla="*/ 8673 w 10000"/>
              <a:gd name="connsiteY69" fmla="*/ 7171 h 9671"/>
              <a:gd name="connsiteX70" fmla="*/ 8863 w 10000"/>
              <a:gd name="connsiteY70" fmla="*/ 6953 h 9671"/>
              <a:gd name="connsiteX71" fmla="*/ 8863 w 10000"/>
              <a:gd name="connsiteY71" fmla="*/ 6734 h 9671"/>
              <a:gd name="connsiteX72" fmla="*/ 8863 w 10000"/>
              <a:gd name="connsiteY72" fmla="*/ 6624 h 9671"/>
              <a:gd name="connsiteX73" fmla="*/ 9052 w 10000"/>
              <a:gd name="connsiteY73" fmla="*/ 6406 h 9671"/>
              <a:gd name="connsiteX74" fmla="*/ 9052 w 10000"/>
              <a:gd name="connsiteY74" fmla="*/ 6297 h 9671"/>
              <a:gd name="connsiteX75" fmla="*/ 9242 w 10000"/>
              <a:gd name="connsiteY75" fmla="*/ 6297 h 9671"/>
              <a:gd name="connsiteX76" fmla="*/ 9242 w 10000"/>
              <a:gd name="connsiteY76" fmla="*/ 6188 h 9671"/>
              <a:gd name="connsiteX77" fmla="*/ 9242 w 10000"/>
              <a:gd name="connsiteY77" fmla="*/ 6188 h 9671"/>
              <a:gd name="connsiteX78" fmla="*/ 9242 w 10000"/>
              <a:gd name="connsiteY78" fmla="*/ 6188 h 9671"/>
              <a:gd name="connsiteX79" fmla="*/ 9242 w 10000"/>
              <a:gd name="connsiteY79" fmla="*/ 6297 h 9671"/>
              <a:gd name="connsiteX80" fmla="*/ 9431 w 10000"/>
              <a:gd name="connsiteY80" fmla="*/ 6297 h 9671"/>
              <a:gd name="connsiteX81" fmla="*/ 9431 w 10000"/>
              <a:gd name="connsiteY81" fmla="*/ 6406 h 9671"/>
              <a:gd name="connsiteX82" fmla="*/ 9431 w 10000"/>
              <a:gd name="connsiteY82" fmla="*/ 6624 h 9671"/>
              <a:gd name="connsiteX83" fmla="*/ 9431 w 10000"/>
              <a:gd name="connsiteY83" fmla="*/ 6734 h 9671"/>
              <a:gd name="connsiteX84" fmla="*/ 9431 w 10000"/>
              <a:gd name="connsiteY84" fmla="*/ 6953 h 9671"/>
              <a:gd name="connsiteX85" fmla="*/ 9431 w 10000"/>
              <a:gd name="connsiteY85" fmla="*/ 7171 h 9671"/>
              <a:gd name="connsiteX86" fmla="*/ 9621 w 10000"/>
              <a:gd name="connsiteY86" fmla="*/ 7609 h 9671"/>
              <a:gd name="connsiteX87" fmla="*/ 9621 w 10000"/>
              <a:gd name="connsiteY87" fmla="*/ 7936 h 9671"/>
              <a:gd name="connsiteX88" fmla="*/ 9811 w 10000"/>
              <a:gd name="connsiteY88" fmla="*/ 8264 h 9671"/>
              <a:gd name="connsiteX89" fmla="*/ 10000 w 10000"/>
              <a:gd name="connsiteY89" fmla="*/ 8469 h 9671"/>
              <a:gd name="connsiteX90" fmla="*/ 10000 w 10000"/>
              <a:gd name="connsiteY90" fmla="*/ 8579 h 9671"/>
              <a:gd name="connsiteX91" fmla="*/ 10000 w 10000"/>
              <a:gd name="connsiteY91" fmla="*/ 8688 h 9671"/>
              <a:gd name="connsiteX92" fmla="*/ 10000 w 10000"/>
              <a:gd name="connsiteY92" fmla="*/ 8796 h 9671"/>
              <a:gd name="connsiteX93" fmla="*/ 9811 w 10000"/>
              <a:gd name="connsiteY93" fmla="*/ 8906 h 9671"/>
              <a:gd name="connsiteX94" fmla="*/ 9431 w 10000"/>
              <a:gd name="connsiteY94" fmla="*/ 9015 h 9671"/>
              <a:gd name="connsiteX95" fmla="*/ 9052 w 10000"/>
              <a:gd name="connsiteY95" fmla="*/ 9124 h 9671"/>
              <a:gd name="connsiteX96" fmla="*/ 8673 w 10000"/>
              <a:gd name="connsiteY96" fmla="*/ 9234 h 9671"/>
              <a:gd name="connsiteX97" fmla="*/ 8128 w 10000"/>
              <a:gd name="connsiteY97" fmla="*/ 9344 h 9671"/>
              <a:gd name="connsiteX98" fmla="*/ 7369 w 10000"/>
              <a:gd name="connsiteY98" fmla="*/ 9452 h 9671"/>
              <a:gd name="connsiteX99" fmla="*/ 6801 w 10000"/>
              <a:gd name="connsiteY99" fmla="*/ 9562 h 9671"/>
              <a:gd name="connsiteX100" fmla="*/ 6043 w 10000"/>
              <a:gd name="connsiteY100" fmla="*/ 9671 h 9671"/>
              <a:gd name="connsiteX101" fmla="*/ 5095 w 10000"/>
              <a:gd name="connsiteY101" fmla="*/ 9671 h 9671"/>
              <a:gd name="connsiteX102" fmla="*/ 5095 w 10000"/>
              <a:gd name="connsiteY102" fmla="*/ 9671 h 9671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451 h 10000"/>
              <a:gd name="connsiteX29" fmla="*/ 1327 w 10000"/>
              <a:gd name="connsiteY29" fmla="*/ 565 h 10000"/>
              <a:gd name="connsiteX30" fmla="*/ 1327 w 10000"/>
              <a:gd name="connsiteY30" fmla="*/ 889 h 10000"/>
              <a:gd name="connsiteX31" fmla="*/ 1327 w 10000"/>
              <a:gd name="connsiteY31" fmla="*/ 1116 h 10000"/>
              <a:gd name="connsiteX32" fmla="*/ 1327 w 10000"/>
              <a:gd name="connsiteY32" fmla="*/ 1567 h 10000"/>
              <a:gd name="connsiteX33" fmla="*/ 1327 w 10000"/>
              <a:gd name="connsiteY33" fmla="*/ 1907 h 10000"/>
              <a:gd name="connsiteX34" fmla="*/ 1137 w 10000"/>
              <a:gd name="connsiteY34" fmla="*/ 2471 h 10000"/>
              <a:gd name="connsiteX35" fmla="*/ 1137 w 10000"/>
              <a:gd name="connsiteY35" fmla="*/ 3037 h 10000"/>
              <a:gd name="connsiteX36" fmla="*/ 1137 w 10000"/>
              <a:gd name="connsiteY36" fmla="*/ 3588 h 10000"/>
              <a:gd name="connsiteX37" fmla="*/ 1137 w 10000"/>
              <a:gd name="connsiteY37" fmla="*/ 4039 h 10000"/>
              <a:gd name="connsiteX38" fmla="*/ 1137 w 10000"/>
              <a:gd name="connsiteY38" fmla="*/ 4492 h 10000"/>
              <a:gd name="connsiteX39" fmla="*/ 1137 w 10000"/>
              <a:gd name="connsiteY39" fmla="*/ 4944 h 10000"/>
              <a:gd name="connsiteX40" fmla="*/ 1327 w 10000"/>
              <a:gd name="connsiteY40" fmla="*/ 5283 h 10000"/>
              <a:gd name="connsiteX41" fmla="*/ 1327 w 10000"/>
              <a:gd name="connsiteY41" fmla="*/ 5621 h 10000"/>
              <a:gd name="connsiteX42" fmla="*/ 1327 w 10000"/>
              <a:gd name="connsiteY42" fmla="*/ 5846 h 10000"/>
              <a:gd name="connsiteX43" fmla="*/ 1327 w 10000"/>
              <a:gd name="connsiteY43" fmla="*/ 6059 h 10000"/>
              <a:gd name="connsiteX44" fmla="*/ 1327 w 10000"/>
              <a:gd name="connsiteY44" fmla="*/ 6737 h 10000"/>
              <a:gd name="connsiteX45" fmla="*/ 1517 w 10000"/>
              <a:gd name="connsiteY45" fmla="*/ 7415 h 10000"/>
              <a:gd name="connsiteX46" fmla="*/ 1706 w 10000"/>
              <a:gd name="connsiteY46" fmla="*/ 7754 h 10000"/>
              <a:gd name="connsiteX47" fmla="*/ 1706 w 10000"/>
              <a:gd name="connsiteY47" fmla="*/ 7980 h 10000"/>
              <a:gd name="connsiteX48" fmla="*/ 1896 w 10000"/>
              <a:gd name="connsiteY48" fmla="*/ 8206 h 10000"/>
              <a:gd name="connsiteX49" fmla="*/ 2275 w 10000"/>
              <a:gd name="connsiteY49" fmla="*/ 8432 h 10000"/>
              <a:gd name="connsiteX50" fmla="*/ 2465 w 10000"/>
              <a:gd name="connsiteY50" fmla="*/ 8545 h 10000"/>
              <a:gd name="connsiteX51" fmla="*/ 2844 w 10000"/>
              <a:gd name="connsiteY51" fmla="*/ 8658 h 10000"/>
              <a:gd name="connsiteX52" fmla="*/ 3222 w 10000"/>
              <a:gd name="connsiteY52" fmla="*/ 8757 h 10000"/>
              <a:gd name="connsiteX53" fmla="*/ 3602 w 10000"/>
              <a:gd name="connsiteY53" fmla="*/ 8871 h 10000"/>
              <a:gd name="connsiteX54" fmla="*/ 3958 w 10000"/>
              <a:gd name="connsiteY54" fmla="*/ 8871 h 10000"/>
              <a:gd name="connsiteX55" fmla="*/ 4527 w 10000"/>
              <a:gd name="connsiteY55" fmla="*/ 8984 h 10000"/>
              <a:gd name="connsiteX56" fmla="*/ 5095 w 10000"/>
              <a:gd name="connsiteY56" fmla="*/ 8984 h 10000"/>
              <a:gd name="connsiteX57" fmla="*/ 5664 w 10000"/>
              <a:gd name="connsiteY57" fmla="*/ 8984 h 10000"/>
              <a:gd name="connsiteX58" fmla="*/ 6232 w 10000"/>
              <a:gd name="connsiteY58" fmla="*/ 8871 h 10000"/>
              <a:gd name="connsiteX59" fmla="*/ 6612 w 10000"/>
              <a:gd name="connsiteY59" fmla="*/ 8871 h 10000"/>
              <a:gd name="connsiteX60" fmla="*/ 7180 w 10000"/>
              <a:gd name="connsiteY60" fmla="*/ 8757 h 10000"/>
              <a:gd name="connsiteX61" fmla="*/ 7560 w 10000"/>
              <a:gd name="connsiteY61" fmla="*/ 8658 h 10000"/>
              <a:gd name="connsiteX62" fmla="*/ 7938 w 10000"/>
              <a:gd name="connsiteY62" fmla="*/ 8545 h 10000"/>
              <a:gd name="connsiteX63" fmla="*/ 8128 w 10000"/>
              <a:gd name="connsiteY63" fmla="*/ 8432 h 10000"/>
              <a:gd name="connsiteX64" fmla="*/ 8128 w 10000"/>
              <a:gd name="connsiteY64" fmla="*/ 8319 h 10000"/>
              <a:gd name="connsiteX65" fmla="*/ 8294 w 10000"/>
              <a:gd name="connsiteY65" fmla="*/ 8093 h 10000"/>
              <a:gd name="connsiteX66" fmla="*/ 8483 w 10000"/>
              <a:gd name="connsiteY66" fmla="*/ 7868 h 10000"/>
              <a:gd name="connsiteX67" fmla="*/ 8673 w 10000"/>
              <a:gd name="connsiteY67" fmla="*/ 7754 h 10000"/>
              <a:gd name="connsiteX68" fmla="*/ 8673 w 10000"/>
              <a:gd name="connsiteY68" fmla="*/ 7415 h 10000"/>
              <a:gd name="connsiteX69" fmla="*/ 8863 w 10000"/>
              <a:gd name="connsiteY69" fmla="*/ 7190 h 10000"/>
              <a:gd name="connsiteX70" fmla="*/ 8863 w 10000"/>
              <a:gd name="connsiteY70" fmla="*/ 6963 h 10000"/>
              <a:gd name="connsiteX71" fmla="*/ 8863 w 10000"/>
              <a:gd name="connsiteY71" fmla="*/ 6849 h 10000"/>
              <a:gd name="connsiteX72" fmla="*/ 9052 w 10000"/>
              <a:gd name="connsiteY72" fmla="*/ 6624 h 10000"/>
              <a:gd name="connsiteX73" fmla="*/ 9052 w 10000"/>
              <a:gd name="connsiteY73" fmla="*/ 6511 h 10000"/>
              <a:gd name="connsiteX74" fmla="*/ 9242 w 10000"/>
              <a:gd name="connsiteY74" fmla="*/ 6511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399 h 10000"/>
              <a:gd name="connsiteX78" fmla="*/ 9242 w 10000"/>
              <a:gd name="connsiteY78" fmla="*/ 6511 h 10000"/>
              <a:gd name="connsiteX79" fmla="*/ 9431 w 10000"/>
              <a:gd name="connsiteY79" fmla="*/ 6511 h 10000"/>
              <a:gd name="connsiteX80" fmla="*/ 9431 w 10000"/>
              <a:gd name="connsiteY80" fmla="*/ 6624 h 10000"/>
              <a:gd name="connsiteX81" fmla="*/ 9431 w 10000"/>
              <a:gd name="connsiteY81" fmla="*/ 6849 h 10000"/>
              <a:gd name="connsiteX82" fmla="*/ 9431 w 10000"/>
              <a:gd name="connsiteY82" fmla="*/ 6963 h 10000"/>
              <a:gd name="connsiteX83" fmla="*/ 9431 w 10000"/>
              <a:gd name="connsiteY83" fmla="*/ 7190 h 10000"/>
              <a:gd name="connsiteX84" fmla="*/ 9431 w 10000"/>
              <a:gd name="connsiteY84" fmla="*/ 7415 h 10000"/>
              <a:gd name="connsiteX85" fmla="*/ 9621 w 10000"/>
              <a:gd name="connsiteY85" fmla="*/ 7868 h 10000"/>
              <a:gd name="connsiteX86" fmla="*/ 9621 w 10000"/>
              <a:gd name="connsiteY86" fmla="*/ 8206 h 10000"/>
              <a:gd name="connsiteX87" fmla="*/ 9811 w 10000"/>
              <a:gd name="connsiteY87" fmla="*/ 8545 h 10000"/>
              <a:gd name="connsiteX88" fmla="*/ 10000 w 10000"/>
              <a:gd name="connsiteY88" fmla="*/ 8757 h 10000"/>
              <a:gd name="connsiteX89" fmla="*/ 10000 w 10000"/>
              <a:gd name="connsiteY89" fmla="*/ 8871 h 10000"/>
              <a:gd name="connsiteX90" fmla="*/ 10000 w 10000"/>
              <a:gd name="connsiteY90" fmla="*/ 8984 h 10000"/>
              <a:gd name="connsiteX91" fmla="*/ 10000 w 10000"/>
              <a:gd name="connsiteY91" fmla="*/ 9095 h 10000"/>
              <a:gd name="connsiteX92" fmla="*/ 9811 w 10000"/>
              <a:gd name="connsiteY92" fmla="*/ 9209 h 10000"/>
              <a:gd name="connsiteX93" fmla="*/ 9431 w 10000"/>
              <a:gd name="connsiteY93" fmla="*/ 9322 h 10000"/>
              <a:gd name="connsiteX94" fmla="*/ 9052 w 10000"/>
              <a:gd name="connsiteY94" fmla="*/ 9434 h 10000"/>
              <a:gd name="connsiteX95" fmla="*/ 8673 w 10000"/>
              <a:gd name="connsiteY95" fmla="*/ 9548 h 10000"/>
              <a:gd name="connsiteX96" fmla="*/ 8128 w 10000"/>
              <a:gd name="connsiteY96" fmla="*/ 9662 h 10000"/>
              <a:gd name="connsiteX97" fmla="*/ 7369 w 10000"/>
              <a:gd name="connsiteY97" fmla="*/ 9774 h 10000"/>
              <a:gd name="connsiteX98" fmla="*/ 6801 w 10000"/>
              <a:gd name="connsiteY98" fmla="*/ 9887 h 10000"/>
              <a:gd name="connsiteX99" fmla="*/ 6043 w 10000"/>
              <a:gd name="connsiteY99" fmla="*/ 10000 h 10000"/>
              <a:gd name="connsiteX100" fmla="*/ 5095 w 10000"/>
              <a:gd name="connsiteY100" fmla="*/ 10000 h 10000"/>
              <a:gd name="connsiteX101" fmla="*/ 5095 w 10000"/>
              <a:gd name="connsiteY101" fmla="*/ 10000 h 10000"/>
              <a:gd name="connsiteX0" fmla="*/ 5095 w 10000"/>
              <a:gd name="connsiteY0" fmla="*/ 10000 h 10000"/>
              <a:gd name="connsiteX1" fmla="*/ 4336 w 10000"/>
              <a:gd name="connsiteY1" fmla="*/ 9887 h 10000"/>
              <a:gd name="connsiteX2" fmla="*/ 3602 w 10000"/>
              <a:gd name="connsiteY2" fmla="*/ 9887 h 10000"/>
              <a:gd name="connsiteX3" fmla="*/ 3033 w 10000"/>
              <a:gd name="connsiteY3" fmla="*/ 9774 h 10000"/>
              <a:gd name="connsiteX4" fmla="*/ 2465 w 10000"/>
              <a:gd name="connsiteY4" fmla="*/ 9662 h 10000"/>
              <a:gd name="connsiteX5" fmla="*/ 2085 w 10000"/>
              <a:gd name="connsiteY5" fmla="*/ 9548 h 10000"/>
              <a:gd name="connsiteX6" fmla="*/ 1706 w 10000"/>
              <a:gd name="connsiteY6" fmla="*/ 9322 h 10000"/>
              <a:gd name="connsiteX7" fmla="*/ 1327 w 10000"/>
              <a:gd name="connsiteY7" fmla="*/ 9095 h 10000"/>
              <a:gd name="connsiteX8" fmla="*/ 1137 w 10000"/>
              <a:gd name="connsiteY8" fmla="*/ 8871 h 10000"/>
              <a:gd name="connsiteX9" fmla="*/ 759 w 10000"/>
              <a:gd name="connsiteY9" fmla="*/ 8545 h 10000"/>
              <a:gd name="connsiteX10" fmla="*/ 569 w 10000"/>
              <a:gd name="connsiteY10" fmla="*/ 8206 h 10000"/>
              <a:gd name="connsiteX11" fmla="*/ 379 w 10000"/>
              <a:gd name="connsiteY11" fmla="*/ 7868 h 10000"/>
              <a:gd name="connsiteX12" fmla="*/ 379 w 10000"/>
              <a:gd name="connsiteY12" fmla="*/ 7528 h 10000"/>
              <a:gd name="connsiteX13" fmla="*/ 189 w 10000"/>
              <a:gd name="connsiteY13" fmla="*/ 7302 h 10000"/>
              <a:gd name="connsiteX14" fmla="*/ 189 w 10000"/>
              <a:gd name="connsiteY14" fmla="*/ 6963 h 10000"/>
              <a:gd name="connsiteX15" fmla="*/ 189 w 10000"/>
              <a:gd name="connsiteY15" fmla="*/ 6511 h 10000"/>
              <a:gd name="connsiteX16" fmla="*/ 189 w 10000"/>
              <a:gd name="connsiteY16" fmla="*/ 6059 h 10000"/>
              <a:gd name="connsiteX17" fmla="*/ 189 w 10000"/>
              <a:gd name="connsiteY17" fmla="*/ 5508 h 10000"/>
              <a:gd name="connsiteX18" fmla="*/ 189 w 10000"/>
              <a:gd name="connsiteY18" fmla="*/ 4831 h 10000"/>
              <a:gd name="connsiteX19" fmla="*/ 189 w 10000"/>
              <a:gd name="connsiteY19" fmla="*/ 4153 h 10000"/>
              <a:gd name="connsiteX20" fmla="*/ 189 w 10000"/>
              <a:gd name="connsiteY20" fmla="*/ 3261 h 10000"/>
              <a:gd name="connsiteX21" fmla="*/ 189 w 10000"/>
              <a:gd name="connsiteY21" fmla="*/ 2471 h 10000"/>
              <a:gd name="connsiteX22" fmla="*/ 189 w 10000"/>
              <a:gd name="connsiteY22" fmla="*/ 1794 h 10000"/>
              <a:gd name="connsiteX23" fmla="*/ 0 w 10000"/>
              <a:gd name="connsiteY23" fmla="*/ 1228 h 10000"/>
              <a:gd name="connsiteX24" fmla="*/ 0 w 10000"/>
              <a:gd name="connsiteY24" fmla="*/ 776 h 10000"/>
              <a:gd name="connsiteX25" fmla="*/ 0 w 10000"/>
              <a:gd name="connsiteY25" fmla="*/ 338 h 10000"/>
              <a:gd name="connsiteX26" fmla="*/ 0 w 10000"/>
              <a:gd name="connsiteY26" fmla="*/ 0 h 10000"/>
              <a:gd name="connsiteX27" fmla="*/ 1517 w 10000"/>
              <a:gd name="connsiteY27" fmla="*/ 338 h 10000"/>
              <a:gd name="connsiteX28" fmla="*/ 1327 w 10000"/>
              <a:gd name="connsiteY28" fmla="*/ 565 h 10000"/>
              <a:gd name="connsiteX29" fmla="*/ 1327 w 10000"/>
              <a:gd name="connsiteY29" fmla="*/ 889 h 10000"/>
              <a:gd name="connsiteX30" fmla="*/ 1327 w 10000"/>
              <a:gd name="connsiteY30" fmla="*/ 1116 h 10000"/>
              <a:gd name="connsiteX31" fmla="*/ 1327 w 10000"/>
              <a:gd name="connsiteY31" fmla="*/ 1567 h 10000"/>
              <a:gd name="connsiteX32" fmla="*/ 1327 w 10000"/>
              <a:gd name="connsiteY32" fmla="*/ 1907 h 10000"/>
              <a:gd name="connsiteX33" fmla="*/ 1137 w 10000"/>
              <a:gd name="connsiteY33" fmla="*/ 2471 h 10000"/>
              <a:gd name="connsiteX34" fmla="*/ 1137 w 10000"/>
              <a:gd name="connsiteY34" fmla="*/ 3037 h 10000"/>
              <a:gd name="connsiteX35" fmla="*/ 1137 w 10000"/>
              <a:gd name="connsiteY35" fmla="*/ 3588 h 10000"/>
              <a:gd name="connsiteX36" fmla="*/ 1137 w 10000"/>
              <a:gd name="connsiteY36" fmla="*/ 4039 h 10000"/>
              <a:gd name="connsiteX37" fmla="*/ 1137 w 10000"/>
              <a:gd name="connsiteY37" fmla="*/ 4492 h 10000"/>
              <a:gd name="connsiteX38" fmla="*/ 1137 w 10000"/>
              <a:gd name="connsiteY38" fmla="*/ 4944 h 10000"/>
              <a:gd name="connsiteX39" fmla="*/ 1327 w 10000"/>
              <a:gd name="connsiteY39" fmla="*/ 5283 h 10000"/>
              <a:gd name="connsiteX40" fmla="*/ 1327 w 10000"/>
              <a:gd name="connsiteY40" fmla="*/ 5621 h 10000"/>
              <a:gd name="connsiteX41" fmla="*/ 1327 w 10000"/>
              <a:gd name="connsiteY41" fmla="*/ 5846 h 10000"/>
              <a:gd name="connsiteX42" fmla="*/ 1327 w 10000"/>
              <a:gd name="connsiteY42" fmla="*/ 6059 h 10000"/>
              <a:gd name="connsiteX43" fmla="*/ 1327 w 10000"/>
              <a:gd name="connsiteY43" fmla="*/ 6737 h 10000"/>
              <a:gd name="connsiteX44" fmla="*/ 1517 w 10000"/>
              <a:gd name="connsiteY44" fmla="*/ 7415 h 10000"/>
              <a:gd name="connsiteX45" fmla="*/ 1706 w 10000"/>
              <a:gd name="connsiteY45" fmla="*/ 7754 h 10000"/>
              <a:gd name="connsiteX46" fmla="*/ 1706 w 10000"/>
              <a:gd name="connsiteY46" fmla="*/ 7980 h 10000"/>
              <a:gd name="connsiteX47" fmla="*/ 1896 w 10000"/>
              <a:gd name="connsiteY47" fmla="*/ 8206 h 10000"/>
              <a:gd name="connsiteX48" fmla="*/ 2275 w 10000"/>
              <a:gd name="connsiteY48" fmla="*/ 8432 h 10000"/>
              <a:gd name="connsiteX49" fmla="*/ 2465 w 10000"/>
              <a:gd name="connsiteY49" fmla="*/ 8545 h 10000"/>
              <a:gd name="connsiteX50" fmla="*/ 2844 w 10000"/>
              <a:gd name="connsiteY50" fmla="*/ 8658 h 10000"/>
              <a:gd name="connsiteX51" fmla="*/ 3222 w 10000"/>
              <a:gd name="connsiteY51" fmla="*/ 8757 h 10000"/>
              <a:gd name="connsiteX52" fmla="*/ 3602 w 10000"/>
              <a:gd name="connsiteY52" fmla="*/ 8871 h 10000"/>
              <a:gd name="connsiteX53" fmla="*/ 3958 w 10000"/>
              <a:gd name="connsiteY53" fmla="*/ 8871 h 10000"/>
              <a:gd name="connsiteX54" fmla="*/ 4527 w 10000"/>
              <a:gd name="connsiteY54" fmla="*/ 8984 h 10000"/>
              <a:gd name="connsiteX55" fmla="*/ 5095 w 10000"/>
              <a:gd name="connsiteY55" fmla="*/ 8984 h 10000"/>
              <a:gd name="connsiteX56" fmla="*/ 5664 w 10000"/>
              <a:gd name="connsiteY56" fmla="*/ 8984 h 10000"/>
              <a:gd name="connsiteX57" fmla="*/ 6232 w 10000"/>
              <a:gd name="connsiteY57" fmla="*/ 8871 h 10000"/>
              <a:gd name="connsiteX58" fmla="*/ 6612 w 10000"/>
              <a:gd name="connsiteY58" fmla="*/ 8871 h 10000"/>
              <a:gd name="connsiteX59" fmla="*/ 7180 w 10000"/>
              <a:gd name="connsiteY59" fmla="*/ 8757 h 10000"/>
              <a:gd name="connsiteX60" fmla="*/ 7560 w 10000"/>
              <a:gd name="connsiteY60" fmla="*/ 8658 h 10000"/>
              <a:gd name="connsiteX61" fmla="*/ 7938 w 10000"/>
              <a:gd name="connsiteY61" fmla="*/ 8545 h 10000"/>
              <a:gd name="connsiteX62" fmla="*/ 8128 w 10000"/>
              <a:gd name="connsiteY62" fmla="*/ 8432 h 10000"/>
              <a:gd name="connsiteX63" fmla="*/ 8128 w 10000"/>
              <a:gd name="connsiteY63" fmla="*/ 8319 h 10000"/>
              <a:gd name="connsiteX64" fmla="*/ 8294 w 10000"/>
              <a:gd name="connsiteY64" fmla="*/ 8093 h 10000"/>
              <a:gd name="connsiteX65" fmla="*/ 8483 w 10000"/>
              <a:gd name="connsiteY65" fmla="*/ 7868 h 10000"/>
              <a:gd name="connsiteX66" fmla="*/ 8673 w 10000"/>
              <a:gd name="connsiteY66" fmla="*/ 7754 h 10000"/>
              <a:gd name="connsiteX67" fmla="*/ 8673 w 10000"/>
              <a:gd name="connsiteY67" fmla="*/ 7415 h 10000"/>
              <a:gd name="connsiteX68" fmla="*/ 8863 w 10000"/>
              <a:gd name="connsiteY68" fmla="*/ 7190 h 10000"/>
              <a:gd name="connsiteX69" fmla="*/ 8863 w 10000"/>
              <a:gd name="connsiteY69" fmla="*/ 6963 h 10000"/>
              <a:gd name="connsiteX70" fmla="*/ 8863 w 10000"/>
              <a:gd name="connsiteY70" fmla="*/ 6849 h 10000"/>
              <a:gd name="connsiteX71" fmla="*/ 9052 w 10000"/>
              <a:gd name="connsiteY71" fmla="*/ 6624 h 10000"/>
              <a:gd name="connsiteX72" fmla="*/ 9052 w 10000"/>
              <a:gd name="connsiteY72" fmla="*/ 6511 h 10000"/>
              <a:gd name="connsiteX73" fmla="*/ 9242 w 10000"/>
              <a:gd name="connsiteY73" fmla="*/ 6511 h 10000"/>
              <a:gd name="connsiteX74" fmla="*/ 9242 w 10000"/>
              <a:gd name="connsiteY74" fmla="*/ 6399 h 10000"/>
              <a:gd name="connsiteX75" fmla="*/ 9242 w 10000"/>
              <a:gd name="connsiteY75" fmla="*/ 6399 h 10000"/>
              <a:gd name="connsiteX76" fmla="*/ 9242 w 10000"/>
              <a:gd name="connsiteY76" fmla="*/ 6399 h 10000"/>
              <a:gd name="connsiteX77" fmla="*/ 9242 w 10000"/>
              <a:gd name="connsiteY77" fmla="*/ 6511 h 10000"/>
              <a:gd name="connsiteX78" fmla="*/ 9431 w 10000"/>
              <a:gd name="connsiteY78" fmla="*/ 6511 h 10000"/>
              <a:gd name="connsiteX79" fmla="*/ 9431 w 10000"/>
              <a:gd name="connsiteY79" fmla="*/ 6624 h 10000"/>
              <a:gd name="connsiteX80" fmla="*/ 9431 w 10000"/>
              <a:gd name="connsiteY80" fmla="*/ 6849 h 10000"/>
              <a:gd name="connsiteX81" fmla="*/ 9431 w 10000"/>
              <a:gd name="connsiteY81" fmla="*/ 6963 h 10000"/>
              <a:gd name="connsiteX82" fmla="*/ 9431 w 10000"/>
              <a:gd name="connsiteY82" fmla="*/ 7190 h 10000"/>
              <a:gd name="connsiteX83" fmla="*/ 9431 w 10000"/>
              <a:gd name="connsiteY83" fmla="*/ 7415 h 10000"/>
              <a:gd name="connsiteX84" fmla="*/ 9621 w 10000"/>
              <a:gd name="connsiteY84" fmla="*/ 7868 h 10000"/>
              <a:gd name="connsiteX85" fmla="*/ 9621 w 10000"/>
              <a:gd name="connsiteY85" fmla="*/ 8206 h 10000"/>
              <a:gd name="connsiteX86" fmla="*/ 9811 w 10000"/>
              <a:gd name="connsiteY86" fmla="*/ 8545 h 10000"/>
              <a:gd name="connsiteX87" fmla="*/ 10000 w 10000"/>
              <a:gd name="connsiteY87" fmla="*/ 8757 h 10000"/>
              <a:gd name="connsiteX88" fmla="*/ 10000 w 10000"/>
              <a:gd name="connsiteY88" fmla="*/ 8871 h 10000"/>
              <a:gd name="connsiteX89" fmla="*/ 10000 w 10000"/>
              <a:gd name="connsiteY89" fmla="*/ 8984 h 10000"/>
              <a:gd name="connsiteX90" fmla="*/ 10000 w 10000"/>
              <a:gd name="connsiteY90" fmla="*/ 9095 h 10000"/>
              <a:gd name="connsiteX91" fmla="*/ 9811 w 10000"/>
              <a:gd name="connsiteY91" fmla="*/ 9209 h 10000"/>
              <a:gd name="connsiteX92" fmla="*/ 9431 w 10000"/>
              <a:gd name="connsiteY92" fmla="*/ 9322 h 10000"/>
              <a:gd name="connsiteX93" fmla="*/ 9052 w 10000"/>
              <a:gd name="connsiteY93" fmla="*/ 9434 h 10000"/>
              <a:gd name="connsiteX94" fmla="*/ 8673 w 10000"/>
              <a:gd name="connsiteY94" fmla="*/ 9548 h 10000"/>
              <a:gd name="connsiteX95" fmla="*/ 8128 w 10000"/>
              <a:gd name="connsiteY95" fmla="*/ 9662 h 10000"/>
              <a:gd name="connsiteX96" fmla="*/ 7369 w 10000"/>
              <a:gd name="connsiteY96" fmla="*/ 9774 h 10000"/>
              <a:gd name="connsiteX97" fmla="*/ 6801 w 10000"/>
              <a:gd name="connsiteY97" fmla="*/ 9887 h 10000"/>
              <a:gd name="connsiteX98" fmla="*/ 6043 w 10000"/>
              <a:gd name="connsiteY98" fmla="*/ 10000 h 10000"/>
              <a:gd name="connsiteX99" fmla="*/ 5095 w 10000"/>
              <a:gd name="connsiteY99" fmla="*/ 10000 h 10000"/>
              <a:gd name="connsiteX100" fmla="*/ 5095 w 10000"/>
              <a:gd name="connsiteY100" fmla="*/ 10000 h 10000"/>
              <a:gd name="connsiteX0" fmla="*/ 5095 w 10000"/>
              <a:gd name="connsiteY0" fmla="*/ 9662 h 9662"/>
              <a:gd name="connsiteX1" fmla="*/ 4336 w 10000"/>
              <a:gd name="connsiteY1" fmla="*/ 9549 h 9662"/>
              <a:gd name="connsiteX2" fmla="*/ 3602 w 10000"/>
              <a:gd name="connsiteY2" fmla="*/ 9549 h 9662"/>
              <a:gd name="connsiteX3" fmla="*/ 3033 w 10000"/>
              <a:gd name="connsiteY3" fmla="*/ 9436 h 9662"/>
              <a:gd name="connsiteX4" fmla="*/ 2465 w 10000"/>
              <a:gd name="connsiteY4" fmla="*/ 9324 h 9662"/>
              <a:gd name="connsiteX5" fmla="*/ 2085 w 10000"/>
              <a:gd name="connsiteY5" fmla="*/ 9210 h 9662"/>
              <a:gd name="connsiteX6" fmla="*/ 1706 w 10000"/>
              <a:gd name="connsiteY6" fmla="*/ 8984 h 9662"/>
              <a:gd name="connsiteX7" fmla="*/ 1327 w 10000"/>
              <a:gd name="connsiteY7" fmla="*/ 8757 h 9662"/>
              <a:gd name="connsiteX8" fmla="*/ 1137 w 10000"/>
              <a:gd name="connsiteY8" fmla="*/ 8533 h 9662"/>
              <a:gd name="connsiteX9" fmla="*/ 759 w 10000"/>
              <a:gd name="connsiteY9" fmla="*/ 8207 h 9662"/>
              <a:gd name="connsiteX10" fmla="*/ 569 w 10000"/>
              <a:gd name="connsiteY10" fmla="*/ 7868 h 9662"/>
              <a:gd name="connsiteX11" fmla="*/ 379 w 10000"/>
              <a:gd name="connsiteY11" fmla="*/ 7530 h 9662"/>
              <a:gd name="connsiteX12" fmla="*/ 379 w 10000"/>
              <a:gd name="connsiteY12" fmla="*/ 7190 h 9662"/>
              <a:gd name="connsiteX13" fmla="*/ 189 w 10000"/>
              <a:gd name="connsiteY13" fmla="*/ 6964 h 9662"/>
              <a:gd name="connsiteX14" fmla="*/ 189 w 10000"/>
              <a:gd name="connsiteY14" fmla="*/ 6625 h 9662"/>
              <a:gd name="connsiteX15" fmla="*/ 189 w 10000"/>
              <a:gd name="connsiteY15" fmla="*/ 6173 h 9662"/>
              <a:gd name="connsiteX16" fmla="*/ 189 w 10000"/>
              <a:gd name="connsiteY16" fmla="*/ 5721 h 9662"/>
              <a:gd name="connsiteX17" fmla="*/ 189 w 10000"/>
              <a:gd name="connsiteY17" fmla="*/ 5170 h 9662"/>
              <a:gd name="connsiteX18" fmla="*/ 189 w 10000"/>
              <a:gd name="connsiteY18" fmla="*/ 4493 h 9662"/>
              <a:gd name="connsiteX19" fmla="*/ 189 w 10000"/>
              <a:gd name="connsiteY19" fmla="*/ 3815 h 9662"/>
              <a:gd name="connsiteX20" fmla="*/ 189 w 10000"/>
              <a:gd name="connsiteY20" fmla="*/ 2923 h 9662"/>
              <a:gd name="connsiteX21" fmla="*/ 189 w 10000"/>
              <a:gd name="connsiteY21" fmla="*/ 2133 h 9662"/>
              <a:gd name="connsiteX22" fmla="*/ 189 w 10000"/>
              <a:gd name="connsiteY22" fmla="*/ 1456 h 9662"/>
              <a:gd name="connsiteX23" fmla="*/ 0 w 10000"/>
              <a:gd name="connsiteY23" fmla="*/ 890 h 9662"/>
              <a:gd name="connsiteX24" fmla="*/ 0 w 10000"/>
              <a:gd name="connsiteY24" fmla="*/ 438 h 9662"/>
              <a:gd name="connsiteX25" fmla="*/ 0 w 10000"/>
              <a:gd name="connsiteY25" fmla="*/ 0 h 9662"/>
              <a:gd name="connsiteX26" fmla="*/ 1517 w 10000"/>
              <a:gd name="connsiteY26" fmla="*/ 0 h 9662"/>
              <a:gd name="connsiteX27" fmla="*/ 1327 w 10000"/>
              <a:gd name="connsiteY27" fmla="*/ 227 h 9662"/>
              <a:gd name="connsiteX28" fmla="*/ 1327 w 10000"/>
              <a:gd name="connsiteY28" fmla="*/ 551 h 9662"/>
              <a:gd name="connsiteX29" fmla="*/ 1327 w 10000"/>
              <a:gd name="connsiteY29" fmla="*/ 778 h 9662"/>
              <a:gd name="connsiteX30" fmla="*/ 1327 w 10000"/>
              <a:gd name="connsiteY30" fmla="*/ 1229 h 9662"/>
              <a:gd name="connsiteX31" fmla="*/ 1327 w 10000"/>
              <a:gd name="connsiteY31" fmla="*/ 1569 h 9662"/>
              <a:gd name="connsiteX32" fmla="*/ 1137 w 10000"/>
              <a:gd name="connsiteY32" fmla="*/ 2133 h 9662"/>
              <a:gd name="connsiteX33" fmla="*/ 1137 w 10000"/>
              <a:gd name="connsiteY33" fmla="*/ 2699 h 9662"/>
              <a:gd name="connsiteX34" fmla="*/ 1137 w 10000"/>
              <a:gd name="connsiteY34" fmla="*/ 3250 h 9662"/>
              <a:gd name="connsiteX35" fmla="*/ 1137 w 10000"/>
              <a:gd name="connsiteY35" fmla="*/ 3701 h 9662"/>
              <a:gd name="connsiteX36" fmla="*/ 1137 w 10000"/>
              <a:gd name="connsiteY36" fmla="*/ 4154 h 9662"/>
              <a:gd name="connsiteX37" fmla="*/ 1137 w 10000"/>
              <a:gd name="connsiteY37" fmla="*/ 4606 h 9662"/>
              <a:gd name="connsiteX38" fmla="*/ 1327 w 10000"/>
              <a:gd name="connsiteY38" fmla="*/ 4945 h 9662"/>
              <a:gd name="connsiteX39" fmla="*/ 1327 w 10000"/>
              <a:gd name="connsiteY39" fmla="*/ 5283 h 9662"/>
              <a:gd name="connsiteX40" fmla="*/ 1327 w 10000"/>
              <a:gd name="connsiteY40" fmla="*/ 5508 h 9662"/>
              <a:gd name="connsiteX41" fmla="*/ 1327 w 10000"/>
              <a:gd name="connsiteY41" fmla="*/ 5721 h 9662"/>
              <a:gd name="connsiteX42" fmla="*/ 1327 w 10000"/>
              <a:gd name="connsiteY42" fmla="*/ 6399 h 9662"/>
              <a:gd name="connsiteX43" fmla="*/ 1517 w 10000"/>
              <a:gd name="connsiteY43" fmla="*/ 7077 h 9662"/>
              <a:gd name="connsiteX44" fmla="*/ 1706 w 10000"/>
              <a:gd name="connsiteY44" fmla="*/ 7416 h 9662"/>
              <a:gd name="connsiteX45" fmla="*/ 1706 w 10000"/>
              <a:gd name="connsiteY45" fmla="*/ 7642 h 9662"/>
              <a:gd name="connsiteX46" fmla="*/ 1896 w 10000"/>
              <a:gd name="connsiteY46" fmla="*/ 7868 h 9662"/>
              <a:gd name="connsiteX47" fmla="*/ 2275 w 10000"/>
              <a:gd name="connsiteY47" fmla="*/ 8094 h 9662"/>
              <a:gd name="connsiteX48" fmla="*/ 2465 w 10000"/>
              <a:gd name="connsiteY48" fmla="*/ 8207 h 9662"/>
              <a:gd name="connsiteX49" fmla="*/ 2844 w 10000"/>
              <a:gd name="connsiteY49" fmla="*/ 8320 h 9662"/>
              <a:gd name="connsiteX50" fmla="*/ 3222 w 10000"/>
              <a:gd name="connsiteY50" fmla="*/ 8419 h 9662"/>
              <a:gd name="connsiteX51" fmla="*/ 3602 w 10000"/>
              <a:gd name="connsiteY51" fmla="*/ 8533 h 9662"/>
              <a:gd name="connsiteX52" fmla="*/ 3958 w 10000"/>
              <a:gd name="connsiteY52" fmla="*/ 8533 h 9662"/>
              <a:gd name="connsiteX53" fmla="*/ 4527 w 10000"/>
              <a:gd name="connsiteY53" fmla="*/ 8646 h 9662"/>
              <a:gd name="connsiteX54" fmla="*/ 5095 w 10000"/>
              <a:gd name="connsiteY54" fmla="*/ 8646 h 9662"/>
              <a:gd name="connsiteX55" fmla="*/ 5664 w 10000"/>
              <a:gd name="connsiteY55" fmla="*/ 8646 h 9662"/>
              <a:gd name="connsiteX56" fmla="*/ 6232 w 10000"/>
              <a:gd name="connsiteY56" fmla="*/ 8533 h 9662"/>
              <a:gd name="connsiteX57" fmla="*/ 6612 w 10000"/>
              <a:gd name="connsiteY57" fmla="*/ 8533 h 9662"/>
              <a:gd name="connsiteX58" fmla="*/ 7180 w 10000"/>
              <a:gd name="connsiteY58" fmla="*/ 8419 h 9662"/>
              <a:gd name="connsiteX59" fmla="*/ 7560 w 10000"/>
              <a:gd name="connsiteY59" fmla="*/ 8320 h 9662"/>
              <a:gd name="connsiteX60" fmla="*/ 7938 w 10000"/>
              <a:gd name="connsiteY60" fmla="*/ 8207 h 9662"/>
              <a:gd name="connsiteX61" fmla="*/ 8128 w 10000"/>
              <a:gd name="connsiteY61" fmla="*/ 8094 h 9662"/>
              <a:gd name="connsiteX62" fmla="*/ 8128 w 10000"/>
              <a:gd name="connsiteY62" fmla="*/ 7981 h 9662"/>
              <a:gd name="connsiteX63" fmla="*/ 8294 w 10000"/>
              <a:gd name="connsiteY63" fmla="*/ 7755 h 9662"/>
              <a:gd name="connsiteX64" fmla="*/ 8483 w 10000"/>
              <a:gd name="connsiteY64" fmla="*/ 7530 h 9662"/>
              <a:gd name="connsiteX65" fmla="*/ 8673 w 10000"/>
              <a:gd name="connsiteY65" fmla="*/ 7416 h 9662"/>
              <a:gd name="connsiteX66" fmla="*/ 8673 w 10000"/>
              <a:gd name="connsiteY66" fmla="*/ 7077 h 9662"/>
              <a:gd name="connsiteX67" fmla="*/ 8863 w 10000"/>
              <a:gd name="connsiteY67" fmla="*/ 6852 h 9662"/>
              <a:gd name="connsiteX68" fmla="*/ 8863 w 10000"/>
              <a:gd name="connsiteY68" fmla="*/ 6625 h 9662"/>
              <a:gd name="connsiteX69" fmla="*/ 8863 w 10000"/>
              <a:gd name="connsiteY69" fmla="*/ 6511 h 9662"/>
              <a:gd name="connsiteX70" fmla="*/ 9052 w 10000"/>
              <a:gd name="connsiteY70" fmla="*/ 6286 h 9662"/>
              <a:gd name="connsiteX71" fmla="*/ 9052 w 10000"/>
              <a:gd name="connsiteY71" fmla="*/ 6173 h 9662"/>
              <a:gd name="connsiteX72" fmla="*/ 9242 w 10000"/>
              <a:gd name="connsiteY72" fmla="*/ 6173 h 9662"/>
              <a:gd name="connsiteX73" fmla="*/ 9242 w 10000"/>
              <a:gd name="connsiteY73" fmla="*/ 6061 h 9662"/>
              <a:gd name="connsiteX74" fmla="*/ 9242 w 10000"/>
              <a:gd name="connsiteY74" fmla="*/ 6061 h 9662"/>
              <a:gd name="connsiteX75" fmla="*/ 9242 w 10000"/>
              <a:gd name="connsiteY75" fmla="*/ 6061 h 9662"/>
              <a:gd name="connsiteX76" fmla="*/ 9242 w 10000"/>
              <a:gd name="connsiteY76" fmla="*/ 6173 h 9662"/>
              <a:gd name="connsiteX77" fmla="*/ 9431 w 10000"/>
              <a:gd name="connsiteY77" fmla="*/ 6173 h 9662"/>
              <a:gd name="connsiteX78" fmla="*/ 9431 w 10000"/>
              <a:gd name="connsiteY78" fmla="*/ 6286 h 9662"/>
              <a:gd name="connsiteX79" fmla="*/ 9431 w 10000"/>
              <a:gd name="connsiteY79" fmla="*/ 6511 h 9662"/>
              <a:gd name="connsiteX80" fmla="*/ 9431 w 10000"/>
              <a:gd name="connsiteY80" fmla="*/ 6625 h 9662"/>
              <a:gd name="connsiteX81" fmla="*/ 9431 w 10000"/>
              <a:gd name="connsiteY81" fmla="*/ 6852 h 9662"/>
              <a:gd name="connsiteX82" fmla="*/ 9431 w 10000"/>
              <a:gd name="connsiteY82" fmla="*/ 7077 h 9662"/>
              <a:gd name="connsiteX83" fmla="*/ 9621 w 10000"/>
              <a:gd name="connsiteY83" fmla="*/ 7530 h 9662"/>
              <a:gd name="connsiteX84" fmla="*/ 9621 w 10000"/>
              <a:gd name="connsiteY84" fmla="*/ 7868 h 9662"/>
              <a:gd name="connsiteX85" fmla="*/ 9811 w 10000"/>
              <a:gd name="connsiteY85" fmla="*/ 8207 h 9662"/>
              <a:gd name="connsiteX86" fmla="*/ 10000 w 10000"/>
              <a:gd name="connsiteY86" fmla="*/ 8419 h 9662"/>
              <a:gd name="connsiteX87" fmla="*/ 10000 w 10000"/>
              <a:gd name="connsiteY87" fmla="*/ 8533 h 9662"/>
              <a:gd name="connsiteX88" fmla="*/ 10000 w 10000"/>
              <a:gd name="connsiteY88" fmla="*/ 8646 h 9662"/>
              <a:gd name="connsiteX89" fmla="*/ 10000 w 10000"/>
              <a:gd name="connsiteY89" fmla="*/ 8757 h 9662"/>
              <a:gd name="connsiteX90" fmla="*/ 9811 w 10000"/>
              <a:gd name="connsiteY90" fmla="*/ 8871 h 9662"/>
              <a:gd name="connsiteX91" fmla="*/ 9431 w 10000"/>
              <a:gd name="connsiteY91" fmla="*/ 8984 h 9662"/>
              <a:gd name="connsiteX92" fmla="*/ 9052 w 10000"/>
              <a:gd name="connsiteY92" fmla="*/ 9096 h 9662"/>
              <a:gd name="connsiteX93" fmla="*/ 8673 w 10000"/>
              <a:gd name="connsiteY93" fmla="*/ 9210 h 9662"/>
              <a:gd name="connsiteX94" fmla="*/ 8128 w 10000"/>
              <a:gd name="connsiteY94" fmla="*/ 9324 h 9662"/>
              <a:gd name="connsiteX95" fmla="*/ 7369 w 10000"/>
              <a:gd name="connsiteY95" fmla="*/ 9436 h 9662"/>
              <a:gd name="connsiteX96" fmla="*/ 6801 w 10000"/>
              <a:gd name="connsiteY96" fmla="*/ 9549 h 9662"/>
              <a:gd name="connsiteX97" fmla="*/ 6043 w 10000"/>
              <a:gd name="connsiteY97" fmla="*/ 9662 h 9662"/>
              <a:gd name="connsiteX98" fmla="*/ 5095 w 10000"/>
              <a:gd name="connsiteY98" fmla="*/ 9662 h 9662"/>
              <a:gd name="connsiteX99" fmla="*/ 5095 w 10000"/>
              <a:gd name="connsiteY99" fmla="*/ 9662 h 9662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0 w 10000"/>
              <a:gd name="connsiteY24" fmla="*/ 453 h 10000"/>
              <a:gd name="connsiteX25" fmla="*/ 1517 w 10000"/>
              <a:gd name="connsiteY25" fmla="*/ 0 h 10000"/>
              <a:gd name="connsiteX26" fmla="*/ 1327 w 10000"/>
              <a:gd name="connsiteY26" fmla="*/ 235 h 10000"/>
              <a:gd name="connsiteX27" fmla="*/ 1327 w 10000"/>
              <a:gd name="connsiteY27" fmla="*/ 570 h 10000"/>
              <a:gd name="connsiteX28" fmla="*/ 1327 w 10000"/>
              <a:gd name="connsiteY28" fmla="*/ 805 h 10000"/>
              <a:gd name="connsiteX29" fmla="*/ 1327 w 10000"/>
              <a:gd name="connsiteY29" fmla="*/ 1272 h 10000"/>
              <a:gd name="connsiteX30" fmla="*/ 1327 w 10000"/>
              <a:gd name="connsiteY30" fmla="*/ 1624 h 10000"/>
              <a:gd name="connsiteX31" fmla="*/ 1137 w 10000"/>
              <a:gd name="connsiteY31" fmla="*/ 2208 h 10000"/>
              <a:gd name="connsiteX32" fmla="*/ 1137 w 10000"/>
              <a:gd name="connsiteY32" fmla="*/ 2793 h 10000"/>
              <a:gd name="connsiteX33" fmla="*/ 1137 w 10000"/>
              <a:gd name="connsiteY33" fmla="*/ 3364 h 10000"/>
              <a:gd name="connsiteX34" fmla="*/ 1137 w 10000"/>
              <a:gd name="connsiteY34" fmla="*/ 3830 h 10000"/>
              <a:gd name="connsiteX35" fmla="*/ 1137 w 10000"/>
              <a:gd name="connsiteY35" fmla="*/ 4299 h 10000"/>
              <a:gd name="connsiteX36" fmla="*/ 1137 w 10000"/>
              <a:gd name="connsiteY36" fmla="*/ 4767 h 10000"/>
              <a:gd name="connsiteX37" fmla="*/ 1327 w 10000"/>
              <a:gd name="connsiteY37" fmla="*/ 5118 h 10000"/>
              <a:gd name="connsiteX38" fmla="*/ 1327 w 10000"/>
              <a:gd name="connsiteY38" fmla="*/ 5468 h 10000"/>
              <a:gd name="connsiteX39" fmla="*/ 1327 w 10000"/>
              <a:gd name="connsiteY39" fmla="*/ 5701 h 10000"/>
              <a:gd name="connsiteX40" fmla="*/ 1327 w 10000"/>
              <a:gd name="connsiteY40" fmla="*/ 5921 h 10000"/>
              <a:gd name="connsiteX41" fmla="*/ 1327 w 10000"/>
              <a:gd name="connsiteY41" fmla="*/ 6623 h 10000"/>
              <a:gd name="connsiteX42" fmla="*/ 1517 w 10000"/>
              <a:gd name="connsiteY42" fmla="*/ 7325 h 10000"/>
              <a:gd name="connsiteX43" fmla="*/ 1706 w 10000"/>
              <a:gd name="connsiteY43" fmla="*/ 7675 h 10000"/>
              <a:gd name="connsiteX44" fmla="*/ 1706 w 10000"/>
              <a:gd name="connsiteY44" fmla="*/ 7909 h 10000"/>
              <a:gd name="connsiteX45" fmla="*/ 1896 w 10000"/>
              <a:gd name="connsiteY45" fmla="*/ 8143 h 10000"/>
              <a:gd name="connsiteX46" fmla="*/ 2275 w 10000"/>
              <a:gd name="connsiteY46" fmla="*/ 8377 h 10000"/>
              <a:gd name="connsiteX47" fmla="*/ 2465 w 10000"/>
              <a:gd name="connsiteY47" fmla="*/ 8494 h 10000"/>
              <a:gd name="connsiteX48" fmla="*/ 2844 w 10000"/>
              <a:gd name="connsiteY48" fmla="*/ 8611 h 10000"/>
              <a:gd name="connsiteX49" fmla="*/ 3222 w 10000"/>
              <a:gd name="connsiteY49" fmla="*/ 8714 h 10000"/>
              <a:gd name="connsiteX50" fmla="*/ 3602 w 10000"/>
              <a:gd name="connsiteY50" fmla="*/ 8832 h 10000"/>
              <a:gd name="connsiteX51" fmla="*/ 3958 w 10000"/>
              <a:gd name="connsiteY51" fmla="*/ 8832 h 10000"/>
              <a:gd name="connsiteX52" fmla="*/ 4527 w 10000"/>
              <a:gd name="connsiteY52" fmla="*/ 8948 h 10000"/>
              <a:gd name="connsiteX53" fmla="*/ 5095 w 10000"/>
              <a:gd name="connsiteY53" fmla="*/ 8948 h 10000"/>
              <a:gd name="connsiteX54" fmla="*/ 5664 w 10000"/>
              <a:gd name="connsiteY54" fmla="*/ 8948 h 10000"/>
              <a:gd name="connsiteX55" fmla="*/ 6232 w 10000"/>
              <a:gd name="connsiteY55" fmla="*/ 8832 h 10000"/>
              <a:gd name="connsiteX56" fmla="*/ 6612 w 10000"/>
              <a:gd name="connsiteY56" fmla="*/ 8832 h 10000"/>
              <a:gd name="connsiteX57" fmla="*/ 7180 w 10000"/>
              <a:gd name="connsiteY57" fmla="*/ 8714 h 10000"/>
              <a:gd name="connsiteX58" fmla="*/ 7560 w 10000"/>
              <a:gd name="connsiteY58" fmla="*/ 8611 h 10000"/>
              <a:gd name="connsiteX59" fmla="*/ 7938 w 10000"/>
              <a:gd name="connsiteY59" fmla="*/ 8494 h 10000"/>
              <a:gd name="connsiteX60" fmla="*/ 8128 w 10000"/>
              <a:gd name="connsiteY60" fmla="*/ 8377 h 10000"/>
              <a:gd name="connsiteX61" fmla="*/ 8128 w 10000"/>
              <a:gd name="connsiteY61" fmla="*/ 8260 h 10000"/>
              <a:gd name="connsiteX62" fmla="*/ 8294 w 10000"/>
              <a:gd name="connsiteY62" fmla="*/ 8026 h 10000"/>
              <a:gd name="connsiteX63" fmla="*/ 8483 w 10000"/>
              <a:gd name="connsiteY63" fmla="*/ 7793 h 10000"/>
              <a:gd name="connsiteX64" fmla="*/ 8673 w 10000"/>
              <a:gd name="connsiteY64" fmla="*/ 7675 h 10000"/>
              <a:gd name="connsiteX65" fmla="*/ 8673 w 10000"/>
              <a:gd name="connsiteY65" fmla="*/ 7325 h 10000"/>
              <a:gd name="connsiteX66" fmla="*/ 8863 w 10000"/>
              <a:gd name="connsiteY66" fmla="*/ 7092 h 10000"/>
              <a:gd name="connsiteX67" fmla="*/ 8863 w 10000"/>
              <a:gd name="connsiteY67" fmla="*/ 6857 h 10000"/>
              <a:gd name="connsiteX68" fmla="*/ 8863 w 10000"/>
              <a:gd name="connsiteY68" fmla="*/ 6739 h 10000"/>
              <a:gd name="connsiteX69" fmla="*/ 9052 w 10000"/>
              <a:gd name="connsiteY69" fmla="*/ 6506 h 10000"/>
              <a:gd name="connsiteX70" fmla="*/ 9052 w 10000"/>
              <a:gd name="connsiteY70" fmla="*/ 6389 h 10000"/>
              <a:gd name="connsiteX71" fmla="*/ 9242 w 10000"/>
              <a:gd name="connsiteY71" fmla="*/ 6389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273 h 10000"/>
              <a:gd name="connsiteX75" fmla="*/ 9242 w 10000"/>
              <a:gd name="connsiteY75" fmla="*/ 6389 h 10000"/>
              <a:gd name="connsiteX76" fmla="*/ 9431 w 10000"/>
              <a:gd name="connsiteY76" fmla="*/ 6389 h 10000"/>
              <a:gd name="connsiteX77" fmla="*/ 9431 w 10000"/>
              <a:gd name="connsiteY77" fmla="*/ 6506 h 10000"/>
              <a:gd name="connsiteX78" fmla="*/ 9431 w 10000"/>
              <a:gd name="connsiteY78" fmla="*/ 6739 h 10000"/>
              <a:gd name="connsiteX79" fmla="*/ 9431 w 10000"/>
              <a:gd name="connsiteY79" fmla="*/ 6857 h 10000"/>
              <a:gd name="connsiteX80" fmla="*/ 9431 w 10000"/>
              <a:gd name="connsiteY80" fmla="*/ 7092 h 10000"/>
              <a:gd name="connsiteX81" fmla="*/ 9431 w 10000"/>
              <a:gd name="connsiteY81" fmla="*/ 7325 h 10000"/>
              <a:gd name="connsiteX82" fmla="*/ 9621 w 10000"/>
              <a:gd name="connsiteY82" fmla="*/ 7793 h 10000"/>
              <a:gd name="connsiteX83" fmla="*/ 9621 w 10000"/>
              <a:gd name="connsiteY83" fmla="*/ 8143 h 10000"/>
              <a:gd name="connsiteX84" fmla="*/ 9811 w 10000"/>
              <a:gd name="connsiteY84" fmla="*/ 8494 h 10000"/>
              <a:gd name="connsiteX85" fmla="*/ 10000 w 10000"/>
              <a:gd name="connsiteY85" fmla="*/ 8714 h 10000"/>
              <a:gd name="connsiteX86" fmla="*/ 10000 w 10000"/>
              <a:gd name="connsiteY86" fmla="*/ 8832 h 10000"/>
              <a:gd name="connsiteX87" fmla="*/ 10000 w 10000"/>
              <a:gd name="connsiteY87" fmla="*/ 8948 h 10000"/>
              <a:gd name="connsiteX88" fmla="*/ 10000 w 10000"/>
              <a:gd name="connsiteY88" fmla="*/ 9063 h 10000"/>
              <a:gd name="connsiteX89" fmla="*/ 9811 w 10000"/>
              <a:gd name="connsiteY89" fmla="*/ 9181 h 10000"/>
              <a:gd name="connsiteX90" fmla="*/ 9431 w 10000"/>
              <a:gd name="connsiteY90" fmla="*/ 9298 h 10000"/>
              <a:gd name="connsiteX91" fmla="*/ 9052 w 10000"/>
              <a:gd name="connsiteY91" fmla="*/ 9414 h 10000"/>
              <a:gd name="connsiteX92" fmla="*/ 8673 w 10000"/>
              <a:gd name="connsiteY92" fmla="*/ 9532 h 10000"/>
              <a:gd name="connsiteX93" fmla="*/ 8128 w 10000"/>
              <a:gd name="connsiteY93" fmla="*/ 9650 h 10000"/>
              <a:gd name="connsiteX94" fmla="*/ 7369 w 10000"/>
              <a:gd name="connsiteY94" fmla="*/ 9766 h 10000"/>
              <a:gd name="connsiteX95" fmla="*/ 6801 w 10000"/>
              <a:gd name="connsiteY95" fmla="*/ 9883 h 10000"/>
              <a:gd name="connsiteX96" fmla="*/ 6043 w 10000"/>
              <a:gd name="connsiteY96" fmla="*/ 10000 h 10000"/>
              <a:gd name="connsiteX97" fmla="*/ 5095 w 10000"/>
              <a:gd name="connsiteY97" fmla="*/ 10000 h 10000"/>
              <a:gd name="connsiteX98" fmla="*/ 5095 w 10000"/>
              <a:gd name="connsiteY98" fmla="*/ 10000 h 10000"/>
              <a:gd name="connsiteX0" fmla="*/ 5095 w 10000"/>
              <a:gd name="connsiteY0" fmla="*/ 10000 h 10000"/>
              <a:gd name="connsiteX1" fmla="*/ 4336 w 10000"/>
              <a:gd name="connsiteY1" fmla="*/ 9883 h 10000"/>
              <a:gd name="connsiteX2" fmla="*/ 3602 w 10000"/>
              <a:gd name="connsiteY2" fmla="*/ 9883 h 10000"/>
              <a:gd name="connsiteX3" fmla="*/ 3033 w 10000"/>
              <a:gd name="connsiteY3" fmla="*/ 9766 h 10000"/>
              <a:gd name="connsiteX4" fmla="*/ 2465 w 10000"/>
              <a:gd name="connsiteY4" fmla="*/ 9650 h 10000"/>
              <a:gd name="connsiteX5" fmla="*/ 2085 w 10000"/>
              <a:gd name="connsiteY5" fmla="*/ 9532 h 10000"/>
              <a:gd name="connsiteX6" fmla="*/ 1706 w 10000"/>
              <a:gd name="connsiteY6" fmla="*/ 9298 h 10000"/>
              <a:gd name="connsiteX7" fmla="*/ 1327 w 10000"/>
              <a:gd name="connsiteY7" fmla="*/ 9063 h 10000"/>
              <a:gd name="connsiteX8" fmla="*/ 1137 w 10000"/>
              <a:gd name="connsiteY8" fmla="*/ 8832 h 10000"/>
              <a:gd name="connsiteX9" fmla="*/ 759 w 10000"/>
              <a:gd name="connsiteY9" fmla="*/ 8494 h 10000"/>
              <a:gd name="connsiteX10" fmla="*/ 569 w 10000"/>
              <a:gd name="connsiteY10" fmla="*/ 8143 h 10000"/>
              <a:gd name="connsiteX11" fmla="*/ 379 w 10000"/>
              <a:gd name="connsiteY11" fmla="*/ 7793 h 10000"/>
              <a:gd name="connsiteX12" fmla="*/ 379 w 10000"/>
              <a:gd name="connsiteY12" fmla="*/ 7442 h 10000"/>
              <a:gd name="connsiteX13" fmla="*/ 189 w 10000"/>
              <a:gd name="connsiteY13" fmla="*/ 7208 h 10000"/>
              <a:gd name="connsiteX14" fmla="*/ 189 w 10000"/>
              <a:gd name="connsiteY14" fmla="*/ 6857 h 10000"/>
              <a:gd name="connsiteX15" fmla="*/ 189 w 10000"/>
              <a:gd name="connsiteY15" fmla="*/ 6389 h 10000"/>
              <a:gd name="connsiteX16" fmla="*/ 189 w 10000"/>
              <a:gd name="connsiteY16" fmla="*/ 5921 h 10000"/>
              <a:gd name="connsiteX17" fmla="*/ 189 w 10000"/>
              <a:gd name="connsiteY17" fmla="*/ 5351 h 10000"/>
              <a:gd name="connsiteX18" fmla="*/ 189 w 10000"/>
              <a:gd name="connsiteY18" fmla="*/ 4650 h 10000"/>
              <a:gd name="connsiteX19" fmla="*/ 189 w 10000"/>
              <a:gd name="connsiteY19" fmla="*/ 3948 h 10000"/>
              <a:gd name="connsiteX20" fmla="*/ 189 w 10000"/>
              <a:gd name="connsiteY20" fmla="*/ 3025 h 10000"/>
              <a:gd name="connsiteX21" fmla="*/ 189 w 10000"/>
              <a:gd name="connsiteY21" fmla="*/ 2208 h 10000"/>
              <a:gd name="connsiteX22" fmla="*/ 189 w 10000"/>
              <a:gd name="connsiteY22" fmla="*/ 1507 h 10000"/>
              <a:gd name="connsiteX23" fmla="*/ 0 w 10000"/>
              <a:gd name="connsiteY23" fmla="*/ 921 h 10000"/>
              <a:gd name="connsiteX24" fmla="*/ 1517 w 10000"/>
              <a:gd name="connsiteY24" fmla="*/ 0 h 10000"/>
              <a:gd name="connsiteX25" fmla="*/ 1327 w 10000"/>
              <a:gd name="connsiteY25" fmla="*/ 235 h 10000"/>
              <a:gd name="connsiteX26" fmla="*/ 1327 w 10000"/>
              <a:gd name="connsiteY26" fmla="*/ 570 h 10000"/>
              <a:gd name="connsiteX27" fmla="*/ 1327 w 10000"/>
              <a:gd name="connsiteY27" fmla="*/ 805 h 10000"/>
              <a:gd name="connsiteX28" fmla="*/ 1327 w 10000"/>
              <a:gd name="connsiteY28" fmla="*/ 1272 h 10000"/>
              <a:gd name="connsiteX29" fmla="*/ 1327 w 10000"/>
              <a:gd name="connsiteY29" fmla="*/ 1624 h 10000"/>
              <a:gd name="connsiteX30" fmla="*/ 1137 w 10000"/>
              <a:gd name="connsiteY30" fmla="*/ 2208 h 10000"/>
              <a:gd name="connsiteX31" fmla="*/ 1137 w 10000"/>
              <a:gd name="connsiteY31" fmla="*/ 2793 h 10000"/>
              <a:gd name="connsiteX32" fmla="*/ 1137 w 10000"/>
              <a:gd name="connsiteY32" fmla="*/ 3364 h 10000"/>
              <a:gd name="connsiteX33" fmla="*/ 1137 w 10000"/>
              <a:gd name="connsiteY33" fmla="*/ 3830 h 10000"/>
              <a:gd name="connsiteX34" fmla="*/ 1137 w 10000"/>
              <a:gd name="connsiteY34" fmla="*/ 4299 h 10000"/>
              <a:gd name="connsiteX35" fmla="*/ 1137 w 10000"/>
              <a:gd name="connsiteY35" fmla="*/ 4767 h 10000"/>
              <a:gd name="connsiteX36" fmla="*/ 1327 w 10000"/>
              <a:gd name="connsiteY36" fmla="*/ 5118 h 10000"/>
              <a:gd name="connsiteX37" fmla="*/ 1327 w 10000"/>
              <a:gd name="connsiteY37" fmla="*/ 5468 h 10000"/>
              <a:gd name="connsiteX38" fmla="*/ 1327 w 10000"/>
              <a:gd name="connsiteY38" fmla="*/ 5701 h 10000"/>
              <a:gd name="connsiteX39" fmla="*/ 1327 w 10000"/>
              <a:gd name="connsiteY39" fmla="*/ 5921 h 10000"/>
              <a:gd name="connsiteX40" fmla="*/ 1327 w 10000"/>
              <a:gd name="connsiteY40" fmla="*/ 6623 h 10000"/>
              <a:gd name="connsiteX41" fmla="*/ 1517 w 10000"/>
              <a:gd name="connsiteY41" fmla="*/ 7325 h 10000"/>
              <a:gd name="connsiteX42" fmla="*/ 1706 w 10000"/>
              <a:gd name="connsiteY42" fmla="*/ 7675 h 10000"/>
              <a:gd name="connsiteX43" fmla="*/ 1706 w 10000"/>
              <a:gd name="connsiteY43" fmla="*/ 7909 h 10000"/>
              <a:gd name="connsiteX44" fmla="*/ 1896 w 10000"/>
              <a:gd name="connsiteY44" fmla="*/ 8143 h 10000"/>
              <a:gd name="connsiteX45" fmla="*/ 2275 w 10000"/>
              <a:gd name="connsiteY45" fmla="*/ 8377 h 10000"/>
              <a:gd name="connsiteX46" fmla="*/ 2465 w 10000"/>
              <a:gd name="connsiteY46" fmla="*/ 8494 h 10000"/>
              <a:gd name="connsiteX47" fmla="*/ 2844 w 10000"/>
              <a:gd name="connsiteY47" fmla="*/ 8611 h 10000"/>
              <a:gd name="connsiteX48" fmla="*/ 3222 w 10000"/>
              <a:gd name="connsiteY48" fmla="*/ 8714 h 10000"/>
              <a:gd name="connsiteX49" fmla="*/ 3602 w 10000"/>
              <a:gd name="connsiteY49" fmla="*/ 8832 h 10000"/>
              <a:gd name="connsiteX50" fmla="*/ 3958 w 10000"/>
              <a:gd name="connsiteY50" fmla="*/ 8832 h 10000"/>
              <a:gd name="connsiteX51" fmla="*/ 4527 w 10000"/>
              <a:gd name="connsiteY51" fmla="*/ 8948 h 10000"/>
              <a:gd name="connsiteX52" fmla="*/ 5095 w 10000"/>
              <a:gd name="connsiteY52" fmla="*/ 8948 h 10000"/>
              <a:gd name="connsiteX53" fmla="*/ 5664 w 10000"/>
              <a:gd name="connsiteY53" fmla="*/ 8948 h 10000"/>
              <a:gd name="connsiteX54" fmla="*/ 6232 w 10000"/>
              <a:gd name="connsiteY54" fmla="*/ 8832 h 10000"/>
              <a:gd name="connsiteX55" fmla="*/ 6612 w 10000"/>
              <a:gd name="connsiteY55" fmla="*/ 8832 h 10000"/>
              <a:gd name="connsiteX56" fmla="*/ 7180 w 10000"/>
              <a:gd name="connsiteY56" fmla="*/ 8714 h 10000"/>
              <a:gd name="connsiteX57" fmla="*/ 7560 w 10000"/>
              <a:gd name="connsiteY57" fmla="*/ 8611 h 10000"/>
              <a:gd name="connsiteX58" fmla="*/ 7938 w 10000"/>
              <a:gd name="connsiteY58" fmla="*/ 8494 h 10000"/>
              <a:gd name="connsiteX59" fmla="*/ 8128 w 10000"/>
              <a:gd name="connsiteY59" fmla="*/ 8377 h 10000"/>
              <a:gd name="connsiteX60" fmla="*/ 8128 w 10000"/>
              <a:gd name="connsiteY60" fmla="*/ 8260 h 10000"/>
              <a:gd name="connsiteX61" fmla="*/ 8294 w 10000"/>
              <a:gd name="connsiteY61" fmla="*/ 8026 h 10000"/>
              <a:gd name="connsiteX62" fmla="*/ 8483 w 10000"/>
              <a:gd name="connsiteY62" fmla="*/ 7793 h 10000"/>
              <a:gd name="connsiteX63" fmla="*/ 8673 w 10000"/>
              <a:gd name="connsiteY63" fmla="*/ 7675 h 10000"/>
              <a:gd name="connsiteX64" fmla="*/ 8673 w 10000"/>
              <a:gd name="connsiteY64" fmla="*/ 7325 h 10000"/>
              <a:gd name="connsiteX65" fmla="*/ 8863 w 10000"/>
              <a:gd name="connsiteY65" fmla="*/ 7092 h 10000"/>
              <a:gd name="connsiteX66" fmla="*/ 8863 w 10000"/>
              <a:gd name="connsiteY66" fmla="*/ 6857 h 10000"/>
              <a:gd name="connsiteX67" fmla="*/ 8863 w 10000"/>
              <a:gd name="connsiteY67" fmla="*/ 6739 h 10000"/>
              <a:gd name="connsiteX68" fmla="*/ 9052 w 10000"/>
              <a:gd name="connsiteY68" fmla="*/ 6506 h 10000"/>
              <a:gd name="connsiteX69" fmla="*/ 9052 w 10000"/>
              <a:gd name="connsiteY69" fmla="*/ 6389 h 10000"/>
              <a:gd name="connsiteX70" fmla="*/ 9242 w 10000"/>
              <a:gd name="connsiteY70" fmla="*/ 6389 h 10000"/>
              <a:gd name="connsiteX71" fmla="*/ 9242 w 10000"/>
              <a:gd name="connsiteY71" fmla="*/ 6273 h 10000"/>
              <a:gd name="connsiteX72" fmla="*/ 9242 w 10000"/>
              <a:gd name="connsiteY72" fmla="*/ 6273 h 10000"/>
              <a:gd name="connsiteX73" fmla="*/ 9242 w 10000"/>
              <a:gd name="connsiteY73" fmla="*/ 6273 h 10000"/>
              <a:gd name="connsiteX74" fmla="*/ 9242 w 10000"/>
              <a:gd name="connsiteY74" fmla="*/ 6389 h 10000"/>
              <a:gd name="connsiteX75" fmla="*/ 9431 w 10000"/>
              <a:gd name="connsiteY75" fmla="*/ 6389 h 10000"/>
              <a:gd name="connsiteX76" fmla="*/ 9431 w 10000"/>
              <a:gd name="connsiteY76" fmla="*/ 6506 h 10000"/>
              <a:gd name="connsiteX77" fmla="*/ 9431 w 10000"/>
              <a:gd name="connsiteY77" fmla="*/ 6739 h 10000"/>
              <a:gd name="connsiteX78" fmla="*/ 9431 w 10000"/>
              <a:gd name="connsiteY78" fmla="*/ 6857 h 10000"/>
              <a:gd name="connsiteX79" fmla="*/ 9431 w 10000"/>
              <a:gd name="connsiteY79" fmla="*/ 7092 h 10000"/>
              <a:gd name="connsiteX80" fmla="*/ 9431 w 10000"/>
              <a:gd name="connsiteY80" fmla="*/ 7325 h 10000"/>
              <a:gd name="connsiteX81" fmla="*/ 9621 w 10000"/>
              <a:gd name="connsiteY81" fmla="*/ 7793 h 10000"/>
              <a:gd name="connsiteX82" fmla="*/ 9621 w 10000"/>
              <a:gd name="connsiteY82" fmla="*/ 8143 h 10000"/>
              <a:gd name="connsiteX83" fmla="*/ 9811 w 10000"/>
              <a:gd name="connsiteY83" fmla="*/ 8494 h 10000"/>
              <a:gd name="connsiteX84" fmla="*/ 10000 w 10000"/>
              <a:gd name="connsiteY84" fmla="*/ 8714 h 10000"/>
              <a:gd name="connsiteX85" fmla="*/ 10000 w 10000"/>
              <a:gd name="connsiteY85" fmla="*/ 8832 h 10000"/>
              <a:gd name="connsiteX86" fmla="*/ 10000 w 10000"/>
              <a:gd name="connsiteY86" fmla="*/ 8948 h 10000"/>
              <a:gd name="connsiteX87" fmla="*/ 10000 w 10000"/>
              <a:gd name="connsiteY87" fmla="*/ 9063 h 10000"/>
              <a:gd name="connsiteX88" fmla="*/ 9811 w 10000"/>
              <a:gd name="connsiteY88" fmla="*/ 9181 h 10000"/>
              <a:gd name="connsiteX89" fmla="*/ 9431 w 10000"/>
              <a:gd name="connsiteY89" fmla="*/ 9298 h 10000"/>
              <a:gd name="connsiteX90" fmla="*/ 9052 w 10000"/>
              <a:gd name="connsiteY90" fmla="*/ 9414 h 10000"/>
              <a:gd name="connsiteX91" fmla="*/ 8673 w 10000"/>
              <a:gd name="connsiteY91" fmla="*/ 9532 h 10000"/>
              <a:gd name="connsiteX92" fmla="*/ 8128 w 10000"/>
              <a:gd name="connsiteY92" fmla="*/ 9650 h 10000"/>
              <a:gd name="connsiteX93" fmla="*/ 7369 w 10000"/>
              <a:gd name="connsiteY93" fmla="*/ 9766 h 10000"/>
              <a:gd name="connsiteX94" fmla="*/ 6801 w 10000"/>
              <a:gd name="connsiteY94" fmla="*/ 9883 h 10000"/>
              <a:gd name="connsiteX95" fmla="*/ 6043 w 10000"/>
              <a:gd name="connsiteY95" fmla="*/ 10000 h 10000"/>
              <a:gd name="connsiteX96" fmla="*/ 5095 w 10000"/>
              <a:gd name="connsiteY96" fmla="*/ 10000 h 10000"/>
              <a:gd name="connsiteX97" fmla="*/ 5095 w 10000"/>
              <a:gd name="connsiteY97" fmla="*/ 10000 h 10000"/>
              <a:gd name="connsiteX0" fmla="*/ 4906 w 9811"/>
              <a:gd name="connsiteY0" fmla="*/ 10000 h 10000"/>
              <a:gd name="connsiteX1" fmla="*/ 4147 w 9811"/>
              <a:gd name="connsiteY1" fmla="*/ 9883 h 10000"/>
              <a:gd name="connsiteX2" fmla="*/ 3413 w 9811"/>
              <a:gd name="connsiteY2" fmla="*/ 9883 h 10000"/>
              <a:gd name="connsiteX3" fmla="*/ 2844 w 9811"/>
              <a:gd name="connsiteY3" fmla="*/ 9766 h 10000"/>
              <a:gd name="connsiteX4" fmla="*/ 2276 w 9811"/>
              <a:gd name="connsiteY4" fmla="*/ 9650 h 10000"/>
              <a:gd name="connsiteX5" fmla="*/ 1896 w 9811"/>
              <a:gd name="connsiteY5" fmla="*/ 9532 h 10000"/>
              <a:gd name="connsiteX6" fmla="*/ 1517 w 9811"/>
              <a:gd name="connsiteY6" fmla="*/ 9298 h 10000"/>
              <a:gd name="connsiteX7" fmla="*/ 1138 w 9811"/>
              <a:gd name="connsiteY7" fmla="*/ 9063 h 10000"/>
              <a:gd name="connsiteX8" fmla="*/ 948 w 9811"/>
              <a:gd name="connsiteY8" fmla="*/ 8832 h 10000"/>
              <a:gd name="connsiteX9" fmla="*/ 570 w 9811"/>
              <a:gd name="connsiteY9" fmla="*/ 8494 h 10000"/>
              <a:gd name="connsiteX10" fmla="*/ 380 w 9811"/>
              <a:gd name="connsiteY10" fmla="*/ 8143 h 10000"/>
              <a:gd name="connsiteX11" fmla="*/ 190 w 9811"/>
              <a:gd name="connsiteY11" fmla="*/ 7793 h 10000"/>
              <a:gd name="connsiteX12" fmla="*/ 190 w 9811"/>
              <a:gd name="connsiteY12" fmla="*/ 7442 h 10000"/>
              <a:gd name="connsiteX13" fmla="*/ 0 w 9811"/>
              <a:gd name="connsiteY13" fmla="*/ 7208 h 10000"/>
              <a:gd name="connsiteX14" fmla="*/ 0 w 9811"/>
              <a:gd name="connsiteY14" fmla="*/ 6857 h 10000"/>
              <a:gd name="connsiteX15" fmla="*/ 0 w 9811"/>
              <a:gd name="connsiteY15" fmla="*/ 6389 h 10000"/>
              <a:gd name="connsiteX16" fmla="*/ 0 w 9811"/>
              <a:gd name="connsiteY16" fmla="*/ 5921 h 10000"/>
              <a:gd name="connsiteX17" fmla="*/ 0 w 9811"/>
              <a:gd name="connsiteY17" fmla="*/ 5351 h 10000"/>
              <a:gd name="connsiteX18" fmla="*/ 0 w 9811"/>
              <a:gd name="connsiteY18" fmla="*/ 4650 h 10000"/>
              <a:gd name="connsiteX19" fmla="*/ 0 w 9811"/>
              <a:gd name="connsiteY19" fmla="*/ 3948 h 10000"/>
              <a:gd name="connsiteX20" fmla="*/ 0 w 9811"/>
              <a:gd name="connsiteY20" fmla="*/ 3025 h 10000"/>
              <a:gd name="connsiteX21" fmla="*/ 0 w 9811"/>
              <a:gd name="connsiteY21" fmla="*/ 2208 h 10000"/>
              <a:gd name="connsiteX22" fmla="*/ 0 w 9811"/>
              <a:gd name="connsiteY22" fmla="*/ 1507 h 10000"/>
              <a:gd name="connsiteX23" fmla="*/ 1328 w 9811"/>
              <a:gd name="connsiteY23" fmla="*/ 0 h 10000"/>
              <a:gd name="connsiteX24" fmla="*/ 1138 w 9811"/>
              <a:gd name="connsiteY24" fmla="*/ 235 h 10000"/>
              <a:gd name="connsiteX25" fmla="*/ 1138 w 9811"/>
              <a:gd name="connsiteY25" fmla="*/ 570 h 10000"/>
              <a:gd name="connsiteX26" fmla="*/ 1138 w 9811"/>
              <a:gd name="connsiteY26" fmla="*/ 805 h 10000"/>
              <a:gd name="connsiteX27" fmla="*/ 1138 w 9811"/>
              <a:gd name="connsiteY27" fmla="*/ 1272 h 10000"/>
              <a:gd name="connsiteX28" fmla="*/ 1138 w 9811"/>
              <a:gd name="connsiteY28" fmla="*/ 1624 h 10000"/>
              <a:gd name="connsiteX29" fmla="*/ 948 w 9811"/>
              <a:gd name="connsiteY29" fmla="*/ 2208 h 10000"/>
              <a:gd name="connsiteX30" fmla="*/ 948 w 9811"/>
              <a:gd name="connsiteY30" fmla="*/ 2793 h 10000"/>
              <a:gd name="connsiteX31" fmla="*/ 948 w 9811"/>
              <a:gd name="connsiteY31" fmla="*/ 3364 h 10000"/>
              <a:gd name="connsiteX32" fmla="*/ 948 w 9811"/>
              <a:gd name="connsiteY32" fmla="*/ 3830 h 10000"/>
              <a:gd name="connsiteX33" fmla="*/ 948 w 9811"/>
              <a:gd name="connsiteY33" fmla="*/ 4299 h 10000"/>
              <a:gd name="connsiteX34" fmla="*/ 948 w 9811"/>
              <a:gd name="connsiteY34" fmla="*/ 4767 h 10000"/>
              <a:gd name="connsiteX35" fmla="*/ 1138 w 9811"/>
              <a:gd name="connsiteY35" fmla="*/ 5118 h 10000"/>
              <a:gd name="connsiteX36" fmla="*/ 1138 w 9811"/>
              <a:gd name="connsiteY36" fmla="*/ 5468 h 10000"/>
              <a:gd name="connsiteX37" fmla="*/ 1138 w 9811"/>
              <a:gd name="connsiteY37" fmla="*/ 5701 h 10000"/>
              <a:gd name="connsiteX38" fmla="*/ 1138 w 9811"/>
              <a:gd name="connsiteY38" fmla="*/ 5921 h 10000"/>
              <a:gd name="connsiteX39" fmla="*/ 1138 w 9811"/>
              <a:gd name="connsiteY39" fmla="*/ 6623 h 10000"/>
              <a:gd name="connsiteX40" fmla="*/ 1328 w 9811"/>
              <a:gd name="connsiteY40" fmla="*/ 7325 h 10000"/>
              <a:gd name="connsiteX41" fmla="*/ 1517 w 9811"/>
              <a:gd name="connsiteY41" fmla="*/ 7675 h 10000"/>
              <a:gd name="connsiteX42" fmla="*/ 1517 w 9811"/>
              <a:gd name="connsiteY42" fmla="*/ 7909 h 10000"/>
              <a:gd name="connsiteX43" fmla="*/ 1707 w 9811"/>
              <a:gd name="connsiteY43" fmla="*/ 8143 h 10000"/>
              <a:gd name="connsiteX44" fmla="*/ 2086 w 9811"/>
              <a:gd name="connsiteY44" fmla="*/ 8377 h 10000"/>
              <a:gd name="connsiteX45" fmla="*/ 2276 w 9811"/>
              <a:gd name="connsiteY45" fmla="*/ 8494 h 10000"/>
              <a:gd name="connsiteX46" fmla="*/ 2655 w 9811"/>
              <a:gd name="connsiteY46" fmla="*/ 8611 h 10000"/>
              <a:gd name="connsiteX47" fmla="*/ 3033 w 9811"/>
              <a:gd name="connsiteY47" fmla="*/ 8714 h 10000"/>
              <a:gd name="connsiteX48" fmla="*/ 3413 w 9811"/>
              <a:gd name="connsiteY48" fmla="*/ 8832 h 10000"/>
              <a:gd name="connsiteX49" fmla="*/ 3769 w 9811"/>
              <a:gd name="connsiteY49" fmla="*/ 8832 h 10000"/>
              <a:gd name="connsiteX50" fmla="*/ 4338 w 9811"/>
              <a:gd name="connsiteY50" fmla="*/ 8948 h 10000"/>
              <a:gd name="connsiteX51" fmla="*/ 4906 w 9811"/>
              <a:gd name="connsiteY51" fmla="*/ 8948 h 10000"/>
              <a:gd name="connsiteX52" fmla="*/ 5475 w 9811"/>
              <a:gd name="connsiteY52" fmla="*/ 8948 h 10000"/>
              <a:gd name="connsiteX53" fmla="*/ 6043 w 9811"/>
              <a:gd name="connsiteY53" fmla="*/ 8832 h 10000"/>
              <a:gd name="connsiteX54" fmla="*/ 6423 w 9811"/>
              <a:gd name="connsiteY54" fmla="*/ 8832 h 10000"/>
              <a:gd name="connsiteX55" fmla="*/ 6991 w 9811"/>
              <a:gd name="connsiteY55" fmla="*/ 8714 h 10000"/>
              <a:gd name="connsiteX56" fmla="*/ 7371 w 9811"/>
              <a:gd name="connsiteY56" fmla="*/ 8611 h 10000"/>
              <a:gd name="connsiteX57" fmla="*/ 7749 w 9811"/>
              <a:gd name="connsiteY57" fmla="*/ 8494 h 10000"/>
              <a:gd name="connsiteX58" fmla="*/ 7939 w 9811"/>
              <a:gd name="connsiteY58" fmla="*/ 8377 h 10000"/>
              <a:gd name="connsiteX59" fmla="*/ 7939 w 9811"/>
              <a:gd name="connsiteY59" fmla="*/ 8260 h 10000"/>
              <a:gd name="connsiteX60" fmla="*/ 8105 w 9811"/>
              <a:gd name="connsiteY60" fmla="*/ 8026 h 10000"/>
              <a:gd name="connsiteX61" fmla="*/ 8294 w 9811"/>
              <a:gd name="connsiteY61" fmla="*/ 7793 h 10000"/>
              <a:gd name="connsiteX62" fmla="*/ 8484 w 9811"/>
              <a:gd name="connsiteY62" fmla="*/ 7675 h 10000"/>
              <a:gd name="connsiteX63" fmla="*/ 8484 w 9811"/>
              <a:gd name="connsiteY63" fmla="*/ 7325 h 10000"/>
              <a:gd name="connsiteX64" fmla="*/ 8674 w 9811"/>
              <a:gd name="connsiteY64" fmla="*/ 7092 h 10000"/>
              <a:gd name="connsiteX65" fmla="*/ 8674 w 9811"/>
              <a:gd name="connsiteY65" fmla="*/ 6857 h 10000"/>
              <a:gd name="connsiteX66" fmla="*/ 8674 w 9811"/>
              <a:gd name="connsiteY66" fmla="*/ 6739 h 10000"/>
              <a:gd name="connsiteX67" fmla="*/ 8863 w 9811"/>
              <a:gd name="connsiteY67" fmla="*/ 6506 h 10000"/>
              <a:gd name="connsiteX68" fmla="*/ 8863 w 9811"/>
              <a:gd name="connsiteY68" fmla="*/ 6389 h 10000"/>
              <a:gd name="connsiteX69" fmla="*/ 9053 w 9811"/>
              <a:gd name="connsiteY69" fmla="*/ 6389 h 10000"/>
              <a:gd name="connsiteX70" fmla="*/ 9053 w 9811"/>
              <a:gd name="connsiteY70" fmla="*/ 6273 h 10000"/>
              <a:gd name="connsiteX71" fmla="*/ 9053 w 9811"/>
              <a:gd name="connsiteY71" fmla="*/ 6273 h 10000"/>
              <a:gd name="connsiteX72" fmla="*/ 9053 w 9811"/>
              <a:gd name="connsiteY72" fmla="*/ 6273 h 10000"/>
              <a:gd name="connsiteX73" fmla="*/ 9053 w 9811"/>
              <a:gd name="connsiteY73" fmla="*/ 6389 h 10000"/>
              <a:gd name="connsiteX74" fmla="*/ 9242 w 9811"/>
              <a:gd name="connsiteY74" fmla="*/ 6389 h 10000"/>
              <a:gd name="connsiteX75" fmla="*/ 9242 w 9811"/>
              <a:gd name="connsiteY75" fmla="*/ 6506 h 10000"/>
              <a:gd name="connsiteX76" fmla="*/ 9242 w 9811"/>
              <a:gd name="connsiteY76" fmla="*/ 6739 h 10000"/>
              <a:gd name="connsiteX77" fmla="*/ 9242 w 9811"/>
              <a:gd name="connsiteY77" fmla="*/ 6857 h 10000"/>
              <a:gd name="connsiteX78" fmla="*/ 9242 w 9811"/>
              <a:gd name="connsiteY78" fmla="*/ 7092 h 10000"/>
              <a:gd name="connsiteX79" fmla="*/ 9242 w 9811"/>
              <a:gd name="connsiteY79" fmla="*/ 7325 h 10000"/>
              <a:gd name="connsiteX80" fmla="*/ 9432 w 9811"/>
              <a:gd name="connsiteY80" fmla="*/ 7793 h 10000"/>
              <a:gd name="connsiteX81" fmla="*/ 9432 w 9811"/>
              <a:gd name="connsiteY81" fmla="*/ 8143 h 10000"/>
              <a:gd name="connsiteX82" fmla="*/ 9622 w 9811"/>
              <a:gd name="connsiteY82" fmla="*/ 8494 h 10000"/>
              <a:gd name="connsiteX83" fmla="*/ 9811 w 9811"/>
              <a:gd name="connsiteY83" fmla="*/ 8714 h 10000"/>
              <a:gd name="connsiteX84" fmla="*/ 9811 w 9811"/>
              <a:gd name="connsiteY84" fmla="*/ 8832 h 10000"/>
              <a:gd name="connsiteX85" fmla="*/ 9811 w 9811"/>
              <a:gd name="connsiteY85" fmla="*/ 8948 h 10000"/>
              <a:gd name="connsiteX86" fmla="*/ 9811 w 9811"/>
              <a:gd name="connsiteY86" fmla="*/ 9063 h 10000"/>
              <a:gd name="connsiteX87" fmla="*/ 9622 w 9811"/>
              <a:gd name="connsiteY87" fmla="*/ 9181 h 10000"/>
              <a:gd name="connsiteX88" fmla="*/ 9242 w 9811"/>
              <a:gd name="connsiteY88" fmla="*/ 9298 h 10000"/>
              <a:gd name="connsiteX89" fmla="*/ 8863 w 9811"/>
              <a:gd name="connsiteY89" fmla="*/ 9414 h 10000"/>
              <a:gd name="connsiteX90" fmla="*/ 8484 w 9811"/>
              <a:gd name="connsiteY90" fmla="*/ 9532 h 10000"/>
              <a:gd name="connsiteX91" fmla="*/ 7939 w 9811"/>
              <a:gd name="connsiteY91" fmla="*/ 9650 h 10000"/>
              <a:gd name="connsiteX92" fmla="*/ 7180 w 9811"/>
              <a:gd name="connsiteY92" fmla="*/ 9766 h 10000"/>
              <a:gd name="connsiteX93" fmla="*/ 6612 w 9811"/>
              <a:gd name="connsiteY93" fmla="*/ 9883 h 10000"/>
              <a:gd name="connsiteX94" fmla="*/ 5854 w 9811"/>
              <a:gd name="connsiteY94" fmla="*/ 10000 h 10000"/>
              <a:gd name="connsiteX95" fmla="*/ 4906 w 9811"/>
              <a:gd name="connsiteY95" fmla="*/ 10000 h 10000"/>
              <a:gd name="connsiteX96" fmla="*/ 4906 w 9811"/>
              <a:gd name="connsiteY96" fmla="*/ 10000 h 10000"/>
              <a:gd name="connsiteX0" fmla="*/ 5001 w 10000"/>
              <a:gd name="connsiteY0" fmla="*/ 10156 h 10156"/>
              <a:gd name="connsiteX1" fmla="*/ 4227 w 10000"/>
              <a:gd name="connsiteY1" fmla="*/ 10039 h 10156"/>
              <a:gd name="connsiteX2" fmla="*/ 3479 w 10000"/>
              <a:gd name="connsiteY2" fmla="*/ 10039 h 10156"/>
              <a:gd name="connsiteX3" fmla="*/ 2899 w 10000"/>
              <a:gd name="connsiteY3" fmla="*/ 9922 h 10156"/>
              <a:gd name="connsiteX4" fmla="*/ 2320 w 10000"/>
              <a:gd name="connsiteY4" fmla="*/ 9806 h 10156"/>
              <a:gd name="connsiteX5" fmla="*/ 1933 w 10000"/>
              <a:gd name="connsiteY5" fmla="*/ 9688 h 10156"/>
              <a:gd name="connsiteX6" fmla="*/ 1546 w 10000"/>
              <a:gd name="connsiteY6" fmla="*/ 9454 h 10156"/>
              <a:gd name="connsiteX7" fmla="*/ 1160 w 10000"/>
              <a:gd name="connsiteY7" fmla="*/ 9219 h 10156"/>
              <a:gd name="connsiteX8" fmla="*/ 966 w 10000"/>
              <a:gd name="connsiteY8" fmla="*/ 8988 h 10156"/>
              <a:gd name="connsiteX9" fmla="*/ 581 w 10000"/>
              <a:gd name="connsiteY9" fmla="*/ 8650 h 10156"/>
              <a:gd name="connsiteX10" fmla="*/ 387 w 10000"/>
              <a:gd name="connsiteY10" fmla="*/ 8299 h 10156"/>
              <a:gd name="connsiteX11" fmla="*/ 194 w 10000"/>
              <a:gd name="connsiteY11" fmla="*/ 7949 h 10156"/>
              <a:gd name="connsiteX12" fmla="*/ 194 w 10000"/>
              <a:gd name="connsiteY12" fmla="*/ 7598 h 10156"/>
              <a:gd name="connsiteX13" fmla="*/ 0 w 10000"/>
              <a:gd name="connsiteY13" fmla="*/ 7364 h 10156"/>
              <a:gd name="connsiteX14" fmla="*/ 0 w 10000"/>
              <a:gd name="connsiteY14" fmla="*/ 7013 h 10156"/>
              <a:gd name="connsiteX15" fmla="*/ 0 w 10000"/>
              <a:gd name="connsiteY15" fmla="*/ 6545 h 10156"/>
              <a:gd name="connsiteX16" fmla="*/ 0 w 10000"/>
              <a:gd name="connsiteY16" fmla="*/ 6077 h 10156"/>
              <a:gd name="connsiteX17" fmla="*/ 0 w 10000"/>
              <a:gd name="connsiteY17" fmla="*/ 5507 h 10156"/>
              <a:gd name="connsiteX18" fmla="*/ 0 w 10000"/>
              <a:gd name="connsiteY18" fmla="*/ 4806 h 10156"/>
              <a:gd name="connsiteX19" fmla="*/ 0 w 10000"/>
              <a:gd name="connsiteY19" fmla="*/ 4104 h 10156"/>
              <a:gd name="connsiteX20" fmla="*/ 0 w 10000"/>
              <a:gd name="connsiteY20" fmla="*/ 3181 h 10156"/>
              <a:gd name="connsiteX21" fmla="*/ 0 w 10000"/>
              <a:gd name="connsiteY21" fmla="*/ 2364 h 10156"/>
              <a:gd name="connsiteX22" fmla="*/ 0 w 10000"/>
              <a:gd name="connsiteY22" fmla="*/ 1663 h 10156"/>
              <a:gd name="connsiteX23" fmla="*/ 1354 w 10000"/>
              <a:gd name="connsiteY23" fmla="*/ 156 h 10156"/>
              <a:gd name="connsiteX24" fmla="*/ 1160 w 10000"/>
              <a:gd name="connsiteY24" fmla="*/ 726 h 10156"/>
              <a:gd name="connsiteX25" fmla="*/ 1160 w 10000"/>
              <a:gd name="connsiteY25" fmla="*/ 961 h 10156"/>
              <a:gd name="connsiteX26" fmla="*/ 1160 w 10000"/>
              <a:gd name="connsiteY26" fmla="*/ 1428 h 10156"/>
              <a:gd name="connsiteX27" fmla="*/ 1160 w 10000"/>
              <a:gd name="connsiteY27" fmla="*/ 1780 h 10156"/>
              <a:gd name="connsiteX28" fmla="*/ 966 w 10000"/>
              <a:gd name="connsiteY28" fmla="*/ 2364 h 10156"/>
              <a:gd name="connsiteX29" fmla="*/ 966 w 10000"/>
              <a:gd name="connsiteY29" fmla="*/ 2949 h 10156"/>
              <a:gd name="connsiteX30" fmla="*/ 966 w 10000"/>
              <a:gd name="connsiteY30" fmla="*/ 3520 h 10156"/>
              <a:gd name="connsiteX31" fmla="*/ 966 w 10000"/>
              <a:gd name="connsiteY31" fmla="*/ 3986 h 10156"/>
              <a:gd name="connsiteX32" fmla="*/ 966 w 10000"/>
              <a:gd name="connsiteY32" fmla="*/ 4455 h 10156"/>
              <a:gd name="connsiteX33" fmla="*/ 966 w 10000"/>
              <a:gd name="connsiteY33" fmla="*/ 4923 h 10156"/>
              <a:gd name="connsiteX34" fmla="*/ 1160 w 10000"/>
              <a:gd name="connsiteY34" fmla="*/ 5274 h 10156"/>
              <a:gd name="connsiteX35" fmla="*/ 1160 w 10000"/>
              <a:gd name="connsiteY35" fmla="*/ 5624 h 10156"/>
              <a:gd name="connsiteX36" fmla="*/ 1160 w 10000"/>
              <a:gd name="connsiteY36" fmla="*/ 5857 h 10156"/>
              <a:gd name="connsiteX37" fmla="*/ 1160 w 10000"/>
              <a:gd name="connsiteY37" fmla="*/ 6077 h 10156"/>
              <a:gd name="connsiteX38" fmla="*/ 1160 w 10000"/>
              <a:gd name="connsiteY38" fmla="*/ 6779 h 10156"/>
              <a:gd name="connsiteX39" fmla="*/ 1354 w 10000"/>
              <a:gd name="connsiteY39" fmla="*/ 7481 h 10156"/>
              <a:gd name="connsiteX40" fmla="*/ 1546 w 10000"/>
              <a:gd name="connsiteY40" fmla="*/ 7831 h 10156"/>
              <a:gd name="connsiteX41" fmla="*/ 1546 w 10000"/>
              <a:gd name="connsiteY41" fmla="*/ 8065 h 10156"/>
              <a:gd name="connsiteX42" fmla="*/ 1740 w 10000"/>
              <a:gd name="connsiteY42" fmla="*/ 8299 h 10156"/>
              <a:gd name="connsiteX43" fmla="*/ 2126 w 10000"/>
              <a:gd name="connsiteY43" fmla="*/ 8533 h 10156"/>
              <a:gd name="connsiteX44" fmla="*/ 2320 w 10000"/>
              <a:gd name="connsiteY44" fmla="*/ 8650 h 10156"/>
              <a:gd name="connsiteX45" fmla="*/ 2706 w 10000"/>
              <a:gd name="connsiteY45" fmla="*/ 8767 h 10156"/>
              <a:gd name="connsiteX46" fmla="*/ 3091 w 10000"/>
              <a:gd name="connsiteY46" fmla="*/ 8870 h 10156"/>
              <a:gd name="connsiteX47" fmla="*/ 3479 w 10000"/>
              <a:gd name="connsiteY47" fmla="*/ 8988 h 10156"/>
              <a:gd name="connsiteX48" fmla="*/ 3842 w 10000"/>
              <a:gd name="connsiteY48" fmla="*/ 8988 h 10156"/>
              <a:gd name="connsiteX49" fmla="*/ 4422 w 10000"/>
              <a:gd name="connsiteY49" fmla="*/ 9104 h 10156"/>
              <a:gd name="connsiteX50" fmla="*/ 5001 w 10000"/>
              <a:gd name="connsiteY50" fmla="*/ 9104 h 10156"/>
              <a:gd name="connsiteX51" fmla="*/ 5580 w 10000"/>
              <a:gd name="connsiteY51" fmla="*/ 9104 h 10156"/>
              <a:gd name="connsiteX52" fmla="*/ 6159 w 10000"/>
              <a:gd name="connsiteY52" fmla="*/ 8988 h 10156"/>
              <a:gd name="connsiteX53" fmla="*/ 6547 w 10000"/>
              <a:gd name="connsiteY53" fmla="*/ 8988 h 10156"/>
              <a:gd name="connsiteX54" fmla="*/ 7126 w 10000"/>
              <a:gd name="connsiteY54" fmla="*/ 8870 h 10156"/>
              <a:gd name="connsiteX55" fmla="*/ 7513 w 10000"/>
              <a:gd name="connsiteY55" fmla="*/ 8767 h 10156"/>
              <a:gd name="connsiteX56" fmla="*/ 7898 w 10000"/>
              <a:gd name="connsiteY56" fmla="*/ 8650 h 10156"/>
              <a:gd name="connsiteX57" fmla="*/ 8092 w 10000"/>
              <a:gd name="connsiteY57" fmla="*/ 8533 h 10156"/>
              <a:gd name="connsiteX58" fmla="*/ 8092 w 10000"/>
              <a:gd name="connsiteY58" fmla="*/ 8416 h 10156"/>
              <a:gd name="connsiteX59" fmla="*/ 8261 w 10000"/>
              <a:gd name="connsiteY59" fmla="*/ 8182 h 10156"/>
              <a:gd name="connsiteX60" fmla="*/ 8454 w 10000"/>
              <a:gd name="connsiteY60" fmla="*/ 7949 h 10156"/>
              <a:gd name="connsiteX61" fmla="*/ 8647 w 10000"/>
              <a:gd name="connsiteY61" fmla="*/ 7831 h 10156"/>
              <a:gd name="connsiteX62" fmla="*/ 8647 w 10000"/>
              <a:gd name="connsiteY62" fmla="*/ 7481 h 10156"/>
              <a:gd name="connsiteX63" fmla="*/ 8841 w 10000"/>
              <a:gd name="connsiteY63" fmla="*/ 7248 h 10156"/>
              <a:gd name="connsiteX64" fmla="*/ 8841 w 10000"/>
              <a:gd name="connsiteY64" fmla="*/ 7013 h 10156"/>
              <a:gd name="connsiteX65" fmla="*/ 8841 w 10000"/>
              <a:gd name="connsiteY65" fmla="*/ 6895 h 10156"/>
              <a:gd name="connsiteX66" fmla="*/ 9034 w 10000"/>
              <a:gd name="connsiteY66" fmla="*/ 6662 h 10156"/>
              <a:gd name="connsiteX67" fmla="*/ 9034 w 10000"/>
              <a:gd name="connsiteY67" fmla="*/ 6545 h 10156"/>
              <a:gd name="connsiteX68" fmla="*/ 9227 w 10000"/>
              <a:gd name="connsiteY68" fmla="*/ 6545 h 10156"/>
              <a:gd name="connsiteX69" fmla="*/ 9227 w 10000"/>
              <a:gd name="connsiteY69" fmla="*/ 6429 h 10156"/>
              <a:gd name="connsiteX70" fmla="*/ 9227 w 10000"/>
              <a:gd name="connsiteY70" fmla="*/ 6429 h 10156"/>
              <a:gd name="connsiteX71" fmla="*/ 9227 w 10000"/>
              <a:gd name="connsiteY71" fmla="*/ 6429 h 10156"/>
              <a:gd name="connsiteX72" fmla="*/ 9227 w 10000"/>
              <a:gd name="connsiteY72" fmla="*/ 6545 h 10156"/>
              <a:gd name="connsiteX73" fmla="*/ 9420 w 10000"/>
              <a:gd name="connsiteY73" fmla="*/ 6545 h 10156"/>
              <a:gd name="connsiteX74" fmla="*/ 9420 w 10000"/>
              <a:gd name="connsiteY74" fmla="*/ 6662 h 10156"/>
              <a:gd name="connsiteX75" fmla="*/ 9420 w 10000"/>
              <a:gd name="connsiteY75" fmla="*/ 6895 h 10156"/>
              <a:gd name="connsiteX76" fmla="*/ 9420 w 10000"/>
              <a:gd name="connsiteY76" fmla="*/ 7013 h 10156"/>
              <a:gd name="connsiteX77" fmla="*/ 9420 w 10000"/>
              <a:gd name="connsiteY77" fmla="*/ 7248 h 10156"/>
              <a:gd name="connsiteX78" fmla="*/ 9420 w 10000"/>
              <a:gd name="connsiteY78" fmla="*/ 7481 h 10156"/>
              <a:gd name="connsiteX79" fmla="*/ 9614 w 10000"/>
              <a:gd name="connsiteY79" fmla="*/ 7949 h 10156"/>
              <a:gd name="connsiteX80" fmla="*/ 9614 w 10000"/>
              <a:gd name="connsiteY80" fmla="*/ 8299 h 10156"/>
              <a:gd name="connsiteX81" fmla="*/ 9807 w 10000"/>
              <a:gd name="connsiteY81" fmla="*/ 8650 h 10156"/>
              <a:gd name="connsiteX82" fmla="*/ 10000 w 10000"/>
              <a:gd name="connsiteY82" fmla="*/ 8870 h 10156"/>
              <a:gd name="connsiteX83" fmla="*/ 10000 w 10000"/>
              <a:gd name="connsiteY83" fmla="*/ 8988 h 10156"/>
              <a:gd name="connsiteX84" fmla="*/ 10000 w 10000"/>
              <a:gd name="connsiteY84" fmla="*/ 9104 h 10156"/>
              <a:gd name="connsiteX85" fmla="*/ 10000 w 10000"/>
              <a:gd name="connsiteY85" fmla="*/ 9219 h 10156"/>
              <a:gd name="connsiteX86" fmla="*/ 9807 w 10000"/>
              <a:gd name="connsiteY86" fmla="*/ 9337 h 10156"/>
              <a:gd name="connsiteX87" fmla="*/ 9420 w 10000"/>
              <a:gd name="connsiteY87" fmla="*/ 9454 h 10156"/>
              <a:gd name="connsiteX88" fmla="*/ 9034 w 10000"/>
              <a:gd name="connsiteY88" fmla="*/ 9570 h 10156"/>
              <a:gd name="connsiteX89" fmla="*/ 8647 w 10000"/>
              <a:gd name="connsiteY89" fmla="*/ 9688 h 10156"/>
              <a:gd name="connsiteX90" fmla="*/ 8092 w 10000"/>
              <a:gd name="connsiteY90" fmla="*/ 9806 h 10156"/>
              <a:gd name="connsiteX91" fmla="*/ 7318 w 10000"/>
              <a:gd name="connsiteY91" fmla="*/ 9922 h 10156"/>
              <a:gd name="connsiteX92" fmla="*/ 6739 w 10000"/>
              <a:gd name="connsiteY92" fmla="*/ 10039 h 10156"/>
              <a:gd name="connsiteX93" fmla="*/ 5967 w 10000"/>
              <a:gd name="connsiteY93" fmla="*/ 10156 h 10156"/>
              <a:gd name="connsiteX94" fmla="*/ 5001 w 10000"/>
              <a:gd name="connsiteY94" fmla="*/ 10156 h 10156"/>
              <a:gd name="connsiteX95" fmla="*/ 5001 w 10000"/>
              <a:gd name="connsiteY95" fmla="*/ 10156 h 10156"/>
              <a:gd name="connsiteX0" fmla="*/ 5001 w 10000"/>
              <a:gd name="connsiteY0" fmla="*/ 9430 h 9430"/>
              <a:gd name="connsiteX1" fmla="*/ 4227 w 10000"/>
              <a:gd name="connsiteY1" fmla="*/ 9313 h 9430"/>
              <a:gd name="connsiteX2" fmla="*/ 3479 w 10000"/>
              <a:gd name="connsiteY2" fmla="*/ 9313 h 9430"/>
              <a:gd name="connsiteX3" fmla="*/ 2899 w 10000"/>
              <a:gd name="connsiteY3" fmla="*/ 9196 h 9430"/>
              <a:gd name="connsiteX4" fmla="*/ 2320 w 10000"/>
              <a:gd name="connsiteY4" fmla="*/ 9080 h 9430"/>
              <a:gd name="connsiteX5" fmla="*/ 1933 w 10000"/>
              <a:gd name="connsiteY5" fmla="*/ 8962 h 9430"/>
              <a:gd name="connsiteX6" fmla="*/ 1546 w 10000"/>
              <a:gd name="connsiteY6" fmla="*/ 8728 h 9430"/>
              <a:gd name="connsiteX7" fmla="*/ 1160 w 10000"/>
              <a:gd name="connsiteY7" fmla="*/ 8493 h 9430"/>
              <a:gd name="connsiteX8" fmla="*/ 966 w 10000"/>
              <a:gd name="connsiteY8" fmla="*/ 8262 h 9430"/>
              <a:gd name="connsiteX9" fmla="*/ 581 w 10000"/>
              <a:gd name="connsiteY9" fmla="*/ 7924 h 9430"/>
              <a:gd name="connsiteX10" fmla="*/ 387 w 10000"/>
              <a:gd name="connsiteY10" fmla="*/ 7573 h 9430"/>
              <a:gd name="connsiteX11" fmla="*/ 194 w 10000"/>
              <a:gd name="connsiteY11" fmla="*/ 7223 h 9430"/>
              <a:gd name="connsiteX12" fmla="*/ 194 w 10000"/>
              <a:gd name="connsiteY12" fmla="*/ 6872 h 9430"/>
              <a:gd name="connsiteX13" fmla="*/ 0 w 10000"/>
              <a:gd name="connsiteY13" fmla="*/ 6638 h 9430"/>
              <a:gd name="connsiteX14" fmla="*/ 0 w 10000"/>
              <a:gd name="connsiteY14" fmla="*/ 6287 h 9430"/>
              <a:gd name="connsiteX15" fmla="*/ 0 w 10000"/>
              <a:gd name="connsiteY15" fmla="*/ 5819 h 9430"/>
              <a:gd name="connsiteX16" fmla="*/ 0 w 10000"/>
              <a:gd name="connsiteY16" fmla="*/ 5351 h 9430"/>
              <a:gd name="connsiteX17" fmla="*/ 0 w 10000"/>
              <a:gd name="connsiteY17" fmla="*/ 4781 h 9430"/>
              <a:gd name="connsiteX18" fmla="*/ 0 w 10000"/>
              <a:gd name="connsiteY18" fmla="*/ 4080 h 9430"/>
              <a:gd name="connsiteX19" fmla="*/ 0 w 10000"/>
              <a:gd name="connsiteY19" fmla="*/ 3378 h 9430"/>
              <a:gd name="connsiteX20" fmla="*/ 0 w 10000"/>
              <a:gd name="connsiteY20" fmla="*/ 2455 h 9430"/>
              <a:gd name="connsiteX21" fmla="*/ 0 w 10000"/>
              <a:gd name="connsiteY21" fmla="*/ 1638 h 9430"/>
              <a:gd name="connsiteX22" fmla="*/ 0 w 10000"/>
              <a:gd name="connsiteY22" fmla="*/ 937 h 9430"/>
              <a:gd name="connsiteX23" fmla="*/ 1160 w 10000"/>
              <a:gd name="connsiteY23" fmla="*/ 0 h 9430"/>
              <a:gd name="connsiteX24" fmla="*/ 1160 w 10000"/>
              <a:gd name="connsiteY24" fmla="*/ 235 h 9430"/>
              <a:gd name="connsiteX25" fmla="*/ 1160 w 10000"/>
              <a:gd name="connsiteY25" fmla="*/ 702 h 9430"/>
              <a:gd name="connsiteX26" fmla="*/ 1160 w 10000"/>
              <a:gd name="connsiteY26" fmla="*/ 1054 h 9430"/>
              <a:gd name="connsiteX27" fmla="*/ 966 w 10000"/>
              <a:gd name="connsiteY27" fmla="*/ 1638 h 9430"/>
              <a:gd name="connsiteX28" fmla="*/ 966 w 10000"/>
              <a:gd name="connsiteY28" fmla="*/ 2223 h 9430"/>
              <a:gd name="connsiteX29" fmla="*/ 966 w 10000"/>
              <a:gd name="connsiteY29" fmla="*/ 2794 h 9430"/>
              <a:gd name="connsiteX30" fmla="*/ 966 w 10000"/>
              <a:gd name="connsiteY30" fmla="*/ 3260 h 9430"/>
              <a:gd name="connsiteX31" fmla="*/ 966 w 10000"/>
              <a:gd name="connsiteY31" fmla="*/ 3729 h 9430"/>
              <a:gd name="connsiteX32" fmla="*/ 966 w 10000"/>
              <a:gd name="connsiteY32" fmla="*/ 4197 h 9430"/>
              <a:gd name="connsiteX33" fmla="*/ 1160 w 10000"/>
              <a:gd name="connsiteY33" fmla="*/ 4548 h 9430"/>
              <a:gd name="connsiteX34" fmla="*/ 1160 w 10000"/>
              <a:gd name="connsiteY34" fmla="*/ 4898 h 9430"/>
              <a:gd name="connsiteX35" fmla="*/ 1160 w 10000"/>
              <a:gd name="connsiteY35" fmla="*/ 5131 h 9430"/>
              <a:gd name="connsiteX36" fmla="*/ 1160 w 10000"/>
              <a:gd name="connsiteY36" fmla="*/ 5351 h 9430"/>
              <a:gd name="connsiteX37" fmla="*/ 1160 w 10000"/>
              <a:gd name="connsiteY37" fmla="*/ 6053 h 9430"/>
              <a:gd name="connsiteX38" fmla="*/ 1354 w 10000"/>
              <a:gd name="connsiteY38" fmla="*/ 6755 h 9430"/>
              <a:gd name="connsiteX39" fmla="*/ 1546 w 10000"/>
              <a:gd name="connsiteY39" fmla="*/ 7105 h 9430"/>
              <a:gd name="connsiteX40" fmla="*/ 1546 w 10000"/>
              <a:gd name="connsiteY40" fmla="*/ 7339 h 9430"/>
              <a:gd name="connsiteX41" fmla="*/ 1740 w 10000"/>
              <a:gd name="connsiteY41" fmla="*/ 7573 h 9430"/>
              <a:gd name="connsiteX42" fmla="*/ 2126 w 10000"/>
              <a:gd name="connsiteY42" fmla="*/ 7807 h 9430"/>
              <a:gd name="connsiteX43" fmla="*/ 2320 w 10000"/>
              <a:gd name="connsiteY43" fmla="*/ 7924 h 9430"/>
              <a:gd name="connsiteX44" fmla="*/ 2706 w 10000"/>
              <a:gd name="connsiteY44" fmla="*/ 8041 h 9430"/>
              <a:gd name="connsiteX45" fmla="*/ 3091 w 10000"/>
              <a:gd name="connsiteY45" fmla="*/ 8144 h 9430"/>
              <a:gd name="connsiteX46" fmla="*/ 3479 w 10000"/>
              <a:gd name="connsiteY46" fmla="*/ 8262 h 9430"/>
              <a:gd name="connsiteX47" fmla="*/ 3842 w 10000"/>
              <a:gd name="connsiteY47" fmla="*/ 8262 h 9430"/>
              <a:gd name="connsiteX48" fmla="*/ 4422 w 10000"/>
              <a:gd name="connsiteY48" fmla="*/ 8378 h 9430"/>
              <a:gd name="connsiteX49" fmla="*/ 5001 w 10000"/>
              <a:gd name="connsiteY49" fmla="*/ 8378 h 9430"/>
              <a:gd name="connsiteX50" fmla="*/ 5580 w 10000"/>
              <a:gd name="connsiteY50" fmla="*/ 8378 h 9430"/>
              <a:gd name="connsiteX51" fmla="*/ 6159 w 10000"/>
              <a:gd name="connsiteY51" fmla="*/ 8262 h 9430"/>
              <a:gd name="connsiteX52" fmla="*/ 6547 w 10000"/>
              <a:gd name="connsiteY52" fmla="*/ 8262 h 9430"/>
              <a:gd name="connsiteX53" fmla="*/ 7126 w 10000"/>
              <a:gd name="connsiteY53" fmla="*/ 8144 h 9430"/>
              <a:gd name="connsiteX54" fmla="*/ 7513 w 10000"/>
              <a:gd name="connsiteY54" fmla="*/ 8041 h 9430"/>
              <a:gd name="connsiteX55" fmla="*/ 7898 w 10000"/>
              <a:gd name="connsiteY55" fmla="*/ 7924 h 9430"/>
              <a:gd name="connsiteX56" fmla="*/ 8092 w 10000"/>
              <a:gd name="connsiteY56" fmla="*/ 7807 h 9430"/>
              <a:gd name="connsiteX57" fmla="*/ 8092 w 10000"/>
              <a:gd name="connsiteY57" fmla="*/ 7690 h 9430"/>
              <a:gd name="connsiteX58" fmla="*/ 8261 w 10000"/>
              <a:gd name="connsiteY58" fmla="*/ 7456 h 9430"/>
              <a:gd name="connsiteX59" fmla="*/ 8454 w 10000"/>
              <a:gd name="connsiteY59" fmla="*/ 7223 h 9430"/>
              <a:gd name="connsiteX60" fmla="*/ 8647 w 10000"/>
              <a:gd name="connsiteY60" fmla="*/ 7105 h 9430"/>
              <a:gd name="connsiteX61" fmla="*/ 8647 w 10000"/>
              <a:gd name="connsiteY61" fmla="*/ 6755 h 9430"/>
              <a:gd name="connsiteX62" fmla="*/ 8841 w 10000"/>
              <a:gd name="connsiteY62" fmla="*/ 6522 h 9430"/>
              <a:gd name="connsiteX63" fmla="*/ 8841 w 10000"/>
              <a:gd name="connsiteY63" fmla="*/ 6287 h 9430"/>
              <a:gd name="connsiteX64" fmla="*/ 8841 w 10000"/>
              <a:gd name="connsiteY64" fmla="*/ 6169 h 9430"/>
              <a:gd name="connsiteX65" fmla="*/ 9034 w 10000"/>
              <a:gd name="connsiteY65" fmla="*/ 5936 h 9430"/>
              <a:gd name="connsiteX66" fmla="*/ 9034 w 10000"/>
              <a:gd name="connsiteY66" fmla="*/ 5819 h 9430"/>
              <a:gd name="connsiteX67" fmla="*/ 9227 w 10000"/>
              <a:gd name="connsiteY67" fmla="*/ 5819 h 9430"/>
              <a:gd name="connsiteX68" fmla="*/ 9227 w 10000"/>
              <a:gd name="connsiteY68" fmla="*/ 5703 h 9430"/>
              <a:gd name="connsiteX69" fmla="*/ 9227 w 10000"/>
              <a:gd name="connsiteY69" fmla="*/ 5703 h 9430"/>
              <a:gd name="connsiteX70" fmla="*/ 9227 w 10000"/>
              <a:gd name="connsiteY70" fmla="*/ 5703 h 9430"/>
              <a:gd name="connsiteX71" fmla="*/ 9227 w 10000"/>
              <a:gd name="connsiteY71" fmla="*/ 5819 h 9430"/>
              <a:gd name="connsiteX72" fmla="*/ 9420 w 10000"/>
              <a:gd name="connsiteY72" fmla="*/ 5819 h 9430"/>
              <a:gd name="connsiteX73" fmla="*/ 9420 w 10000"/>
              <a:gd name="connsiteY73" fmla="*/ 5936 h 9430"/>
              <a:gd name="connsiteX74" fmla="*/ 9420 w 10000"/>
              <a:gd name="connsiteY74" fmla="*/ 6169 h 9430"/>
              <a:gd name="connsiteX75" fmla="*/ 9420 w 10000"/>
              <a:gd name="connsiteY75" fmla="*/ 6287 h 9430"/>
              <a:gd name="connsiteX76" fmla="*/ 9420 w 10000"/>
              <a:gd name="connsiteY76" fmla="*/ 6522 h 9430"/>
              <a:gd name="connsiteX77" fmla="*/ 9420 w 10000"/>
              <a:gd name="connsiteY77" fmla="*/ 6755 h 9430"/>
              <a:gd name="connsiteX78" fmla="*/ 9614 w 10000"/>
              <a:gd name="connsiteY78" fmla="*/ 7223 h 9430"/>
              <a:gd name="connsiteX79" fmla="*/ 9614 w 10000"/>
              <a:gd name="connsiteY79" fmla="*/ 7573 h 9430"/>
              <a:gd name="connsiteX80" fmla="*/ 9807 w 10000"/>
              <a:gd name="connsiteY80" fmla="*/ 7924 h 9430"/>
              <a:gd name="connsiteX81" fmla="*/ 10000 w 10000"/>
              <a:gd name="connsiteY81" fmla="*/ 8144 h 9430"/>
              <a:gd name="connsiteX82" fmla="*/ 10000 w 10000"/>
              <a:gd name="connsiteY82" fmla="*/ 8262 h 9430"/>
              <a:gd name="connsiteX83" fmla="*/ 10000 w 10000"/>
              <a:gd name="connsiteY83" fmla="*/ 8378 h 9430"/>
              <a:gd name="connsiteX84" fmla="*/ 10000 w 10000"/>
              <a:gd name="connsiteY84" fmla="*/ 8493 h 9430"/>
              <a:gd name="connsiteX85" fmla="*/ 9807 w 10000"/>
              <a:gd name="connsiteY85" fmla="*/ 8611 h 9430"/>
              <a:gd name="connsiteX86" fmla="*/ 9420 w 10000"/>
              <a:gd name="connsiteY86" fmla="*/ 8728 h 9430"/>
              <a:gd name="connsiteX87" fmla="*/ 9034 w 10000"/>
              <a:gd name="connsiteY87" fmla="*/ 8844 h 9430"/>
              <a:gd name="connsiteX88" fmla="*/ 8647 w 10000"/>
              <a:gd name="connsiteY88" fmla="*/ 8962 h 9430"/>
              <a:gd name="connsiteX89" fmla="*/ 8092 w 10000"/>
              <a:gd name="connsiteY89" fmla="*/ 9080 h 9430"/>
              <a:gd name="connsiteX90" fmla="*/ 7318 w 10000"/>
              <a:gd name="connsiteY90" fmla="*/ 9196 h 9430"/>
              <a:gd name="connsiteX91" fmla="*/ 6739 w 10000"/>
              <a:gd name="connsiteY91" fmla="*/ 9313 h 9430"/>
              <a:gd name="connsiteX92" fmla="*/ 5967 w 10000"/>
              <a:gd name="connsiteY92" fmla="*/ 9430 h 9430"/>
              <a:gd name="connsiteX93" fmla="*/ 5001 w 10000"/>
              <a:gd name="connsiteY93" fmla="*/ 9430 h 9430"/>
              <a:gd name="connsiteX94" fmla="*/ 5001 w 10000"/>
              <a:gd name="connsiteY94" fmla="*/ 9430 h 9430"/>
              <a:gd name="connsiteX0" fmla="*/ 5001 w 10000"/>
              <a:gd name="connsiteY0" fmla="*/ 9751 h 9751"/>
              <a:gd name="connsiteX1" fmla="*/ 4227 w 10000"/>
              <a:gd name="connsiteY1" fmla="*/ 9627 h 9751"/>
              <a:gd name="connsiteX2" fmla="*/ 3479 w 10000"/>
              <a:gd name="connsiteY2" fmla="*/ 9627 h 9751"/>
              <a:gd name="connsiteX3" fmla="*/ 2899 w 10000"/>
              <a:gd name="connsiteY3" fmla="*/ 9503 h 9751"/>
              <a:gd name="connsiteX4" fmla="*/ 2320 w 10000"/>
              <a:gd name="connsiteY4" fmla="*/ 9380 h 9751"/>
              <a:gd name="connsiteX5" fmla="*/ 1933 w 10000"/>
              <a:gd name="connsiteY5" fmla="*/ 9255 h 9751"/>
              <a:gd name="connsiteX6" fmla="*/ 1546 w 10000"/>
              <a:gd name="connsiteY6" fmla="*/ 9007 h 9751"/>
              <a:gd name="connsiteX7" fmla="*/ 1160 w 10000"/>
              <a:gd name="connsiteY7" fmla="*/ 8757 h 9751"/>
              <a:gd name="connsiteX8" fmla="*/ 966 w 10000"/>
              <a:gd name="connsiteY8" fmla="*/ 8512 h 9751"/>
              <a:gd name="connsiteX9" fmla="*/ 581 w 10000"/>
              <a:gd name="connsiteY9" fmla="*/ 8154 h 9751"/>
              <a:gd name="connsiteX10" fmla="*/ 387 w 10000"/>
              <a:gd name="connsiteY10" fmla="*/ 7782 h 9751"/>
              <a:gd name="connsiteX11" fmla="*/ 194 w 10000"/>
              <a:gd name="connsiteY11" fmla="*/ 7411 h 9751"/>
              <a:gd name="connsiteX12" fmla="*/ 194 w 10000"/>
              <a:gd name="connsiteY12" fmla="*/ 7038 h 9751"/>
              <a:gd name="connsiteX13" fmla="*/ 0 w 10000"/>
              <a:gd name="connsiteY13" fmla="*/ 6790 h 9751"/>
              <a:gd name="connsiteX14" fmla="*/ 0 w 10000"/>
              <a:gd name="connsiteY14" fmla="*/ 6418 h 9751"/>
              <a:gd name="connsiteX15" fmla="*/ 0 w 10000"/>
              <a:gd name="connsiteY15" fmla="*/ 5922 h 9751"/>
              <a:gd name="connsiteX16" fmla="*/ 0 w 10000"/>
              <a:gd name="connsiteY16" fmla="*/ 5425 h 9751"/>
              <a:gd name="connsiteX17" fmla="*/ 0 w 10000"/>
              <a:gd name="connsiteY17" fmla="*/ 4821 h 9751"/>
              <a:gd name="connsiteX18" fmla="*/ 0 w 10000"/>
              <a:gd name="connsiteY18" fmla="*/ 4078 h 9751"/>
              <a:gd name="connsiteX19" fmla="*/ 0 w 10000"/>
              <a:gd name="connsiteY19" fmla="*/ 3333 h 9751"/>
              <a:gd name="connsiteX20" fmla="*/ 0 w 10000"/>
              <a:gd name="connsiteY20" fmla="*/ 2354 h 9751"/>
              <a:gd name="connsiteX21" fmla="*/ 0 w 10000"/>
              <a:gd name="connsiteY21" fmla="*/ 1488 h 9751"/>
              <a:gd name="connsiteX22" fmla="*/ 0 w 10000"/>
              <a:gd name="connsiteY22" fmla="*/ 745 h 9751"/>
              <a:gd name="connsiteX23" fmla="*/ 1160 w 10000"/>
              <a:gd name="connsiteY23" fmla="*/ 0 h 9751"/>
              <a:gd name="connsiteX24" fmla="*/ 1160 w 10000"/>
              <a:gd name="connsiteY24" fmla="*/ 495 h 9751"/>
              <a:gd name="connsiteX25" fmla="*/ 1160 w 10000"/>
              <a:gd name="connsiteY25" fmla="*/ 869 h 9751"/>
              <a:gd name="connsiteX26" fmla="*/ 966 w 10000"/>
              <a:gd name="connsiteY26" fmla="*/ 1488 h 9751"/>
              <a:gd name="connsiteX27" fmla="*/ 966 w 10000"/>
              <a:gd name="connsiteY27" fmla="*/ 2108 h 9751"/>
              <a:gd name="connsiteX28" fmla="*/ 966 w 10000"/>
              <a:gd name="connsiteY28" fmla="*/ 2714 h 9751"/>
              <a:gd name="connsiteX29" fmla="*/ 966 w 10000"/>
              <a:gd name="connsiteY29" fmla="*/ 3208 h 9751"/>
              <a:gd name="connsiteX30" fmla="*/ 966 w 10000"/>
              <a:gd name="connsiteY30" fmla="*/ 3705 h 9751"/>
              <a:gd name="connsiteX31" fmla="*/ 966 w 10000"/>
              <a:gd name="connsiteY31" fmla="*/ 4202 h 9751"/>
              <a:gd name="connsiteX32" fmla="*/ 1160 w 10000"/>
              <a:gd name="connsiteY32" fmla="*/ 4574 h 9751"/>
              <a:gd name="connsiteX33" fmla="*/ 1160 w 10000"/>
              <a:gd name="connsiteY33" fmla="*/ 4945 h 9751"/>
              <a:gd name="connsiteX34" fmla="*/ 1160 w 10000"/>
              <a:gd name="connsiteY34" fmla="*/ 5192 h 9751"/>
              <a:gd name="connsiteX35" fmla="*/ 1160 w 10000"/>
              <a:gd name="connsiteY35" fmla="*/ 5425 h 9751"/>
              <a:gd name="connsiteX36" fmla="*/ 1160 w 10000"/>
              <a:gd name="connsiteY36" fmla="*/ 6170 h 9751"/>
              <a:gd name="connsiteX37" fmla="*/ 1354 w 10000"/>
              <a:gd name="connsiteY37" fmla="*/ 6914 h 9751"/>
              <a:gd name="connsiteX38" fmla="*/ 1546 w 10000"/>
              <a:gd name="connsiteY38" fmla="*/ 7285 h 9751"/>
              <a:gd name="connsiteX39" fmla="*/ 1546 w 10000"/>
              <a:gd name="connsiteY39" fmla="*/ 7534 h 9751"/>
              <a:gd name="connsiteX40" fmla="*/ 1740 w 10000"/>
              <a:gd name="connsiteY40" fmla="*/ 7782 h 9751"/>
              <a:gd name="connsiteX41" fmla="*/ 2126 w 10000"/>
              <a:gd name="connsiteY41" fmla="*/ 8030 h 9751"/>
              <a:gd name="connsiteX42" fmla="*/ 2320 w 10000"/>
              <a:gd name="connsiteY42" fmla="*/ 8154 h 9751"/>
              <a:gd name="connsiteX43" fmla="*/ 2706 w 10000"/>
              <a:gd name="connsiteY43" fmla="*/ 8278 h 9751"/>
              <a:gd name="connsiteX44" fmla="*/ 3091 w 10000"/>
              <a:gd name="connsiteY44" fmla="*/ 8387 h 9751"/>
              <a:gd name="connsiteX45" fmla="*/ 3479 w 10000"/>
              <a:gd name="connsiteY45" fmla="*/ 8512 h 9751"/>
              <a:gd name="connsiteX46" fmla="*/ 3842 w 10000"/>
              <a:gd name="connsiteY46" fmla="*/ 8512 h 9751"/>
              <a:gd name="connsiteX47" fmla="*/ 4422 w 10000"/>
              <a:gd name="connsiteY47" fmla="*/ 8635 h 9751"/>
              <a:gd name="connsiteX48" fmla="*/ 5001 w 10000"/>
              <a:gd name="connsiteY48" fmla="*/ 8635 h 9751"/>
              <a:gd name="connsiteX49" fmla="*/ 5580 w 10000"/>
              <a:gd name="connsiteY49" fmla="*/ 8635 h 9751"/>
              <a:gd name="connsiteX50" fmla="*/ 6159 w 10000"/>
              <a:gd name="connsiteY50" fmla="*/ 8512 h 9751"/>
              <a:gd name="connsiteX51" fmla="*/ 6547 w 10000"/>
              <a:gd name="connsiteY51" fmla="*/ 8512 h 9751"/>
              <a:gd name="connsiteX52" fmla="*/ 7126 w 10000"/>
              <a:gd name="connsiteY52" fmla="*/ 8387 h 9751"/>
              <a:gd name="connsiteX53" fmla="*/ 7513 w 10000"/>
              <a:gd name="connsiteY53" fmla="*/ 8278 h 9751"/>
              <a:gd name="connsiteX54" fmla="*/ 7898 w 10000"/>
              <a:gd name="connsiteY54" fmla="*/ 8154 h 9751"/>
              <a:gd name="connsiteX55" fmla="*/ 8092 w 10000"/>
              <a:gd name="connsiteY55" fmla="*/ 8030 h 9751"/>
              <a:gd name="connsiteX56" fmla="*/ 8092 w 10000"/>
              <a:gd name="connsiteY56" fmla="*/ 7906 h 9751"/>
              <a:gd name="connsiteX57" fmla="*/ 8261 w 10000"/>
              <a:gd name="connsiteY57" fmla="*/ 7658 h 9751"/>
              <a:gd name="connsiteX58" fmla="*/ 8454 w 10000"/>
              <a:gd name="connsiteY58" fmla="*/ 7411 h 9751"/>
              <a:gd name="connsiteX59" fmla="*/ 8647 w 10000"/>
              <a:gd name="connsiteY59" fmla="*/ 7285 h 9751"/>
              <a:gd name="connsiteX60" fmla="*/ 8647 w 10000"/>
              <a:gd name="connsiteY60" fmla="*/ 6914 h 9751"/>
              <a:gd name="connsiteX61" fmla="*/ 8841 w 10000"/>
              <a:gd name="connsiteY61" fmla="*/ 6667 h 9751"/>
              <a:gd name="connsiteX62" fmla="*/ 8841 w 10000"/>
              <a:gd name="connsiteY62" fmla="*/ 6418 h 9751"/>
              <a:gd name="connsiteX63" fmla="*/ 8841 w 10000"/>
              <a:gd name="connsiteY63" fmla="*/ 6293 h 9751"/>
              <a:gd name="connsiteX64" fmla="*/ 9034 w 10000"/>
              <a:gd name="connsiteY64" fmla="*/ 6046 h 9751"/>
              <a:gd name="connsiteX65" fmla="*/ 9034 w 10000"/>
              <a:gd name="connsiteY65" fmla="*/ 5922 h 9751"/>
              <a:gd name="connsiteX66" fmla="*/ 9227 w 10000"/>
              <a:gd name="connsiteY66" fmla="*/ 5922 h 9751"/>
              <a:gd name="connsiteX67" fmla="*/ 9227 w 10000"/>
              <a:gd name="connsiteY67" fmla="*/ 5799 h 9751"/>
              <a:gd name="connsiteX68" fmla="*/ 9227 w 10000"/>
              <a:gd name="connsiteY68" fmla="*/ 5799 h 9751"/>
              <a:gd name="connsiteX69" fmla="*/ 9227 w 10000"/>
              <a:gd name="connsiteY69" fmla="*/ 5799 h 9751"/>
              <a:gd name="connsiteX70" fmla="*/ 9227 w 10000"/>
              <a:gd name="connsiteY70" fmla="*/ 5922 h 9751"/>
              <a:gd name="connsiteX71" fmla="*/ 9420 w 10000"/>
              <a:gd name="connsiteY71" fmla="*/ 5922 h 9751"/>
              <a:gd name="connsiteX72" fmla="*/ 9420 w 10000"/>
              <a:gd name="connsiteY72" fmla="*/ 6046 h 9751"/>
              <a:gd name="connsiteX73" fmla="*/ 9420 w 10000"/>
              <a:gd name="connsiteY73" fmla="*/ 6293 h 9751"/>
              <a:gd name="connsiteX74" fmla="*/ 9420 w 10000"/>
              <a:gd name="connsiteY74" fmla="*/ 6418 h 9751"/>
              <a:gd name="connsiteX75" fmla="*/ 9420 w 10000"/>
              <a:gd name="connsiteY75" fmla="*/ 6667 h 9751"/>
              <a:gd name="connsiteX76" fmla="*/ 9420 w 10000"/>
              <a:gd name="connsiteY76" fmla="*/ 6914 h 9751"/>
              <a:gd name="connsiteX77" fmla="*/ 9614 w 10000"/>
              <a:gd name="connsiteY77" fmla="*/ 7411 h 9751"/>
              <a:gd name="connsiteX78" fmla="*/ 9614 w 10000"/>
              <a:gd name="connsiteY78" fmla="*/ 7782 h 9751"/>
              <a:gd name="connsiteX79" fmla="*/ 9807 w 10000"/>
              <a:gd name="connsiteY79" fmla="*/ 8154 h 9751"/>
              <a:gd name="connsiteX80" fmla="*/ 10000 w 10000"/>
              <a:gd name="connsiteY80" fmla="*/ 8387 h 9751"/>
              <a:gd name="connsiteX81" fmla="*/ 10000 w 10000"/>
              <a:gd name="connsiteY81" fmla="*/ 8512 h 9751"/>
              <a:gd name="connsiteX82" fmla="*/ 10000 w 10000"/>
              <a:gd name="connsiteY82" fmla="*/ 8635 h 9751"/>
              <a:gd name="connsiteX83" fmla="*/ 10000 w 10000"/>
              <a:gd name="connsiteY83" fmla="*/ 8757 h 9751"/>
              <a:gd name="connsiteX84" fmla="*/ 9807 w 10000"/>
              <a:gd name="connsiteY84" fmla="*/ 8882 h 9751"/>
              <a:gd name="connsiteX85" fmla="*/ 9420 w 10000"/>
              <a:gd name="connsiteY85" fmla="*/ 9007 h 9751"/>
              <a:gd name="connsiteX86" fmla="*/ 9034 w 10000"/>
              <a:gd name="connsiteY86" fmla="*/ 9130 h 9751"/>
              <a:gd name="connsiteX87" fmla="*/ 8647 w 10000"/>
              <a:gd name="connsiteY87" fmla="*/ 9255 h 9751"/>
              <a:gd name="connsiteX88" fmla="*/ 8092 w 10000"/>
              <a:gd name="connsiteY88" fmla="*/ 9380 h 9751"/>
              <a:gd name="connsiteX89" fmla="*/ 7318 w 10000"/>
              <a:gd name="connsiteY89" fmla="*/ 9503 h 9751"/>
              <a:gd name="connsiteX90" fmla="*/ 6739 w 10000"/>
              <a:gd name="connsiteY90" fmla="*/ 9627 h 9751"/>
              <a:gd name="connsiteX91" fmla="*/ 5967 w 10000"/>
              <a:gd name="connsiteY91" fmla="*/ 9751 h 9751"/>
              <a:gd name="connsiteX92" fmla="*/ 5001 w 10000"/>
              <a:gd name="connsiteY92" fmla="*/ 9751 h 9751"/>
              <a:gd name="connsiteX93" fmla="*/ 5001 w 10000"/>
              <a:gd name="connsiteY93" fmla="*/ 9751 h 9751"/>
              <a:gd name="connsiteX0" fmla="*/ 5001 w 10000"/>
              <a:gd name="connsiteY0" fmla="*/ 9492 h 9492"/>
              <a:gd name="connsiteX1" fmla="*/ 4227 w 10000"/>
              <a:gd name="connsiteY1" fmla="*/ 9365 h 9492"/>
              <a:gd name="connsiteX2" fmla="*/ 3479 w 10000"/>
              <a:gd name="connsiteY2" fmla="*/ 9365 h 9492"/>
              <a:gd name="connsiteX3" fmla="*/ 2899 w 10000"/>
              <a:gd name="connsiteY3" fmla="*/ 9238 h 9492"/>
              <a:gd name="connsiteX4" fmla="*/ 2320 w 10000"/>
              <a:gd name="connsiteY4" fmla="*/ 9112 h 9492"/>
              <a:gd name="connsiteX5" fmla="*/ 1933 w 10000"/>
              <a:gd name="connsiteY5" fmla="*/ 8983 h 9492"/>
              <a:gd name="connsiteX6" fmla="*/ 1546 w 10000"/>
              <a:gd name="connsiteY6" fmla="*/ 8729 h 9492"/>
              <a:gd name="connsiteX7" fmla="*/ 1160 w 10000"/>
              <a:gd name="connsiteY7" fmla="*/ 8473 h 9492"/>
              <a:gd name="connsiteX8" fmla="*/ 966 w 10000"/>
              <a:gd name="connsiteY8" fmla="*/ 8221 h 9492"/>
              <a:gd name="connsiteX9" fmla="*/ 581 w 10000"/>
              <a:gd name="connsiteY9" fmla="*/ 7854 h 9492"/>
              <a:gd name="connsiteX10" fmla="*/ 387 w 10000"/>
              <a:gd name="connsiteY10" fmla="*/ 7473 h 9492"/>
              <a:gd name="connsiteX11" fmla="*/ 194 w 10000"/>
              <a:gd name="connsiteY11" fmla="*/ 7092 h 9492"/>
              <a:gd name="connsiteX12" fmla="*/ 194 w 10000"/>
              <a:gd name="connsiteY12" fmla="*/ 6710 h 9492"/>
              <a:gd name="connsiteX13" fmla="*/ 0 w 10000"/>
              <a:gd name="connsiteY13" fmla="*/ 6455 h 9492"/>
              <a:gd name="connsiteX14" fmla="*/ 0 w 10000"/>
              <a:gd name="connsiteY14" fmla="*/ 6074 h 9492"/>
              <a:gd name="connsiteX15" fmla="*/ 0 w 10000"/>
              <a:gd name="connsiteY15" fmla="*/ 5565 h 9492"/>
              <a:gd name="connsiteX16" fmla="*/ 0 w 10000"/>
              <a:gd name="connsiteY16" fmla="*/ 5056 h 9492"/>
              <a:gd name="connsiteX17" fmla="*/ 0 w 10000"/>
              <a:gd name="connsiteY17" fmla="*/ 4436 h 9492"/>
              <a:gd name="connsiteX18" fmla="*/ 0 w 10000"/>
              <a:gd name="connsiteY18" fmla="*/ 3674 h 9492"/>
              <a:gd name="connsiteX19" fmla="*/ 0 w 10000"/>
              <a:gd name="connsiteY19" fmla="*/ 2910 h 9492"/>
              <a:gd name="connsiteX20" fmla="*/ 0 w 10000"/>
              <a:gd name="connsiteY20" fmla="*/ 1906 h 9492"/>
              <a:gd name="connsiteX21" fmla="*/ 0 w 10000"/>
              <a:gd name="connsiteY21" fmla="*/ 1018 h 9492"/>
              <a:gd name="connsiteX22" fmla="*/ 0 w 10000"/>
              <a:gd name="connsiteY22" fmla="*/ 256 h 9492"/>
              <a:gd name="connsiteX23" fmla="*/ 1160 w 10000"/>
              <a:gd name="connsiteY23" fmla="*/ 0 h 9492"/>
              <a:gd name="connsiteX24" fmla="*/ 1160 w 10000"/>
              <a:gd name="connsiteY24" fmla="*/ 383 h 9492"/>
              <a:gd name="connsiteX25" fmla="*/ 966 w 10000"/>
              <a:gd name="connsiteY25" fmla="*/ 1018 h 9492"/>
              <a:gd name="connsiteX26" fmla="*/ 966 w 10000"/>
              <a:gd name="connsiteY26" fmla="*/ 1654 h 9492"/>
              <a:gd name="connsiteX27" fmla="*/ 966 w 10000"/>
              <a:gd name="connsiteY27" fmla="*/ 2275 h 9492"/>
              <a:gd name="connsiteX28" fmla="*/ 966 w 10000"/>
              <a:gd name="connsiteY28" fmla="*/ 2782 h 9492"/>
              <a:gd name="connsiteX29" fmla="*/ 966 w 10000"/>
              <a:gd name="connsiteY29" fmla="*/ 3292 h 9492"/>
              <a:gd name="connsiteX30" fmla="*/ 966 w 10000"/>
              <a:gd name="connsiteY30" fmla="*/ 3801 h 9492"/>
              <a:gd name="connsiteX31" fmla="*/ 1160 w 10000"/>
              <a:gd name="connsiteY31" fmla="*/ 4183 h 9492"/>
              <a:gd name="connsiteX32" fmla="*/ 1160 w 10000"/>
              <a:gd name="connsiteY32" fmla="*/ 4563 h 9492"/>
              <a:gd name="connsiteX33" fmla="*/ 1160 w 10000"/>
              <a:gd name="connsiteY33" fmla="*/ 4817 h 9492"/>
              <a:gd name="connsiteX34" fmla="*/ 1160 w 10000"/>
              <a:gd name="connsiteY34" fmla="*/ 5056 h 9492"/>
              <a:gd name="connsiteX35" fmla="*/ 1160 w 10000"/>
              <a:gd name="connsiteY35" fmla="*/ 5820 h 9492"/>
              <a:gd name="connsiteX36" fmla="*/ 1354 w 10000"/>
              <a:gd name="connsiteY36" fmla="*/ 6583 h 9492"/>
              <a:gd name="connsiteX37" fmla="*/ 1546 w 10000"/>
              <a:gd name="connsiteY37" fmla="*/ 6963 h 9492"/>
              <a:gd name="connsiteX38" fmla="*/ 1546 w 10000"/>
              <a:gd name="connsiteY38" fmla="*/ 7218 h 9492"/>
              <a:gd name="connsiteX39" fmla="*/ 1740 w 10000"/>
              <a:gd name="connsiteY39" fmla="*/ 7473 h 9492"/>
              <a:gd name="connsiteX40" fmla="*/ 2126 w 10000"/>
              <a:gd name="connsiteY40" fmla="*/ 7727 h 9492"/>
              <a:gd name="connsiteX41" fmla="*/ 2320 w 10000"/>
              <a:gd name="connsiteY41" fmla="*/ 7854 h 9492"/>
              <a:gd name="connsiteX42" fmla="*/ 2706 w 10000"/>
              <a:gd name="connsiteY42" fmla="*/ 7981 h 9492"/>
              <a:gd name="connsiteX43" fmla="*/ 3091 w 10000"/>
              <a:gd name="connsiteY43" fmla="*/ 8093 h 9492"/>
              <a:gd name="connsiteX44" fmla="*/ 3479 w 10000"/>
              <a:gd name="connsiteY44" fmla="*/ 8221 h 9492"/>
              <a:gd name="connsiteX45" fmla="*/ 3842 w 10000"/>
              <a:gd name="connsiteY45" fmla="*/ 8221 h 9492"/>
              <a:gd name="connsiteX46" fmla="*/ 4422 w 10000"/>
              <a:gd name="connsiteY46" fmla="*/ 8348 h 9492"/>
              <a:gd name="connsiteX47" fmla="*/ 5001 w 10000"/>
              <a:gd name="connsiteY47" fmla="*/ 8348 h 9492"/>
              <a:gd name="connsiteX48" fmla="*/ 5580 w 10000"/>
              <a:gd name="connsiteY48" fmla="*/ 8348 h 9492"/>
              <a:gd name="connsiteX49" fmla="*/ 6159 w 10000"/>
              <a:gd name="connsiteY49" fmla="*/ 8221 h 9492"/>
              <a:gd name="connsiteX50" fmla="*/ 6547 w 10000"/>
              <a:gd name="connsiteY50" fmla="*/ 8221 h 9492"/>
              <a:gd name="connsiteX51" fmla="*/ 7126 w 10000"/>
              <a:gd name="connsiteY51" fmla="*/ 8093 h 9492"/>
              <a:gd name="connsiteX52" fmla="*/ 7513 w 10000"/>
              <a:gd name="connsiteY52" fmla="*/ 7981 h 9492"/>
              <a:gd name="connsiteX53" fmla="*/ 7898 w 10000"/>
              <a:gd name="connsiteY53" fmla="*/ 7854 h 9492"/>
              <a:gd name="connsiteX54" fmla="*/ 8092 w 10000"/>
              <a:gd name="connsiteY54" fmla="*/ 7727 h 9492"/>
              <a:gd name="connsiteX55" fmla="*/ 8092 w 10000"/>
              <a:gd name="connsiteY55" fmla="*/ 7600 h 9492"/>
              <a:gd name="connsiteX56" fmla="*/ 8261 w 10000"/>
              <a:gd name="connsiteY56" fmla="*/ 7346 h 9492"/>
              <a:gd name="connsiteX57" fmla="*/ 8454 w 10000"/>
              <a:gd name="connsiteY57" fmla="*/ 7092 h 9492"/>
              <a:gd name="connsiteX58" fmla="*/ 8647 w 10000"/>
              <a:gd name="connsiteY58" fmla="*/ 6963 h 9492"/>
              <a:gd name="connsiteX59" fmla="*/ 8647 w 10000"/>
              <a:gd name="connsiteY59" fmla="*/ 6583 h 9492"/>
              <a:gd name="connsiteX60" fmla="*/ 8841 w 10000"/>
              <a:gd name="connsiteY60" fmla="*/ 6329 h 9492"/>
              <a:gd name="connsiteX61" fmla="*/ 8841 w 10000"/>
              <a:gd name="connsiteY61" fmla="*/ 6074 h 9492"/>
              <a:gd name="connsiteX62" fmla="*/ 8841 w 10000"/>
              <a:gd name="connsiteY62" fmla="*/ 5946 h 9492"/>
              <a:gd name="connsiteX63" fmla="*/ 9034 w 10000"/>
              <a:gd name="connsiteY63" fmla="*/ 5692 h 9492"/>
              <a:gd name="connsiteX64" fmla="*/ 9034 w 10000"/>
              <a:gd name="connsiteY64" fmla="*/ 5565 h 9492"/>
              <a:gd name="connsiteX65" fmla="*/ 9227 w 10000"/>
              <a:gd name="connsiteY65" fmla="*/ 5565 h 9492"/>
              <a:gd name="connsiteX66" fmla="*/ 9227 w 10000"/>
              <a:gd name="connsiteY66" fmla="*/ 5439 h 9492"/>
              <a:gd name="connsiteX67" fmla="*/ 9227 w 10000"/>
              <a:gd name="connsiteY67" fmla="*/ 5439 h 9492"/>
              <a:gd name="connsiteX68" fmla="*/ 9227 w 10000"/>
              <a:gd name="connsiteY68" fmla="*/ 5439 h 9492"/>
              <a:gd name="connsiteX69" fmla="*/ 9227 w 10000"/>
              <a:gd name="connsiteY69" fmla="*/ 5565 h 9492"/>
              <a:gd name="connsiteX70" fmla="*/ 9420 w 10000"/>
              <a:gd name="connsiteY70" fmla="*/ 5565 h 9492"/>
              <a:gd name="connsiteX71" fmla="*/ 9420 w 10000"/>
              <a:gd name="connsiteY71" fmla="*/ 5692 h 9492"/>
              <a:gd name="connsiteX72" fmla="*/ 9420 w 10000"/>
              <a:gd name="connsiteY72" fmla="*/ 5946 h 9492"/>
              <a:gd name="connsiteX73" fmla="*/ 9420 w 10000"/>
              <a:gd name="connsiteY73" fmla="*/ 6074 h 9492"/>
              <a:gd name="connsiteX74" fmla="*/ 9420 w 10000"/>
              <a:gd name="connsiteY74" fmla="*/ 6329 h 9492"/>
              <a:gd name="connsiteX75" fmla="*/ 9420 w 10000"/>
              <a:gd name="connsiteY75" fmla="*/ 6583 h 9492"/>
              <a:gd name="connsiteX76" fmla="*/ 9614 w 10000"/>
              <a:gd name="connsiteY76" fmla="*/ 7092 h 9492"/>
              <a:gd name="connsiteX77" fmla="*/ 9614 w 10000"/>
              <a:gd name="connsiteY77" fmla="*/ 7473 h 9492"/>
              <a:gd name="connsiteX78" fmla="*/ 9807 w 10000"/>
              <a:gd name="connsiteY78" fmla="*/ 7854 h 9492"/>
              <a:gd name="connsiteX79" fmla="*/ 10000 w 10000"/>
              <a:gd name="connsiteY79" fmla="*/ 8093 h 9492"/>
              <a:gd name="connsiteX80" fmla="*/ 10000 w 10000"/>
              <a:gd name="connsiteY80" fmla="*/ 8221 h 9492"/>
              <a:gd name="connsiteX81" fmla="*/ 10000 w 10000"/>
              <a:gd name="connsiteY81" fmla="*/ 8348 h 9492"/>
              <a:gd name="connsiteX82" fmla="*/ 10000 w 10000"/>
              <a:gd name="connsiteY82" fmla="*/ 8473 h 9492"/>
              <a:gd name="connsiteX83" fmla="*/ 9807 w 10000"/>
              <a:gd name="connsiteY83" fmla="*/ 8601 h 9492"/>
              <a:gd name="connsiteX84" fmla="*/ 9420 w 10000"/>
              <a:gd name="connsiteY84" fmla="*/ 8729 h 9492"/>
              <a:gd name="connsiteX85" fmla="*/ 9034 w 10000"/>
              <a:gd name="connsiteY85" fmla="*/ 8855 h 9492"/>
              <a:gd name="connsiteX86" fmla="*/ 8647 w 10000"/>
              <a:gd name="connsiteY86" fmla="*/ 8983 h 9492"/>
              <a:gd name="connsiteX87" fmla="*/ 8092 w 10000"/>
              <a:gd name="connsiteY87" fmla="*/ 9112 h 9492"/>
              <a:gd name="connsiteX88" fmla="*/ 7318 w 10000"/>
              <a:gd name="connsiteY88" fmla="*/ 9238 h 9492"/>
              <a:gd name="connsiteX89" fmla="*/ 6739 w 10000"/>
              <a:gd name="connsiteY89" fmla="*/ 9365 h 9492"/>
              <a:gd name="connsiteX90" fmla="*/ 5967 w 10000"/>
              <a:gd name="connsiteY90" fmla="*/ 9492 h 9492"/>
              <a:gd name="connsiteX91" fmla="*/ 5001 w 10000"/>
              <a:gd name="connsiteY91" fmla="*/ 9492 h 9492"/>
              <a:gd name="connsiteX92" fmla="*/ 5001 w 10000"/>
              <a:gd name="connsiteY92" fmla="*/ 9492 h 9492"/>
              <a:gd name="connsiteX0" fmla="*/ 5001 w 10000"/>
              <a:gd name="connsiteY0" fmla="*/ 9730 h 9730"/>
              <a:gd name="connsiteX1" fmla="*/ 4227 w 10000"/>
              <a:gd name="connsiteY1" fmla="*/ 9596 h 9730"/>
              <a:gd name="connsiteX2" fmla="*/ 3479 w 10000"/>
              <a:gd name="connsiteY2" fmla="*/ 9596 h 9730"/>
              <a:gd name="connsiteX3" fmla="*/ 2899 w 10000"/>
              <a:gd name="connsiteY3" fmla="*/ 9462 h 9730"/>
              <a:gd name="connsiteX4" fmla="*/ 2320 w 10000"/>
              <a:gd name="connsiteY4" fmla="*/ 9330 h 9730"/>
              <a:gd name="connsiteX5" fmla="*/ 1933 w 10000"/>
              <a:gd name="connsiteY5" fmla="*/ 9194 h 9730"/>
              <a:gd name="connsiteX6" fmla="*/ 1546 w 10000"/>
              <a:gd name="connsiteY6" fmla="*/ 8926 h 9730"/>
              <a:gd name="connsiteX7" fmla="*/ 1160 w 10000"/>
              <a:gd name="connsiteY7" fmla="*/ 8656 h 9730"/>
              <a:gd name="connsiteX8" fmla="*/ 966 w 10000"/>
              <a:gd name="connsiteY8" fmla="*/ 8391 h 9730"/>
              <a:gd name="connsiteX9" fmla="*/ 581 w 10000"/>
              <a:gd name="connsiteY9" fmla="*/ 8004 h 9730"/>
              <a:gd name="connsiteX10" fmla="*/ 387 w 10000"/>
              <a:gd name="connsiteY10" fmla="*/ 7603 h 9730"/>
              <a:gd name="connsiteX11" fmla="*/ 194 w 10000"/>
              <a:gd name="connsiteY11" fmla="*/ 7202 h 9730"/>
              <a:gd name="connsiteX12" fmla="*/ 194 w 10000"/>
              <a:gd name="connsiteY12" fmla="*/ 6799 h 9730"/>
              <a:gd name="connsiteX13" fmla="*/ 0 w 10000"/>
              <a:gd name="connsiteY13" fmla="*/ 6530 h 9730"/>
              <a:gd name="connsiteX14" fmla="*/ 0 w 10000"/>
              <a:gd name="connsiteY14" fmla="*/ 6129 h 9730"/>
              <a:gd name="connsiteX15" fmla="*/ 0 w 10000"/>
              <a:gd name="connsiteY15" fmla="*/ 5593 h 9730"/>
              <a:gd name="connsiteX16" fmla="*/ 0 w 10000"/>
              <a:gd name="connsiteY16" fmla="*/ 5057 h 9730"/>
              <a:gd name="connsiteX17" fmla="*/ 0 w 10000"/>
              <a:gd name="connsiteY17" fmla="*/ 4403 h 9730"/>
              <a:gd name="connsiteX18" fmla="*/ 0 w 10000"/>
              <a:gd name="connsiteY18" fmla="*/ 3601 h 9730"/>
              <a:gd name="connsiteX19" fmla="*/ 0 w 10000"/>
              <a:gd name="connsiteY19" fmla="*/ 2796 h 9730"/>
              <a:gd name="connsiteX20" fmla="*/ 0 w 10000"/>
              <a:gd name="connsiteY20" fmla="*/ 1738 h 9730"/>
              <a:gd name="connsiteX21" fmla="*/ 0 w 10000"/>
              <a:gd name="connsiteY21" fmla="*/ 802 h 9730"/>
              <a:gd name="connsiteX22" fmla="*/ 0 w 10000"/>
              <a:gd name="connsiteY22" fmla="*/ 0 h 9730"/>
              <a:gd name="connsiteX23" fmla="*/ 1160 w 10000"/>
              <a:gd name="connsiteY23" fmla="*/ 133 h 9730"/>
              <a:gd name="connsiteX24" fmla="*/ 966 w 10000"/>
              <a:gd name="connsiteY24" fmla="*/ 802 h 9730"/>
              <a:gd name="connsiteX25" fmla="*/ 966 w 10000"/>
              <a:gd name="connsiteY25" fmla="*/ 1473 h 9730"/>
              <a:gd name="connsiteX26" fmla="*/ 966 w 10000"/>
              <a:gd name="connsiteY26" fmla="*/ 2127 h 9730"/>
              <a:gd name="connsiteX27" fmla="*/ 966 w 10000"/>
              <a:gd name="connsiteY27" fmla="*/ 2661 h 9730"/>
              <a:gd name="connsiteX28" fmla="*/ 966 w 10000"/>
              <a:gd name="connsiteY28" fmla="*/ 3198 h 9730"/>
              <a:gd name="connsiteX29" fmla="*/ 966 w 10000"/>
              <a:gd name="connsiteY29" fmla="*/ 3734 h 9730"/>
              <a:gd name="connsiteX30" fmla="*/ 1160 w 10000"/>
              <a:gd name="connsiteY30" fmla="*/ 4137 h 9730"/>
              <a:gd name="connsiteX31" fmla="*/ 1160 w 10000"/>
              <a:gd name="connsiteY31" fmla="*/ 4537 h 9730"/>
              <a:gd name="connsiteX32" fmla="*/ 1160 w 10000"/>
              <a:gd name="connsiteY32" fmla="*/ 4805 h 9730"/>
              <a:gd name="connsiteX33" fmla="*/ 1160 w 10000"/>
              <a:gd name="connsiteY33" fmla="*/ 5057 h 9730"/>
              <a:gd name="connsiteX34" fmla="*/ 1160 w 10000"/>
              <a:gd name="connsiteY34" fmla="*/ 5861 h 9730"/>
              <a:gd name="connsiteX35" fmla="*/ 1354 w 10000"/>
              <a:gd name="connsiteY35" fmla="*/ 6665 h 9730"/>
              <a:gd name="connsiteX36" fmla="*/ 1546 w 10000"/>
              <a:gd name="connsiteY36" fmla="*/ 7066 h 9730"/>
              <a:gd name="connsiteX37" fmla="*/ 1546 w 10000"/>
              <a:gd name="connsiteY37" fmla="*/ 7334 h 9730"/>
              <a:gd name="connsiteX38" fmla="*/ 1740 w 10000"/>
              <a:gd name="connsiteY38" fmla="*/ 7603 h 9730"/>
              <a:gd name="connsiteX39" fmla="*/ 2126 w 10000"/>
              <a:gd name="connsiteY39" fmla="*/ 7871 h 9730"/>
              <a:gd name="connsiteX40" fmla="*/ 2320 w 10000"/>
              <a:gd name="connsiteY40" fmla="*/ 8004 h 9730"/>
              <a:gd name="connsiteX41" fmla="*/ 2706 w 10000"/>
              <a:gd name="connsiteY41" fmla="*/ 8138 h 9730"/>
              <a:gd name="connsiteX42" fmla="*/ 3091 w 10000"/>
              <a:gd name="connsiteY42" fmla="*/ 8256 h 9730"/>
              <a:gd name="connsiteX43" fmla="*/ 3479 w 10000"/>
              <a:gd name="connsiteY43" fmla="*/ 8391 h 9730"/>
              <a:gd name="connsiteX44" fmla="*/ 3842 w 10000"/>
              <a:gd name="connsiteY44" fmla="*/ 8391 h 9730"/>
              <a:gd name="connsiteX45" fmla="*/ 4422 w 10000"/>
              <a:gd name="connsiteY45" fmla="*/ 8525 h 9730"/>
              <a:gd name="connsiteX46" fmla="*/ 5001 w 10000"/>
              <a:gd name="connsiteY46" fmla="*/ 8525 h 9730"/>
              <a:gd name="connsiteX47" fmla="*/ 5580 w 10000"/>
              <a:gd name="connsiteY47" fmla="*/ 8525 h 9730"/>
              <a:gd name="connsiteX48" fmla="*/ 6159 w 10000"/>
              <a:gd name="connsiteY48" fmla="*/ 8391 h 9730"/>
              <a:gd name="connsiteX49" fmla="*/ 6547 w 10000"/>
              <a:gd name="connsiteY49" fmla="*/ 8391 h 9730"/>
              <a:gd name="connsiteX50" fmla="*/ 7126 w 10000"/>
              <a:gd name="connsiteY50" fmla="*/ 8256 h 9730"/>
              <a:gd name="connsiteX51" fmla="*/ 7513 w 10000"/>
              <a:gd name="connsiteY51" fmla="*/ 8138 h 9730"/>
              <a:gd name="connsiteX52" fmla="*/ 7898 w 10000"/>
              <a:gd name="connsiteY52" fmla="*/ 8004 h 9730"/>
              <a:gd name="connsiteX53" fmla="*/ 8092 w 10000"/>
              <a:gd name="connsiteY53" fmla="*/ 7871 h 9730"/>
              <a:gd name="connsiteX54" fmla="*/ 8092 w 10000"/>
              <a:gd name="connsiteY54" fmla="*/ 7737 h 9730"/>
              <a:gd name="connsiteX55" fmla="*/ 8261 w 10000"/>
              <a:gd name="connsiteY55" fmla="*/ 7469 h 9730"/>
              <a:gd name="connsiteX56" fmla="*/ 8454 w 10000"/>
              <a:gd name="connsiteY56" fmla="*/ 7202 h 9730"/>
              <a:gd name="connsiteX57" fmla="*/ 8647 w 10000"/>
              <a:gd name="connsiteY57" fmla="*/ 7066 h 9730"/>
              <a:gd name="connsiteX58" fmla="*/ 8647 w 10000"/>
              <a:gd name="connsiteY58" fmla="*/ 6665 h 9730"/>
              <a:gd name="connsiteX59" fmla="*/ 8841 w 10000"/>
              <a:gd name="connsiteY59" fmla="*/ 6398 h 9730"/>
              <a:gd name="connsiteX60" fmla="*/ 8841 w 10000"/>
              <a:gd name="connsiteY60" fmla="*/ 6129 h 9730"/>
              <a:gd name="connsiteX61" fmla="*/ 8841 w 10000"/>
              <a:gd name="connsiteY61" fmla="*/ 5994 h 9730"/>
              <a:gd name="connsiteX62" fmla="*/ 9034 w 10000"/>
              <a:gd name="connsiteY62" fmla="*/ 5727 h 9730"/>
              <a:gd name="connsiteX63" fmla="*/ 9034 w 10000"/>
              <a:gd name="connsiteY63" fmla="*/ 5593 h 9730"/>
              <a:gd name="connsiteX64" fmla="*/ 9227 w 10000"/>
              <a:gd name="connsiteY64" fmla="*/ 5593 h 9730"/>
              <a:gd name="connsiteX65" fmla="*/ 9227 w 10000"/>
              <a:gd name="connsiteY65" fmla="*/ 5460 h 9730"/>
              <a:gd name="connsiteX66" fmla="*/ 9227 w 10000"/>
              <a:gd name="connsiteY66" fmla="*/ 5460 h 9730"/>
              <a:gd name="connsiteX67" fmla="*/ 9227 w 10000"/>
              <a:gd name="connsiteY67" fmla="*/ 5460 h 9730"/>
              <a:gd name="connsiteX68" fmla="*/ 9227 w 10000"/>
              <a:gd name="connsiteY68" fmla="*/ 5593 h 9730"/>
              <a:gd name="connsiteX69" fmla="*/ 9420 w 10000"/>
              <a:gd name="connsiteY69" fmla="*/ 5593 h 9730"/>
              <a:gd name="connsiteX70" fmla="*/ 9420 w 10000"/>
              <a:gd name="connsiteY70" fmla="*/ 5727 h 9730"/>
              <a:gd name="connsiteX71" fmla="*/ 9420 w 10000"/>
              <a:gd name="connsiteY71" fmla="*/ 5994 h 9730"/>
              <a:gd name="connsiteX72" fmla="*/ 9420 w 10000"/>
              <a:gd name="connsiteY72" fmla="*/ 6129 h 9730"/>
              <a:gd name="connsiteX73" fmla="*/ 9420 w 10000"/>
              <a:gd name="connsiteY73" fmla="*/ 6398 h 9730"/>
              <a:gd name="connsiteX74" fmla="*/ 9420 w 10000"/>
              <a:gd name="connsiteY74" fmla="*/ 6665 h 9730"/>
              <a:gd name="connsiteX75" fmla="*/ 9614 w 10000"/>
              <a:gd name="connsiteY75" fmla="*/ 7202 h 9730"/>
              <a:gd name="connsiteX76" fmla="*/ 9614 w 10000"/>
              <a:gd name="connsiteY76" fmla="*/ 7603 h 9730"/>
              <a:gd name="connsiteX77" fmla="*/ 9807 w 10000"/>
              <a:gd name="connsiteY77" fmla="*/ 8004 h 9730"/>
              <a:gd name="connsiteX78" fmla="*/ 10000 w 10000"/>
              <a:gd name="connsiteY78" fmla="*/ 8256 h 9730"/>
              <a:gd name="connsiteX79" fmla="*/ 10000 w 10000"/>
              <a:gd name="connsiteY79" fmla="*/ 8391 h 9730"/>
              <a:gd name="connsiteX80" fmla="*/ 10000 w 10000"/>
              <a:gd name="connsiteY80" fmla="*/ 8525 h 9730"/>
              <a:gd name="connsiteX81" fmla="*/ 10000 w 10000"/>
              <a:gd name="connsiteY81" fmla="*/ 8656 h 9730"/>
              <a:gd name="connsiteX82" fmla="*/ 9807 w 10000"/>
              <a:gd name="connsiteY82" fmla="*/ 8791 h 9730"/>
              <a:gd name="connsiteX83" fmla="*/ 9420 w 10000"/>
              <a:gd name="connsiteY83" fmla="*/ 8926 h 9730"/>
              <a:gd name="connsiteX84" fmla="*/ 9034 w 10000"/>
              <a:gd name="connsiteY84" fmla="*/ 9059 h 9730"/>
              <a:gd name="connsiteX85" fmla="*/ 8647 w 10000"/>
              <a:gd name="connsiteY85" fmla="*/ 9194 h 9730"/>
              <a:gd name="connsiteX86" fmla="*/ 8092 w 10000"/>
              <a:gd name="connsiteY86" fmla="*/ 9330 h 9730"/>
              <a:gd name="connsiteX87" fmla="*/ 7318 w 10000"/>
              <a:gd name="connsiteY87" fmla="*/ 9462 h 9730"/>
              <a:gd name="connsiteX88" fmla="*/ 6739 w 10000"/>
              <a:gd name="connsiteY88" fmla="*/ 9596 h 9730"/>
              <a:gd name="connsiteX89" fmla="*/ 5967 w 10000"/>
              <a:gd name="connsiteY89" fmla="*/ 9730 h 9730"/>
              <a:gd name="connsiteX90" fmla="*/ 5001 w 10000"/>
              <a:gd name="connsiteY90" fmla="*/ 9730 h 9730"/>
              <a:gd name="connsiteX91" fmla="*/ 5001 w 10000"/>
              <a:gd name="connsiteY91" fmla="*/ 9730 h 9730"/>
              <a:gd name="connsiteX0" fmla="*/ 5001 w 10000"/>
              <a:gd name="connsiteY0" fmla="*/ 10000 h 10000"/>
              <a:gd name="connsiteX1" fmla="*/ 4227 w 10000"/>
              <a:gd name="connsiteY1" fmla="*/ 9862 h 10000"/>
              <a:gd name="connsiteX2" fmla="*/ 3479 w 10000"/>
              <a:gd name="connsiteY2" fmla="*/ 9862 h 10000"/>
              <a:gd name="connsiteX3" fmla="*/ 2899 w 10000"/>
              <a:gd name="connsiteY3" fmla="*/ 9725 h 10000"/>
              <a:gd name="connsiteX4" fmla="*/ 2320 w 10000"/>
              <a:gd name="connsiteY4" fmla="*/ 9589 h 10000"/>
              <a:gd name="connsiteX5" fmla="*/ 1933 w 10000"/>
              <a:gd name="connsiteY5" fmla="*/ 9449 h 10000"/>
              <a:gd name="connsiteX6" fmla="*/ 1546 w 10000"/>
              <a:gd name="connsiteY6" fmla="*/ 9174 h 10000"/>
              <a:gd name="connsiteX7" fmla="*/ 1160 w 10000"/>
              <a:gd name="connsiteY7" fmla="*/ 8896 h 10000"/>
              <a:gd name="connsiteX8" fmla="*/ 966 w 10000"/>
              <a:gd name="connsiteY8" fmla="*/ 8624 h 10000"/>
              <a:gd name="connsiteX9" fmla="*/ 581 w 10000"/>
              <a:gd name="connsiteY9" fmla="*/ 8226 h 10000"/>
              <a:gd name="connsiteX10" fmla="*/ 387 w 10000"/>
              <a:gd name="connsiteY10" fmla="*/ 7814 h 10000"/>
              <a:gd name="connsiteX11" fmla="*/ 194 w 10000"/>
              <a:gd name="connsiteY11" fmla="*/ 7402 h 10000"/>
              <a:gd name="connsiteX12" fmla="*/ 194 w 10000"/>
              <a:gd name="connsiteY12" fmla="*/ 6988 h 10000"/>
              <a:gd name="connsiteX13" fmla="*/ 0 w 10000"/>
              <a:gd name="connsiteY13" fmla="*/ 6711 h 10000"/>
              <a:gd name="connsiteX14" fmla="*/ 0 w 10000"/>
              <a:gd name="connsiteY14" fmla="*/ 6299 h 10000"/>
              <a:gd name="connsiteX15" fmla="*/ 0 w 10000"/>
              <a:gd name="connsiteY15" fmla="*/ 5748 h 10000"/>
              <a:gd name="connsiteX16" fmla="*/ 0 w 10000"/>
              <a:gd name="connsiteY16" fmla="*/ 5197 h 10000"/>
              <a:gd name="connsiteX17" fmla="*/ 0 w 10000"/>
              <a:gd name="connsiteY17" fmla="*/ 4525 h 10000"/>
              <a:gd name="connsiteX18" fmla="*/ 0 w 10000"/>
              <a:gd name="connsiteY18" fmla="*/ 3701 h 10000"/>
              <a:gd name="connsiteX19" fmla="*/ 0 w 10000"/>
              <a:gd name="connsiteY19" fmla="*/ 2874 h 10000"/>
              <a:gd name="connsiteX20" fmla="*/ 0 w 10000"/>
              <a:gd name="connsiteY20" fmla="*/ 1786 h 10000"/>
              <a:gd name="connsiteX21" fmla="*/ 0 w 10000"/>
              <a:gd name="connsiteY21" fmla="*/ 824 h 10000"/>
              <a:gd name="connsiteX22" fmla="*/ 0 w 10000"/>
              <a:gd name="connsiteY22" fmla="*/ 0 h 10000"/>
              <a:gd name="connsiteX23" fmla="*/ 966 w 10000"/>
              <a:gd name="connsiteY23" fmla="*/ 824 h 10000"/>
              <a:gd name="connsiteX24" fmla="*/ 966 w 10000"/>
              <a:gd name="connsiteY24" fmla="*/ 1514 h 10000"/>
              <a:gd name="connsiteX25" fmla="*/ 966 w 10000"/>
              <a:gd name="connsiteY25" fmla="*/ 2186 h 10000"/>
              <a:gd name="connsiteX26" fmla="*/ 966 w 10000"/>
              <a:gd name="connsiteY26" fmla="*/ 2735 h 10000"/>
              <a:gd name="connsiteX27" fmla="*/ 966 w 10000"/>
              <a:gd name="connsiteY27" fmla="*/ 3287 h 10000"/>
              <a:gd name="connsiteX28" fmla="*/ 966 w 10000"/>
              <a:gd name="connsiteY28" fmla="*/ 3838 h 10000"/>
              <a:gd name="connsiteX29" fmla="*/ 1160 w 10000"/>
              <a:gd name="connsiteY29" fmla="*/ 4252 h 10000"/>
              <a:gd name="connsiteX30" fmla="*/ 1160 w 10000"/>
              <a:gd name="connsiteY30" fmla="*/ 4663 h 10000"/>
              <a:gd name="connsiteX31" fmla="*/ 1160 w 10000"/>
              <a:gd name="connsiteY31" fmla="*/ 4938 h 10000"/>
              <a:gd name="connsiteX32" fmla="*/ 1160 w 10000"/>
              <a:gd name="connsiteY32" fmla="*/ 5197 h 10000"/>
              <a:gd name="connsiteX33" fmla="*/ 1160 w 10000"/>
              <a:gd name="connsiteY33" fmla="*/ 6024 h 10000"/>
              <a:gd name="connsiteX34" fmla="*/ 1354 w 10000"/>
              <a:gd name="connsiteY34" fmla="*/ 6850 h 10000"/>
              <a:gd name="connsiteX35" fmla="*/ 1546 w 10000"/>
              <a:gd name="connsiteY35" fmla="*/ 7262 h 10000"/>
              <a:gd name="connsiteX36" fmla="*/ 1546 w 10000"/>
              <a:gd name="connsiteY36" fmla="*/ 7538 h 10000"/>
              <a:gd name="connsiteX37" fmla="*/ 1740 w 10000"/>
              <a:gd name="connsiteY37" fmla="*/ 7814 h 10000"/>
              <a:gd name="connsiteX38" fmla="*/ 2126 w 10000"/>
              <a:gd name="connsiteY38" fmla="*/ 8089 h 10000"/>
              <a:gd name="connsiteX39" fmla="*/ 2320 w 10000"/>
              <a:gd name="connsiteY39" fmla="*/ 8226 h 10000"/>
              <a:gd name="connsiteX40" fmla="*/ 2706 w 10000"/>
              <a:gd name="connsiteY40" fmla="*/ 8364 h 10000"/>
              <a:gd name="connsiteX41" fmla="*/ 3091 w 10000"/>
              <a:gd name="connsiteY41" fmla="*/ 8485 h 10000"/>
              <a:gd name="connsiteX42" fmla="*/ 3479 w 10000"/>
              <a:gd name="connsiteY42" fmla="*/ 8624 h 10000"/>
              <a:gd name="connsiteX43" fmla="*/ 3842 w 10000"/>
              <a:gd name="connsiteY43" fmla="*/ 8624 h 10000"/>
              <a:gd name="connsiteX44" fmla="*/ 4422 w 10000"/>
              <a:gd name="connsiteY44" fmla="*/ 8762 h 10000"/>
              <a:gd name="connsiteX45" fmla="*/ 5001 w 10000"/>
              <a:gd name="connsiteY45" fmla="*/ 8762 h 10000"/>
              <a:gd name="connsiteX46" fmla="*/ 5580 w 10000"/>
              <a:gd name="connsiteY46" fmla="*/ 8762 h 10000"/>
              <a:gd name="connsiteX47" fmla="*/ 6159 w 10000"/>
              <a:gd name="connsiteY47" fmla="*/ 8624 h 10000"/>
              <a:gd name="connsiteX48" fmla="*/ 6547 w 10000"/>
              <a:gd name="connsiteY48" fmla="*/ 8624 h 10000"/>
              <a:gd name="connsiteX49" fmla="*/ 7126 w 10000"/>
              <a:gd name="connsiteY49" fmla="*/ 8485 h 10000"/>
              <a:gd name="connsiteX50" fmla="*/ 7513 w 10000"/>
              <a:gd name="connsiteY50" fmla="*/ 8364 h 10000"/>
              <a:gd name="connsiteX51" fmla="*/ 7898 w 10000"/>
              <a:gd name="connsiteY51" fmla="*/ 8226 h 10000"/>
              <a:gd name="connsiteX52" fmla="*/ 8092 w 10000"/>
              <a:gd name="connsiteY52" fmla="*/ 8089 h 10000"/>
              <a:gd name="connsiteX53" fmla="*/ 8092 w 10000"/>
              <a:gd name="connsiteY53" fmla="*/ 7952 h 10000"/>
              <a:gd name="connsiteX54" fmla="*/ 8261 w 10000"/>
              <a:gd name="connsiteY54" fmla="*/ 7676 h 10000"/>
              <a:gd name="connsiteX55" fmla="*/ 8454 w 10000"/>
              <a:gd name="connsiteY55" fmla="*/ 7402 h 10000"/>
              <a:gd name="connsiteX56" fmla="*/ 8647 w 10000"/>
              <a:gd name="connsiteY56" fmla="*/ 7262 h 10000"/>
              <a:gd name="connsiteX57" fmla="*/ 8647 w 10000"/>
              <a:gd name="connsiteY57" fmla="*/ 6850 h 10000"/>
              <a:gd name="connsiteX58" fmla="*/ 8841 w 10000"/>
              <a:gd name="connsiteY58" fmla="*/ 6576 h 10000"/>
              <a:gd name="connsiteX59" fmla="*/ 8841 w 10000"/>
              <a:gd name="connsiteY59" fmla="*/ 6299 h 10000"/>
              <a:gd name="connsiteX60" fmla="*/ 8841 w 10000"/>
              <a:gd name="connsiteY60" fmla="*/ 6160 h 10000"/>
              <a:gd name="connsiteX61" fmla="*/ 9034 w 10000"/>
              <a:gd name="connsiteY61" fmla="*/ 5886 h 10000"/>
              <a:gd name="connsiteX62" fmla="*/ 9034 w 10000"/>
              <a:gd name="connsiteY62" fmla="*/ 5748 h 10000"/>
              <a:gd name="connsiteX63" fmla="*/ 9227 w 10000"/>
              <a:gd name="connsiteY63" fmla="*/ 5748 h 10000"/>
              <a:gd name="connsiteX64" fmla="*/ 9227 w 10000"/>
              <a:gd name="connsiteY64" fmla="*/ 5612 h 10000"/>
              <a:gd name="connsiteX65" fmla="*/ 9227 w 10000"/>
              <a:gd name="connsiteY65" fmla="*/ 5612 h 10000"/>
              <a:gd name="connsiteX66" fmla="*/ 9227 w 10000"/>
              <a:gd name="connsiteY66" fmla="*/ 5612 h 10000"/>
              <a:gd name="connsiteX67" fmla="*/ 9227 w 10000"/>
              <a:gd name="connsiteY67" fmla="*/ 5748 h 10000"/>
              <a:gd name="connsiteX68" fmla="*/ 9420 w 10000"/>
              <a:gd name="connsiteY68" fmla="*/ 5748 h 10000"/>
              <a:gd name="connsiteX69" fmla="*/ 9420 w 10000"/>
              <a:gd name="connsiteY69" fmla="*/ 5886 h 10000"/>
              <a:gd name="connsiteX70" fmla="*/ 9420 w 10000"/>
              <a:gd name="connsiteY70" fmla="*/ 6160 h 10000"/>
              <a:gd name="connsiteX71" fmla="*/ 9420 w 10000"/>
              <a:gd name="connsiteY71" fmla="*/ 6299 h 10000"/>
              <a:gd name="connsiteX72" fmla="*/ 9420 w 10000"/>
              <a:gd name="connsiteY72" fmla="*/ 6576 h 10000"/>
              <a:gd name="connsiteX73" fmla="*/ 9420 w 10000"/>
              <a:gd name="connsiteY73" fmla="*/ 6850 h 10000"/>
              <a:gd name="connsiteX74" fmla="*/ 9614 w 10000"/>
              <a:gd name="connsiteY74" fmla="*/ 7402 h 10000"/>
              <a:gd name="connsiteX75" fmla="*/ 9614 w 10000"/>
              <a:gd name="connsiteY75" fmla="*/ 7814 h 10000"/>
              <a:gd name="connsiteX76" fmla="*/ 9807 w 10000"/>
              <a:gd name="connsiteY76" fmla="*/ 8226 h 10000"/>
              <a:gd name="connsiteX77" fmla="*/ 10000 w 10000"/>
              <a:gd name="connsiteY77" fmla="*/ 8485 h 10000"/>
              <a:gd name="connsiteX78" fmla="*/ 10000 w 10000"/>
              <a:gd name="connsiteY78" fmla="*/ 8624 h 10000"/>
              <a:gd name="connsiteX79" fmla="*/ 10000 w 10000"/>
              <a:gd name="connsiteY79" fmla="*/ 8762 h 10000"/>
              <a:gd name="connsiteX80" fmla="*/ 10000 w 10000"/>
              <a:gd name="connsiteY80" fmla="*/ 8896 h 10000"/>
              <a:gd name="connsiteX81" fmla="*/ 9807 w 10000"/>
              <a:gd name="connsiteY81" fmla="*/ 9035 h 10000"/>
              <a:gd name="connsiteX82" fmla="*/ 9420 w 10000"/>
              <a:gd name="connsiteY82" fmla="*/ 9174 h 10000"/>
              <a:gd name="connsiteX83" fmla="*/ 9034 w 10000"/>
              <a:gd name="connsiteY83" fmla="*/ 9310 h 10000"/>
              <a:gd name="connsiteX84" fmla="*/ 8647 w 10000"/>
              <a:gd name="connsiteY84" fmla="*/ 9449 h 10000"/>
              <a:gd name="connsiteX85" fmla="*/ 8092 w 10000"/>
              <a:gd name="connsiteY85" fmla="*/ 9589 h 10000"/>
              <a:gd name="connsiteX86" fmla="*/ 7318 w 10000"/>
              <a:gd name="connsiteY86" fmla="*/ 9725 h 10000"/>
              <a:gd name="connsiteX87" fmla="*/ 6739 w 10000"/>
              <a:gd name="connsiteY87" fmla="*/ 9862 h 10000"/>
              <a:gd name="connsiteX88" fmla="*/ 5967 w 10000"/>
              <a:gd name="connsiteY88" fmla="*/ 10000 h 10000"/>
              <a:gd name="connsiteX89" fmla="*/ 5001 w 10000"/>
              <a:gd name="connsiteY89" fmla="*/ 10000 h 10000"/>
              <a:gd name="connsiteX90" fmla="*/ 5001 w 10000"/>
              <a:gd name="connsiteY90" fmla="*/ 10000 h 10000"/>
              <a:gd name="connsiteX0" fmla="*/ 5001 w 10000"/>
              <a:gd name="connsiteY0" fmla="*/ 9176 h 9176"/>
              <a:gd name="connsiteX1" fmla="*/ 4227 w 10000"/>
              <a:gd name="connsiteY1" fmla="*/ 9038 h 9176"/>
              <a:gd name="connsiteX2" fmla="*/ 3479 w 10000"/>
              <a:gd name="connsiteY2" fmla="*/ 9038 h 9176"/>
              <a:gd name="connsiteX3" fmla="*/ 2899 w 10000"/>
              <a:gd name="connsiteY3" fmla="*/ 8901 h 9176"/>
              <a:gd name="connsiteX4" fmla="*/ 2320 w 10000"/>
              <a:gd name="connsiteY4" fmla="*/ 8765 h 9176"/>
              <a:gd name="connsiteX5" fmla="*/ 1933 w 10000"/>
              <a:gd name="connsiteY5" fmla="*/ 8625 h 9176"/>
              <a:gd name="connsiteX6" fmla="*/ 1546 w 10000"/>
              <a:gd name="connsiteY6" fmla="*/ 8350 h 9176"/>
              <a:gd name="connsiteX7" fmla="*/ 1160 w 10000"/>
              <a:gd name="connsiteY7" fmla="*/ 8072 h 9176"/>
              <a:gd name="connsiteX8" fmla="*/ 966 w 10000"/>
              <a:gd name="connsiteY8" fmla="*/ 7800 h 9176"/>
              <a:gd name="connsiteX9" fmla="*/ 581 w 10000"/>
              <a:gd name="connsiteY9" fmla="*/ 7402 h 9176"/>
              <a:gd name="connsiteX10" fmla="*/ 387 w 10000"/>
              <a:gd name="connsiteY10" fmla="*/ 6990 h 9176"/>
              <a:gd name="connsiteX11" fmla="*/ 194 w 10000"/>
              <a:gd name="connsiteY11" fmla="*/ 6578 h 9176"/>
              <a:gd name="connsiteX12" fmla="*/ 194 w 10000"/>
              <a:gd name="connsiteY12" fmla="*/ 6164 h 9176"/>
              <a:gd name="connsiteX13" fmla="*/ 0 w 10000"/>
              <a:gd name="connsiteY13" fmla="*/ 5887 h 9176"/>
              <a:gd name="connsiteX14" fmla="*/ 0 w 10000"/>
              <a:gd name="connsiteY14" fmla="*/ 5475 h 9176"/>
              <a:gd name="connsiteX15" fmla="*/ 0 w 10000"/>
              <a:gd name="connsiteY15" fmla="*/ 4924 h 9176"/>
              <a:gd name="connsiteX16" fmla="*/ 0 w 10000"/>
              <a:gd name="connsiteY16" fmla="*/ 4373 h 9176"/>
              <a:gd name="connsiteX17" fmla="*/ 0 w 10000"/>
              <a:gd name="connsiteY17" fmla="*/ 3701 h 9176"/>
              <a:gd name="connsiteX18" fmla="*/ 0 w 10000"/>
              <a:gd name="connsiteY18" fmla="*/ 2877 h 9176"/>
              <a:gd name="connsiteX19" fmla="*/ 0 w 10000"/>
              <a:gd name="connsiteY19" fmla="*/ 2050 h 9176"/>
              <a:gd name="connsiteX20" fmla="*/ 0 w 10000"/>
              <a:gd name="connsiteY20" fmla="*/ 962 h 9176"/>
              <a:gd name="connsiteX21" fmla="*/ 0 w 10000"/>
              <a:gd name="connsiteY21" fmla="*/ 0 h 9176"/>
              <a:gd name="connsiteX22" fmla="*/ 966 w 10000"/>
              <a:gd name="connsiteY22" fmla="*/ 0 h 9176"/>
              <a:gd name="connsiteX23" fmla="*/ 966 w 10000"/>
              <a:gd name="connsiteY23" fmla="*/ 690 h 9176"/>
              <a:gd name="connsiteX24" fmla="*/ 966 w 10000"/>
              <a:gd name="connsiteY24" fmla="*/ 1362 h 9176"/>
              <a:gd name="connsiteX25" fmla="*/ 966 w 10000"/>
              <a:gd name="connsiteY25" fmla="*/ 1911 h 9176"/>
              <a:gd name="connsiteX26" fmla="*/ 966 w 10000"/>
              <a:gd name="connsiteY26" fmla="*/ 2463 h 9176"/>
              <a:gd name="connsiteX27" fmla="*/ 966 w 10000"/>
              <a:gd name="connsiteY27" fmla="*/ 3014 h 9176"/>
              <a:gd name="connsiteX28" fmla="*/ 1160 w 10000"/>
              <a:gd name="connsiteY28" fmla="*/ 3428 h 9176"/>
              <a:gd name="connsiteX29" fmla="*/ 1160 w 10000"/>
              <a:gd name="connsiteY29" fmla="*/ 3839 h 9176"/>
              <a:gd name="connsiteX30" fmla="*/ 1160 w 10000"/>
              <a:gd name="connsiteY30" fmla="*/ 4114 h 9176"/>
              <a:gd name="connsiteX31" fmla="*/ 1160 w 10000"/>
              <a:gd name="connsiteY31" fmla="*/ 4373 h 9176"/>
              <a:gd name="connsiteX32" fmla="*/ 1160 w 10000"/>
              <a:gd name="connsiteY32" fmla="*/ 5200 h 9176"/>
              <a:gd name="connsiteX33" fmla="*/ 1354 w 10000"/>
              <a:gd name="connsiteY33" fmla="*/ 6026 h 9176"/>
              <a:gd name="connsiteX34" fmla="*/ 1546 w 10000"/>
              <a:gd name="connsiteY34" fmla="*/ 6438 h 9176"/>
              <a:gd name="connsiteX35" fmla="*/ 1546 w 10000"/>
              <a:gd name="connsiteY35" fmla="*/ 6714 h 9176"/>
              <a:gd name="connsiteX36" fmla="*/ 1740 w 10000"/>
              <a:gd name="connsiteY36" fmla="*/ 6990 h 9176"/>
              <a:gd name="connsiteX37" fmla="*/ 2126 w 10000"/>
              <a:gd name="connsiteY37" fmla="*/ 7265 h 9176"/>
              <a:gd name="connsiteX38" fmla="*/ 2320 w 10000"/>
              <a:gd name="connsiteY38" fmla="*/ 7402 h 9176"/>
              <a:gd name="connsiteX39" fmla="*/ 2706 w 10000"/>
              <a:gd name="connsiteY39" fmla="*/ 7540 h 9176"/>
              <a:gd name="connsiteX40" fmla="*/ 3091 w 10000"/>
              <a:gd name="connsiteY40" fmla="*/ 7661 h 9176"/>
              <a:gd name="connsiteX41" fmla="*/ 3479 w 10000"/>
              <a:gd name="connsiteY41" fmla="*/ 7800 h 9176"/>
              <a:gd name="connsiteX42" fmla="*/ 3842 w 10000"/>
              <a:gd name="connsiteY42" fmla="*/ 7800 h 9176"/>
              <a:gd name="connsiteX43" fmla="*/ 4422 w 10000"/>
              <a:gd name="connsiteY43" fmla="*/ 7938 h 9176"/>
              <a:gd name="connsiteX44" fmla="*/ 5001 w 10000"/>
              <a:gd name="connsiteY44" fmla="*/ 7938 h 9176"/>
              <a:gd name="connsiteX45" fmla="*/ 5580 w 10000"/>
              <a:gd name="connsiteY45" fmla="*/ 7938 h 9176"/>
              <a:gd name="connsiteX46" fmla="*/ 6159 w 10000"/>
              <a:gd name="connsiteY46" fmla="*/ 7800 h 9176"/>
              <a:gd name="connsiteX47" fmla="*/ 6547 w 10000"/>
              <a:gd name="connsiteY47" fmla="*/ 7800 h 9176"/>
              <a:gd name="connsiteX48" fmla="*/ 7126 w 10000"/>
              <a:gd name="connsiteY48" fmla="*/ 7661 h 9176"/>
              <a:gd name="connsiteX49" fmla="*/ 7513 w 10000"/>
              <a:gd name="connsiteY49" fmla="*/ 7540 h 9176"/>
              <a:gd name="connsiteX50" fmla="*/ 7898 w 10000"/>
              <a:gd name="connsiteY50" fmla="*/ 7402 h 9176"/>
              <a:gd name="connsiteX51" fmla="*/ 8092 w 10000"/>
              <a:gd name="connsiteY51" fmla="*/ 7265 h 9176"/>
              <a:gd name="connsiteX52" fmla="*/ 8092 w 10000"/>
              <a:gd name="connsiteY52" fmla="*/ 7128 h 9176"/>
              <a:gd name="connsiteX53" fmla="*/ 8261 w 10000"/>
              <a:gd name="connsiteY53" fmla="*/ 6852 h 9176"/>
              <a:gd name="connsiteX54" fmla="*/ 8454 w 10000"/>
              <a:gd name="connsiteY54" fmla="*/ 6578 h 9176"/>
              <a:gd name="connsiteX55" fmla="*/ 8647 w 10000"/>
              <a:gd name="connsiteY55" fmla="*/ 6438 h 9176"/>
              <a:gd name="connsiteX56" fmla="*/ 8647 w 10000"/>
              <a:gd name="connsiteY56" fmla="*/ 6026 h 9176"/>
              <a:gd name="connsiteX57" fmla="*/ 8841 w 10000"/>
              <a:gd name="connsiteY57" fmla="*/ 5752 h 9176"/>
              <a:gd name="connsiteX58" fmla="*/ 8841 w 10000"/>
              <a:gd name="connsiteY58" fmla="*/ 5475 h 9176"/>
              <a:gd name="connsiteX59" fmla="*/ 8841 w 10000"/>
              <a:gd name="connsiteY59" fmla="*/ 5336 h 9176"/>
              <a:gd name="connsiteX60" fmla="*/ 9034 w 10000"/>
              <a:gd name="connsiteY60" fmla="*/ 5062 h 9176"/>
              <a:gd name="connsiteX61" fmla="*/ 9034 w 10000"/>
              <a:gd name="connsiteY61" fmla="*/ 4924 h 9176"/>
              <a:gd name="connsiteX62" fmla="*/ 9227 w 10000"/>
              <a:gd name="connsiteY62" fmla="*/ 4924 h 9176"/>
              <a:gd name="connsiteX63" fmla="*/ 9227 w 10000"/>
              <a:gd name="connsiteY63" fmla="*/ 4788 h 9176"/>
              <a:gd name="connsiteX64" fmla="*/ 9227 w 10000"/>
              <a:gd name="connsiteY64" fmla="*/ 4788 h 9176"/>
              <a:gd name="connsiteX65" fmla="*/ 9227 w 10000"/>
              <a:gd name="connsiteY65" fmla="*/ 4788 h 9176"/>
              <a:gd name="connsiteX66" fmla="*/ 9227 w 10000"/>
              <a:gd name="connsiteY66" fmla="*/ 4924 h 9176"/>
              <a:gd name="connsiteX67" fmla="*/ 9420 w 10000"/>
              <a:gd name="connsiteY67" fmla="*/ 4924 h 9176"/>
              <a:gd name="connsiteX68" fmla="*/ 9420 w 10000"/>
              <a:gd name="connsiteY68" fmla="*/ 5062 h 9176"/>
              <a:gd name="connsiteX69" fmla="*/ 9420 w 10000"/>
              <a:gd name="connsiteY69" fmla="*/ 5336 h 9176"/>
              <a:gd name="connsiteX70" fmla="*/ 9420 w 10000"/>
              <a:gd name="connsiteY70" fmla="*/ 5475 h 9176"/>
              <a:gd name="connsiteX71" fmla="*/ 9420 w 10000"/>
              <a:gd name="connsiteY71" fmla="*/ 5752 h 9176"/>
              <a:gd name="connsiteX72" fmla="*/ 9420 w 10000"/>
              <a:gd name="connsiteY72" fmla="*/ 6026 h 9176"/>
              <a:gd name="connsiteX73" fmla="*/ 9614 w 10000"/>
              <a:gd name="connsiteY73" fmla="*/ 6578 h 9176"/>
              <a:gd name="connsiteX74" fmla="*/ 9614 w 10000"/>
              <a:gd name="connsiteY74" fmla="*/ 6990 h 9176"/>
              <a:gd name="connsiteX75" fmla="*/ 9807 w 10000"/>
              <a:gd name="connsiteY75" fmla="*/ 7402 h 9176"/>
              <a:gd name="connsiteX76" fmla="*/ 10000 w 10000"/>
              <a:gd name="connsiteY76" fmla="*/ 7661 h 9176"/>
              <a:gd name="connsiteX77" fmla="*/ 10000 w 10000"/>
              <a:gd name="connsiteY77" fmla="*/ 7800 h 9176"/>
              <a:gd name="connsiteX78" fmla="*/ 10000 w 10000"/>
              <a:gd name="connsiteY78" fmla="*/ 7938 h 9176"/>
              <a:gd name="connsiteX79" fmla="*/ 10000 w 10000"/>
              <a:gd name="connsiteY79" fmla="*/ 8072 h 9176"/>
              <a:gd name="connsiteX80" fmla="*/ 9807 w 10000"/>
              <a:gd name="connsiteY80" fmla="*/ 8211 h 9176"/>
              <a:gd name="connsiteX81" fmla="*/ 9420 w 10000"/>
              <a:gd name="connsiteY81" fmla="*/ 8350 h 9176"/>
              <a:gd name="connsiteX82" fmla="*/ 9034 w 10000"/>
              <a:gd name="connsiteY82" fmla="*/ 8486 h 9176"/>
              <a:gd name="connsiteX83" fmla="*/ 8647 w 10000"/>
              <a:gd name="connsiteY83" fmla="*/ 8625 h 9176"/>
              <a:gd name="connsiteX84" fmla="*/ 8092 w 10000"/>
              <a:gd name="connsiteY84" fmla="*/ 8765 h 9176"/>
              <a:gd name="connsiteX85" fmla="*/ 7318 w 10000"/>
              <a:gd name="connsiteY85" fmla="*/ 8901 h 9176"/>
              <a:gd name="connsiteX86" fmla="*/ 6739 w 10000"/>
              <a:gd name="connsiteY86" fmla="*/ 9038 h 9176"/>
              <a:gd name="connsiteX87" fmla="*/ 5967 w 10000"/>
              <a:gd name="connsiteY87" fmla="*/ 9176 h 9176"/>
              <a:gd name="connsiteX88" fmla="*/ 5001 w 10000"/>
              <a:gd name="connsiteY88" fmla="*/ 9176 h 9176"/>
              <a:gd name="connsiteX89" fmla="*/ 5001 w 10000"/>
              <a:gd name="connsiteY89" fmla="*/ 9176 h 9176"/>
              <a:gd name="connsiteX0" fmla="*/ 5001 w 10000"/>
              <a:gd name="connsiteY0" fmla="*/ 10000 h 10000"/>
              <a:gd name="connsiteX1" fmla="*/ 4227 w 10000"/>
              <a:gd name="connsiteY1" fmla="*/ 9850 h 10000"/>
              <a:gd name="connsiteX2" fmla="*/ 3479 w 10000"/>
              <a:gd name="connsiteY2" fmla="*/ 9850 h 10000"/>
              <a:gd name="connsiteX3" fmla="*/ 2899 w 10000"/>
              <a:gd name="connsiteY3" fmla="*/ 9700 h 10000"/>
              <a:gd name="connsiteX4" fmla="*/ 2320 w 10000"/>
              <a:gd name="connsiteY4" fmla="*/ 9552 h 10000"/>
              <a:gd name="connsiteX5" fmla="*/ 1933 w 10000"/>
              <a:gd name="connsiteY5" fmla="*/ 9400 h 10000"/>
              <a:gd name="connsiteX6" fmla="*/ 1546 w 10000"/>
              <a:gd name="connsiteY6" fmla="*/ 9100 h 10000"/>
              <a:gd name="connsiteX7" fmla="*/ 1160 w 10000"/>
              <a:gd name="connsiteY7" fmla="*/ 8797 h 10000"/>
              <a:gd name="connsiteX8" fmla="*/ 966 w 10000"/>
              <a:gd name="connsiteY8" fmla="*/ 8500 h 10000"/>
              <a:gd name="connsiteX9" fmla="*/ 581 w 10000"/>
              <a:gd name="connsiteY9" fmla="*/ 8067 h 10000"/>
              <a:gd name="connsiteX10" fmla="*/ 387 w 10000"/>
              <a:gd name="connsiteY10" fmla="*/ 7618 h 10000"/>
              <a:gd name="connsiteX11" fmla="*/ 194 w 10000"/>
              <a:gd name="connsiteY11" fmla="*/ 7169 h 10000"/>
              <a:gd name="connsiteX12" fmla="*/ 194 w 10000"/>
              <a:gd name="connsiteY12" fmla="*/ 6718 h 10000"/>
              <a:gd name="connsiteX13" fmla="*/ 0 w 10000"/>
              <a:gd name="connsiteY13" fmla="*/ 6416 h 10000"/>
              <a:gd name="connsiteX14" fmla="*/ 0 w 10000"/>
              <a:gd name="connsiteY14" fmla="*/ 5967 h 10000"/>
              <a:gd name="connsiteX15" fmla="*/ 0 w 10000"/>
              <a:gd name="connsiteY15" fmla="*/ 5366 h 10000"/>
              <a:gd name="connsiteX16" fmla="*/ 0 w 10000"/>
              <a:gd name="connsiteY16" fmla="*/ 4766 h 10000"/>
              <a:gd name="connsiteX17" fmla="*/ 0 w 10000"/>
              <a:gd name="connsiteY17" fmla="*/ 4033 h 10000"/>
              <a:gd name="connsiteX18" fmla="*/ 0 w 10000"/>
              <a:gd name="connsiteY18" fmla="*/ 3135 h 10000"/>
              <a:gd name="connsiteX19" fmla="*/ 0 w 10000"/>
              <a:gd name="connsiteY19" fmla="*/ 2234 h 10000"/>
              <a:gd name="connsiteX20" fmla="*/ 0 w 10000"/>
              <a:gd name="connsiteY20" fmla="*/ 1048 h 10000"/>
              <a:gd name="connsiteX21" fmla="*/ 966 w 10000"/>
              <a:gd name="connsiteY21" fmla="*/ 0 h 10000"/>
              <a:gd name="connsiteX22" fmla="*/ 966 w 10000"/>
              <a:gd name="connsiteY22" fmla="*/ 752 h 10000"/>
              <a:gd name="connsiteX23" fmla="*/ 966 w 10000"/>
              <a:gd name="connsiteY23" fmla="*/ 1484 h 10000"/>
              <a:gd name="connsiteX24" fmla="*/ 966 w 10000"/>
              <a:gd name="connsiteY24" fmla="*/ 2083 h 10000"/>
              <a:gd name="connsiteX25" fmla="*/ 966 w 10000"/>
              <a:gd name="connsiteY25" fmla="*/ 2684 h 10000"/>
              <a:gd name="connsiteX26" fmla="*/ 966 w 10000"/>
              <a:gd name="connsiteY26" fmla="*/ 3285 h 10000"/>
              <a:gd name="connsiteX27" fmla="*/ 1160 w 10000"/>
              <a:gd name="connsiteY27" fmla="*/ 3736 h 10000"/>
              <a:gd name="connsiteX28" fmla="*/ 1160 w 10000"/>
              <a:gd name="connsiteY28" fmla="*/ 4184 h 10000"/>
              <a:gd name="connsiteX29" fmla="*/ 1160 w 10000"/>
              <a:gd name="connsiteY29" fmla="*/ 4483 h 10000"/>
              <a:gd name="connsiteX30" fmla="*/ 1160 w 10000"/>
              <a:gd name="connsiteY30" fmla="*/ 4766 h 10000"/>
              <a:gd name="connsiteX31" fmla="*/ 1160 w 10000"/>
              <a:gd name="connsiteY31" fmla="*/ 5667 h 10000"/>
              <a:gd name="connsiteX32" fmla="*/ 1354 w 10000"/>
              <a:gd name="connsiteY32" fmla="*/ 6567 h 10000"/>
              <a:gd name="connsiteX33" fmla="*/ 1546 w 10000"/>
              <a:gd name="connsiteY33" fmla="*/ 7016 h 10000"/>
              <a:gd name="connsiteX34" fmla="*/ 1546 w 10000"/>
              <a:gd name="connsiteY34" fmla="*/ 7317 h 10000"/>
              <a:gd name="connsiteX35" fmla="*/ 1740 w 10000"/>
              <a:gd name="connsiteY35" fmla="*/ 7618 h 10000"/>
              <a:gd name="connsiteX36" fmla="*/ 2126 w 10000"/>
              <a:gd name="connsiteY36" fmla="*/ 7917 h 10000"/>
              <a:gd name="connsiteX37" fmla="*/ 2320 w 10000"/>
              <a:gd name="connsiteY37" fmla="*/ 8067 h 10000"/>
              <a:gd name="connsiteX38" fmla="*/ 2706 w 10000"/>
              <a:gd name="connsiteY38" fmla="*/ 8217 h 10000"/>
              <a:gd name="connsiteX39" fmla="*/ 3091 w 10000"/>
              <a:gd name="connsiteY39" fmla="*/ 8349 h 10000"/>
              <a:gd name="connsiteX40" fmla="*/ 3479 w 10000"/>
              <a:gd name="connsiteY40" fmla="*/ 8500 h 10000"/>
              <a:gd name="connsiteX41" fmla="*/ 3842 w 10000"/>
              <a:gd name="connsiteY41" fmla="*/ 8500 h 10000"/>
              <a:gd name="connsiteX42" fmla="*/ 4422 w 10000"/>
              <a:gd name="connsiteY42" fmla="*/ 8651 h 10000"/>
              <a:gd name="connsiteX43" fmla="*/ 5001 w 10000"/>
              <a:gd name="connsiteY43" fmla="*/ 8651 h 10000"/>
              <a:gd name="connsiteX44" fmla="*/ 5580 w 10000"/>
              <a:gd name="connsiteY44" fmla="*/ 8651 h 10000"/>
              <a:gd name="connsiteX45" fmla="*/ 6159 w 10000"/>
              <a:gd name="connsiteY45" fmla="*/ 8500 h 10000"/>
              <a:gd name="connsiteX46" fmla="*/ 6547 w 10000"/>
              <a:gd name="connsiteY46" fmla="*/ 8500 h 10000"/>
              <a:gd name="connsiteX47" fmla="*/ 7126 w 10000"/>
              <a:gd name="connsiteY47" fmla="*/ 8349 h 10000"/>
              <a:gd name="connsiteX48" fmla="*/ 7513 w 10000"/>
              <a:gd name="connsiteY48" fmla="*/ 8217 h 10000"/>
              <a:gd name="connsiteX49" fmla="*/ 7898 w 10000"/>
              <a:gd name="connsiteY49" fmla="*/ 8067 h 10000"/>
              <a:gd name="connsiteX50" fmla="*/ 8092 w 10000"/>
              <a:gd name="connsiteY50" fmla="*/ 7917 h 10000"/>
              <a:gd name="connsiteX51" fmla="*/ 8092 w 10000"/>
              <a:gd name="connsiteY51" fmla="*/ 7768 h 10000"/>
              <a:gd name="connsiteX52" fmla="*/ 8261 w 10000"/>
              <a:gd name="connsiteY52" fmla="*/ 7467 h 10000"/>
              <a:gd name="connsiteX53" fmla="*/ 8454 w 10000"/>
              <a:gd name="connsiteY53" fmla="*/ 7169 h 10000"/>
              <a:gd name="connsiteX54" fmla="*/ 8647 w 10000"/>
              <a:gd name="connsiteY54" fmla="*/ 7016 h 10000"/>
              <a:gd name="connsiteX55" fmla="*/ 8647 w 10000"/>
              <a:gd name="connsiteY55" fmla="*/ 6567 h 10000"/>
              <a:gd name="connsiteX56" fmla="*/ 8841 w 10000"/>
              <a:gd name="connsiteY56" fmla="*/ 6269 h 10000"/>
              <a:gd name="connsiteX57" fmla="*/ 8841 w 10000"/>
              <a:gd name="connsiteY57" fmla="*/ 5967 h 10000"/>
              <a:gd name="connsiteX58" fmla="*/ 8841 w 10000"/>
              <a:gd name="connsiteY58" fmla="*/ 5815 h 10000"/>
              <a:gd name="connsiteX59" fmla="*/ 9034 w 10000"/>
              <a:gd name="connsiteY59" fmla="*/ 5517 h 10000"/>
              <a:gd name="connsiteX60" fmla="*/ 9034 w 10000"/>
              <a:gd name="connsiteY60" fmla="*/ 5366 h 10000"/>
              <a:gd name="connsiteX61" fmla="*/ 9227 w 10000"/>
              <a:gd name="connsiteY61" fmla="*/ 5366 h 10000"/>
              <a:gd name="connsiteX62" fmla="*/ 9227 w 10000"/>
              <a:gd name="connsiteY62" fmla="*/ 5218 h 10000"/>
              <a:gd name="connsiteX63" fmla="*/ 9227 w 10000"/>
              <a:gd name="connsiteY63" fmla="*/ 5218 h 10000"/>
              <a:gd name="connsiteX64" fmla="*/ 9227 w 10000"/>
              <a:gd name="connsiteY64" fmla="*/ 5218 h 10000"/>
              <a:gd name="connsiteX65" fmla="*/ 9227 w 10000"/>
              <a:gd name="connsiteY65" fmla="*/ 5366 h 10000"/>
              <a:gd name="connsiteX66" fmla="*/ 9420 w 10000"/>
              <a:gd name="connsiteY66" fmla="*/ 5366 h 10000"/>
              <a:gd name="connsiteX67" fmla="*/ 9420 w 10000"/>
              <a:gd name="connsiteY67" fmla="*/ 5517 h 10000"/>
              <a:gd name="connsiteX68" fmla="*/ 9420 w 10000"/>
              <a:gd name="connsiteY68" fmla="*/ 5815 h 10000"/>
              <a:gd name="connsiteX69" fmla="*/ 9420 w 10000"/>
              <a:gd name="connsiteY69" fmla="*/ 5967 h 10000"/>
              <a:gd name="connsiteX70" fmla="*/ 9420 w 10000"/>
              <a:gd name="connsiteY70" fmla="*/ 6269 h 10000"/>
              <a:gd name="connsiteX71" fmla="*/ 9420 w 10000"/>
              <a:gd name="connsiteY71" fmla="*/ 6567 h 10000"/>
              <a:gd name="connsiteX72" fmla="*/ 9614 w 10000"/>
              <a:gd name="connsiteY72" fmla="*/ 7169 h 10000"/>
              <a:gd name="connsiteX73" fmla="*/ 9614 w 10000"/>
              <a:gd name="connsiteY73" fmla="*/ 7618 h 10000"/>
              <a:gd name="connsiteX74" fmla="*/ 9807 w 10000"/>
              <a:gd name="connsiteY74" fmla="*/ 8067 h 10000"/>
              <a:gd name="connsiteX75" fmla="*/ 10000 w 10000"/>
              <a:gd name="connsiteY75" fmla="*/ 8349 h 10000"/>
              <a:gd name="connsiteX76" fmla="*/ 10000 w 10000"/>
              <a:gd name="connsiteY76" fmla="*/ 8500 h 10000"/>
              <a:gd name="connsiteX77" fmla="*/ 10000 w 10000"/>
              <a:gd name="connsiteY77" fmla="*/ 8651 h 10000"/>
              <a:gd name="connsiteX78" fmla="*/ 10000 w 10000"/>
              <a:gd name="connsiteY78" fmla="*/ 8797 h 10000"/>
              <a:gd name="connsiteX79" fmla="*/ 9807 w 10000"/>
              <a:gd name="connsiteY79" fmla="*/ 8948 h 10000"/>
              <a:gd name="connsiteX80" fmla="*/ 9420 w 10000"/>
              <a:gd name="connsiteY80" fmla="*/ 9100 h 10000"/>
              <a:gd name="connsiteX81" fmla="*/ 9034 w 10000"/>
              <a:gd name="connsiteY81" fmla="*/ 9248 h 10000"/>
              <a:gd name="connsiteX82" fmla="*/ 8647 w 10000"/>
              <a:gd name="connsiteY82" fmla="*/ 9400 h 10000"/>
              <a:gd name="connsiteX83" fmla="*/ 8092 w 10000"/>
              <a:gd name="connsiteY83" fmla="*/ 9552 h 10000"/>
              <a:gd name="connsiteX84" fmla="*/ 7318 w 10000"/>
              <a:gd name="connsiteY84" fmla="*/ 9700 h 10000"/>
              <a:gd name="connsiteX85" fmla="*/ 6739 w 10000"/>
              <a:gd name="connsiteY85" fmla="*/ 9850 h 10000"/>
              <a:gd name="connsiteX86" fmla="*/ 5967 w 10000"/>
              <a:gd name="connsiteY86" fmla="*/ 10000 h 10000"/>
              <a:gd name="connsiteX87" fmla="*/ 5001 w 10000"/>
              <a:gd name="connsiteY87" fmla="*/ 10000 h 10000"/>
              <a:gd name="connsiteX88" fmla="*/ 5001 w 10000"/>
              <a:gd name="connsiteY88" fmla="*/ 10000 h 10000"/>
              <a:gd name="connsiteX0" fmla="*/ 5001 w 10000"/>
              <a:gd name="connsiteY0" fmla="*/ 9248 h 9248"/>
              <a:gd name="connsiteX1" fmla="*/ 4227 w 10000"/>
              <a:gd name="connsiteY1" fmla="*/ 9098 h 9248"/>
              <a:gd name="connsiteX2" fmla="*/ 3479 w 10000"/>
              <a:gd name="connsiteY2" fmla="*/ 9098 h 9248"/>
              <a:gd name="connsiteX3" fmla="*/ 2899 w 10000"/>
              <a:gd name="connsiteY3" fmla="*/ 8948 h 9248"/>
              <a:gd name="connsiteX4" fmla="*/ 2320 w 10000"/>
              <a:gd name="connsiteY4" fmla="*/ 8800 h 9248"/>
              <a:gd name="connsiteX5" fmla="*/ 1933 w 10000"/>
              <a:gd name="connsiteY5" fmla="*/ 8648 h 9248"/>
              <a:gd name="connsiteX6" fmla="*/ 1546 w 10000"/>
              <a:gd name="connsiteY6" fmla="*/ 8348 h 9248"/>
              <a:gd name="connsiteX7" fmla="*/ 1160 w 10000"/>
              <a:gd name="connsiteY7" fmla="*/ 8045 h 9248"/>
              <a:gd name="connsiteX8" fmla="*/ 966 w 10000"/>
              <a:gd name="connsiteY8" fmla="*/ 7748 h 9248"/>
              <a:gd name="connsiteX9" fmla="*/ 581 w 10000"/>
              <a:gd name="connsiteY9" fmla="*/ 7315 h 9248"/>
              <a:gd name="connsiteX10" fmla="*/ 387 w 10000"/>
              <a:gd name="connsiteY10" fmla="*/ 6866 h 9248"/>
              <a:gd name="connsiteX11" fmla="*/ 194 w 10000"/>
              <a:gd name="connsiteY11" fmla="*/ 6417 h 9248"/>
              <a:gd name="connsiteX12" fmla="*/ 194 w 10000"/>
              <a:gd name="connsiteY12" fmla="*/ 5966 h 9248"/>
              <a:gd name="connsiteX13" fmla="*/ 0 w 10000"/>
              <a:gd name="connsiteY13" fmla="*/ 5664 h 9248"/>
              <a:gd name="connsiteX14" fmla="*/ 0 w 10000"/>
              <a:gd name="connsiteY14" fmla="*/ 5215 h 9248"/>
              <a:gd name="connsiteX15" fmla="*/ 0 w 10000"/>
              <a:gd name="connsiteY15" fmla="*/ 4614 h 9248"/>
              <a:gd name="connsiteX16" fmla="*/ 0 w 10000"/>
              <a:gd name="connsiteY16" fmla="*/ 4014 h 9248"/>
              <a:gd name="connsiteX17" fmla="*/ 0 w 10000"/>
              <a:gd name="connsiteY17" fmla="*/ 3281 h 9248"/>
              <a:gd name="connsiteX18" fmla="*/ 0 w 10000"/>
              <a:gd name="connsiteY18" fmla="*/ 2383 h 9248"/>
              <a:gd name="connsiteX19" fmla="*/ 0 w 10000"/>
              <a:gd name="connsiteY19" fmla="*/ 1482 h 9248"/>
              <a:gd name="connsiteX20" fmla="*/ 0 w 10000"/>
              <a:gd name="connsiteY20" fmla="*/ 296 h 9248"/>
              <a:gd name="connsiteX21" fmla="*/ 966 w 10000"/>
              <a:gd name="connsiteY21" fmla="*/ 0 h 9248"/>
              <a:gd name="connsiteX22" fmla="*/ 966 w 10000"/>
              <a:gd name="connsiteY22" fmla="*/ 732 h 9248"/>
              <a:gd name="connsiteX23" fmla="*/ 966 w 10000"/>
              <a:gd name="connsiteY23" fmla="*/ 1331 h 9248"/>
              <a:gd name="connsiteX24" fmla="*/ 966 w 10000"/>
              <a:gd name="connsiteY24" fmla="*/ 1932 h 9248"/>
              <a:gd name="connsiteX25" fmla="*/ 966 w 10000"/>
              <a:gd name="connsiteY25" fmla="*/ 2533 h 9248"/>
              <a:gd name="connsiteX26" fmla="*/ 1160 w 10000"/>
              <a:gd name="connsiteY26" fmla="*/ 2984 h 9248"/>
              <a:gd name="connsiteX27" fmla="*/ 1160 w 10000"/>
              <a:gd name="connsiteY27" fmla="*/ 3432 h 9248"/>
              <a:gd name="connsiteX28" fmla="*/ 1160 w 10000"/>
              <a:gd name="connsiteY28" fmla="*/ 3731 h 9248"/>
              <a:gd name="connsiteX29" fmla="*/ 1160 w 10000"/>
              <a:gd name="connsiteY29" fmla="*/ 4014 h 9248"/>
              <a:gd name="connsiteX30" fmla="*/ 1160 w 10000"/>
              <a:gd name="connsiteY30" fmla="*/ 4915 h 9248"/>
              <a:gd name="connsiteX31" fmla="*/ 1354 w 10000"/>
              <a:gd name="connsiteY31" fmla="*/ 5815 h 9248"/>
              <a:gd name="connsiteX32" fmla="*/ 1546 w 10000"/>
              <a:gd name="connsiteY32" fmla="*/ 6264 h 9248"/>
              <a:gd name="connsiteX33" fmla="*/ 1546 w 10000"/>
              <a:gd name="connsiteY33" fmla="*/ 6565 h 9248"/>
              <a:gd name="connsiteX34" fmla="*/ 1740 w 10000"/>
              <a:gd name="connsiteY34" fmla="*/ 6866 h 9248"/>
              <a:gd name="connsiteX35" fmla="*/ 2126 w 10000"/>
              <a:gd name="connsiteY35" fmla="*/ 7165 h 9248"/>
              <a:gd name="connsiteX36" fmla="*/ 2320 w 10000"/>
              <a:gd name="connsiteY36" fmla="*/ 7315 h 9248"/>
              <a:gd name="connsiteX37" fmla="*/ 2706 w 10000"/>
              <a:gd name="connsiteY37" fmla="*/ 7465 h 9248"/>
              <a:gd name="connsiteX38" fmla="*/ 3091 w 10000"/>
              <a:gd name="connsiteY38" fmla="*/ 7597 h 9248"/>
              <a:gd name="connsiteX39" fmla="*/ 3479 w 10000"/>
              <a:gd name="connsiteY39" fmla="*/ 7748 h 9248"/>
              <a:gd name="connsiteX40" fmla="*/ 3842 w 10000"/>
              <a:gd name="connsiteY40" fmla="*/ 7748 h 9248"/>
              <a:gd name="connsiteX41" fmla="*/ 4422 w 10000"/>
              <a:gd name="connsiteY41" fmla="*/ 7899 h 9248"/>
              <a:gd name="connsiteX42" fmla="*/ 5001 w 10000"/>
              <a:gd name="connsiteY42" fmla="*/ 7899 h 9248"/>
              <a:gd name="connsiteX43" fmla="*/ 5580 w 10000"/>
              <a:gd name="connsiteY43" fmla="*/ 7899 h 9248"/>
              <a:gd name="connsiteX44" fmla="*/ 6159 w 10000"/>
              <a:gd name="connsiteY44" fmla="*/ 7748 h 9248"/>
              <a:gd name="connsiteX45" fmla="*/ 6547 w 10000"/>
              <a:gd name="connsiteY45" fmla="*/ 7748 h 9248"/>
              <a:gd name="connsiteX46" fmla="*/ 7126 w 10000"/>
              <a:gd name="connsiteY46" fmla="*/ 7597 h 9248"/>
              <a:gd name="connsiteX47" fmla="*/ 7513 w 10000"/>
              <a:gd name="connsiteY47" fmla="*/ 7465 h 9248"/>
              <a:gd name="connsiteX48" fmla="*/ 7898 w 10000"/>
              <a:gd name="connsiteY48" fmla="*/ 7315 h 9248"/>
              <a:gd name="connsiteX49" fmla="*/ 8092 w 10000"/>
              <a:gd name="connsiteY49" fmla="*/ 7165 h 9248"/>
              <a:gd name="connsiteX50" fmla="*/ 8092 w 10000"/>
              <a:gd name="connsiteY50" fmla="*/ 7016 h 9248"/>
              <a:gd name="connsiteX51" fmla="*/ 8261 w 10000"/>
              <a:gd name="connsiteY51" fmla="*/ 6715 h 9248"/>
              <a:gd name="connsiteX52" fmla="*/ 8454 w 10000"/>
              <a:gd name="connsiteY52" fmla="*/ 6417 h 9248"/>
              <a:gd name="connsiteX53" fmla="*/ 8647 w 10000"/>
              <a:gd name="connsiteY53" fmla="*/ 6264 h 9248"/>
              <a:gd name="connsiteX54" fmla="*/ 8647 w 10000"/>
              <a:gd name="connsiteY54" fmla="*/ 5815 h 9248"/>
              <a:gd name="connsiteX55" fmla="*/ 8841 w 10000"/>
              <a:gd name="connsiteY55" fmla="*/ 5517 h 9248"/>
              <a:gd name="connsiteX56" fmla="*/ 8841 w 10000"/>
              <a:gd name="connsiteY56" fmla="*/ 5215 h 9248"/>
              <a:gd name="connsiteX57" fmla="*/ 8841 w 10000"/>
              <a:gd name="connsiteY57" fmla="*/ 5063 h 9248"/>
              <a:gd name="connsiteX58" fmla="*/ 9034 w 10000"/>
              <a:gd name="connsiteY58" fmla="*/ 4765 h 9248"/>
              <a:gd name="connsiteX59" fmla="*/ 9034 w 10000"/>
              <a:gd name="connsiteY59" fmla="*/ 4614 h 9248"/>
              <a:gd name="connsiteX60" fmla="*/ 9227 w 10000"/>
              <a:gd name="connsiteY60" fmla="*/ 4614 h 9248"/>
              <a:gd name="connsiteX61" fmla="*/ 9227 w 10000"/>
              <a:gd name="connsiteY61" fmla="*/ 4466 h 9248"/>
              <a:gd name="connsiteX62" fmla="*/ 9227 w 10000"/>
              <a:gd name="connsiteY62" fmla="*/ 4466 h 9248"/>
              <a:gd name="connsiteX63" fmla="*/ 9227 w 10000"/>
              <a:gd name="connsiteY63" fmla="*/ 4466 h 9248"/>
              <a:gd name="connsiteX64" fmla="*/ 9227 w 10000"/>
              <a:gd name="connsiteY64" fmla="*/ 4614 h 9248"/>
              <a:gd name="connsiteX65" fmla="*/ 9420 w 10000"/>
              <a:gd name="connsiteY65" fmla="*/ 4614 h 9248"/>
              <a:gd name="connsiteX66" fmla="*/ 9420 w 10000"/>
              <a:gd name="connsiteY66" fmla="*/ 4765 h 9248"/>
              <a:gd name="connsiteX67" fmla="*/ 9420 w 10000"/>
              <a:gd name="connsiteY67" fmla="*/ 5063 h 9248"/>
              <a:gd name="connsiteX68" fmla="*/ 9420 w 10000"/>
              <a:gd name="connsiteY68" fmla="*/ 5215 h 9248"/>
              <a:gd name="connsiteX69" fmla="*/ 9420 w 10000"/>
              <a:gd name="connsiteY69" fmla="*/ 5517 h 9248"/>
              <a:gd name="connsiteX70" fmla="*/ 9420 w 10000"/>
              <a:gd name="connsiteY70" fmla="*/ 5815 h 9248"/>
              <a:gd name="connsiteX71" fmla="*/ 9614 w 10000"/>
              <a:gd name="connsiteY71" fmla="*/ 6417 h 9248"/>
              <a:gd name="connsiteX72" fmla="*/ 9614 w 10000"/>
              <a:gd name="connsiteY72" fmla="*/ 6866 h 9248"/>
              <a:gd name="connsiteX73" fmla="*/ 9807 w 10000"/>
              <a:gd name="connsiteY73" fmla="*/ 7315 h 9248"/>
              <a:gd name="connsiteX74" fmla="*/ 10000 w 10000"/>
              <a:gd name="connsiteY74" fmla="*/ 7597 h 9248"/>
              <a:gd name="connsiteX75" fmla="*/ 10000 w 10000"/>
              <a:gd name="connsiteY75" fmla="*/ 7748 h 9248"/>
              <a:gd name="connsiteX76" fmla="*/ 10000 w 10000"/>
              <a:gd name="connsiteY76" fmla="*/ 7899 h 9248"/>
              <a:gd name="connsiteX77" fmla="*/ 10000 w 10000"/>
              <a:gd name="connsiteY77" fmla="*/ 8045 h 9248"/>
              <a:gd name="connsiteX78" fmla="*/ 9807 w 10000"/>
              <a:gd name="connsiteY78" fmla="*/ 8196 h 9248"/>
              <a:gd name="connsiteX79" fmla="*/ 9420 w 10000"/>
              <a:gd name="connsiteY79" fmla="*/ 8348 h 9248"/>
              <a:gd name="connsiteX80" fmla="*/ 9034 w 10000"/>
              <a:gd name="connsiteY80" fmla="*/ 8496 h 9248"/>
              <a:gd name="connsiteX81" fmla="*/ 8647 w 10000"/>
              <a:gd name="connsiteY81" fmla="*/ 8648 h 9248"/>
              <a:gd name="connsiteX82" fmla="*/ 8092 w 10000"/>
              <a:gd name="connsiteY82" fmla="*/ 8800 h 9248"/>
              <a:gd name="connsiteX83" fmla="*/ 7318 w 10000"/>
              <a:gd name="connsiteY83" fmla="*/ 8948 h 9248"/>
              <a:gd name="connsiteX84" fmla="*/ 6739 w 10000"/>
              <a:gd name="connsiteY84" fmla="*/ 9098 h 9248"/>
              <a:gd name="connsiteX85" fmla="*/ 5967 w 10000"/>
              <a:gd name="connsiteY85" fmla="*/ 9248 h 9248"/>
              <a:gd name="connsiteX86" fmla="*/ 5001 w 10000"/>
              <a:gd name="connsiteY86" fmla="*/ 9248 h 9248"/>
              <a:gd name="connsiteX87" fmla="*/ 5001 w 10000"/>
              <a:gd name="connsiteY87" fmla="*/ 9248 h 9248"/>
              <a:gd name="connsiteX0" fmla="*/ 5001 w 10000"/>
              <a:gd name="connsiteY0" fmla="*/ 10000 h 10000"/>
              <a:gd name="connsiteX1" fmla="*/ 4227 w 10000"/>
              <a:gd name="connsiteY1" fmla="*/ 9838 h 10000"/>
              <a:gd name="connsiteX2" fmla="*/ 3479 w 10000"/>
              <a:gd name="connsiteY2" fmla="*/ 9838 h 10000"/>
              <a:gd name="connsiteX3" fmla="*/ 2899 w 10000"/>
              <a:gd name="connsiteY3" fmla="*/ 9676 h 10000"/>
              <a:gd name="connsiteX4" fmla="*/ 2320 w 10000"/>
              <a:gd name="connsiteY4" fmla="*/ 9516 h 10000"/>
              <a:gd name="connsiteX5" fmla="*/ 1933 w 10000"/>
              <a:gd name="connsiteY5" fmla="*/ 9351 h 10000"/>
              <a:gd name="connsiteX6" fmla="*/ 1546 w 10000"/>
              <a:gd name="connsiteY6" fmla="*/ 9027 h 10000"/>
              <a:gd name="connsiteX7" fmla="*/ 1160 w 10000"/>
              <a:gd name="connsiteY7" fmla="*/ 8699 h 10000"/>
              <a:gd name="connsiteX8" fmla="*/ 966 w 10000"/>
              <a:gd name="connsiteY8" fmla="*/ 8378 h 10000"/>
              <a:gd name="connsiteX9" fmla="*/ 581 w 10000"/>
              <a:gd name="connsiteY9" fmla="*/ 7910 h 10000"/>
              <a:gd name="connsiteX10" fmla="*/ 387 w 10000"/>
              <a:gd name="connsiteY10" fmla="*/ 7424 h 10000"/>
              <a:gd name="connsiteX11" fmla="*/ 194 w 10000"/>
              <a:gd name="connsiteY11" fmla="*/ 6939 h 10000"/>
              <a:gd name="connsiteX12" fmla="*/ 194 w 10000"/>
              <a:gd name="connsiteY12" fmla="*/ 6451 h 10000"/>
              <a:gd name="connsiteX13" fmla="*/ 0 w 10000"/>
              <a:gd name="connsiteY13" fmla="*/ 6125 h 10000"/>
              <a:gd name="connsiteX14" fmla="*/ 0 w 10000"/>
              <a:gd name="connsiteY14" fmla="*/ 5639 h 10000"/>
              <a:gd name="connsiteX15" fmla="*/ 0 w 10000"/>
              <a:gd name="connsiteY15" fmla="*/ 4989 h 10000"/>
              <a:gd name="connsiteX16" fmla="*/ 0 w 10000"/>
              <a:gd name="connsiteY16" fmla="*/ 4340 h 10000"/>
              <a:gd name="connsiteX17" fmla="*/ 0 w 10000"/>
              <a:gd name="connsiteY17" fmla="*/ 3548 h 10000"/>
              <a:gd name="connsiteX18" fmla="*/ 0 w 10000"/>
              <a:gd name="connsiteY18" fmla="*/ 2577 h 10000"/>
              <a:gd name="connsiteX19" fmla="*/ 0 w 10000"/>
              <a:gd name="connsiteY19" fmla="*/ 1603 h 10000"/>
              <a:gd name="connsiteX20" fmla="*/ 966 w 10000"/>
              <a:gd name="connsiteY20" fmla="*/ 0 h 10000"/>
              <a:gd name="connsiteX21" fmla="*/ 966 w 10000"/>
              <a:gd name="connsiteY21" fmla="*/ 792 h 10000"/>
              <a:gd name="connsiteX22" fmla="*/ 966 w 10000"/>
              <a:gd name="connsiteY22" fmla="*/ 1439 h 10000"/>
              <a:gd name="connsiteX23" fmla="*/ 966 w 10000"/>
              <a:gd name="connsiteY23" fmla="*/ 2089 h 10000"/>
              <a:gd name="connsiteX24" fmla="*/ 966 w 10000"/>
              <a:gd name="connsiteY24" fmla="*/ 2739 h 10000"/>
              <a:gd name="connsiteX25" fmla="*/ 1160 w 10000"/>
              <a:gd name="connsiteY25" fmla="*/ 3227 h 10000"/>
              <a:gd name="connsiteX26" fmla="*/ 1160 w 10000"/>
              <a:gd name="connsiteY26" fmla="*/ 3711 h 10000"/>
              <a:gd name="connsiteX27" fmla="*/ 1160 w 10000"/>
              <a:gd name="connsiteY27" fmla="*/ 4034 h 10000"/>
              <a:gd name="connsiteX28" fmla="*/ 1160 w 10000"/>
              <a:gd name="connsiteY28" fmla="*/ 4340 h 10000"/>
              <a:gd name="connsiteX29" fmla="*/ 1160 w 10000"/>
              <a:gd name="connsiteY29" fmla="*/ 5315 h 10000"/>
              <a:gd name="connsiteX30" fmla="*/ 1354 w 10000"/>
              <a:gd name="connsiteY30" fmla="*/ 6288 h 10000"/>
              <a:gd name="connsiteX31" fmla="*/ 1546 w 10000"/>
              <a:gd name="connsiteY31" fmla="*/ 6773 h 10000"/>
              <a:gd name="connsiteX32" fmla="*/ 1546 w 10000"/>
              <a:gd name="connsiteY32" fmla="*/ 7099 h 10000"/>
              <a:gd name="connsiteX33" fmla="*/ 1740 w 10000"/>
              <a:gd name="connsiteY33" fmla="*/ 7424 h 10000"/>
              <a:gd name="connsiteX34" fmla="*/ 2126 w 10000"/>
              <a:gd name="connsiteY34" fmla="*/ 7748 h 10000"/>
              <a:gd name="connsiteX35" fmla="*/ 2320 w 10000"/>
              <a:gd name="connsiteY35" fmla="*/ 7910 h 10000"/>
              <a:gd name="connsiteX36" fmla="*/ 2706 w 10000"/>
              <a:gd name="connsiteY36" fmla="*/ 8072 h 10000"/>
              <a:gd name="connsiteX37" fmla="*/ 3091 w 10000"/>
              <a:gd name="connsiteY37" fmla="*/ 8215 h 10000"/>
              <a:gd name="connsiteX38" fmla="*/ 3479 w 10000"/>
              <a:gd name="connsiteY38" fmla="*/ 8378 h 10000"/>
              <a:gd name="connsiteX39" fmla="*/ 3842 w 10000"/>
              <a:gd name="connsiteY39" fmla="*/ 8378 h 10000"/>
              <a:gd name="connsiteX40" fmla="*/ 4422 w 10000"/>
              <a:gd name="connsiteY40" fmla="*/ 8541 h 10000"/>
              <a:gd name="connsiteX41" fmla="*/ 5001 w 10000"/>
              <a:gd name="connsiteY41" fmla="*/ 8541 h 10000"/>
              <a:gd name="connsiteX42" fmla="*/ 5580 w 10000"/>
              <a:gd name="connsiteY42" fmla="*/ 8541 h 10000"/>
              <a:gd name="connsiteX43" fmla="*/ 6159 w 10000"/>
              <a:gd name="connsiteY43" fmla="*/ 8378 h 10000"/>
              <a:gd name="connsiteX44" fmla="*/ 6547 w 10000"/>
              <a:gd name="connsiteY44" fmla="*/ 8378 h 10000"/>
              <a:gd name="connsiteX45" fmla="*/ 7126 w 10000"/>
              <a:gd name="connsiteY45" fmla="*/ 8215 h 10000"/>
              <a:gd name="connsiteX46" fmla="*/ 7513 w 10000"/>
              <a:gd name="connsiteY46" fmla="*/ 8072 h 10000"/>
              <a:gd name="connsiteX47" fmla="*/ 7898 w 10000"/>
              <a:gd name="connsiteY47" fmla="*/ 7910 h 10000"/>
              <a:gd name="connsiteX48" fmla="*/ 8092 w 10000"/>
              <a:gd name="connsiteY48" fmla="*/ 7748 h 10000"/>
              <a:gd name="connsiteX49" fmla="*/ 8092 w 10000"/>
              <a:gd name="connsiteY49" fmla="*/ 7587 h 10000"/>
              <a:gd name="connsiteX50" fmla="*/ 8261 w 10000"/>
              <a:gd name="connsiteY50" fmla="*/ 7261 h 10000"/>
              <a:gd name="connsiteX51" fmla="*/ 8454 w 10000"/>
              <a:gd name="connsiteY51" fmla="*/ 6939 h 10000"/>
              <a:gd name="connsiteX52" fmla="*/ 8647 w 10000"/>
              <a:gd name="connsiteY52" fmla="*/ 6773 h 10000"/>
              <a:gd name="connsiteX53" fmla="*/ 8647 w 10000"/>
              <a:gd name="connsiteY53" fmla="*/ 6288 h 10000"/>
              <a:gd name="connsiteX54" fmla="*/ 8841 w 10000"/>
              <a:gd name="connsiteY54" fmla="*/ 5966 h 10000"/>
              <a:gd name="connsiteX55" fmla="*/ 8841 w 10000"/>
              <a:gd name="connsiteY55" fmla="*/ 5639 h 10000"/>
              <a:gd name="connsiteX56" fmla="*/ 8841 w 10000"/>
              <a:gd name="connsiteY56" fmla="*/ 5475 h 10000"/>
              <a:gd name="connsiteX57" fmla="*/ 9034 w 10000"/>
              <a:gd name="connsiteY57" fmla="*/ 5152 h 10000"/>
              <a:gd name="connsiteX58" fmla="*/ 9034 w 10000"/>
              <a:gd name="connsiteY58" fmla="*/ 4989 h 10000"/>
              <a:gd name="connsiteX59" fmla="*/ 9227 w 10000"/>
              <a:gd name="connsiteY59" fmla="*/ 4989 h 10000"/>
              <a:gd name="connsiteX60" fmla="*/ 9227 w 10000"/>
              <a:gd name="connsiteY60" fmla="*/ 4829 h 10000"/>
              <a:gd name="connsiteX61" fmla="*/ 9227 w 10000"/>
              <a:gd name="connsiteY61" fmla="*/ 4829 h 10000"/>
              <a:gd name="connsiteX62" fmla="*/ 9227 w 10000"/>
              <a:gd name="connsiteY62" fmla="*/ 4829 h 10000"/>
              <a:gd name="connsiteX63" fmla="*/ 9227 w 10000"/>
              <a:gd name="connsiteY63" fmla="*/ 4989 h 10000"/>
              <a:gd name="connsiteX64" fmla="*/ 9420 w 10000"/>
              <a:gd name="connsiteY64" fmla="*/ 4989 h 10000"/>
              <a:gd name="connsiteX65" fmla="*/ 9420 w 10000"/>
              <a:gd name="connsiteY65" fmla="*/ 5152 h 10000"/>
              <a:gd name="connsiteX66" fmla="*/ 9420 w 10000"/>
              <a:gd name="connsiteY66" fmla="*/ 5475 h 10000"/>
              <a:gd name="connsiteX67" fmla="*/ 9420 w 10000"/>
              <a:gd name="connsiteY67" fmla="*/ 5639 h 10000"/>
              <a:gd name="connsiteX68" fmla="*/ 9420 w 10000"/>
              <a:gd name="connsiteY68" fmla="*/ 5966 h 10000"/>
              <a:gd name="connsiteX69" fmla="*/ 9420 w 10000"/>
              <a:gd name="connsiteY69" fmla="*/ 6288 h 10000"/>
              <a:gd name="connsiteX70" fmla="*/ 9614 w 10000"/>
              <a:gd name="connsiteY70" fmla="*/ 6939 h 10000"/>
              <a:gd name="connsiteX71" fmla="*/ 9614 w 10000"/>
              <a:gd name="connsiteY71" fmla="*/ 7424 h 10000"/>
              <a:gd name="connsiteX72" fmla="*/ 9807 w 10000"/>
              <a:gd name="connsiteY72" fmla="*/ 7910 h 10000"/>
              <a:gd name="connsiteX73" fmla="*/ 10000 w 10000"/>
              <a:gd name="connsiteY73" fmla="*/ 8215 h 10000"/>
              <a:gd name="connsiteX74" fmla="*/ 10000 w 10000"/>
              <a:gd name="connsiteY74" fmla="*/ 8378 h 10000"/>
              <a:gd name="connsiteX75" fmla="*/ 10000 w 10000"/>
              <a:gd name="connsiteY75" fmla="*/ 8541 h 10000"/>
              <a:gd name="connsiteX76" fmla="*/ 10000 w 10000"/>
              <a:gd name="connsiteY76" fmla="*/ 8699 h 10000"/>
              <a:gd name="connsiteX77" fmla="*/ 9807 w 10000"/>
              <a:gd name="connsiteY77" fmla="*/ 8862 h 10000"/>
              <a:gd name="connsiteX78" fmla="*/ 9420 w 10000"/>
              <a:gd name="connsiteY78" fmla="*/ 9027 h 10000"/>
              <a:gd name="connsiteX79" fmla="*/ 9034 w 10000"/>
              <a:gd name="connsiteY79" fmla="*/ 9187 h 10000"/>
              <a:gd name="connsiteX80" fmla="*/ 8647 w 10000"/>
              <a:gd name="connsiteY80" fmla="*/ 9351 h 10000"/>
              <a:gd name="connsiteX81" fmla="*/ 8092 w 10000"/>
              <a:gd name="connsiteY81" fmla="*/ 9516 h 10000"/>
              <a:gd name="connsiteX82" fmla="*/ 7318 w 10000"/>
              <a:gd name="connsiteY82" fmla="*/ 9676 h 10000"/>
              <a:gd name="connsiteX83" fmla="*/ 6739 w 10000"/>
              <a:gd name="connsiteY83" fmla="*/ 9838 h 10000"/>
              <a:gd name="connsiteX84" fmla="*/ 5967 w 10000"/>
              <a:gd name="connsiteY84" fmla="*/ 10000 h 10000"/>
              <a:gd name="connsiteX85" fmla="*/ 5001 w 10000"/>
              <a:gd name="connsiteY85" fmla="*/ 10000 h 10000"/>
              <a:gd name="connsiteX86" fmla="*/ 5001 w 10000"/>
              <a:gd name="connsiteY86" fmla="*/ 10000 h 10000"/>
              <a:gd name="connsiteX0" fmla="*/ 5001 w 10000"/>
              <a:gd name="connsiteY0" fmla="*/ 9208 h 9208"/>
              <a:gd name="connsiteX1" fmla="*/ 4227 w 10000"/>
              <a:gd name="connsiteY1" fmla="*/ 9046 h 9208"/>
              <a:gd name="connsiteX2" fmla="*/ 3479 w 10000"/>
              <a:gd name="connsiteY2" fmla="*/ 9046 h 9208"/>
              <a:gd name="connsiteX3" fmla="*/ 2899 w 10000"/>
              <a:gd name="connsiteY3" fmla="*/ 8884 h 9208"/>
              <a:gd name="connsiteX4" fmla="*/ 2320 w 10000"/>
              <a:gd name="connsiteY4" fmla="*/ 8724 h 9208"/>
              <a:gd name="connsiteX5" fmla="*/ 1933 w 10000"/>
              <a:gd name="connsiteY5" fmla="*/ 8559 h 9208"/>
              <a:gd name="connsiteX6" fmla="*/ 1546 w 10000"/>
              <a:gd name="connsiteY6" fmla="*/ 8235 h 9208"/>
              <a:gd name="connsiteX7" fmla="*/ 1160 w 10000"/>
              <a:gd name="connsiteY7" fmla="*/ 7907 h 9208"/>
              <a:gd name="connsiteX8" fmla="*/ 966 w 10000"/>
              <a:gd name="connsiteY8" fmla="*/ 7586 h 9208"/>
              <a:gd name="connsiteX9" fmla="*/ 581 w 10000"/>
              <a:gd name="connsiteY9" fmla="*/ 7118 h 9208"/>
              <a:gd name="connsiteX10" fmla="*/ 387 w 10000"/>
              <a:gd name="connsiteY10" fmla="*/ 6632 h 9208"/>
              <a:gd name="connsiteX11" fmla="*/ 194 w 10000"/>
              <a:gd name="connsiteY11" fmla="*/ 6147 h 9208"/>
              <a:gd name="connsiteX12" fmla="*/ 194 w 10000"/>
              <a:gd name="connsiteY12" fmla="*/ 5659 h 9208"/>
              <a:gd name="connsiteX13" fmla="*/ 0 w 10000"/>
              <a:gd name="connsiteY13" fmla="*/ 5333 h 9208"/>
              <a:gd name="connsiteX14" fmla="*/ 0 w 10000"/>
              <a:gd name="connsiteY14" fmla="*/ 4847 h 9208"/>
              <a:gd name="connsiteX15" fmla="*/ 0 w 10000"/>
              <a:gd name="connsiteY15" fmla="*/ 4197 h 9208"/>
              <a:gd name="connsiteX16" fmla="*/ 0 w 10000"/>
              <a:gd name="connsiteY16" fmla="*/ 3548 h 9208"/>
              <a:gd name="connsiteX17" fmla="*/ 0 w 10000"/>
              <a:gd name="connsiteY17" fmla="*/ 2756 h 9208"/>
              <a:gd name="connsiteX18" fmla="*/ 0 w 10000"/>
              <a:gd name="connsiteY18" fmla="*/ 1785 h 9208"/>
              <a:gd name="connsiteX19" fmla="*/ 0 w 10000"/>
              <a:gd name="connsiteY19" fmla="*/ 811 h 9208"/>
              <a:gd name="connsiteX20" fmla="*/ 966 w 10000"/>
              <a:gd name="connsiteY20" fmla="*/ 0 h 9208"/>
              <a:gd name="connsiteX21" fmla="*/ 966 w 10000"/>
              <a:gd name="connsiteY21" fmla="*/ 647 h 9208"/>
              <a:gd name="connsiteX22" fmla="*/ 966 w 10000"/>
              <a:gd name="connsiteY22" fmla="*/ 1297 h 9208"/>
              <a:gd name="connsiteX23" fmla="*/ 966 w 10000"/>
              <a:gd name="connsiteY23" fmla="*/ 1947 h 9208"/>
              <a:gd name="connsiteX24" fmla="*/ 1160 w 10000"/>
              <a:gd name="connsiteY24" fmla="*/ 2435 h 9208"/>
              <a:gd name="connsiteX25" fmla="*/ 1160 w 10000"/>
              <a:gd name="connsiteY25" fmla="*/ 2919 h 9208"/>
              <a:gd name="connsiteX26" fmla="*/ 1160 w 10000"/>
              <a:gd name="connsiteY26" fmla="*/ 3242 h 9208"/>
              <a:gd name="connsiteX27" fmla="*/ 1160 w 10000"/>
              <a:gd name="connsiteY27" fmla="*/ 3548 h 9208"/>
              <a:gd name="connsiteX28" fmla="*/ 1160 w 10000"/>
              <a:gd name="connsiteY28" fmla="*/ 4523 h 9208"/>
              <a:gd name="connsiteX29" fmla="*/ 1354 w 10000"/>
              <a:gd name="connsiteY29" fmla="*/ 5496 h 9208"/>
              <a:gd name="connsiteX30" fmla="*/ 1546 w 10000"/>
              <a:gd name="connsiteY30" fmla="*/ 5981 h 9208"/>
              <a:gd name="connsiteX31" fmla="*/ 1546 w 10000"/>
              <a:gd name="connsiteY31" fmla="*/ 6307 h 9208"/>
              <a:gd name="connsiteX32" fmla="*/ 1740 w 10000"/>
              <a:gd name="connsiteY32" fmla="*/ 6632 h 9208"/>
              <a:gd name="connsiteX33" fmla="*/ 2126 w 10000"/>
              <a:gd name="connsiteY33" fmla="*/ 6956 h 9208"/>
              <a:gd name="connsiteX34" fmla="*/ 2320 w 10000"/>
              <a:gd name="connsiteY34" fmla="*/ 7118 h 9208"/>
              <a:gd name="connsiteX35" fmla="*/ 2706 w 10000"/>
              <a:gd name="connsiteY35" fmla="*/ 7280 h 9208"/>
              <a:gd name="connsiteX36" fmla="*/ 3091 w 10000"/>
              <a:gd name="connsiteY36" fmla="*/ 7423 h 9208"/>
              <a:gd name="connsiteX37" fmla="*/ 3479 w 10000"/>
              <a:gd name="connsiteY37" fmla="*/ 7586 h 9208"/>
              <a:gd name="connsiteX38" fmla="*/ 3842 w 10000"/>
              <a:gd name="connsiteY38" fmla="*/ 7586 h 9208"/>
              <a:gd name="connsiteX39" fmla="*/ 4422 w 10000"/>
              <a:gd name="connsiteY39" fmla="*/ 7749 h 9208"/>
              <a:gd name="connsiteX40" fmla="*/ 5001 w 10000"/>
              <a:gd name="connsiteY40" fmla="*/ 7749 h 9208"/>
              <a:gd name="connsiteX41" fmla="*/ 5580 w 10000"/>
              <a:gd name="connsiteY41" fmla="*/ 7749 h 9208"/>
              <a:gd name="connsiteX42" fmla="*/ 6159 w 10000"/>
              <a:gd name="connsiteY42" fmla="*/ 7586 h 9208"/>
              <a:gd name="connsiteX43" fmla="*/ 6547 w 10000"/>
              <a:gd name="connsiteY43" fmla="*/ 7586 h 9208"/>
              <a:gd name="connsiteX44" fmla="*/ 7126 w 10000"/>
              <a:gd name="connsiteY44" fmla="*/ 7423 h 9208"/>
              <a:gd name="connsiteX45" fmla="*/ 7513 w 10000"/>
              <a:gd name="connsiteY45" fmla="*/ 7280 h 9208"/>
              <a:gd name="connsiteX46" fmla="*/ 7898 w 10000"/>
              <a:gd name="connsiteY46" fmla="*/ 7118 h 9208"/>
              <a:gd name="connsiteX47" fmla="*/ 8092 w 10000"/>
              <a:gd name="connsiteY47" fmla="*/ 6956 h 9208"/>
              <a:gd name="connsiteX48" fmla="*/ 8092 w 10000"/>
              <a:gd name="connsiteY48" fmla="*/ 6795 h 9208"/>
              <a:gd name="connsiteX49" fmla="*/ 8261 w 10000"/>
              <a:gd name="connsiteY49" fmla="*/ 6469 h 9208"/>
              <a:gd name="connsiteX50" fmla="*/ 8454 w 10000"/>
              <a:gd name="connsiteY50" fmla="*/ 6147 h 9208"/>
              <a:gd name="connsiteX51" fmla="*/ 8647 w 10000"/>
              <a:gd name="connsiteY51" fmla="*/ 5981 h 9208"/>
              <a:gd name="connsiteX52" fmla="*/ 8647 w 10000"/>
              <a:gd name="connsiteY52" fmla="*/ 5496 h 9208"/>
              <a:gd name="connsiteX53" fmla="*/ 8841 w 10000"/>
              <a:gd name="connsiteY53" fmla="*/ 5174 h 9208"/>
              <a:gd name="connsiteX54" fmla="*/ 8841 w 10000"/>
              <a:gd name="connsiteY54" fmla="*/ 4847 h 9208"/>
              <a:gd name="connsiteX55" fmla="*/ 8841 w 10000"/>
              <a:gd name="connsiteY55" fmla="*/ 4683 h 9208"/>
              <a:gd name="connsiteX56" fmla="*/ 9034 w 10000"/>
              <a:gd name="connsiteY56" fmla="*/ 4360 h 9208"/>
              <a:gd name="connsiteX57" fmla="*/ 9034 w 10000"/>
              <a:gd name="connsiteY57" fmla="*/ 4197 h 9208"/>
              <a:gd name="connsiteX58" fmla="*/ 9227 w 10000"/>
              <a:gd name="connsiteY58" fmla="*/ 4197 h 9208"/>
              <a:gd name="connsiteX59" fmla="*/ 9227 w 10000"/>
              <a:gd name="connsiteY59" fmla="*/ 4037 h 9208"/>
              <a:gd name="connsiteX60" fmla="*/ 9227 w 10000"/>
              <a:gd name="connsiteY60" fmla="*/ 4037 h 9208"/>
              <a:gd name="connsiteX61" fmla="*/ 9227 w 10000"/>
              <a:gd name="connsiteY61" fmla="*/ 4037 h 9208"/>
              <a:gd name="connsiteX62" fmla="*/ 9227 w 10000"/>
              <a:gd name="connsiteY62" fmla="*/ 4197 h 9208"/>
              <a:gd name="connsiteX63" fmla="*/ 9420 w 10000"/>
              <a:gd name="connsiteY63" fmla="*/ 4197 h 9208"/>
              <a:gd name="connsiteX64" fmla="*/ 9420 w 10000"/>
              <a:gd name="connsiteY64" fmla="*/ 4360 h 9208"/>
              <a:gd name="connsiteX65" fmla="*/ 9420 w 10000"/>
              <a:gd name="connsiteY65" fmla="*/ 4683 h 9208"/>
              <a:gd name="connsiteX66" fmla="*/ 9420 w 10000"/>
              <a:gd name="connsiteY66" fmla="*/ 4847 h 9208"/>
              <a:gd name="connsiteX67" fmla="*/ 9420 w 10000"/>
              <a:gd name="connsiteY67" fmla="*/ 5174 h 9208"/>
              <a:gd name="connsiteX68" fmla="*/ 9420 w 10000"/>
              <a:gd name="connsiteY68" fmla="*/ 5496 h 9208"/>
              <a:gd name="connsiteX69" fmla="*/ 9614 w 10000"/>
              <a:gd name="connsiteY69" fmla="*/ 6147 h 9208"/>
              <a:gd name="connsiteX70" fmla="*/ 9614 w 10000"/>
              <a:gd name="connsiteY70" fmla="*/ 6632 h 9208"/>
              <a:gd name="connsiteX71" fmla="*/ 9807 w 10000"/>
              <a:gd name="connsiteY71" fmla="*/ 7118 h 9208"/>
              <a:gd name="connsiteX72" fmla="*/ 10000 w 10000"/>
              <a:gd name="connsiteY72" fmla="*/ 7423 h 9208"/>
              <a:gd name="connsiteX73" fmla="*/ 10000 w 10000"/>
              <a:gd name="connsiteY73" fmla="*/ 7586 h 9208"/>
              <a:gd name="connsiteX74" fmla="*/ 10000 w 10000"/>
              <a:gd name="connsiteY74" fmla="*/ 7749 h 9208"/>
              <a:gd name="connsiteX75" fmla="*/ 10000 w 10000"/>
              <a:gd name="connsiteY75" fmla="*/ 7907 h 9208"/>
              <a:gd name="connsiteX76" fmla="*/ 9807 w 10000"/>
              <a:gd name="connsiteY76" fmla="*/ 8070 h 9208"/>
              <a:gd name="connsiteX77" fmla="*/ 9420 w 10000"/>
              <a:gd name="connsiteY77" fmla="*/ 8235 h 9208"/>
              <a:gd name="connsiteX78" fmla="*/ 9034 w 10000"/>
              <a:gd name="connsiteY78" fmla="*/ 8395 h 9208"/>
              <a:gd name="connsiteX79" fmla="*/ 8647 w 10000"/>
              <a:gd name="connsiteY79" fmla="*/ 8559 h 9208"/>
              <a:gd name="connsiteX80" fmla="*/ 8092 w 10000"/>
              <a:gd name="connsiteY80" fmla="*/ 8724 h 9208"/>
              <a:gd name="connsiteX81" fmla="*/ 7318 w 10000"/>
              <a:gd name="connsiteY81" fmla="*/ 8884 h 9208"/>
              <a:gd name="connsiteX82" fmla="*/ 6739 w 10000"/>
              <a:gd name="connsiteY82" fmla="*/ 9046 h 9208"/>
              <a:gd name="connsiteX83" fmla="*/ 5967 w 10000"/>
              <a:gd name="connsiteY83" fmla="*/ 9208 h 9208"/>
              <a:gd name="connsiteX84" fmla="*/ 5001 w 10000"/>
              <a:gd name="connsiteY84" fmla="*/ 9208 h 9208"/>
              <a:gd name="connsiteX85" fmla="*/ 5001 w 10000"/>
              <a:gd name="connsiteY85" fmla="*/ 9208 h 9208"/>
              <a:gd name="connsiteX0" fmla="*/ 5001 w 10000"/>
              <a:gd name="connsiteY0" fmla="*/ 9297 h 9297"/>
              <a:gd name="connsiteX1" fmla="*/ 4227 w 10000"/>
              <a:gd name="connsiteY1" fmla="*/ 9121 h 9297"/>
              <a:gd name="connsiteX2" fmla="*/ 3479 w 10000"/>
              <a:gd name="connsiteY2" fmla="*/ 9121 h 9297"/>
              <a:gd name="connsiteX3" fmla="*/ 2899 w 10000"/>
              <a:gd name="connsiteY3" fmla="*/ 8945 h 9297"/>
              <a:gd name="connsiteX4" fmla="*/ 2320 w 10000"/>
              <a:gd name="connsiteY4" fmla="*/ 8771 h 9297"/>
              <a:gd name="connsiteX5" fmla="*/ 1933 w 10000"/>
              <a:gd name="connsiteY5" fmla="*/ 8592 h 9297"/>
              <a:gd name="connsiteX6" fmla="*/ 1546 w 10000"/>
              <a:gd name="connsiteY6" fmla="*/ 8240 h 9297"/>
              <a:gd name="connsiteX7" fmla="*/ 1160 w 10000"/>
              <a:gd name="connsiteY7" fmla="*/ 7884 h 9297"/>
              <a:gd name="connsiteX8" fmla="*/ 966 w 10000"/>
              <a:gd name="connsiteY8" fmla="*/ 7535 h 9297"/>
              <a:gd name="connsiteX9" fmla="*/ 581 w 10000"/>
              <a:gd name="connsiteY9" fmla="*/ 7027 h 9297"/>
              <a:gd name="connsiteX10" fmla="*/ 387 w 10000"/>
              <a:gd name="connsiteY10" fmla="*/ 6499 h 9297"/>
              <a:gd name="connsiteX11" fmla="*/ 194 w 10000"/>
              <a:gd name="connsiteY11" fmla="*/ 5973 h 9297"/>
              <a:gd name="connsiteX12" fmla="*/ 194 w 10000"/>
              <a:gd name="connsiteY12" fmla="*/ 5443 h 9297"/>
              <a:gd name="connsiteX13" fmla="*/ 0 w 10000"/>
              <a:gd name="connsiteY13" fmla="*/ 5089 h 9297"/>
              <a:gd name="connsiteX14" fmla="*/ 0 w 10000"/>
              <a:gd name="connsiteY14" fmla="*/ 4561 h 9297"/>
              <a:gd name="connsiteX15" fmla="*/ 0 w 10000"/>
              <a:gd name="connsiteY15" fmla="*/ 3855 h 9297"/>
              <a:gd name="connsiteX16" fmla="*/ 0 w 10000"/>
              <a:gd name="connsiteY16" fmla="*/ 3150 h 9297"/>
              <a:gd name="connsiteX17" fmla="*/ 0 w 10000"/>
              <a:gd name="connsiteY17" fmla="*/ 2290 h 9297"/>
              <a:gd name="connsiteX18" fmla="*/ 0 w 10000"/>
              <a:gd name="connsiteY18" fmla="*/ 1236 h 9297"/>
              <a:gd name="connsiteX19" fmla="*/ 0 w 10000"/>
              <a:gd name="connsiteY19" fmla="*/ 178 h 9297"/>
              <a:gd name="connsiteX20" fmla="*/ 966 w 10000"/>
              <a:gd name="connsiteY20" fmla="*/ 0 h 9297"/>
              <a:gd name="connsiteX21" fmla="*/ 966 w 10000"/>
              <a:gd name="connsiteY21" fmla="*/ 706 h 9297"/>
              <a:gd name="connsiteX22" fmla="*/ 966 w 10000"/>
              <a:gd name="connsiteY22" fmla="*/ 1411 h 9297"/>
              <a:gd name="connsiteX23" fmla="*/ 1160 w 10000"/>
              <a:gd name="connsiteY23" fmla="*/ 1941 h 9297"/>
              <a:gd name="connsiteX24" fmla="*/ 1160 w 10000"/>
              <a:gd name="connsiteY24" fmla="*/ 2467 h 9297"/>
              <a:gd name="connsiteX25" fmla="*/ 1160 w 10000"/>
              <a:gd name="connsiteY25" fmla="*/ 2818 h 9297"/>
              <a:gd name="connsiteX26" fmla="*/ 1160 w 10000"/>
              <a:gd name="connsiteY26" fmla="*/ 3150 h 9297"/>
              <a:gd name="connsiteX27" fmla="*/ 1160 w 10000"/>
              <a:gd name="connsiteY27" fmla="*/ 4209 h 9297"/>
              <a:gd name="connsiteX28" fmla="*/ 1354 w 10000"/>
              <a:gd name="connsiteY28" fmla="*/ 5266 h 9297"/>
              <a:gd name="connsiteX29" fmla="*/ 1546 w 10000"/>
              <a:gd name="connsiteY29" fmla="*/ 5792 h 9297"/>
              <a:gd name="connsiteX30" fmla="*/ 1546 w 10000"/>
              <a:gd name="connsiteY30" fmla="*/ 6146 h 9297"/>
              <a:gd name="connsiteX31" fmla="*/ 1740 w 10000"/>
              <a:gd name="connsiteY31" fmla="*/ 6499 h 9297"/>
              <a:gd name="connsiteX32" fmla="*/ 2126 w 10000"/>
              <a:gd name="connsiteY32" fmla="*/ 6851 h 9297"/>
              <a:gd name="connsiteX33" fmla="*/ 2320 w 10000"/>
              <a:gd name="connsiteY33" fmla="*/ 7027 h 9297"/>
              <a:gd name="connsiteX34" fmla="*/ 2706 w 10000"/>
              <a:gd name="connsiteY34" fmla="*/ 7203 h 9297"/>
              <a:gd name="connsiteX35" fmla="*/ 3091 w 10000"/>
              <a:gd name="connsiteY35" fmla="*/ 7358 h 9297"/>
              <a:gd name="connsiteX36" fmla="*/ 3479 w 10000"/>
              <a:gd name="connsiteY36" fmla="*/ 7535 h 9297"/>
              <a:gd name="connsiteX37" fmla="*/ 3842 w 10000"/>
              <a:gd name="connsiteY37" fmla="*/ 7535 h 9297"/>
              <a:gd name="connsiteX38" fmla="*/ 4422 w 10000"/>
              <a:gd name="connsiteY38" fmla="*/ 7713 h 9297"/>
              <a:gd name="connsiteX39" fmla="*/ 5001 w 10000"/>
              <a:gd name="connsiteY39" fmla="*/ 7713 h 9297"/>
              <a:gd name="connsiteX40" fmla="*/ 5580 w 10000"/>
              <a:gd name="connsiteY40" fmla="*/ 7713 h 9297"/>
              <a:gd name="connsiteX41" fmla="*/ 6159 w 10000"/>
              <a:gd name="connsiteY41" fmla="*/ 7535 h 9297"/>
              <a:gd name="connsiteX42" fmla="*/ 6547 w 10000"/>
              <a:gd name="connsiteY42" fmla="*/ 7535 h 9297"/>
              <a:gd name="connsiteX43" fmla="*/ 7126 w 10000"/>
              <a:gd name="connsiteY43" fmla="*/ 7358 h 9297"/>
              <a:gd name="connsiteX44" fmla="*/ 7513 w 10000"/>
              <a:gd name="connsiteY44" fmla="*/ 7203 h 9297"/>
              <a:gd name="connsiteX45" fmla="*/ 7898 w 10000"/>
              <a:gd name="connsiteY45" fmla="*/ 7027 h 9297"/>
              <a:gd name="connsiteX46" fmla="*/ 8092 w 10000"/>
              <a:gd name="connsiteY46" fmla="*/ 6851 h 9297"/>
              <a:gd name="connsiteX47" fmla="*/ 8092 w 10000"/>
              <a:gd name="connsiteY47" fmla="*/ 6676 h 9297"/>
              <a:gd name="connsiteX48" fmla="*/ 8261 w 10000"/>
              <a:gd name="connsiteY48" fmla="*/ 6322 h 9297"/>
              <a:gd name="connsiteX49" fmla="*/ 8454 w 10000"/>
              <a:gd name="connsiteY49" fmla="*/ 5973 h 9297"/>
              <a:gd name="connsiteX50" fmla="*/ 8647 w 10000"/>
              <a:gd name="connsiteY50" fmla="*/ 5792 h 9297"/>
              <a:gd name="connsiteX51" fmla="*/ 8647 w 10000"/>
              <a:gd name="connsiteY51" fmla="*/ 5266 h 9297"/>
              <a:gd name="connsiteX52" fmla="*/ 8841 w 10000"/>
              <a:gd name="connsiteY52" fmla="*/ 4916 h 9297"/>
              <a:gd name="connsiteX53" fmla="*/ 8841 w 10000"/>
              <a:gd name="connsiteY53" fmla="*/ 4561 h 9297"/>
              <a:gd name="connsiteX54" fmla="*/ 8841 w 10000"/>
              <a:gd name="connsiteY54" fmla="*/ 4383 h 9297"/>
              <a:gd name="connsiteX55" fmla="*/ 9034 w 10000"/>
              <a:gd name="connsiteY55" fmla="*/ 4032 h 9297"/>
              <a:gd name="connsiteX56" fmla="*/ 9034 w 10000"/>
              <a:gd name="connsiteY56" fmla="*/ 3855 h 9297"/>
              <a:gd name="connsiteX57" fmla="*/ 9227 w 10000"/>
              <a:gd name="connsiteY57" fmla="*/ 3855 h 9297"/>
              <a:gd name="connsiteX58" fmla="*/ 9227 w 10000"/>
              <a:gd name="connsiteY58" fmla="*/ 3681 h 9297"/>
              <a:gd name="connsiteX59" fmla="*/ 9227 w 10000"/>
              <a:gd name="connsiteY59" fmla="*/ 3681 h 9297"/>
              <a:gd name="connsiteX60" fmla="*/ 9227 w 10000"/>
              <a:gd name="connsiteY60" fmla="*/ 3681 h 9297"/>
              <a:gd name="connsiteX61" fmla="*/ 9227 w 10000"/>
              <a:gd name="connsiteY61" fmla="*/ 3855 h 9297"/>
              <a:gd name="connsiteX62" fmla="*/ 9420 w 10000"/>
              <a:gd name="connsiteY62" fmla="*/ 3855 h 9297"/>
              <a:gd name="connsiteX63" fmla="*/ 9420 w 10000"/>
              <a:gd name="connsiteY63" fmla="*/ 4032 h 9297"/>
              <a:gd name="connsiteX64" fmla="*/ 9420 w 10000"/>
              <a:gd name="connsiteY64" fmla="*/ 4383 h 9297"/>
              <a:gd name="connsiteX65" fmla="*/ 9420 w 10000"/>
              <a:gd name="connsiteY65" fmla="*/ 4561 h 9297"/>
              <a:gd name="connsiteX66" fmla="*/ 9420 w 10000"/>
              <a:gd name="connsiteY66" fmla="*/ 4916 h 9297"/>
              <a:gd name="connsiteX67" fmla="*/ 9420 w 10000"/>
              <a:gd name="connsiteY67" fmla="*/ 5266 h 9297"/>
              <a:gd name="connsiteX68" fmla="*/ 9614 w 10000"/>
              <a:gd name="connsiteY68" fmla="*/ 5973 h 9297"/>
              <a:gd name="connsiteX69" fmla="*/ 9614 w 10000"/>
              <a:gd name="connsiteY69" fmla="*/ 6499 h 9297"/>
              <a:gd name="connsiteX70" fmla="*/ 9807 w 10000"/>
              <a:gd name="connsiteY70" fmla="*/ 7027 h 9297"/>
              <a:gd name="connsiteX71" fmla="*/ 10000 w 10000"/>
              <a:gd name="connsiteY71" fmla="*/ 7358 h 9297"/>
              <a:gd name="connsiteX72" fmla="*/ 10000 w 10000"/>
              <a:gd name="connsiteY72" fmla="*/ 7535 h 9297"/>
              <a:gd name="connsiteX73" fmla="*/ 10000 w 10000"/>
              <a:gd name="connsiteY73" fmla="*/ 7713 h 9297"/>
              <a:gd name="connsiteX74" fmla="*/ 10000 w 10000"/>
              <a:gd name="connsiteY74" fmla="*/ 7884 h 9297"/>
              <a:gd name="connsiteX75" fmla="*/ 9807 w 10000"/>
              <a:gd name="connsiteY75" fmla="*/ 8061 h 9297"/>
              <a:gd name="connsiteX76" fmla="*/ 9420 w 10000"/>
              <a:gd name="connsiteY76" fmla="*/ 8240 h 9297"/>
              <a:gd name="connsiteX77" fmla="*/ 9034 w 10000"/>
              <a:gd name="connsiteY77" fmla="*/ 8414 h 9297"/>
              <a:gd name="connsiteX78" fmla="*/ 8647 w 10000"/>
              <a:gd name="connsiteY78" fmla="*/ 8592 h 9297"/>
              <a:gd name="connsiteX79" fmla="*/ 8092 w 10000"/>
              <a:gd name="connsiteY79" fmla="*/ 8771 h 9297"/>
              <a:gd name="connsiteX80" fmla="*/ 7318 w 10000"/>
              <a:gd name="connsiteY80" fmla="*/ 8945 h 9297"/>
              <a:gd name="connsiteX81" fmla="*/ 6739 w 10000"/>
              <a:gd name="connsiteY81" fmla="*/ 9121 h 9297"/>
              <a:gd name="connsiteX82" fmla="*/ 5967 w 10000"/>
              <a:gd name="connsiteY82" fmla="*/ 9297 h 9297"/>
              <a:gd name="connsiteX83" fmla="*/ 5001 w 10000"/>
              <a:gd name="connsiteY83" fmla="*/ 9297 h 9297"/>
              <a:gd name="connsiteX84" fmla="*/ 5001 w 10000"/>
              <a:gd name="connsiteY84" fmla="*/ 9297 h 9297"/>
              <a:gd name="connsiteX0" fmla="*/ 5001 w 10000"/>
              <a:gd name="connsiteY0" fmla="*/ 9809 h 9809"/>
              <a:gd name="connsiteX1" fmla="*/ 4227 w 10000"/>
              <a:gd name="connsiteY1" fmla="*/ 9620 h 9809"/>
              <a:gd name="connsiteX2" fmla="*/ 3479 w 10000"/>
              <a:gd name="connsiteY2" fmla="*/ 9620 h 9809"/>
              <a:gd name="connsiteX3" fmla="*/ 2899 w 10000"/>
              <a:gd name="connsiteY3" fmla="*/ 9430 h 9809"/>
              <a:gd name="connsiteX4" fmla="*/ 2320 w 10000"/>
              <a:gd name="connsiteY4" fmla="*/ 9243 h 9809"/>
              <a:gd name="connsiteX5" fmla="*/ 1933 w 10000"/>
              <a:gd name="connsiteY5" fmla="*/ 9051 h 9809"/>
              <a:gd name="connsiteX6" fmla="*/ 1546 w 10000"/>
              <a:gd name="connsiteY6" fmla="*/ 8672 h 9809"/>
              <a:gd name="connsiteX7" fmla="*/ 1160 w 10000"/>
              <a:gd name="connsiteY7" fmla="*/ 8289 h 9809"/>
              <a:gd name="connsiteX8" fmla="*/ 966 w 10000"/>
              <a:gd name="connsiteY8" fmla="*/ 7914 h 9809"/>
              <a:gd name="connsiteX9" fmla="*/ 581 w 10000"/>
              <a:gd name="connsiteY9" fmla="*/ 7367 h 9809"/>
              <a:gd name="connsiteX10" fmla="*/ 387 w 10000"/>
              <a:gd name="connsiteY10" fmla="*/ 6799 h 9809"/>
              <a:gd name="connsiteX11" fmla="*/ 194 w 10000"/>
              <a:gd name="connsiteY11" fmla="*/ 6234 h 9809"/>
              <a:gd name="connsiteX12" fmla="*/ 194 w 10000"/>
              <a:gd name="connsiteY12" fmla="*/ 5664 h 9809"/>
              <a:gd name="connsiteX13" fmla="*/ 0 w 10000"/>
              <a:gd name="connsiteY13" fmla="*/ 5283 h 9809"/>
              <a:gd name="connsiteX14" fmla="*/ 0 w 10000"/>
              <a:gd name="connsiteY14" fmla="*/ 4715 h 9809"/>
              <a:gd name="connsiteX15" fmla="*/ 0 w 10000"/>
              <a:gd name="connsiteY15" fmla="*/ 3955 h 9809"/>
              <a:gd name="connsiteX16" fmla="*/ 0 w 10000"/>
              <a:gd name="connsiteY16" fmla="*/ 3197 h 9809"/>
              <a:gd name="connsiteX17" fmla="*/ 0 w 10000"/>
              <a:gd name="connsiteY17" fmla="*/ 2272 h 9809"/>
              <a:gd name="connsiteX18" fmla="*/ 0 w 10000"/>
              <a:gd name="connsiteY18" fmla="*/ 1138 h 9809"/>
              <a:gd name="connsiteX19" fmla="*/ 0 w 10000"/>
              <a:gd name="connsiteY19" fmla="*/ 0 h 9809"/>
              <a:gd name="connsiteX20" fmla="*/ 966 w 10000"/>
              <a:gd name="connsiteY20" fmla="*/ 568 h 9809"/>
              <a:gd name="connsiteX21" fmla="*/ 966 w 10000"/>
              <a:gd name="connsiteY21" fmla="*/ 1327 h 9809"/>
              <a:gd name="connsiteX22" fmla="*/ 1160 w 10000"/>
              <a:gd name="connsiteY22" fmla="*/ 1897 h 9809"/>
              <a:gd name="connsiteX23" fmla="*/ 1160 w 10000"/>
              <a:gd name="connsiteY23" fmla="*/ 2463 h 9809"/>
              <a:gd name="connsiteX24" fmla="*/ 1160 w 10000"/>
              <a:gd name="connsiteY24" fmla="*/ 2840 h 9809"/>
              <a:gd name="connsiteX25" fmla="*/ 1160 w 10000"/>
              <a:gd name="connsiteY25" fmla="*/ 3197 h 9809"/>
              <a:gd name="connsiteX26" fmla="*/ 1160 w 10000"/>
              <a:gd name="connsiteY26" fmla="*/ 4336 h 9809"/>
              <a:gd name="connsiteX27" fmla="*/ 1354 w 10000"/>
              <a:gd name="connsiteY27" fmla="*/ 5473 h 9809"/>
              <a:gd name="connsiteX28" fmla="*/ 1546 w 10000"/>
              <a:gd name="connsiteY28" fmla="*/ 6039 h 9809"/>
              <a:gd name="connsiteX29" fmla="*/ 1546 w 10000"/>
              <a:gd name="connsiteY29" fmla="*/ 6420 h 9809"/>
              <a:gd name="connsiteX30" fmla="*/ 1740 w 10000"/>
              <a:gd name="connsiteY30" fmla="*/ 6799 h 9809"/>
              <a:gd name="connsiteX31" fmla="*/ 2126 w 10000"/>
              <a:gd name="connsiteY31" fmla="*/ 7178 h 9809"/>
              <a:gd name="connsiteX32" fmla="*/ 2320 w 10000"/>
              <a:gd name="connsiteY32" fmla="*/ 7367 h 9809"/>
              <a:gd name="connsiteX33" fmla="*/ 2706 w 10000"/>
              <a:gd name="connsiteY33" fmla="*/ 7557 h 9809"/>
              <a:gd name="connsiteX34" fmla="*/ 3091 w 10000"/>
              <a:gd name="connsiteY34" fmla="*/ 7723 h 9809"/>
              <a:gd name="connsiteX35" fmla="*/ 3479 w 10000"/>
              <a:gd name="connsiteY35" fmla="*/ 7914 h 9809"/>
              <a:gd name="connsiteX36" fmla="*/ 3842 w 10000"/>
              <a:gd name="connsiteY36" fmla="*/ 7914 h 9809"/>
              <a:gd name="connsiteX37" fmla="*/ 4422 w 10000"/>
              <a:gd name="connsiteY37" fmla="*/ 8105 h 9809"/>
              <a:gd name="connsiteX38" fmla="*/ 5001 w 10000"/>
              <a:gd name="connsiteY38" fmla="*/ 8105 h 9809"/>
              <a:gd name="connsiteX39" fmla="*/ 5580 w 10000"/>
              <a:gd name="connsiteY39" fmla="*/ 8105 h 9809"/>
              <a:gd name="connsiteX40" fmla="*/ 6159 w 10000"/>
              <a:gd name="connsiteY40" fmla="*/ 7914 h 9809"/>
              <a:gd name="connsiteX41" fmla="*/ 6547 w 10000"/>
              <a:gd name="connsiteY41" fmla="*/ 7914 h 9809"/>
              <a:gd name="connsiteX42" fmla="*/ 7126 w 10000"/>
              <a:gd name="connsiteY42" fmla="*/ 7723 h 9809"/>
              <a:gd name="connsiteX43" fmla="*/ 7513 w 10000"/>
              <a:gd name="connsiteY43" fmla="*/ 7557 h 9809"/>
              <a:gd name="connsiteX44" fmla="*/ 7898 w 10000"/>
              <a:gd name="connsiteY44" fmla="*/ 7367 h 9809"/>
              <a:gd name="connsiteX45" fmla="*/ 8092 w 10000"/>
              <a:gd name="connsiteY45" fmla="*/ 7178 h 9809"/>
              <a:gd name="connsiteX46" fmla="*/ 8092 w 10000"/>
              <a:gd name="connsiteY46" fmla="*/ 6990 h 9809"/>
              <a:gd name="connsiteX47" fmla="*/ 8261 w 10000"/>
              <a:gd name="connsiteY47" fmla="*/ 6609 h 9809"/>
              <a:gd name="connsiteX48" fmla="*/ 8454 w 10000"/>
              <a:gd name="connsiteY48" fmla="*/ 6234 h 9809"/>
              <a:gd name="connsiteX49" fmla="*/ 8647 w 10000"/>
              <a:gd name="connsiteY49" fmla="*/ 6039 h 9809"/>
              <a:gd name="connsiteX50" fmla="*/ 8647 w 10000"/>
              <a:gd name="connsiteY50" fmla="*/ 5473 h 9809"/>
              <a:gd name="connsiteX51" fmla="*/ 8841 w 10000"/>
              <a:gd name="connsiteY51" fmla="*/ 5097 h 9809"/>
              <a:gd name="connsiteX52" fmla="*/ 8841 w 10000"/>
              <a:gd name="connsiteY52" fmla="*/ 4715 h 9809"/>
              <a:gd name="connsiteX53" fmla="*/ 8841 w 10000"/>
              <a:gd name="connsiteY53" fmla="*/ 4523 h 9809"/>
              <a:gd name="connsiteX54" fmla="*/ 9034 w 10000"/>
              <a:gd name="connsiteY54" fmla="*/ 4146 h 9809"/>
              <a:gd name="connsiteX55" fmla="*/ 9034 w 10000"/>
              <a:gd name="connsiteY55" fmla="*/ 3955 h 9809"/>
              <a:gd name="connsiteX56" fmla="*/ 9227 w 10000"/>
              <a:gd name="connsiteY56" fmla="*/ 3955 h 9809"/>
              <a:gd name="connsiteX57" fmla="*/ 9227 w 10000"/>
              <a:gd name="connsiteY57" fmla="*/ 3768 h 9809"/>
              <a:gd name="connsiteX58" fmla="*/ 9227 w 10000"/>
              <a:gd name="connsiteY58" fmla="*/ 3768 h 9809"/>
              <a:gd name="connsiteX59" fmla="*/ 9227 w 10000"/>
              <a:gd name="connsiteY59" fmla="*/ 3768 h 9809"/>
              <a:gd name="connsiteX60" fmla="*/ 9227 w 10000"/>
              <a:gd name="connsiteY60" fmla="*/ 3955 h 9809"/>
              <a:gd name="connsiteX61" fmla="*/ 9420 w 10000"/>
              <a:gd name="connsiteY61" fmla="*/ 3955 h 9809"/>
              <a:gd name="connsiteX62" fmla="*/ 9420 w 10000"/>
              <a:gd name="connsiteY62" fmla="*/ 4146 h 9809"/>
              <a:gd name="connsiteX63" fmla="*/ 9420 w 10000"/>
              <a:gd name="connsiteY63" fmla="*/ 4523 h 9809"/>
              <a:gd name="connsiteX64" fmla="*/ 9420 w 10000"/>
              <a:gd name="connsiteY64" fmla="*/ 4715 h 9809"/>
              <a:gd name="connsiteX65" fmla="*/ 9420 w 10000"/>
              <a:gd name="connsiteY65" fmla="*/ 5097 h 9809"/>
              <a:gd name="connsiteX66" fmla="*/ 9420 w 10000"/>
              <a:gd name="connsiteY66" fmla="*/ 5473 h 9809"/>
              <a:gd name="connsiteX67" fmla="*/ 9614 w 10000"/>
              <a:gd name="connsiteY67" fmla="*/ 6234 h 9809"/>
              <a:gd name="connsiteX68" fmla="*/ 9614 w 10000"/>
              <a:gd name="connsiteY68" fmla="*/ 6799 h 9809"/>
              <a:gd name="connsiteX69" fmla="*/ 9807 w 10000"/>
              <a:gd name="connsiteY69" fmla="*/ 7367 h 9809"/>
              <a:gd name="connsiteX70" fmla="*/ 10000 w 10000"/>
              <a:gd name="connsiteY70" fmla="*/ 7723 h 9809"/>
              <a:gd name="connsiteX71" fmla="*/ 10000 w 10000"/>
              <a:gd name="connsiteY71" fmla="*/ 7914 h 9809"/>
              <a:gd name="connsiteX72" fmla="*/ 10000 w 10000"/>
              <a:gd name="connsiteY72" fmla="*/ 8105 h 9809"/>
              <a:gd name="connsiteX73" fmla="*/ 10000 w 10000"/>
              <a:gd name="connsiteY73" fmla="*/ 8289 h 9809"/>
              <a:gd name="connsiteX74" fmla="*/ 9807 w 10000"/>
              <a:gd name="connsiteY74" fmla="*/ 8480 h 9809"/>
              <a:gd name="connsiteX75" fmla="*/ 9420 w 10000"/>
              <a:gd name="connsiteY75" fmla="*/ 8672 h 9809"/>
              <a:gd name="connsiteX76" fmla="*/ 9034 w 10000"/>
              <a:gd name="connsiteY76" fmla="*/ 8859 h 9809"/>
              <a:gd name="connsiteX77" fmla="*/ 8647 w 10000"/>
              <a:gd name="connsiteY77" fmla="*/ 9051 h 9809"/>
              <a:gd name="connsiteX78" fmla="*/ 8092 w 10000"/>
              <a:gd name="connsiteY78" fmla="*/ 9243 h 9809"/>
              <a:gd name="connsiteX79" fmla="*/ 7318 w 10000"/>
              <a:gd name="connsiteY79" fmla="*/ 9430 h 9809"/>
              <a:gd name="connsiteX80" fmla="*/ 6739 w 10000"/>
              <a:gd name="connsiteY80" fmla="*/ 9620 h 9809"/>
              <a:gd name="connsiteX81" fmla="*/ 5967 w 10000"/>
              <a:gd name="connsiteY81" fmla="*/ 9809 h 9809"/>
              <a:gd name="connsiteX82" fmla="*/ 5001 w 10000"/>
              <a:gd name="connsiteY82" fmla="*/ 9809 h 9809"/>
              <a:gd name="connsiteX83" fmla="*/ 5001 w 10000"/>
              <a:gd name="connsiteY83" fmla="*/ 9809 h 9809"/>
              <a:gd name="connsiteX0" fmla="*/ 5001 w 10000"/>
              <a:gd name="connsiteY0" fmla="*/ 9421 h 9421"/>
              <a:gd name="connsiteX1" fmla="*/ 4227 w 10000"/>
              <a:gd name="connsiteY1" fmla="*/ 9228 h 9421"/>
              <a:gd name="connsiteX2" fmla="*/ 3479 w 10000"/>
              <a:gd name="connsiteY2" fmla="*/ 9228 h 9421"/>
              <a:gd name="connsiteX3" fmla="*/ 2899 w 10000"/>
              <a:gd name="connsiteY3" fmla="*/ 9035 h 9421"/>
              <a:gd name="connsiteX4" fmla="*/ 2320 w 10000"/>
              <a:gd name="connsiteY4" fmla="*/ 8844 h 9421"/>
              <a:gd name="connsiteX5" fmla="*/ 1933 w 10000"/>
              <a:gd name="connsiteY5" fmla="*/ 8648 h 9421"/>
              <a:gd name="connsiteX6" fmla="*/ 1546 w 10000"/>
              <a:gd name="connsiteY6" fmla="*/ 8262 h 9421"/>
              <a:gd name="connsiteX7" fmla="*/ 1160 w 10000"/>
              <a:gd name="connsiteY7" fmla="*/ 7871 h 9421"/>
              <a:gd name="connsiteX8" fmla="*/ 966 w 10000"/>
              <a:gd name="connsiteY8" fmla="*/ 7489 h 9421"/>
              <a:gd name="connsiteX9" fmla="*/ 581 w 10000"/>
              <a:gd name="connsiteY9" fmla="*/ 6931 h 9421"/>
              <a:gd name="connsiteX10" fmla="*/ 387 w 10000"/>
              <a:gd name="connsiteY10" fmla="*/ 6352 h 9421"/>
              <a:gd name="connsiteX11" fmla="*/ 194 w 10000"/>
              <a:gd name="connsiteY11" fmla="*/ 5776 h 9421"/>
              <a:gd name="connsiteX12" fmla="*/ 194 w 10000"/>
              <a:gd name="connsiteY12" fmla="*/ 5195 h 9421"/>
              <a:gd name="connsiteX13" fmla="*/ 0 w 10000"/>
              <a:gd name="connsiteY13" fmla="*/ 4807 h 9421"/>
              <a:gd name="connsiteX14" fmla="*/ 0 w 10000"/>
              <a:gd name="connsiteY14" fmla="*/ 4228 h 9421"/>
              <a:gd name="connsiteX15" fmla="*/ 0 w 10000"/>
              <a:gd name="connsiteY15" fmla="*/ 3453 h 9421"/>
              <a:gd name="connsiteX16" fmla="*/ 0 w 10000"/>
              <a:gd name="connsiteY16" fmla="*/ 2680 h 9421"/>
              <a:gd name="connsiteX17" fmla="*/ 0 w 10000"/>
              <a:gd name="connsiteY17" fmla="*/ 1737 h 9421"/>
              <a:gd name="connsiteX18" fmla="*/ 0 w 10000"/>
              <a:gd name="connsiteY18" fmla="*/ 581 h 9421"/>
              <a:gd name="connsiteX19" fmla="*/ 966 w 10000"/>
              <a:gd name="connsiteY19" fmla="*/ 0 h 9421"/>
              <a:gd name="connsiteX20" fmla="*/ 966 w 10000"/>
              <a:gd name="connsiteY20" fmla="*/ 774 h 9421"/>
              <a:gd name="connsiteX21" fmla="*/ 1160 w 10000"/>
              <a:gd name="connsiteY21" fmla="*/ 1355 h 9421"/>
              <a:gd name="connsiteX22" fmla="*/ 1160 w 10000"/>
              <a:gd name="connsiteY22" fmla="*/ 1932 h 9421"/>
              <a:gd name="connsiteX23" fmla="*/ 1160 w 10000"/>
              <a:gd name="connsiteY23" fmla="*/ 2316 h 9421"/>
              <a:gd name="connsiteX24" fmla="*/ 1160 w 10000"/>
              <a:gd name="connsiteY24" fmla="*/ 2680 h 9421"/>
              <a:gd name="connsiteX25" fmla="*/ 1160 w 10000"/>
              <a:gd name="connsiteY25" fmla="*/ 3841 h 9421"/>
              <a:gd name="connsiteX26" fmla="*/ 1354 w 10000"/>
              <a:gd name="connsiteY26" fmla="*/ 5001 h 9421"/>
              <a:gd name="connsiteX27" fmla="*/ 1546 w 10000"/>
              <a:gd name="connsiteY27" fmla="*/ 5578 h 9421"/>
              <a:gd name="connsiteX28" fmla="*/ 1546 w 10000"/>
              <a:gd name="connsiteY28" fmla="*/ 5966 h 9421"/>
              <a:gd name="connsiteX29" fmla="*/ 1740 w 10000"/>
              <a:gd name="connsiteY29" fmla="*/ 6352 h 9421"/>
              <a:gd name="connsiteX30" fmla="*/ 2126 w 10000"/>
              <a:gd name="connsiteY30" fmla="*/ 6739 h 9421"/>
              <a:gd name="connsiteX31" fmla="*/ 2320 w 10000"/>
              <a:gd name="connsiteY31" fmla="*/ 6931 h 9421"/>
              <a:gd name="connsiteX32" fmla="*/ 2706 w 10000"/>
              <a:gd name="connsiteY32" fmla="*/ 7125 h 9421"/>
              <a:gd name="connsiteX33" fmla="*/ 3091 w 10000"/>
              <a:gd name="connsiteY33" fmla="*/ 7294 h 9421"/>
              <a:gd name="connsiteX34" fmla="*/ 3479 w 10000"/>
              <a:gd name="connsiteY34" fmla="*/ 7489 h 9421"/>
              <a:gd name="connsiteX35" fmla="*/ 3842 w 10000"/>
              <a:gd name="connsiteY35" fmla="*/ 7489 h 9421"/>
              <a:gd name="connsiteX36" fmla="*/ 4422 w 10000"/>
              <a:gd name="connsiteY36" fmla="*/ 7684 h 9421"/>
              <a:gd name="connsiteX37" fmla="*/ 5001 w 10000"/>
              <a:gd name="connsiteY37" fmla="*/ 7684 h 9421"/>
              <a:gd name="connsiteX38" fmla="*/ 5580 w 10000"/>
              <a:gd name="connsiteY38" fmla="*/ 7684 h 9421"/>
              <a:gd name="connsiteX39" fmla="*/ 6159 w 10000"/>
              <a:gd name="connsiteY39" fmla="*/ 7489 h 9421"/>
              <a:gd name="connsiteX40" fmla="*/ 6547 w 10000"/>
              <a:gd name="connsiteY40" fmla="*/ 7489 h 9421"/>
              <a:gd name="connsiteX41" fmla="*/ 7126 w 10000"/>
              <a:gd name="connsiteY41" fmla="*/ 7294 h 9421"/>
              <a:gd name="connsiteX42" fmla="*/ 7513 w 10000"/>
              <a:gd name="connsiteY42" fmla="*/ 7125 h 9421"/>
              <a:gd name="connsiteX43" fmla="*/ 7898 w 10000"/>
              <a:gd name="connsiteY43" fmla="*/ 6931 h 9421"/>
              <a:gd name="connsiteX44" fmla="*/ 8092 w 10000"/>
              <a:gd name="connsiteY44" fmla="*/ 6739 h 9421"/>
              <a:gd name="connsiteX45" fmla="*/ 8092 w 10000"/>
              <a:gd name="connsiteY45" fmla="*/ 6547 h 9421"/>
              <a:gd name="connsiteX46" fmla="*/ 8261 w 10000"/>
              <a:gd name="connsiteY46" fmla="*/ 6159 h 9421"/>
              <a:gd name="connsiteX47" fmla="*/ 8454 w 10000"/>
              <a:gd name="connsiteY47" fmla="*/ 5776 h 9421"/>
              <a:gd name="connsiteX48" fmla="*/ 8647 w 10000"/>
              <a:gd name="connsiteY48" fmla="*/ 5578 h 9421"/>
              <a:gd name="connsiteX49" fmla="*/ 8647 w 10000"/>
              <a:gd name="connsiteY49" fmla="*/ 5001 h 9421"/>
              <a:gd name="connsiteX50" fmla="*/ 8841 w 10000"/>
              <a:gd name="connsiteY50" fmla="*/ 4617 h 9421"/>
              <a:gd name="connsiteX51" fmla="*/ 8841 w 10000"/>
              <a:gd name="connsiteY51" fmla="*/ 4228 h 9421"/>
              <a:gd name="connsiteX52" fmla="*/ 8841 w 10000"/>
              <a:gd name="connsiteY52" fmla="*/ 4032 h 9421"/>
              <a:gd name="connsiteX53" fmla="*/ 9034 w 10000"/>
              <a:gd name="connsiteY53" fmla="*/ 3648 h 9421"/>
              <a:gd name="connsiteX54" fmla="*/ 9034 w 10000"/>
              <a:gd name="connsiteY54" fmla="*/ 3453 h 9421"/>
              <a:gd name="connsiteX55" fmla="*/ 9227 w 10000"/>
              <a:gd name="connsiteY55" fmla="*/ 3453 h 9421"/>
              <a:gd name="connsiteX56" fmla="*/ 9227 w 10000"/>
              <a:gd name="connsiteY56" fmla="*/ 3262 h 9421"/>
              <a:gd name="connsiteX57" fmla="*/ 9227 w 10000"/>
              <a:gd name="connsiteY57" fmla="*/ 3262 h 9421"/>
              <a:gd name="connsiteX58" fmla="*/ 9227 w 10000"/>
              <a:gd name="connsiteY58" fmla="*/ 3262 h 9421"/>
              <a:gd name="connsiteX59" fmla="*/ 9227 w 10000"/>
              <a:gd name="connsiteY59" fmla="*/ 3453 h 9421"/>
              <a:gd name="connsiteX60" fmla="*/ 9420 w 10000"/>
              <a:gd name="connsiteY60" fmla="*/ 3453 h 9421"/>
              <a:gd name="connsiteX61" fmla="*/ 9420 w 10000"/>
              <a:gd name="connsiteY61" fmla="*/ 3648 h 9421"/>
              <a:gd name="connsiteX62" fmla="*/ 9420 w 10000"/>
              <a:gd name="connsiteY62" fmla="*/ 4032 h 9421"/>
              <a:gd name="connsiteX63" fmla="*/ 9420 w 10000"/>
              <a:gd name="connsiteY63" fmla="*/ 4228 h 9421"/>
              <a:gd name="connsiteX64" fmla="*/ 9420 w 10000"/>
              <a:gd name="connsiteY64" fmla="*/ 4617 h 9421"/>
              <a:gd name="connsiteX65" fmla="*/ 9420 w 10000"/>
              <a:gd name="connsiteY65" fmla="*/ 5001 h 9421"/>
              <a:gd name="connsiteX66" fmla="*/ 9614 w 10000"/>
              <a:gd name="connsiteY66" fmla="*/ 5776 h 9421"/>
              <a:gd name="connsiteX67" fmla="*/ 9614 w 10000"/>
              <a:gd name="connsiteY67" fmla="*/ 6352 h 9421"/>
              <a:gd name="connsiteX68" fmla="*/ 9807 w 10000"/>
              <a:gd name="connsiteY68" fmla="*/ 6931 h 9421"/>
              <a:gd name="connsiteX69" fmla="*/ 10000 w 10000"/>
              <a:gd name="connsiteY69" fmla="*/ 7294 h 9421"/>
              <a:gd name="connsiteX70" fmla="*/ 10000 w 10000"/>
              <a:gd name="connsiteY70" fmla="*/ 7489 h 9421"/>
              <a:gd name="connsiteX71" fmla="*/ 10000 w 10000"/>
              <a:gd name="connsiteY71" fmla="*/ 7684 h 9421"/>
              <a:gd name="connsiteX72" fmla="*/ 10000 w 10000"/>
              <a:gd name="connsiteY72" fmla="*/ 7871 h 9421"/>
              <a:gd name="connsiteX73" fmla="*/ 9807 w 10000"/>
              <a:gd name="connsiteY73" fmla="*/ 8066 h 9421"/>
              <a:gd name="connsiteX74" fmla="*/ 9420 w 10000"/>
              <a:gd name="connsiteY74" fmla="*/ 8262 h 9421"/>
              <a:gd name="connsiteX75" fmla="*/ 9034 w 10000"/>
              <a:gd name="connsiteY75" fmla="*/ 8453 h 9421"/>
              <a:gd name="connsiteX76" fmla="*/ 8647 w 10000"/>
              <a:gd name="connsiteY76" fmla="*/ 8648 h 9421"/>
              <a:gd name="connsiteX77" fmla="*/ 8092 w 10000"/>
              <a:gd name="connsiteY77" fmla="*/ 8844 h 9421"/>
              <a:gd name="connsiteX78" fmla="*/ 7318 w 10000"/>
              <a:gd name="connsiteY78" fmla="*/ 9035 h 9421"/>
              <a:gd name="connsiteX79" fmla="*/ 6739 w 10000"/>
              <a:gd name="connsiteY79" fmla="*/ 9228 h 9421"/>
              <a:gd name="connsiteX80" fmla="*/ 5967 w 10000"/>
              <a:gd name="connsiteY80" fmla="*/ 9421 h 9421"/>
              <a:gd name="connsiteX81" fmla="*/ 5001 w 10000"/>
              <a:gd name="connsiteY81" fmla="*/ 9421 h 9421"/>
              <a:gd name="connsiteX82" fmla="*/ 5001 w 10000"/>
              <a:gd name="connsiteY82" fmla="*/ 9421 h 9421"/>
              <a:gd name="connsiteX0" fmla="*/ 5001 w 10000"/>
              <a:gd name="connsiteY0" fmla="*/ 10000 h 10000"/>
              <a:gd name="connsiteX1" fmla="*/ 4227 w 10000"/>
              <a:gd name="connsiteY1" fmla="*/ 9795 h 10000"/>
              <a:gd name="connsiteX2" fmla="*/ 3479 w 10000"/>
              <a:gd name="connsiteY2" fmla="*/ 9795 h 10000"/>
              <a:gd name="connsiteX3" fmla="*/ 2899 w 10000"/>
              <a:gd name="connsiteY3" fmla="*/ 9590 h 10000"/>
              <a:gd name="connsiteX4" fmla="*/ 2320 w 10000"/>
              <a:gd name="connsiteY4" fmla="*/ 9388 h 10000"/>
              <a:gd name="connsiteX5" fmla="*/ 1933 w 10000"/>
              <a:gd name="connsiteY5" fmla="*/ 9179 h 10000"/>
              <a:gd name="connsiteX6" fmla="*/ 1546 w 10000"/>
              <a:gd name="connsiteY6" fmla="*/ 8770 h 10000"/>
              <a:gd name="connsiteX7" fmla="*/ 1160 w 10000"/>
              <a:gd name="connsiteY7" fmla="*/ 8355 h 10000"/>
              <a:gd name="connsiteX8" fmla="*/ 966 w 10000"/>
              <a:gd name="connsiteY8" fmla="*/ 7949 h 10000"/>
              <a:gd name="connsiteX9" fmla="*/ 581 w 10000"/>
              <a:gd name="connsiteY9" fmla="*/ 7357 h 10000"/>
              <a:gd name="connsiteX10" fmla="*/ 387 w 10000"/>
              <a:gd name="connsiteY10" fmla="*/ 6742 h 10000"/>
              <a:gd name="connsiteX11" fmla="*/ 194 w 10000"/>
              <a:gd name="connsiteY11" fmla="*/ 6131 h 10000"/>
              <a:gd name="connsiteX12" fmla="*/ 194 w 10000"/>
              <a:gd name="connsiteY12" fmla="*/ 5514 h 10000"/>
              <a:gd name="connsiteX13" fmla="*/ 0 w 10000"/>
              <a:gd name="connsiteY13" fmla="*/ 5102 h 10000"/>
              <a:gd name="connsiteX14" fmla="*/ 0 w 10000"/>
              <a:gd name="connsiteY14" fmla="*/ 4488 h 10000"/>
              <a:gd name="connsiteX15" fmla="*/ 0 w 10000"/>
              <a:gd name="connsiteY15" fmla="*/ 3665 h 10000"/>
              <a:gd name="connsiteX16" fmla="*/ 0 w 10000"/>
              <a:gd name="connsiteY16" fmla="*/ 2845 h 10000"/>
              <a:gd name="connsiteX17" fmla="*/ 0 w 10000"/>
              <a:gd name="connsiteY17" fmla="*/ 1844 h 10000"/>
              <a:gd name="connsiteX18" fmla="*/ 966 w 10000"/>
              <a:gd name="connsiteY18" fmla="*/ 0 h 10000"/>
              <a:gd name="connsiteX19" fmla="*/ 966 w 10000"/>
              <a:gd name="connsiteY19" fmla="*/ 822 h 10000"/>
              <a:gd name="connsiteX20" fmla="*/ 1160 w 10000"/>
              <a:gd name="connsiteY20" fmla="*/ 1438 h 10000"/>
              <a:gd name="connsiteX21" fmla="*/ 1160 w 10000"/>
              <a:gd name="connsiteY21" fmla="*/ 2051 h 10000"/>
              <a:gd name="connsiteX22" fmla="*/ 1160 w 10000"/>
              <a:gd name="connsiteY22" fmla="*/ 2458 h 10000"/>
              <a:gd name="connsiteX23" fmla="*/ 1160 w 10000"/>
              <a:gd name="connsiteY23" fmla="*/ 2845 h 10000"/>
              <a:gd name="connsiteX24" fmla="*/ 1160 w 10000"/>
              <a:gd name="connsiteY24" fmla="*/ 4077 h 10000"/>
              <a:gd name="connsiteX25" fmla="*/ 1354 w 10000"/>
              <a:gd name="connsiteY25" fmla="*/ 5308 h 10000"/>
              <a:gd name="connsiteX26" fmla="*/ 1546 w 10000"/>
              <a:gd name="connsiteY26" fmla="*/ 5921 h 10000"/>
              <a:gd name="connsiteX27" fmla="*/ 1546 w 10000"/>
              <a:gd name="connsiteY27" fmla="*/ 6333 h 10000"/>
              <a:gd name="connsiteX28" fmla="*/ 1740 w 10000"/>
              <a:gd name="connsiteY28" fmla="*/ 6742 h 10000"/>
              <a:gd name="connsiteX29" fmla="*/ 2126 w 10000"/>
              <a:gd name="connsiteY29" fmla="*/ 7153 h 10000"/>
              <a:gd name="connsiteX30" fmla="*/ 2320 w 10000"/>
              <a:gd name="connsiteY30" fmla="*/ 7357 h 10000"/>
              <a:gd name="connsiteX31" fmla="*/ 2706 w 10000"/>
              <a:gd name="connsiteY31" fmla="*/ 7563 h 10000"/>
              <a:gd name="connsiteX32" fmla="*/ 3091 w 10000"/>
              <a:gd name="connsiteY32" fmla="*/ 7742 h 10000"/>
              <a:gd name="connsiteX33" fmla="*/ 3479 w 10000"/>
              <a:gd name="connsiteY33" fmla="*/ 7949 h 10000"/>
              <a:gd name="connsiteX34" fmla="*/ 3842 w 10000"/>
              <a:gd name="connsiteY34" fmla="*/ 7949 h 10000"/>
              <a:gd name="connsiteX35" fmla="*/ 4422 w 10000"/>
              <a:gd name="connsiteY35" fmla="*/ 8156 h 10000"/>
              <a:gd name="connsiteX36" fmla="*/ 5001 w 10000"/>
              <a:gd name="connsiteY36" fmla="*/ 8156 h 10000"/>
              <a:gd name="connsiteX37" fmla="*/ 5580 w 10000"/>
              <a:gd name="connsiteY37" fmla="*/ 8156 h 10000"/>
              <a:gd name="connsiteX38" fmla="*/ 6159 w 10000"/>
              <a:gd name="connsiteY38" fmla="*/ 7949 h 10000"/>
              <a:gd name="connsiteX39" fmla="*/ 6547 w 10000"/>
              <a:gd name="connsiteY39" fmla="*/ 7949 h 10000"/>
              <a:gd name="connsiteX40" fmla="*/ 7126 w 10000"/>
              <a:gd name="connsiteY40" fmla="*/ 7742 h 10000"/>
              <a:gd name="connsiteX41" fmla="*/ 7513 w 10000"/>
              <a:gd name="connsiteY41" fmla="*/ 7563 h 10000"/>
              <a:gd name="connsiteX42" fmla="*/ 7898 w 10000"/>
              <a:gd name="connsiteY42" fmla="*/ 7357 h 10000"/>
              <a:gd name="connsiteX43" fmla="*/ 8092 w 10000"/>
              <a:gd name="connsiteY43" fmla="*/ 7153 h 10000"/>
              <a:gd name="connsiteX44" fmla="*/ 8092 w 10000"/>
              <a:gd name="connsiteY44" fmla="*/ 6949 h 10000"/>
              <a:gd name="connsiteX45" fmla="*/ 8261 w 10000"/>
              <a:gd name="connsiteY45" fmla="*/ 6538 h 10000"/>
              <a:gd name="connsiteX46" fmla="*/ 8454 w 10000"/>
              <a:gd name="connsiteY46" fmla="*/ 6131 h 10000"/>
              <a:gd name="connsiteX47" fmla="*/ 8647 w 10000"/>
              <a:gd name="connsiteY47" fmla="*/ 5921 h 10000"/>
              <a:gd name="connsiteX48" fmla="*/ 8647 w 10000"/>
              <a:gd name="connsiteY48" fmla="*/ 5308 h 10000"/>
              <a:gd name="connsiteX49" fmla="*/ 8841 w 10000"/>
              <a:gd name="connsiteY49" fmla="*/ 4901 h 10000"/>
              <a:gd name="connsiteX50" fmla="*/ 8841 w 10000"/>
              <a:gd name="connsiteY50" fmla="*/ 4488 h 10000"/>
              <a:gd name="connsiteX51" fmla="*/ 8841 w 10000"/>
              <a:gd name="connsiteY51" fmla="*/ 4280 h 10000"/>
              <a:gd name="connsiteX52" fmla="*/ 9034 w 10000"/>
              <a:gd name="connsiteY52" fmla="*/ 3872 h 10000"/>
              <a:gd name="connsiteX53" fmla="*/ 9034 w 10000"/>
              <a:gd name="connsiteY53" fmla="*/ 3665 h 10000"/>
              <a:gd name="connsiteX54" fmla="*/ 9227 w 10000"/>
              <a:gd name="connsiteY54" fmla="*/ 3665 h 10000"/>
              <a:gd name="connsiteX55" fmla="*/ 9227 w 10000"/>
              <a:gd name="connsiteY55" fmla="*/ 3462 h 10000"/>
              <a:gd name="connsiteX56" fmla="*/ 9227 w 10000"/>
              <a:gd name="connsiteY56" fmla="*/ 3462 h 10000"/>
              <a:gd name="connsiteX57" fmla="*/ 9227 w 10000"/>
              <a:gd name="connsiteY57" fmla="*/ 3462 h 10000"/>
              <a:gd name="connsiteX58" fmla="*/ 9227 w 10000"/>
              <a:gd name="connsiteY58" fmla="*/ 3665 h 10000"/>
              <a:gd name="connsiteX59" fmla="*/ 9420 w 10000"/>
              <a:gd name="connsiteY59" fmla="*/ 3665 h 10000"/>
              <a:gd name="connsiteX60" fmla="*/ 9420 w 10000"/>
              <a:gd name="connsiteY60" fmla="*/ 3872 h 10000"/>
              <a:gd name="connsiteX61" fmla="*/ 9420 w 10000"/>
              <a:gd name="connsiteY61" fmla="*/ 4280 h 10000"/>
              <a:gd name="connsiteX62" fmla="*/ 9420 w 10000"/>
              <a:gd name="connsiteY62" fmla="*/ 4488 h 10000"/>
              <a:gd name="connsiteX63" fmla="*/ 9420 w 10000"/>
              <a:gd name="connsiteY63" fmla="*/ 4901 h 10000"/>
              <a:gd name="connsiteX64" fmla="*/ 9420 w 10000"/>
              <a:gd name="connsiteY64" fmla="*/ 5308 h 10000"/>
              <a:gd name="connsiteX65" fmla="*/ 9614 w 10000"/>
              <a:gd name="connsiteY65" fmla="*/ 6131 h 10000"/>
              <a:gd name="connsiteX66" fmla="*/ 9614 w 10000"/>
              <a:gd name="connsiteY66" fmla="*/ 6742 h 10000"/>
              <a:gd name="connsiteX67" fmla="*/ 9807 w 10000"/>
              <a:gd name="connsiteY67" fmla="*/ 7357 h 10000"/>
              <a:gd name="connsiteX68" fmla="*/ 10000 w 10000"/>
              <a:gd name="connsiteY68" fmla="*/ 7742 h 10000"/>
              <a:gd name="connsiteX69" fmla="*/ 10000 w 10000"/>
              <a:gd name="connsiteY69" fmla="*/ 7949 h 10000"/>
              <a:gd name="connsiteX70" fmla="*/ 10000 w 10000"/>
              <a:gd name="connsiteY70" fmla="*/ 8156 h 10000"/>
              <a:gd name="connsiteX71" fmla="*/ 10000 w 10000"/>
              <a:gd name="connsiteY71" fmla="*/ 8355 h 10000"/>
              <a:gd name="connsiteX72" fmla="*/ 9807 w 10000"/>
              <a:gd name="connsiteY72" fmla="*/ 8562 h 10000"/>
              <a:gd name="connsiteX73" fmla="*/ 9420 w 10000"/>
              <a:gd name="connsiteY73" fmla="*/ 8770 h 10000"/>
              <a:gd name="connsiteX74" fmla="*/ 9034 w 10000"/>
              <a:gd name="connsiteY74" fmla="*/ 8973 h 10000"/>
              <a:gd name="connsiteX75" fmla="*/ 8647 w 10000"/>
              <a:gd name="connsiteY75" fmla="*/ 9179 h 10000"/>
              <a:gd name="connsiteX76" fmla="*/ 8092 w 10000"/>
              <a:gd name="connsiteY76" fmla="*/ 9388 h 10000"/>
              <a:gd name="connsiteX77" fmla="*/ 7318 w 10000"/>
              <a:gd name="connsiteY77" fmla="*/ 9590 h 10000"/>
              <a:gd name="connsiteX78" fmla="*/ 6739 w 10000"/>
              <a:gd name="connsiteY78" fmla="*/ 9795 h 10000"/>
              <a:gd name="connsiteX79" fmla="*/ 5967 w 10000"/>
              <a:gd name="connsiteY79" fmla="*/ 10000 h 10000"/>
              <a:gd name="connsiteX80" fmla="*/ 5001 w 10000"/>
              <a:gd name="connsiteY80" fmla="*/ 10000 h 10000"/>
              <a:gd name="connsiteX81" fmla="*/ 5001 w 10000"/>
              <a:gd name="connsiteY81" fmla="*/ 10000 h 10000"/>
              <a:gd name="connsiteX0" fmla="*/ 5001 w 10000"/>
              <a:gd name="connsiteY0" fmla="*/ 9178 h 9178"/>
              <a:gd name="connsiteX1" fmla="*/ 4227 w 10000"/>
              <a:gd name="connsiteY1" fmla="*/ 8973 h 9178"/>
              <a:gd name="connsiteX2" fmla="*/ 3479 w 10000"/>
              <a:gd name="connsiteY2" fmla="*/ 8973 h 9178"/>
              <a:gd name="connsiteX3" fmla="*/ 2899 w 10000"/>
              <a:gd name="connsiteY3" fmla="*/ 8768 h 9178"/>
              <a:gd name="connsiteX4" fmla="*/ 2320 w 10000"/>
              <a:gd name="connsiteY4" fmla="*/ 8566 h 9178"/>
              <a:gd name="connsiteX5" fmla="*/ 1933 w 10000"/>
              <a:gd name="connsiteY5" fmla="*/ 8357 h 9178"/>
              <a:gd name="connsiteX6" fmla="*/ 1546 w 10000"/>
              <a:gd name="connsiteY6" fmla="*/ 7948 h 9178"/>
              <a:gd name="connsiteX7" fmla="*/ 1160 w 10000"/>
              <a:gd name="connsiteY7" fmla="*/ 7533 h 9178"/>
              <a:gd name="connsiteX8" fmla="*/ 966 w 10000"/>
              <a:gd name="connsiteY8" fmla="*/ 7127 h 9178"/>
              <a:gd name="connsiteX9" fmla="*/ 581 w 10000"/>
              <a:gd name="connsiteY9" fmla="*/ 6535 h 9178"/>
              <a:gd name="connsiteX10" fmla="*/ 387 w 10000"/>
              <a:gd name="connsiteY10" fmla="*/ 5920 h 9178"/>
              <a:gd name="connsiteX11" fmla="*/ 194 w 10000"/>
              <a:gd name="connsiteY11" fmla="*/ 5309 h 9178"/>
              <a:gd name="connsiteX12" fmla="*/ 194 w 10000"/>
              <a:gd name="connsiteY12" fmla="*/ 4692 h 9178"/>
              <a:gd name="connsiteX13" fmla="*/ 0 w 10000"/>
              <a:gd name="connsiteY13" fmla="*/ 4280 h 9178"/>
              <a:gd name="connsiteX14" fmla="*/ 0 w 10000"/>
              <a:gd name="connsiteY14" fmla="*/ 3666 h 9178"/>
              <a:gd name="connsiteX15" fmla="*/ 0 w 10000"/>
              <a:gd name="connsiteY15" fmla="*/ 2843 h 9178"/>
              <a:gd name="connsiteX16" fmla="*/ 0 w 10000"/>
              <a:gd name="connsiteY16" fmla="*/ 2023 h 9178"/>
              <a:gd name="connsiteX17" fmla="*/ 0 w 10000"/>
              <a:gd name="connsiteY17" fmla="*/ 1022 h 9178"/>
              <a:gd name="connsiteX18" fmla="*/ 966 w 10000"/>
              <a:gd name="connsiteY18" fmla="*/ 0 h 9178"/>
              <a:gd name="connsiteX19" fmla="*/ 1160 w 10000"/>
              <a:gd name="connsiteY19" fmla="*/ 616 h 9178"/>
              <a:gd name="connsiteX20" fmla="*/ 1160 w 10000"/>
              <a:gd name="connsiteY20" fmla="*/ 1229 h 9178"/>
              <a:gd name="connsiteX21" fmla="*/ 1160 w 10000"/>
              <a:gd name="connsiteY21" fmla="*/ 1636 h 9178"/>
              <a:gd name="connsiteX22" fmla="*/ 1160 w 10000"/>
              <a:gd name="connsiteY22" fmla="*/ 2023 h 9178"/>
              <a:gd name="connsiteX23" fmla="*/ 1160 w 10000"/>
              <a:gd name="connsiteY23" fmla="*/ 3255 h 9178"/>
              <a:gd name="connsiteX24" fmla="*/ 1354 w 10000"/>
              <a:gd name="connsiteY24" fmla="*/ 4486 h 9178"/>
              <a:gd name="connsiteX25" fmla="*/ 1546 w 10000"/>
              <a:gd name="connsiteY25" fmla="*/ 5099 h 9178"/>
              <a:gd name="connsiteX26" fmla="*/ 1546 w 10000"/>
              <a:gd name="connsiteY26" fmla="*/ 5511 h 9178"/>
              <a:gd name="connsiteX27" fmla="*/ 1740 w 10000"/>
              <a:gd name="connsiteY27" fmla="*/ 5920 h 9178"/>
              <a:gd name="connsiteX28" fmla="*/ 2126 w 10000"/>
              <a:gd name="connsiteY28" fmla="*/ 6331 h 9178"/>
              <a:gd name="connsiteX29" fmla="*/ 2320 w 10000"/>
              <a:gd name="connsiteY29" fmla="*/ 6535 h 9178"/>
              <a:gd name="connsiteX30" fmla="*/ 2706 w 10000"/>
              <a:gd name="connsiteY30" fmla="*/ 6741 h 9178"/>
              <a:gd name="connsiteX31" fmla="*/ 3091 w 10000"/>
              <a:gd name="connsiteY31" fmla="*/ 6920 h 9178"/>
              <a:gd name="connsiteX32" fmla="*/ 3479 w 10000"/>
              <a:gd name="connsiteY32" fmla="*/ 7127 h 9178"/>
              <a:gd name="connsiteX33" fmla="*/ 3842 w 10000"/>
              <a:gd name="connsiteY33" fmla="*/ 7127 h 9178"/>
              <a:gd name="connsiteX34" fmla="*/ 4422 w 10000"/>
              <a:gd name="connsiteY34" fmla="*/ 7334 h 9178"/>
              <a:gd name="connsiteX35" fmla="*/ 5001 w 10000"/>
              <a:gd name="connsiteY35" fmla="*/ 7334 h 9178"/>
              <a:gd name="connsiteX36" fmla="*/ 5580 w 10000"/>
              <a:gd name="connsiteY36" fmla="*/ 7334 h 9178"/>
              <a:gd name="connsiteX37" fmla="*/ 6159 w 10000"/>
              <a:gd name="connsiteY37" fmla="*/ 7127 h 9178"/>
              <a:gd name="connsiteX38" fmla="*/ 6547 w 10000"/>
              <a:gd name="connsiteY38" fmla="*/ 7127 h 9178"/>
              <a:gd name="connsiteX39" fmla="*/ 7126 w 10000"/>
              <a:gd name="connsiteY39" fmla="*/ 6920 h 9178"/>
              <a:gd name="connsiteX40" fmla="*/ 7513 w 10000"/>
              <a:gd name="connsiteY40" fmla="*/ 6741 h 9178"/>
              <a:gd name="connsiteX41" fmla="*/ 7898 w 10000"/>
              <a:gd name="connsiteY41" fmla="*/ 6535 h 9178"/>
              <a:gd name="connsiteX42" fmla="*/ 8092 w 10000"/>
              <a:gd name="connsiteY42" fmla="*/ 6331 h 9178"/>
              <a:gd name="connsiteX43" fmla="*/ 8092 w 10000"/>
              <a:gd name="connsiteY43" fmla="*/ 6127 h 9178"/>
              <a:gd name="connsiteX44" fmla="*/ 8261 w 10000"/>
              <a:gd name="connsiteY44" fmla="*/ 5716 h 9178"/>
              <a:gd name="connsiteX45" fmla="*/ 8454 w 10000"/>
              <a:gd name="connsiteY45" fmla="*/ 5309 h 9178"/>
              <a:gd name="connsiteX46" fmla="*/ 8647 w 10000"/>
              <a:gd name="connsiteY46" fmla="*/ 5099 h 9178"/>
              <a:gd name="connsiteX47" fmla="*/ 8647 w 10000"/>
              <a:gd name="connsiteY47" fmla="*/ 4486 h 9178"/>
              <a:gd name="connsiteX48" fmla="*/ 8841 w 10000"/>
              <a:gd name="connsiteY48" fmla="*/ 4079 h 9178"/>
              <a:gd name="connsiteX49" fmla="*/ 8841 w 10000"/>
              <a:gd name="connsiteY49" fmla="*/ 3666 h 9178"/>
              <a:gd name="connsiteX50" fmla="*/ 8841 w 10000"/>
              <a:gd name="connsiteY50" fmla="*/ 3458 h 9178"/>
              <a:gd name="connsiteX51" fmla="*/ 9034 w 10000"/>
              <a:gd name="connsiteY51" fmla="*/ 3050 h 9178"/>
              <a:gd name="connsiteX52" fmla="*/ 9034 w 10000"/>
              <a:gd name="connsiteY52" fmla="*/ 2843 h 9178"/>
              <a:gd name="connsiteX53" fmla="*/ 9227 w 10000"/>
              <a:gd name="connsiteY53" fmla="*/ 2843 h 9178"/>
              <a:gd name="connsiteX54" fmla="*/ 9227 w 10000"/>
              <a:gd name="connsiteY54" fmla="*/ 2640 h 9178"/>
              <a:gd name="connsiteX55" fmla="*/ 9227 w 10000"/>
              <a:gd name="connsiteY55" fmla="*/ 2640 h 9178"/>
              <a:gd name="connsiteX56" fmla="*/ 9227 w 10000"/>
              <a:gd name="connsiteY56" fmla="*/ 2640 h 9178"/>
              <a:gd name="connsiteX57" fmla="*/ 9227 w 10000"/>
              <a:gd name="connsiteY57" fmla="*/ 2843 h 9178"/>
              <a:gd name="connsiteX58" fmla="*/ 9420 w 10000"/>
              <a:gd name="connsiteY58" fmla="*/ 2843 h 9178"/>
              <a:gd name="connsiteX59" fmla="*/ 9420 w 10000"/>
              <a:gd name="connsiteY59" fmla="*/ 3050 h 9178"/>
              <a:gd name="connsiteX60" fmla="*/ 9420 w 10000"/>
              <a:gd name="connsiteY60" fmla="*/ 3458 h 9178"/>
              <a:gd name="connsiteX61" fmla="*/ 9420 w 10000"/>
              <a:gd name="connsiteY61" fmla="*/ 3666 h 9178"/>
              <a:gd name="connsiteX62" fmla="*/ 9420 w 10000"/>
              <a:gd name="connsiteY62" fmla="*/ 4079 h 9178"/>
              <a:gd name="connsiteX63" fmla="*/ 9420 w 10000"/>
              <a:gd name="connsiteY63" fmla="*/ 4486 h 9178"/>
              <a:gd name="connsiteX64" fmla="*/ 9614 w 10000"/>
              <a:gd name="connsiteY64" fmla="*/ 5309 h 9178"/>
              <a:gd name="connsiteX65" fmla="*/ 9614 w 10000"/>
              <a:gd name="connsiteY65" fmla="*/ 5920 h 9178"/>
              <a:gd name="connsiteX66" fmla="*/ 9807 w 10000"/>
              <a:gd name="connsiteY66" fmla="*/ 6535 h 9178"/>
              <a:gd name="connsiteX67" fmla="*/ 10000 w 10000"/>
              <a:gd name="connsiteY67" fmla="*/ 6920 h 9178"/>
              <a:gd name="connsiteX68" fmla="*/ 10000 w 10000"/>
              <a:gd name="connsiteY68" fmla="*/ 7127 h 9178"/>
              <a:gd name="connsiteX69" fmla="*/ 10000 w 10000"/>
              <a:gd name="connsiteY69" fmla="*/ 7334 h 9178"/>
              <a:gd name="connsiteX70" fmla="*/ 10000 w 10000"/>
              <a:gd name="connsiteY70" fmla="*/ 7533 h 9178"/>
              <a:gd name="connsiteX71" fmla="*/ 9807 w 10000"/>
              <a:gd name="connsiteY71" fmla="*/ 7740 h 9178"/>
              <a:gd name="connsiteX72" fmla="*/ 9420 w 10000"/>
              <a:gd name="connsiteY72" fmla="*/ 7948 h 9178"/>
              <a:gd name="connsiteX73" fmla="*/ 9034 w 10000"/>
              <a:gd name="connsiteY73" fmla="*/ 8151 h 9178"/>
              <a:gd name="connsiteX74" fmla="*/ 8647 w 10000"/>
              <a:gd name="connsiteY74" fmla="*/ 8357 h 9178"/>
              <a:gd name="connsiteX75" fmla="*/ 8092 w 10000"/>
              <a:gd name="connsiteY75" fmla="*/ 8566 h 9178"/>
              <a:gd name="connsiteX76" fmla="*/ 7318 w 10000"/>
              <a:gd name="connsiteY76" fmla="*/ 8768 h 9178"/>
              <a:gd name="connsiteX77" fmla="*/ 6739 w 10000"/>
              <a:gd name="connsiteY77" fmla="*/ 8973 h 9178"/>
              <a:gd name="connsiteX78" fmla="*/ 5967 w 10000"/>
              <a:gd name="connsiteY78" fmla="*/ 9178 h 9178"/>
              <a:gd name="connsiteX79" fmla="*/ 5001 w 10000"/>
              <a:gd name="connsiteY79" fmla="*/ 9178 h 9178"/>
              <a:gd name="connsiteX80" fmla="*/ 5001 w 10000"/>
              <a:gd name="connsiteY80" fmla="*/ 9178 h 9178"/>
              <a:gd name="connsiteX0" fmla="*/ 5001 w 10000"/>
              <a:gd name="connsiteY0" fmla="*/ 9329 h 9329"/>
              <a:gd name="connsiteX1" fmla="*/ 4227 w 10000"/>
              <a:gd name="connsiteY1" fmla="*/ 9106 h 9329"/>
              <a:gd name="connsiteX2" fmla="*/ 3479 w 10000"/>
              <a:gd name="connsiteY2" fmla="*/ 9106 h 9329"/>
              <a:gd name="connsiteX3" fmla="*/ 2899 w 10000"/>
              <a:gd name="connsiteY3" fmla="*/ 8882 h 9329"/>
              <a:gd name="connsiteX4" fmla="*/ 2320 w 10000"/>
              <a:gd name="connsiteY4" fmla="*/ 8662 h 9329"/>
              <a:gd name="connsiteX5" fmla="*/ 1933 w 10000"/>
              <a:gd name="connsiteY5" fmla="*/ 8434 h 9329"/>
              <a:gd name="connsiteX6" fmla="*/ 1546 w 10000"/>
              <a:gd name="connsiteY6" fmla="*/ 7989 h 9329"/>
              <a:gd name="connsiteX7" fmla="*/ 1160 w 10000"/>
              <a:gd name="connsiteY7" fmla="*/ 7537 h 9329"/>
              <a:gd name="connsiteX8" fmla="*/ 966 w 10000"/>
              <a:gd name="connsiteY8" fmla="*/ 7094 h 9329"/>
              <a:gd name="connsiteX9" fmla="*/ 581 w 10000"/>
              <a:gd name="connsiteY9" fmla="*/ 6449 h 9329"/>
              <a:gd name="connsiteX10" fmla="*/ 387 w 10000"/>
              <a:gd name="connsiteY10" fmla="*/ 5779 h 9329"/>
              <a:gd name="connsiteX11" fmla="*/ 194 w 10000"/>
              <a:gd name="connsiteY11" fmla="*/ 5113 h 9329"/>
              <a:gd name="connsiteX12" fmla="*/ 194 w 10000"/>
              <a:gd name="connsiteY12" fmla="*/ 4441 h 9329"/>
              <a:gd name="connsiteX13" fmla="*/ 0 w 10000"/>
              <a:gd name="connsiteY13" fmla="*/ 3992 h 9329"/>
              <a:gd name="connsiteX14" fmla="*/ 0 w 10000"/>
              <a:gd name="connsiteY14" fmla="*/ 3323 h 9329"/>
              <a:gd name="connsiteX15" fmla="*/ 0 w 10000"/>
              <a:gd name="connsiteY15" fmla="*/ 2427 h 9329"/>
              <a:gd name="connsiteX16" fmla="*/ 0 w 10000"/>
              <a:gd name="connsiteY16" fmla="*/ 1533 h 9329"/>
              <a:gd name="connsiteX17" fmla="*/ 0 w 10000"/>
              <a:gd name="connsiteY17" fmla="*/ 443 h 9329"/>
              <a:gd name="connsiteX18" fmla="*/ 1160 w 10000"/>
              <a:gd name="connsiteY18" fmla="*/ 0 h 9329"/>
              <a:gd name="connsiteX19" fmla="*/ 1160 w 10000"/>
              <a:gd name="connsiteY19" fmla="*/ 668 h 9329"/>
              <a:gd name="connsiteX20" fmla="*/ 1160 w 10000"/>
              <a:gd name="connsiteY20" fmla="*/ 1112 h 9329"/>
              <a:gd name="connsiteX21" fmla="*/ 1160 w 10000"/>
              <a:gd name="connsiteY21" fmla="*/ 1533 h 9329"/>
              <a:gd name="connsiteX22" fmla="*/ 1160 w 10000"/>
              <a:gd name="connsiteY22" fmla="*/ 2876 h 9329"/>
              <a:gd name="connsiteX23" fmla="*/ 1354 w 10000"/>
              <a:gd name="connsiteY23" fmla="*/ 4217 h 9329"/>
              <a:gd name="connsiteX24" fmla="*/ 1546 w 10000"/>
              <a:gd name="connsiteY24" fmla="*/ 4885 h 9329"/>
              <a:gd name="connsiteX25" fmla="*/ 1546 w 10000"/>
              <a:gd name="connsiteY25" fmla="*/ 5334 h 9329"/>
              <a:gd name="connsiteX26" fmla="*/ 1740 w 10000"/>
              <a:gd name="connsiteY26" fmla="*/ 5779 h 9329"/>
              <a:gd name="connsiteX27" fmla="*/ 2126 w 10000"/>
              <a:gd name="connsiteY27" fmla="*/ 6227 h 9329"/>
              <a:gd name="connsiteX28" fmla="*/ 2320 w 10000"/>
              <a:gd name="connsiteY28" fmla="*/ 6449 h 9329"/>
              <a:gd name="connsiteX29" fmla="*/ 2706 w 10000"/>
              <a:gd name="connsiteY29" fmla="*/ 6674 h 9329"/>
              <a:gd name="connsiteX30" fmla="*/ 3091 w 10000"/>
              <a:gd name="connsiteY30" fmla="*/ 6869 h 9329"/>
              <a:gd name="connsiteX31" fmla="*/ 3479 w 10000"/>
              <a:gd name="connsiteY31" fmla="*/ 7094 h 9329"/>
              <a:gd name="connsiteX32" fmla="*/ 3842 w 10000"/>
              <a:gd name="connsiteY32" fmla="*/ 7094 h 9329"/>
              <a:gd name="connsiteX33" fmla="*/ 4422 w 10000"/>
              <a:gd name="connsiteY33" fmla="*/ 7320 h 9329"/>
              <a:gd name="connsiteX34" fmla="*/ 5001 w 10000"/>
              <a:gd name="connsiteY34" fmla="*/ 7320 h 9329"/>
              <a:gd name="connsiteX35" fmla="*/ 5580 w 10000"/>
              <a:gd name="connsiteY35" fmla="*/ 7320 h 9329"/>
              <a:gd name="connsiteX36" fmla="*/ 6159 w 10000"/>
              <a:gd name="connsiteY36" fmla="*/ 7094 h 9329"/>
              <a:gd name="connsiteX37" fmla="*/ 6547 w 10000"/>
              <a:gd name="connsiteY37" fmla="*/ 7094 h 9329"/>
              <a:gd name="connsiteX38" fmla="*/ 7126 w 10000"/>
              <a:gd name="connsiteY38" fmla="*/ 6869 h 9329"/>
              <a:gd name="connsiteX39" fmla="*/ 7513 w 10000"/>
              <a:gd name="connsiteY39" fmla="*/ 6674 h 9329"/>
              <a:gd name="connsiteX40" fmla="*/ 7898 w 10000"/>
              <a:gd name="connsiteY40" fmla="*/ 6449 h 9329"/>
              <a:gd name="connsiteX41" fmla="*/ 8092 w 10000"/>
              <a:gd name="connsiteY41" fmla="*/ 6227 h 9329"/>
              <a:gd name="connsiteX42" fmla="*/ 8092 w 10000"/>
              <a:gd name="connsiteY42" fmla="*/ 6005 h 9329"/>
              <a:gd name="connsiteX43" fmla="*/ 8261 w 10000"/>
              <a:gd name="connsiteY43" fmla="*/ 5557 h 9329"/>
              <a:gd name="connsiteX44" fmla="*/ 8454 w 10000"/>
              <a:gd name="connsiteY44" fmla="*/ 5113 h 9329"/>
              <a:gd name="connsiteX45" fmla="*/ 8647 w 10000"/>
              <a:gd name="connsiteY45" fmla="*/ 4885 h 9329"/>
              <a:gd name="connsiteX46" fmla="*/ 8647 w 10000"/>
              <a:gd name="connsiteY46" fmla="*/ 4217 h 9329"/>
              <a:gd name="connsiteX47" fmla="*/ 8841 w 10000"/>
              <a:gd name="connsiteY47" fmla="*/ 3773 h 9329"/>
              <a:gd name="connsiteX48" fmla="*/ 8841 w 10000"/>
              <a:gd name="connsiteY48" fmla="*/ 3323 h 9329"/>
              <a:gd name="connsiteX49" fmla="*/ 8841 w 10000"/>
              <a:gd name="connsiteY49" fmla="*/ 3097 h 9329"/>
              <a:gd name="connsiteX50" fmla="*/ 9034 w 10000"/>
              <a:gd name="connsiteY50" fmla="*/ 2652 h 9329"/>
              <a:gd name="connsiteX51" fmla="*/ 9034 w 10000"/>
              <a:gd name="connsiteY51" fmla="*/ 2427 h 9329"/>
              <a:gd name="connsiteX52" fmla="*/ 9227 w 10000"/>
              <a:gd name="connsiteY52" fmla="*/ 2427 h 9329"/>
              <a:gd name="connsiteX53" fmla="*/ 9227 w 10000"/>
              <a:gd name="connsiteY53" fmla="*/ 2205 h 9329"/>
              <a:gd name="connsiteX54" fmla="*/ 9227 w 10000"/>
              <a:gd name="connsiteY54" fmla="*/ 2205 h 9329"/>
              <a:gd name="connsiteX55" fmla="*/ 9227 w 10000"/>
              <a:gd name="connsiteY55" fmla="*/ 2205 h 9329"/>
              <a:gd name="connsiteX56" fmla="*/ 9227 w 10000"/>
              <a:gd name="connsiteY56" fmla="*/ 2427 h 9329"/>
              <a:gd name="connsiteX57" fmla="*/ 9420 w 10000"/>
              <a:gd name="connsiteY57" fmla="*/ 2427 h 9329"/>
              <a:gd name="connsiteX58" fmla="*/ 9420 w 10000"/>
              <a:gd name="connsiteY58" fmla="*/ 2652 h 9329"/>
              <a:gd name="connsiteX59" fmla="*/ 9420 w 10000"/>
              <a:gd name="connsiteY59" fmla="*/ 3097 h 9329"/>
              <a:gd name="connsiteX60" fmla="*/ 9420 w 10000"/>
              <a:gd name="connsiteY60" fmla="*/ 3323 h 9329"/>
              <a:gd name="connsiteX61" fmla="*/ 9420 w 10000"/>
              <a:gd name="connsiteY61" fmla="*/ 3773 h 9329"/>
              <a:gd name="connsiteX62" fmla="*/ 9420 w 10000"/>
              <a:gd name="connsiteY62" fmla="*/ 4217 h 9329"/>
              <a:gd name="connsiteX63" fmla="*/ 9614 w 10000"/>
              <a:gd name="connsiteY63" fmla="*/ 5113 h 9329"/>
              <a:gd name="connsiteX64" fmla="*/ 9614 w 10000"/>
              <a:gd name="connsiteY64" fmla="*/ 5779 h 9329"/>
              <a:gd name="connsiteX65" fmla="*/ 9807 w 10000"/>
              <a:gd name="connsiteY65" fmla="*/ 6449 h 9329"/>
              <a:gd name="connsiteX66" fmla="*/ 10000 w 10000"/>
              <a:gd name="connsiteY66" fmla="*/ 6869 h 9329"/>
              <a:gd name="connsiteX67" fmla="*/ 10000 w 10000"/>
              <a:gd name="connsiteY67" fmla="*/ 7094 h 9329"/>
              <a:gd name="connsiteX68" fmla="*/ 10000 w 10000"/>
              <a:gd name="connsiteY68" fmla="*/ 7320 h 9329"/>
              <a:gd name="connsiteX69" fmla="*/ 10000 w 10000"/>
              <a:gd name="connsiteY69" fmla="*/ 7537 h 9329"/>
              <a:gd name="connsiteX70" fmla="*/ 9807 w 10000"/>
              <a:gd name="connsiteY70" fmla="*/ 7762 h 9329"/>
              <a:gd name="connsiteX71" fmla="*/ 9420 w 10000"/>
              <a:gd name="connsiteY71" fmla="*/ 7989 h 9329"/>
              <a:gd name="connsiteX72" fmla="*/ 9034 w 10000"/>
              <a:gd name="connsiteY72" fmla="*/ 8210 h 9329"/>
              <a:gd name="connsiteX73" fmla="*/ 8647 w 10000"/>
              <a:gd name="connsiteY73" fmla="*/ 8434 h 9329"/>
              <a:gd name="connsiteX74" fmla="*/ 8092 w 10000"/>
              <a:gd name="connsiteY74" fmla="*/ 8662 h 9329"/>
              <a:gd name="connsiteX75" fmla="*/ 7318 w 10000"/>
              <a:gd name="connsiteY75" fmla="*/ 8882 h 9329"/>
              <a:gd name="connsiteX76" fmla="*/ 6739 w 10000"/>
              <a:gd name="connsiteY76" fmla="*/ 9106 h 9329"/>
              <a:gd name="connsiteX77" fmla="*/ 5967 w 10000"/>
              <a:gd name="connsiteY77" fmla="*/ 9329 h 9329"/>
              <a:gd name="connsiteX78" fmla="*/ 5001 w 10000"/>
              <a:gd name="connsiteY78" fmla="*/ 9329 h 9329"/>
              <a:gd name="connsiteX79" fmla="*/ 5001 w 10000"/>
              <a:gd name="connsiteY79" fmla="*/ 9329 h 9329"/>
              <a:gd name="connsiteX0" fmla="*/ 5001 w 10000"/>
              <a:gd name="connsiteY0" fmla="*/ 9525 h 9525"/>
              <a:gd name="connsiteX1" fmla="*/ 4227 w 10000"/>
              <a:gd name="connsiteY1" fmla="*/ 9286 h 9525"/>
              <a:gd name="connsiteX2" fmla="*/ 3479 w 10000"/>
              <a:gd name="connsiteY2" fmla="*/ 9286 h 9525"/>
              <a:gd name="connsiteX3" fmla="*/ 2899 w 10000"/>
              <a:gd name="connsiteY3" fmla="*/ 9046 h 9525"/>
              <a:gd name="connsiteX4" fmla="*/ 2320 w 10000"/>
              <a:gd name="connsiteY4" fmla="*/ 8810 h 9525"/>
              <a:gd name="connsiteX5" fmla="*/ 1933 w 10000"/>
              <a:gd name="connsiteY5" fmla="*/ 8566 h 9525"/>
              <a:gd name="connsiteX6" fmla="*/ 1546 w 10000"/>
              <a:gd name="connsiteY6" fmla="*/ 8089 h 9525"/>
              <a:gd name="connsiteX7" fmla="*/ 1160 w 10000"/>
              <a:gd name="connsiteY7" fmla="*/ 7604 h 9525"/>
              <a:gd name="connsiteX8" fmla="*/ 966 w 10000"/>
              <a:gd name="connsiteY8" fmla="*/ 7129 h 9525"/>
              <a:gd name="connsiteX9" fmla="*/ 581 w 10000"/>
              <a:gd name="connsiteY9" fmla="*/ 6438 h 9525"/>
              <a:gd name="connsiteX10" fmla="*/ 387 w 10000"/>
              <a:gd name="connsiteY10" fmla="*/ 5720 h 9525"/>
              <a:gd name="connsiteX11" fmla="*/ 194 w 10000"/>
              <a:gd name="connsiteY11" fmla="*/ 5006 h 9525"/>
              <a:gd name="connsiteX12" fmla="*/ 194 w 10000"/>
              <a:gd name="connsiteY12" fmla="*/ 4285 h 9525"/>
              <a:gd name="connsiteX13" fmla="*/ 0 w 10000"/>
              <a:gd name="connsiteY13" fmla="*/ 3804 h 9525"/>
              <a:gd name="connsiteX14" fmla="*/ 0 w 10000"/>
              <a:gd name="connsiteY14" fmla="*/ 3087 h 9525"/>
              <a:gd name="connsiteX15" fmla="*/ 0 w 10000"/>
              <a:gd name="connsiteY15" fmla="*/ 2127 h 9525"/>
              <a:gd name="connsiteX16" fmla="*/ 0 w 10000"/>
              <a:gd name="connsiteY16" fmla="*/ 1168 h 9525"/>
              <a:gd name="connsiteX17" fmla="*/ 0 w 10000"/>
              <a:gd name="connsiteY17" fmla="*/ 0 h 9525"/>
              <a:gd name="connsiteX18" fmla="*/ 1160 w 10000"/>
              <a:gd name="connsiteY18" fmla="*/ 241 h 9525"/>
              <a:gd name="connsiteX19" fmla="*/ 1160 w 10000"/>
              <a:gd name="connsiteY19" fmla="*/ 717 h 9525"/>
              <a:gd name="connsiteX20" fmla="*/ 1160 w 10000"/>
              <a:gd name="connsiteY20" fmla="*/ 1168 h 9525"/>
              <a:gd name="connsiteX21" fmla="*/ 1160 w 10000"/>
              <a:gd name="connsiteY21" fmla="*/ 2608 h 9525"/>
              <a:gd name="connsiteX22" fmla="*/ 1354 w 10000"/>
              <a:gd name="connsiteY22" fmla="*/ 4045 h 9525"/>
              <a:gd name="connsiteX23" fmla="*/ 1546 w 10000"/>
              <a:gd name="connsiteY23" fmla="*/ 4761 h 9525"/>
              <a:gd name="connsiteX24" fmla="*/ 1546 w 10000"/>
              <a:gd name="connsiteY24" fmla="*/ 5243 h 9525"/>
              <a:gd name="connsiteX25" fmla="*/ 1740 w 10000"/>
              <a:gd name="connsiteY25" fmla="*/ 5720 h 9525"/>
              <a:gd name="connsiteX26" fmla="*/ 2126 w 10000"/>
              <a:gd name="connsiteY26" fmla="*/ 6200 h 9525"/>
              <a:gd name="connsiteX27" fmla="*/ 2320 w 10000"/>
              <a:gd name="connsiteY27" fmla="*/ 6438 h 9525"/>
              <a:gd name="connsiteX28" fmla="*/ 2706 w 10000"/>
              <a:gd name="connsiteY28" fmla="*/ 6679 h 9525"/>
              <a:gd name="connsiteX29" fmla="*/ 3091 w 10000"/>
              <a:gd name="connsiteY29" fmla="*/ 6888 h 9525"/>
              <a:gd name="connsiteX30" fmla="*/ 3479 w 10000"/>
              <a:gd name="connsiteY30" fmla="*/ 7129 h 9525"/>
              <a:gd name="connsiteX31" fmla="*/ 3842 w 10000"/>
              <a:gd name="connsiteY31" fmla="*/ 7129 h 9525"/>
              <a:gd name="connsiteX32" fmla="*/ 4422 w 10000"/>
              <a:gd name="connsiteY32" fmla="*/ 7372 h 9525"/>
              <a:gd name="connsiteX33" fmla="*/ 5001 w 10000"/>
              <a:gd name="connsiteY33" fmla="*/ 7372 h 9525"/>
              <a:gd name="connsiteX34" fmla="*/ 5580 w 10000"/>
              <a:gd name="connsiteY34" fmla="*/ 7372 h 9525"/>
              <a:gd name="connsiteX35" fmla="*/ 6159 w 10000"/>
              <a:gd name="connsiteY35" fmla="*/ 7129 h 9525"/>
              <a:gd name="connsiteX36" fmla="*/ 6547 w 10000"/>
              <a:gd name="connsiteY36" fmla="*/ 7129 h 9525"/>
              <a:gd name="connsiteX37" fmla="*/ 7126 w 10000"/>
              <a:gd name="connsiteY37" fmla="*/ 6888 h 9525"/>
              <a:gd name="connsiteX38" fmla="*/ 7513 w 10000"/>
              <a:gd name="connsiteY38" fmla="*/ 6679 h 9525"/>
              <a:gd name="connsiteX39" fmla="*/ 7898 w 10000"/>
              <a:gd name="connsiteY39" fmla="*/ 6438 h 9525"/>
              <a:gd name="connsiteX40" fmla="*/ 8092 w 10000"/>
              <a:gd name="connsiteY40" fmla="*/ 6200 h 9525"/>
              <a:gd name="connsiteX41" fmla="*/ 8092 w 10000"/>
              <a:gd name="connsiteY41" fmla="*/ 5962 h 9525"/>
              <a:gd name="connsiteX42" fmla="*/ 8261 w 10000"/>
              <a:gd name="connsiteY42" fmla="*/ 5482 h 9525"/>
              <a:gd name="connsiteX43" fmla="*/ 8454 w 10000"/>
              <a:gd name="connsiteY43" fmla="*/ 5006 h 9525"/>
              <a:gd name="connsiteX44" fmla="*/ 8647 w 10000"/>
              <a:gd name="connsiteY44" fmla="*/ 4761 h 9525"/>
              <a:gd name="connsiteX45" fmla="*/ 8647 w 10000"/>
              <a:gd name="connsiteY45" fmla="*/ 4045 h 9525"/>
              <a:gd name="connsiteX46" fmla="*/ 8841 w 10000"/>
              <a:gd name="connsiteY46" fmla="*/ 3569 h 9525"/>
              <a:gd name="connsiteX47" fmla="*/ 8841 w 10000"/>
              <a:gd name="connsiteY47" fmla="*/ 3087 h 9525"/>
              <a:gd name="connsiteX48" fmla="*/ 8841 w 10000"/>
              <a:gd name="connsiteY48" fmla="*/ 2845 h 9525"/>
              <a:gd name="connsiteX49" fmla="*/ 9034 w 10000"/>
              <a:gd name="connsiteY49" fmla="*/ 2368 h 9525"/>
              <a:gd name="connsiteX50" fmla="*/ 9034 w 10000"/>
              <a:gd name="connsiteY50" fmla="*/ 2127 h 9525"/>
              <a:gd name="connsiteX51" fmla="*/ 9227 w 10000"/>
              <a:gd name="connsiteY51" fmla="*/ 2127 h 9525"/>
              <a:gd name="connsiteX52" fmla="*/ 9227 w 10000"/>
              <a:gd name="connsiteY52" fmla="*/ 1889 h 9525"/>
              <a:gd name="connsiteX53" fmla="*/ 9227 w 10000"/>
              <a:gd name="connsiteY53" fmla="*/ 1889 h 9525"/>
              <a:gd name="connsiteX54" fmla="*/ 9227 w 10000"/>
              <a:gd name="connsiteY54" fmla="*/ 1889 h 9525"/>
              <a:gd name="connsiteX55" fmla="*/ 9227 w 10000"/>
              <a:gd name="connsiteY55" fmla="*/ 2127 h 9525"/>
              <a:gd name="connsiteX56" fmla="*/ 9420 w 10000"/>
              <a:gd name="connsiteY56" fmla="*/ 2127 h 9525"/>
              <a:gd name="connsiteX57" fmla="*/ 9420 w 10000"/>
              <a:gd name="connsiteY57" fmla="*/ 2368 h 9525"/>
              <a:gd name="connsiteX58" fmla="*/ 9420 w 10000"/>
              <a:gd name="connsiteY58" fmla="*/ 2845 h 9525"/>
              <a:gd name="connsiteX59" fmla="*/ 9420 w 10000"/>
              <a:gd name="connsiteY59" fmla="*/ 3087 h 9525"/>
              <a:gd name="connsiteX60" fmla="*/ 9420 w 10000"/>
              <a:gd name="connsiteY60" fmla="*/ 3569 h 9525"/>
              <a:gd name="connsiteX61" fmla="*/ 9420 w 10000"/>
              <a:gd name="connsiteY61" fmla="*/ 4045 h 9525"/>
              <a:gd name="connsiteX62" fmla="*/ 9614 w 10000"/>
              <a:gd name="connsiteY62" fmla="*/ 5006 h 9525"/>
              <a:gd name="connsiteX63" fmla="*/ 9614 w 10000"/>
              <a:gd name="connsiteY63" fmla="*/ 5720 h 9525"/>
              <a:gd name="connsiteX64" fmla="*/ 9807 w 10000"/>
              <a:gd name="connsiteY64" fmla="*/ 6438 h 9525"/>
              <a:gd name="connsiteX65" fmla="*/ 10000 w 10000"/>
              <a:gd name="connsiteY65" fmla="*/ 6888 h 9525"/>
              <a:gd name="connsiteX66" fmla="*/ 10000 w 10000"/>
              <a:gd name="connsiteY66" fmla="*/ 7129 h 9525"/>
              <a:gd name="connsiteX67" fmla="*/ 10000 w 10000"/>
              <a:gd name="connsiteY67" fmla="*/ 7372 h 9525"/>
              <a:gd name="connsiteX68" fmla="*/ 10000 w 10000"/>
              <a:gd name="connsiteY68" fmla="*/ 7604 h 9525"/>
              <a:gd name="connsiteX69" fmla="*/ 9807 w 10000"/>
              <a:gd name="connsiteY69" fmla="*/ 7845 h 9525"/>
              <a:gd name="connsiteX70" fmla="*/ 9420 w 10000"/>
              <a:gd name="connsiteY70" fmla="*/ 8089 h 9525"/>
              <a:gd name="connsiteX71" fmla="*/ 9034 w 10000"/>
              <a:gd name="connsiteY71" fmla="*/ 8326 h 9525"/>
              <a:gd name="connsiteX72" fmla="*/ 8647 w 10000"/>
              <a:gd name="connsiteY72" fmla="*/ 8566 h 9525"/>
              <a:gd name="connsiteX73" fmla="*/ 8092 w 10000"/>
              <a:gd name="connsiteY73" fmla="*/ 8810 h 9525"/>
              <a:gd name="connsiteX74" fmla="*/ 7318 w 10000"/>
              <a:gd name="connsiteY74" fmla="*/ 9046 h 9525"/>
              <a:gd name="connsiteX75" fmla="*/ 6739 w 10000"/>
              <a:gd name="connsiteY75" fmla="*/ 9286 h 9525"/>
              <a:gd name="connsiteX76" fmla="*/ 5967 w 10000"/>
              <a:gd name="connsiteY76" fmla="*/ 9525 h 9525"/>
              <a:gd name="connsiteX77" fmla="*/ 5001 w 10000"/>
              <a:gd name="connsiteY77" fmla="*/ 9525 h 9525"/>
              <a:gd name="connsiteX78" fmla="*/ 5001 w 10000"/>
              <a:gd name="connsiteY78" fmla="*/ 9525 h 9525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1226 h 10000"/>
              <a:gd name="connsiteX20" fmla="*/ 1160 w 10000"/>
              <a:gd name="connsiteY20" fmla="*/ 2738 h 10000"/>
              <a:gd name="connsiteX21" fmla="*/ 1354 w 10000"/>
              <a:gd name="connsiteY21" fmla="*/ 4247 h 10000"/>
              <a:gd name="connsiteX22" fmla="*/ 1546 w 10000"/>
              <a:gd name="connsiteY22" fmla="*/ 4998 h 10000"/>
              <a:gd name="connsiteX23" fmla="*/ 1546 w 10000"/>
              <a:gd name="connsiteY23" fmla="*/ 5504 h 10000"/>
              <a:gd name="connsiteX24" fmla="*/ 1740 w 10000"/>
              <a:gd name="connsiteY24" fmla="*/ 6005 h 10000"/>
              <a:gd name="connsiteX25" fmla="*/ 2126 w 10000"/>
              <a:gd name="connsiteY25" fmla="*/ 6509 h 10000"/>
              <a:gd name="connsiteX26" fmla="*/ 2320 w 10000"/>
              <a:gd name="connsiteY26" fmla="*/ 6759 h 10000"/>
              <a:gd name="connsiteX27" fmla="*/ 2706 w 10000"/>
              <a:gd name="connsiteY27" fmla="*/ 7012 h 10000"/>
              <a:gd name="connsiteX28" fmla="*/ 3091 w 10000"/>
              <a:gd name="connsiteY28" fmla="*/ 7231 h 10000"/>
              <a:gd name="connsiteX29" fmla="*/ 3479 w 10000"/>
              <a:gd name="connsiteY29" fmla="*/ 7485 h 10000"/>
              <a:gd name="connsiteX30" fmla="*/ 3842 w 10000"/>
              <a:gd name="connsiteY30" fmla="*/ 7485 h 10000"/>
              <a:gd name="connsiteX31" fmla="*/ 4422 w 10000"/>
              <a:gd name="connsiteY31" fmla="*/ 7740 h 10000"/>
              <a:gd name="connsiteX32" fmla="*/ 5001 w 10000"/>
              <a:gd name="connsiteY32" fmla="*/ 7740 h 10000"/>
              <a:gd name="connsiteX33" fmla="*/ 5580 w 10000"/>
              <a:gd name="connsiteY33" fmla="*/ 7740 h 10000"/>
              <a:gd name="connsiteX34" fmla="*/ 6159 w 10000"/>
              <a:gd name="connsiteY34" fmla="*/ 7485 h 10000"/>
              <a:gd name="connsiteX35" fmla="*/ 6547 w 10000"/>
              <a:gd name="connsiteY35" fmla="*/ 7485 h 10000"/>
              <a:gd name="connsiteX36" fmla="*/ 7126 w 10000"/>
              <a:gd name="connsiteY36" fmla="*/ 7231 h 10000"/>
              <a:gd name="connsiteX37" fmla="*/ 7513 w 10000"/>
              <a:gd name="connsiteY37" fmla="*/ 7012 h 10000"/>
              <a:gd name="connsiteX38" fmla="*/ 7898 w 10000"/>
              <a:gd name="connsiteY38" fmla="*/ 6759 h 10000"/>
              <a:gd name="connsiteX39" fmla="*/ 8092 w 10000"/>
              <a:gd name="connsiteY39" fmla="*/ 6509 h 10000"/>
              <a:gd name="connsiteX40" fmla="*/ 8092 w 10000"/>
              <a:gd name="connsiteY40" fmla="*/ 6259 h 10000"/>
              <a:gd name="connsiteX41" fmla="*/ 8261 w 10000"/>
              <a:gd name="connsiteY41" fmla="*/ 5755 h 10000"/>
              <a:gd name="connsiteX42" fmla="*/ 8454 w 10000"/>
              <a:gd name="connsiteY42" fmla="*/ 5256 h 10000"/>
              <a:gd name="connsiteX43" fmla="*/ 8647 w 10000"/>
              <a:gd name="connsiteY43" fmla="*/ 4998 h 10000"/>
              <a:gd name="connsiteX44" fmla="*/ 8647 w 10000"/>
              <a:gd name="connsiteY44" fmla="*/ 4247 h 10000"/>
              <a:gd name="connsiteX45" fmla="*/ 8841 w 10000"/>
              <a:gd name="connsiteY45" fmla="*/ 3747 h 10000"/>
              <a:gd name="connsiteX46" fmla="*/ 8841 w 10000"/>
              <a:gd name="connsiteY46" fmla="*/ 3241 h 10000"/>
              <a:gd name="connsiteX47" fmla="*/ 8841 w 10000"/>
              <a:gd name="connsiteY47" fmla="*/ 2987 h 10000"/>
              <a:gd name="connsiteX48" fmla="*/ 9034 w 10000"/>
              <a:gd name="connsiteY48" fmla="*/ 2486 h 10000"/>
              <a:gd name="connsiteX49" fmla="*/ 9034 w 10000"/>
              <a:gd name="connsiteY49" fmla="*/ 2233 h 10000"/>
              <a:gd name="connsiteX50" fmla="*/ 9227 w 10000"/>
              <a:gd name="connsiteY50" fmla="*/ 223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1983 h 10000"/>
              <a:gd name="connsiteX54" fmla="*/ 9227 w 10000"/>
              <a:gd name="connsiteY54" fmla="*/ 2233 h 10000"/>
              <a:gd name="connsiteX55" fmla="*/ 9420 w 10000"/>
              <a:gd name="connsiteY55" fmla="*/ 2233 h 10000"/>
              <a:gd name="connsiteX56" fmla="*/ 9420 w 10000"/>
              <a:gd name="connsiteY56" fmla="*/ 2486 h 10000"/>
              <a:gd name="connsiteX57" fmla="*/ 9420 w 10000"/>
              <a:gd name="connsiteY57" fmla="*/ 2987 h 10000"/>
              <a:gd name="connsiteX58" fmla="*/ 9420 w 10000"/>
              <a:gd name="connsiteY58" fmla="*/ 3241 h 10000"/>
              <a:gd name="connsiteX59" fmla="*/ 9420 w 10000"/>
              <a:gd name="connsiteY59" fmla="*/ 3747 h 10000"/>
              <a:gd name="connsiteX60" fmla="*/ 9420 w 10000"/>
              <a:gd name="connsiteY60" fmla="*/ 4247 h 10000"/>
              <a:gd name="connsiteX61" fmla="*/ 9614 w 10000"/>
              <a:gd name="connsiteY61" fmla="*/ 5256 h 10000"/>
              <a:gd name="connsiteX62" fmla="*/ 9614 w 10000"/>
              <a:gd name="connsiteY62" fmla="*/ 6005 h 10000"/>
              <a:gd name="connsiteX63" fmla="*/ 9807 w 10000"/>
              <a:gd name="connsiteY63" fmla="*/ 6759 h 10000"/>
              <a:gd name="connsiteX64" fmla="*/ 10000 w 10000"/>
              <a:gd name="connsiteY64" fmla="*/ 7231 h 10000"/>
              <a:gd name="connsiteX65" fmla="*/ 10000 w 10000"/>
              <a:gd name="connsiteY65" fmla="*/ 7485 h 10000"/>
              <a:gd name="connsiteX66" fmla="*/ 10000 w 10000"/>
              <a:gd name="connsiteY66" fmla="*/ 7740 h 10000"/>
              <a:gd name="connsiteX67" fmla="*/ 10000 w 10000"/>
              <a:gd name="connsiteY67" fmla="*/ 7983 h 10000"/>
              <a:gd name="connsiteX68" fmla="*/ 9807 w 10000"/>
              <a:gd name="connsiteY68" fmla="*/ 8236 h 10000"/>
              <a:gd name="connsiteX69" fmla="*/ 9420 w 10000"/>
              <a:gd name="connsiteY69" fmla="*/ 8492 h 10000"/>
              <a:gd name="connsiteX70" fmla="*/ 9034 w 10000"/>
              <a:gd name="connsiteY70" fmla="*/ 8741 h 10000"/>
              <a:gd name="connsiteX71" fmla="*/ 8647 w 10000"/>
              <a:gd name="connsiteY71" fmla="*/ 8993 h 10000"/>
              <a:gd name="connsiteX72" fmla="*/ 8092 w 10000"/>
              <a:gd name="connsiteY72" fmla="*/ 9249 h 10000"/>
              <a:gd name="connsiteX73" fmla="*/ 7318 w 10000"/>
              <a:gd name="connsiteY73" fmla="*/ 9497 h 10000"/>
              <a:gd name="connsiteX74" fmla="*/ 6739 w 10000"/>
              <a:gd name="connsiteY74" fmla="*/ 9749 h 10000"/>
              <a:gd name="connsiteX75" fmla="*/ 5967 w 10000"/>
              <a:gd name="connsiteY75" fmla="*/ 10000 h 10000"/>
              <a:gd name="connsiteX76" fmla="*/ 5001 w 10000"/>
              <a:gd name="connsiteY76" fmla="*/ 10000 h 10000"/>
              <a:gd name="connsiteX77" fmla="*/ 5001 w 10000"/>
              <a:gd name="connsiteY77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53 h 10000"/>
              <a:gd name="connsiteX19" fmla="*/ 1160 w 10000"/>
              <a:gd name="connsiteY19" fmla="*/ 2738 h 10000"/>
              <a:gd name="connsiteX20" fmla="*/ 1354 w 10000"/>
              <a:gd name="connsiteY20" fmla="*/ 4247 h 10000"/>
              <a:gd name="connsiteX21" fmla="*/ 1546 w 10000"/>
              <a:gd name="connsiteY21" fmla="*/ 4998 h 10000"/>
              <a:gd name="connsiteX22" fmla="*/ 1546 w 10000"/>
              <a:gd name="connsiteY22" fmla="*/ 5504 h 10000"/>
              <a:gd name="connsiteX23" fmla="*/ 1740 w 10000"/>
              <a:gd name="connsiteY23" fmla="*/ 6005 h 10000"/>
              <a:gd name="connsiteX24" fmla="*/ 2126 w 10000"/>
              <a:gd name="connsiteY24" fmla="*/ 6509 h 10000"/>
              <a:gd name="connsiteX25" fmla="*/ 2320 w 10000"/>
              <a:gd name="connsiteY25" fmla="*/ 6759 h 10000"/>
              <a:gd name="connsiteX26" fmla="*/ 2706 w 10000"/>
              <a:gd name="connsiteY26" fmla="*/ 7012 h 10000"/>
              <a:gd name="connsiteX27" fmla="*/ 3091 w 10000"/>
              <a:gd name="connsiteY27" fmla="*/ 7231 h 10000"/>
              <a:gd name="connsiteX28" fmla="*/ 3479 w 10000"/>
              <a:gd name="connsiteY28" fmla="*/ 7485 h 10000"/>
              <a:gd name="connsiteX29" fmla="*/ 3842 w 10000"/>
              <a:gd name="connsiteY29" fmla="*/ 7485 h 10000"/>
              <a:gd name="connsiteX30" fmla="*/ 4422 w 10000"/>
              <a:gd name="connsiteY30" fmla="*/ 7740 h 10000"/>
              <a:gd name="connsiteX31" fmla="*/ 5001 w 10000"/>
              <a:gd name="connsiteY31" fmla="*/ 7740 h 10000"/>
              <a:gd name="connsiteX32" fmla="*/ 5580 w 10000"/>
              <a:gd name="connsiteY32" fmla="*/ 7740 h 10000"/>
              <a:gd name="connsiteX33" fmla="*/ 6159 w 10000"/>
              <a:gd name="connsiteY33" fmla="*/ 7485 h 10000"/>
              <a:gd name="connsiteX34" fmla="*/ 6547 w 10000"/>
              <a:gd name="connsiteY34" fmla="*/ 7485 h 10000"/>
              <a:gd name="connsiteX35" fmla="*/ 7126 w 10000"/>
              <a:gd name="connsiteY35" fmla="*/ 7231 h 10000"/>
              <a:gd name="connsiteX36" fmla="*/ 7513 w 10000"/>
              <a:gd name="connsiteY36" fmla="*/ 7012 h 10000"/>
              <a:gd name="connsiteX37" fmla="*/ 7898 w 10000"/>
              <a:gd name="connsiteY37" fmla="*/ 6759 h 10000"/>
              <a:gd name="connsiteX38" fmla="*/ 8092 w 10000"/>
              <a:gd name="connsiteY38" fmla="*/ 6509 h 10000"/>
              <a:gd name="connsiteX39" fmla="*/ 8092 w 10000"/>
              <a:gd name="connsiteY39" fmla="*/ 6259 h 10000"/>
              <a:gd name="connsiteX40" fmla="*/ 8261 w 10000"/>
              <a:gd name="connsiteY40" fmla="*/ 5755 h 10000"/>
              <a:gd name="connsiteX41" fmla="*/ 8454 w 10000"/>
              <a:gd name="connsiteY41" fmla="*/ 5256 h 10000"/>
              <a:gd name="connsiteX42" fmla="*/ 8647 w 10000"/>
              <a:gd name="connsiteY42" fmla="*/ 4998 h 10000"/>
              <a:gd name="connsiteX43" fmla="*/ 8647 w 10000"/>
              <a:gd name="connsiteY43" fmla="*/ 4247 h 10000"/>
              <a:gd name="connsiteX44" fmla="*/ 8841 w 10000"/>
              <a:gd name="connsiteY44" fmla="*/ 3747 h 10000"/>
              <a:gd name="connsiteX45" fmla="*/ 8841 w 10000"/>
              <a:gd name="connsiteY45" fmla="*/ 3241 h 10000"/>
              <a:gd name="connsiteX46" fmla="*/ 8841 w 10000"/>
              <a:gd name="connsiteY46" fmla="*/ 2987 h 10000"/>
              <a:gd name="connsiteX47" fmla="*/ 9034 w 10000"/>
              <a:gd name="connsiteY47" fmla="*/ 2486 h 10000"/>
              <a:gd name="connsiteX48" fmla="*/ 9034 w 10000"/>
              <a:gd name="connsiteY48" fmla="*/ 2233 h 10000"/>
              <a:gd name="connsiteX49" fmla="*/ 9227 w 10000"/>
              <a:gd name="connsiteY49" fmla="*/ 223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1983 h 10000"/>
              <a:gd name="connsiteX53" fmla="*/ 9227 w 10000"/>
              <a:gd name="connsiteY53" fmla="*/ 2233 h 10000"/>
              <a:gd name="connsiteX54" fmla="*/ 9420 w 10000"/>
              <a:gd name="connsiteY54" fmla="*/ 2233 h 10000"/>
              <a:gd name="connsiteX55" fmla="*/ 9420 w 10000"/>
              <a:gd name="connsiteY55" fmla="*/ 2486 h 10000"/>
              <a:gd name="connsiteX56" fmla="*/ 9420 w 10000"/>
              <a:gd name="connsiteY56" fmla="*/ 2987 h 10000"/>
              <a:gd name="connsiteX57" fmla="*/ 9420 w 10000"/>
              <a:gd name="connsiteY57" fmla="*/ 3241 h 10000"/>
              <a:gd name="connsiteX58" fmla="*/ 9420 w 10000"/>
              <a:gd name="connsiteY58" fmla="*/ 3747 h 10000"/>
              <a:gd name="connsiteX59" fmla="*/ 9420 w 10000"/>
              <a:gd name="connsiteY59" fmla="*/ 4247 h 10000"/>
              <a:gd name="connsiteX60" fmla="*/ 9614 w 10000"/>
              <a:gd name="connsiteY60" fmla="*/ 5256 h 10000"/>
              <a:gd name="connsiteX61" fmla="*/ 9614 w 10000"/>
              <a:gd name="connsiteY61" fmla="*/ 6005 h 10000"/>
              <a:gd name="connsiteX62" fmla="*/ 9807 w 10000"/>
              <a:gd name="connsiteY62" fmla="*/ 6759 h 10000"/>
              <a:gd name="connsiteX63" fmla="*/ 10000 w 10000"/>
              <a:gd name="connsiteY63" fmla="*/ 7231 h 10000"/>
              <a:gd name="connsiteX64" fmla="*/ 10000 w 10000"/>
              <a:gd name="connsiteY64" fmla="*/ 7485 h 10000"/>
              <a:gd name="connsiteX65" fmla="*/ 10000 w 10000"/>
              <a:gd name="connsiteY65" fmla="*/ 7740 h 10000"/>
              <a:gd name="connsiteX66" fmla="*/ 10000 w 10000"/>
              <a:gd name="connsiteY66" fmla="*/ 7983 h 10000"/>
              <a:gd name="connsiteX67" fmla="*/ 9807 w 10000"/>
              <a:gd name="connsiteY67" fmla="*/ 8236 h 10000"/>
              <a:gd name="connsiteX68" fmla="*/ 9420 w 10000"/>
              <a:gd name="connsiteY68" fmla="*/ 8492 h 10000"/>
              <a:gd name="connsiteX69" fmla="*/ 9034 w 10000"/>
              <a:gd name="connsiteY69" fmla="*/ 8741 h 10000"/>
              <a:gd name="connsiteX70" fmla="*/ 8647 w 10000"/>
              <a:gd name="connsiteY70" fmla="*/ 8993 h 10000"/>
              <a:gd name="connsiteX71" fmla="*/ 8092 w 10000"/>
              <a:gd name="connsiteY71" fmla="*/ 9249 h 10000"/>
              <a:gd name="connsiteX72" fmla="*/ 7318 w 10000"/>
              <a:gd name="connsiteY72" fmla="*/ 9497 h 10000"/>
              <a:gd name="connsiteX73" fmla="*/ 6739 w 10000"/>
              <a:gd name="connsiteY73" fmla="*/ 9749 h 10000"/>
              <a:gd name="connsiteX74" fmla="*/ 5967 w 10000"/>
              <a:gd name="connsiteY74" fmla="*/ 10000 h 10000"/>
              <a:gd name="connsiteX75" fmla="*/ 5001 w 10000"/>
              <a:gd name="connsiteY75" fmla="*/ 10000 h 10000"/>
              <a:gd name="connsiteX76" fmla="*/ 5001 w 10000"/>
              <a:gd name="connsiteY76" fmla="*/ 10000 h 10000"/>
              <a:gd name="connsiteX0" fmla="*/ 5001 w 10000"/>
              <a:gd name="connsiteY0" fmla="*/ 10000 h 10000"/>
              <a:gd name="connsiteX1" fmla="*/ 4227 w 10000"/>
              <a:gd name="connsiteY1" fmla="*/ 9749 h 10000"/>
              <a:gd name="connsiteX2" fmla="*/ 3479 w 10000"/>
              <a:gd name="connsiteY2" fmla="*/ 9749 h 10000"/>
              <a:gd name="connsiteX3" fmla="*/ 2899 w 10000"/>
              <a:gd name="connsiteY3" fmla="*/ 9497 h 10000"/>
              <a:gd name="connsiteX4" fmla="*/ 2320 w 10000"/>
              <a:gd name="connsiteY4" fmla="*/ 9249 h 10000"/>
              <a:gd name="connsiteX5" fmla="*/ 1933 w 10000"/>
              <a:gd name="connsiteY5" fmla="*/ 8993 h 10000"/>
              <a:gd name="connsiteX6" fmla="*/ 1546 w 10000"/>
              <a:gd name="connsiteY6" fmla="*/ 8492 h 10000"/>
              <a:gd name="connsiteX7" fmla="*/ 1160 w 10000"/>
              <a:gd name="connsiteY7" fmla="*/ 7983 h 10000"/>
              <a:gd name="connsiteX8" fmla="*/ 966 w 10000"/>
              <a:gd name="connsiteY8" fmla="*/ 7485 h 10000"/>
              <a:gd name="connsiteX9" fmla="*/ 581 w 10000"/>
              <a:gd name="connsiteY9" fmla="*/ 6759 h 10000"/>
              <a:gd name="connsiteX10" fmla="*/ 387 w 10000"/>
              <a:gd name="connsiteY10" fmla="*/ 6005 h 10000"/>
              <a:gd name="connsiteX11" fmla="*/ 194 w 10000"/>
              <a:gd name="connsiteY11" fmla="*/ 5256 h 10000"/>
              <a:gd name="connsiteX12" fmla="*/ 194 w 10000"/>
              <a:gd name="connsiteY12" fmla="*/ 4499 h 10000"/>
              <a:gd name="connsiteX13" fmla="*/ 0 w 10000"/>
              <a:gd name="connsiteY13" fmla="*/ 3994 h 10000"/>
              <a:gd name="connsiteX14" fmla="*/ 0 w 10000"/>
              <a:gd name="connsiteY14" fmla="*/ 3241 h 10000"/>
              <a:gd name="connsiteX15" fmla="*/ 0 w 10000"/>
              <a:gd name="connsiteY15" fmla="*/ 2233 h 10000"/>
              <a:gd name="connsiteX16" fmla="*/ 0 w 10000"/>
              <a:gd name="connsiteY16" fmla="*/ 1226 h 10000"/>
              <a:gd name="connsiteX17" fmla="*/ 0 w 10000"/>
              <a:gd name="connsiteY17" fmla="*/ 0 h 10000"/>
              <a:gd name="connsiteX18" fmla="*/ 1160 w 10000"/>
              <a:gd name="connsiteY18" fmla="*/ 2738 h 10000"/>
              <a:gd name="connsiteX19" fmla="*/ 1354 w 10000"/>
              <a:gd name="connsiteY19" fmla="*/ 4247 h 10000"/>
              <a:gd name="connsiteX20" fmla="*/ 1546 w 10000"/>
              <a:gd name="connsiteY20" fmla="*/ 4998 h 10000"/>
              <a:gd name="connsiteX21" fmla="*/ 1546 w 10000"/>
              <a:gd name="connsiteY21" fmla="*/ 5504 h 10000"/>
              <a:gd name="connsiteX22" fmla="*/ 1740 w 10000"/>
              <a:gd name="connsiteY22" fmla="*/ 6005 h 10000"/>
              <a:gd name="connsiteX23" fmla="*/ 2126 w 10000"/>
              <a:gd name="connsiteY23" fmla="*/ 6509 h 10000"/>
              <a:gd name="connsiteX24" fmla="*/ 2320 w 10000"/>
              <a:gd name="connsiteY24" fmla="*/ 6759 h 10000"/>
              <a:gd name="connsiteX25" fmla="*/ 2706 w 10000"/>
              <a:gd name="connsiteY25" fmla="*/ 7012 h 10000"/>
              <a:gd name="connsiteX26" fmla="*/ 3091 w 10000"/>
              <a:gd name="connsiteY26" fmla="*/ 7231 h 10000"/>
              <a:gd name="connsiteX27" fmla="*/ 3479 w 10000"/>
              <a:gd name="connsiteY27" fmla="*/ 7485 h 10000"/>
              <a:gd name="connsiteX28" fmla="*/ 3842 w 10000"/>
              <a:gd name="connsiteY28" fmla="*/ 7485 h 10000"/>
              <a:gd name="connsiteX29" fmla="*/ 4422 w 10000"/>
              <a:gd name="connsiteY29" fmla="*/ 7740 h 10000"/>
              <a:gd name="connsiteX30" fmla="*/ 5001 w 10000"/>
              <a:gd name="connsiteY30" fmla="*/ 7740 h 10000"/>
              <a:gd name="connsiteX31" fmla="*/ 5580 w 10000"/>
              <a:gd name="connsiteY31" fmla="*/ 7740 h 10000"/>
              <a:gd name="connsiteX32" fmla="*/ 6159 w 10000"/>
              <a:gd name="connsiteY32" fmla="*/ 7485 h 10000"/>
              <a:gd name="connsiteX33" fmla="*/ 6547 w 10000"/>
              <a:gd name="connsiteY33" fmla="*/ 7485 h 10000"/>
              <a:gd name="connsiteX34" fmla="*/ 7126 w 10000"/>
              <a:gd name="connsiteY34" fmla="*/ 7231 h 10000"/>
              <a:gd name="connsiteX35" fmla="*/ 7513 w 10000"/>
              <a:gd name="connsiteY35" fmla="*/ 7012 h 10000"/>
              <a:gd name="connsiteX36" fmla="*/ 7898 w 10000"/>
              <a:gd name="connsiteY36" fmla="*/ 6759 h 10000"/>
              <a:gd name="connsiteX37" fmla="*/ 8092 w 10000"/>
              <a:gd name="connsiteY37" fmla="*/ 6509 h 10000"/>
              <a:gd name="connsiteX38" fmla="*/ 8092 w 10000"/>
              <a:gd name="connsiteY38" fmla="*/ 6259 h 10000"/>
              <a:gd name="connsiteX39" fmla="*/ 8261 w 10000"/>
              <a:gd name="connsiteY39" fmla="*/ 5755 h 10000"/>
              <a:gd name="connsiteX40" fmla="*/ 8454 w 10000"/>
              <a:gd name="connsiteY40" fmla="*/ 5256 h 10000"/>
              <a:gd name="connsiteX41" fmla="*/ 8647 w 10000"/>
              <a:gd name="connsiteY41" fmla="*/ 4998 h 10000"/>
              <a:gd name="connsiteX42" fmla="*/ 8647 w 10000"/>
              <a:gd name="connsiteY42" fmla="*/ 4247 h 10000"/>
              <a:gd name="connsiteX43" fmla="*/ 8841 w 10000"/>
              <a:gd name="connsiteY43" fmla="*/ 3747 h 10000"/>
              <a:gd name="connsiteX44" fmla="*/ 8841 w 10000"/>
              <a:gd name="connsiteY44" fmla="*/ 3241 h 10000"/>
              <a:gd name="connsiteX45" fmla="*/ 8841 w 10000"/>
              <a:gd name="connsiteY45" fmla="*/ 2987 h 10000"/>
              <a:gd name="connsiteX46" fmla="*/ 9034 w 10000"/>
              <a:gd name="connsiteY46" fmla="*/ 2486 h 10000"/>
              <a:gd name="connsiteX47" fmla="*/ 9034 w 10000"/>
              <a:gd name="connsiteY47" fmla="*/ 2233 h 10000"/>
              <a:gd name="connsiteX48" fmla="*/ 9227 w 10000"/>
              <a:gd name="connsiteY48" fmla="*/ 2233 h 10000"/>
              <a:gd name="connsiteX49" fmla="*/ 9227 w 10000"/>
              <a:gd name="connsiteY49" fmla="*/ 1983 h 10000"/>
              <a:gd name="connsiteX50" fmla="*/ 9227 w 10000"/>
              <a:gd name="connsiteY50" fmla="*/ 1983 h 10000"/>
              <a:gd name="connsiteX51" fmla="*/ 9227 w 10000"/>
              <a:gd name="connsiteY51" fmla="*/ 1983 h 10000"/>
              <a:gd name="connsiteX52" fmla="*/ 9227 w 10000"/>
              <a:gd name="connsiteY52" fmla="*/ 2233 h 10000"/>
              <a:gd name="connsiteX53" fmla="*/ 9420 w 10000"/>
              <a:gd name="connsiteY53" fmla="*/ 2233 h 10000"/>
              <a:gd name="connsiteX54" fmla="*/ 9420 w 10000"/>
              <a:gd name="connsiteY54" fmla="*/ 2486 h 10000"/>
              <a:gd name="connsiteX55" fmla="*/ 9420 w 10000"/>
              <a:gd name="connsiteY55" fmla="*/ 2987 h 10000"/>
              <a:gd name="connsiteX56" fmla="*/ 9420 w 10000"/>
              <a:gd name="connsiteY56" fmla="*/ 3241 h 10000"/>
              <a:gd name="connsiteX57" fmla="*/ 9420 w 10000"/>
              <a:gd name="connsiteY57" fmla="*/ 3747 h 10000"/>
              <a:gd name="connsiteX58" fmla="*/ 9420 w 10000"/>
              <a:gd name="connsiteY58" fmla="*/ 4247 h 10000"/>
              <a:gd name="connsiteX59" fmla="*/ 9614 w 10000"/>
              <a:gd name="connsiteY59" fmla="*/ 5256 h 10000"/>
              <a:gd name="connsiteX60" fmla="*/ 9614 w 10000"/>
              <a:gd name="connsiteY60" fmla="*/ 6005 h 10000"/>
              <a:gd name="connsiteX61" fmla="*/ 9807 w 10000"/>
              <a:gd name="connsiteY61" fmla="*/ 6759 h 10000"/>
              <a:gd name="connsiteX62" fmla="*/ 10000 w 10000"/>
              <a:gd name="connsiteY62" fmla="*/ 7231 h 10000"/>
              <a:gd name="connsiteX63" fmla="*/ 10000 w 10000"/>
              <a:gd name="connsiteY63" fmla="*/ 7485 h 10000"/>
              <a:gd name="connsiteX64" fmla="*/ 10000 w 10000"/>
              <a:gd name="connsiteY64" fmla="*/ 7740 h 10000"/>
              <a:gd name="connsiteX65" fmla="*/ 10000 w 10000"/>
              <a:gd name="connsiteY65" fmla="*/ 7983 h 10000"/>
              <a:gd name="connsiteX66" fmla="*/ 9807 w 10000"/>
              <a:gd name="connsiteY66" fmla="*/ 8236 h 10000"/>
              <a:gd name="connsiteX67" fmla="*/ 9420 w 10000"/>
              <a:gd name="connsiteY67" fmla="*/ 8492 h 10000"/>
              <a:gd name="connsiteX68" fmla="*/ 9034 w 10000"/>
              <a:gd name="connsiteY68" fmla="*/ 8741 h 10000"/>
              <a:gd name="connsiteX69" fmla="*/ 8647 w 10000"/>
              <a:gd name="connsiteY69" fmla="*/ 8993 h 10000"/>
              <a:gd name="connsiteX70" fmla="*/ 8092 w 10000"/>
              <a:gd name="connsiteY70" fmla="*/ 9249 h 10000"/>
              <a:gd name="connsiteX71" fmla="*/ 7318 w 10000"/>
              <a:gd name="connsiteY71" fmla="*/ 9497 h 10000"/>
              <a:gd name="connsiteX72" fmla="*/ 6739 w 10000"/>
              <a:gd name="connsiteY72" fmla="*/ 9749 h 10000"/>
              <a:gd name="connsiteX73" fmla="*/ 5967 w 10000"/>
              <a:gd name="connsiteY73" fmla="*/ 10000 h 10000"/>
              <a:gd name="connsiteX74" fmla="*/ 5001 w 10000"/>
              <a:gd name="connsiteY74" fmla="*/ 10000 h 10000"/>
              <a:gd name="connsiteX75" fmla="*/ 5001 w 10000"/>
              <a:gd name="connsiteY75" fmla="*/ 10000 h 10000"/>
              <a:gd name="connsiteX0" fmla="*/ 5001 w 10000"/>
              <a:gd name="connsiteY0" fmla="*/ 8774 h 8774"/>
              <a:gd name="connsiteX1" fmla="*/ 4227 w 10000"/>
              <a:gd name="connsiteY1" fmla="*/ 8523 h 8774"/>
              <a:gd name="connsiteX2" fmla="*/ 3479 w 10000"/>
              <a:gd name="connsiteY2" fmla="*/ 8523 h 8774"/>
              <a:gd name="connsiteX3" fmla="*/ 2899 w 10000"/>
              <a:gd name="connsiteY3" fmla="*/ 8271 h 8774"/>
              <a:gd name="connsiteX4" fmla="*/ 2320 w 10000"/>
              <a:gd name="connsiteY4" fmla="*/ 8023 h 8774"/>
              <a:gd name="connsiteX5" fmla="*/ 1933 w 10000"/>
              <a:gd name="connsiteY5" fmla="*/ 7767 h 8774"/>
              <a:gd name="connsiteX6" fmla="*/ 1546 w 10000"/>
              <a:gd name="connsiteY6" fmla="*/ 7266 h 8774"/>
              <a:gd name="connsiteX7" fmla="*/ 1160 w 10000"/>
              <a:gd name="connsiteY7" fmla="*/ 6757 h 8774"/>
              <a:gd name="connsiteX8" fmla="*/ 966 w 10000"/>
              <a:gd name="connsiteY8" fmla="*/ 6259 h 8774"/>
              <a:gd name="connsiteX9" fmla="*/ 581 w 10000"/>
              <a:gd name="connsiteY9" fmla="*/ 5533 h 8774"/>
              <a:gd name="connsiteX10" fmla="*/ 387 w 10000"/>
              <a:gd name="connsiteY10" fmla="*/ 4779 h 8774"/>
              <a:gd name="connsiteX11" fmla="*/ 194 w 10000"/>
              <a:gd name="connsiteY11" fmla="*/ 4030 h 8774"/>
              <a:gd name="connsiteX12" fmla="*/ 194 w 10000"/>
              <a:gd name="connsiteY12" fmla="*/ 3273 h 8774"/>
              <a:gd name="connsiteX13" fmla="*/ 0 w 10000"/>
              <a:gd name="connsiteY13" fmla="*/ 2768 h 8774"/>
              <a:gd name="connsiteX14" fmla="*/ 0 w 10000"/>
              <a:gd name="connsiteY14" fmla="*/ 2015 h 8774"/>
              <a:gd name="connsiteX15" fmla="*/ 0 w 10000"/>
              <a:gd name="connsiteY15" fmla="*/ 1007 h 8774"/>
              <a:gd name="connsiteX16" fmla="*/ 0 w 10000"/>
              <a:gd name="connsiteY16" fmla="*/ 0 h 8774"/>
              <a:gd name="connsiteX17" fmla="*/ 1160 w 10000"/>
              <a:gd name="connsiteY17" fmla="*/ 1512 h 8774"/>
              <a:gd name="connsiteX18" fmla="*/ 1354 w 10000"/>
              <a:gd name="connsiteY18" fmla="*/ 3021 h 8774"/>
              <a:gd name="connsiteX19" fmla="*/ 1546 w 10000"/>
              <a:gd name="connsiteY19" fmla="*/ 3772 h 8774"/>
              <a:gd name="connsiteX20" fmla="*/ 1546 w 10000"/>
              <a:gd name="connsiteY20" fmla="*/ 4278 h 8774"/>
              <a:gd name="connsiteX21" fmla="*/ 1740 w 10000"/>
              <a:gd name="connsiteY21" fmla="*/ 4779 h 8774"/>
              <a:gd name="connsiteX22" fmla="*/ 2126 w 10000"/>
              <a:gd name="connsiteY22" fmla="*/ 5283 h 8774"/>
              <a:gd name="connsiteX23" fmla="*/ 2320 w 10000"/>
              <a:gd name="connsiteY23" fmla="*/ 5533 h 8774"/>
              <a:gd name="connsiteX24" fmla="*/ 2706 w 10000"/>
              <a:gd name="connsiteY24" fmla="*/ 5786 h 8774"/>
              <a:gd name="connsiteX25" fmla="*/ 3091 w 10000"/>
              <a:gd name="connsiteY25" fmla="*/ 6005 h 8774"/>
              <a:gd name="connsiteX26" fmla="*/ 3479 w 10000"/>
              <a:gd name="connsiteY26" fmla="*/ 6259 h 8774"/>
              <a:gd name="connsiteX27" fmla="*/ 3842 w 10000"/>
              <a:gd name="connsiteY27" fmla="*/ 6259 h 8774"/>
              <a:gd name="connsiteX28" fmla="*/ 4422 w 10000"/>
              <a:gd name="connsiteY28" fmla="*/ 6514 h 8774"/>
              <a:gd name="connsiteX29" fmla="*/ 5001 w 10000"/>
              <a:gd name="connsiteY29" fmla="*/ 6514 h 8774"/>
              <a:gd name="connsiteX30" fmla="*/ 5580 w 10000"/>
              <a:gd name="connsiteY30" fmla="*/ 6514 h 8774"/>
              <a:gd name="connsiteX31" fmla="*/ 6159 w 10000"/>
              <a:gd name="connsiteY31" fmla="*/ 6259 h 8774"/>
              <a:gd name="connsiteX32" fmla="*/ 6547 w 10000"/>
              <a:gd name="connsiteY32" fmla="*/ 6259 h 8774"/>
              <a:gd name="connsiteX33" fmla="*/ 7126 w 10000"/>
              <a:gd name="connsiteY33" fmla="*/ 6005 h 8774"/>
              <a:gd name="connsiteX34" fmla="*/ 7513 w 10000"/>
              <a:gd name="connsiteY34" fmla="*/ 5786 h 8774"/>
              <a:gd name="connsiteX35" fmla="*/ 7898 w 10000"/>
              <a:gd name="connsiteY35" fmla="*/ 5533 h 8774"/>
              <a:gd name="connsiteX36" fmla="*/ 8092 w 10000"/>
              <a:gd name="connsiteY36" fmla="*/ 5283 h 8774"/>
              <a:gd name="connsiteX37" fmla="*/ 8092 w 10000"/>
              <a:gd name="connsiteY37" fmla="*/ 5033 h 8774"/>
              <a:gd name="connsiteX38" fmla="*/ 8261 w 10000"/>
              <a:gd name="connsiteY38" fmla="*/ 4529 h 8774"/>
              <a:gd name="connsiteX39" fmla="*/ 8454 w 10000"/>
              <a:gd name="connsiteY39" fmla="*/ 4030 h 8774"/>
              <a:gd name="connsiteX40" fmla="*/ 8647 w 10000"/>
              <a:gd name="connsiteY40" fmla="*/ 3772 h 8774"/>
              <a:gd name="connsiteX41" fmla="*/ 8647 w 10000"/>
              <a:gd name="connsiteY41" fmla="*/ 3021 h 8774"/>
              <a:gd name="connsiteX42" fmla="*/ 8841 w 10000"/>
              <a:gd name="connsiteY42" fmla="*/ 2521 h 8774"/>
              <a:gd name="connsiteX43" fmla="*/ 8841 w 10000"/>
              <a:gd name="connsiteY43" fmla="*/ 2015 h 8774"/>
              <a:gd name="connsiteX44" fmla="*/ 8841 w 10000"/>
              <a:gd name="connsiteY44" fmla="*/ 1761 h 8774"/>
              <a:gd name="connsiteX45" fmla="*/ 9034 w 10000"/>
              <a:gd name="connsiteY45" fmla="*/ 1260 h 8774"/>
              <a:gd name="connsiteX46" fmla="*/ 9034 w 10000"/>
              <a:gd name="connsiteY46" fmla="*/ 1007 h 8774"/>
              <a:gd name="connsiteX47" fmla="*/ 9227 w 10000"/>
              <a:gd name="connsiteY47" fmla="*/ 1007 h 8774"/>
              <a:gd name="connsiteX48" fmla="*/ 9227 w 10000"/>
              <a:gd name="connsiteY48" fmla="*/ 757 h 8774"/>
              <a:gd name="connsiteX49" fmla="*/ 9227 w 10000"/>
              <a:gd name="connsiteY49" fmla="*/ 757 h 8774"/>
              <a:gd name="connsiteX50" fmla="*/ 9227 w 10000"/>
              <a:gd name="connsiteY50" fmla="*/ 757 h 8774"/>
              <a:gd name="connsiteX51" fmla="*/ 9227 w 10000"/>
              <a:gd name="connsiteY51" fmla="*/ 1007 h 8774"/>
              <a:gd name="connsiteX52" fmla="*/ 9420 w 10000"/>
              <a:gd name="connsiteY52" fmla="*/ 1007 h 8774"/>
              <a:gd name="connsiteX53" fmla="*/ 9420 w 10000"/>
              <a:gd name="connsiteY53" fmla="*/ 1260 h 8774"/>
              <a:gd name="connsiteX54" fmla="*/ 9420 w 10000"/>
              <a:gd name="connsiteY54" fmla="*/ 1761 h 8774"/>
              <a:gd name="connsiteX55" fmla="*/ 9420 w 10000"/>
              <a:gd name="connsiteY55" fmla="*/ 2015 h 8774"/>
              <a:gd name="connsiteX56" fmla="*/ 9420 w 10000"/>
              <a:gd name="connsiteY56" fmla="*/ 2521 h 8774"/>
              <a:gd name="connsiteX57" fmla="*/ 9420 w 10000"/>
              <a:gd name="connsiteY57" fmla="*/ 3021 h 8774"/>
              <a:gd name="connsiteX58" fmla="*/ 9614 w 10000"/>
              <a:gd name="connsiteY58" fmla="*/ 4030 h 8774"/>
              <a:gd name="connsiteX59" fmla="*/ 9614 w 10000"/>
              <a:gd name="connsiteY59" fmla="*/ 4779 h 8774"/>
              <a:gd name="connsiteX60" fmla="*/ 9807 w 10000"/>
              <a:gd name="connsiteY60" fmla="*/ 5533 h 8774"/>
              <a:gd name="connsiteX61" fmla="*/ 10000 w 10000"/>
              <a:gd name="connsiteY61" fmla="*/ 6005 h 8774"/>
              <a:gd name="connsiteX62" fmla="*/ 10000 w 10000"/>
              <a:gd name="connsiteY62" fmla="*/ 6259 h 8774"/>
              <a:gd name="connsiteX63" fmla="*/ 10000 w 10000"/>
              <a:gd name="connsiteY63" fmla="*/ 6514 h 8774"/>
              <a:gd name="connsiteX64" fmla="*/ 10000 w 10000"/>
              <a:gd name="connsiteY64" fmla="*/ 6757 h 8774"/>
              <a:gd name="connsiteX65" fmla="*/ 9807 w 10000"/>
              <a:gd name="connsiteY65" fmla="*/ 7010 h 8774"/>
              <a:gd name="connsiteX66" fmla="*/ 9420 w 10000"/>
              <a:gd name="connsiteY66" fmla="*/ 7266 h 8774"/>
              <a:gd name="connsiteX67" fmla="*/ 9034 w 10000"/>
              <a:gd name="connsiteY67" fmla="*/ 7515 h 8774"/>
              <a:gd name="connsiteX68" fmla="*/ 8647 w 10000"/>
              <a:gd name="connsiteY68" fmla="*/ 7767 h 8774"/>
              <a:gd name="connsiteX69" fmla="*/ 8092 w 10000"/>
              <a:gd name="connsiteY69" fmla="*/ 8023 h 8774"/>
              <a:gd name="connsiteX70" fmla="*/ 7318 w 10000"/>
              <a:gd name="connsiteY70" fmla="*/ 8271 h 8774"/>
              <a:gd name="connsiteX71" fmla="*/ 6739 w 10000"/>
              <a:gd name="connsiteY71" fmla="*/ 8523 h 8774"/>
              <a:gd name="connsiteX72" fmla="*/ 5967 w 10000"/>
              <a:gd name="connsiteY72" fmla="*/ 8774 h 8774"/>
              <a:gd name="connsiteX73" fmla="*/ 5001 w 10000"/>
              <a:gd name="connsiteY73" fmla="*/ 8774 h 8774"/>
              <a:gd name="connsiteX74" fmla="*/ 5001 w 10000"/>
              <a:gd name="connsiteY74" fmla="*/ 8774 h 8774"/>
              <a:gd name="connsiteX0" fmla="*/ 5001 w 10000"/>
              <a:gd name="connsiteY0" fmla="*/ 9137 h 9137"/>
              <a:gd name="connsiteX1" fmla="*/ 4227 w 10000"/>
              <a:gd name="connsiteY1" fmla="*/ 8851 h 9137"/>
              <a:gd name="connsiteX2" fmla="*/ 3479 w 10000"/>
              <a:gd name="connsiteY2" fmla="*/ 8851 h 9137"/>
              <a:gd name="connsiteX3" fmla="*/ 2899 w 10000"/>
              <a:gd name="connsiteY3" fmla="*/ 8564 h 9137"/>
              <a:gd name="connsiteX4" fmla="*/ 2320 w 10000"/>
              <a:gd name="connsiteY4" fmla="*/ 8281 h 9137"/>
              <a:gd name="connsiteX5" fmla="*/ 1933 w 10000"/>
              <a:gd name="connsiteY5" fmla="*/ 7989 h 9137"/>
              <a:gd name="connsiteX6" fmla="*/ 1546 w 10000"/>
              <a:gd name="connsiteY6" fmla="*/ 7418 h 9137"/>
              <a:gd name="connsiteX7" fmla="*/ 1160 w 10000"/>
              <a:gd name="connsiteY7" fmla="*/ 6838 h 9137"/>
              <a:gd name="connsiteX8" fmla="*/ 966 w 10000"/>
              <a:gd name="connsiteY8" fmla="*/ 6271 h 9137"/>
              <a:gd name="connsiteX9" fmla="*/ 581 w 10000"/>
              <a:gd name="connsiteY9" fmla="*/ 5443 h 9137"/>
              <a:gd name="connsiteX10" fmla="*/ 387 w 10000"/>
              <a:gd name="connsiteY10" fmla="*/ 4584 h 9137"/>
              <a:gd name="connsiteX11" fmla="*/ 194 w 10000"/>
              <a:gd name="connsiteY11" fmla="*/ 3730 h 9137"/>
              <a:gd name="connsiteX12" fmla="*/ 194 w 10000"/>
              <a:gd name="connsiteY12" fmla="*/ 2867 h 9137"/>
              <a:gd name="connsiteX13" fmla="*/ 0 w 10000"/>
              <a:gd name="connsiteY13" fmla="*/ 2292 h 9137"/>
              <a:gd name="connsiteX14" fmla="*/ 0 w 10000"/>
              <a:gd name="connsiteY14" fmla="*/ 1434 h 9137"/>
              <a:gd name="connsiteX15" fmla="*/ 0 w 10000"/>
              <a:gd name="connsiteY15" fmla="*/ 285 h 9137"/>
              <a:gd name="connsiteX16" fmla="*/ 1160 w 10000"/>
              <a:gd name="connsiteY16" fmla="*/ 860 h 9137"/>
              <a:gd name="connsiteX17" fmla="*/ 1354 w 10000"/>
              <a:gd name="connsiteY17" fmla="*/ 2580 h 9137"/>
              <a:gd name="connsiteX18" fmla="*/ 1546 w 10000"/>
              <a:gd name="connsiteY18" fmla="*/ 3436 h 9137"/>
              <a:gd name="connsiteX19" fmla="*/ 1546 w 10000"/>
              <a:gd name="connsiteY19" fmla="*/ 4013 h 9137"/>
              <a:gd name="connsiteX20" fmla="*/ 1740 w 10000"/>
              <a:gd name="connsiteY20" fmla="*/ 4584 h 9137"/>
              <a:gd name="connsiteX21" fmla="*/ 2126 w 10000"/>
              <a:gd name="connsiteY21" fmla="*/ 5158 h 9137"/>
              <a:gd name="connsiteX22" fmla="*/ 2320 w 10000"/>
              <a:gd name="connsiteY22" fmla="*/ 5443 h 9137"/>
              <a:gd name="connsiteX23" fmla="*/ 2706 w 10000"/>
              <a:gd name="connsiteY23" fmla="*/ 5731 h 9137"/>
              <a:gd name="connsiteX24" fmla="*/ 3091 w 10000"/>
              <a:gd name="connsiteY24" fmla="*/ 5981 h 9137"/>
              <a:gd name="connsiteX25" fmla="*/ 3479 w 10000"/>
              <a:gd name="connsiteY25" fmla="*/ 6271 h 9137"/>
              <a:gd name="connsiteX26" fmla="*/ 3842 w 10000"/>
              <a:gd name="connsiteY26" fmla="*/ 6271 h 9137"/>
              <a:gd name="connsiteX27" fmla="*/ 4422 w 10000"/>
              <a:gd name="connsiteY27" fmla="*/ 6561 h 9137"/>
              <a:gd name="connsiteX28" fmla="*/ 5001 w 10000"/>
              <a:gd name="connsiteY28" fmla="*/ 6561 h 9137"/>
              <a:gd name="connsiteX29" fmla="*/ 5580 w 10000"/>
              <a:gd name="connsiteY29" fmla="*/ 6561 h 9137"/>
              <a:gd name="connsiteX30" fmla="*/ 6159 w 10000"/>
              <a:gd name="connsiteY30" fmla="*/ 6271 h 9137"/>
              <a:gd name="connsiteX31" fmla="*/ 6547 w 10000"/>
              <a:gd name="connsiteY31" fmla="*/ 6271 h 9137"/>
              <a:gd name="connsiteX32" fmla="*/ 7126 w 10000"/>
              <a:gd name="connsiteY32" fmla="*/ 5981 h 9137"/>
              <a:gd name="connsiteX33" fmla="*/ 7513 w 10000"/>
              <a:gd name="connsiteY33" fmla="*/ 5731 h 9137"/>
              <a:gd name="connsiteX34" fmla="*/ 7898 w 10000"/>
              <a:gd name="connsiteY34" fmla="*/ 5443 h 9137"/>
              <a:gd name="connsiteX35" fmla="*/ 8092 w 10000"/>
              <a:gd name="connsiteY35" fmla="*/ 5158 h 9137"/>
              <a:gd name="connsiteX36" fmla="*/ 8092 w 10000"/>
              <a:gd name="connsiteY36" fmla="*/ 4873 h 9137"/>
              <a:gd name="connsiteX37" fmla="*/ 8261 w 10000"/>
              <a:gd name="connsiteY37" fmla="*/ 4299 h 9137"/>
              <a:gd name="connsiteX38" fmla="*/ 8454 w 10000"/>
              <a:gd name="connsiteY38" fmla="*/ 3730 h 9137"/>
              <a:gd name="connsiteX39" fmla="*/ 8647 w 10000"/>
              <a:gd name="connsiteY39" fmla="*/ 3436 h 9137"/>
              <a:gd name="connsiteX40" fmla="*/ 8647 w 10000"/>
              <a:gd name="connsiteY40" fmla="*/ 2580 h 9137"/>
              <a:gd name="connsiteX41" fmla="*/ 8841 w 10000"/>
              <a:gd name="connsiteY41" fmla="*/ 2010 h 9137"/>
              <a:gd name="connsiteX42" fmla="*/ 8841 w 10000"/>
              <a:gd name="connsiteY42" fmla="*/ 1434 h 9137"/>
              <a:gd name="connsiteX43" fmla="*/ 8841 w 10000"/>
              <a:gd name="connsiteY43" fmla="*/ 1144 h 9137"/>
              <a:gd name="connsiteX44" fmla="*/ 9034 w 10000"/>
              <a:gd name="connsiteY44" fmla="*/ 573 h 9137"/>
              <a:gd name="connsiteX45" fmla="*/ 9034 w 10000"/>
              <a:gd name="connsiteY45" fmla="*/ 285 h 9137"/>
              <a:gd name="connsiteX46" fmla="*/ 9227 w 10000"/>
              <a:gd name="connsiteY46" fmla="*/ 285 h 9137"/>
              <a:gd name="connsiteX47" fmla="*/ 9227 w 10000"/>
              <a:gd name="connsiteY47" fmla="*/ 0 h 9137"/>
              <a:gd name="connsiteX48" fmla="*/ 9227 w 10000"/>
              <a:gd name="connsiteY48" fmla="*/ 0 h 9137"/>
              <a:gd name="connsiteX49" fmla="*/ 9227 w 10000"/>
              <a:gd name="connsiteY49" fmla="*/ 0 h 9137"/>
              <a:gd name="connsiteX50" fmla="*/ 9227 w 10000"/>
              <a:gd name="connsiteY50" fmla="*/ 285 h 9137"/>
              <a:gd name="connsiteX51" fmla="*/ 9420 w 10000"/>
              <a:gd name="connsiteY51" fmla="*/ 285 h 9137"/>
              <a:gd name="connsiteX52" fmla="*/ 9420 w 10000"/>
              <a:gd name="connsiteY52" fmla="*/ 573 h 9137"/>
              <a:gd name="connsiteX53" fmla="*/ 9420 w 10000"/>
              <a:gd name="connsiteY53" fmla="*/ 1144 h 9137"/>
              <a:gd name="connsiteX54" fmla="*/ 9420 w 10000"/>
              <a:gd name="connsiteY54" fmla="*/ 1434 h 9137"/>
              <a:gd name="connsiteX55" fmla="*/ 9420 w 10000"/>
              <a:gd name="connsiteY55" fmla="*/ 2010 h 9137"/>
              <a:gd name="connsiteX56" fmla="*/ 9420 w 10000"/>
              <a:gd name="connsiteY56" fmla="*/ 2580 h 9137"/>
              <a:gd name="connsiteX57" fmla="*/ 9614 w 10000"/>
              <a:gd name="connsiteY57" fmla="*/ 3730 h 9137"/>
              <a:gd name="connsiteX58" fmla="*/ 9614 w 10000"/>
              <a:gd name="connsiteY58" fmla="*/ 4584 h 9137"/>
              <a:gd name="connsiteX59" fmla="*/ 9807 w 10000"/>
              <a:gd name="connsiteY59" fmla="*/ 5443 h 9137"/>
              <a:gd name="connsiteX60" fmla="*/ 10000 w 10000"/>
              <a:gd name="connsiteY60" fmla="*/ 5981 h 9137"/>
              <a:gd name="connsiteX61" fmla="*/ 10000 w 10000"/>
              <a:gd name="connsiteY61" fmla="*/ 6271 h 9137"/>
              <a:gd name="connsiteX62" fmla="*/ 10000 w 10000"/>
              <a:gd name="connsiteY62" fmla="*/ 6561 h 9137"/>
              <a:gd name="connsiteX63" fmla="*/ 10000 w 10000"/>
              <a:gd name="connsiteY63" fmla="*/ 6838 h 9137"/>
              <a:gd name="connsiteX64" fmla="*/ 9807 w 10000"/>
              <a:gd name="connsiteY64" fmla="*/ 7127 h 9137"/>
              <a:gd name="connsiteX65" fmla="*/ 9420 w 10000"/>
              <a:gd name="connsiteY65" fmla="*/ 7418 h 9137"/>
              <a:gd name="connsiteX66" fmla="*/ 9034 w 10000"/>
              <a:gd name="connsiteY66" fmla="*/ 7702 h 9137"/>
              <a:gd name="connsiteX67" fmla="*/ 8647 w 10000"/>
              <a:gd name="connsiteY67" fmla="*/ 7989 h 9137"/>
              <a:gd name="connsiteX68" fmla="*/ 8092 w 10000"/>
              <a:gd name="connsiteY68" fmla="*/ 8281 h 9137"/>
              <a:gd name="connsiteX69" fmla="*/ 7318 w 10000"/>
              <a:gd name="connsiteY69" fmla="*/ 8564 h 9137"/>
              <a:gd name="connsiteX70" fmla="*/ 6739 w 10000"/>
              <a:gd name="connsiteY70" fmla="*/ 8851 h 9137"/>
              <a:gd name="connsiteX71" fmla="*/ 5967 w 10000"/>
              <a:gd name="connsiteY71" fmla="*/ 9137 h 9137"/>
              <a:gd name="connsiteX72" fmla="*/ 5001 w 10000"/>
              <a:gd name="connsiteY72" fmla="*/ 9137 h 9137"/>
              <a:gd name="connsiteX73" fmla="*/ 5001 w 10000"/>
              <a:gd name="connsiteY73" fmla="*/ 9137 h 9137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0 w 10000"/>
              <a:gd name="connsiteY14" fmla="*/ 1569 h 10000"/>
              <a:gd name="connsiteX15" fmla="*/ 1160 w 10000"/>
              <a:gd name="connsiteY15" fmla="*/ 941 h 10000"/>
              <a:gd name="connsiteX16" fmla="*/ 1354 w 10000"/>
              <a:gd name="connsiteY16" fmla="*/ 2824 h 10000"/>
              <a:gd name="connsiteX17" fmla="*/ 1546 w 10000"/>
              <a:gd name="connsiteY17" fmla="*/ 3761 h 10000"/>
              <a:gd name="connsiteX18" fmla="*/ 1546 w 10000"/>
              <a:gd name="connsiteY18" fmla="*/ 4392 h 10000"/>
              <a:gd name="connsiteX19" fmla="*/ 1740 w 10000"/>
              <a:gd name="connsiteY19" fmla="*/ 5017 h 10000"/>
              <a:gd name="connsiteX20" fmla="*/ 2126 w 10000"/>
              <a:gd name="connsiteY20" fmla="*/ 5645 h 10000"/>
              <a:gd name="connsiteX21" fmla="*/ 2320 w 10000"/>
              <a:gd name="connsiteY21" fmla="*/ 5957 h 10000"/>
              <a:gd name="connsiteX22" fmla="*/ 2706 w 10000"/>
              <a:gd name="connsiteY22" fmla="*/ 6272 h 10000"/>
              <a:gd name="connsiteX23" fmla="*/ 3091 w 10000"/>
              <a:gd name="connsiteY23" fmla="*/ 6546 h 10000"/>
              <a:gd name="connsiteX24" fmla="*/ 3479 w 10000"/>
              <a:gd name="connsiteY24" fmla="*/ 6863 h 10000"/>
              <a:gd name="connsiteX25" fmla="*/ 3842 w 10000"/>
              <a:gd name="connsiteY25" fmla="*/ 6863 h 10000"/>
              <a:gd name="connsiteX26" fmla="*/ 4422 w 10000"/>
              <a:gd name="connsiteY26" fmla="*/ 7181 h 10000"/>
              <a:gd name="connsiteX27" fmla="*/ 5001 w 10000"/>
              <a:gd name="connsiteY27" fmla="*/ 7181 h 10000"/>
              <a:gd name="connsiteX28" fmla="*/ 5580 w 10000"/>
              <a:gd name="connsiteY28" fmla="*/ 7181 h 10000"/>
              <a:gd name="connsiteX29" fmla="*/ 6159 w 10000"/>
              <a:gd name="connsiteY29" fmla="*/ 6863 h 10000"/>
              <a:gd name="connsiteX30" fmla="*/ 6547 w 10000"/>
              <a:gd name="connsiteY30" fmla="*/ 6863 h 10000"/>
              <a:gd name="connsiteX31" fmla="*/ 7126 w 10000"/>
              <a:gd name="connsiteY31" fmla="*/ 6546 h 10000"/>
              <a:gd name="connsiteX32" fmla="*/ 7513 w 10000"/>
              <a:gd name="connsiteY32" fmla="*/ 6272 h 10000"/>
              <a:gd name="connsiteX33" fmla="*/ 7898 w 10000"/>
              <a:gd name="connsiteY33" fmla="*/ 5957 h 10000"/>
              <a:gd name="connsiteX34" fmla="*/ 8092 w 10000"/>
              <a:gd name="connsiteY34" fmla="*/ 5645 h 10000"/>
              <a:gd name="connsiteX35" fmla="*/ 8092 w 10000"/>
              <a:gd name="connsiteY35" fmla="*/ 5333 h 10000"/>
              <a:gd name="connsiteX36" fmla="*/ 8261 w 10000"/>
              <a:gd name="connsiteY36" fmla="*/ 4705 h 10000"/>
              <a:gd name="connsiteX37" fmla="*/ 8454 w 10000"/>
              <a:gd name="connsiteY37" fmla="*/ 4082 h 10000"/>
              <a:gd name="connsiteX38" fmla="*/ 8647 w 10000"/>
              <a:gd name="connsiteY38" fmla="*/ 3761 h 10000"/>
              <a:gd name="connsiteX39" fmla="*/ 8647 w 10000"/>
              <a:gd name="connsiteY39" fmla="*/ 2824 h 10000"/>
              <a:gd name="connsiteX40" fmla="*/ 8841 w 10000"/>
              <a:gd name="connsiteY40" fmla="*/ 2200 h 10000"/>
              <a:gd name="connsiteX41" fmla="*/ 8841 w 10000"/>
              <a:gd name="connsiteY41" fmla="*/ 1569 h 10000"/>
              <a:gd name="connsiteX42" fmla="*/ 8841 w 10000"/>
              <a:gd name="connsiteY42" fmla="*/ 1252 h 10000"/>
              <a:gd name="connsiteX43" fmla="*/ 9034 w 10000"/>
              <a:gd name="connsiteY43" fmla="*/ 627 h 10000"/>
              <a:gd name="connsiteX44" fmla="*/ 9034 w 10000"/>
              <a:gd name="connsiteY44" fmla="*/ 312 h 10000"/>
              <a:gd name="connsiteX45" fmla="*/ 9227 w 10000"/>
              <a:gd name="connsiteY45" fmla="*/ 312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0 h 10000"/>
              <a:gd name="connsiteX49" fmla="*/ 9227 w 10000"/>
              <a:gd name="connsiteY49" fmla="*/ 312 h 10000"/>
              <a:gd name="connsiteX50" fmla="*/ 9420 w 10000"/>
              <a:gd name="connsiteY50" fmla="*/ 312 h 10000"/>
              <a:gd name="connsiteX51" fmla="*/ 9420 w 10000"/>
              <a:gd name="connsiteY51" fmla="*/ 627 h 10000"/>
              <a:gd name="connsiteX52" fmla="*/ 9420 w 10000"/>
              <a:gd name="connsiteY52" fmla="*/ 1252 h 10000"/>
              <a:gd name="connsiteX53" fmla="*/ 9420 w 10000"/>
              <a:gd name="connsiteY53" fmla="*/ 1569 h 10000"/>
              <a:gd name="connsiteX54" fmla="*/ 9420 w 10000"/>
              <a:gd name="connsiteY54" fmla="*/ 2200 h 10000"/>
              <a:gd name="connsiteX55" fmla="*/ 9420 w 10000"/>
              <a:gd name="connsiteY55" fmla="*/ 2824 h 10000"/>
              <a:gd name="connsiteX56" fmla="*/ 9614 w 10000"/>
              <a:gd name="connsiteY56" fmla="*/ 4082 h 10000"/>
              <a:gd name="connsiteX57" fmla="*/ 9614 w 10000"/>
              <a:gd name="connsiteY57" fmla="*/ 5017 h 10000"/>
              <a:gd name="connsiteX58" fmla="*/ 9807 w 10000"/>
              <a:gd name="connsiteY58" fmla="*/ 5957 h 10000"/>
              <a:gd name="connsiteX59" fmla="*/ 10000 w 10000"/>
              <a:gd name="connsiteY59" fmla="*/ 6546 h 10000"/>
              <a:gd name="connsiteX60" fmla="*/ 10000 w 10000"/>
              <a:gd name="connsiteY60" fmla="*/ 6863 h 10000"/>
              <a:gd name="connsiteX61" fmla="*/ 10000 w 10000"/>
              <a:gd name="connsiteY61" fmla="*/ 7181 h 10000"/>
              <a:gd name="connsiteX62" fmla="*/ 10000 w 10000"/>
              <a:gd name="connsiteY62" fmla="*/ 7484 h 10000"/>
              <a:gd name="connsiteX63" fmla="*/ 9807 w 10000"/>
              <a:gd name="connsiteY63" fmla="*/ 7800 h 10000"/>
              <a:gd name="connsiteX64" fmla="*/ 9420 w 10000"/>
              <a:gd name="connsiteY64" fmla="*/ 8119 h 10000"/>
              <a:gd name="connsiteX65" fmla="*/ 9034 w 10000"/>
              <a:gd name="connsiteY65" fmla="*/ 8429 h 10000"/>
              <a:gd name="connsiteX66" fmla="*/ 8647 w 10000"/>
              <a:gd name="connsiteY66" fmla="*/ 8744 h 10000"/>
              <a:gd name="connsiteX67" fmla="*/ 8092 w 10000"/>
              <a:gd name="connsiteY67" fmla="*/ 9063 h 10000"/>
              <a:gd name="connsiteX68" fmla="*/ 7318 w 10000"/>
              <a:gd name="connsiteY68" fmla="*/ 9373 h 10000"/>
              <a:gd name="connsiteX69" fmla="*/ 6739 w 10000"/>
              <a:gd name="connsiteY69" fmla="*/ 9687 h 10000"/>
              <a:gd name="connsiteX70" fmla="*/ 5967 w 10000"/>
              <a:gd name="connsiteY70" fmla="*/ 10000 h 10000"/>
              <a:gd name="connsiteX71" fmla="*/ 5001 w 10000"/>
              <a:gd name="connsiteY71" fmla="*/ 10000 h 10000"/>
              <a:gd name="connsiteX72" fmla="*/ 5001 w 10000"/>
              <a:gd name="connsiteY72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160 w 10000"/>
              <a:gd name="connsiteY14" fmla="*/ 941 h 10000"/>
              <a:gd name="connsiteX15" fmla="*/ 1354 w 10000"/>
              <a:gd name="connsiteY15" fmla="*/ 2824 h 10000"/>
              <a:gd name="connsiteX16" fmla="*/ 1546 w 10000"/>
              <a:gd name="connsiteY16" fmla="*/ 3761 h 10000"/>
              <a:gd name="connsiteX17" fmla="*/ 1546 w 10000"/>
              <a:gd name="connsiteY17" fmla="*/ 4392 h 10000"/>
              <a:gd name="connsiteX18" fmla="*/ 1740 w 10000"/>
              <a:gd name="connsiteY18" fmla="*/ 5017 h 10000"/>
              <a:gd name="connsiteX19" fmla="*/ 2126 w 10000"/>
              <a:gd name="connsiteY19" fmla="*/ 5645 h 10000"/>
              <a:gd name="connsiteX20" fmla="*/ 2320 w 10000"/>
              <a:gd name="connsiteY20" fmla="*/ 5957 h 10000"/>
              <a:gd name="connsiteX21" fmla="*/ 2706 w 10000"/>
              <a:gd name="connsiteY21" fmla="*/ 6272 h 10000"/>
              <a:gd name="connsiteX22" fmla="*/ 3091 w 10000"/>
              <a:gd name="connsiteY22" fmla="*/ 6546 h 10000"/>
              <a:gd name="connsiteX23" fmla="*/ 3479 w 10000"/>
              <a:gd name="connsiteY23" fmla="*/ 6863 h 10000"/>
              <a:gd name="connsiteX24" fmla="*/ 3842 w 10000"/>
              <a:gd name="connsiteY24" fmla="*/ 6863 h 10000"/>
              <a:gd name="connsiteX25" fmla="*/ 4422 w 10000"/>
              <a:gd name="connsiteY25" fmla="*/ 7181 h 10000"/>
              <a:gd name="connsiteX26" fmla="*/ 5001 w 10000"/>
              <a:gd name="connsiteY26" fmla="*/ 7181 h 10000"/>
              <a:gd name="connsiteX27" fmla="*/ 5580 w 10000"/>
              <a:gd name="connsiteY27" fmla="*/ 7181 h 10000"/>
              <a:gd name="connsiteX28" fmla="*/ 6159 w 10000"/>
              <a:gd name="connsiteY28" fmla="*/ 6863 h 10000"/>
              <a:gd name="connsiteX29" fmla="*/ 6547 w 10000"/>
              <a:gd name="connsiteY29" fmla="*/ 6863 h 10000"/>
              <a:gd name="connsiteX30" fmla="*/ 7126 w 10000"/>
              <a:gd name="connsiteY30" fmla="*/ 6546 h 10000"/>
              <a:gd name="connsiteX31" fmla="*/ 7513 w 10000"/>
              <a:gd name="connsiteY31" fmla="*/ 6272 h 10000"/>
              <a:gd name="connsiteX32" fmla="*/ 7898 w 10000"/>
              <a:gd name="connsiteY32" fmla="*/ 5957 h 10000"/>
              <a:gd name="connsiteX33" fmla="*/ 8092 w 10000"/>
              <a:gd name="connsiteY33" fmla="*/ 5645 h 10000"/>
              <a:gd name="connsiteX34" fmla="*/ 8092 w 10000"/>
              <a:gd name="connsiteY34" fmla="*/ 5333 h 10000"/>
              <a:gd name="connsiteX35" fmla="*/ 8261 w 10000"/>
              <a:gd name="connsiteY35" fmla="*/ 4705 h 10000"/>
              <a:gd name="connsiteX36" fmla="*/ 8454 w 10000"/>
              <a:gd name="connsiteY36" fmla="*/ 4082 h 10000"/>
              <a:gd name="connsiteX37" fmla="*/ 8647 w 10000"/>
              <a:gd name="connsiteY37" fmla="*/ 3761 h 10000"/>
              <a:gd name="connsiteX38" fmla="*/ 8647 w 10000"/>
              <a:gd name="connsiteY38" fmla="*/ 2824 h 10000"/>
              <a:gd name="connsiteX39" fmla="*/ 8841 w 10000"/>
              <a:gd name="connsiteY39" fmla="*/ 2200 h 10000"/>
              <a:gd name="connsiteX40" fmla="*/ 8841 w 10000"/>
              <a:gd name="connsiteY40" fmla="*/ 1569 h 10000"/>
              <a:gd name="connsiteX41" fmla="*/ 8841 w 10000"/>
              <a:gd name="connsiteY41" fmla="*/ 1252 h 10000"/>
              <a:gd name="connsiteX42" fmla="*/ 9034 w 10000"/>
              <a:gd name="connsiteY42" fmla="*/ 627 h 10000"/>
              <a:gd name="connsiteX43" fmla="*/ 9034 w 10000"/>
              <a:gd name="connsiteY43" fmla="*/ 312 h 10000"/>
              <a:gd name="connsiteX44" fmla="*/ 9227 w 10000"/>
              <a:gd name="connsiteY44" fmla="*/ 312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0 h 10000"/>
              <a:gd name="connsiteX48" fmla="*/ 9227 w 10000"/>
              <a:gd name="connsiteY48" fmla="*/ 312 h 10000"/>
              <a:gd name="connsiteX49" fmla="*/ 9420 w 10000"/>
              <a:gd name="connsiteY49" fmla="*/ 312 h 10000"/>
              <a:gd name="connsiteX50" fmla="*/ 9420 w 10000"/>
              <a:gd name="connsiteY50" fmla="*/ 627 h 10000"/>
              <a:gd name="connsiteX51" fmla="*/ 9420 w 10000"/>
              <a:gd name="connsiteY51" fmla="*/ 1252 h 10000"/>
              <a:gd name="connsiteX52" fmla="*/ 9420 w 10000"/>
              <a:gd name="connsiteY52" fmla="*/ 1569 h 10000"/>
              <a:gd name="connsiteX53" fmla="*/ 9420 w 10000"/>
              <a:gd name="connsiteY53" fmla="*/ 2200 h 10000"/>
              <a:gd name="connsiteX54" fmla="*/ 9420 w 10000"/>
              <a:gd name="connsiteY54" fmla="*/ 2824 h 10000"/>
              <a:gd name="connsiteX55" fmla="*/ 9614 w 10000"/>
              <a:gd name="connsiteY55" fmla="*/ 4082 h 10000"/>
              <a:gd name="connsiteX56" fmla="*/ 9614 w 10000"/>
              <a:gd name="connsiteY56" fmla="*/ 5017 h 10000"/>
              <a:gd name="connsiteX57" fmla="*/ 9807 w 10000"/>
              <a:gd name="connsiteY57" fmla="*/ 5957 h 10000"/>
              <a:gd name="connsiteX58" fmla="*/ 10000 w 10000"/>
              <a:gd name="connsiteY58" fmla="*/ 6546 h 10000"/>
              <a:gd name="connsiteX59" fmla="*/ 10000 w 10000"/>
              <a:gd name="connsiteY59" fmla="*/ 6863 h 10000"/>
              <a:gd name="connsiteX60" fmla="*/ 10000 w 10000"/>
              <a:gd name="connsiteY60" fmla="*/ 7181 h 10000"/>
              <a:gd name="connsiteX61" fmla="*/ 10000 w 10000"/>
              <a:gd name="connsiteY61" fmla="*/ 7484 h 10000"/>
              <a:gd name="connsiteX62" fmla="*/ 9807 w 10000"/>
              <a:gd name="connsiteY62" fmla="*/ 7800 h 10000"/>
              <a:gd name="connsiteX63" fmla="*/ 9420 w 10000"/>
              <a:gd name="connsiteY63" fmla="*/ 8119 h 10000"/>
              <a:gd name="connsiteX64" fmla="*/ 9034 w 10000"/>
              <a:gd name="connsiteY64" fmla="*/ 8429 h 10000"/>
              <a:gd name="connsiteX65" fmla="*/ 8647 w 10000"/>
              <a:gd name="connsiteY65" fmla="*/ 8744 h 10000"/>
              <a:gd name="connsiteX66" fmla="*/ 8092 w 10000"/>
              <a:gd name="connsiteY66" fmla="*/ 9063 h 10000"/>
              <a:gd name="connsiteX67" fmla="*/ 7318 w 10000"/>
              <a:gd name="connsiteY67" fmla="*/ 9373 h 10000"/>
              <a:gd name="connsiteX68" fmla="*/ 6739 w 10000"/>
              <a:gd name="connsiteY68" fmla="*/ 9687 h 10000"/>
              <a:gd name="connsiteX69" fmla="*/ 5967 w 10000"/>
              <a:gd name="connsiteY69" fmla="*/ 10000 h 10000"/>
              <a:gd name="connsiteX70" fmla="*/ 5001 w 10000"/>
              <a:gd name="connsiteY70" fmla="*/ 10000 h 10000"/>
              <a:gd name="connsiteX71" fmla="*/ 5001 w 10000"/>
              <a:gd name="connsiteY71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354 w 10000"/>
              <a:gd name="connsiteY14" fmla="*/ 2824 h 10000"/>
              <a:gd name="connsiteX15" fmla="*/ 1546 w 10000"/>
              <a:gd name="connsiteY15" fmla="*/ 3761 h 10000"/>
              <a:gd name="connsiteX16" fmla="*/ 1546 w 10000"/>
              <a:gd name="connsiteY16" fmla="*/ 4392 h 10000"/>
              <a:gd name="connsiteX17" fmla="*/ 1740 w 10000"/>
              <a:gd name="connsiteY17" fmla="*/ 5017 h 10000"/>
              <a:gd name="connsiteX18" fmla="*/ 2126 w 10000"/>
              <a:gd name="connsiteY18" fmla="*/ 5645 h 10000"/>
              <a:gd name="connsiteX19" fmla="*/ 2320 w 10000"/>
              <a:gd name="connsiteY19" fmla="*/ 5957 h 10000"/>
              <a:gd name="connsiteX20" fmla="*/ 2706 w 10000"/>
              <a:gd name="connsiteY20" fmla="*/ 6272 h 10000"/>
              <a:gd name="connsiteX21" fmla="*/ 3091 w 10000"/>
              <a:gd name="connsiteY21" fmla="*/ 6546 h 10000"/>
              <a:gd name="connsiteX22" fmla="*/ 3479 w 10000"/>
              <a:gd name="connsiteY22" fmla="*/ 6863 h 10000"/>
              <a:gd name="connsiteX23" fmla="*/ 3842 w 10000"/>
              <a:gd name="connsiteY23" fmla="*/ 6863 h 10000"/>
              <a:gd name="connsiteX24" fmla="*/ 4422 w 10000"/>
              <a:gd name="connsiteY24" fmla="*/ 7181 h 10000"/>
              <a:gd name="connsiteX25" fmla="*/ 5001 w 10000"/>
              <a:gd name="connsiteY25" fmla="*/ 7181 h 10000"/>
              <a:gd name="connsiteX26" fmla="*/ 5580 w 10000"/>
              <a:gd name="connsiteY26" fmla="*/ 7181 h 10000"/>
              <a:gd name="connsiteX27" fmla="*/ 6159 w 10000"/>
              <a:gd name="connsiteY27" fmla="*/ 6863 h 10000"/>
              <a:gd name="connsiteX28" fmla="*/ 6547 w 10000"/>
              <a:gd name="connsiteY28" fmla="*/ 6863 h 10000"/>
              <a:gd name="connsiteX29" fmla="*/ 7126 w 10000"/>
              <a:gd name="connsiteY29" fmla="*/ 6546 h 10000"/>
              <a:gd name="connsiteX30" fmla="*/ 7513 w 10000"/>
              <a:gd name="connsiteY30" fmla="*/ 6272 h 10000"/>
              <a:gd name="connsiteX31" fmla="*/ 7898 w 10000"/>
              <a:gd name="connsiteY31" fmla="*/ 5957 h 10000"/>
              <a:gd name="connsiteX32" fmla="*/ 8092 w 10000"/>
              <a:gd name="connsiteY32" fmla="*/ 5645 h 10000"/>
              <a:gd name="connsiteX33" fmla="*/ 8092 w 10000"/>
              <a:gd name="connsiteY33" fmla="*/ 5333 h 10000"/>
              <a:gd name="connsiteX34" fmla="*/ 8261 w 10000"/>
              <a:gd name="connsiteY34" fmla="*/ 4705 h 10000"/>
              <a:gd name="connsiteX35" fmla="*/ 8454 w 10000"/>
              <a:gd name="connsiteY35" fmla="*/ 4082 h 10000"/>
              <a:gd name="connsiteX36" fmla="*/ 8647 w 10000"/>
              <a:gd name="connsiteY36" fmla="*/ 3761 h 10000"/>
              <a:gd name="connsiteX37" fmla="*/ 8647 w 10000"/>
              <a:gd name="connsiteY37" fmla="*/ 2824 h 10000"/>
              <a:gd name="connsiteX38" fmla="*/ 8841 w 10000"/>
              <a:gd name="connsiteY38" fmla="*/ 2200 h 10000"/>
              <a:gd name="connsiteX39" fmla="*/ 8841 w 10000"/>
              <a:gd name="connsiteY39" fmla="*/ 1569 h 10000"/>
              <a:gd name="connsiteX40" fmla="*/ 8841 w 10000"/>
              <a:gd name="connsiteY40" fmla="*/ 1252 h 10000"/>
              <a:gd name="connsiteX41" fmla="*/ 9034 w 10000"/>
              <a:gd name="connsiteY41" fmla="*/ 627 h 10000"/>
              <a:gd name="connsiteX42" fmla="*/ 9034 w 10000"/>
              <a:gd name="connsiteY42" fmla="*/ 312 h 10000"/>
              <a:gd name="connsiteX43" fmla="*/ 9227 w 10000"/>
              <a:gd name="connsiteY43" fmla="*/ 312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0 h 10000"/>
              <a:gd name="connsiteX47" fmla="*/ 9227 w 10000"/>
              <a:gd name="connsiteY47" fmla="*/ 312 h 10000"/>
              <a:gd name="connsiteX48" fmla="*/ 9420 w 10000"/>
              <a:gd name="connsiteY48" fmla="*/ 312 h 10000"/>
              <a:gd name="connsiteX49" fmla="*/ 9420 w 10000"/>
              <a:gd name="connsiteY49" fmla="*/ 627 h 10000"/>
              <a:gd name="connsiteX50" fmla="*/ 9420 w 10000"/>
              <a:gd name="connsiteY50" fmla="*/ 1252 h 10000"/>
              <a:gd name="connsiteX51" fmla="*/ 9420 w 10000"/>
              <a:gd name="connsiteY51" fmla="*/ 1569 h 10000"/>
              <a:gd name="connsiteX52" fmla="*/ 9420 w 10000"/>
              <a:gd name="connsiteY52" fmla="*/ 2200 h 10000"/>
              <a:gd name="connsiteX53" fmla="*/ 9420 w 10000"/>
              <a:gd name="connsiteY53" fmla="*/ 2824 h 10000"/>
              <a:gd name="connsiteX54" fmla="*/ 9614 w 10000"/>
              <a:gd name="connsiteY54" fmla="*/ 4082 h 10000"/>
              <a:gd name="connsiteX55" fmla="*/ 9614 w 10000"/>
              <a:gd name="connsiteY55" fmla="*/ 5017 h 10000"/>
              <a:gd name="connsiteX56" fmla="*/ 9807 w 10000"/>
              <a:gd name="connsiteY56" fmla="*/ 5957 h 10000"/>
              <a:gd name="connsiteX57" fmla="*/ 10000 w 10000"/>
              <a:gd name="connsiteY57" fmla="*/ 6546 h 10000"/>
              <a:gd name="connsiteX58" fmla="*/ 10000 w 10000"/>
              <a:gd name="connsiteY58" fmla="*/ 6863 h 10000"/>
              <a:gd name="connsiteX59" fmla="*/ 10000 w 10000"/>
              <a:gd name="connsiteY59" fmla="*/ 7181 h 10000"/>
              <a:gd name="connsiteX60" fmla="*/ 10000 w 10000"/>
              <a:gd name="connsiteY60" fmla="*/ 7484 h 10000"/>
              <a:gd name="connsiteX61" fmla="*/ 9807 w 10000"/>
              <a:gd name="connsiteY61" fmla="*/ 7800 h 10000"/>
              <a:gd name="connsiteX62" fmla="*/ 9420 w 10000"/>
              <a:gd name="connsiteY62" fmla="*/ 8119 h 10000"/>
              <a:gd name="connsiteX63" fmla="*/ 9034 w 10000"/>
              <a:gd name="connsiteY63" fmla="*/ 8429 h 10000"/>
              <a:gd name="connsiteX64" fmla="*/ 8647 w 10000"/>
              <a:gd name="connsiteY64" fmla="*/ 8744 h 10000"/>
              <a:gd name="connsiteX65" fmla="*/ 8092 w 10000"/>
              <a:gd name="connsiteY65" fmla="*/ 9063 h 10000"/>
              <a:gd name="connsiteX66" fmla="*/ 7318 w 10000"/>
              <a:gd name="connsiteY66" fmla="*/ 9373 h 10000"/>
              <a:gd name="connsiteX67" fmla="*/ 6739 w 10000"/>
              <a:gd name="connsiteY67" fmla="*/ 9687 h 10000"/>
              <a:gd name="connsiteX68" fmla="*/ 5967 w 10000"/>
              <a:gd name="connsiteY68" fmla="*/ 10000 h 10000"/>
              <a:gd name="connsiteX69" fmla="*/ 5001 w 10000"/>
              <a:gd name="connsiteY69" fmla="*/ 10000 h 10000"/>
              <a:gd name="connsiteX70" fmla="*/ 5001 w 10000"/>
              <a:gd name="connsiteY70" fmla="*/ 10000 h 10000"/>
              <a:gd name="connsiteX0" fmla="*/ 5001 w 10000"/>
              <a:gd name="connsiteY0" fmla="*/ 10000 h 10000"/>
              <a:gd name="connsiteX1" fmla="*/ 4227 w 10000"/>
              <a:gd name="connsiteY1" fmla="*/ 9687 h 10000"/>
              <a:gd name="connsiteX2" fmla="*/ 3479 w 10000"/>
              <a:gd name="connsiteY2" fmla="*/ 9687 h 10000"/>
              <a:gd name="connsiteX3" fmla="*/ 2899 w 10000"/>
              <a:gd name="connsiteY3" fmla="*/ 9373 h 10000"/>
              <a:gd name="connsiteX4" fmla="*/ 2320 w 10000"/>
              <a:gd name="connsiteY4" fmla="*/ 9063 h 10000"/>
              <a:gd name="connsiteX5" fmla="*/ 1933 w 10000"/>
              <a:gd name="connsiteY5" fmla="*/ 8744 h 10000"/>
              <a:gd name="connsiteX6" fmla="*/ 1546 w 10000"/>
              <a:gd name="connsiteY6" fmla="*/ 8119 h 10000"/>
              <a:gd name="connsiteX7" fmla="*/ 1160 w 10000"/>
              <a:gd name="connsiteY7" fmla="*/ 7484 h 10000"/>
              <a:gd name="connsiteX8" fmla="*/ 966 w 10000"/>
              <a:gd name="connsiteY8" fmla="*/ 6863 h 10000"/>
              <a:gd name="connsiteX9" fmla="*/ 581 w 10000"/>
              <a:gd name="connsiteY9" fmla="*/ 5957 h 10000"/>
              <a:gd name="connsiteX10" fmla="*/ 387 w 10000"/>
              <a:gd name="connsiteY10" fmla="*/ 5017 h 10000"/>
              <a:gd name="connsiteX11" fmla="*/ 194 w 10000"/>
              <a:gd name="connsiteY11" fmla="*/ 4082 h 10000"/>
              <a:gd name="connsiteX12" fmla="*/ 194 w 10000"/>
              <a:gd name="connsiteY12" fmla="*/ 3138 h 10000"/>
              <a:gd name="connsiteX13" fmla="*/ 0 w 10000"/>
              <a:gd name="connsiteY13" fmla="*/ 2508 h 10000"/>
              <a:gd name="connsiteX14" fmla="*/ 1546 w 10000"/>
              <a:gd name="connsiteY14" fmla="*/ 3761 h 10000"/>
              <a:gd name="connsiteX15" fmla="*/ 1546 w 10000"/>
              <a:gd name="connsiteY15" fmla="*/ 4392 h 10000"/>
              <a:gd name="connsiteX16" fmla="*/ 1740 w 10000"/>
              <a:gd name="connsiteY16" fmla="*/ 5017 h 10000"/>
              <a:gd name="connsiteX17" fmla="*/ 2126 w 10000"/>
              <a:gd name="connsiteY17" fmla="*/ 5645 h 10000"/>
              <a:gd name="connsiteX18" fmla="*/ 2320 w 10000"/>
              <a:gd name="connsiteY18" fmla="*/ 5957 h 10000"/>
              <a:gd name="connsiteX19" fmla="*/ 2706 w 10000"/>
              <a:gd name="connsiteY19" fmla="*/ 6272 h 10000"/>
              <a:gd name="connsiteX20" fmla="*/ 3091 w 10000"/>
              <a:gd name="connsiteY20" fmla="*/ 6546 h 10000"/>
              <a:gd name="connsiteX21" fmla="*/ 3479 w 10000"/>
              <a:gd name="connsiteY21" fmla="*/ 6863 h 10000"/>
              <a:gd name="connsiteX22" fmla="*/ 3842 w 10000"/>
              <a:gd name="connsiteY22" fmla="*/ 6863 h 10000"/>
              <a:gd name="connsiteX23" fmla="*/ 4422 w 10000"/>
              <a:gd name="connsiteY23" fmla="*/ 7181 h 10000"/>
              <a:gd name="connsiteX24" fmla="*/ 5001 w 10000"/>
              <a:gd name="connsiteY24" fmla="*/ 7181 h 10000"/>
              <a:gd name="connsiteX25" fmla="*/ 5580 w 10000"/>
              <a:gd name="connsiteY25" fmla="*/ 7181 h 10000"/>
              <a:gd name="connsiteX26" fmla="*/ 6159 w 10000"/>
              <a:gd name="connsiteY26" fmla="*/ 6863 h 10000"/>
              <a:gd name="connsiteX27" fmla="*/ 6547 w 10000"/>
              <a:gd name="connsiteY27" fmla="*/ 6863 h 10000"/>
              <a:gd name="connsiteX28" fmla="*/ 7126 w 10000"/>
              <a:gd name="connsiteY28" fmla="*/ 6546 h 10000"/>
              <a:gd name="connsiteX29" fmla="*/ 7513 w 10000"/>
              <a:gd name="connsiteY29" fmla="*/ 6272 h 10000"/>
              <a:gd name="connsiteX30" fmla="*/ 7898 w 10000"/>
              <a:gd name="connsiteY30" fmla="*/ 5957 h 10000"/>
              <a:gd name="connsiteX31" fmla="*/ 8092 w 10000"/>
              <a:gd name="connsiteY31" fmla="*/ 5645 h 10000"/>
              <a:gd name="connsiteX32" fmla="*/ 8092 w 10000"/>
              <a:gd name="connsiteY32" fmla="*/ 5333 h 10000"/>
              <a:gd name="connsiteX33" fmla="*/ 8261 w 10000"/>
              <a:gd name="connsiteY33" fmla="*/ 4705 h 10000"/>
              <a:gd name="connsiteX34" fmla="*/ 8454 w 10000"/>
              <a:gd name="connsiteY34" fmla="*/ 4082 h 10000"/>
              <a:gd name="connsiteX35" fmla="*/ 8647 w 10000"/>
              <a:gd name="connsiteY35" fmla="*/ 3761 h 10000"/>
              <a:gd name="connsiteX36" fmla="*/ 8647 w 10000"/>
              <a:gd name="connsiteY36" fmla="*/ 2824 h 10000"/>
              <a:gd name="connsiteX37" fmla="*/ 8841 w 10000"/>
              <a:gd name="connsiteY37" fmla="*/ 2200 h 10000"/>
              <a:gd name="connsiteX38" fmla="*/ 8841 w 10000"/>
              <a:gd name="connsiteY38" fmla="*/ 1569 h 10000"/>
              <a:gd name="connsiteX39" fmla="*/ 8841 w 10000"/>
              <a:gd name="connsiteY39" fmla="*/ 1252 h 10000"/>
              <a:gd name="connsiteX40" fmla="*/ 9034 w 10000"/>
              <a:gd name="connsiteY40" fmla="*/ 627 h 10000"/>
              <a:gd name="connsiteX41" fmla="*/ 9034 w 10000"/>
              <a:gd name="connsiteY41" fmla="*/ 312 h 10000"/>
              <a:gd name="connsiteX42" fmla="*/ 9227 w 10000"/>
              <a:gd name="connsiteY42" fmla="*/ 312 h 10000"/>
              <a:gd name="connsiteX43" fmla="*/ 9227 w 10000"/>
              <a:gd name="connsiteY43" fmla="*/ 0 h 10000"/>
              <a:gd name="connsiteX44" fmla="*/ 9227 w 10000"/>
              <a:gd name="connsiteY44" fmla="*/ 0 h 10000"/>
              <a:gd name="connsiteX45" fmla="*/ 9227 w 10000"/>
              <a:gd name="connsiteY45" fmla="*/ 0 h 10000"/>
              <a:gd name="connsiteX46" fmla="*/ 9227 w 10000"/>
              <a:gd name="connsiteY46" fmla="*/ 312 h 10000"/>
              <a:gd name="connsiteX47" fmla="*/ 9420 w 10000"/>
              <a:gd name="connsiteY47" fmla="*/ 312 h 10000"/>
              <a:gd name="connsiteX48" fmla="*/ 9420 w 10000"/>
              <a:gd name="connsiteY48" fmla="*/ 627 h 10000"/>
              <a:gd name="connsiteX49" fmla="*/ 9420 w 10000"/>
              <a:gd name="connsiteY49" fmla="*/ 1252 h 10000"/>
              <a:gd name="connsiteX50" fmla="*/ 9420 w 10000"/>
              <a:gd name="connsiteY50" fmla="*/ 1569 h 10000"/>
              <a:gd name="connsiteX51" fmla="*/ 9420 w 10000"/>
              <a:gd name="connsiteY51" fmla="*/ 2200 h 10000"/>
              <a:gd name="connsiteX52" fmla="*/ 9420 w 10000"/>
              <a:gd name="connsiteY52" fmla="*/ 2824 h 10000"/>
              <a:gd name="connsiteX53" fmla="*/ 9614 w 10000"/>
              <a:gd name="connsiteY53" fmla="*/ 4082 h 10000"/>
              <a:gd name="connsiteX54" fmla="*/ 9614 w 10000"/>
              <a:gd name="connsiteY54" fmla="*/ 5017 h 10000"/>
              <a:gd name="connsiteX55" fmla="*/ 9807 w 10000"/>
              <a:gd name="connsiteY55" fmla="*/ 5957 h 10000"/>
              <a:gd name="connsiteX56" fmla="*/ 10000 w 10000"/>
              <a:gd name="connsiteY56" fmla="*/ 6546 h 10000"/>
              <a:gd name="connsiteX57" fmla="*/ 10000 w 10000"/>
              <a:gd name="connsiteY57" fmla="*/ 6863 h 10000"/>
              <a:gd name="connsiteX58" fmla="*/ 10000 w 10000"/>
              <a:gd name="connsiteY58" fmla="*/ 7181 h 10000"/>
              <a:gd name="connsiteX59" fmla="*/ 10000 w 10000"/>
              <a:gd name="connsiteY59" fmla="*/ 7484 h 10000"/>
              <a:gd name="connsiteX60" fmla="*/ 9807 w 10000"/>
              <a:gd name="connsiteY60" fmla="*/ 7800 h 10000"/>
              <a:gd name="connsiteX61" fmla="*/ 9420 w 10000"/>
              <a:gd name="connsiteY61" fmla="*/ 8119 h 10000"/>
              <a:gd name="connsiteX62" fmla="*/ 9034 w 10000"/>
              <a:gd name="connsiteY62" fmla="*/ 8429 h 10000"/>
              <a:gd name="connsiteX63" fmla="*/ 8647 w 10000"/>
              <a:gd name="connsiteY63" fmla="*/ 8744 h 10000"/>
              <a:gd name="connsiteX64" fmla="*/ 8092 w 10000"/>
              <a:gd name="connsiteY64" fmla="*/ 9063 h 10000"/>
              <a:gd name="connsiteX65" fmla="*/ 7318 w 10000"/>
              <a:gd name="connsiteY65" fmla="*/ 9373 h 10000"/>
              <a:gd name="connsiteX66" fmla="*/ 6739 w 10000"/>
              <a:gd name="connsiteY66" fmla="*/ 9687 h 10000"/>
              <a:gd name="connsiteX67" fmla="*/ 5967 w 10000"/>
              <a:gd name="connsiteY67" fmla="*/ 10000 h 10000"/>
              <a:gd name="connsiteX68" fmla="*/ 5001 w 10000"/>
              <a:gd name="connsiteY68" fmla="*/ 10000 h 10000"/>
              <a:gd name="connsiteX69" fmla="*/ 5001 w 10000"/>
              <a:gd name="connsiteY69" fmla="*/ 10000 h 10000"/>
              <a:gd name="connsiteX0" fmla="*/ 4807 w 9806"/>
              <a:gd name="connsiteY0" fmla="*/ 10000 h 10000"/>
              <a:gd name="connsiteX1" fmla="*/ 4033 w 9806"/>
              <a:gd name="connsiteY1" fmla="*/ 9687 h 10000"/>
              <a:gd name="connsiteX2" fmla="*/ 3285 w 9806"/>
              <a:gd name="connsiteY2" fmla="*/ 9687 h 10000"/>
              <a:gd name="connsiteX3" fmla="*/ 2705 w 9806"/>
              <a:gd name="connsiteY3" fmla="*/ 9373 h 10000"/>
              <a:gd name="connsiteX4" fmla="*/ 2126 w 9806"/>
              <a:gd name="connsiteY4" fmla="*/ 9063 h 10000"/>
              <a:gd name="connsiteX5" fmla="*/ 1739 w 9806"/>
              <a:gd name="connsiteY5" fmla="*/ 8744 h 10000"/>
              <a:gd name="connsiteX6" fmla="*/ 1352 w 9806"/>
              <a:gd name="connsiteY6" fmla="*/ 8119 h 10000"/>
              <a:gd name="connsiteX7" fmla="*/ 966 w 9806"/>
              <a:gd name="connsiteY7" fmla="*/ 7484 h 10000"/>
              <a:gd name="connsiteX8" fmla="*/ 772 w 9806"/>
              <a:gd name="connsiteY8" fmla="*/ 6863 h 10000"/>
              <a:gd name="connsiteX9" fmla="*/ 387 w 9806"/>
              <a:gd name="connsiteY9" fmla="*/ 5957 h 10000"/>
              <a:gd name="connsiteX10" fmla="*/ 193 w 9806"/>
              <a:gd name="connsiteY10" fmla="*/ 5017 h 10000"/>
              <a:gd name="connsiteX11" fmla="*/ 0 w 9806"/>
              <a:gd name="connsiteY11" fmla="*/ 4082 h 10000"/>
              <a:gd name="connsiteX12" fmla="*/ 0 w 9806"/>
              <a:gd name="connsiteY12" fmla="*/ 3138 h 10000"/>
              <a:gd name="connsiteX13" fmla="*/ 1352 w 9806"/>
              <a:gd name="connsiteY13" fmla="*/ 3761 h 10000"/>
              <a:gd name="connsiteX14" fmla="*/ 1352 w 9806"/>
              <a:gd name="connsiteY14" fmla="*/ 4392 h 10000"/>
              <a:gd name="connsiteX15" fmla="*/ 1546 w 9806"/>
              <a:gd name="connsiteY15" fmla="*/ 5017 h 10000"/>
              <a:gd name="connsiteX16" fmla="*/ 1932 w 9806"/>
              <a:gd name="connsiteY16" fmla="*/ 5645 h 10000"/>
              <a:gd name="connsiteX17" fmla="*/ 2126 w 9806"/>
              <a:gd name="connsiteY17" fmla="*/ 5957 h 10000"/>
              <a:gd name="connsiteX18" fmla="*/ 2512 w 9806"/>
              <a:gd name="connsiteY18" fmla="*/ 6272 h 10000"/>
              <a:gd name="connsiteX19" fmla="*/ 2897 w 9806"/>
              <a:gd name="connsiteY19" fmla="*/ 6546 h 10000"/>
              <a:gd name="connsiteX20" fmla="*/ 3285 w 9806"/>
              <a:gd name="connsiteY20" fmla="*/ 6863 h 10000"/>
              <a:gd name="connsiteX21" fmla="*/ 3648 w 9806"/>
              <a:gd name="connsiteY21" fmla="*/ 6863 h 10000"/>
              <a:gd name="connsiteX22" fmla="*/ 4228 w 9806"/>
              <a:gd name="connsiteY22" fmla="*/ 7181 h 10000"/>
              <a:gd name="connsiteX23" fmla="*/ 4807 w 9806"/>
              <a:gd name="connsiteY23" fmla="*/ 7181 h 10000"/>
              <a:gd name="connsiteX24" fmla="*/ 5386 w 9806"/>
              <a:gd name="connsiteY24" fmla="*/ 7181 h 10000"/>
              <a:gd name="connsiteX25" fmla="*/ 5965 w 9806"/>
              <a:gd name="connsiteY25" fmla="*/ 6863 h 10000"/>
              <a:gd name="connsiteX26" fmla="*/ 6353 w 9806"/>
              <a:gd name="connsiteY26" fmla="*/ 6863 h 10000"/>
              <a:gd name="connsiteX27" fmla="*/ 6932 w 9806"/>
              <a:gd name="connsiteY27" fmla="*/ 6546 h 10000"/>
              <a:gd name="connsiteX28" fmla="*/ 7319 w 9806"/>
              <a:gd name="connsiteY28" fmla="*/ 6272 h 10000"/>
              <a:gd name="connsiteX29" fmla="*/ 7704 w 9806"/>
              <a:gd name="connsiteY29" fmla="*/ 5957 h 10000"/>
              <a:gd name="connsiteX30" fmla="*/ 7898 w 9806"/>
              <a:gd name="connsiteY30" fmla="*/ 5645 h 10000"/>
              <a:gd name="connsiteX31" fmla="*/ 7898 w 9806"/>
              <a:gd name="connsiteY31" fmla="*/ 5333 h 10000"/>
              <a:gd name="connsiteX32" fmla="*/ 8067 w 9806"/>
              <a:gd name="connsiteY32" fmla="*/ 4705 h 10000"/>
              <a:gd name="connsiteX33" fmla="*/ 8260 w 9806"/>
              <a:gd name="connsiteY33" fmla="*/ 4082 h 10000"/>
              <a:gd name="connsiteX34" fmla="*/ 8453 w 9806"/>
              <a:gd name="connsiteY34" fmla="*/ 3761 h 10000"/>
              <a:gd name="connsiteX35" fmla="*/ 8453 w 9806"/>
              <a:gd name="connsiteY35" fmla="*/ 2824 h 10000"/>
              <a:gd name="connsiteX36" fmla="*/ 8647 w 9806"/>
              <a:gd name="connsiteY36" fmla="*/ 2200 h 10000"/>
              <a:gd name="connsiteX37" fmla="*/ 8647 w 9806"/>
              <a:gd name="connsiteY37" fmla="*/ 1569 h 10000"/>
              <a:gd name="connsiteX38" fmla="*/ 8647 w 9806"/>
              <a:gd name="connsiteY38" fmla="*/ 1252 h 10000"/>
              <a:gd name="connsiteX39" fmla="*/ 8840 w 9806"/>
              <a:gd name="connsiteY39" fmla="*/ 627 h 10000"/>
              <a:gd name="connsiteX40" fmla="*/ 8840 w 9806"/>
              <a:gd name="connsiteY40" fmla="*/ 312 h 10000"/>
              <a:gd name="connsiteX41" fmla="*/ 9033 w 9806"/>
              <a:gd name="connsiteY41" fmla="*/ 312 h 10000"/>
              <a:gd name="connsiteX42" fmla="*/ 9033 w 9806"/>
              <a:gd name="connsiteY42" fmla="*/ 0 h 10000"/>
              <a:gd name="connsiteX43" fmla="*/ 9033 w 9806"/>
              <a:gd name="connsiteY43" fmla="*/ 0 h 10000"/>
              <a:gd name="connsiteX44" fmla="*/ 9033 w 9806"/>
              <a:gd name="connsiteY44" fmla="*/ 0 h 10000"/>
              <a:gd name="connsiteX45" fmla="*/ 9033 w 9806"/>
              <a:gd name="connsiteY45" fmla="*/ 312 h 10000"/>
              <a:gd name="connsiteX46" fmla="*/ 9226 w 9806"/>
              <a:gd name="connsiteY46" fmla="*/ 312 h 10000"/>
              <a:gd name="connsiteX47" fmla="*/ 9226 w 9806"/>
              <a:gd name="connsiteY47" fmla="*/ 627 h 10000"/>
              <a:gd name="connsiteX48" fmla="*/ 9226 w 9806"/>
              <a:gd name="connsiteY48" fmla="*/ 1252 h 10000"/>
              <a:gd name="connsiteX49" fmla="*/ 9226 w 9806"/>
              <a:gd name="connsiteY49" fmla="*/ 1569 h 10000"/>
              <a:gd name="connsiteX50" fmla="*/ 9226 w 9806"/>
              <a:gd name="connsiteY50" fmla="*/ 2200 h 10000"/>
              <a:gd name="connsiteX51" fmla="*/ 9226 w 9806"/>
              <a:gd name="connsiteY51" fmla="*/ 2824 h 10000"/>
              <a:gd name="connsiteX52" fmla="*/ 9420 w 9806"/>
              <a:gd name="connsiteY52" fmla="*/ 4082 h 10000"/>
              <a:gd name="connsiteX53" fmla="*/ 9420 w 9806"/>
              <a:gd name="connsiteY53" fmla="*/ 5017 h 10000"/>
              <a:gd name="connsiteX54" fmla="*/ 9613 w 9806"/>
              <a:gd name="connsiteY54" fmla="*/ 5957 h 10000"/>
              <a:gd name="connsiteX55" fmla="*/ 9806 w 9806"/>
              <a:gd name="connsiteY55" fmla="*/ 6546 h 10000"/>
              <a:gd name="connsiteX56" fmla="*/ 9806 w 9806"/>
              <a:gd name="connsiteY56" fmla="*/ 6863 h 10000"/>
              <a:gd name="connsiteX57" fmla="*/ 9806 w 9806"/>
              <a:gd name="connsiteY57" fmla="*/ 7181 h 10000"/>
              <a:gd name="connsiteX58" fmla="*/ 9806 w 9806"/>
              <a:gd name="connsiteY58" fmla="*/ 7484 h 10000"/>
              <a:gd name="connsiteX59" fmla="*/ 9613 w 9806"/>
              <a:gd name="connsiteY59" fmla="*/ 7800 h 10000"/>
              <a:gd name="connsiteX60" fmla="*/ 9226 w 9806"/>
              <a:gd name="connsiteY60" fmla="*/ 8119 h 10000"/>
              <a:gd name="connsiteX61" fmla="*/ 8840 w 9806"/>
              <a:gd name="connsiteY61" fmla="*/ 8429 h 10000"/>
              <a:gd name="connsiteX62" fmla="*/ 8453 w 9806"/>
              <a:gd name="connsiteY62" fmla="*/ 8744 h 10000"/>
              <a:gd name="connsiteX63" fmla="*/ 7898 w 9806"/>
              <a:gd name="connsiteY63" fmla="*/ 9063 h 10000"/>
              <a:gd name="connsiteX64" fmla="*/ 7124 w 9806"/>
              <a:gd name="connsiteY64" fmla="*/ 9373 h 10000"/>
              <a:gd name="connsiteX65" fmla="*/ 6545 w 9806"/>
              <a:gd name="connsiteY65" fmla="*/ 9687 h 10000"/>
              <a:gd name="connsiteX66" fmla="*/ 5773 w 9806"/>
              <a:gd name="connsiteY66" fmla="*/ 10000 h 10000"/>
              <a:gd name="connsiteX67" fmla="*/ 4807 w 9806"/>
              <a:gd name="connsiteY67" fmla="*/ 10000 h 10000"/>
              <a:gd name="connsiteX68" fmla="*/ 4807 w 9806"/>
              <a:gd name="connsiteY68" fmla="*/ 10000 h 10000"/>
              <a:gd name="connsiteX0" fmla="*/ 4902 w 10000"/>
              <a:gd name="connsiteY0" fmla="*/ 10000 h 10000"/>
              <a:gd name="connsiteX1" fmla="*/ 4113 w 10000"/>
              <a:gd name="connsiteY1" fmla="*/ 9687 h 10000"/>
              <a:gd name="connsiteX2" fmla="*/ 3350 w 10000"/>
              <a:gd name="connsiteY2" fmla="*/ 9687 h 10000"/>
              <a:gd name="connsiteX3" fmla="*/ 2759 w 10000"/>
              <a:gd name="connsiteY3" fmla="*/ 9373 h 10000"/>
              <a:gd name="connsiteX4" fmla="*/ 2168 w 10000"/>
              <a:gd name="connsiteY4" fmla="*/ 9063 h 10000"/>
              <a:gd name="connsiteX5" fmla="*/ 1773 w 10000"/>
              <a:gd name="connsiteY5" fmla="*/ 8744 h 10000"/>
              <a:gd name="connsiteX6" fmla="*/ 1379 w 10000"/>
              <a:gd name="connsiteY6" fmla="*/ 8119 h 10000"/>
              <a:gd name="connsiteX7" fmla="*/ 985 w 10000"/>
              <a:gd name="connsiteY7" fmla="*/ 7484 h 10000"/>
              <a:gd name="connsiteX8" fmla="*/ 787 w 10000"/>
              <a:gd name="connsiteY8" fmla="*/ 6863 h 10000"/>
              <a:gd name="connsiteX9" fmla="*/ 395 w 10000"/>
              <a:gd name="connsiteY9" fmla="*/ 5957 h 10000"/>
              <a:gd name="connsiteX10" fmla="*/ 197 w 10000"/>
              <a:gd name="connsiteY10" fmla="*/ 5017 h 10000"/>
              <a:gd name="connsiteX11" fmla="*/ 0 w 10000"/>
              <a:gd name="connsiteY11" fmla="*/ 4082 h 10000"/>
              <a:gd name="connsiteX12" fmla="*/ 1379 w 10000"/>
              <a:gd name="connsiteY12" fmla="*/ 3761 h 10000"/>
              <a:gd name="connsiteX13" fmla="*/ 1379 w 10000"/>
              <a:gd name="connsiteY13" fmla="*/ 4392 h 10000"/>
              <a:gd name="connsiteX14" fmla="*/ 1577 w 10000"/>
              <a:gd name="connsiteY14" fmla="*/ 5017 h 10000"/>
              <a:gd name="connsiteX15" fmla="*/ 1970 w 10000"/>
              <a:gd name="connsiteY15" fmla="*/ 5645 h 10000"/>
              <a:gd name="connsiteX16" fmla="*/ 2168 w 10000"/>
              <a:gd name="connsiteY16" fmla="*/ 5957 h 10000"/>
              <a:gd name="connsiteX17" fmla="*/ 2562 w 10000"/>
              <a:gd name="connsiteY17" fmla="*/ 6272 h 10000"/>
              <a:gd name="connsiteX18" fmla="*/ 2954 w 10000"/>
              <a:gd name="connsiteY18" fmla="*/ 6546 h 10000"/>
              <a:gd name="connsiteX19" fmla="*/ 3350 w 10000"/>
              <a:gd name="connsiteY19" fmla="*/ 6863 h 10000"/>
              <a:gd name="connsiteX20" fmla="*/ 3720 w 10000"/>
              <a:gd name="connsiteY20" fmla="*/ 6863 h 10000"/>
              <a:gd name="connsiteX21" fmla="*/ 4312 w 10000"/>
              <a:gd name="connsiteY21" fmla="*/ 7181 h 10000"/>
              <a:gd name="connsiteX22" fmla="*/ 4902 w 10000"/>
              <a:gd name="connsiteY22" fmla="*/ 7181 h 10000"/>
              <a:gd name="connsiteX23" fmla="*/ 5493 w 10000"/>
              <a:gd name="connsiteY23" fmla="*/ 7181 h 10000"/>
              <a:gd name="connsiteX24" fmla="*/ 6083 w 10000"/>
              <a:gd name="connsiteY24" fmla="*/ 6863 h 10000"/>
              <a:gd name="connsiteX25" fmla="*/ 6479 w 10000"/>
              <a:gd name="connsiteY25" fmla="*/ 6863 h 10000"/>
              <a:gd name="connsiteX26" fmla="*/ 7069 w 10000"/>
              <a:gd name="connsiteY26" fmla="*/ 6546 h 10000"/>
              <a:gd name="connsiteX27" fmla="*/ 7464 w 10000"/>
              <a:gd name="connsiteY27" fmla="*/ 6272 h 10000"/>
              <a:gd name="connsiteX28" fmla="*/ 7856 w 10000"/>
              <a:gd name="connsiteY28" fmla="*/ 5957 h 10000"/>
              <a:gd name="connsiteX29" fmla="*/ 8054 w 10000"/>
              <a:gd name="connsiteY29" fmla="*/ 5645 h 10000"/>
              <a:gd name="connsiteX30" fmla="*/ 8054 w 10000"/>
              <a:gd name="connsiteY30" fmla="*/ 5333 h 10000"/>
              <a:gd name="connsiteX31" fmla="*/ 8227 w 10000"/>
              <a:gd name="connsiteY31" fmla="*/ 4705 h 10000"/>
              <a:gd name="connsiteX32" fmla="*/ 8423 w 10000"/>
              <a:gd name="connsiteY32" fmla="*/ 4082 h 10000"/>
              <a:gd name="connsiteX33" fmla="*/ 8620 w 10000"/>
              <a:gd name="connsiteY33" fmla="*/ 3761 h 10000"/>
              <a:gd name="connsiteX34" fmla="*/ 8620 w 10000"/>
              <a:gd name="connsiteY34" fmla="*/ 2824 h 10000"/>
              <a:gd name="connsiteX35" fmla="*/ 8818 w 10000"/>
              <a:gd name="connsiteY35" fmla="*/ 2200 h 10000"/>
              <a:gd name="connsiteX36" fmla="*/ 8818 w 10000"/>
              <a:gd name="connsiteY36" fmla="*/ 1569 h 10000"/>
              <a:gd name="connsiteX37" fmla="*/ 8818 w 10000"/>
              <a:gd name="connsiteY37" fmla="*/ 1252 h 10000"/>
              <a:gd name="connsiteX38" fmla="*/ 9015 w 10000"/>
              <a:gd name="connsiteY38" fmla="*/ 627 h 10000"/>
              <a:gd name="connsiteX39" fmla="*/ 9015 w 10000"/>
              <a:gd name="connsiteY39" fmla="*/ 312 h 10000"/>
              <a:gd name="connsiteX40" fmla="*/ 9212 w 10000"/>
              <a:gd name="connsiteY40" fmla="*/ 312 h 10000"/>
              <a:gd name="connsiteX41" fmla="*/ 9212 w 10000"/>
              <a:gd name="connsiteY41" fmla="*/ 0 h 10000"/>
              <a:gd name="connsiteX42" fmla="*/ 9212 w 10000"/>
              <a:gd name="connsiteY42" fmla="*/ 0 h 10000"/>
              <a:gd name="connsiteX43" fmla="*/ 9212 w 10000"/>
              <a:gd name="connsiteY43" fmla="*/ 0 h 10000"/>
              <a:gd name="connsiteX44" fmla="*/ 9212 w 10000"/>
              <a:gd name="connsiteY44" fmla="*/ 312 h 10000"/>
              <a:gd name="connsiteX45" fmla="*/ 9409 w 10000"/>
              <a:gd name="connsiteY45" fmla="*/ 312 h 10000"/>
              <a:gd name="connsiteX46" fmla="*/ 9409 w 10000"/>
              <a:gd name="connsiteY46" fmla="*/ 627 h 10000"/>
              <a:gd name="connsiteX47" fmla="*/ 9409 w 10000"/>
              <a:gd name="connsiteY47" fmla="*/ 1252 h 10000"/>
              <a:gd name="connsiteX48" fmla="*/ 9409 w 10000"/>
              <a:gd name="connsiteY48" fmla="*/ 1569 h 10000"/>
              <a:gd name="connsiteX49" fmla="*/ 9409 w 10000"/>
              <a:gd name="connsiteY49" fmla="*/ 2200 h 10000"/>
              <a:gd name="connsiteX50" fmla="*/ 9409 w 10000"/>
              <a:gd name="connsiteY50" fmla="*/ 2824 h 10000"/>
              <a:gd name="connsiteX51" fmla="*/ 9606 w 10000"/>
              <a:gd name="connsiteY51" fmla="*/ 4082 h 10000"/>
              <a:gd name="connsiteX52" fmla="*/ 9606 w 10000"/>
              <a:gd name="connsiteY52" fmla="*/ 5017 h 10000"/>
              <a:gd name="connsiteX53" fmla="*/ 9803 w 10000"/>
              <a:gd name="connsiteY53" fmla="*/ 5957 h 10000"/>
              <a:gd name="connsiteX54" fmla="*/ 10000 w 10000"/>
              <a:gd name="connsiteY54" fmla="*/ 6546 h 10000"/>
              <a:gd name="connsiteX55" fmla="*/ 10000 w 10000"/>
              <a:gd name="connsiteY55" fmla="*/ 6863 h 10000"/>
              <a:gd name="connsiteX56" fmla="*/ 10000 w 10000"/>
              <a:gd name="connsiteY56" fmla="*/ 7181 h 10000"/>
              <a:gd name="connsiteX57" fmla="*/ 10000 w 10000"/>
              <a:gd name="connsiteY57" fmla="*/ 7484 h 10000"/>
              <a:gd name="connsiteX58" fmla="*/ 9803 w 10000"/>
              <a:gd name="connsiteY58" fmla="*/ 7800 h 10000"/>
              <a:gd name="connsiteX59" fmla="*/ 9409 w 10000"/>
              <a:gd name="connsiteY59" fmla="*/ 8119 h 10000"/>
              <a:gd name="connsiteX60" fmla="*/ 9015 w 10000"/>
              <a:gd name="connsiteY60" fmla="*/ 8429 h 10000"/>
              <a:gd name="connsiteX61" fmla="*/ 8620 w 10000"/>
              <a:gd name="connsiteY61" fmla="*/ 8744 h 10000"/>
              <a:gd name="connsiteX62" fmla="*/ 8054 w 10000"/>
              <a:gd name="connsiteY62" fmla="*/ 9063 h 10000"/>
              <a:gd name="connsiteX63" fmla="*/ 7265 w 10000"/>
              <a:gd name="connsiteY63" fmla="*/ 9373 h 10000"/>
              <a:gd name="connsiteX64" fmla="*/ 6674 w 10000"/>
              <a:gd name="connsiteY64" fmla="*/ 9687 h 10000"/>
              <a:gd name="connsiteX65" fmla="*/ 5887 w 10000"/>
              <a:gd name="connsiteY65" fmla="*/ 10000 h 10000"/>
              <a:gd name="connsiteX66" fmla="*/ 4902 w 10000"/>
              <a:gd name="connsiteY66" fmla="*/ 10000 h 10000"/>
              <a:gd name="connsiteX67" fmla="*/ 4902 w 10000"/>
              <a:gd name="connsiteY67" fmla="*/ 10000 h 10000"/>
              <a:gd name="connsiteX0" fmla="*/ 4705 w 9803"/>
              <a:gd name="connsiteY0" fmla="*/ 10000 h 10000"/>
              <a:gd name="connsiteX1" fmla="*/ 3916 w 9803"/>
              <a:gd name="connsiteY1" fmla="*/ 9687 h 10000"/>
              <a:gd name="connsiteX2" fmla="*/ 3153 w 9803"/>
              <a:gd name="connsiteY2" fmla="*/ 9687 h 10000"/>
              <a:gd name="connsiteX3" fmla="*/ 2562 w 9803"/>
              <a:gd name="connsiteY3" fmla="*/ 9373 h 10000"/>
              <a:gd name="connsiteX4" fmla="*/ 1971 w 9803"/>
              <a:gd name="connsiteY4" fmla="*/ 9063 h 10000"/>
              <a:gd name="connsiteX5" fmla="*/ 1576 w 9803"/>
              <a:gd name="connsiteY5" fmla="*/ 8744 h 10000"/>
              <a:gd name="connsiteX6" fmla="*/ 1182 w 9803"/>
              <a:gd name="connsiteY6" fmla="*/ 8119 h 10000"/>
              <a:gd name="connsiteX7" fmla="*/ 788 w 9803"/>
              <a:gd name="connsiteY7" fmla="*/ 7484 h 10000"/>
              <a:gd name="connsiteX8" fmla="*/ 590 w 9803"/>
              <a:gd name="connsiteY8" fmla="*/ 6863 h 10000"/>
              <a:gd name="connsiteX9" fmla="*/ 198 w 9803"/>
              <a:gd name="connsiteY9" fmla="*/ 5957 h 10000"/>
              <a:gd name="connsiteX10" fmla="*/ 0 w 9803"/>
              <a:gd name="connsiteY10" fmla="*/ 5017 h 10000"/>
              <a:gd name="connsiteX11" fmla="*/ 1182 w 9803"/>
              <a:gd name="connsiteY11" fmla="*/ 3761 h 10000"/>
              <a:gd name="connsiteX12" fmla="*/ 1182 w 9803"/>
              <a:gd name="connsiteY12" fmla="*/ 4392 h 10000"/>
              <a:gd name="connsiteX13" fmla="*/ 1380 w 9803"/>
              <a:gd name="connsiteY13" fmla="*/ 5017 h 10000"/>
              <a:gd name="connsiteX14" fmla="*/ 1773 w 9803"/>
              <a:gd name="connsiteY14" fmla="*/ 5645 h 10000"/>
              <a:gd name="connsiteX15" fmla="*/ 1971 w 9803"/>
              <a:gd name="connsiteY15" fmla="*/ 5957 h 10000"/>
              <a:gd name="connsiteX16" fmla="*/ 2365 w 9803"/>
              <a:gd name="connsiteY16" fmla="*/ 6272 h 10000"/>
              <a:gd name="connsiteX17" fmla="*/ 2757 w 9803"/>
              <a:gd name="connsiteY17" fmla="*/ 6546 h 10000"/>
              <a:gd name="connsiteX18" fmla="*/ 3153 w 9803"/>
              <a:gd name="connsiteY18" fmla="*/ 6863 h 10000"/>
              <a:gd name="connsiteX19" fmla="*/ 3523 w 9803"/>
              <a:gd name="connsiteY19" fmla="*/ 6863 h 10000"/>
              <a:gd name="connsiteX20" fmla="*/ 4115 w 9803"/>
              <a:gd name="connsiteY20" fmla="*/ 7181 h 10000"/>
              <a:gd name="connsiteX21" fmla="*/ 4705 w 9803"/>
              <a:gd name="connsiteY21" fmla="*/ 7181 h 10000"/>
              <a:gd name="connsiteX22" fmla="*/ 5296 w 9803"/>
              <a:gd name="connsiteY22" fmla="*/ 7181 h 10000"/>
              <a:gd name="connsiteX23" fmla="*/ 5886 w 9803"/>
              <a:gd name="connsiteY23" fmla="*/ 6863 h 10000"/>
              <a:gd name="connsiteX24" fmla="*/ 6282 w 9803"/>
              <a:gd name="connsiteY24" fmla="*/ 6863 h 10000"/>
              <a:gd name="connsiteX25" fmla="*/ 6872 w 9803"/>
              <a:gd name="connsiteY25" fmla="*/ 6546 h 10000"/>
              <a:gd name="connsiteX26" fmla="*/ 7267 w 9803"/>
              <a:gd name="connsiteY26" fmla="*/ 6272 h 10000"/>
              <a:gd name="connsiteX27" fmla="*/ 7659 w 9803"/>
              <a:gd name="connsiteY27" fmla="*/ 5957 h 10000"/>
              <a:gd name="connsiteX28" fmla="*/ 7857 w 9803"/>
              <a:gd name="connsiteY28" fmla="*/ 5645 h 10000"/>
              <a:gd name="connsiteX29" fmla="*/ 7857 w 9803"/>
              <a:gd name="connsiteY29" fmla="*/ 5333 h 10000"/>
              <a:gd name="connsiteX30" fmla="*/ 8030 w 9803"/>
              <a:gd name="connsiteY30" fmla="*/ 4705 h 10000"/>
              <a:gd name="connsiteX31" fmla="*/ 8226 w 9803"/>
              <a:gd name="connsiteY31" fmla="*/ 4082 h 10000"/>
              <a:gd name="connsiteX32" fmla="*/ 8423 w 9803"/>
              <a:gd name="connsiteY32" fmla="*/ 3761 h 10000"/>
              <a:gd name="connsiteX33" fmla="*/ 8423 w 9803"/>
              <a:gd name="connsiteY33" fmla="*/ 2824 h 10000"/>
              <a:gd name="connsiteX34" fmla="*/ 8621 w 9803"/>
              <a:gd name="connsiteY34" fmla="*/ 2200 h 10000"/>
              <a:gd name="connsiteX35" fmla="*/ 8621 w 9803"/>
              <a:gd name="connsiteY35" fmla="*/ 1569 h 10000"/>
              <a:gd name="connsiteX36" fmla="*/ 8621 w 9803"/>
              <a:gd name="connsiteY36" fmla="*/ 1252 h 10000"/>
              <a:gd name="connsiteX37" fmla="*/ 8818 w 9803"/>
              <a:gd name="connsiteY37" fmla="*/ 627 h 10000"/>
              <a:gd name="connsiteX38" fmla="*/ 8818 w 9803"/>
              <a:gd name="connsiteY38" fmla="*/ 312 h 10000"/>
              <a:gd name="connsiteX39" fmla="*/ 9015 w 9803"/>
              <a:gd name="connsiteY39" fmla="*/ 312 h 10000"/>
              <a:gd name="connsiteX40" fmla="*/ 9015 w 9803"/>
              <a:gd name="connsiteY40" fmla="*/ 0 h 10000"/>
              <a:gd name="connsiteX41" fmla="*/ 9015 w 9803"/>
              <a:gd name="connsiteY41" fmla="*/ 0 h 10000"/>
              <a:gd name="connsiteX42" fmla="*/ 9015 w 9803"/>
              <a:gd name="connsiteY42" fmla="*/ 0 h 10000"/>
              <a:gd name="connsiteX43" fmla="*/ 9015 w 9803"/>
              <a:gd name="connsiteY43" fmla="*/ 312 h 10000"/>
              <a:gd name="connsiteX44" fmla="*/ 9212 w 9803"/>
              <a:gd name="connsiteY44" fmla="*/ 312 h 10000"/>
              <a:gd name="connsiteX45" fmla="*/ 9212 w 9803"/>
              <a:gd name="connsiteY45" fmla="*/ 627 h 10000"/>
              <a:gd name="connsiteX46" fmla="*/ 9212 w 9803"/>
              <a:gd name="connsiteY46" fmla="*/ 1252 h 10000"/>
              <a:gd name="connsiteX47" fmla="*/ 9212 w 9803"/>
              <a:gd name="connsiteY47" fmla="*/ 1569 h 10000"/>
              <a:gd name="connsiteX48" fmla="*/ 9212 w 9803"/>
              <a:gd name="connsiteY48" fmla="*/ 2200 h 10000"/>
              <a:gd name="connsiteX49" fmla="*/ 9212 w 9803"/>
              <a:gd name="connsiteY49" fmla="*/ 2824 h 10000"/>
              <a:gd name="connsiteX50" fmla="*/ 9409 w 9803"/>
              <a:gd name="connsiteY50" fmla="*/ 4082 h 10000"/>
              <a:gd name="connsiteX51" fmla="*/ 9409 w 9803"/>
              <a:gd name="connsiteY51" fmla="*/ 5017 h 10000"/>
              <a:gd name="connsiteX52" fmla="*/ 9606 w 9803"/>
              <a:gd name="connsiteY52" fmla="*/ 5957 h 10000"/>
              <a:gd name="connsiteX53" fmla="*/ 9803 w 9803"/>
              <a:gd name="connsiteY53" fmla="*/ 6546 h 10000"/>
              <a:gd name="connsiteX54" fmla="*/ 9803 w 9803"/>
              <a:gd name="connsiteY54" fmla="*/ 6863 h 10000"/>
              <a:gd name="connsiteX55" fmla="*/ 9803 w 9803"/>
              <a:gd name="connsiteY55" fmla="*/ 7181 h 10000"/>
              <a:gd name="connsiteX56" fmla="*/ 9803 w 9803"/>
              <a:gd name="connsiteY56" fmla="*/ 7484 h 10000"/>
              <a:gd name="connsiteX57" fmla="*/ 9606 w 9803"/>
              <a:gd name="connsiteY57" fmla="*/ 7800 h 10000"/>
              <a:gd name="connsiteX58" fmla="*/ 9212 w 9803"/>
              <a:gd name="connsiteY58" fmla="*/ 8119 h 10000"/>
              <a:gd name="connsiteX59" fmla="*/ 8818 w 9803"/>
              <a:gd name="connsiteY59" fmla="*/ 8429 h 10000"/>
              <a:gd name="connsiteX60" fmla="*/ 8423 w 9803"/>
              <a:gd name="connsiteY60" fmla="*/ 8744 h 10000"/>
              <a:gd name="connsiteX61" fmla="*/ 7857 w 9803"/>
              <a:gd name="connsiteY61" fmla="*/ 9063 h 10000"/>
              <a:gd name="connsiteX62" fmla="*/ 7068 w 9803"/>
              <a:gd name="connsiteY62" fmla="*/ 9373 h 10000"/>
              <a:gd name="connsiteX63" fmla="*/ 6477 w 9803"/>
              <a:gd name="connsiteY63" fmla="*/ 9687 h 10000"/>
              <a:gd name="connsiteX64" fmla="*/ 5690 w 9803"/>
              <a:gd name="connsiteY64" fmla="*/ 10000 h 10000"/>
              <a:gd name="connsiteX65" fmla="*/ 4705 w 9803"/>
              <a:gd name="connsiteY65" fmla="*/ 10000 h 10000"/>
              <a:gd name="connsiteX66" fmla="*/ 4705 w 9803"/>
              <a:gd name="connsiteY66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794 w 10000"/>
              <a:gd name="connsiteY35" fmla="*/ 1252 h 10000"/>
              <a:gd name="connsiteX36" fmla="*/ 8995 w 10000"/>
              <a:gd name="connsiteY36" fmla="*/ 627 h 10000"/>
              <a:gd name="connsiteX37" fmla="*/ 8995 w 10000"/>
              <a:gd name="connsiteY37" fmla="*/ 312 h 10000"/>
              <a:gd name="connsiteX38" fmla="*/ 9196 w 10000"/>
              <a:gd name="connsiteY38" fmla="*/ 312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0 h 10000"/>
              <a:gd name="connsiteX42" fmla="*/ 9196 w 10000"/>
              <a:gd name="connsiteY42" fmla="*/ 312 h 10000"/>
              <a:gd name="connsiteX43" fmla="*/ 9397 w 10000"/>
              <a:gd name="connsiteY43" fmla="*/ 312 h 10000"/>
              <a:gd name="connsiteX44" fmla="*/ 9397 w 10000"/>
              <a:gd name="connsiteY44" fmla="*/ 627 h 10000"/>
              <a:gd name="connsiteX45" fmla="*/ 9397 w 10000"/>
              <a:gd name="connsiteY45" fmla="*/ 1252 h 10000"/>
              <a:gd name="connsiteX46" fmla="*/ 9397 w 10000"/>
              <a:gd name="connsiteY46" fmla="*/ 1569 h 10000"/>
              <a:gd name="connsiteX47" fmla="*/ 9397 w 10000"/>
              <a:gd name="connsiteY47" fmla="*/ 2200 h 10000"/>
              <a:gd name="connsiteX48" fmla="*/ 9397 w 10000"/>
              <a:gd name="connsiteY48" fmla="*/ 2824 h 10000"/>
              <a:gd name="connsiteX49" fmla="*/ 9598 w 10000"/>
              <a:gd name="connsiteY49" fmla="*/ 4082 h 10000"/>
              <a:gd name="connsiteX50" fmla="*/ 9598 w 10000"/>
              <a:gd name="connsiteY50" fmla="*/ 5017 h 10000"/>
              <a:gd name="connsiteX51" fmla="*/ 9799 w 10000"/>
              <a:gd name="connsiteY51" fmla="*/ 5957 h 10000"/>
              <a:gd name="connsiteX52" fmla="*/ 10000 w 10000"/>
              <a:gd name="connsiteY52" fmla="*/ 6546 h 10000"/>
              <a:gd name="connsiteX53" fmla="*/ 10000 w 10000"/>
              <a:gd name="connsiteY53" fmla="*/ 6863 h 10000"/>
              <a:gd name="connsiteX54" fmla="*/ 10000 w 10000"/>
              <a:gd name="connsiteY54" fmla="*/ 7181 h 10000"/>
              <a:gd name="connsiteX55" fmla="*/ 10000 w 10000"/>
              <a:gd name="connsiteY55" fmla="*/ 7484 h 10000"/>
              <a:gd name="connsiteX56" fmla="*/ 9799 w 10000"/>
              <a:gd name="connsiteY56" fmla="*/ 7800 h 10000"/>
              <a:gd name="connsiteX57" fmla="*/ 9397 w 10000"/>
              <a:gd name="connsiteY57" fmla="*/ 8119 h 10000"/>
              <a:gd name="connsiteX58" fmla="*/ 8995 w 10000"/>
              <a:gd name="connsiteY58" fmla="*/ 8429 h 10000"/>
              <a:gd name="connsiteX59" fmla="*/ 8592 w 10000"/>
              <a:gd name="connsiteY59" fmla="*/ 8744 h 10000"/>
              <a:gd name="connsiteX60" fmla="*/ 8015 w 10000"/>
              <a:gd name="connsiteY60" fmla="*/ 9063 h 10000"/>
              <a:gd name="connsiteX61" fmla="*/ 7210 w 10000"/>
              <a:gd name="connsiteY61" fmla="*/ 9373 h 10000"/>
              <a:gd name="connsiteX62" fmla="*/ 6607 w 10000"/>
              <a:gd name="connsiteY62" fmla="*/ 9687 h 10000"/>
              <a:gd name="connsiteX63" fmla="*/ 5804 w 10000"/>
              <a:gd name="connsiteY63" fmla="*/ 10000 h 10000"/>
              <a:gd name="connsiteX64" fmla="*/ 4800 w 10000"/>
              <a:gd name="connsiteY64" fmla="*/ 10000 h 10000"/>
              <a:gd name="connsiteX65" fmla="*/ 4800 w 10000"/>
              <a:gd name="connsiteY65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794 w 10000"/>
              <a:gd name="connsiteY35" fmla="*/ 1252 h 10000"/>
              <a:gd name="connsiteX36" fmla="*/ 8995 w 10000"/>
              <a:gd name="connsiteY36" fmla="*/ 627 h 10000"/>
              <a:gd name="connsiteX37" fmla="*/ 8995 w 10000"/>
              <a:gd name="connsiteY37" fmla="*/ 312 h 10000"/>
              <a:gd name="connsiteX38" fmla="*/ 9196 w 10000"/>
              <a:gd name="connsiteY38" fmla="*/ 312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0 h 10000"/>
              <a:gd name="connsiteX42" fmla="*/ 9196 w 10000"/>
              <a:gd name="connsiteY42" fmla="*/ 312 h 10000"/>
              <a:gd name="connsiteX43" fmla="*/ 9397 w 10000"/>
              <a:gd name="connsiteY43" fmla="*/ 312 h 10000"/>
              <a:gd name="connsiteX44" fmla="*/ 9397 w 10000"/>
              <a:gd name="connsiteY44" fmla="*/ 1252 h 10000"/>
              <a:gd name="connsiteX45" fmla="*/ 9397 w 10000"/>
              <a:gd name="connsiteY45" fmla="*/ 1569 h 10000"/>
              <a:gd name="connsiteX46" fmla="*/ 9397 w 10000"/>
              <a:gd name="connsiteY46" fmla="*/ 2200 h 10000"/>
              <a:gd name="connsiteX47" fmla="*/ 9397 w 10000"/>
              <a:gd name="connsiteY47" fmla="*/ 2824 h 10000"/>
              <a:gd name="connsiteX48" fmla="*/ 9598 w 10000"/>
              <a:gd name="connsiteY48" fmla="*/ 4082 h 10000"/>
              <a:gd name="connsiteX49" fmla="*/ 9598 w 10000"/>
              <a:gd name="connsiteY49" fmla="*/ 5017 h 10000"/>
              <a:gd name="connsiteX50" fmla="*/ 9799 w 10000"/>
              <a:gd name="connsiteY50" fmla="*/ 5957 h 10000"/>
              <a:gd name="connsiteX51" fmla="*/ 10000 w 10000"/>
              <a:gd name="connsiteY51" fmla="*/ 6546 h 10000"/>
              <a:gd name="connsiteX52" fmla="*/ 10000 w 10000"/>
              <a:gd name="connsiteY52" fmla="*/ 6863 h 10000"/>
              <a:gd name="connsiteX53" fmla="*/ 10000 w 10000"/>
              <a:gd name="connsiteY53" fmla="*/ 7181 h 10000"/>
              <a:gd name="connsiteX54" fmla="*/ 10000 w 10000"/>
              <a:gd name="connsiteY54" fmla="*/ 7484 h 10000"/>
              <a:gd name="connsiteX55" fmla="*/ 9799 w 10000"/>
              <a:gd name="connsiteY55" fmla="*/ 7800 h 10000"/>
              <a:gd name="connsiteX56" fmla="*/ 9397 w 10000"/>
              <a:gd name="connsiteY56" fmla="*/ 8119 h 10000"/>
              <a:gd name="connsiteX57" fmla="*/ 8995 w 10000"/>
              <a:gd name="connsiteY57" fmla="*/ 8429 h 10000"/>
              <a:gd name="connsiteX58" fmla="*/ 8592 w 10000"/>
              <a:gd name="connsiteY58" fmla="*/ 8744 h 10000"/>
              <a:gd name="connsiteX59" fmla="*/ 8015 w 10000"/>
              <a:gd name="connsiteY59" fmla="*/ 9063 h 10000"/>
              <a:gd name="connsiteX60" fmla="*/ 7210 w 10000"/>
              <a:gd name="connsiteY60" fmla="*/ 9373 h 10000"/>
              <a:gd name="connsiteX61" fmla="*/ 6607 w 10000"/>
              <a:gd name="connsiteY61" fmla="*/ 9687 h 10000"/>
              <a:gd name="connsiteX62" fmla="*/ 5804 w 10000"/>
              <a:gd name="connsiteY62" fmla="*/ 10000 h 10000"/>
              <a:gd name="connsiteX63" fmla="*/ 4800 w 10000"/>
              <a:gd name="connsiteY63" fmla="*/ 10000 h 10000"/>
              <a:gd name="connsiteX64" fmla="*/ 4800 w 10000"/>
              <a:gd name="connsiteY64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312 h 10000"/>
              <a:gd name="connsiteX42" fmla="*/ 9397 w 10000"/>
              <a:gd name="connsiteY42" fmla="*/ 312 h 10000"/>
              <a:gd name="connsiteX43" fmla="*/ 9397 w 10000"/>
              <a:gd name="connsiteY43" fmla="*/ 1252 h 10000"/>
              <a:gd name="connsiteX44" fmla="*/ 9397 w 10000"/>
              <a:gd name="connsiteY44" fmla="*/ 1569 h 10000"/>
              <a:gd name="connsiteX45" fmla="*/ 9397 w 10000"/>
              <a:gd name="connsiteY45" fmla="*/ 2200 h 10000"/>
              <a:gd name="connsiteX46" fmla="*/ 9397 w 10000"/>
              <a:gd name="connsiteY46" fmla="*/ 2824 h 10000"/>
              <a:gd name="connsiteX47" fmla="*/ 9598 w 10000"/>
              <a:gd name="connsiteY47" fmla="*/ 4082 h 10000"/>
              <a:gd name="connsiteX48" fmla="*/ 9598 w 10000"/>
              <a:gd name="connsiteY48" fmla="*/ 5017 h 10000"/>
              <a:gd name="connsiteX49" fmla="*/ 9799 w 10000"/>
              <a:gd name="connsiteY49" fmla="*/ 5957 h 10000"/>
              <a:gd name="connsiteX50" fmla="*/ 10000 w 10000"/>
              <a:gd name="connsiteY50" fmla="*/ 6546 h 10000"/>
              <a:gd name="connsiteX51" fmla="*/ 10000 w 10000"/>
              <a:gd name="connsiteY51" fmla="*/ 6863 h 10000"/>
              <a:gd name="connsiteX52" fmla="*/ 10000 w 10000"/>
              <a:gd name="connsiteY52" fmla="*/ 7181 h 10000"/>
              <a:gd name="connsiteX53" fmla="*/ 10000 w 10000"/>
              <a:gd name="connsiteY53" fmla="*/ 7484 h 10000"/>
              <a:gd name="connsiteX54" fmla="*/ 9799 w 10000"/>
              <a:gd name="connsiteY54" fmla="*/ 7800 h 10000"/>
              <a:gd name="connsiteX55" fmla="*/ 9397 w 10000"/>
              <a:gd name="connsiteY55" fmla="*/ 8119 h 10000"/>
              <a:gd name="connsiteX56" fmla="*/ 8995 w 10000"/>
              <a:gd name="connsiteY56" fmla="*/ 8429 h 10000"/>
              <a:gd name="connsiteX57" fmla="*/ 8592 w 10000"/>
              <a:gd name="connsiteY57" fmla="*/ 8744 h 10000"/>
              <a:gd name="connsiteX58" fmla="*/ 8015 w 10000"/>
              <a:gd name="connsiteY58" fmla="*/ 9063 h 10000"/>
              <a:gd name="connsiteX59" fmla="*/ 7210 w 10000"/>
              <a:gd name="connsiteY59" fmla="*/ 9373 h 10000"/>
              <a:gd name="connsiteX60" fmla="*/ 6607 w 10000"/>
              <a:gd name="connsiteY60" fmla="*/ 9687 h 10000"/>
              <a:gd name="connsiteX61" fmla="*/ 5804 w 10000"/>
              <a:gd name="connsiteY61" fmla="*/ 10000 h 10000"/>
              <a:gd name="connsiteX62" fmla="*/ 4800 w 10000"/>
              <a:gd name="connsiteY62" fmla="*/ 10000 h 10000"/>
              <a:gd name="connsiteX63" fmla="*/ 4800 w 10000"/>
              <a:gd name="connsiteY63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196 w 10000"/>
              <a:gd name="connsiteY41" fmla="*/ 312 h 10000"/>
              <a:gd name="connsiteX42" fmla="*/ 9397 w 10000"/>
              <a:gd name="connsiteY42" fmla="*/ 1252 h 10000"/>
              <a:gd name="connsiteX43" fmla="*/ 9397 w 10000"/>
              <a:gd name="connsiteY43" fmla="*/ 1569 h 10000"/>
              <a:gd name="connsiteX44" fmla="*/ 9397 w 10000"/>
              <a:gd name="connsiteY44" fmla="*/ 2200 h 10000"/>
              <a:gd name="connsiteX45" fmla="*/ 9397 w 10000"/>
              <a:gd name="connsiteY45" fmla="*/ 2824 h 10000"/>
              <a:gd name="connsiteX46" fmla="*/ 9598 w 10000"/>
              <a:gd name="connsiteY46" fmla="*/ 4082 h 10000"/>
              <a:gd name="connsiteX47" fmla="*/ 9598 w 10000"/>
              <a:gd name="connsiteY47" fmla="*/ 5017 h 10000"/>
              <a:gd name="connsiteX48" fmla="*/ 9799 w 10000"/>
              <a:gd name="connsiteY48" fmla="*/ 5957 h 10000"/>
              <a:gd name="connsiteX49" fmla="*/ 10000 w 10000"/>
              <a:gd name="connsiteY49" fmla="*/ 6546 h 10000"/>
              <a:gd name="connsiteX50" fmla="*/ 10000 w 10000"/>
              <a:gd name="connsiteY50" fmla="*/ 6863 h 10000"/>
              <a:gd name="connsiteX51" fmla="*/ 10000 w 10000"/>
              <a:gd name="connsiteY51" fmla="*/ 7181 h 10000"/>
              <a:gd name="connsiteX52" fmla="*/ 10000 w 10000"/>
              <a:gd name="connsiteY52" fmla="*/ 7484 h 10000"/>
              <a:gd name="connsiteX53" fmla="*/ 9799 w 10000"/>
              <a:gd name="connsiteY53" fmla="*/ 7800 h 10000"/>
              <a:gd name="connsiteX54" fmla="*/ 9397 w 10000"/>
              <a:gd name="connsiteY54" fmla="*/ 8119 h 10000"/>
              <a:gd name="connsiteX55" fmla="*/ 8995 w 10000"/>
              <a:gd name="connsiteY55" fmla="*/ 8429 h 10000"/>
              <a:gd name="connsiteX56" fmla="*/ 8592 w 10000"/>
              <a:gd name="connsiteY56" fmla="*/ 8744 h 10000"/>
              <a:gd name="connsiteX57" fmla="*/ 8015 w 10000"/>
              <a:gd name="connsiteY57" fmla="*/ 9063 h 10000"/>
              <a:gd name="connsiteX58" fmla="*/ 7210 w 10000"/>
              <a:gd name="connsiteY58" fmla="*/ 9373 h 10000"/>
              <a:gd name="connsiteX59" fmla="*/ 6607 w 10000"/>
              <a:gd name="connsiteY59" fmla="*/ 9687 h 10000"/>
              <a:gd name="connsiteX60" fmla="*/ 5804 w 10000"/>
              <a:gd name="connsiteY60" fmla="*/ 10000 h 10000"/>
              <a:gd name="connsiteX61" fmla="*/ 4800 w 10000"/>
              <a:gd name="connsiteY61" fmla="*/ 10000 h 10000"/>
              <a:gd name="connsiteX62" fmla="*/ 4800 w 10000"/>
              <a:gd name="connsiteY62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8995 w 10000"/>
              <a:gd name="connsiteY36" fmla="*/ 312 h 10000"/>
              <a:gd name="connsiteX37" fmla="*/ 9196 w 10000"/>
              <a:gd name="connsiteY37" fmla="*/ 312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196 w 10000"/>
              <a:gd name="connsiteY40" fmla="*/ 0 h 10000"/>
              <a:gd name="connsiteX41" fmla="*/ 9397 w 10000"/>
              <a:gd name="connsiteY41" fmla="*/ 1252 h 10000"/>
              <a:gd name="connsiteX42" fmla="*/ 9397 w 10000"/>
              <a:gd name="connsiteY42" fmla="*/ 1569 h 10000"/>
              <a:gd name="connsiteX43" fmla="*/ 9397 w 10000"/>
              <a:gd name="connsiteY43" fmla="*/ 2200 h 10000"/>
              <a:gd name="connsiteX44" fmla="*/ 9397 w 10000"/>
              <a:gd name="connsiteY44" fmla="*/ 2824 h 10000"/>
              <a:gd name="connsiteX45" fmla="*/ 9598 w 10000"/>
              <a:gd name="connsiteY45" fmla="*/ 4082 h 10000"/>
              <a:gd name="connsiteX46" fmla="*/ 9598 w 10000"/>
              <a:gd name="connsiteY46" fmla="*/ 5017 h 10000"/>
              <a:gd name="connsiteX47" fmla="*/ 9799 w 10000"/>
              <a:gd name="connsiteY47" fmla="*/ 5957 h 10000"/>
              <a:gd name="connsiteX48" fmla="*/ 10000 w 10000"/>
              <a:gd name="connsiteY48" fmla="*/ 6546 h 10000"/>
              <a:gd name="connsiteX49" fmla="*/ 10000 w 10000"/>
              <a:gd name="connsiteY49" fmla="*/ 6863 h 10000"/>
              <a:gd name="connsiteX50" fmla="*/ 10000 w 10000"/>
              <a:gd name="connsiteY50" fmla="*/ 7181 h 10000"/>
              <a:gd name="connsiteX51" fmla="*/ 10000 w 10000"/>
              <a:gd name="connsiteY51" fmla="*/ 7484 h 10000"/>
              <a:gd name="connsiteX52" fmla="*/ 9799 w 10000"/>
              <a:gd name="connsiteY52" fmla="*/ 7800 h 10000"/>
              <a:gd name="connsiteX53" fmla="*/ 9397 w 10000"/>
              <a:gd name="connsiteY53" fmla="*/ 8119 h 10000"/>
              <a:gd name="connsiteX54" fmla="*/ 8995 w 10000"/>
              <a:gd name="connsiteY54" fmla="*/ 8429 h 10000"/>
              <a:gd name="connsiteX55" fmla="*/ 8592 w 10000"/>
              <a:gd name="connsiteY55" fmla="*/ 8744 h 10000"/>
              <a:gd name="connsiteX56" fmla="*/ 8015 w 10000"/>
              <a:gd name="connsiteY56" fmla="*/ 9063 h 10000"/>
              <a:gd name="connsiteX57" fmla="*/ 7210 w 10000"/>
              <a:gd name="connsiteY57" fmla="*/ 9373 h 10000"/>
              <a:gd name="connsiteX58" fmla="*/ 6607 w 10000"/>
              <a:gd name="connsiteY58" fmla="*/ 9687 h 10000"/>
              <a:gd name="connsiteX59" fmla="*/ 5804 w 10000"/>
              <a:gd name="connsiteY59" fmla="*/ 10000 h 10000"/>
              <a:gd name="connsiteX60" fmla="*/ 4800 w 10000"/>
              <a:gd name="connsiteY60" fmla="*/ 10000 h 10000"/>
              <a:gd name="connsiteX61" fmla="*/ 4800 w 10000"/>
              <a:gd name="connsiteY61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312 h 10000"/>
              <a:gd name="connsiteX37" fmla="*/ 9196 w 10000"/>
              <a:gd name="connsiteY37" fmla="*/ 0 h 10000"/>
              <a:gd name="connsiteX38" fmla="*/ 9196 w 10000"/>
              <a:gd name="connsiteY38" fmla="*/ 0 h 10000"/>
              <a:gd name="connsiteX39" fmla="*/ 9196 w 10000"/>
              <a:gd name="connsiteY39" fmla="*/ 0 h 10000"/>
              <a:gd name="connsiteX40" fmla="*/ 9397 w 10000"/>
              <a:gd name="connsiteY40" fmla="*/ 1252 h 10000"/>
              <a:gd name="connsiteX41" fmla="*/ 9397 w 10000"/>
              <a:gd name="connsiteY41" fmla="*/ 1569 h 10000"/>
              <a:gd name="connsiteX42" fmla="*/ 9397 w 10000"/>
              <a:gd name="connsiteY42" fmla="*/ 2200 h 10000"/>
              <a:gd name="connsiteX43" fmla="*/ 9397 w 10000"/>
              <a:gd name="connsiteY43" fmla="*/ 2824 h 10000"/>
              <a:gd name="connsiteX44" fmla="*/ 9598 w 10000"/>
              <a:gd name="connsiteY44" fmla="*/ 4082 h 10000"/>
              <a:gd name="connsiteX45" fmla="*/ 9598 w 10000"/>
              <a:gd name="connsiteY45" fmla="*/ 5017 h 10000"/>
              <a:gd name="connsiteX46" fmla="*/ 9799 w 10000"/>
              <a:gd name="connsiteY46" fmla="*/ 5957 h 10000"/>
              <a:gd name="connsiteX47" fmla="*/ 10000 w 10000"/>
              <a:gd name="connsiteY47" fmla="*/ 6546 h 10000"/>
              <a:gd name="connsiteX48" fmla="*/ 10000 w 10000"/>
              <a:gd name="connsiteY48" fmla="*/ 6863 h 10000"/>
              <a:gd name="connsiteX49" fmla="*/ 10000 w 10000"/>
              <a:gd name="connsiteY49" fmla="*/ 7181 h 10000"/>
              <a:gd name="connsiteX50" fmla="*/ 10000 w 10000"/>
              <a:gd name="connsiteY50" fmla="*/ 7484 h 10000"/>
              <a:gd name="connsiteX51" fmla="*/ 9799 w 10000"/>
              <a:gd name="connsiteY51" fmla="*/ 7800 h 10000"/>
              <a:gd name="connsiteX52" fmla="*/ 9397 w 10000"/>
              <a:gd name="connsiteY52" fmla="*/ 8119 h 10000"/>
              <a:gd name="connsiteX53" fmla="*/ 8995 w 10000"/>
              <a:gd name="connsiteY53" fmla="*/ 8429 h 10000"/>
              <a:gd name="connsiteX54" fmla="*/ 8592 w 10000"/>
              <a:gd name="connsiteY54" fmla="*/ 8744 h 10000"/>
              <a:gd name="connsiteX55" fmla="*/ 8015 w 10000"/>
              <a:gd name="connsiteY55" fmla="*/ 9063 h 10000"/>
              <a:gd name="connsiteX56" fmla="*/ 7210 w 10000"/>
              <a:gd name="connsiteY56" fmla="*/ 9373 h 10000"/>
              <a:gd name="connsiteX57" fmla="*/ 6607 w 10000"/>
              <a:gd name="connsiteY57" fmla="*/ 9687 h 10000"/>
              <a:gd name="connsiteX58" fmla="*/ 5804 w 10000"/>
              <a:gd name="connsiteY58" fmla="*/ 10000 h 10000"/>
              <a:gd name="connsiteX59" fmla="*/ 4800 w 10000"/>
              <a:gd name="connsiteY59" fmla="*/ 10000 h 10000"/>
              <a:gd name="connsiteX60" fmla="*/ 4800 w 10000"/>
              <a:gd name="connsiteY60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312 h 10000"/>
              <a:gd name="connsiteX37" fmla="*/ 9196 w 10000"/>
              <a:gd name="connsiteY37" fmla="*/ 0 h 10000"/>
              <a:gd name="connsiteX38" fmla="*/ 9196 w 10000"/>
              <a:gd name="connsiteY38" fmla="*/ 0 h 10000"/>
              <a:gd name="connsiteX39" fmla="*/ 9397 w 10000"/>
              <a:gd name="connsiteY39" fmla="*/ 1252 h 10000"/>
              <a:gd name="connsiteX40" fmla="*/ 9397 w 10000"/>
              <a:gd name="connsiteY40" fmla="*/ 1569 h 10000"/>
              <a:gd name="connsiteX41" fmla="*/ 9397 w 10000"/>
              <a:gd name="connsiteY41" fmla="*/ 2200 h 10000"/>
              <a:gd name="connsiteX42" fmla="*/ 9397 w 10000"/>
              <a:gd name="connsiteY42" fmla="*/ 2824 h 10000"/>
              <a:gd name="connsiteX43" fmla="*/ 9598 w 10000"/>
              <a:gd name="connsiteY43" fmla="*/ 4082 h 10000"/>
              <a:gd name="connsiteX44" fmla="*/ 9598 w 10000"/>
              <a:gd name="connsiteY44" fmla="*/ 5017 h 10000"/>
              <a:gd name="connsiteX45" fmla="*/ 9799 w 10000"/>
              <a:gd name="connsiteY45" fmla="*/ 5957 h 10000"/>
              <a:gd name="connsiteX46" fmla="*/ 10000 w 10000"/>
              <a:gd name="connsiteY46" fmla="*/ 6546 h 10000"/>
              <a:gd name="connsiteX47" fmla="*/ 10000 w 10000"/>
              <a:gd name="connsiteY47" fmla="*/ 6863 h 10000"/>
              <a:gd name="connsiteX48" fmla="*/ 10000 w 10000"/>
              <a:gd name="connsiteY48" fmla="*/ 7181 h 10000"/>
              <a:gd name="connsiteX49" fmla="*/ 10000 w 10000"/>
              <a:gd name="connsiteY49" fmla="*/ 7484 h 10000"/>
              <a:gd name="connsiteX50" fmla="*/ 9799 w 10000"/>
              <a:gd name="connsiteY50" fmla="*/ 7800 h 10000"/>
              <a:gd name="connsiteX51" fmla="*/ 9397 w 10000"/>
              <a:gd name="connsiteY51" fmla="*/ 8119 h 10000"/>
              <a:gd name="connsiteX52" fmla="*/ 8995 w 10000"/>
              <a:gd name="connsiteY52" fmla="*/ 8429 h 10000"/>
              <a:gd name="connsiteX53" fmla="*/ 8592 w 10000"/>
              <a:gd name="connsiteY53" fmla="*/ 8744 h 10000"/>
              <a:gd name="connsiteX54" fmla="*/ 8015 w 10000"/>
              <a:gd name="connsiteY54" fmla="*/ 9063 h 10000"/>
              <a:gd name="connsiteX55" fmla="*/ 7210 w 10000"/>
              <a:gd name="connsiteY55" fmla="*/ 9373 h 10000"/>
              <a:gd name="connsiteX56" fmla="*/ 6607 w 10000"/>
              <a:gd name="connsiteY56" fmla="*/ 9687 h 10000"/>
              <a:gd name="connsiteX57" fmla="*/ 5804 w 10000"/>
              <a:gd name="connsiteY57" fmla="*/ 10000 h 10000"/>
              <a:gd name="connsiteX58" fmla="*/ 4800 w 10000"/>
              <a:gd name="connsiteY58" fmla="*/ 10000 h 10000"/>
              <a:gd name="connsiteX59" fmla="*/ 4800 w 10000"/>
              <a:gd name="connsiteY59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0 h 10000"/>
              <a:gd name="connsiteX37" fmla="*/ 9196 w 10000"/>
              <a:gd name="connsiteY37" fmla="*/ 0 h 10000"/>
              <a:gd name="connsiteX38" fmla="*/ 9397 w 10000"/>
              <a:gd name="connsiteY38" fmla="*/ 1252 h 10000"/>
              <a:gd name="connsiteX39" fmla="*/ 9397 w 10000"/>
              <a:gd name="connsiteY39" fmla="*/ 1569 h 10000"/>
              <a:gd name="connsiteX40" fmla="*/ 9397 w 10000"/>
              <a:gd name="connsiteY40" fmla="*/ 2200 h 10000"/>
              <a:gd name="connsiteX41" fmla="*/ 9397 w 10000"/>
              <a:gd name="connsiteY41" fmla="*/ 2824 h 10000"/>
              <a:gd name="connsiteX42" fmla="*/ 9598 w 10000"/>
              <a:gd name="connsiteY42" fmla="*/ 4082 h 10000"/>
              <a:gd name="connsiteX43" fmla="*/ 9598 w 10000"/>
              <a:gd name="connsiteY43" fmla="*/ 5017 h 10000"/>
              <a:gd name="connsiteX44" fmla="*/ 9799 w 10000"/>
              <a:gd name="connsiteY44" fmla="*/ 5957 h 10000"/>
              <a:gd name="connsiteX45" fmla="*/ 10000 w 10000"/>
              <a:gd name="connsiteY45" fmla="*/ 6546 h 10000"/>
              <a:gd name="connsiteX46" fmla="*/ 10000 w 10000"/>
              <a:gd name="connsiteY46" fmla="*/ 6863 h 10000"/>
              <a:gd name="connsiteX47" fmla="*/ 10000 w 10000"/>
              <a:gd name="connsiteY47" fmla="*/ 7181 h 10000"/>
              <a:gd name="connsiteX48" fmla="*/ 10000 w 10000"/>
              <a:gd name="connsiteY48" fmla="*/ 7484 h 10000"/>
              <a:gd name="connsiteX49" fmla="*/ 9799 w 10000"/>
              <a:gd name="connsiteY49" fmla="*/ 7800 h 10000"/>
              <a:gd name="connsiteX50" fmla="*/ 9397 w 10000"/>
              <a:gd name="connsiteY50" fmla="*/ 8119 h 10000"/>
              <a:gd name="connsiteX51" fmla="*/ 8995 w 10000"/>
              <a:gd name="connsiteY51" fmla="*/ 8429 h 10000"/>
              <a:gd name="connsiteX52" fmla="*/ 8592 w 10000"/>
              <a:gd name="connsiteY52" fmla="*/ 8744 h 10000"/>
              <a:gd name="connsiteX53" fmla="*/ 8015 w 10000"/>
              <a:gd name="connsiteY53" fmla="*/ 9063 h 10000"/>
              <a:gd name="connsiteX54" fmla="*/ 7210 w 10000"/>
              <a:gd name="connsiteY54" fmla="*/ 9373 h 10000"/>
              <a:gd name="connsiteX55" fmla="*/ 6607 w 10000"/>
              <a:gd name="connsiteY55" fmla="*/ 9687 h 10000"/>
              <a:gd name="connsiteX56" fmla="*/ 5804 w 10000"/>
              <a:gd name="connsiteY56" fmla="*/ 10000 h 10000"/>
              <a:gd name="connsiteX57" fmla="*/ 4800 w 10000"/>
              <a:gd name="connsiteY57" fmla="*/ 10000 h 10000"/>
              <a:gd name="connsiteX58" fmla="*/ 4800 w 10000"/>
              <a:gd name="connsiteY58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8995 w 10000"/>
              <a:gd name="connsiteY35" fmla="*/ 627 h 10000"/>
              <a:gd name="connsiteX36" fmla="*/ 9196 w 10000"/>
              <a:gd name="connsiteY36" fmla="*/ 0 h 10000"/>
              <a:gd name="connsiteX37" fmla="*/ 9397 w 10000"/>
              <a:gd name="connsiteY37" fmla="*/ 1252 h 10000"/>
              <a:gd name="connsiteX38" fmla="*/ 9397 w 10000"/>
              <a:gd name="connsiteY38" fmla="*/ 1569 h 10000"/>
              <a:gd name="connsiteX39" fmla="*/ 9397 w 10000"/>
              <a:gd name="connsiteY39" fmla="*/ 2200 h 10000"/>
              <a:gd name="connsiteX40" fmla="*/ 9397 w 10000"/>
              <a:gd name="connsiteY40" fmla="*/ 2824 h 10000"/>
              <a:gd name="connsiteX41" fmla="*/ 9598 w 10000"/>
              <a:gd name="connsiteY41" fmla="*/ 4082 h 10000"/>
              <a:gd name="connsiteX42" fmla="*/ 9598 w 10000"/>
              <a:gd name="connsiteY42" fmla="*/ 5017 h 10000"/>
              <a:gd name="connsiteX43" fmla="*/ 9799 w 10000"/>
              <a:gd name="connsiteY43" fmla="*/ 5957 h 10000"/>
              <a:gd name="connsiteX44" fmla="*/ 10000 w 10000"/>
              <a:gd name="connsiteY44" fmla="*/ 6546 h 10000"/>
              <a:gd name="connsiteX45" fmla="*/ 10000 w 10000"/>
              <a:gd name="connsiteY45" fmla="*/ 6863 h 10000"/>
              <a:gd name="connsiteX46" fmla="*/ 10000 w 10000"/>
              <a:gd name="connsiteY46" fmla="*/ 7181 h 10000"/>
              <a:gd name="connsiteX47" fmla="*/ 10000 w 10000"/>
              <a:gd name="connsiteY47" fmla="*/ 7484 h 10000"/>
              <a:gd name="connsiteX48" fmla="*/ 9799 w 10000"/>
              <a:gd name="connsiteY48" fmla="*/ 7800 h 10000"/>
              <a:gd name="connsiteX49" fmla="*/ 9397 w 10000"/>
              <a:gd name="connsiteY49" fmla="*/ 8119 h 10000"/>
              <a:gd name="connsiteX50" fmla="*/ 8995 w 10000"/>
              <a:gd name="connsiteY50" fmla="*/ 8429 h 10000"/>
              <a:gd name="connsiteX51" fmla="*/ 8592 w 10000"/>
              <a:gd name="connsiteY51" fmla="*/ 8744 h 10000"/>
              <a:gd name="connsiteX52" fmla="*/ 8015 w 10000"/>
              <a:gd name="connsiteY52" fmla="*/ 9063 h 10000"/>
              <a:gd name="connsiteX53" fmla="*/ 7210 w 10000"/>
              <a:gd name="connsiteY53" fmla="*/ 9373 h 10000"/>
              <a:gd name="connsiteX54" fmla="*/ 6607 w 10000"/>
              <a:gd name="connsiteY54" fmla="*/ 9687 h 10000"/>
              <a:gd name="connsiteX55" fmla="*/ 5804 w 10000"/>
              <a:gd name="connsiteY55" fmla="*/ 10000 h 10000"/>
              <a:gd name="connsiteX56" fmla="*/ 4800 w 10000"/>
              <a:gd name="connsiteY56" fmla="*/ 10000 h 10000"/>
              <a:gd name="connsiteX57" fmla="*/ 4800 w 10000"/>
              <a:gd name="connsiteY57" fmla="*/ 10000 h 10000"/>
              <a:gd name="connsiteX0" fmla="*/ 4800 w 10000"/>
              <a:gd name="connsiteY0" fmla="*/ 10000 h 10000"/>
              <a:gd name="connsiteX1" fmla="*/ 3995 w 10000"/>
              <a:gd name="connsiteY1" fmla="*/ 9687 h 10000"/>
              <a:gd name="connsiteX2" fmla="*/ 3216 w 10000"/>
              <a:gd name="connsiteY2" fmla="*/ 9687 h 10000"/>
              <a:gd name="connsiteX3" fmla="*/ 2613 w 10000"/>
              <a:gd name="connsiteY3" fmla="*/ 9373 h 10000"/>
              <a:gd name="connsiteX4" fmla="*/ 2011 w 10000"/>
              <a:gd name="connsiteY4" fmla="*/ 9063 h 10000"/>
              <a:gd name="connsiteX5" fmla="*/ 1608 w 10000"/>
              <a:gd name="connsiteY5" fmla="*/ 8744 h 10000"/>
              <a:gd name="connsiteX6" fmla="*/ 1206 w 10000"/>
              <a:gd name="connsiteY6" fmla="*/ 8119 h 10000"/>
              <a:gd name="connsiteX7" fmla="*/ 804 w 10000"/>
              <a:gd name="connsiteY7" fmla="*/ 7484 h 10000"/>
              <a:gd name="connsiteX8" fmla="*/ 602 w 10000"/>
              <a:gd name="connsiteY8" fmla="*/ 6863 h 10000"/>
              <a:gd name="connsiteX9" fmla="*/ 202 w 10000"/>
              <a:gd name="connsiteY9" fmla="*/ 5957 h 10000"/>
              <a:gd name="connsiteX10" fmla="*/ 0 w 10000"/>
              <a:gd name="connsiteY10" fmla="*/ 5017 h 10000"/>
              <a:gd name="connsiteX11" fmla="*/ 1206 w 10000"/>
              <a:gd name="connsiteY11" fmla="*/ 4392 h 10000"/>
              <a:gd name="connsiteX12" fmla="*/ 1408 w 10000"/>
              <a:gd name="connsiteY12" fmla="*/ 5017 h 10000"/>
              <a:gd name="connsiteX13" fmla="*/ 1809 w 10000"/>
              <a:gd name="connsiteY13" fmla="*/ 5645 h 10000"/>
              <a:gd name="connsiteX14" fmla="*/ 2011 w 10000"/>
              <a:gd name="connsiteY14" fmla="*/ 5957 h 10000"/>
              <a:gd name="connsiteX15" fmla="*/ 2413 w 10000"/>
              <a:gd name="connsiteY15" fmla="*/ 6272 h 10000"/>
              <a:gd name="connsiteX16" fmla="*/ 2812 w 10000"/>
              <a:gd name="connsiteY16" fmla="*/ 6546 h 10000"/>
              <a:gd name="connsiteX17" fmla="*/ 3216 w 10000"/>
              <a:gd name="connsiteY17" fmla="*/ 6863 h 10000"/>
              <a:gd name="connsiteX18" fmla="*/ 3594 w 10000"/>
              <a:gd name="connsiteY18" fmla="*/ 6863 h 10000"/>
              <a:gd name="connsiteX19" fmla="*/ 4198 w 10000"/>
              <a:gd name="connsiteY19" fmla="*/ 7181 h 10000"/>
              <a:gd name="connsiteX20" fmla="*/ 4800 w 10000"/>
              <a:gd name="connsiteY20" fmla="*/ 7181 h 10000"/>
              <a:gd name="connsiteX21" fmla="*/ 5402 w 10000"/>
              <a:gd name="connsiteY21" fmla="*/ 7181 h 10000"/>
              <a:gd name="connsiteX22" fmla="*/ 6004 w 10000"/>
              <a:gd name="connsiteY22" fmla="*/ 6863 h 10000"/>
              <a:gd name="connsiteX23" fmla="*/ 6408 w 10000"/>
              <a:gd name="connsiteY23" fmla="*/ 6863 h 10000"/>
              <a:gd name="connsiteX24" fmla="*/ 7010 w 10000"/>
              <a:gd name="connsiteY24" fmla="*/ 6546 h 10000"/>
              <a:gd name="connsiteX25" fmla="*/ 7413 w 10000"/>
              <a:gd name="connsiteY25" fmla="*/ 6272 h 10000"/>
              <a:gd name="connsiteX26" fmla="*/ 7813 w 10000"/>
              <a:gd name="connsiteY26" fmla="*/ 5957 h 10000"/>
              <a:gd name="connsiteX27" fmla="*/ 8015 w 10000"/>
              <a:gd name="connsiteY27" fmla="*/ 5645 h 10000"/>
              <a:gd name="connsiteX28" fmla="*/ 8015 w 10000"/>
              <a:gd name="connsiteY28" fmla="*/ 5333 h 10000"/>
              <a:gd name="connsiteX29" fmla="*/ 8191 w 10000"/>
              <a:gd name="connsiteY29" fmla="*/ 4705 h 10000"/>
              <a:gd name="connsiteX30" fmla="*/ 8391 w 10000"/>
              <a:gd name="connsiteY30" fmla="*/ 4082 h 10000"/>
              <a:gd name="connsiteX31" fmla="*/ 8592 w 10000"/>
              <a:gd name="connsiteY31" fmla="*/ 3761 h 10000"/>
              <a:gd name="connsiteX32" fmla="*/ 8592 w 10000"/>
              <a:gd name="connsiteY32" fmla="*/ 2824 h 10000"/>
              <a:gd name="connsiteX33" fmla="*/ 8794 w 10000"/>
              <a:gd name="connsiteY33" fmla="*/ 2200 h 10000"/>
              <a:gd name="connsiteX34" fmla="*/ 8794 w 10000"/>
              <a:gd name="connsiteY34" fmla="*/ 1569 h 10000"/>
              <a:gd name="connsiteX35" fmla="*/ 9196 w 10000"/>
              <a:gd name="connsiteY35" fmla="*/ 0 h 10000"/>
              <a:gd name="connsiteX36" fmla="*/ 9397 w 10000"/>
              <a:gd name="connsiteY36" fmla="*/ 1252 h 10000"/>
              <a:gd name="connsiteX37" fmla="*/ 9397 w 10000"/>
              <a:gd name="connsiteY37" fmla="*/ 1569 h 10000"/>
              <a:gd name="connsiteX38" fmla="*/ 9397 w 10000"/>
              <a:gd name="connsiteY38" fmla="*/ 2200 h 10000"/>
              <a:gd name="connsiteX39" fmla="*/ 9397 w 10000"/>
              <a:gd name="connsiteY39" fmla="*/ 2824 h 10000"/>
              <a:gd name="connsiteX40" fmla="*/ 9598 w 10000"/>
              <a:gd name="connsiteY40" fmla="*/ 4082 h 10000"/>
              <a:gd name="connsiteX41" fmla="*/ 9598 w 10000"/>
              <a:gd name="connsiteY41" fmla="*/ 5017 h 10000"/>
              <a:gd name="connsiteX42" fmla="*/ 9799 w 10000"/>
              <a:gd name="connsiteY42" fmla="*/ 5957 h 10000"/>
              <a:gd name="connsiteX43" fmla="*/ 10000 w 10000"/>
              <a:gd name="connsiteY43" fmla="*/ 6546 h 10000"/>
              <a:gd name="connsiteX44" fmla="*/ 10000 w 10000"/>
              <a:gd name="connsiteY44" fmla="*/ 6863 h 10000"/>
              <a:gd name="connsiteX45" fmla="*/ 10000 w 10000"/>
              <a:gd name="connsiteY45" fmla="*/ 7181 h 10000"/>
              <a:gd name="connsiteX46" fmla="*/ 10000 w 10000"/>
              <a:gd name="connsiteY46" fmla="*/ 7484 h 10000"/>
              <a:gd name="connsiteX47" fmla="*/ 9799 w 10000"/>
              <a:gd name="connsiteY47" fmla="*/ 7800 h 10000"/>
              <a:gd name="connsiteX48" fmla="*/ 9397 w 10000"/>
              <a:gd name="connsiteY48" fmla="*/ 8119 h 10000"/>
              <a:gd name="connsiteX49" fmla="*/ 8995 w 10000"/>
              <a:gd name="connsiteY49" fmla="*/ 8429 h 10000"/>
              <a:gd name="connsiteX50" fmla="*/ 8592 w 10000"/>
              <a:gd name="connsiteY50" fmla="*/ 8744 h 10000"/>
              <a:gd name="connsiteX51" fmla="*/ 8015 w 10000"/>
              <a:gd name="connsiteY51" fmla="*/ 9063 h 10000"/>
              <a:gd name="connsiteX52" fmla="*/ 7210 w 10000"/>
              <a:gd name="connsiteY52" fmla="*/ 9373 h 10000"/>
              <a:gd name="connsiteX53" fmla="*/ 6607 w 10000"/>
              <a:gd name="connsiteY53" fmla="*/ 9687 h 10000"/>
              <a:gd name="connsiteX54" fmla="*/ 5804 w 10000"/>
              <a:gd name="connsiteY54" fmla="*/ 10000 h 10000"/>
              <a:gd name="connsiteX55" fmla="*/ 4800 w 10000"/>
              <a:gd name="connsiteY55" fmla="*/ 10000 h 10000"/>
              <a:gd name="connsiteX56" fmla="*/ 4800 w 10000"/>
              <a:gd name="connsiteY56" fmla="*/ 10000 h 10000"/>
              <a:gd name="connsiteX0" fmla="*/ 4800 w 10000"/>
              <a:gd name="connsiteY0" fmla="*/ 8748 h 8748"/>
              <a:gd name="connsiteX1" fmla="*/ 3995 w 10000"/>
              <a:gd name="connsiteY1" fmla="*/ 8435 h 8748"/>
              <a:gd name="connsiteX2" fmla="*/ 3216 w 10000"/>
              <a:gd name="connsiteY2" fmla="*/ 8435 h 8748"/>
              <a:gd name="connsiteX3" fmla="*/ 2613 w 10000"/>
              <a:gd name="connsiteY3" fmla="*/ 8121 h 8748"/>
              <a:gd name="connsiteX4" fmla="*/ 2011 w 10000"/>
              <a:gd name="connsiteY4" fmla="*/ 7811 h 8748"/>
              <a:gd name="connsiteX5" fmla="*/ 1608 w 10000"/>
              <a:gd name="connsiteY5" fmla="*/ 7492 h 8748"/>
              <a:gd name="connsiteX6" fmla="*/ 1206 w 10000"/>
              <a:gd name="connsiteY6" fmla="*/ 6867 h 8748"/>
              <a:gd name="connsiteX7" fmla="*/ 804 w 10000"/>
              <a:gd name="connsiteY7" fmla="*/ 6232 h 8748"/>
              <a:gd name="connsiteX8" fmla="*/ 602 w 10000"/>
              <a:gd name="connsiteY8" fmla="*/ 5611 h 8748"/>
              <a:gd name="connsiteX9" fmla="*/ 202 w 10000"/>
              <a:gd name="connsiteY9" fmla="*/ 4705 h 8748"/>
              <a:gd name="connsiteX10" fmla="*/ 0 w 10000"/>
              <a:gd name="connsiteY10" fmla="*/ 3765 h 8748"/>
              <a:gd name="connsiteX11" fmla="*/ 1206 w 10000"/>
              <a:gd name="connsiteY11" fmla="*/ 3140 h 8748"/>
              <a:gd name="connsiteX12" fmla="*/ 1408 w 10000"/>
              <a:gd name="connsiteY12" fmla="*/ 3765 h 8748"/>
              <a:gd name="connsiteX13" fmla="*/ 1809 w 10000"/>
              <a:gd name="connsiteY13" fmla="*/ 4393 h 8748"/>
              <a:gd name="connsiteX14" fmla="*/ 2011 w 10000"/>
              <a:gd name="connsiteY14" fmla="*/ 4705 h 8748"/>
              <a:gd name="connsiteX15" fmla="*/ 2413 w 10000"/>
              <a:gd name="connsiteY15" fmla="*/ 5020 h 8748"/>
              <a:gd name="connsiteX16" fmla="*/ 2812 w 10000"/>
              <a:gd name="connsiteY16" fmla="*/ 5294 h 8748"/>
              <a:gd name="connsiteX17" fmla="*/ 3216 w 10000"/>
              <a:gd name="connsiteY17" fmla="*/ 5611 h 8748"/>
              <a:gd name="connsiteX18" fmla="*/ 3594 w 10000"/>
              <a:gd name="connsiteY18" fmla="*/ 5611 h 8748"/>
              <a:gd name="connsiteX19" fmla="*/ 4198 w 10000"/>
              <a:gd name="connsiteY19" fmla="*/ 5929 h 8748"/>
              <a:gd name="connsiteX20" fmla="*/ 4800 w 10000"/>
              <a:gd name="connsiteY20" fmla="*/ 5929 h 8748"/>
              <a:gd name="connsiteX21" fmla="*/ 5402 w 10000"/>
              <a:gd name="connsiteY21" fmla="*/ 5929 h 8748"/>
              <a:gd name="connsiteX22" fmla="*/ 6004 w 10000"/>
              <a:gd name="connsiteY22" fmla="*/ 5611 h 8748"/>
              <a:gd name="connsiteX23" fmla="*/ 6408 w 10000"/>
              <a:gd name="connsiteY23" fmla="*/ 5611 h 8748"/>
              <a:gd name="connsiteX24" fmla="*/ 7010 w 10000"/>
              <a:gd name="connsiteY24" fmla="*/ 5294 h 8748"/>
              <a:gd name="connsiteX25" fmla="*/ 7413 w 10000"/>
              <a:gd name="connsiteY25" fmla="*/ 5020 h 8748"/>
              <a:gd name="connsiteX26" fmla="*/ 7813 w 10000"/>
              <a:gd name="connsiteY26" fmla="*/ 4705 h 8748"/>
              <a:gd name="connsiteX27" fmla="*/ 8015 w 10000"/>
              <a:gd name="connsiteY27" fmla="*/ 4393 h 8748"/>
              <a:gd name="connsiteX28" fmla="*/ 8015 w 10000"/>
              <a:gd name="connsiteY28" fmla="*/ 4081 h 8748"/>
              <a:gd name="connsiteX29" fmla="*/ 8191 w 10000"/>
              <a:gd name="connsiteY29" fmla="*/ 3453 h 8748"/>
              <a:gd name="connsiteX30" fmla="*/ 8391 w 10000"/>
              <a:gd name="connsiteY30" fmla="*/ 2830 h 8748"/>
              <a:gd name="connsiteX31" fmla="*/ 8592 w 10000"/>
              <a:gd name="connsiteY31" fmla="*/ 2509 h 8748"/>
              <a:gd name="connsiteX32" fmla="*/ 8592 w 10000"/>
              <a:gd name="connsiteY32" fmla="*/ 1572 h 8748"/>
              <a:gd name="connsiteX33" fmla="*/ 8794 w 10000"/>
              <a:gd name="connsiteY33" fmla="*/ 948 h 8748"/>
              <a:gd name="connsiteX34" fmla="*/ 8794 w 10000"/>
              <a:gd name="connsiteY34" fmla="*/ 317 h 8748"/>
              <a:gd name="connsiteX35" fmla="*/ 9397 w 10000"/>
              <a:gd name="connsiteY35" fmla="*/ 0 h 8748"/>
              <a:gd name="connsiteX36" fmla="*/ 9397 w 10000"/>
              <a:gd name="connsiteY36" fmla="*/ 317 h 8748"/>
              <a:gd name="connsiteX37" fmla="*/ 9397 w 10000"/>
              <a:gd name="connsiteY37" fmla="*/ 948 h 8748"/>
              <a:gd name="connsiteX38" fmla="*/ 9397 w 10000"/>
              <a:gd name="connsiteY38" fmla="*/ 1572 h 8748"/>
              <a:gd name="connsiteX39" fmla="*/ 9598 w 10000"/>
              <a:gd name="connsiteY39" fmla="*/ 2830 h 8748"/>
              <a:gd name="connsiteX40" fmla="*/ 9598 w 10000"/>
              <a:gd name="connsiteY40" fmla="*/ 3765 h 8748"/>
              <a:gd name="connsiteX41" fmla="*/ 9799 w 10000"/>
              <a:gd name="connsiteY41" fmla="*/ 4705 h 8748"/>
              <a:gd name="connsiteX42" fmla="*/ 10000 w 10000"/>
              <a:gd name="connsiteY42" fmla="*/ 5294 h 8748"/>
              <a:gd name="connsiteX43" fmla="*/ 10000 w 10000"/>
              <a:gd name="connsiteY43" fmla="*/ 5611 h 8748"/>
              <a:gd name="connsiteX44" fmla="*/ 10000 w 10000"/>
              <a:gd name="connsiteY44" fmla="*/ 5929 h 8748"/>
              <a:gd name="connsiteX45" fmla="*/ 10000 w 10000"/>
              <a:gd name="connsiteY45" fmla="*/ 6232 h 8748"/>
              <a:gd name="connsiteX46" fmla="*/ 9799 w 10000"/>
              <a:gd name="connsiteY46" fmla="*/ 6548 h 8748"/>
              <a:gd name="connsiteX47" fmla="*/ 9397 w 10000"/>
              <a:gd name="connsiteY47" fmla="*/ 6867 h 8748"/>
              <a:gd name="connsiteX48" fmla="*/ 8995 w 10000"/>
              <a:gd name="connsiteY48" fmla="*/ 7177 h 8748"/>
              <a:gd name="connsiteX49" fmla="*/ 8592 w 10000"/>
              <a:gd name="connsiteY49" fmla="*/ 7492 h 8748"/>
              <a:gd name="connsiteX50" fmla="*/ 8015 w 10000"/>
              <a:gd name="connsiteY50" fmla="*/ 7811 h 8748"/>
              <a:gd name="connsiteX51" fmla="*/ 7210 w 10000"/>
              <a:gd name="connsiteY51" fmla="*/ 8121 h 8748"/>
              <a:gd name="connsiteX52" fmla="*/ 6607 w 10000"/>
              <a:gd name="connsiteY52" fmla="*/ 8435 h 8748"/>
              <a:gd name="connsiteX53" fmla="*/ 5804 w 10000"/>
              <a:gd name="connsiteY53" fmla="*/ 8748 h 8748"/>
              <a:gd name="connsiteX54" fmla="*/ 4800 w 10000"/>
              <a:gd name="connsiteY54" fmla="*/ 8748 h 8748"/>
              <a:gd name="connsiteX55" fmla="*/ 4800 w 10000"/>
              <a:gd name="connsiteY55" fmla="*/ 8748 h 8748"/>
              <a:gd name="connsiteX0" fmla="*/ 4800 w 10000"/>
              <a:gd name="connsiteY0" fmla="*/ 10000 h 10000"/>
              <a:gd name="connsiteX1" fmla="*/ 3995 w 10000"/>
              <a:gd name="connsiteY1" fmla="*/ 9642 h 10000"/>
              <a:gd name="connsiteX2" fmla="*/ 3216 w 10000"/>
              <a:gd name="connsiteY2" fmla="*/ 9642 h 10000"/>
              <a:gd name="connsiteX3" fmla="*/ 2613 w 10000"/>
              <a:gd name="connsiteY3" fmla="*/ 9283 h 10000"/>
              <a:gd name="connsiteX4" fmla="*/ 2011 w 10000"/>
              <a:gd name="connsiteY4" fmla="*/ 8929 h 10000"/>
              <a:gd name="connsiteX5" fmla="*/ 1608 w 10000"/>
              <a:gd name="connsiteY5" fmla="*/ 8564 h 10000"/>
              <a:gd name="connsiteX6" fmla="*/ 1206 w 10000"/>
              <a:gd name="connsiteY6" fmla="*/ 7850 h 10000"/>
              <a:gd name="connsiteX7" fmla="*/ 804 w 10000"/>
              <a:gd name="connsiteY7" fmla="*/ 7124 h 10000"/>
              <a:gd name="connsiteX8" fmla="*/ 602 w 10000"/>
              <a:gd name="connsiteY8" fmla="*/ 6414 h 10000"/>
              <a:gd name="connsiteX9" fmla="*/ 202 w 10000"/>
              <a:gd name="connsiteY9" fmla="*/ 5378 h 10000"/>
              <a:gd name="connsiteX10" fmla="*/ 0 w 10000"/>
              <a:gd name="connsiteY10" fmla="*/ 4304 h 10000"/>
              <a:gd name="connsiteX11" fmla="*/ 1206 w 10000"/>
              <a:gd name="connsiteY11" fmla="*/ 3589 h 10000"/>
              <a:gd name="connsiteX12" fmla="*/ 1408 w 10000"/>
              <a:gd name="connsiteY12" fmla="*/ 4304 h 10000"/>
              <a:gd name="connsiteX13" fmla="*/ 1809 w 10000"/>
              <a:gd name="connsiteY13" fmla="*/ 5022 h 10000"/>
              <a:gd name="connsiteX14" fmla="*/ 2011 w 10000"/>
              <a:gd name="connsiteY14" fmla="*/ 5378 h 10000"/>
              <a:gd name="connsiteX15" fmla="*/ 2413 w 10000"/>
              <a:gd name="connsiteY15" fmla="*/ 5738 h 10000"/>
              <a:gd name="connsiteX16" fmla="*/ 2812 w 10000"/>
              <a:gd name="connsiteY16" fmla="*/ 6052 h 10000"/>
              <a:gd name="connsiteX17" fmla="*/ 3216 w 10000"/>
              <a:gd name="connsiteY17" fmla="*/ 6414 h 10000"/>
              <a:gd name="connsiteX18" fmla="*/ 3594 w 10000"/>
              <a:gd name="connsiteY18" fmla="*/ 6414 h 10000"/>
              <a:gd name="connsiteX19" fmla="*/ 4198 w 10000"/>
              <a:gd name="connsiteY19" fmla="*/ 6778 h 10000"/>
              <a:gd name="connsiteX20" fmla="*/ 4800 w 10000"/>
              <a:gd name="connsiteY20" fmla="*/ 6778 h 10000"/>
              <a:gd name="connsiteX21" fmla="*/ 5402 w 10000"/>
              <a:gd name="connsiteY21" fmla="*/ 6778 h 10000"/>
              <a:gd name="connsiteX22" fmla="*/ 6004 w 10000"/>
              <a:gd name="connsiteY22" fmla="*/ 6414 h 10000"/>
              <a:gd name="connsiteX23" fmla="*/ 6408 w 10000"/>
              <a:gd name="connsiteY23" fmla="*/ 6414 h 10000"/>
              <a:gd name="connsiteX24" fmla="*/ 7010 w 10000"/>
              <a:gd name="connsiteY24" fmla="*/ 6052 h 10000"/>
              <a:gd name="connsiteX25" fmla="*/ 7413 w 10000"/>
              <a:gd name="connsiteY25" fmla="*/ 5738 h 10000"/>
              <a:gd name="connsiteX26" fmla="*/ 7813 w 10000"/>
              <a:gd name="connsiteY26" fmla="*/ 5378 h 10000"/>
              <a:gd name="connsiteX27" fmla="*/ 8015 w 10000"/>
              <a:gd name="connsiteY27" fmla="*/ 5022 h 10000"/>
              <a:gd name="connsiteX28" fmla="*/ 8015 w 10000"/>
              <a:gd name="connsiteY28" fmla="*/ 4665 h 10000"/>
              <a:gd name="connsiteX29" fmla="*/ 8191 w 10000"/>
              <a:gd name="connsiteY29" fmla="*/ 3947 h 10000"/>
              <a:gd name="connsiteX30" fmla="*/ 8391 w 10000"/>
              <a:gd name="connsiteY30" fmla="*/ 3235 h 10000"/>
              <a:gd name="connsiteX31" fmla="*/ 8592 w 10000"/>
              <a:gd name="connsiteY31" fmla="*/ 2868 h 10000"/>
              <a:gd name="connsiteX32" fmla="*/ 8592 w 10000"/>
              <a:gd name="connsiteY32" fmla="*/ 1797 h 10000"/>
              <a:gd name="connsiteX33" fmla="*/ 8794 w 10000"/>
              <a:gd name="connsiteY33" fmla="*/ 1084 h 10000"/>
              <a:gd name="connsiteX34" fmla="*/ 9397 w 10000"/>
              <a:gd name="connsiteY34" fmla="*/ 0 h 10000"/>
              <a:gd name="connsiteX35" fmla="*/ 9397 w 10000"/>
              <a:gd name="connsiteY35" fmla="*/ 362 h 10000"/>
              <a:gd name="connsiteX36" fmla="*/ 9397 w 10000"/>
              <a:gd name="connsiteY36" fmla="*/ 1084 h 10000"/>
              <a:gd name="connsiteX37" fmla="*/ 9397 w 10000"/>
              <a:gd name="connsiteY37" fmla="*/ 1797 h 10000"/>
              <a:gd name="connsiteX38" fmla="*/ 9598 w 10000"/>
              <a:gd name="connsiteY38" fmla="*/ 3235 h 10000"/>
              <a:gd name="connsiteX39" fmla="*/ 9598 w 10000"/>
              <a:gd name="connsiteY39" fmla="*/ 4304 h 10000"/>
              <a:gd name="connsiteX40" fmla="*/ 9799 w 10000"/>
              <a:gd name="connsiteY40" fmla="*/ 5378 h 10000"/>
              <a:gd name="connsiteX41" fmla="*/ 10000 w 10000"/>
              <a:gd name="connsiteY41" fmla="*/ 6052 h 10000"/>
              <a:gd name="connsiteX42" fmla="*/ 10000 w 10000"/>
              <a:gd name="connsiteY42" fmla="*/ 6414 h 10000"/>
              <a:gd name="connsiteX43" fmla="*/ 10000 w 10000"/>
              <a:gd name="connsiteY43" fmla="*/ 6778 h 10000"/>
              <a:gd name="connsiteX44" fmla="*/ 10000 w 10000"/>
              <a:gd name="connsiteY44" fmla="*/ 7124 h 10000"/>
              <a:gd name="connsiteX45" fmla="*/ 9799 w 10000"/>
              <a:gd name="connsiteY45" fmla="*/ 7485 h 10000"/>
              <a:gd name="connsiteX46" fmla="*/ 9397 w 10000"/>
              <a:gd name="connsiteY46" fmla="*/ 7850 h 10000"/>
              <a:gd name="connsiteX47" fmla="*/ 8995 w 10000"/>
              <a:gd name="connsiteY47" fmla="*/ 8204 h 10000"/>
              <a:gd name="connsiteX48" fmla="*/ 8592 w 10000"/>
              <a:gd name="connsiteY48" fmla="*/ 8564 h 10000"/>
              <a:gd name="connsiteX49" fmla="*/ 8015 w 10000"/>
              <a:gd name="connsiteY49" fmla="*/ 8929 h 10000"/>
              <a:gd name="connsiteX50" fmla="*/ 7210 w 10000"/>
              <a:gd name="connsiteY50" fmla="*/ 9283 h 10000"/>
              <a:gd name="connsiteX51" fmla="*/ 6607 w 10000"/>
              <a:gd name="connsiteY51" fmla="*/ 9642 h 10000"/>
              <a:gd name="connsiteX52" fmla="*/ 5804 w 10000"/>
              <a:gd name="connsiteY52" fmla="*/ 10000 h 10000"/>
              <a:gd name="connsiteX53" fmla="*/ 4800 w 10000"/>
              <a:gd name="connsiteY53" fmla="*/ 10000 h 10000"/>
              <a:gd name="connsiteX54" fmla="*/ 4800 w 10000"/>
              <a:gd name="connsiteY54" fmla="*/ 10000 h 10000"/>
              <a:gd name="connsiteX0" fmla="*/ 4800 w 10000"/>
              <a:gd name="connsiteY0" fmla="*/ 10000 h 10000"/>
              <a:gd name="connsiteX1" fmla="*/ 3995 w 10000"/>
              <a:gd name="connsiteY1" fmla="*/ 9642 h 10000"/>
              <a:gd name="connsiteX2" fmla="*/ 3216 w 10000"/>
              <a:gd name="connsiteY2" fmla="*/ 9642 h 10000"/>
              <a:gd name="connsiteX3" fmla="*/ 2613 w 10000"/>
              <a:gd name="connsiteY3" fmla="*/ 9283 h 10000"/>
              <a:gd name="connsiteX4" fmla="*/ 2011 w 10000"/>
              <a:gd name="connsiteY4" fmla="*/ 8929 h 10000"/>
              <a:gd name="connsiteX5" fmla="*/ 1608 w 10000"/>
              <a:gd name="connsiteY5" fmla="*/ 8564 h 10000"/>
              <a:gd name="connsiteX6" fmla="*/ 1206 w 10000"/>
              <a:gd name="connsiteY6" fmla="*/ 7850 h 10000"/>
              <a:gd name="connsiteX7" fmla="*/ 804 w 10000"/>
              <a:gd name="connsiteY7" fmla="*/ 7124 h 10000"/>
              <a:gd name="connsiteX8" fmla="*/ 602 w 10000"/>
              <a:gd name="connsiteY8" fmla="*/ 6414 h 10000"/>
              <a:gd name="connsiteX9" fmla="*/ 202 w 10000"/>
              <a:gd name="connsiteY9" fmla="*/ 5378 h 10000"/>
              <a:gd name="connsiteX10" fmla="*/ 0 w 10000"/>
              <a:gd name="connsiteY10" fmla="*/ 4304 h 10000"/>
              <a:gd name="connsiteX11" fmla="*/ 1206 w 10000"/>
              <a:gd name="connsiteY11" fmla="*/ 3589 h 10000"/>
              <a:gd name="connsiteX12" fmla="*/ 1408 w 10000"/>
              <a:gd name="connsiteY12" fmla="*/ 4304 h 10000"/>
              <a:gd name="connsiteX13" fmla="*/ 1809 w 10000"/>
              <a:gd name="connsiteY13" fmla="*/ 5022 h 10000"/>
              <a:gd name="connsiteX14" fmla="*/ 2011 w 10000"/>
              <a:gd name="connsiteY14" fmla="*/ 5378 h 10000"/>
              <a:gd name="connsiteX15" fmla="*/ 2413 w 10000"/>
              <a:gd name="connsiteY15" fmla="*/ 5738 h 10000"/>
              <a:gd name="connsiteX16" fmla="*/ 2812 w 10000"/>
              <a:gd name="connsiteY16" fmla="*/ 6052 h 10000"/>
              <a:gd name="connsiteX17" fmla="*/ 3216 w 10000"/>
              <a:gd name="connsiteY17" fmla="*/ 6414 h 10000"/>
              <a:gd name="connsiteX18" fmla="*/ 3594 w 10000"/>
              <a:gd name="connsiteY18" fmla="*/ 6414 h 10000"/>
              <a:gd name="connsiteX19" fmla="*/ 4198 w 10000"/>
              <a:gd name="connsiteY19" fmla="*/ 6778 h 10000"/>
              <a:gd name="connsiteX20" fmla="*/ 4800 w 10000"/>
              <a:gd name="connsiteY20" fmla="*/ 6778 h 10000"/>
              <a:gd name="connsiteX21" fmla="*/ 5402 w 10000"/>
              <a:gd name="connsiteY21" fmla="*/ 6778 h 10000"/>
              <a:gd name="connsiteX22" fmla="*/ 6004 w 10000"/>
              <a:gd name="connsiteY22" fmla="*/ 6414 h 10000"/>
              <a:gd name="connsiteX23" fmla="*/ 6408 w 10000"/>
              <a:gd name="connsiteY23" fmla="*/ 6414 h 10000"/>
              <a:gd name="connsiteX24" fmla="*/ 7010 w 10000"/>
              <a:gd name="connsiteY24" fmla="*/ 6052 h 10000"/>
              <a:gd name="connsiteX25" fmla="*/ 7413 w 10000"/>
              <a:gd name="connsiteY25" fmla="*/ 5738 h 10000"/>
              <a:gd name="connsiteX26" fmla="*/ 7813 w 10000"/>
              <a:gd name="connsiteY26" fmla="*/ 5378 h 10000"/>
              <a:gd name="connsiteX27" fmla="*/ 8015 w 10000"/>
              <a:gd name="connsiteY27" fmla="*/ 5022 h 10000"/>
              <a:gd name="connsiteX28" fmla="*/ 8015 w 10000"/>
              <a:gd name="connsiteY28" fmla="*/ 4665 h 10000"/>
              <a:gd name="connsiteX29" fmla="*/ 8191 w 10000"/>
              <a:gd name="connsiteY29" fmla="*/ 3947 h 10000"/>
              <a:gd name="connsiteX30" fmla="*/ 8391 w 10000"/>
              <a:gd name="connsiteY30" fmla="*/ 3235 h 10000"/>
              <a:gd name="connsiteX31" fmla="*/ 8592 w 10000"/>
              <a:gd name="connsiteY31" fmla="*/ 2868 h 10000"/>
              <a:gd name="connsiteX32" fmla="*/ 8592 w 10000"/>
              <a:gd name="connsiteY32" fmla="*/ 1797 h 10000"/>
              <a:gd name="connsiteX33" fmla="*/ 8794 w 10000"/>
              <a:gd name="connsiteY33" fmla="*/ 1084 h 10000"/>
              <a:gd name="connsiteX34" fmla="*/ 9397 w 10000"/>
              <a:gd name="connsiteY34" fmla="*/ 0 h 10000"/>
              <a:gd name="connsiteX35" fmla="*/ 9397 w 10000"/>
              <a:gd name="connsiteY35" fmla="*/ 1084 h 10000"/>
              <a:gd name="connsiteX36" fmla="*/ 9397 w 10000"/>
              <a:gd name="connsiteY36" fmla="*/ 1797 h 10000"/>
              <a:gd name="connsiteX37" fmla="*/ 9598 w 10000"/>
              <a:gd name="connsiteY37" fmla="*/ 3235 h 10000"/>
              <a:gd name="connsiteX38" fmla="*/ 9598 w 10000"/>
              <a:gd name="connsiteY38" fmla="*/ 4304 h 10000"/>
              <a:gd name="connsiteX39" fmla="*/ 9799 w 10000"/>
              <a:gd name="connsiteY39" fmla="*/ 5378 h 10000"/>
              <a:gd name="connsiteX40" fmla="*/ 10000 w 10000"/>
              <a:gd name="connsiteY40" fmla="*/ 6052 h 10000"/>
              <a:gd name="connsiteX41" fmla="*/ 10000 w 10000"/>
              <a:gd name="connsiteY41" fmla="*/ 6414 h 10000"/>
              <a:gd name="connsiteX42" fmla="*/ 10000 w 10000"/>
              <a:gd name="connsiteY42" fmla="*/ 6778 h 10000"/>
              <a:gd name="connsiteX43" fmla="*/ 10000 w 10000"/>
              <a:gd name="connsiteY43" fmla="*/ 7124 h 10000"/>
              <a:gd name="connsiteX44" fmla="*/ 9799 w 10000"/>
              <a:gd name="connsiteY44" fmla="*/ 7485 h 10000"/>
              <a:gd name="connsiteX45" fmla="*/ 9397 w 10000"/>
              <a:gd name="connsiteY45" fmla="*/ 7850 h 10000"/>
              <a:gd name="connsiteX46" fmla="*/ 8995 w 10000"/>
              <a:gd name="connsiteY46" fmla="*/ 8204 h 10000"/>
              <a:gd name="connsiteX47" fmla="*/ 8592 w 10000"/>
              <a:gd name="connsiteY47" fmla="*/ 8564 h 10000"/>
              <a:gd name="connsiteX48" fmla="*/ 8015 w 10000"/>
              <a:gd name="connsiteY48" fmla="*/ 8929 h 10000"/>
              <a:gd name="connsiteX49" fmla="*/ 7210 w 10000"/>
              <a:gd name="connsiteY49" fmla="*/ 9283 h 10000"/>
              <a:gd name="connsiteX50" fmla="*/ 6607 w 10000"/>
              <a:gd name="connsiteY50" fmla="*/ 9642 h 10000"/>
              <a:gd name="connsiteX51" fmla="*/ 5804 w 10000"/>
              <a:gd name="connsiteY51" fmla="*/ 10000 h 10000"/>
              <a:gd name="connsiteX52" fmla="*/ 4800 w 10000"/>
              <a:gd name="connsiteY52" fmla="*/ 10000 h 10000"/>
              <a:gd name="connsiteX53" fmla="*/ 4800 w 10000"/>
              <a:gd name="connsiteY53" fmla="*/ 10000 h 10000"/>
              <a:gd name="connsiteX0" fmla="*/ 4800 w 10000"/>
              <a:gd name="connsiteY0" fmla="*/ 8916 h 8916"/>
              <a:gd name="connsiteX1" fmla="*/ 3995 w 10000"/>
              <a:gd name="connsiteY1" fmla="*/ 8558 h 8916"/>
              <a:gd name="connsiteX2" fmla="*/ 3216 w 10000"/>
              <a:gd name="connsiteY2" fmla="*/ 8558 h 8916"/>
              <a:gd name="connsiteX3" fmla="*/ 2613 w 10000"/>
              <a:gd name="connsiteY3" fmla="*/ 8199 h 8916"/>
              <a:gd name="connsiteX4" fmla="*/ 2011 w 10000"/>
              <a:gd name="connsiteY4" fmla="*/ 7845 h 8916"/>
              <a:gd name="connsiteX5" fmla="*/ 1608 w 10000"/>
              <a:gd name="connsiteY5" fmla="*/ 7480 h 8916"/>
              <a:gd name="connsiteX6" fmla="*/ 1206 w 10000"/>
              <a:gd name="connsiteY6" fmla="*/ 6766 h 8916"/>
              <a:gd name="connsiteX7" fmla="*/ 804 w 10000"/>
              <a:gd name="connsiteY7" fmla="*/ 6040 h 8916"/>
              <a:gd name="connsiteX8" fmla="*/ 602 w 10000"/>
              <a:gd name="connsiteY8" fmla="*/ 5330 h 8916"/>
              <a:gd name="connsiteX9" fmla="*/ 202 w 10000"/>
              <a:gd name="connsiteY9" fmla="*/ 4294 h 8916"/>
              <a:gd name="connsiteX10" fmla="*/ 0 w 10000"/>
              <a:gd name="connsiteY10" fmla="*/ 3220 h 8916"/>
              <a:gd name="connsiteX11" fmla="*/ 1206 w 10000"/>
              <a:gd name="connsiteY11" fmla="*/ 2505 h 8916"/>
              <a:gd name="connsiteX12" fmla="*/ 1408 w 10000"/>
              <a:gd name="connsiteY12" fmla="*/ 3220 h 8916"/>
              <a:gd name="connsiteX13" fmla="*/ 1809 w 10000"/>
              <a:gd name="connsiteY13" fmla="*/ 3938 h 8916"/>
              <a:gd name="connsiteX14" fmla="*/ 2011 w 10000"/>
              <a:gd name="connsiteY14" fmla="*/ 4294 h 8916"/>
              <a:gd name="connsiteX15" fmla="*/ 2413 w 10000"/>
              <a:gd name="connsiteY15" fmla="*/ 4654 h 8916"/>
              <a:gd name="connsiteX16" fmla="*/ 2812 w 10000"/>
              <a:gd name="connsiteY16" fmla="*/ 4968 h 8916"/>
              <a:gd name="connsiteX17" fmla="*/ 3216 w 10000"/>
              <a:gd name="connsiteY17" fmla="*/ 5330 h 8916"/>
              <a:gd name="connsiteX18" fmla="*/ 3594 w 10000"/>
              <a:gd name="connsiteY18" fmla="*/ 5330 h 8916"/>
              <a:gd name="connsiteX19" fmla="*/ 4198 w 10000"/>
              <a:gd name="connsiteY19" fmla="*/ 5694 h 8916"/>
              <a:gd name="connsiteX20" fmla="*/ 4800 w 10000"/>
              <a:gd name="connsiteY20" fmla="*/ 5694 h 8916"/>
              <a:gd name="connsiteX21" fmla="*/ 5402 w 10000"/>
              <a:gd name="connsiteY21" fmla="*/ 5694 h 8916"/>
              <a:gd name="connsiteX22" fmla="*/ 6004 w 10000"/>
              <a:gd name="connsiteY22" fmla="*/ 5330 h 8916"/>
              <a:gd name="connsiteX23" fmla="*/ 6408 w 10000"/>
              <a:gd name="connsiteY23" fmla="*/ 5330 h 8916"/>
              <a:gd name="connsiteX24" fmla="*/ 7010 w 10000"/>
              <a:gd name="connsiteY24" fmla="*/ 4968 h 8916"/>
              <a:gd name="connsiteX25" fmla="*/ 7413 w 10000"/>
              <a:gd name="connsiteY25" fmla="*/ 4654 h 8916"/>
              <a:gd name="connsiteX26" fmla="*/ 7813 w 10000"/>
              <a:gd name="connsiteY26" fmla="*/ 4294 h 8916"/>
              <a:gd name="connsiteX27" fmla="*/ 8015 w 10000"/>
              <a:gd name="connsiteY27" fmla="*/ 3938 h 8916"/>
              <a:gd name="connsiteX28" fmla="*/ 8015 w 10000"/>
              <a:gd name="connsiteY28" fmla="*/ 3581 h 8916"/>
              <a:gd name="connsiteX29" fmla="*/ 8191 w 10000"/>
              <a:gd name="connsiteY29" fmla="*/ 2863 h 8916"/>
              <a:gd name="connsiteX30" fmla="*/ 8391 w 10000"/>
              <a:gd name="connsiteY30" fmla="*/ 2151 h 8916"/>
              <a:gd name="connsiteX31" fmla="*/ 8592 w 10000"/>
              <a:gd name="connsiteY31" fmla="*/ 1784 h 8916"/>
              <a:gd name="connsiteX32" fmla="*/ 8592 w 10000"/>
              <a:gd name="connsiteY32" fmla="*/ 713 h 8916"/>
              <a:gd name="connsiteX33" fmla="*/ 8794 w 10000"/>
              <a:gd name="connsiteY33" fmla="*/ 0 h 8916"/>
              <a:gd name="connsiteX34" fmla="*/ 9397 w 10000"/>
              <a:gd name="connsiteY34" fmla="*/ 0 h 8916"/>
              <a:gd name="connsiteX35" fmla="*/ 9397 w 10000"/>
              <a:gd name="connsiteY35" fmla="*/ 713 h 8916"/>
              <a:gd name="connsiteX36" fmla="*/ 9598 w 10000"/>
              <a:gd name="connsiteY36" fmla="*/ 2151 h 8916"/>
              <a:gd name="connsiteX37" fmla="*/ 9598 w 10000"/>
              <a:gd name="connsiteY37" fmla="*/ 3220 h 8916"/>
              <a:gd name="connsiteX38" fmla="*/ 9799 w 10000"/>
              <a:gd name="connsiteY38" fmla="*/ 4294 h 8916"/>
              <a:gd name="connsiteX39" fmla="*/ 10000 w 10000"/>
              <a:gd name="connsiteY39" fmla="*/ 4968 h 8916"/>
              <a:gd name="connsiteX40" fmla="*/ 10000 w 10000"/>
              <a:gd name="connsiteY40" fmla="*/ 5330 h 8916"/>
              <a:gd name="connsiteX41" fmla="*/ 10000 w 10000"/>
              <a:gd name="connsiteY41" fmla="*/ 5694 h 8916"/>
              <a:gd name="connsiteX42" fmla="*/ 10000 w 10000"/>
              <a:gd name="connsiteY42" fmla="*/ 6040 h 8916"/>
              <a:gd name="connsiteX43" fmla="*/ 9799 w 10000"/>
              <a:gd name="connsiteY43" fmla="*/ 6401 h 8916"/>
              <a:gd name="connsiteX44" fmla="*/ 9397 w 10000"/>
              <a:gd name="connsiteY44" fmla="*/ 6766 h 8916"/>
              <a:gd name="connsiteX45" fmla="*/ 8995 w 10000"/>
              <a:gd name="connsiteY45" fmla="*/ 7120 h 8916"/>
              <a:gd name="connsiteX46" fmla="*/ 8592 w 10000"/>
              <a:gd name="connsiteY46" fmla="*/ 7480 h 8916"/>
              <a:gd name="connsiteX47" fmla="*/ 8015 w 10000"/>
              <a:gd name="connsiteY47" fmla="*/ 7845 h 8916"/>
              <a:gd name="connsiteX48" fmla="*/ 7210 w 10000"/>
              <a:gd name="connsiteY48" fmla="*/ 8199 h 8916"/>
              <a:gd name="connsiteX49" fmla="*/ 6607 w 10000"/>
              <a:gd name="connsiteY49" fmla="*/ 8558 h 8916"/>
              <a:gd name="connsiteX50" fmla="*/ 5804 w 10000"/>
              <a:gd name="connsiteY50" fmla="*/ 8916 h 8916"/>
              <a:gd name="connsiteX51" fmla="*/ 4800 w 10000"/>
              <a:gd name="connsiteY51" fmla="*/ 8916 h 8916"/>
              <a:gd name="connsiteX52" fmla="*/ 4800 w 10000"/>
              <a:gd name="connsiteY52" fmla="*/ 8916 h 8916"/>
              <a:gd name="connsiteX0" fmla="*/ 4800 w 10000"/>
              <a:gd name="connsiteY0" fmla="*/ 10000 h 10000"/>
              <a:gd name="connsiteX1" fmla="*/ 3995 w 10000"/>
              <a:gd name="connsiteY1" fmla="*/ 9598 h 10000"/>
              <a:gd name="connsiteX2" fmla="*/ 3216 w 10000"/>
              <a:gd name="connsiteY2" fmla="*/ 9598 h 10000"/>
              <a:gd name="connsiteX3" fmla="*/ 2613 w 10000"/>
              <a:gd name="connsiteY3" fmla="*/ 9196 h 10000"/>
              <a:gd name="connsiteX4" fmla="*/ 2011 w 10000"/>
              <a:gd name="connsiteY4" fmla="*/ 8799 h 10000"/>
              <a:gd name="connsiteX5" fmla="*/ 1608 w 10000"/>
              <a:gd name="connsiteY5" fmla="*/ 8389 h 10000"/>
              <a:gd name="connsiteX6" fmla="*/ 1206 w 10000"/>
              <a:gd name="connsiteY6" fmla="*/ 7589 h 10000"/>
              <a:gd name="connsiteX7" fmla="*/ 804 w 10000"/>
              <a:gd name="connsiteY7" fmla="*/ 6774 h 10000"/>
              <a:gd name="connsiteX8" fmla="*/ 602 w 10000"/>
              <a:gd name="connsiteY8" fmla="*/ 5978 h 10000"/>
              <a:gd name="connsiteX9" fmla="*/ 202 w 10000"/>
              <a:gd name="connsiteY9" fmla="*/ 4816 h 10000"/>
              <a:gd name="connsiteX10" fmla="*/ 0 w 10000"/>
              <a:gd name="connsiteY10" fmla="*/ 3611 h 10000"/>
              <a:gd name="connsiteX11" fmla="*/ 1206 w 10000"/>
              <a:gd name="connsiteY11" fmla="*/ 2810 h 10000"/>
              <a:gd name="connsiteX12" fmla="*/ 1408 w 10000"/>
              <a:gd name="connsiteY12" fmla="*/ 3611 h 10000"/>
              <a:gd name="connsiteX13" fmla="*/ 1809 w 10000"/>
              <a:gd name="connsiteY13" fmla="*/ 4417 h 10000"/>
              <a:gd name="connsiteX14" fmla="*/ 2011 w 10000"/>
              <a:gd name="connsiteY14" fmla="*/ 4816 h 10000"/>
              <a:gd name="connsiteX15" fmla="*/ 2413 w 10000"/>
              <a:gd name="connsiteY15" fmla="*/ 5220 h 10000"/>
              <a:gd name="connsiteX16" fmla="*/ 2812 w 10000"/>
              <a:gd name="connsiteY16" fmla="*/ 5572 h 10000"/>
              <a:gd name="connsiteX17" fmla="*/ 3216 w 10000"/>
              <a:gd name="connsiteY17" fmla="*/ 5978 h 10000"/>
              <a:gd name="connsiteX18" fmla="*/ 3594 w 10000"/>
              <a:gd name="connsiteY18" fmla="*/ 5978 h 10000"/>
              <a:gd name="connsiteX19" fmla="*/ 4198 w 10000"/>
              <a:gd name="connsiteY19" fmla="*/ 6386 h 10000"/>
              <a:gd name="connsiteX20" fmla="*/ 4800 w 10000"/>
              <a:gd name="connsiteY20" fmla="*/ 6386 h 10000"/>
              <a:gd name="connsiteX21" fmla="*/ 5402 w 10000"/>
              <a:gd name="connsiteY21" fmla="*/ 6386 h 10000"/>
              <a:gd name="connsiteX22" fmla="*/ 6004 w 10000"/>
              <a:gd name="connsiteY22" fmla="*/ 5978 h 10000"/>
              <a:gd name="connsiteX23" fmla="*/ 6408 w 10000"/>
              <a:gd name="connsiteY23" fmla="*/ 5978 h 10000"/>
              <a:gd name="connsiteX24" fmla="*/ 7010 w 10000"/>
              <a:gd name="connsiteY24" fmla="*/ 5572 h 10000"/>
              <a:gd name="connsiteX25" fmla="*/ 7413 w 10000"/>
              <a:gd name="connsiteY25" fmla="*/ 5220 h 10000"/>
              <a:gd name="connsiteX26" fmla="*/ 7813 w 10000"/>
              <a:gd name="connsiteY26" fmla="*/ 4816 h 10000"/>
              <a:gd name="connsiteX27" fmla="*/ 8015 w 10000"/>
              <a:gd name="connsiteY27" fmla="*/ 4417 h 10000"/>
              <a:gd name="connsiteX28" fmla="*/ 8015 w 10000"/>
              <a:gd name="connsiteY28" fmla="*/ 4016 h 10000"/>
              <a:gd name="connsiteX29" fmla="*/ 8191 w 10000"/>
              <a:gd name="connsiteY29" fmla="*/ 3211 h 10000"/>
              <a:gd name="connsiteX30" fmla="*/ 8391 w 10000"/>
              <a:gd name="connsiteY30" fmla="*/ 2413 h 10000"/>
              <a:gd name="connsiteX31" fmla="*/ 8592 w 10000"/>
              <a:gd name="connsiteY31" fmla="*/ 2001 h 10000"/>
              <a:gd name="connsiteX32" fmla="*/ 8592 w 10000"/>
              <a:gd name="connsiteY32" fmla="*/ 800 h 10000"/>
              <a:gd name="connsiteX33" fmla="*/ 8794 w 10000"/>
              <a:gd name="connsiteY33" fmla="*/ 0 h 10000"/>
              <a:gd name="connsiteX34" fmla="*/ 9397 w 10000"/>
              <a:gd name="connsiteY34" fmla="*/ 800 h 10000"/>
              <a:gd name="connsiteX35" fmla="*/ 9598 w 10000"/>
              <a:gd name="connsiteY35" fmla="*/ 2413 h 10000"/>
              <a:gd name="connsiteX36" fmla="*/ 9598 w 10000"/>
              <a:gd name="connsiteY36" fmla="*/ 3611 h 10000"/>
              <a:gd name="connsiteX37" fmla="*/ 9799 w 10000"/>
              <a:gd name="connsiteY37" fmla="*/ 4816 h 10000"/>
              <a:gd name="connsiteX38" fmla="*/ 10000 w 10000"/>
              <a:gd name="connsiteY38" fmla="*/ 5572 h 10000"/>
              <a:gd name="connsiteX39" fmla="*/ 10000 w 10000"/>
              <a:gd name="connsiteY39" fmla="*/ 5978 h 10000"/>
              <a:gd name="connsiteX40" fmla="*/ 10000 w 10000"/>
              <a:gd name="connsiteY40" fmla="*/ 6386 h 10000"/>
              <a:gd name="connsiteX41" fmla="*/ 10000 w 10000"/>
              <a:gd name="connsiteY41" fmla="*/ 6774 h 10000"/>
              <a:gd name="connsiteX42" fmla="*/ 9799 w 10000"/>
              <a:gd name="connsiteY42" fmla="*/ 7179 h 10000"/>
              <a:gd name="connsiteX43" fmla="*/ 9397 w 10000"/>
              <a:gd name="connsiteY43" fmla="*/ 7589 h 10000"/>
              <a:gd name="connsiteX44" fmla="*/ 8995 w 10000"/>
              <a:gd name="connsiteY44" fmla="*/ 7986 h 10000"/>
              <a:gd name="connsiteX45" fmla="*/ 8592 w 10000"/>
              <a:gd name="connsiteY45" fmla="*/ 8389 h 10000"/>
              <a:gd name="connsiteX46" fmla="*/ 8015 w 10000"/>
              <a:gd name="connsiteY46" fmla="*/ 8799 h 10000"/>
              <a:gd name="connsiteX47" fmla="*/ 7210 w 10000"/>
              <a:gd name="connsiteY47" fmla="*/ 9196 h 10000"/>
              <a:gd name="connsiteX48" fmla="*/ 6607 w 10000"/>
              <a:gd name="connsiteY48" fmla="*/ 9598 h 10000"/>
              <a:gd name="connsiteX49" fmla="*/ 5804 w 10000"/>
              <a:gd name="connsiteY49" fmla="*/ 10000 h 10000"/>
              <a:gd name="connsiteX50" fmla="*/ 4800 w 10000"/>
              <a:gd name="connsiteY50" fmla="*/ 10000 h 10000"/>
              <a:gd name="connsiteX51" fmla="*/ 4800 w 10000"/>
              <a:gd name="connsiteY51" fmla="*/ 10000 h 10000"/>
              <a:gd name="connsiteX0" fmla="*/ 4800 w 10000"/>
              <a:gd name="connsiteY0" fmla="*/ 10000 h 10000"/>
              <a:gd name="connsiteX1" fmla="*/ 3995 w 10000"/>
              <a:gd name="connsiteY1" fmla="*/ 9598 h 10000"/>
              <a:gd name="connsiteX2" fmla="*/ 3216 w 10000"/>
              <a:gd name="connsiteY2" fmla="*/ 9598 h 10000"/>
              <a:gd name="connsiteX3" fmla="*/ 2613 w 10000"/>
              <a:gd name="connsiteY3" fmla="*/ 9196 h 10000"/>
              <a:gd name="connsiteX4" fmla="*/ 2011 w 10000"/>
              <a:gd name="connsiteY4" fmla="*/ 8799 h 10000"/>
              <a:gd name="connsiteX5" fmla="*/ 1608 w 10000"/>
              <a:gd name="connsiteY5" fmla="*/ 8389 h 10000"/>
              <a:gd name="connsiteX6" fmla="*/ 1206 w 10000"/>
              <a:gd name="connsiteY6" fmla="*/ 7589 h 10000"/>
              <a:gd name="connsiteX7" fmla="*/ 804 w 10000"/>
              <a:gd name="connsiteY7" fmla="*/ 6774 h 10000"/>
              <a:gd name="connsiteX8" fmla="*/ 602 w 10000"/>
              <a:gd name="connsiteY8" fmla="*/ 5978 h 10000"/>
              <a:gd name="connsiteX9" fmla="*/ 202 w 10000"/>
              <a:gd name="connsiteY9" fmla="*/ 4816 h 10000"/>
              <a:gd name="connsiteX10" fmla="*/ 0 w 10000"/>
              <a:gd name="connsiteY10" fmla="*/ 3611 h 10000"/>
              <a:gd name="connsiteX11" fmla="*/ 1206 w 10000"/>
              <a:gd name="connsiteY11" fmla="*/ 2810 h 10000"/>
              <a:gd name="connsiteX12" fmla="*/ 1408 w 10000"/>
              <a:gd name="connsiteY12" fmla="*/ 3611 h 10000"/>
              <a:gd name="connsiteX13" fmla="*/ 1809 w 10000"/>
              <a:gd name="connsiteY13" fmla="*/ 4417 h 10000"/>
              <a:gd name="connsiteX14" fmla="*/ 2011 w 10000"/>
              <a:gd name="connsiteY14" fmla="*/ 4816 h 10000"/>
              <a:gd name="connsiteX15" fmla="*/ 2413 w 10000"/>
              <a:gd name="connsiteY15" fmla="*/ 5220 h 10000"/>
              <a:gd name="connsiteX16" fmla="*/ 2812 w 10000"/>
              <a:gd name="connsiteY16" fmla="*/ 5572 h 10000"/>
              <a:gd name="connsiteX17" fmla="*/ 3216 w 10000"/>
              <a:gd name="connsiteY17" fmla="*/ 5978 h 10000"/>
              <a:gd name="connsiteX18" fmla="*/ 3594 w 10000"/>
              <a:gd name="connsiteY18" fmla="*/ 5978 h 10000"/>
              <a:gd name="connsiteX19" fmla="*/ 4198 w 10000"/>
              <a:gd name="connsiteY19" fmla="*/ 6386 h 10000"/>
              <a:gd name="connsiteX20" fmla="*/ 4800 w 10000"/>
              <a:gd name="connsiteY20" fmla="*/ 6386 h 10000"/>
              <a:gd name="connsiteX21" fmla="*/ 5402 w 10000"/>
              <a:gd name="connsiteY21" fmla="*/ 6386 h 10000"/>
              <a:gd name="connsiteX22" fmla="*/ 6004 w 10000"/>
              <a:gd name="connsiteY22" fmla="*/ 5978 h 10000"/>
              <a:gd name="connsiteX23" fmla="*/ 6408 w 10000"/>
              <a:gd name="connsiteY23" fmla="*/ 5978 h 10000"/>
              <a:gd name="connsiteX24" fmla="*/ 7010 w 10000"/>
              <a:gd name="connsiteY24" fmla="*/ 5572 h 10000"/>
              <a:gd name="connsiteX25" fmla="*/ 7413 w 10000"/>
              <a:gd name="connsiteY25" fmla="*/ 5220 h 10000"/>
              <a:gd name="connsiteX26" fmla="*/ 7813 w 10000"/>
              <a:gd name="connsiteY26" fmla="*/ 4816 h 10000"/>
              <a:gd name="connsiteX27" fmla="*/ 8015 w 10000"/>
              <a:gd name="connsiteY27" fmla="*/ 4417 h 10000"/>
              <a:gd name="connsiteX28" fmla="*/ 8015 w 10000"/>
              <a:gd name="connsiteY28" fmla="*/ 4016 h 10000"/>
              <a:gd name="connsiteX29" fmla="*/ 8191 w 10000"/>
              <a:gd name="connsiteY29" fmla="*/ 3211 h 10000"/>
              <a:gd name="connsiteX30" fmla="*/ 8391 w 10000"/>
              <a:gd name="connsiteY30" fmla="*/ 2413 h 10000"/>
              <a:gd name="connsiteX31" fmla="*/ 8592 w 10000"/>
              <a:gd name="connsiteY31" fmla="*/ 2001 h 10000"/>
              <a:gd name="connsiteX32" fmla="*/ 8592 w 10000"/>
              <a:gd name="connsiteY32" fmla="*/ 800 h 10000"/>
              <a:gd name="connsiteX33" fmla="*/ 8794 w 10000"/>
              <a:gd name="connsiteY33" fmla="*/ 0 h 10000"/>
              <a:gd name="connsiteX34" fmla="*/ 9598 w 10000"/>
              <a:gd name="connsiteY34" fmla="*/ 2413 h 10000"/>
              <a:gd name="connsiteX35" fmla="*/ 9598 w 10000"/>
              <a:gd name="connsiteY35" fmla="*/ 3611 h 10000"/>
              <a:gd name="connsiteX36" fmla="*/ 9799 w 10000"/>
              <a:gd name="connsiteY36" fmla="*/ 4816 h 10000"/>
              <a:gd name="connsiteX37" fmla="*/ 10000 w 10000"/>
              <a:gd name="connsiteY37" fmla="*/ 5572 h 10000"/>
              <a:gd name="connsiteX38" fmla="*/ 10000 w 10000"/>
              <a:gd name="connsiteY38" fmla="*/ 5978 h 10000"/>
              <a:gd name="connsiteX39" fmla="*/ 10000 w 10000"/>
              <a:gd name="connsiteY39" fmla="*/ 6386 h 10000"/>
              <a:gd name="connsiteX40" fmla="*/ 10000 w 10000"/>
              <a:gd name="connsiteY40" fmla="*/ 6774 h 10000"/>
              <a:gd name="connsiteX41" fmla="*/ 9799 w 10000"/>
              <a:gd name="connsiteY41" fmla="*/ 7179 h 10000"/>
              <a:gd name="connsiteX42" fmla="*/ 9397 w 10000"/>
              <a:gd name="connsiteY42" fmla="*/ 7589 h 10000"/>
              <a:gd name="connsiteX43" fmla="*/ 8995 w 10000"/>
              <a:gd name="connsiteY43" fmla="*/ 7986 h 10000"/>
              <a:gd name="connsiteX44" fmla="*/ 8592 w 10000"/>
              <a:gd name="connsiteY44" fmla="*/ 8389 h 10000"/>
              <a:gd name="connsiteX45" fmla="*/ 8015 w 10000"/>
              <a:gd name="connsiteY45" fmla="*/ 8799 h 10000"/>
              <a:gd name="connsiteX46" fmla="*/ 7210 w 10000"/>
              <a:gd name="connsiteY46" fmla="*/ 9196 h 10000"/>
              <a:gd name="connsiteX47" fmla="*/ 6607 w 10000"/>
              <a:gd name="connsiteY47" fmla="*/ 9598 h 10000"/>
              <a:gd name="connsiteX48" fmla="*/ 5804 w 10000"/>
              <a:gd name="connsiteY48" fmla="*/ 10000 h 10000"/>
              <a:gd name="connsiteX49" fmla="*/ 4800 w 10000"/>
              <a:gd name="connsiteY49" fmla="*/ 10000 h 10000"/>
              <a:gd name="connsiteX50" fmla="*/ 4800 w 10000"/>
              <a:gd name="connsiteY50" fmla="*/ 10000 h 10000"/>
              <a:gd name="connsiteX0" fmla="*/ 4800 w 10000"/>
              <a:gd name="connsiteY0" fmla="*/ 9200 h 9200"/>
              <a:gd name="connsiteX1" fmla="*/ 3995 w 10000"/>
              <a:gd name="connsiteY1" fmla="*/ 8798 h 9200"/>
              <a:gd name="connsiteX2" fmla="*/ 3216 w 10000"/>
              <a:gd name="connsiteY2" fmla="*/ 8798 h 9200"/>
              <a:gd name="connsiteX3" fmla="*/ 2613 w 10000"/>
              <a:gd name="connsiteY3" fmla="*/ 8396 h 9200"/>
              <a:gd name="connsiteX4" fmla="*/ 2011 w 10000"/>
              <a:gd name="connsiteY4" fmla="*/ 7999 h 9200"/>
              <a:gd name="connsiteX5" fmla="*/ 1608 w 10000"/>
              <a:gd name="connsiteY5" fmla="*/ 7589 h 9200"/>
              <a:gd name="connsiteX6" fmla="*/ 1206 w 10000"/>
              <a:gd name="connsiteY6" fmla="*/ 6789 h 9200"/>
              <a:gd name="connsiteX7" fmla="*/ 804 w 10000"/>
              <a:gd name="connsiteY7" fmla="*/ 5974 h 9200"/>
              <a:gd name="connsiteX8" fmla="*/ 602 w 10000"/>
              <a:gd name="connsiteY8" fmla="*/ 5178 h 9200"/>
              <a:gd name="connsiteX9" fmla="*/ 202 w 10000"/>
              <a:gd name="connsiteY9" fmla="*/ 4016 h 9200"/>
              <a:gd name="connsiteX10" fmla="*/ 0 w 10000"/>
              <a:gd name="connsiteY10" fmla="*/ 2811 h 9200"/>
              <a:gd name="connsiteX11" fmla="*/ 1206 w 10000"/>
              <a:gd name="connsiteY11" fmla="*/ 2010 h 9200"/>
              <a:gd name="connsiteX12" fmla="*/ 1408 w 10000"/>
              <a:gd name="connsiteY12" fmla="*/ 2811 h 9200"/>
              <a:gd name="connsiteX13" fmla="*/ 1809 w 10000"/>
              <a:gd name="connsiteY13" fmla="*/ 3617 h 9200"/>
              <a:gd name="connsiteX14" fmla="*/ 2011 w 10000"/>
              <a:gd name="connsiteY14" fmla="*/ 4016 h 9200"/>
              <a:gd name="connsiteX15" fmla="*/ 2413 w 10000"/>
              <a:gd name="connsiteY15" fmla="*/ 4420 h 9200"/>
              <a:gd name="connsiteX16" fmla="*/ 2812 w 10000"/>
              <a:gd name="connsiteY16" fmla="*/ 4772 h 9200"/>
              <a:gd name="connsiteX17" fmla="*/ 3216 w 10000"/>
              <a:gd name="connsiteY17" fmla="*/ 5178 h 9200"/>
              <a:gd name="connsiteX18" fmla="*/ 3594 w 10000"/>
              <a:gd name="connsiteY18" fmla="*/ 5178 h 9200"/>
              <a:gd name="connsiteX19" fmla="*/ 4198 w 10000"/>
              <a:gd name="connsiteY19" fmla="*/ 5586 h 9200"/>
              <a:gd name="connsiteX20" fmla="*/ 4800 w 10000"/>
              <a:gd name="connsiteY20" fmla="*/ 5586 h 9200"/>
              <a:gd name="connsiteX21" fmla="*/ 5402 w 10000"/>
              <a:gd name="connsiteY21" fmla="*/ 5586 h 9200"/>
              <a:gd name="connsiteX22" fmla="*/ 6004 w 10000"/>
              <a:gd name="connsiteY22" fmla="*/ 5178 h 9200"/>
              <a:gd name="connsiteX23" fmla="*/ 6408 w 10000"/>
              <a:gd name="connsiteY23" fmla="*/ 5178 h 9200"/>
              <a:gd name="connsiteX24" fmla="*/ 7010 w 10000"/>
              <a:gd name="connsiteY24" fmla="*/ 4772 h 9200"/>
              <a:gd name="connsiteX25" fmla="*/ 7413 w 10000"/>
              <a:gd name="connsiteY25" fmla="*/ 4420 h 9200"/>
              <a:gd name="connsiteX26" fmla="*/ 7813 w 10000"/>
              <a:gd name="connsiteY26" fmla="*/ 4016 h 9200"/>
              <a:gd name="connsiteX27" fmla="*/ 8015 w 10000"/>
              <a:gd name="connsiteY27" fmla="*/ 3617 h 9200"/>
              <a:gd name="connsiteX28" fmla="*/ 8015 w 10000"/>
              <a:gd name="connsiteY28" fmla="*/ 3216 h 9200"/>
              <a:gd name="connsiteX29" fmla="*/ 8191 w 10000"/>
              <a:gd name="connsiteY29" fmla="*/ 2411 h 9200"/>
              <a:gd name="connsiteX30" fmla="*/ 8391 w 10000"/>
              <a:gd name="connsiteY30" fmla="*/ 1613 h 9200"/>
              <a:gd name="connsiteX31" fmla="*/ 8592 w 10000"/>
              <a:gd name="connsiteY31" fmla="*/ 1201 h 9200"/>
              <a:gd name="connsiteX32" fmla="*/ 8592 w 10000"/>
              <a:gd name="connsiteY32" fmla="*/ 0 h 9200"/>
              <a:gd name="connsiteX33" fmla="*/ 9598 w 10000"/>
              <a:gd name="connsiteY33" fmla="*/ 1613 h 9200"/>
              <a:gd name="connsiteX34" fmla="*/ 9598 w 10000"/>
              <a:gd name="connsiteY34" fmla="*/ 2811 h 9200"/>
              <a:gd name="connsiteX35" fmla="*/ 9799 w 10000"/>
              <a:gd name="connsiteY35" fmla="*/ 4016 h 9200"/>
              <a:gd name="connsiteX36" fmla="*/ 10000 w 10000"/>
              <a:gd name="connsiteY36" fmla="*/ 4772 h 9200"/>
              <a:gd name="connsiteX37" fmla="*/ 10000 w 10000"/>
              <a:gd name="connsiteY37" fmla="*/ 5178 h 9200"/>
              <a:gd name="connsiteX38" fmla="*/ 10000 w 10000"/>
              <a:gd name="connsiteY38" fmla="*/ 5586 h 9200"/>
              <a:gd name="connsiteX39" fmla="*/ 10000 w 10000"/>
              <a:gd name="connsiteY39" fmla="*/ 5974 h 9200"/>
              <a:gd name="connsiteX40" fmla="*/ 9799 w 10000"/>
              <a:gd name="connsiteY40" fmla="*/ 6379 h 9200"/>
              <a:gd name="connsiteX41" fmla="*/ 9397 w 10000"/>
              <a:gd name="connsiteY41" fmla="*/ 6789 h 9200"/>
              <a:gd name="connsiteX42" fmla="*/ 8995 w 10000"/>
              <a:gd name="connsiteY42" fmla="*/ 7186 h 9200"/>
              <a:gd name="connsiteX43" fmla="*/ 8592 w 10000"/>
              <a:gd name="connsiteY43" fmla="*/ 7589 h 9200"/>
              <a:gd name="connsiteX44" fmla="*/ 8015 w 10000"/>
              <a:gd name="connsiteY44" fmla="*/ 7999 h 9200"/>
              <a:gd name="connsiteX45" fmla="*/ 7210 w 10000"/>
              <a:gd name="connsiteY45" fmla="*/ 8396 h 9200"/>
              <a:gd name="connsiteX46" fmla="*/ 6607 w 10000"/>
              <a:gd name="connsiteY46" fmla="*/ 8798 h 9200"/>
              <a:gd name="connsiteX47" fmla="*/ 5804 w 10000"/>
              <a:gd name="connsiteY47" fmla="*/ 9200 h 9200"/>
              <a:gd name="connsiteX48" fmla="*/ 4800 w 10000"/>
              <a:gd name="connsiteY48" fmla="*/ 9200 h 9200"/>
              <a:gd name="connsiteX49" fmla="*/ 4800 w 10000"/>
              <a:gd name="connsiteY49" fmla="*/ 9200 h 9200"/>
              <a:gd name="connsiteX0" fmla="*/ 4800 w 10000"/>
              <a:gd name="connsiteY0" fmla="*/ 8695 h 8695"/>
              <a:gd name="connsiteX1" fmla="*/ 3995 w 10000"/>
              <a:gd name="connsiteY1" fmla="*/ 8258 h 8695"/>
              <a:gd name="connsiteX2" fmla="*/ 3216 w 10000"/>
              <a:gd name="connsiteY2" fmla="*/ 8258 h 8695"/>
              <a:gd name="connsiteX3" fmla="*/ 2613 w 10000"/>
              <a:gd name="connsiteY3" fmla="*/ 7821 h 8695"/>
              <a:gd name="connsiteX4" fmla="*/ 2011 w 10000"/>
              <a:gd name="connsiteY4" fmla="*/ 7390 h 8695"/>
              <a:gd name="connsiteX5" fmla="*/ 1608 w 10000"/>
              <a:gd name="connsiteY5" fmla="*/ 6944 h 8695"/>
              <a:gd name="connsiteX6" fmla="*/ 1206 w 10000"/>
              <a:gd name="connsiteY6" fmla="*/ 6074 h 8695"/>
              <a:gd name="connsiteX7" fmla="*/ 804 w 10000"/>
              <a:gd name="connsiteY7" fmla="*/ 5188 h 8695"/>
              <a:gd name="connsiteX8" fmla="*/ 602 w 10000"/>
              <a:gd name="connsiteY8" fmla="*/ 4323 h 8695"/>
              <a:gd name="connsiteX9" fmla="*/ 202 w 10000"/>
              <a:gd name="connsiteY9" fmla="*/ 3060 h 8695"/>
              <a:gd name="connsiteX10" fmla="*/ 0 w 10000"/>
              <a:gd name="connsiteY10" fmla="*/ 1750 h 8695"/>
              <a:gd name="connsiteX11" fmla="*/ 1206 w 10000"/>
              <a:gd name="connsiteY11" fmla="*/ 880 h 8695"/>
              <a:gd name="connsiteX12" fmla="*/ 1408 w 10000"/>
              <a:gd name="connsiteY12" fmla="*/ 1750 h 8695"/>
              <a:gd name="connsiteX13" fmla="*/ 1809 w 10000"/>
              <a:gd name="connsiteY13" fmla="*/ 2627 h 8695"/>
              <a:gd name="connsiteX14" fmla="*/ 2011 w 10000"/>
              <a:gd name="connsiteY14" fmla="*/ 3060 h 8695"/>
              <a:gd name="connsiteX15" fmla="*/ 2413 w 10000"/>
              <a:gd name="connsiteY15" fmla="*/ 3499 h 8695"/>
              <a:gd name="connsiteX16" fmla="*/ 2812 w 10000"/>
              <a:gd name="connsiteY16" fmla="*/ 3882 h 8695"/>
              <a:gd name="connsiteX17" fmla="*/ 3216 w 10000"/>
              <a:gd name="connsiteY17" fmla="*/ 4323 h 8695"/>
              <a:gd name="connsiteX18" fmla="*/ 3594 w 10000"/>
              <a:gd name="connsiteY18" fmla="*/ 4323 h 8695"/>
              <a:gd name="connsiteX19" fmla="*/ 4198 w 10000"/>
              <a:gd name="connsiteY19" fmla="*/ 4767 h 8695"/>
              <a:gd name="connsiteX20" fmla="*/ 4800 w 10000"/>
              <a:gd name="connsiteY20" fmla="*/ 4767 h 8695"/>
              <a:gd name="connsiteX21" fmla="*/ 5402 w 10000"/>
              <a:gd name="connsiteY21" fmla="*/ 4767 h 8695"/>
              <a:gd name="connsiteX22" fmla="*/ 6004 w 10000"/>
              <a:gd name="connsiteY22" fmla="*/ 4323 h 8695"/>
              <a:gd name="connsiteX23" fmla="*/ 6408 w 10000"/>
              <a:gd name="connsiteY23" fmla="*/ 4323 h 8695"/>
              <a:gd name="connsiteX24" fmla="*/ 7010 w 10000"/>
              <a:gd name="connsiteY24" fmla="*/ 3882 h 8695"/>
              <a:gd name="connsiteX25" fmla="*/ 7413 w 10000"/>
              <a:gd name="connsiteY25" fmla="*/ 3499 h 8695"/>
              <a:gd name="connsiteX26" fmla="*/ 7813 w 10000"/>
              <a:gd name="connsiteY26" fmla="*/ 3060 h 8695"/>
              <a:gd name="connsiteX27" fmla="*/ 8015 w 10000"/>
              <a:gd name="connsiteY27" fmla="*/ 2627 h 8695"/>
              <a:gd name="connsiteX28" fmla="*/ 8015 w 10000"/>
              <a:gd name="connsiteY28" fmla="*/ 2191 h 8695"/>
              <a:gd name="connsiteX29" fmla="*/ 8191 w 10000"/>
              <a:gd name="connsiteY29" fmla="*/ 1316 h 8695"/>
              <a:gd name="connsiteX30" fmla="*/ 8391 w 10000"/>
              <a:gd name="connsiteY30" fmla="*/ 448 h 8695"/>
              <a:gd name="connsiteX31" fmla="*/ 8592 w 10000"/>
              <a:gd name="connsiteY31" fmla="*/ 0 h 8695"/>
              <a:gd name="connsiteX32" fmla="*/ 9598 w 10000"/>
              <a:gd name="connsiteY32" fmla="*/ 448 h 8695"/>
              <a:gd name="connsiteX33" fmla="*/ 9598 w 10000"/>
              <a:gd name="connsiteY33" fmla="*/ 1750 h 8695"/>
              <a:gd name="connsiteX34" fmla="*/ 9799 w 10000"/>
              <a:gd name="connsiteY34" fmla="*/ 3060 h 8695"/>
              <a:gd name="connsiteX35" fmla="*/ 10000 w 10000"/>
              <a:gd name="connsiteY35" fmla="*/ 3882 h 8695"/>
              <a:gd name="connsiteX36" fmla="*/ 10000 w 10000"/>
              <a:gd name="connsiteY36" fmla="*/ 4323 h 8695"/>
              <a:gd name="connsiteX37" fmla="*/ 10000 w 10000"/>
              <a:gd name="connsiteY37" fmla="*/ 4767 h 8695"/>
              <a:gd name="connsiteX38" fmla="*/ 10000 w 10000"/>
              <a:gd name="connsiteY38" fmla="*/ 5188 h 8695"/>
              <a:gd name="connsiteX39" fmla="*/ 9799 w 10000"/>
              <a:gd name="connsiteY39" fmla="*/ 5629 h 8695"/>
              <a:gd name="connsiteX40" fmla="*/ 9397 w 10000"/>
              <a:gd name="connsiteY40" fmla="*/ 6074 h 8695"/>
              <a:gd name="connsiteX41" fmla="*/ 8995 w 10000"/>
              <a:gd name="connsiteY41" fmla="*/ 6506 h 8695"/>
              <a:gd name="connsiteX42" fmla="*/ 8592 w 10000"/>
              <a:gd name="connsiteY42" fmla="*/ 6944 h 8695"/>
              <a:gd name="connsiteX43" fmla="*/ 8015 w 10000"/>
              <a:gd name="connsiteY43" fmla="*/ 7390 h 8695"/>
              <a:gd name="connsiteX44" fmla="*/ 7210 w 10000"/>
              <a:gd name="connsiteY44" fmla="*/ 7821 h 8695"/>
              <a:gd name="connsiteX45" fmla="*/ 6607 w 10000"/>
              <a:gd name="connsiteY45" fmla="*/ 8258 h 8695"/>
              <a:gd name="connsiteX46" fmla="*/ 5804 w 10000"/>
              <a:gd name="connsiteY46" fmla="*/ 8695 h 8695"/>
              <a:gd name="connsiteX47" fmla="*/ 4800 w 10000"/>
              <a:gd name="connsiteY47" fmla="*/ 8695 h 8695"/>
              <a:gd name="connsiteX48" fmla="*/ 4800 w 10000"/>
              <a:gd name="connsiteY48" fmla="*/ 8695 h 8695"/>
              <a:gd name="connsiteX0" fmla="*/ 4800 w 10000"/>
              <a:gd name="connsiteY0" fmla="*/ 9735 h 9735"/>
              <a:gd name="connsiteX1" fmla="*/ 3995 w 10000"/>
              <a:gd name="connsiteY1" fmla="*/ 9232 h 9735"/>
              <a:gd name="connsiteX2" fmla="*/ 3216 w 10000"/>
              <a:gd name="connsiteY2" fmla="*/ 9232 h 9735"/>
              <a:gd name="connsiteX3" fmla="*/ 2613 w 10000"/>
              <a:gd name="connsiteY3" fmla="*/ 8730 h 9735"/>
              <a:gd name="connsiteX4" fmla="*/ 2011 w 10000"/>
              <a:gd name="connsiteY4" fmla="*/ 8234 h 9735"/>
              <a:gd name="connsiteX5" fmla="*/ 1608 w 10000"/>
              <a:gd name="connsiteY5" fmla="*/ 7721 h 9735"/>
              <a:gd name="connsiteX6" fmla="*/ 1206 w 10000"/>
              <a:gd name="connsiteY6" fmla="*/ 6721 h 9735"/>
              <a:gd name="connsiteX7" fmla="*/ 804 w 10000"/>
              <a:gd name="connsiteY7" fmla="*/ 5702 h 9735"/>
              <a:gd name="connsiteX8" fmla="*/ 602 w 10000"/>
              <a:gd name="connsiteY8" fmla="*/ 4707 h 9735"/>
              <a:gd name="connsiteX9" fmla="*/ 202 w 10000"/>
              <a:gd name="connsiteY9" fmla="*/ 3254 h 9735"/>
              <a:gd name="connsiteX10" fmla="*/ 0 w 10000"/>
              <a:gd name="connsiteY10" fmla="*/ 1748 h 9735"/>
              <a:gd name="connsiteX11" fmla="*/ 1206 w 10000"/>
              <a:gd name="connsiteY11" fmla="*/ 747 h 9735"/>
              <a:gd name="connsiteX12" fmla="*/ 1408 w 10000"/>
              <a:gd name="connsiteY12" fmla="*/ 1748 h 9735"/>
              <a:gd name="connsiteX13" fmla="*/ 1809 w 10000"/>
              <a:gd name="connsiteY13" fmla="*/ 2756 h 9735"/>
              <a:gd name="connsiteX14" fmla="*/ 2011 w 10000"/>
              <a:gd name="connsiteY14" fmla="*/ 3254 h 9735"/>
              <a:gd name="connsiteX15" fmla="*/ 2413 w 10000"/>
              <a:gd name="connsiteY15" fmla="*/ 3759 h 9735"/>
              <a:gd name="connsiteX16" fmla="*/ 2812 w 10000"/>
              <a:gd name="connsiteY16" fmla="*/ 4200 h 9735"/>
              <a:gd name="connsiteX17" fmla="*/ 3216 w 10000"/>
              <a:gd name="connsiteY17" fmla="*/ 4707 h 9735"/>
              <a:gd name="connsiteX18" fmla="*/ 3594 w 10000"/>
              <a:gd name="connsiteY18" fmla="*/ 4707 h 9735"/>
              <a:gd name="connsiteX19" fmla="*/ 4198 w 10000"/>
              <a:gd name="connsiteY19" fmla="*/ 5217 h 9735"/>
              <a:gd name="connsiteX20" fmla="*/ 4800 w 10000"/>
              <a:gd name="connsiteY20" fmla="*/ 5217 h 9735"/>
              <a:gd name="connsiteX21" fmla="*/ 5402 w 10000"/>
              <a:gd name="connsiteY21" fmla="*/ 5217 h 9735"/>
              <a:gd name="connsiteX22" fmla="*/ 6004 w 10000"/>
              <a:gd name="connsiteY22" fmla="*/ 4707 h 9735"/>
              <a:gd name="connsiteX23" fmla="*/ 6408 w 10000"/>
              <a:gd name="connsiteY23" fmla="*/ 4707 h 9735"/>
              <a:gd name="connsiteX24" fmla="*/ 7010 w 10000"/>
              <a:gd name="connsiteY24" fmla="*/ 4200 h 9735"/>
              <a:gd name="connsiteX25" fmla="*/ 7413 w 10000"/>
              <a:gd name="connsiteY25" fmla="*/ 3759 h 9735"/>
              <a:gd name="connsiteX26" fmla="*/ 7813 w 10000"/>
              <a:gd name="connsiteY26" fmla="*/ 3254 h 9735"/>
              <a:gd name="connsiteX27" fmla="*/ 8015 w 10000"/>
              <a:gd name="connsiteY27" fmla="*/ 2756 h 9735"/>
              <a:gd name="connsiteX28" fmla="*/ 8015 w 10000"/>
              <a:gd name="connsiteY28" fmla="*/ 2255 h 9735"/>
              <a:gd name="connsiteX29" fmla="*/ 8191 w 10000"/>
              <a:gd name="connsiteY29" fmla="*/ 1249 h 9735"/>
              <a:gd name="connsiteX30" fmla="*/ 8391 w 10000"/>
              <a:gd name="connsiteY30" fmla="*/ 250 h 9735"/>
              <a:gd name="connsiteX31" fmla="*/ 9598 w 10000"/>
              <a:gd name="connsiteY31" fmla="*/ 250 h 9735"/>
              <a:gd name="connsiteX32" fmla="*/ 9598 w 10000"/>
              <a:gd name="connsiteY32" fmla="*/ 1748 h 9735"/>
              <a:gd name="connsiteX33" fmla="*/ 9799 w 10000"/>
              <a:gd name="connsiteY33" fmla="*/ 3254 h 9735"/>
              <a:gd name="connsiteX34" fmla="*/ 10000 w 10000"/>
              <a:gd name="connsiteY34" fmla="*/ 4200 h 9735"/>
              <a:gd name="connsiteX35" fmla="*/ 10000 w 10000"/>
              <a:gd name="connsiteY35" fmla="*/ 4707 h 9735"/>
              <a:gd name="connsiteX36" fmla="*/ 10000 w 10000"/>
              <a:gd name="connsiteY36" fmla="*/ 5217 h 9735"/>
              <a:gd name="connsiteX37" fmla="*/ 10000 w 10000"/>
              <a:gd name="connsiteY37" fmla="*/ 5702 h 9735"/>
              <a:gd name="connsiteX38" fmla="*/ 9799 w 10000"/>
              <a:gd name="connsiteY38" fmla="*/ 6209 h 9735"/>
              <a:gd name="connsiteX39" fmla="*/ 9397 w 10000"/>
              <a:gd name="connsiteY39" fmla="*/ 6721 h 9735"/>
              <a:gd name="connsiteX40" fmla="*/ 8995 w 10000"/>
              <a:gd name="connsiteY40" fmla="*/ 7217 h 9735"/>
              <a:gd name="connsiteX41" fmla="*/ 8592 w 10000"/>
              <a:gd name="connsiteY41" fmla="*/ 7721 h 9735"/>
              <a:gd name="connsiteX42" fmla="*/ 8015 w 10000"/>
              <a:gd name="connsiteY42" fmla="*/ 8234 h 9735"/>
              <a:gd name="connsiteX43" fmla="*/ 7210 w 10000"/>
              <a:gd name="connsiteY43" fmla="*/ 8730 h 9735"/>
              <a:gd name="connsiteX44" fmla="*/ 6607 w 10000"/>
              <a:gd name="connsiteY44" fmla="*/ 9232 h 9735"/>
              <a:gd name="connsiteX45" fmla="*/ 5804 w 10000"/>
              <a:gd name="connsiteY45" fmla="*/ 9735 h 9735"/>
              <a:gd name="connsiteX46" fmla="*/ 4800 w 10000"/>
              <a:gd name="connsiteY46" fmla="*/ 9735 h 9735"/>
              <a:gd name="connsiteX47" fmla="*/ 4800 w 10000"/>
              <a:gd name="connsiteY47" fmla="*/ 9735 h 9735"/>
              <a:gd name="connsiteX0" fmla="*/ 4800 w 10000"/>
              <a:gd name="connsiteY0" fmla="*/ 9828 h 9828"/>
              <a:gd name="connsiteX1" fmla="*/ 3995 w 10000"/>
              <a:gd name="connsiteY1" fmla="*/ 9311 h 9828"/>
              <a:gd name="connsiteX2" fmla="*/ 3216 w 10000"/>
              <a:gd name="connsiteY2" fmla="*/ 9311 h 9828"/>
              <a:gd name="connsiteX3" fmla="*/ 2613 w 10000"/>
              <a:gd name="connsiteY3" fmla="*/ 8796 h 9828"/>
              <a:gd name="connsiteX4" fmla="*/ 2011 w 10000"/>
              <a:gd name="connsiteY4" fmla="*/ 8286 h 9828"/>
              <a:gd name="connsiteX5" fmla="*/ 1608 w 10000"/>
              <a:gd name="connsiteY5" fmla="*/ 7759 h 9828"/>
              <a:gd name="connsiteX6" fmla="*/ 1206 w 10000"/>
              <a:gd name="connsiteY6" fmla="*/ 6732 h 9828"/>
              <a:gd name="connsiteX7" fmla="*/ 804 w 10000"/>
              <a:gd name="connsiteY7" fmla="*/ 5685 h 9828"/>
              <a:gd name="connsiteX8" fmla="*/ 602 w 10000"/>
              <a:gd name="connsiteY8" fmla="*/ 4663 h 9828"/>
              <a:gd name="connsiteX9" fmla="*/ 202 w 10000"/>
              <a:gd name="connsiteY9" fmla="*/ 3171 h 9828"/>
              <a:gd name="connsiteX10" fmla="*/ 0 w 10000"/>
              <a:gd name="connsiteY10" fmla="*/ 1624 h 9828"/>
              <a:gd name="connsiteX11" fmla="*/ 1206 w 10000"/>
              <a:gd name="connsiteY11" fmla="*/ 595 h 9828"/>
              <a:gd name="connsiteX12" fmla="*/ 1408 w 10000"/>
              <a:gd name="connsiteY12" fmla="*/ 1624 h 9828"/>
              <a:gd name="connsiteX13" fmla="*/ 1809 w 10000"/>
              <a:gd name="connsiteY13" fmla="*/ 2659 h 9828"/>
              <a:gd name="connsiteX14" fmla="*/ 2011 w 10000"/>
              <a:gd name="connsiteY14" fmla="*/ 3171 h 9828"/>
              <a:gd name="connsiteX15" fmla="*/ 2413 w 10000"/>
              <a:gd name="connsiteY15" fmla="*/ 3689 h 9828"/>
              <a:gd name="connsiteX16" fmla="*/ 2812 w 10000"/>
              <a:gd name="connsiteY16" fmla="*/ 4142 h 9828"/>
              <a:gd name="connsiteX17" fmla="*/ 3216 w 10000"/>
              <a:gd name="connsiteY17" fmla="*/ 4663 h 9828"/>
              <a:gd name="connsiteX18" fmla="*/ 3594 w 10000"/>
              <a:gd name="connsiteY18" fmla="*/ 4663 h 9828"/>
              <a:gd name="connsiteX19" fmla="*/ 4198 w 10000"/>
              <a:gd name="connsiteY19" fmla="*/ 5187 h 9828"/>
              <a:gd name="connsiteX20" fmla="*/ 4800 w 10000"/>
              <a:gd name="connsiteY20" fmla="*/ 5187 h 9828"/>
              <a:gd name="connsiteX21" fmla="*/ 5402 w 10000"/>
              <a:gd name="connsiteY21" fmla="*/ 5187 h 9828"/>
              <a:gd name="connsiteX22" fmla="*/ 6004 w 10000"/>
              <a:gd name="connsiteY22" fmla="*/ 4663 h 9828"/>
              <a:gd name="connsiteX23" fmla="*/ 6408 w 10000"/>
              <a:gd name="connsiteY23" fmla="*/ 4663 h 9828"/>
              <a:gd name="connsiteX24" fmla="*/ 7010 w 10000"/>
              <a:gd name="connsiteY24" fmla="*/ 4142 h 9828"/>
              <a:gd name="connsiteX25" fmla="*/ 7413 w 10000"/>
              <a:gd name="connsiteY25" fmla="*/ 3689 h 9828"/>
              <a:gd name="connsiteX26" fmla="*/ 7813 w 10000"/>
              <a:gd name="connsiteY26" fmla="*/ 3171 h 9828"/>
              <a:gd name="connsiteX27" fmla="*/ 8015 w 10000"/>
              <a:gd name="connsiteY27" fmla="*/ 2659 h 9828"/>
              <a:gd name="connsiteX28" fmla="*/ 8015 w 10000"/>
              <a:gd name="connsiteY28" fmla="*/ 2144 h 9828"/>
              <a:gd name="connsiteX29" fmla="*/ 8191 w 10000"/>
              <a:gd name="connsiteY29" fmla="*/ 1111 h 9828"/>
              <a:gd name="connsiteX30" fmla="*/ 9598 w 10000"/>
              <a:gd name="connsiteY30" fmla="*/ 85 h 9828"/>
              <a:gd name="connsiteX31" fmla="*/ 9598 w 10000"/>
              <a:gd name="connsiteY31" fmla="*/ 1624 h 9828"/>
              <a:gd name="connsiteX32" fmla="*/ 9799 w 10000"/>
              <a:gd name="connsiteY32" fmla="*/ 3171 h 9828"/>
              <a:gd name="connsiteX33" fmla="*/ 10000 w 10000"/>
              <a:gd name="connsiteY33" fmla="*/ 4142 h 9828"/>
              <a:gd name="connsiteX34" fmla="*/ 10000 w 10000"/>
              <a:gd name="connsiteY34" fmla="*/ 4663 h 9828"/>
              <a:gd name="connsiteX35" fmla="*/ 10000 w 10000"/>
              <a:gd name="connsiteY35" fmla="*/ 5187 h 9828"/>
              <a:gd name="connsiteX36" fmla="*/ 10000 w 10000"/>
              <a:gd name="connsiteY36" fmla="*/ 5685 h 9828"/>
              <a:gd name="connsiteX37" fmla="*/ 9799 w 10000"/>
              <a:gd name="connsiteY37" fmla="*/ 6206 h 9828"/>
              <a:gd name="connsiteX38" fmla="*/ 9397 w 10000"/>
              <a:gd name="connsiteY38" fmla="*/ 6732 h 9828"/>
              <a:gd name="connsiteX39" fmla="*/ 8995 w 10000"/>
              <a:gd name="connsiteY39" fmla="*/ 7241 h 9828"/>
              <a:gd name="connsiteX40" fmla="*/ 8592 w 10000"/>
              <a:gd name="connsiteY40" fmla="*/ 7759 h 9828"/>
              <a:gd name="connsiteX41" fmla="*/ 8015 w 10000"/>
              <a:gd name="connsiteY41" fmla="*/ 8286 h 9828"/>
              <a:gd name="connsiteX42" fmla="*/ 7210 w 10000"/>
              <a:gd name="connsiteY42" fmla="*/ 8796 h 9828"/>
              <a:gd name="connsiteX43" fmla="*/ 6607 w 10000"/>
              <a:gd name="connsiteY43" fmla="*/ 9311 h 9828"/>
              <a:gd name="connsiteX44" fmla="*/ 5804 w 10000"/>
              <a:gd name="connsiteY44" fmla="*/ 9828 h 9828"/>
              <a:gd name="connsiteX45" fmla="*/ 4800 w 10000"/>
              <a:gd name="connsiteY45" fmla="*/ 9828 h 9828"/>
              <a:gd name="connsiteX46" fmla="*/ 4800 w 10000"/>
              <a:gd name="connsiteY46" fmla="*/ 9828 h 9828"/>
              <a:gd name="connsiteX0" fmla="*/ 4800 w 10000"/>
              <a:gd name="connsiteY0" fmla="*/ 9395 h 9395"/>
              <a:gd name="connsiteX1" fmla="*/ 3995 w 10000"/>
              <a:gd name="connsiteY1" fmla="*/ 8869 h 9395"/>
              <a:gd name="connsiteX2" fmla="*/ 3216 w 10000"/>
              <a:gd name="connsiteY2" fmla="*/ 8869 h 9395"/>
              <a:gd name="connsiteX3" fmla="*/ 2613 w 10000"/>
              <a:gd name="connsiteY3" fmla="*/ 8345 h 9395"/>
              <a:gd name="connsiteX4" fmla="*/ 2011 w 10000"/>
              <a:gd name="connsiteY4" fmla="*/ 7826 h 9395"/>
              <a:gd name="connsiteX5" fmla="*/ 1608 w 10000"/>
              <a:gd name="connsiteY5" fmla="*/ 7290 h 9395"/>
              <a:gd name="connsiteX6" fmla="*/ 1206 w 10000"/>
              <a:gd name="connsiteY6" fmla="*/ 6245 h 9395"/>
              <a:gd name="connsiteX7" fmla="*/ 804 w 10000"/>
              <a:gd name="connsiteY7" fmla="*/ 5179 h 9395"/>
              <a:gd name="connsiteX8" fmla="*/ 602 w 10000"/>
              <a:gd name="connsiteY8" fmla="*/ 4140 h 9395"/>
              <a:gd name="connsiteX9" fmla="*/ 202 w 10000"/>
              <a:gd name="connsiteY9" fmla="*/ 2621 h 9395"/>
              <a:gd name="connsiteX10" fmla="*/ 0 w 10000"/>
              <a:gd name="connsiteY10" fmla="*/ 1047 h 9395"/>
              <a:gd name="connsiteX11" fmla="*/ 1206 w 10000"/>
              <a:gd name="connsiteY11" fmla="*/ 0 h 9395"/>
              <a:gd name="connsiteX12" fmla="*/ 1408 w 10000"/>
              <a:gd name="connsiteY12" fmla="*/ 1047 h 9395"/>
              <a:gd name="connsiteX13" fmla="*/ 1809 w 10000"/>
              <a:gd name="connsiteY13" fmla="*/ 2101 h 9395"/>
              <a:gd name="connsiteX14" fmla="*/ 2011 w 10000"/>
              <a:gd name="connsiteY14" fmla="*/ 2621 h 9395"/>
              <a:gd name="connsiteX15" fmla="*/ 2413 w 10000"/>
              <a:gd name="connsiteY15" fmla="*/ 3149 h 9395"/>
              <a:gd name="connsiteX16" fmla="*/ 2812 w 10000"/>
              <a:gd name="connsiteY16" fmla="*/ 3609 h 9395"/>
              <a:gd name="connsiteX17" fmla="*/ 3216 w 10000"/>
              <a:gd name="connsiteY17" fmla="*/ 4140 h 9395"/>
              <a:gd name="connsiteX18" fmla="*/ 3594 w 10000"/>
              <a:gd name="connsiteY18" fmla="*/ 4140 h 9395"/>
              <a:gd name="connsiteX19" fmla="*/ 4198 w 10000"/>
              <a:gd name="connsiteY19" fmla="*/ 4673 h 9395"/>
              <a:gd name="connsiteX20" fmla="*/ 4800 w 10000"/>
              <a:gd name="connsiteY20" fmla="*/ 4673 h 9395"/>
              <a:gd name="connsiteX21" fmla="*/ 5402 w 10000"/>
              <a:gd name="connsiteY21" fmla="*/ 4673 h 9395"/>
              <a:gd name="connsiteX22" fmla="*/ 6004 w 10000"/>
              <a:gd name="connsiteY22" fmla="*/ 4140 h 9395"/>
              <a:gd name="connsiteX23" fmla="*/ 6408 w 10000"/>
              <a:gd name="connsiteY23" fmla="*/ 4140 h 9395"/>
              <a:gd name="connsiteX24" fmla="*/ 7010 w 10000"/>
              <a:gd name="connsiteY24" fmla="*/ 3609 h 9395"/>
              <a:gd name="connsiteX25" fmla="*/ 7413 w 10000"/>
              <a:gd name="connsiteY25" fmla="*/ 3149 h 9395"/>
              <a:gd name="connsiteX26" fmla="*/ 7813 w 10000"/>
              <a:gd name="connsiteY26" fmla="*/ 2621 h 9395"/>
              <a:gd name="connsiteX27" fmla="*/ 8015 w 10000"/>
              <a:gd name="connsiteY27" fmla="*/ 2101 h 9395"/>
              <a:gd name="connsiteX28" fmla="*/ 8015 w 10000"/>
              <a:gd name="connsiteY28" fmla="*/ 1577 h 9395"/>
              <a:gd name="connsiteX29" fmla="*/ 8191 w 10000"/>
              <a:gd name="connsiteY29" fmla="*/ 525 h 9395"/>
              <a:gd name="connsiteX30" fmla="*/ 9598 w 10000"/>
              <a:gd name="connsiteY30" fmla="*/ 1047 h 9395"/>
              <a:gd name="connsiteX31" fmla="*/ 9799 w 10000"/>
              <a:gd name="connsiteY31" fmla="*/ 2621 h 9395"/>
              <a:gd name="connsiteX32" fmla="*/ 10000 w 10000"/>
              <a:gd name="connsiteY32" fmla="*/ 3609 h 9395"/>
              <a:gd name="connsiteX33" fmla="*/ 10000 w 10000"/>
              <a:gd name="connsiteY33" fmla="*/ 4140 h 9395"/>
              <a:gd name="connsiteX34" fmla="*/ 10000 w 10000"/>
              <a:gd name="connsiteY34" fmla="*/ 4673 h 9395"/>
              <a:gd name="connsiteX35" fmla="*/ 10000 w 10000"/>
              <a:gd name="connsiteY35" fmla="*/ 5179 h 9395"/>
              <a:gd name="connsiteX36" fmla="*/ 9799 w 10000"/>
              <a:gd name="connsiteY36" fmla="*/ 5710 h 9395"/>
              <a:gd name="connsiteX37" fmla="*/ 9397 w 10000"/>
              <a:gd name="connsiteY37" fmla="*/ 6245 h 9395"/>
              <a:gd name="connsiteX38" fmla="*/ 8995 w 10000"/>
              <a:gd name="connsiteY38" fmla="*/ 6763 h 9395"/>
              <a:gd name="connsiteX39" fmla="*/ 8592 w 10000"/>
              <a:gd name="connsiteY39" fmla="*/ 7290 h 9395"/>
              <a:gd name="connsiteX40" fmla="*/ 8015 w 10000"/>
              <a:gd name="connsiteY40" fmla="*/ 7826 h 9395"/>
              <a:gd name="connsiteX41" fmla="*/ 7210 w 10000"/>
              <a:gd name="connsiteY41" fmla="*/ 8345 h 9395"/>
              <a:gd name="connsiteX42" fmla="*/ 6607 w 10000"/>
              <a:gd name="connsiteY42" fmla="*/ 8869 h 9395"/>
              <a:gd name="connsiteX43" fmla="*/ 5804 w 10000"/>
              <a:gd name="connsiteY43" fmla="*/ 9395 h 9395"/>
              <a:gd name="connsiteX44" fmla="*/ 4800 w 10000"/>
              <a:gd name="connsiteY44" fmla="*/ 9395 h 9395"/>
              <a:gd name="connsiteX45" fmla="*/ 4800 w 10000"/>
              <a:gd name="connsiteY45" fmla="*/ 9395 h 9395"/>
              <a:gd name="connsiteX0" fmla="*/ 4800 w 10000"/>
              <a:gd name="connsiteY0" fmla="*/ 10000 h 10000"/>
              <a:gd name="connsiteX1" fmla="*/ 3995 w 10000"/>
              <a:gd name="connsiteY1" fmla="*/ 9440 h 10000"/>
              <a:gd name="connsiteX2" fmla="*/ 3216 w 10000"/>
              <a:gd name="connsiteY2" fmla="*/ 9440 h 10000"/>
              <a:gd name="connsiteX3" fmla="*/ 2613 w 10000"/>
              <a:gd name="connsiteY3" fmla="*/ 8882 h 10000"/>
              <a:gd name="connsiteX4" fmla="*/ 2011 w 10000"/>
              <a:gd name="connsiteY4" fmla="*/ 8330 h 10000"/>
              <a:gd name="connsiteX5" fmla="*/ 1608 w 10000"/>
              <a:gd name="connsiteY5" fmla="*/ 7759 h 10000"/>
              <a:gd name="connsiteX6" fmla="*/ 1206 w 10000"/>
              <a:gd name="connsiteY6" fmla="*/ 6647 h 10000"/>
              <a:gd name="connsiteX7" fmla="*/ 804 w 10000"/>
              <a:gd name="connsiteY7" fmla="*/ 5513 h 10000"/>
              <a:gd name="connsiteX8" fmla="*/ 602 w 10000"/>
              <a:gd name="connsiteY8" fmla="*/ 4407 h 10000"/>
              <a:gd name="connsiteX9" fmla="*/ 202 w 10000"/>
              <a:gd name="connsiteY9" fmla="*/ 2790 h 10000"/>
              <a:gd name="connsiteX10" fmla="*/ 0 w 10000"/>
              <a:gd name="connsiteY10" fmla="*/ 1114 h 10000"/>
              <a:gd name="connsiteX11" fmla="*/ 1206 w 10000"/>
              <a:gd name="connsiteY11" fmla="*/ 0 h 10000"/>
              <a:gd name="connsiteX12" fmla="*/ 1408 w 10000"/>
              <a:gd name="connsiteY12" fmla="*/ 1114 h 10000"/>
              <a:gd name="connsiteX13" fmla="*/ 1809 w 10000"/>
              <a:gd name="connsiteY13" fmla="*/ 2236 h 10000"/>
              <a:gd name="connsiteX14" fmla="*/ 2011 w 10000"/>
              <a:gd name="connsiteY14" fmla="*/ 2790 h 10000"/>
              <a:gd name="connsiteX15" fmla="*/ 2413 w 10000"/>
              <a:gd name="connsiteY15" fmla="*/ 3352 h 10000"/>
              <a:gd name="connsiteX16" fmla="*/ 2812 w 10000"/>
              <a:gd name="connsiteY16" fmla="*/ 3841 h 10000"/>
              <a:gd name="connsiteX17" fmla="*/ 3216 w 10000"/>
              <a:gd name="connsiteY17" fmla="*/ 4407 h 10000"/>
              <a:gd name="connsiteX18" fmla="*/ 3594 w 10000"/>
              <a:gd name="connsiteY18" fmla="*/ 4407 h 10000"/>
              <a:gd name="connsiteX19" fmla="*/ 4198 w 10000"/>
              <a:gd name="connsiteY19" fmla="*/ 4974 h 10000"/>
              <a:gd name="connsiteX20" fmla="*/ 4800 w 10000"/>
              <a:gd name="connsiteY20" fmla="*/ 4974 h 10000"/>
              <a:gd name="connsiteX21" fmla="*/ 5402 w 10000"/>
              <a:gd name="connsiteY21" fmla="*/ 4974 h 10000"/>
              <a:gd name="connsiteX22" fmla="*/ 6004 w 10000"/>
              <a:gd name="connsiteY22" fmla="*/ 4407 h 10000"/>
              <a:gd name="connsiteX23" fmla="*/ 6408 w 10000"/>
              <a:gd name="connsiteY23" fmla="*/ 4407 h 10000"/>
              <a:gd name="connsiteX24" fmla="*/ 7010 w 10000"/>
              <a:gd name="connsiteY24" fmla="*/ 3841 h 10000"/>
              <a:gd name="connsiteX25" fmla="*/ 7413 w 10000"/>
              <a:gd name="connsiteY25" fmla="*/ 3352 h 10000"/>
              <a:gd name="connsiteX26" fmla="*/ 7813 w 10000"/>
              <a:gd name="connsiteY26" fmla="*/ 2790 h 10000"/>
              <a:gd name="connsiteX27" fmla="*/ 8015 w 10000"/>
              <a:gd name="connsiteY27" fmla="*/ 2236 h 10000"/>
              <a:gd name="connsiteX28" fmla="*/ 8015 w 10000"/>
              <a:gd name="connsiteY28" fmla="*/ 1679 h 10000"/>
              <a:gd name="connsiteX29" fmla="*/ 8191 w 10000"/>
              <a:gd name="connsiteY29" fmla="*/ 559 h 10000"/>
              <a:gd name="connsiteX30" fmla="*/ 9799 w 10000"/>
              <a:gd name="connsiteY30" fmla="*/ 2790 h 10000"/>
              <a:gd name="connsiteX31" fmla="*/ 10000 w 10000"/>
              <a:gd name="connsiteY31" fmla="*/ 3841 h 10000"/>
              <a:gd name="connsiteX32" fmla="*/ 10000 w 10000"/>
              <a:gd name="connsiteY32" fmla="*/ 4407 h 10000"/>
              <a:gd name="connsiteX33" fmla="*/ 10000 w 10000"/>
              <a:gd name="connsiteY33" fmla="*/ 4974 h 10000"/>
              <a:gd name="connsiteX34" fmla="*/ 10000 w 10000"/>
              <a:gd name="connsiteY34" fmla="*/ 5513 h 10000"/>
              <a:gd name="connsiteX35" fmla="*/ 9799 w 10000"/>
              <a:gd name="connsiteY35" fmla="*/ 6078 h 10000"/>
              <a:gd name="connsiteX36" fmla="*/ 9397 w 10000"/>
              <a:gd name="connsiteY36" fmla="*/ 6647 h 10000"/>
              <a:gd name="connsiteX37" fmla="*/ 8995 w 10000"/>
              <a:gd name="connsiteY37" fmla="*/ 7199 h 10000"/>
              <a:gd name="connsiteX38" fmla="*/ 8592 w 10000"/>
              <a:gd name="connsiteY38" fmla="*/ 7759 h 10000"/>
              <a:gd name="connsiteX39" fmla="*/ 8015 w 10000"/>
              <a:gd name="connsiteY39" fmla="*/ 8330 h 10000"/>
              <a:gd name="connsiteX40" fmla="*/ 7210 w 10000"/>
              <a:gd name="connsiteY40" fmla="*/ 8882 h 10000"/>
              <a:gd name="connsiteX41" fmla="*/ 6607 w 10000"/>
              <a:gd name="connsiteY41" fmla="*/ 9440 h 10000"/>
              <a:gd name="connsiteX42" fmla="*/ 5804 w 10000"/>
              <a:gd name="connsiteY42" fmla="*/ 10000 h 10000"/>
              <a:gd name="connsiteX43" fmla="*/ 4800 w 10000"/>
              <a:gd name="connsiteY43" fmla="*/ 10000 h 10000"/>
              <a:gd name="connsiteX44" fmla="*/ 4800 w 10000"/>
              <a:gd name="connsiteY44" fmla="*/ 10000 h 10000"/>
              <a:gd name="connsiteX0" fmla="*/ 4800 w 10301"/>
              <a:gd name="connsiteY0" fmla="*/ 10000 h 10000"/>
              <a:gd name="connsiteX1" fmla="*/ 3995 w 10301"/>
              <a:gd name="connsiteY1" fmla="*/ 9440 h 10000"/>
              <a:gd name="connsiteX2" fmla="*/ 3216 w 10301"/>
              <a:gd name="connsiteY2" fmla="*/ 9440 h 10000"/>
              <a:gd name="connsiteX3" fmla="*/ 2613 w 10301"/>
              <a:gd name="connsiteY3" fmla="*/ 8882 h 10000"/>
              <a:gd name="connsiteX4" fmla="*/ 2011 w 10301"/>
              <a:gd name="connsiteY4" fmla="*/ 8330 h 10000"/>
              <a:gd name="connsiteX5" fmla="*/ 1608 w 10301"/>
              <a:gd name="connsiteY5" fmla="*/ 7759 h 10000"/>
              <a:gd name="connsiteX6" fmla="*/ 1206 w 10301"/>
              <a:gd name="connsiteY6" fmla="*/ 6647 h 10000"/>
              <a:gd name="connsiteX7" fmla="*/ 804 w 10301"/>
              <a:gd name="connsiteY7" fmla="*/ 5513 h 10000"/>
              <a:gd name="connsiteX8" fmla="*/ 602 w 10301"/>
              <a:gd name="connsiteY8" fmla="*/ 4407 h 10000"/>
              <a:gd name="connsiteX9" fmla="*/ 202 w 10301"/>
              <a:gd name="connsiteY9" fmla="*/ 2790 h 10000"/>
              <a:gd name="connsiteX10" fmla="*/ 0 w 10301"/>
              <a:gd name="connsiteY10" fmla="*/ 1114 h 10000"/>
              <a:gd name="connsiteX11" fmla="*/ 1206 w 10301"/>
              <a:gd name="connsiteY11" fmla="*/ 0 h 10000"/>
              <a:gd name="connsiteX12" fmla="*/ 1408 w 10301"/>
              <a:gd name="connsiteY12" fmla="*/ 1114 h 10000"/>
              <a:gd name="connsiteX13" fmla="*/ 1809 w 10301"/>
              <a:gd name="connsiteY13" fmla="*/ 2236 h 10000"/>
              <a:gd name="connsiteX14" fmla="*/ 2011 w 10301"/>
              <a:gd name="connsiteY14" fmla="*/ 2790 h 10000"/>
              <a:gd name="connsiteX15" fmla="*/ 2413 w 10301"/>
              <a:gd name="connsiteY15" fmla="*/ 3352 h 10000"/>
              <a:gd name="connsiteX16" fmla="*/ 2812 w 10301"/>
              <a:gd name="connsiteY16" fmla="*/ 3841 h 10000"/>
              <a:gd name="connsiteX17" fmla="*/ 3216 w 10301"/>
              <a:gd name="connsiteY17" fmla="*/ 4407 h 10000"/>
              <a:gd name="connsiteX18" fmla="*/ 3594 w 10301"/>
              <a:gd name="connsiteY18" fmla="*/ 4407 h 10000"/>
              <a:gd name="connsiteX19" fmla="*/ 4198 w 10301"/>
              <a:gd name="connsiteY19" fmla="*/ 4974 h 10000"/>
              <a:gd name="connsiteX20" fmla="*/ 4800 w 10301"/>
              <a:gd name="connsiteY20" fmla="*/ 4974 h 10000"/>
              <a:gd name="connsiteX21" fmla="*/ 5402 w 10301"/>
              <a:gd name="connsiteY21" fmla="*/ 4974 h 10000"/>
              <a:gd name="connsiteX22" fmla="*/ 6004 w 10301"/>
              <a:gd name="connsiteY22" fmla="*/ 4407 h 10000"/>
              <a:gd name="connsiteX23" fmla="*/ 6408 w 10301"/>
              <a:gd name="connsiteY23" fmla="*/ 4407 h 10000"/>
              <a:gd name="connsiteX24" fmla="*/ 7010 w 10301"/>
              <a:gd name="connsiteY24" fmla="*/ 3841 h 10000"/>
              <a:gd name="connsiteX25" fmla="*/ 7413 w 10301"/>
              <a:gd name="connsiteY25" fmla="*/ 3352 h 10000"/>
              <a:gd name="connsiteX26" fmla="*/ 7813 w 10301"/>
              <a:gd name="connsiteY26" fmla="*/ 2790 h 10000"/>
              <a:gd name="connsiteX27" fmla="*/ 8015 w 10301"/>
              <a:gd name="connsiteY27" fmla="*/ 2236 h 10000"/>
              <a:gd name="connsiteX28" fmla="*/ 8015 w 10301"/>
              <a:gd name="connsiteY28" fmla="*/ 1679 h 10000"/>
              <a:gd name="connsiteX29" fmla="*/ 8191 w 10301"/>
              <a:gd name="connsiteY29" fmla="*/ 559 h 10000"/>
              <a:gd name="connsiteX30" fmla="*/ 10000 w 10301"/>
              <a:gd name="connsiteY30" fmla="*/ 3841 h 10000"/>
              <a:gd name="connsiteX31" fmla="*/ 10000 w 10301"/>
              <a:gd name="connsiteY31" fmla="*/ 4407 h 10000"/>
              <a:gd name="connsiteX32" fmla="*/ 10000 w 10301"/>
              <a:gd name="connsiteY32" fmla="*/ 4974 h 10000"/>
              <a:gd name="connsiteX33" fmla="*/ 10000 w 10301"/>
              <a:gd name="connsiteY33" fmla="*/ 5513 h 10000"/>
              <a:gd name="connsiteX34" fmla="*/ 9799 w 10301"/>
              <a:gd name="connsiteY34" fmla="*/ 6078 h 10000"/>
              <a:gd name="connsiteX35" fmla="*/ 9397 w 10301"/>
              <a:gd name="connsiteY35" fmla="*/ 6647 h 10000"/>
              <a:gd name="connsiteX36" fmla="*/ 8995 w 10301"/>
              <a:gd name="connsiteY36" fmla="*/ 7199 h 10000"/>
              <a:gd name="connsiteX37" fmla="*/ 8592 w 10301"/>
              <a:gd name="connsiteY37" fmla="*/ 7759 h 10000"/>
              <a:gd name="connsiteX38" fmla="*/ 8015 w 10301"/>
              <a:gd name="connsiteY38" fmla="*/ 8330 h 10000"/>
              <a:gd name="connsiteX39" fmla="*/ 7210 w 10301"/>
              <a:gd name="connsiteY39" fmla="*/ 8882 h 10000"/>
              <a:gd name="connsiteX40" fmla="*/ 6607 w 10301"/>
              <a:gd name="connsiteY40" fmla="*/ 9440 h 10000"/>
              <a:gd name="connsiteX41" fmla="*/ 5804 w 10301"/>
              <a:gd name="connsiteY41" fmla="*/ 10000 h 10000"/>
              <a:gd name="connsiteX42" fmla="*/ 4800 w 10301"/>
              <a:gd name="connsiteY42" fmla="*/ 10000 h 10000"/>
              <a:gd name="connsiteX43" fmla="*/ 4800 w 10301"/>
              <a:gd name="connsiteY43" fmla="*/ 10000 h 10000"/>
              <a:gd name="connsiteX0" fmla="*/ 4800 w 10331"/>
              <a:gd name="connsiteY0" fmla="*/ 10000 h 10000"/>
              <a:gd name="connsiteX1" fmla="*/ 3995 w 10331"/>
              <a:gd name="connsiteY1" fmla="*/ 9440 h 10000"/>
              <a:gd name="connsiteX2" fmla="*/ 3216 w 10331"/>
              <a:gd name="connsiteY2" fmla="*/ 9440 h 10000"/>
              <a:gd name="connsiteX3" fmla="*/ 2613 w 10331"/>
              <a:gd name="connsiteY3" fmla="*/ 8882 h 10000"/>
              <a:gd name="connsiteX4" fmla="*/ 2011 w 10331"/>
              <a:gd name="connsiteY4" fmla="*/ 8330 h 10000"/>
              <a:gd name="connsiteX5" fmla="*/ 1608 w 10331"/>
              <a:gd name="connsiteY5" fmla="*/ 7759 h 10000"/>
              <a:gd name="connsiteX6" fmla="*/ 1206 w 10331"/>
              <a:gd name="connsiteY6" fmla="*/ 6647 h 10000"/>
              <a:gd name="connsiteX7" fmla="*/ 804 w 10331"/>
              <a:gd name="connsiteY7" fmla="*/ 5513 h 10000"/>
              <a:gd name="connsiteX8" fmla="*/ 602 w 10331"/>
              <a:gd name="connsiteY8" fmla="*/ 4407 h 10000"/>
              <a:gd name="connsiteX9" fmla="*/ 202 w 10331"/>
              <a:gd name="connsiteY9" fmla="*/ 2790 h 10000"/>
              <a:gd name="connsiteX10" fmla="*/ 0 w 10331"/>
              <a:gd name="connsiteY10" fmla="*/ 1114 h 10000"/>
              <a:gd name="connsiteX11" fmla="*/ 1206 w 10331"/>
              <a:gd name="connsiteY11" fmla="*/ 0 h 10000"/>
              <a:gd name="connsiteX12" fmla="*/ 1408 w 10331"/>
              <a:gd name="connsiteY12" fmla="*/ 1114 h 10000"/>
              <a:gd name="connsiteX13" fmla="*/ 1809 w 10331"/>
              <a:gd name="connsiteY13" fmla="*/ 2236 h 10000"/>
              <a:gd name="connsiteX14" fmla="*/ 2011 w 10331"/>
              <a:gd name="connsiteY14" fmla="*/ 2790 h 10000"/>
              <a:gd name="connsiteX15" fmla="*/ 2413 w 10331"/>
              <a:gd name="connsiteY15" fmla="*/ 3352 h 10000"/>
              <a:gd name="connsiteX16" fmla="*/ 2812 w 10331"/>
              <a:gd name="connsiteY16" fmla="*/ 3841 h 10000"/>
              <a:gd name="connsiteX17" fmla="*/ 3216 w 10331"/>
              <a:gd name="connsiteY17" fmla="*/ 4407 h 10000"/>
              <a:gd name="connsiteX18" fmla="*/ 3594 w 10331"/>
              <a:gd name="connsiteY18" fmla="*/ 4407 h 10000"/>
              <a:gd name="connsiteX19" fmla="*/ 4198 w 10331"/>
              <a:gd name="connsiteY19" fmla="*/ 4974 h 10000"/>
              <a:gd name="connsiteX20" fmla="*/ 4800 w 10331"/>
              <a:gd name="connsiteY20" fmla="*/ 4974 h 10000"/>
              <a:gd name="connsiteX21" fmla="*/ 5402 w 10331"/>
              <a:gd name="connsiteY21" fmla="*/ 4974 h 10000"/>
              <a:gd name="connsiteX22" fmla="*/ 6004 w 10331"/>
              <a:gd name="connsiteY22" fmla="*/ 4407 h 10000"/>
              <a:gd name="connsiteX23" fmla="*/ 6408 w 10331"/>
              <a:gd name="connsiteY23" fmla="*/ 4407 h 10000"/>
              <a:gd name="connsiteX24" fmla="*/ 7010 w 10331"/>
              <a:gd name="connsiteY24" fmla="*/ 3841 h 10000"/>
              <a:gd name="connsiteX25" fmla="*/ 7413 w 10331"/>
              <a:gd name="connsiteY25" fmla="*/ 3352 h 10000"/>
              <a:gd name="connsiteX26" fmla="*/ 7813 w 10331"/>
              <a:gd name="connsiteY26" fmla="*/ 2790 h 10000"/>
              <a:gd name="connsiteX27" fmla="*/ 8015 w 10331"/>
              <a:gd name="connsiteY27" fmla="*/ 2236 h 10000"/>
              <a:gd name="connsiteX28" fmla="*/ 8015 w 10331"/>
              <a:gd name="connsiteY28" fmla="*/ 1679 h 10000"/>
              <a:gd name="connsiteX29" fmla="*/ 10000 w 10331"/>
              <a:gd name="connsiteY29" fmla="*/ 3841 h 10000"/>
              <a:gd name="connsiteX30" fmla="*/ 10000 w 10331"/>
              <a:gd name="connsiteY30" fmla="*/ 4407 h 10000"/>
              <a:gd name="connsiteX31" fmla="*/ 10000 w 10331"/>
              <a:gd name="connsiteY31" fmla="*/ 4974 h 10000"/>
              <a:gd name="connsiteX32" fmla="*/ 10000 w 10331"/>
              <a:gd name="connsiteY32" fmla="*/ 5513 h 10000"/>
              <a:gd name="connsiteX33" fmla="*/ 9799 w 10331"/>
              <a:gd name="connsiteY33" fmla="*/ 6078 h 10000"/>
              <a:gd name="connsiteX34" fmla="*/ 9397 w 10331"/>
              <a:gd name="connsiteY34" fmla="*/ 6647 h 10000"/>
              <a:gd name="connsiteX35" fmla="*/ 8995 w 10331"/>
              <a:gd name="connsiteY35" fmla="*/ 7199 h 10000"/>
              <a:gd name="connsiteX36" fmla="*/ 8592 w 10331"/>
              <a:gd name="connsiteY36" fmla="*/ 7759 h 10000"/>
              <a:gd name="connsiteX37" fmla="*/ 8015 w 10331"/>
              <a:gd name="connsiteY37" fmla="*/ 8330 h 10000"/>
              <a:gd name="connsiteX38" fmla="*/ 7210 w 10331"/>
              <a:gd name="connsiteY38" fmla="*/ 8882 h 10000"/>
              <a:gd name="connsiteX39" fmla="*/ 6607 w 10331"/>
              <a:gd name="connsiteY39" fmla="*/ 9440 h 10000"/>
              <a:gd name="connsiteX40" fmla="*/ 5804 w 10331"/>
              <a:gd name="connsiteY40" fmla="*/ 10000 h 10000"/>
              <a:gd name="connsiteX41" fmla="*/ 4800 w 10331"/>
              <a:gd name="connsiteY41" fmla="*/ 10000 h 10000"/>
              <a:gd name="connsiteX42" fmla="*/ 4800 w 10331"/>
              <a:gd name="connsiteY42" fmla="*/ 10000 h 10000"/>
              <a:gd name="connsiteX0" fmla="*/ 4800 w 10331"/>
              <a:gd name="connsiteY0" fmla="*/ 10000 h 10000"/>
              <a:gd name="connsiteX1" fmla="*/ 3995 w 10331"/>
              <a:gd name="connsiteY1" fmla="*/ 9440 h 10000"/>
              <a:gd name="connsiteX2" fmla="*/ 3216 w 10331"/>
              <a:gd name="connsiteY2" fmla="*/ 9440 h 10000"/>
              <a:gd name="connsiteX3" fmla="*/ 2613 w 10331"/>
              <a:gd name="connsiteY3" fmla="*/ 8882 h 10000"/>
              <a:gd name="connsiteX4" fmla="*/ 2011 w 10331"/>
              <a:gd name="connsiteY4" fmla="*/ 8330 h 10000"/>
              <a:gd name="connsiteX5" fmla="*/ 1608 w 10331"/>
              <a:gd name="connsiteY5" fmla="*/ 7759 h 10000"/>
              <a:gd name="connsiteX6" fmla="*/ 1206 w 10331"/>
              <a:gd name="connsiteY6" fmla="*/ 6647 h 10000"/>
              <a:gd name="connsiteX7" fmla="*/ 804 w 10331"/>
              <a:gd name="connsiteY7" fmla="*/ 5513 h 10000"/>
              <a:gd name="connsiteX8" fmla="*/ 602 w 10331"/>
              <a:gd name="connsiteY8" fmla="*/ 4407 h 10000"/>
              <a:gd name="connsiteX9" fmla="*/ 202 w 10331"/>
              <a:gd name="connsiteY9" fmla="*/ 2790 h 10000"/>
              <a:gd name="connsiteX10" fmla="*/ 0 w 10331"/>
              <a:gd name="connsiteY10" fmla="*/ 1114 h 10000"/>
              <a:gd name="connsiteX11" fmla="*/ 1206 w 10331"/>
              <a:gd name="connsiteY11" fmla="*/ 0 h 10000"/>
              <a:gd name="connsiteX12" fmla="*/ 1408 w 10331"/>
              <a:gd name="connsiteY12" fmla="*/ 1114 h 10000"/>
              <a:gd name="connsiteX13" fmla="*/ 1809 w 10331"/>
              <a:gd name="connsiteY13" fmla="*/ 2236 h 10000"/>
              <a:gd name="connsiteX14" fmla="*/ 2011 w 10331"/>
              <a:gd name="connsiteY14" fmla="*/ 2790 h 10000"/>
              <a:gd name="connsiteX15" fmla="*/ 2413 w 10331"/>
              <a:gd name="connsiteY15" fmla="*/ 3352 h 10000"/>
              <a:gd name="connsiteX16" fmla="*/ 2812 w 10331"/>
              <a:gd name="connsiteY16" fmla="*/ 3841 h 10000"/>
              <a:gd name="connsiteX17" fmla="*/ 3216 w 10331"/>
              <a:gd name="connsiteY17" fmla="*/ 4407 h 10000"/>
              <a:gd name="connsiteX18" fmla="*/ 3594 w 10331"/>
              <a:gd name="connsiteY18" fmla="*/ 4407 h 10000"/>
              <a:gd name="connsiteX19" fmla="*/ 4198 w 10331"/>
              <a:gd name="connsiteY19" fmla="*/ 4974 h 10000"/>
              <a:gd name="connsiteX20" fmla="*/ 4800 w 10331"/>
              <a:gd name="connsiteY20" fmla="*/ 4974 h 10000"/>
              <a:gd name="connsiteX21" fmla="*/ 5402 w 10331"/>
              <a:gd name="connsiteY21" fmla="*/ 4974 h 10000"/>
              <a:gd name="connsiteX22" fmla="*/ 6004 w 10331"/>
              <a:gd name="connsiteY22" fmla="*/ 4407 h 10000"/>
              <a:gd name="connsiteX23" fmla="*/ 6408 w 10331"/>
              <a:gd name="connsiteY23" fmla="*/ 4407 h 10000"/>
              <a:gd name="connsiteX24" fmla="*/ 7010 w 10331"/>
              <a:gd name="connsiteY24" fmla="*/ 3841 h 10000"/>
              <a:gd name="connsiteX25" fmla="*/ 7413 w 10331"/>
              <a:gd name="connsiteY25" fmla="*/ 3352 h 10000"/>
              <a:gd name="connsiteX26" fmla="*/ 7813 w 10331"/>
              <a:gd name="connsiteY26" fmla="*/ 2790 h 10000"/>
              <a:gd name="connsiteX27" fmla="*/ 8015 w 10331"/>
              <a:gd name="connsiteY27" fmla="*/ 2236 h 10000"/>
              <a:gd name="connsiteX28" fmla="*/ 8015 w 10331"/>
              <a:gd name="connsiteY28" fmla="*/ 1679 h 10000"/>
              <a:gd name="connsiteX29" fmla="*/ 10000 w 10331"/>
              <a:gd name="connsiteY29" fmla="*/ 3841 h 10000"/>
              <a:gd name="connsiteX30" fmla="*/ 10000 w 10331"/>
              <a:gd name="connsiteY30" fmla="*/ 4974 h 10000"/>
              <a:gd name="connsiteX31" fmla="*/ 10000 w 10331"/>
              <a:gd name="connsiteY31" fmla="*/ 5513 h 10000"/>
              <a:gd name="connsiteX32" fmla="*/ 9799 w 10331"/>
              <a:gd name="connsiteY32" fmla="*/ 6078 h 10000"/>
              <a:gd name="connsiteX33" fmla="*/ 9397 w 10331"/>
              <a:gd name="connsiteY33" fmla="*/ 6647 h 10000"/>
              <a:gd name="connsiteX34" fmla="*/ 8995 w 10331"/>
              <a:gd name="connsiteY34" fmla="*/ 7199 h 10000"/>
              <a:gd name="connsiteX35" fmla="*/ 8592 w 10331"/>
              <a:gd name="connsiteY35" fmla="*/ 7759 h 10000"/>
              <a:gd name="connsiteX36" fmla="*/ 8015 w 10331"/>
              <a:gd name="connsiteY36" fmla="*/ 8330 h 10000"/>
              <a:gd name="connsiteX37" fmla="*/ 7210 w 10331"/>
              <a:gd name="connsiteY37" fmla="*/ 8882 h 10000"/>
              <a:gd name="connsiteX38" fmla="*/ 6607 w 10331"/>
              <a:gd name="connsiteY38" fmla="*/ 9440 h 10000"/>
              <a:gd name="connsiteX39" fmla="*/ 5804 w 10331"/>
              <a:gd name="connsiteY39" fmla="*/ 10000 h 10000"/>
              <a:gd name="connsiteX40" fmla="*/ 4800 w 10331"/>
              <a:gd name="connsiteY40" fmla="*/ 10000 h 10000"/>
              <a:gd name="connsiteX41" fmla="*/ 4800 w 10331"/>
              <a:gd name="connsiteY41" fmla="*/ 10000 h 10000"/>
              <a:gd name="connsiteX0" fmla="*/ 4800 w 10000"/>
              <a:gd name="connsiteY0" fmla="*/ 10000 h 10000"/>
              <a:gd name="connsiteX1" fmla="*/ 3995 w 10000"/>
              <a:gd name="connsiteY1" fmla="*/ 9440 h 10000"/>
              <a:gd name="connsiteX2" fmla="*/ 3216 w 10000"/>
              <a:gd name="connsiteY2" fmla="*/ 9440 h 10000"/>
              <a:gd name="connsiteX3" fmla="*/ 2613 w 10000"/>
              <a:gd name="connsiteY3" fmla="*/ 8882 h 10000"/>
              <a:gd name="connsiteX4" fmla="*/ 2011 w 10000"/>
              <a:gd name="connsiteY4" fmla="*/ 8330 h 10000"/>
              <a:gd name="connsiteX5" fmla="*/ 1608 w 10000"/>
              <a:gd name="connsiteY5" fmla="*/ 7759 h 10000"/>
              <a:gd name="connsiteX6" fmla="*/ 1206 w 10000"/>
              <a:gd name="connsiteY6" fmla="*/ 6647 h 10000"/>
              <a:gd name="connsiteX7" fmla="*/ 804 w 10000"/>
              <a:gd name="connsiteY7" fmla="*/ 5513 h 10000"/>
              <a:gd name="connsiteX8" fmla="*/ 602 w 10000"/>
              <a:gd name="connsiteY8" fmla="*/ 4407 h 10000"/>
              <a:gd name="connsiteX9" fmla="*/ 202 w 10000"/>
              <a:gd name="connsiteY9" fmla="*/ 2790 h 10000"/>
              <a:gd name="connsiteX10" fmla="*/ 0 w 10000"/>
              <a:gd name="connsiteY10" fmla="*/ 1114 h 10000"/>
              <a:gd name="connsiteX11" fmla="*/ 1206 w 10000"/>
              <a:gd name="connsiteY11" fmla="*/ 0 h 10000"/>
              <a:gd name="connsiteX12" fmla="*/ 1408 w 10000"/>
              <a:gd name="connsiteY12" fmla="*/ 1114 h 10000"/>
              <a:gd name="connsiteX13" fmla="*/ 1809 w 10000"/>
              <a:gd name="connsiteY13" fmla="*/ 2236 h 10000"/>
              <a:gd name="connsiteX14" fmla="*/ 2011 w 10000"/>
              <a:gd name="connsiteY14" fmla="*/ 2790 h 10000"/>
              <a:gd name="connsiteX15" fmla="*/ 2413 w 10000"/>
              <a:gd name="connsiteY15" fmla="*/ 3352 h 10000"/>
              <a:gd name="connsiteX16" fmla="*/ 2812 w 10000"/>
              <a:gd name="connsiteY16" fmla="*/ 3841 h 10000"/>
              <a:gd name="connsiteX17" fmla="*/ 3216 w 10000"/>
              <a:gd name="connsiteY17" fmla="*/ 4407 h 10000"/>
              <a:gd name="connsiteX18" fmla="*/ 3594 w 10000"/>
              <a:gd name="connsiteY18" fmla="*/ 4407 h 10000"/>
              <a:gd name="connsiteX19" fmla="*/ 4198 w 10000"/>
              <a:gd name="connsiteY19" fmla="*/ 4974 h 10000"/>
              <a:gd name="connsiteX20" fmla="*/ 4800 w 10000"/>
              <a:gd name="connsiteY20" fmla="*/ 4974 h 10000"/>
              <a:gd name="connsiteX21" fmla="*/ 5402 w 10000"/>
              <a:gd name="connsiteY21" fmla="*/ 4974 h 10000"/>
              <a:gd name="connsiteX22" fmla="*/ 6004 w 10000"/>
              <a:gd name="connsiteY22" fmla="*/ 4407 h 10000"/>
              <a:gd name="connsiteX23" fmla="*/ 6408 w 10000"/>
              <a:gd name="connsiteY23" fmla="*/ 4407 h 10000"/>
              <a:gd name="connsiteX24" fmla="*/ 7010 w 10000"/>
              <a:gd name="connsiteY24" fmla="*/ 3841 h 10000"/>
              <a:gd name="connsiteX25" fmla="*/ 7413 w 10000"/>
              <a:gd name="connsiteY25" fmla="*/ 3352 h 10000"/>
              <a:gd name="connsiteX26" fmla="*/ 7813 w 10000"/>
              <a:gd name="connsiteY26" fmla="*/ 2790 h 10000"/>
              <a:gd name="connsiteX27" fmla="*/ 8015 w 10000"/>
              <a:gd name="connsiteY27" fmla="*/ 2236 h 10000"/>
              <a:gd name="connsiteX28" fmla="*/ 8015 w 10000"/>
              <a:gd name="connsiteY28" fmla="*/ 1679 h 10000"/>
              <a:gd name="connsiteX29" fmla="*/ 10000 w 10000"/>
              <a:gd name="connsiteY29" fmla="*/ 4974 h 10000"/>
              <a:gd name="connsiteX30" fmla="*/ 10000 w 10000"/>
              <a:gd name="connsiteY30" fmla="*/ 5513 h 10000"/>
              <a:gd name="connsiteX31" fmla="*/ 9799 w 10000"/>
              <a:gd name="connsiteY31" fmla="*/ 6078 h 10000"/>
              <a:gd name="connsiteX32" fmla="*/ 9397 w 10000"/>
              <a:gd name="connsiteY32" fmla="*/ 6647 h 10000"/>
              <a:gd name="connsiteX33" fmla="*/ 8995 w 10000"/>
              <a:gd name="connsiteY33" fmla="*/ 7199 h 10000"/>
              <a:gd name="connsiteX34" fmla="*/ 8592 w 10000"/>
              <a:gd name="connsiteY34" fmla="*/ 7759 h 10000"/>
              <a:gd name="connsiteX35" fmla="*/ 8015 w 10000"/>
              <a:gd name="connsiteY35" fmla="*/ 8330 h 10000"/>
              <a:gd name="connsiteX36" fmla="*/ 7210 w 10000"/>
              <a:gd name="connsiteY36" fmla="*/ 8882 h 10000"/>
              <a:gd name="connsiteX37" fmla="*/ 6607 w 10000"/>
              <a:gd name="connsiteY37" fmla="*/ 9440 h 10000"/>
              <a:gd name="connsiteX38" fmla="*/ 5804 w 10000"/>
              <a:gd name="connsiteY38" fmla="*/ 10000 h 10000"/>
              <a:gd name="connsiteX39" fmla="*/ 4800 w 10000"/>
              <a:gd name="connsiteY39" fmla="*/ 10000 h 10000"/>
              <a:gd name="connsiteX40" fmla="*/ 4800 w 10000"/>
              <a:gd name="connsiteY40" fmla="*/ 10000 h 10000"/>
              <a:gd name="connsiteX0" fmla="*/ 4800 w 10000"/>
              <a:gd name="connsiteY0" fmla="*/ 10000 h 10000"/>
              <a:gd name="connsiteX1" fmla="*/ 3995 w 10000"/>
              <a:gd name="connsiteY1" fmla="*/ 9440 h 10000"/>
              <a:gd name="connsiteX2" fmla="*/ 3216 w 10000"/>
              <a:gd name="connsiteY2" fmla="*/ 9440 h 10000"/>
              <a:gd name="connsiteX3" fmla="*/ 2613 w 10000"/>
              <a:gd name="connsiteY3" fmla="*/ 8882 h 10000"/>
              <a:gd name="connsiteX4" fmla="*/ 2011 w 10000"/>
              <a:gd name="connsiteY4" fmla="*/ 8330 h 10000"/>
              <a:gd name="connsiteX5" fmla="*/ 1608 w 10000"/>
              <a:gd name="connsiteY5" fmla="*/ 7759 h 10000"/>
              <a:gd name="connsiteX6" fmla="*/ 1206 w 10000"/>
              <a:gd name="connsiteY6" fmla="*/ 6647 h 10000"/>
              <a:gd name="connsiteX7" fmla="*/ 804 w 10000"/>
              <a:gd name="connsiteY7" fmla="*/ 5513 h 10000"/>
              <a:gd name="connsiteX8" fmla="*/ 602 w 10000"/>
              <a:gd name="connsiteY8" fmla="*/ 4407 h 10000"/>
              <a:gd name="connsiteX9" fmla="*/ 202 w 10000"/>
              <a:gd name="connsiteY9" fmla="*/ 2790 h 10000"/>
              <a:gd name="connsiteX10" fmla="*/ 0 w 10000"/>
              <a:gd name="connsiteY10" fmla="*/ 1114 h 10000"/>
              <a:gd name="connsiteX11" fmla="*/ 1206 w 10000"/>
              <a:gd name="connsiteY11" fmla="*/ 0 h 10000"/>
              <a:gd name="connsiteX12" fmla="*/ 1408 w 10000"/>
              <a:gd name="connsiteY12" fmla="*/ 1114 h 10000"/>
              <a:gd name="connsiteX13" fmla="*/ 1809 w 10000"/>
              <a:gd name="connsiteY13" fmla="*/ 2236 h 10000"/>
              <a:gd name="connsiteX14" fmla="*/ 2011 w 10000"/>
              <a:gd name="connsiteY14" fmla="*/ 2790 h 10000"/>
              <a:gd name="connsiteX15" fmla="*/ 2413 w 10000"/>
              <a:gd name="connsiteY15" fmla="*/ 3352 h 10000"/>
              <a:gd name="connsiteX16" fmla="*/ 2812 w 10000"/>
              <a:gd name="connsiteY16" fmla="*/ 3841 h 10000"/>
              <a:gd name="connsiteX17" fmla="*/ 3216 w 10000"/>
              <a:gd name="connsiteY17" fmla="*/ 4407 h 10000"/>
              <a:gd name="connsiteX18" fmla="*/ 3594 w 10000"/>
              <a:gd name="connsiteY18" fmla="*/ 4407 h 10000"/>
              <a:gd name="connsiteX19" fmla="*/ 4198 w 10000"/>
              <a:gd name="connsiteY19" fmla="*/ 4974 h 10000"/>
              <a:gd name="connsiteX20" fmla="*/ 4800 w 10000"/>
              <a:gd name="connsiteY20" fmla="*/ 4974 h 10000"/>
              <a:gd name="connsiteX21" fmla="*/ 5402 w 10000"/>
              <a:gd name="connsiteY21" fmla="*/ 4974 h 10000"/>
              <a:gd name="connsiteX22" fmla="*/ 6004 w 10000"/>
              <a:gd name="connsiteY22" fmla="*/ 4407 h 10000"/>
              <a:gd name="connsiteX23" fmla="*/ 6408 w 10000"/>
              <a:gd name="connsiteY23" fmla="*/ 4407 h 10000"/>
              <a:gd name="connsiteX24" fmla="*/ 7010 w 10000"/>
              <a:gd name="connsiteY24" fmla="*/ 3841 h 10000"/>
              <a:gd name="connsiteX25" fmla="*/ 7413 w 10000"/>
              <a:gd name="connsiteY25" fmla="*/ 3352 h 10000"/>
              <a:gd name="connsiteX26" fmla="*/ 7813 w 10000"/>
              <a:gd name="connsiteY26" fmla="*/ 2790 h 10000"/>
              <a:gd name="connsiteX27" fmla="*/ 8015 w 10000"/>
              <a:gd name="connsiteY27" fmla="*/ 2236 h 10000"/>
              <a:gd name="connsiteX28" fmla="*/ 10000 w 10000"/>
              <a:gd name="connsiteY28" fmla="*/ 4974 h 10000"/>
              <a:gd name="connsiteX29" fmla="*/ 10000 w 10000"/>
              <a:gd name="connsiteY29" fmla="*/ 5513 h 10000"/>
              <a:gd name="connsiteX30" fmla="*/ 9799 w 10000"/>
              <a:gd name="connsiteY30" fmla="*/ 6078 h 10000"/>
              <a:gd name="connsiteX31" fmla="*/ 9397 w 10000"/>
              <a:gd name="connsiteY31" fmla="*/ 6647 h 10000"/>
              <a:gd name="connsiteX32" fmla="*/ 8995 w 10000"/>
              <a:gd name="connsiteY32" fmla="*/ 7199 h 10000"/>
              <a:gd name="connsiteX33" fmla="*/ 8592 w 10000"/>
              <a:gd name="connsiteY33" fmla="*/ 7759 h 10000"/>
              <a:gd name="connsiteX34" fmla="*/ 8015 w 10000"/>
              <a:gd name="connsiteY34" fmla="*/ 8330 h 10000"/>
              <a:gd name="connsiteX35" fmla="*/ 7210 w 10000"/>
              <a:gd name="connsiteY35" fmla="*/ 8882 h 10000"/>
              <a:gd name="connsiteX36" fmla="*/ 6607 w 10000"/>
              <a:gd name="connsiteY36" fmla="*/ 9440 h 10000"/>
              <a:gd name="connsiteX37" fmla="*/ 5804 w 10000"/>
              <a:gd name="connsiteY37" fmla="*/ 10000 h 10000"/>
              <a:gd name="connsiteX38" fmla="*/ 4800 w 10000"/>
              <a:gd name="connsiteY38" fmla="*/ 10000 h 10000"/>
              <a:gd name="connsiteX39" fmla="*/ 4800 w 10000"/>
              <a:gd name="connsiteY39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0000" h="10000">
                <a:moveTo>
                  <a:pt x="4800" y="10000"/>
                </a:moveTo>
                <a:lnTo>
                  <a:pt x="3995" y="9440"/>
                </a:lnTo>
                <a:lnTo>
                  <a:pt x="3216" y="9440"/>
                </a:lnTo>
                <a:lnTo>
                  <a:pt x="2613" y="8882"/>
                </a:lnTo>
                <a:lnTo>
                  <a:pt x="2011" y="8330"/>
                </a:lnTo>
                <a:lnTo>
                  <a:pt x="1608" y="7759"/>
                </a:lnTo>
                <a:lnTo>
                  <a:pt x="1206" y="6647"/>
                </a:lnTo>
                <a:lnTo>
                  <a:pt x="804" y="5513"/>
                </a:lnTo>
                <a:cubicBezTo>
                  <a:pt x="737" y="5150"/>
                  <a:pt x="670" y="4781"/>
                  <a:pt x="602" y="4407"/>
                </a:cubicBezTo>
                <a:cubicBezTo>
                  <a:pt x="469" y="3868"/>
                  <a:pt x="335" y="3329"/>
                  <a:pt x="202" y="2790"/>
                </a:cubicBezTo>
                <a:cubicBezTo>
                  <a:pt x="134" y="2236"/>
                  <a:pt x="67" y="1677"/>
                  <a:pt x="0" y="1114"/>
                </a:cubicBezTo>
                <a:cubicBezTo>
                  <a:pt x="167" y="648"/>
                  <a:pt x="971" y="0"/>
                  <a:pt x="1206" y="0"/>
                </a:cubicBezTo>
                <a:cubicBezTo>
                  <a:pt x="1273" y="368"/>
                  <a:pt x="1339" y="745"/>
                  <a:pt x="1408" y="1114"/>
                </a:cubicBezTo>
                <a:lnTo>
                  <a:pt x="1809" y="2236"/>
                </a:lnTo>
                <a:cubicBezTo>
                  <a:pt x="1877" y="2422"/>
                  <a:pt x="1943" y="2609"/>
                  <a:pt x="2011" y="2790"/>
                </a:cubicBezTo>
                <a:lnTo>
                  <a:pt x="2413" y="3352"/>
                </a:lnTo>
                <a:lnTo>
                  <a:pt x="2812" y="3841"/>
                </a:lnTo>
                <a:lnTo>
                  <a:pt x="3216" y="4407"/>
                </a:lnTo>
                <a:lnTo>
                  <a:pt x="3594" y="4407"/>
                </a:lnTo>
                <a:lnTo>
                  <a:pt x="4198" y="4974"/>
                </a:lnTo>
                <a:lnTo>
                  <a:pt x="4800" y="4974"/>
                </a:lnTo>
                <a:lnTo>
                  <a:pt x="5402" y="4974"/>
                </a:lnTo>
                <a:lnTo>
                  <a:pt x="6004" y="4407"/>
                </a:lnTo>
                <a:lnTo>
                  <a:pt x="6408" y="4407"/>
                </a:lnTo>
                <a:lnTo>
                  <a:pt x="7010" y="3841"/>
                </a:lnTo>
                <a:lnTo>
                  <a:pt x="7413" y="3352"/>
                </a:lnTo>
                <a:lnTo>
                  <a:pt x="7813" y="2790"/>
                </a:lnTo>
                <a:cubicBezTo>
                  <a:pt x="7881" y="2609"/>
                  <a:pt x="7948" y="2422"/>
                  <a:pt x="8015" y="2236"/>
                </a:cubicBezTo>
                <a:lnTo>
                  <a:pt x="10000" y="4974"/>
                </a:lnTo>
                <a:lnTo>
                  <a:pt x="10000" y="5513"/>
                </a:lnTo>
                <a:cubicBezTo>
                  <a:pt x="9934" y="5704"/>
                  <a:pt x="9865" y="5890"/>
                  <a:pt x="9799" y="6078"/>
                </a:cubicBezTo>
                <a:lnTo>
                  <a:pt x="9397" y="6647"/>
                </a:lnTo>
                <a:lnTo>
                  <a:pt x="8995" y="7199"/>
                </a:lnTo>
                <a:lnTo>
                  <a:pt x="8592" y="7759"/>
                </a:lnTo>
                <a:lnTo>
                  <a:pt x="8015" y="8330"/>
                </a:lnTo>
                <a:lnTo>
                  <a:pt x="7210" y="8882"/>
                </a:lnTo>
                <a:lnTo>
                  <a:pt x="6607" y="9440"/>
                </a:lnTo>
                <a:lnTo>
                  <a:pt x="5804" y="10000"/>
                </a:lnTo>
                <a:lnTo>
                  <a:pt x="4800" y="10000"/>
                </a:lnTo>
                <a:lnTo>
                  <a:pt x="4800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23" name="Freeform 43"/>
          <p:cNvSpPr>
            <a:spLocks/>
          </p:cNvSpPr>
          <p:nvPr/>
        </p:nvSpPr>
        <p:spPr bwMode="auto">
          <a:xfrm>
            <a:off x="4046538" y="2173288"/>
            <a:ext cx="152400" cy="998537"/>
          </a:xfrm>
          <a:custGeom>
            <a:avLst/>
            <a:gdLst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627 h 10000"/>
              <a:gd name="connsiteX93" fmla="*/ 9283 w 10000"/>
              <a:gd name="connsiteY93" fmla="*/ 6733 h 10000"/>
              <a:gd name="connsiteX94" fmla="*/ 9462 w 10000"/>
              <a:gd name="connsiteY94" fmla="*/ 6839 h 10000"/>
              <a:gd name="connsiteX95" fmla="*/ 9462 w 10000"/>
              <a:gd name="connsiteY95" fmla="*/ 7050 h 10000"/>
              <a:gd name="connsiteX96" fmla="*/ 9462 w 10000"/>
              <a:gd name="connsiteY96" fmla="*/ 7156 h 10000"/>
              <a:gd name="connsiteX97" fmla="*/ 9462 w 10000"/>
              <a:gd name="connsiteY97" fmla="*/ 7368 h 10000"/>
              <a:gd name="connsiteX98" fmla="*/ 9462 w 10000"/>
              <a:gd name="connsiteY98" fmla="*/ 7579 h 10000"/>
              <a:gd name="connsiteX99" fmla="*/ 9641 w 10000"/>
              <a:gd name="connsiteY99" fmla="*/ 8003 h 10000"/>
              <a:gd name="connsiteX100" fmla="*/ 9641 w 10000"/>
              <a:gd name="connsiteY100" fmla="*/ 8320 h 10000"/>
              <a:gd name="connsiteX101" fmla="*/ 9821 w 10000"/>
              <a:gd name="connsiteY101" fmla="*/ 8638 h 10000"/>
              <a:gd name="connsiteX102" fmla="*/ 10000 w 10000"/>
              <a:gd name="connsiteY102" fmla="*/ 8836 h 10000"/>
              <a:gd name="connsiteX103" fmla="*/ 10000 w 10000"/>
              <a:gd name="connsiteY103" fmla="*/ 8942 h 10000"/>
              <a:gd name="connsiteX104" fmla="*/ 10000 w 10000"/>
              <a:gd name="connsiteY104" fmla="*/ 9048 h 10000"/>
              <a:gd name="connsiteX105" fmla="*/ 10000 w 10000"/>
              <a:gd name="connsiteY105" fmla="*/ 9153 h 10000"/>
              <a:gd name="connsiteX106" fmla="*/ 9821 w 10000"/>
              <a:gd name="connsiteY106" fmla="*/ 9259 h 10000"/>
              <a:gd name="connsiteX107" fmla="*/ 9462 w 10000"/>
              <a:gd name="connsiteY107" fmla="*/ 9365 h 10000"/>
              <a:gd name="connsiteX108" fmla="*/ 9103 w 10000"/>
              <a:gd name="connsiteY108" fmla="*/ 9471 h 10000"/>
              <a:gd name="connsiteX109" fmla="*/ 8744 w 10000"/>
              <a:gd name="connsiteY109" fmla="*/ 9577 h 10000"/>
              <a:gd name="connsiteX110" fmla="*/ 8229 w 10000"/>
              <a:gd name="connsiteY110" fmla="*/ 9683 h 10000"/>
              <a:gd name="connsiteX111" fmla="*/ 7511 w 10000"/>
              <a:gd name="connsiteY111" fmla="*/ 9788 h 10000"/>
              <a:gd name="connsiteX112" fmla="*/ 6973 w 10000"/>
              <a:gd name="connsiteY112" fmla="*/ 9894 h 10000"/>
              <a:gd name="connsiteX113" fmla="*/ 6256 w 10000"/>
              <a:gd name="connsiteY113" fmla="*/ 10000 h 10000"/>
              <a:gd name="connsiteX114" fmla="*/ 5359 w 10000"/>
              <a:gd name="connsiteY114" fmla="*/ 10000 h 10000"/>
              <a:gd name="connsiteX115" fmla="*/ 5359 w 10000"/>
              <a:gd name="connsiteY11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627 h 10000"/>
              <a:gd name="connsiteX93" fmla="*/ 9283 w 10000"/>
              <a:gd name="connsiteY93" fmla="*/ 6733 h 10000"/>
              <a:gd name="connsiteX94" fmla="*/ 9462 w 10000"/>
              <a:gd name="connsiteY94" fmla="*/ 7050 h 10000"/>
              <a:gd name="connsiteX95" fmla="*/ 9462 w 10000"/>
              <a:gd name="connsiteY95" fmla="*/ 7156 h 10000"/>
              <a:gd name="connsiteX96" fmla="*/ 9462 w 10000"/>
              <a:gd name="connsiteY96" fmla="*/ 7368 h 10000"/>
              <a:gd name="connsiteX97" fmla="*/ 9462 w 10000"/>
              <a:gd name="connsiteY97" fmla="*/ 7579 h 10000"/>
              <a:gd name="connsiteX98" fmla="*/ 9641 w 10000"/>
              <a:gd name="connsiteY98" fmla="*/ 8003 h 10000"/>
              <a:gd name="connsiteX99" fmla="*/ 9641 w 10000"/>
              <a:gd name="connsiteY99" fmla="*/ 8320 h 10000"/>
              <a:gd name="connsiteX100" fmla="*/ 9821 w 10000"/>
              <a:gd name="connsiteY100" fmla="*/ 8638 h 10000"/>
              <a:gd name="connsiteX101" fmla="*/ 10000 w 10000"/>
              <a:gd name="connsiteY101" fmla="*/ 8836 h 10000"/>
              <a:gd name="connsiteX102" fmla="*/ 10000 w 10000"/>
              <a:gd name="connsiteY102" fmla="*/ 8942 h 10000"/>
              <a:gd name="connsiteX103" fmla="*/ 10000 w 10000"/>
              <a:gd name="connsiteY103" fmla="*/ 9048 h 10000"/>
              <a:gd name="connsiteX104" fmla="*/ 10000 w 10000"/>
              <a:gd name="connsiteY104" fmla="*/ 9153 h 10000"/>
              <a:gd name="connsiteX105" fmla="*/ 9821 w 10000"/>
              <a:gd name="connsiteY105" fmla="*/ 9259 h 10000"/>
              <a:gd name="connsiteX106" fmla="*/ 9462 w 10000"/>
              <a:gd name="connsiteY106" fmla="*/ 9365 h 10000"/>
              <a:gd name="connsiteX107" fmla="*/ 9103 w 10000"/>
              <a:gd name="connsiteY107" fmla="*/ 9471 h 10000"/>
              <a:gd name="connsiteX108" fmla="*/ 8744 w 10000"/>
              <a:gd name="connsiteY108" fmla="*/ 9577 h 10000"/>
              <a:gd name="connsiteX109" fmla="*/ 8229 w 10000"/>
              <a:gd name="connsiteY109" fmla="*/ 9683 h 10000"/>
              <a:gd name="connsiteX110" fmla="*/ 7511 w 10000"/>
              <a:gd name="connsiteY110" fmla="*/ 9788 h 10000"/>
              <a:gd name="connsiteX111" fmla="*/ 6973 w 10000"/>
              <a:gd name="connsiteY111" fmla="*/ 9894 h 10000"/>
              <a:gd name="connsiteX112" fmla="*/ 6256 w 10000"/>
              <a:gd name="connsiteY112" fmla="*/ 10000 h 10000"/>
              <a:gd name="connsiteX113" fmla="*/ 5359 w 10000"/>
              <a:gd name="connsiteY113" fmla="*/ 10000 h 10000"/>
              <a:gd name="connsiteX114" fmla="*/ 5359 w 10000"/>
              <a:gd name="connsiteY11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283 w 10000"/>
              <a:gd name="connsiteY92" fmla="*/ 6627 h 10000"/>
              <a:gd name="connsiteX93" fmla="*/ 9462 w 10000"/>
              <a:gd name="connsiteY93" fmla="*/ 7050 h 10000"/>
              <a:gd name="connsiteX94" fmla="*/ 9462 w 10000"/>
              <a:gd name="connsiteY94" fmla="*/ 7156 h 10000"/>
              <a:gd name="connsiteX95" fmla="*/ 9462 w 10000"/>
              <a:gd name="connsiteY95" fmla="*/ 7368 h 10000"/>
              <a:gd name="connsiteX96" fmla="*/ 9462 w 10000"/>
              <a:gd name="connsiteY96" fmla="*/ 7579 h 10000"/>
              <a:gd name="connsiteX97" fmla="*/ 9641 w 10000"/>
              <a:gd name="connsiteY97" fmla="*/ 8003 h 10000"/>
              <a:gd name="connsiteX98" fmla="*/ 9641 w 10000"/>
              <a:gd name="connsiteY98" fmla="*/ 8320 h 10000"/>
              <a:gd name="connsiteX99" fmla="*/ 9821 w 10000"/>
              <a:gd name="connsiteY99" fmla="*/ 8638 h 10000"/>
              <a:gd name="connsiteX100" fmla="*/ 10000 w 10000"/>
              <a:gd name="connsiteY100" fmla="*/ 8836 h 10000"/>
              <a:gd name="connsiteX101" fmla="*/ 10000 w 10000"/>
              <a:gd name="connsiteY101" fmla="*/ 8942 h 10000"/>
              <a:gd name="connsiteX102" fmla="*/ 10000 w 10000"/>
              <a:gd name="connsiteY102" fmla="*/ 9048 h 10000"/>
              <a:gd name="connsiteX103" fmla="*/ 10000 w 10000"/>
              <a:gd name="connsiteY103" fmla="*/ 9153 h 10000"/>
              <a:gd name="connsiteX104" fmla="*/ 9821 w 10000"/>
              <a:gd name="connsiteY104" fmla="*/ 9259 h 10000"/>
              <a:gd name="connsiteX105" fmla="*/ 9462 w 10000"/>
              <a:gd name="connsiteY105" fmla="*/ 9365 h 10000"/>
              <a:gd name="connsiteX106" fmla="*/ 9103 w 10000"/>
              <a:gd name="connsiteY106" fmla="*/ 9471 h 10000"/>
              <a:gd name="connsiteX107" fmla="*/ 8744 w 10000"/>
              <a:gd name="connsiteY107" fmla="*/ 9577 h 10000"/>
              <a:gd name="connsiteX108" fmla="*/ 8229 w 10000"/>
              <a:gd name="connsiteY108" fmla="*/ 9683 h 10000"/>
              <a:gd name="connsiteX109" fmla="*/ 7511 w 10000"/>
              <a:gd name="connsiteY109" fmla="*/ 9788 h 10000"/>
              <a:gd name="connsiteX110" fmla="*/ 6973 w 10000"/>
              <a:gd name="connsiteY110" fmla="*/ 9894 h 10000"/>
              <a:gd name="connsiteX111" fmla="*/ 6256 w 10000"/>
              <a:gd name="connsiteY111" fmla="*/ 10000 h 10000"/>
              <a:gd name="connsiteX112" fmla="*/ 5359 w 10000"/>
              <a:gd name="connsiteY112" fmla="*/ 10000 h 10000"/>
              <a:gd name="connsiteX113" fmla="*/ 5359 w 10000"/>
              <a:gd name="connsiteY11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283 w 10000"/>
              <a:gd name="connsiteY91" fmla="*/ 6627 h 10000"/>
              <a:gd name="connsiteX92" fmla="*/ 9462 w 10000"/>
              <a:gd name="connsiteY92" fmla="*/ 7050 h 10000"/>
              <a:gd name="connsiteX93" fmla="*/ 9462 w 10000"/>
              <a:gd name="connsiteY93" fmla="*/ 7156 h 10000"/>
              <a:gd name="connsiteX94" fmla="*/ 9462 w 10000"/>
              <a:gd name="connsiteY94" fmla="*/ 7368 h 10000"/>
              <a:gd name="connsiteX95" fmla="*/ 9462 w 10000"/>
              <a:gd name="connsiteY95" fmla="*/ 7579 h 10000"/>
              <a:gd name="connsiteX96" fmla="*/ 9641 w 10000"/>
              <a:gd name="connsiteY96" fmla="*/ 8003 h 10000"/>
              <a:gd name="connsiteX97" fmla="*/ 9641 w 10000"/>
              <a:gd name="connsiteY97" fmla="*/ 8320 h 10000"/>
              <a:gd name="connsiteX98" fmla="*/ 9821 w 10000"/>
              <a:gd name="connsiteY98" fmla="*/ 8638 h 10000"/>
              <a:gd name="connsiteX99" fmla="*/ 10000 w 10000"/>
              <a:gd name="connsiteY99" fmla="*/ 8836 h 10000"/>
              <a:gd name="connsiteX100" fmla="*/ 10000 w 10000"/>
              <a:gd name="connsiteY100" fmla="*/ 8942 h 10000"/>
              <a:gd name="connsiteX101" fmla="*/ 10000 w 10000"/>
              <a:gd name="connsiteY101" fmla="*/ 9048 h 10000"/>
              <a:gd name="connsiteX102" fmla="*/ 10000 w 10000"/>
              <a:gd name="connsiteY102" fmla="*/ 9153 h 10000"/>
              <a:gd name="connsiteX103" fmla="*/ 9821 w 10000"/>
              <a:gd name="connsiteY103" fmla="*/ 9259 h 10000"/>
              <a:gd name="connsiteX104" fmla="*/ 9462 w 10000"/>
              <a:gd name="connsiteY104" fmla="*/ 9365 h 10000"/>
              <a:gd name="connsiteX105" fmla="*/ 9103 w 10000"/>
              <a:gd name="connsiteY105" fmla="*/ 9471 h 10000"/>
              <a:gd name="connsiteX106" fmla="*/ 8744 w 10000"/>
              <a:gd name="connsiteY106" fmla="*/ 9577 h 10000"/>
              <a:gd name="connsiteX107" fmla="*/ 8229 w 10000"/>
              <a:gd name="connsiteY107" fmla="*/ 9683 h 10000"/>
              <a:gd name="connsiteX108" fmla="*/ 7511 w 10000"/>
              <a:gd name="connsiteY108" fmla="*/ 9788 h 10000"/>
              <a:gd name="connsiteX109" fmla="*/ 6973 w 10000"/>
              <a:gd name="connsiteY109" fmla="*/ 9894 h 10000"/>
              <a:gd name="connsiteX110" fmla="*/ 6256 w 10000"/>
              <a:gd name="connsiteY110" fmla="*/ 10000 h 10000"/>
              <a:gd name="connsiteX111" fmla="*/ 5359 w 10000"/>
              <a:gd name="connsiteY111" fmla="*/ 10000 h 10000"/>
              <a:gd name="connsiteX112" fmla="*/ 5359 w 10000"/>
              <a:gd name="connsiteY11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283 w 10000"/>
              <a:gd name="connsiteY90" fmla="*/ 6627 h 10000"/>
              <a:gd name="connsiteX91" fmla="*/ 9462 w 10000"/>
              <a:gd name="connsiteY91" fmla="*/ 7050 h 10000"/>
              <a:gd name="connsiteX92" fmla="*/ 9462 w 10000"/>
              <a:gd name="connsiteY92" fmla="*/ 7156 h 10000"/>
              <a:gd name="connsiteX93" fmla="*/ 9462 w 10000"/>
              <a:gd name="connsiteY93" fmla="*/ 7368 h 10000"/>
              <a:gd name="connsiteX94" fmla="*/ 9462 w 10000"/>
              <a:gd name="connsiteY94" fmla="*/ 7579 h 10000"/>
              <a:gd name="connsiteX95" fmla="*/ 9641 w 10000"/>
              <a:gd name="connsiteY95" fmla="*/ 8003 h 10000"/>
              <a:gd name="connsiteX96" fmla="*/ 9641 w 10000"/>
              <a:gd name="connsiteY96" fmla="*/ 8320 h 10000"/>
              <a:gd name="connsiteX97" fmla="*/ 9821 w 10000"/>
              <a:gd name="connsiteY97" fmla="*/ 8638 h 10000"/>
              <a:gd name="connsiteX98" fmla="*/ 10000 w 10000"/>
              <a:gd name="connsiteY98" fmla="*/ 8836 h 10000"/>
              <a:gd name="connsiteX99" fmla="*/ 10000 w 10000"/>
              <a:gd name="connsiteY99" fmla="*/ 8942 h 10000"/>
              <a:gd name="connsiteX100" fmla="*/ 10000 w 10000"/>
              <a:gd name="connsiteY100" fmla="*/ 9048 h 10000"/>
              <a:gd name="connsiteX101" fmla="*/ 10000 w 10000"/>
              <a:gd name="connsiteY101" fmla="*/ 9153 h 10000"/>
              <a:gd name="connsiteX102" fmla="*/ 9821 w 10000"/>
              <a:gd name="connsiteY102" fmla="*/ 9259 h 10000"/>
              <a:gd name="connsiteX103" fmla="*/ 9462 w 10000"/>
              <a:gd name="connsiteY103" fmla="*/ 9365 h 10000"/>
              <a:gd name="connsiteX104" fmla="*/ 9103 w 10000"/>
              <a:gd name="connsiteY104" fmla="*/ 9471 h 10000"/>
              <a:gd name="connsiteX105" fmla="*/ 8744 w 10000"/>
              <a:gd name="connsiteY105" fmla="*/ 9577 h 10000"/>
              <a:gd name="connsiteX106" fmla="*/ 8229 w 10000"/>
              <a:gd name="connsiteY106" fmla="*/ 9683 h 10000"/>
              <a:gd name="connsiteX107" fmla="*/ 7511 w 10000"/>
              <a:gd name="connsiteY107" fmla="*/ 9788 h 10000"/>
              <a:gd name="connsiteX108" fmla="*/ 6973 w 10000"/>
              <a:gd name="connsiteY108" fmla="*/ 9894 h 10000"/>
              <a:gd name="connsiteX109" fmla="*/ 6256 w 10000"/>
              <a:gd name="connsiteY109" fmla="*/ 10000 h 10000"/>
              <a:gd name="connsiteX110" fmla="*/ 5359 w 10000"/>
              <a:gd name="connsiteY110" fmla="*/ 10000 h 10000"/>
              <a:gd name="connsiteX111" fmla="*/ 5359 w 10000"/>
              <a:gd name="connsiteY11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283 w 10000"/>
              <a:gd name="connsiteY89" fmla="*/ 6733 h 10000"/>
              <a:gd name="connsiteX90" fmla="*/ 9462 w 10000"/>
              <a:gd name="connsiteY90" fmla="*/ 7050 h 10000"/>
              <a:gd name="connsiteX91" fmla="*/ 9462 w 10000"/>
              <a:gd name="connsiteY91" fmla="*/ 7156 h 10000"/>
              <a:gd name="connsiteX92" fmla="*/ 9462 w 10000"/>
              <a:gd name="connsiteY92" fmla="*/ 7368 h 10000"/>
              <a:gd name="connsiteX93" fmla="*/ 9462 w 10000"/>
              <a:gd name="connsiteY93" fmla="*/ 7579 h 10000"/>
              <a:gd name="connsiteX94" fmla="*/ 9641 w 10000"/>
              <a:gd name="connsiteY94" fmla="*/ 8003 h 10000"/>
              <a:gd name="connsiteX95" fmla="*/ 9641 w 10000"/>
              <a:gd name="connsiteY95" fmla="*/ 8320 h 10000"/>
              <a:gd name="connsiteX96" fmla="*/ 9821 w 10000"/>
              <a:gd name="connsiteY96" fmla="*/ 8638 h 10000"/>
              <a:gd name="connsiteX97" fmla="*/ 10000 w 10000"/>
              <a:gd name="connsiteY97" fmla="*/ 8836 h 10000"/>
              <a:gd name="connsiteX98" fmla="*/ 10000 w 10000"/>
              <a:gd name="connsiteY98" fmla="*/ 8942 h 10000"/>
              <a:gd name="connsiteX99" fmla="*/ 10000 w 10000"/>
              <a:gd name="connsiteY99" fmla="*/ 9048 h 10000"/>
              <a:gd name="connsiteX100" fmla="*/ 10000 w 10000"/>
              <a:gd name="connsiteY100" fmla="*/ 9153 h 10000"/>
              <a:gd name="connsiteX101" fmla="*/ 9821 w 10000"/>
              <a:gd name="connsiteY101" fmla="*/ 9259 h 10000"/>
              <a:gd name="connsiteX102" fmla="*/ 9462 w 10000"/>
              <a:gd name="connsiteY102" fmla="*/ 9365 h 10000"/>
              <a:gd name="connsiteX103" fmla="*/ 9103 w 10000"/>
              <a:gd name="connsiteY103" fmla="*/ 9471 h 10000"/>
              <a:gd name="connsiteX104" fmla="*/ 8744 w 10000"/>
              <a:gd name="connsiteY104" fmla="*/ 9577 h 10000"/>
              <a:gd name="connsiteX105" fmla="*/ 8229 w 10000"/>
              <a:gd name="connsiteY105" fmla="*/ 9683 h 10000"/>
              <a:gd name="connsiteX106" fmla="*/ 7511 w 10000"/>
              <a:gd name="connsiteY106" fmla="*/ 9788 h 10000"/>
              <a:gd name="connsiteX107" fmla="*/ 6973 w 10000"/>
              <a:gd name="connsiteY107" fmla="*/ 9894 h 10000"/>
              <a:gd name="connsiteX108" fmla="*/ 6256 w 10000"/>
              <a:gd name="connsiteY108" fmla="*/ 10000 h 10000"/>
              <a:gd name="connsiteX109" fmla="*/ 5359 w 10000"/>
              <a:gd name="connsiteY109" fmla="*/ 10000 h 10000"/>
              <a:gd name="connsiteX110" fmla="*/ 5359 w 10000"/>
              <a:gd name="connsiteY11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103 w 10000"/>
              <a:gd name="connsiteY88" fmla="*/ 6733 h 10000"/>
              <a:gd name="connsiteX89" fmla="*/ 9462 w 10000"/>
              <a:gd name="connsiteY89" fmla="*/ 7050 h 10000"/>
              <a:gd name="connsiteX90" fmla="*/ 9462 w 10000"/>
              <a:gd name="connsiteY90" fmla="*/ 7156 h 10000"/>
              <a:gd name="connsiteX91" fmla="*/ 9462 w 10000"/>
              <a:gd name="connsiteY91" fmla="*/ 7368 h 10000"/>
              <a:gd name="connsiteX92" fmla="*/ 9462 w 10000"/>
              <a:gd name="connsiteY92" fmla="*/ 7579 h 10000"/>
              <a:gd name="connsiteX93" fmla="*/ 9641 w 10000"/>
              <a:gd name="connsiteY93" fmla="*/ 8003 h 10000"/>
              <a:gd name="connsiteX94" fmla="*/ 9641 w 10000"/>
              <a:gd name="connsiteY94" fmla="*/ 8320 h 10000"/>
              <a:gd name="connsiteX95" fmla="*/ 9821 w 10000"/>
              <a:gd name="connsiteY95" fmla="*/ 8638 h 10000"/>
              <a:gd name="connsiteX96" fmla="*/ 10000 w 10000"/>
              <a:gd name="connsiteY96" fmla="*/ 8836 h 10000"/>
              <a:gd name="connsiteX97" fmla="*/ 10000 w 10000"/>
              <a:gd name="connsiteY97" fmla="*/ 8942 h 10000"/>
              <a:gd name="connsiteX98" fmla="*/ 10000 w 10000"/>
              <a:gd name="connsiteY98" fmla="*/ 9048 h 10000"/>
              <a:gd name="connsiteX99" fmla="*/ 10000 w 10000"/>
              <a:gd name="connsiteY99" fmla="*/ 9153 h 10000"/>
              <a:gd name="connsiteX100" fmla="*/ 9821 w 10000"/>
              <a:gd name="connsiteY100" fmla="*/ 9259 h 10000"/>
              <a:gd name="connsiteX101" fmla="*/ 9462 w 10000"/>
              <a:gd name="connsiteY101" fmla="*/ 9365 h 10000"/>
              <a:gd name="connsiteX102" fmla="*/ 9103 w 10000"/>
              <a:gd name="connsiteY102" fmla="*/ 9471 h 10000"/>
              <a:gd name="connsiteX103" fmla="*/ 8744 w 10000"/>
              <a:gd name="connsiteY103" fmla="*/ 9577 h 10000"/>
              <a:gd name="connsiteX104" fmla="*/ 8229 w 10000"/>
              <a:gd name="connsiteY104" fmla="*/ 9683 h 10000"/>
              <a:gd name="connsiteX105" fmla="*/ 7511 w 10000"/>
              <a:gd name="connsiteY105" fmla="*/ 9788 h 10000"/>
              <a:gd name="connsiteX106" fmla="*/ 6973 w 10000"/>
              <a:gd name="connsiteY106" fmla="*/ 9894 h 10000"/>
              <a:gd name="connsiteX107" fmla="*/ 6256 w 10000"/>
              <a:gd name="connsiteY107" fmla="*/ 10000 h 10000"/>
              <a:gd name="connsiteX108" fmla="*/ 5359 w 10000"/>
              <a:gd name="connsiteY108" fmla="*/ 10000 h 10000"/>
              <a:gd name="connsiteX109" fmla="*/ 5359 w 10000"/>
              <a:gd name="connsiteY109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103 w 10000"/>
              <a:gd name="connsiteY87" fmla="*/ 6839 h 10000"/>
              <a:gd name="connsiteX88" fmla="*/ 9462 w 10000"/>
              <a:gd name="connsiteY88" fmla="*/ 7050 h 10000"/>
              <a:gd name="connsiteX89" fmla="*/ 9462 w 10000"/>
              <a:gd name="connsiteY89" fmla="*/ 7156 h 10000"/>
              <a:gd name="connsiteX90" fmla="*/ 9462 w 10000"/>
              <a:gd name="connsiteY90" fmla="*/ 7368 h 10000"/>
              <a:gd name="connsiteX91" fmla="*/ 9462 w 10000"/>
              <a:gd name="connsiteY91" fmla="*/ 7579 h 10000"/>
              <a:gd name="connsiteX92" fmla="*/ 9641 w 10000"/>
              <a:gd name="connsiteY92" fmla="*/ 8003 h 10000"/>
              <a:gd name="connsiteX93" fmla="*/ 9641 w 10000"/>
              <a:gd name="connsiteY93" fmla="*/ 8320 h 10000"/>
              <a:gd name="connsiteX94" fmla="*/ 9821 w 10000"/>
              <a:gd name="connsiteY94" fmla="*/ 8638 h 10000"/>
              <a:gd name="connsiteX95" fmla="*/ 10000 w 10000"/>
              <a:gd name="connsiteY95" fmla="*/ 8836 h 10000"/>
              <a:gd name="connsiteX96" fmla="*/ 10000 w 10000"/>
              <a:gd name="connsiteY96" fmla="*/ 8942 h 10000"/>
              <a:gd name="connsiteX97" fmla="*/ 10000 w 10000"/>
              <a:gd name="connsiteY97" fmla="*/ 9048 h 10000"/>
              <a:gd name="connsiteX98" fmla="*/ 10000 w 10000"/>
              <a:gd name="connsiteY98" fmla="*/ 9153 h 10000"/>
              <a:gd name="connsiteX99" fmla="*/ 9821 w 10000"/>
              <a:gd name="connsiteY99" fmla="*/ 9259 h 10000"/>
              <a:gd name="connsiteX100" fmla="*/ 9462 w 10000"/>
              <a:gd name="connsiteY100" fmla="*/ 9365 h 10000"/>
              <a:gd name="connsiteX101" fmla="*/ 9103 w 10000"/>
              <a:gd name="connsiteY101" fmla="*/ 9471 h 10000"/>
              <a:gd name="connsiteX102" fmla="*/ 8744 w 10000"/>
              <a:gd name="connsiteY102" fmla="*/ 9577 h 10000"/>
              <a:gd name="connsiteX103" fmla="*/ 8229 w 10000"/>
              <a:gd name="connsiteY103" fmla="*/ 9683 h 10000"/>
              <a:gd name="connsiteX104" fmla="*/ 7511 w 10000"/>
              <a:gd name="connsiteY104" fmla="*/ 9788 h 10000"/>
              <a:gd name="connsiteX105" fmla="*/ 6973 w 10000"/>
              <a:gd name="connsiteY105" fmla="*/ 9894 h 10000"/>
              <a:gd name="connsiteX106" fmla="*/ 6256 w 10000"/>
              <a:gd name="connsiteY106" fmla="*/ 10000 h 10000"/>
              <a:gd name="connsiteX107" fmla="*/ 5359 w 10000"/>
              <a:gd name="connsiteY107" fmla="*/ 10000 h 10000"/>
              <a:gd name="connsiteX108" fmla="*/ 5359 w 10000"/>
              <a:gd name="connsiteY108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8924 w 10000"/>
              <a:gd name="connsiteY86" fmla="*/ 7050 h 10000"/>
              <a:gd name="connsiteX87" fmla="*/ 9462 w 10000"/>
              <a:gd name="connsiteY87" fmla="*/ 7050 h 10000"/>
              <a:gd name="connsiteX88" fmla="*/ 9462 w 10000"/>
              <a:gd name="connsiteY88" fmla="*/ 7156 h 10000"/>
              <a:gd name="connsiteX89" fmla="*/ 9462 w 10000"/>
              <a:gd name="connsiteY89" fmla="*/ 7368 h 10000"/>
              <a:gd name="connsiteX90" fmla="*/ 9462 w 10000"/>
              <a:gd name="connsiteY90" fmla="*/ 7579 h 10000"/>
              <a:gd name="connsiteX91" fmla="*/ 9641 w 10000"/>
              <a:gd name="connsiteY91" fmla="*/ 8003 h 10000"/>
              <a:gd name="connsiteX92" fmla="*/ 9641 w 10000"/>
              <a:gd name="connsiteY92" fmla="*/ 8320 h 10000"/>
              <a:gd name="connsiteX93" fmla="*/ 9821 w 10000"/>
              <a:gd name="connsiteY93" fmla="*/ 8638 h 10000"/>
              <a:gd name="connsiteX94" fmla="*/ 10000 w 10000"/>
              <a:gd name="connsiteY94" fmla="*/ 8836 h 10000"/>
              <a:gd name="connsiteX95" fmla="*/ 10000 w 10000"/>
              <a:gd name="connsiteY95" fmla="*/ 8942 h 10000"/>
              <a:gd name="connsiteX96" fmla="*/ 10000 w 10000"/>
              <a:gd name="connsiteY96" fmla="*/ 9048 h 10000"/>
              <a:gd name="connsiteX97" fmla="*/ 10000 w 10000"/>
              <a:gd name="connsiteY97" fmla="*/ 9153 h 10000"/>
              <a:gd name="connsiteX98" fmla="*/ 9821 w 10000"/>
              <a:gd name="connsiteY98" fmla="*/ 9259 h 10000"/>
              <a:gd name="connsiteX99" fmla="*/ 9462 w 10000"/>
              <a:gd name="connsiteY99" fmla="*/ 9365 h 10000"/>
              <a:gd name="connsiteX100" fmla="*/ 9103 w 10000"/>
              <a:gd name="connsiteY100" fmla="*/ 9471 h 10000"/>
              <a:gd name="connsiteX101" fmla="*/ 8744 w 10000"/>
              <a:gd name="connsiteY101" fmla="*/ 9577 h 10000"/>
              <a:gd name="connsiteX102" fmla="*/ 8229 w 10000"/>
              <a:gd name="connsiteY102" fmla="*/ 9683 h 10000"/>
              <a:gd name="connsiteX103" fmla="*/ 7511 w 10000"/>
              <a:gd name="connsiteY103" fmla="*/ 9788 h 10000"/>
              <a:gd name="connsiteX104" fmla="*/ 6973 w 10000"/>
              <a:gd name="connsiteY104" fmla="*/ 9894 h 10000"/>
              <a:gd name="connsiteX105" fmla="*/ 6256 w 10000"/>
              <a:gd name="connsiteY105" fmla="*/ 10000 h 10000"/>
              <a:gd name="connsiteX106" fmla="*/ 5359 w 10000"/>
              <a:gd name="connsiteY106" fmla="*/ 10000 h 10000"/>
              <a:gd name="connsiteX107" fmla="*/ 5359 w 10000"/>
              <a:gd name="connsiteY107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8924 w 10000"/>
              <a:gd name="connsiteY85" fmla="*/ 7156 h 10000"/>
              <a:gd name="connsiteX86" fmla="*/ 9462 w 10000"/>
              <a:gd name="connsiteY86" fmla="*/ 7050 h 10000"/>
              <a:gd name="connsiteX87" fmla="*/ 9462 w 10000"/>
              <a:gd name="connsiteY87" fmla="*/ 7156 h 10000"/>
              <a:gd name="connsiteX88" fmla="*/ 9462 w 10000"/>
              <a:gd name="connsiteY88" fmla="*/ 7368 h 10000"/>
              <a:gd name="connsiteX89" fmla="*/ 9462 w 10000"/>
              <a:gd name="connsiteY89" fmla="*/ 7579 h 10000"/>
              <a:gd name="connsiteX90" fmla="*/ 9641 w 10000"/>
              <a:gd name="connsiteY90" fmla="*/ 8003 h 10000"/>
              <a:gd name="connsiteX91" fmla="*/ 9641 w 10000"/>
              <a:gd name="connsiteY91" fmla="*/ 8320 h 10000"/>
              <a:gd name="connsiteX92" fmla="*/ 9821 w 10000"/>
              <a:gd name="connsiteY92" fmla="*/ 8638 h 10000"/>
              <a:gd name="connsiteX93" fmla="*/ 10000 w 10000"/>
              <a:gd name="connsiteY93" fmla="*/ 8836 h 10000"/>
              <a:gd name="connsiteX94" fmla="*/ 10000 w 10000"/>
              <a:gd name="connsiteY94" fmla="*/ 8942 h 10000"/>
              <a:gd name="connsiteX95" fmla="*/ 10000 w 10000"/>
              <a:gd name="connsiteY95" fmla="*/ 9048 h 10000"/>
              <a:gd name="connsiteX96" fmla="*/ 10000 w 10000"/>
              <a:gd name="connsiteY96" fmla="*/ 9153 h 10000"/>
              <a:gd name="connsiteX97" fmla="*/ 9821 w 10000"/>
              <a:gd name="connsiteY97" fmla="*/ 9259 h 10000"/>
              <a:gd name="connsiteX98" fmla="*/ 9462 w 10000"/>
              <a:gd name="connsiteY98" fmla="*/ 9365 h 10000"/>
              <a:gd name="connsiteX99" fmla="*/ 9103 w 10000"/>
              <a:gd name="connsiteY99" fmla="*/ 9471 h 10000"/>
              <a:gd name="connsiteX100" fmla="*/ 8744 w 10000"/>
              <a:gd name="connsiteY100" fmla="*/ 9577 h 10000"/>
              <a:gd name="connsiteX101" fmla="*/ 8229 w 10000"/>
              <a:gd name="connsiteY101" fmla="*/ 9683 h 10000"/>
              <a:gd name="connsiteX102" fmla="*/ 7511 w 10000"/>
              <a:gd name="connsiteY102" fmla="*/ 9788 h 10000"/>
              <a:gd name="connsiteX103" fmla="*/ 6973 w 10000"/>
              <a:gd name="connsiteY103" fmla="*/ 9894 h 10000"/>
              <a:gd name="connsiteX104" fmla="*/ 6256 w 10000"/>
              <a:gd name="connsiteY104" fmla="*/ 10000 h 10000"/>
              <a:gd name="connsiteX105" fmla="*/ 5359 w 10000"/>
              <a:gd name="connsiteY105" fmla="*/ 10000 h 10000"/>
              <a:gd name="connsiteX106" fmla="*/ 5359 w 10000"/>
              <a:gd name="connsiteY106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050 h 10000"/>
              <a:gd name="connsiteX86" fmla="*/ 9462 w 10000"/>
              <a:gd name="connsiteY86" fmla="*/ 7156 h 10000"/>
              <a:gd name="connsiteX87" fmla="*/ 9462 w 10000"/>
              <a:gd name="connsiteY87" fmla="*/ 7368 h 10000"/>
              <a:gd name="connsiteX88" fmla="*/ 9462 w 10000"/>
              <a:gd name="connsiteY88" fmla="*/ 7579 h 10000"/>
              <a:gd name="connsiteX89" fmla="*/ 9641 w 10000"/>
              <a:gd name="connsiteY89" fmla="*/ 8003 h 10000"/>
              <a:gd name="connsiteX90" fmla="*/ 9641 w 10000"/>
              <a:gd name="connsiteY90" fmla="*/ 8320 h 10000"/>
              <a:gd name="connsiteX91" fmla="*/ 9821 w 10000"/>
              <a:gd name="connsiteY91" fmla="*/ 8638 h 10000"/>
              <a:gd name="connsiteX92" fmla="*/ 10000 w 10000"/>
              <a:gd name="connsiteY92" fmla="*/ 8836 h 10000"/>
              <a:gd name="connsiteX93" fmla="*/ 10000 w 10000"/>
              <a:gd name="connsiteY93" fmla="*/ 8942 h 10000"/>
              <a:gd name="connsiteX94" fmla="*/ 10000 w 10000"/>
              <a:gd name="connsiteY94" fmla="*/ 9048 h 10000"/>
              <a:gd name="connsiteX95" fmla="*/ 10000 w 10000"/>
              <a:gd name="connsiteY95" fmla="*/ 9153 h 10000"/>
              <a:gd name="connsiteX96" fmla="*/ 9821 w 10000"/>
              <a:gd name="connsiteY96" fmla="*/ 9259 h 10000"/>
              <a:gd name="connsiteX97" fmla="*/ 9462 w 10000"/>
              <a:gd name="connsiteY97" fmla="*/ 9365 h 10000"/>
              <a:gd name="connsiteX98" fmla="*/ 9103 w 10000"/>
              <a:gd name="connsiteY98" fmla="*/ 9471 h 10000"/>
              <a:gd name="connsiteX99" fmla="*/ 8744 w 10000"/>
              <a:gd name="connsiteY99" fmla="*/ 9577 h 10000"/>
              <a:gd name="connsiteX100" fmla="*/ 8229 w 10000"/>
              <a:gd name="connsiteY100" fmla="*/ 9683 h 10000"/>
              <a:gd name="connsiteX101" fmla="*/ 7511 w 10000"/>
              <a:gd name="connsiteY101" fmla="*/ 9788 h 10000"/>
              <a:gd name="connsiteX102" fmla="*/ 6973 w 10000"/>
              <a:gd name="connsiteY102" fmla="*/ 9894 h 10000"/>
              <a:gd name="connsiteX103" fmla="*/ 6256 w 10000"/>
              <a:gd name="connsiteY103" fmla="*/ 10000 h 10000"/>
              <a:gd name="connsiteX104" fmla="*/ 5359 w 10000"/>
              <a:gd name="connsiteY104" fmla="*/ 10000 h 10000"/>
              <a:gd name="connsiteX105" fmla="*/ 5359 w 10000"/>
              <a:gd name="connsiteY10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050 h 10000"/>
              <a:gd name="connsiteX86" fmla="*/ 9462 w 10000"/>
              <a:gd name="connsiteY86" fmla="*/ 7156 h 10000"/>
              <a:gd name="connsiteX87" fmla="*/ 9462 w 10000"/>
              <a:gd name="connsiteY87" fmla="*/ 7579 h 10000"/>
              <a:gd name="connsiteX88" fmla="*/ 9641 w 10000"/>
              <a:gd name="connsiteY88" fmla="*/ 8003 h 10000"/>
              <a:gd name="connsiteX89" fmla="*/ 9641 w 10000"/>
              <a:gd name="connsiteY89" fmla="*/ 8320 h 10000"/>
              <a:gd name="connsiteX90" fmla="*/ 9821 w 10000"/>
              <a:gd name="connsiteY90" fmla="*/ 8638 h 10000"/>
              <a:gd name="connsiteX91" fmla="*/ 10000 w 10000"/>
              <a:gd name="connsiteY91" fmla="*/ 8836 h 10000"/>
              <a:gd name="connsiteX92" fmla="*/ 10000 w 10000"/>
              <a:gd name="connsiteY92" fmla="*/ 8942 h 10000"/>
              <a:gd name="connsiteX93" fmla="*/ 10000 w 10000"/>
              <a:gd name="connsiteY93" fmla="*/ 9048 h 10000"/>
              <a:gd name="connsiteX94" fmla="*/ 10000 w 10000"/>
              <a:gd name="connsiteY94" fmla="*/ 9153 h 10000"/>
              <a:gd name="connsiteX95" fmla="*/ 9821 w 10000"/>
              <a:gd name="connsiteY95" fmla="*/ 9259 h 10000"/>
              <a:gd name="connsiteX96" fmla="*/ 9462 w 10000"/>
              <a:gd name="connsiteY96" fmla="*/ 9365 h 10000"/>
              <a:gd name="connsiteX97" fmla="*/ 9103 w 10000"/>
              <a:gd name="connsiteY97" fmla="*/ 9471 h 10000"/>
              <a:gd name="connsiteX98" fmla="*/ 8744 w 10000"/>
              <a:gd name="connsiteY98" fmla="*/ 9577 h 10000"/>
              <a:gd name="connsiteX99" fmla="*/ 8229 w 10000"/>
              <a:gd name="connsiteY99" fmla="*/ 9683 h 10000"/>
              <a:gd name="connsiteX100" fmla="*/ 7511 w 10000"/>
              <a:gd name="connsiteY100" fmla="*/ 9788 h 10000"/>
              <a:gd name="connsiteX101" fmla="*/ 6973 w 10000"/>
              <a:gd name="connsiteY101" fmla="*/ 9894 h 10000"/>
              <a:gd name="connsiteX102" fmla="*/ 6256 w 10000"/>
              <a:gd name="connsiteY102" fmla="*/ 10000 h 10000"/>
              <a:gd name="connsiteX103" fmla="*/ 5359 w 10000"/>
              <a:gd name="connsiteY103" fmla="*/ 10000 h 10000"/>
              <a:gd name="connsiteX104" fmla="*/ 5359 w 10000"/>
              <a:gd name="connsiteY10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050 h 10000"/>
              <a:gd name="connsiteX86" fmla="*/ 9462 w 10000"/>
              <a:gd name="connsiteY86" fmla="*/ 7579 h 10000"/>
              <a:gd name="connsiteX87" fmla="*/ 9641 w 10000"/>
              <a:gd name="connsiteY87" fmla="*/ 8003 h 10000"/>
              <a:gd name="connsiteX88" fmla="*/ 9641 w 10000"/>
              <a:gd name="connsiteY88" fmla="*/ 8320 h 10000"/>
              <a:gd name="connsiteX89" fmla="*/ 9821 w 10000"/>
              <a:gd name="connsiteY89" fmla="*/ 8638 h 10000"/>
              <a:gd name="connsiteX90" fmla="*/ 10000 w 10000"/>
              <a:gd name="connsiteY90" fmla="*/ 8836 h 10000"/>
              <a:gd name="connsiteX91" fmla="*/ 10000 w 10000"/>
              <a:gd name="connsiteY91" fmla="*/ 8942 h 10000"/>
              <a:gd name="connsiteX92" fmla="*/ 10000 w 10000"/>
              <a:gd name="connsiteY92" fmla="*/ 9048 h 10000"/>
              <a:gd name="connsiteX93" fmla="*/ 10000 w 10000"/>
              <a:gd name="connsiteY93" fmla="*/ 9153 h 10000"/>
              <a:gd name="connsiteX94" fmla="*/ 9821 w 10000"/>
              <a:gd name="connsiteY94" fmla="*/ 9259 h 10000"/>
              <a:gd name="connsiteX95" fmla="*/ 9462 w 10000"/>
              <a:gd name="connsiteY95" fmla="*/ 9365 h 10000"/>
              <a:gd name="connsiteX96" fmla="*/ 9103 w 10000"/>
              <a:gd name="connsiteY96" fmla="*/ 9471 h 10000"/>
              <a:gd name="connsiteX97" fmla="*/ 8744 w 10000"/>
              <a:gd name="connsiteY97" fmla="*/ 9577 h 10000"/>
              <a:gd name="connsiteX98" fmla="*/ 8229 w 10000"/>
              <a:gd name="connsiteY98" fmla="*/ 9683 h 10000"/>
              <a:gd name="connsiteX99" fmla="*/ 7511 w 10000"/>
              <a:gd name="connsiteY99" fmla="*/ 9788 h 10000"/>
              <a:gd name="connsiteX100" fmla="*/ 6973 w 10000"/>
              <a:gd name="connsiteY100" fmla="*/ 9894 h 10000"/>
              <a:gd name="connsiteX101" fmla="*/ 6256 w 10000"/>
              <a:gd name="connsiteY101" fmla="*/ 10000 h 10000"/>
              <a:gd name="connsiteX102" fmla="*/ 5359 w 10000"/>
              <a:gd name="connsiteY102" fmla="*/ 10000 h 10000"/>
              <a:gd name="connsiteX103" fmla="*/ 5359 w 10000"/>
              <a:gd name="connsiteY10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8924 w 10000"/>
              <a:gd name="connsiteY84" fmla="*/ 7368 h 10000"/>
              <a:gd name="connsiteX85" fmla="*/ 9462 w 10000"/>
              <a:gd name="connsiteY85" fmla="*/ 7579 h 10000"/>
              <a:gd name="connsiteX86" fmla="*/ 9641 w 10000"/>
              <a:gd name="connsiteY86" fmla="*/ 8003 h 10000"/>
              <a:gd name="connsiteX87" fmla="*/ 9641 w 10000"/>
              <a:gd name="connsiteY87" fmla="*/ 8320 h 10000"/>
              <a:gd name="connsiteX88" fmla="*/ 9821 w 10000"/>
              <a:gd name="connsiteY88" fmla="*/ 8638 h 10000"/>
              <a:gd name="connsiteX89" fmla="*/ 10000 w 10000"/>
              <a:gd name="connsiteY89" fmla="*/ 8836 h 10000"/>
              <a:gd name="connsiteX90" fmla="*/ 10000 w 10000"/>
              <a:gd name="connsiteY90" fmla="*/ 8942 h 10000"/>
              <a:gd name="connsiteX91" fmla="*/ 10000 w 10000"/>
              <a:gd name="connsiteY91" fmla="*/ 9048 h 10000"/>
              <a:gd name="connsiteX92" fmla="*/ 10000 w 10000"/>
              <a:gd name="connsiteY92" fmla="*/ 9153 h 10000"/>
              <a:gd name="connsiteX93" fmla="*/ 9821 w 10000"/>
              <a:gd name="connsiteY93" fmla="*/ 9259 h 10000"/>
              <a:gd name="connsiteX94" fmla="*/ 9462 w 10000"/>
              <a:gd name="connsiteY94" fmla="*/ 9365 h 10000"/>
              <a:gd name="connsiteX95" fmla="*/ 9103 w 10000"/>
              <a:gd name="connsiteY95" fmla="*/ 9471 h 10000"/>
              <a:gd name="connsiteX96" fmla="*/ 8744 w 10000"/>
              <a:gd name="connsiteY96" fmla="*/ 9577 h 10000"/>
              <a:gd name="connsiteX97" fmla="*/ 8229 w 10000"/>
              <a:gd name="connsiteY97" fmla="*/ 9683 h 10000"/>
              <a:gd name="connsiteX98" fmla="*/ 7511 w 10000"/>
              <a:gd name="connsiteY98" fmla="*/ 9788 h 10000"/>
              <a:gd name="connsiteX99" fmla="*/ 6973 w 10000"/>
              <a:gd name="connsiteY99" fmla="*/ 9894 h 10000"/>
              <a:gd name="connsiteX100" fmla="*/ 6256 w 10000"/>
              <a:gd name="connsiteY100" fmla="*/ 10000 h 10000"/>
              <a:gd name="connsiteX101" fmla="*/ 5359 w 10000"/>
              <a:gd name="connsiteY101" fmla="*/ 10000 h 10000"/>
              <a:gd name="connsiteX102" fmla="*/ 5359 w 10000"/>
              <a:gd name="connsiteY10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9462 w 10000"/>
              <a:gd name="connsiteY84" fmla="*/ 7579 h 10000"/>
              <a:gd name="connsiteX85" fmla="*/ 9641 w 10000"/>
              <a:gd name="connsiteY85" fmla="*/ 8003 h 10000"/>
              <a:gd name="connsiteX86" fmla="*/ 9641 w 10000"/>
              <a:gd name="connsiteY86" fmla="*/ 8320 h 10000"/>
              <a:gd name="connsiteX87" fmla="*/ 9821 w 10000"/>
              <a:gd name="connsiteY87" fmla="*/ 8638 h 10000"/>
              <a:gd name="connsiteX88" fmla="*/ 10000 w 10000"/>
              <a:gd name="connsiteY88" fmla="*/ 8836 h 10000"/>
              <a:gd name="connsiteX89" fmla="*/ 10000 w 10000"/>
              <a:gd name="connsiteY89" fmla="*/ 8942 h 10000"/>
              <a:gd name="connsiteX90" fmla="*/ 10000 w 10000"/>
              <a:gd name="connsiteY90" fmla="*/ 9048 h 10000"/>
              <a:gd name="connsiteX91" fmla="*/ 10000 w 10000"/>
              <a:gd name="connsiteY91" fmla="*/ 9153 h 10000"/>
              <a:gd name="connsiteX92" fmla="*/ 9821 w 10000"/>
              <a:gd name="connsiteY92" fmla="*/ 9259 h 10000"/>
              <a:gd name="connsiteX93" fmla="*/ 9462 w 10000"/>
              <a:gd name="connsiteY93" fmla="*/ 9365 h 10000"/>
              <a:gd name="connsiteX94" fmla="*/ 9103 w 10000"/>
              <a:gd name="connsiteY94" fmla="*/ 9471 h 10000"/>
              <a:gd name="connsiteX95" fmla="*/ 8744 w 10000"/>
              <a:gd name="connsiteY95" fmla="*/ 9577 h 10000"/>
              <a:gd name="connsiteX96" fmla="*/ 8229 w 10000"/>
              <a:gd name="connsiteY96" fmla="*/ 9683 h 10000"/>
              <a:gd name="connsiteX97" fmla="*/ 7511 w 10000"/>
              <a:gd name="connsiteY97" fmla="*/ 9788 h 10000"/>
              <a:gd name="connsiteX98" fmla="*/ 6973 w 10000"/>
              <a:gd name="connsiteY98" fmla="*/ 9894 h 10000"/>
              <a:gd name="connsiteX99" fmla="*/ 6256 w 10000"/>
              <a:gd name="connsiteY99" fmla="*/ 10000 h 10000"/>
              <a:gd name="connsiteX100" fmla="*/ 5359 w 10000"/>
              <a:gd name="connsiteY100" fmla="*/ 10000 h 10000"/>
              <a:gd name="connsiteX101" fmla="*/ 5359 w 10000"/>
              <a:gd name="connsiteY10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9641 w 10000"/>
              <a:gd name="connsiteY84" fmla="*/ 8003 h 10000"/>
              <a:gd name="connsiteX85" fmla="*/ 9641 w 10000"/>
              <a:gd name="connsiteY85" fmla="*/ 8320 h 10000"/>
              <a:gd name="connsiteX86" fmla="*/ 9821 w 10000"/>
              <a:gd name="connsiteY86" fmla="*/ 8638 h 10000"/>
              <a:gd name="connsiteX87" fmla="*/ 10000 w 10000"/>
              <a:gd name="connsiteY87" fmla="*/ 8836 h 10000"/>
              <a:gd name="connsiteX88" fmla="*/ 10000 w 10000"/>
              <a:gd name="connsiteY88" fmla="*/ 8942 h 10000"/>
              <a:gd name="connsiteX89" fmla="*/ 10000 w 10000"/>
              <a:gd name="connsiteY89" fmla="*/ 9048 h 10000"/>
              <a:gd name="connsiteX90" fmla="*/ 10000 w 10000"/>
              <a:gd name="connsiteY90" fmla="*/ 9153 h 10000"/>
              <a:gd name="connsiteX91" fmla="*/ 9821 w 10000"/>
              <a:gd name="connsiteY91" fmla="*/ 9259 h 10000"/>
              <a:gd name="connsiteX92" fmla="*/ 9462 w 10000"/>
              <a:gd name="connsiteY92" fmla="*/ 9365 h 10000"/>
              <a:gd name="connsiteX93" fmla="*/ 9103 w 10000"/>
              <a:gd name="connsiteY93" fmla="*/ 9471 h 10000"/>
              <a:gd name="connsiteX94" fmla="*/ 8744 w 10000"/>
              <a:gd name="connsiteY94" fmla="*/ 9577 h 10000"/>
              <a:gd name="connsiteX95" fmla="*/ 8229 w 10000"/>
              <a:gd name="connsiteY95" fmla="*/ 9683 h 10000"/>
              <a:gd name="connsiteX96" fmla="*/ 7511 w 10000"/>
              <a:gd name="connsiteY96" fmla="*/ 9788 h 10000"/>
              <a:gd name="connsiteX97" fmla="*/ 6973 w 10000"/>
              <a:gd name="connsiteY97" fmla="*/ 9894 h 10000"/>
              <a:gd name="connsiteX98" fmla="*/ 6256 w 10000"/>
              <a:gd name="connsiteY98" fmla="*/ 10000 h 10000"/>
              <a:gd name="connsiteX99" fmla="*/ 5359 w 10000"/>
              <a:gd name="connsiteY99" fmla="*/ 10000 h 10000"/>
              <a:gd name="connsiteX100" fmla="*/ 5359 w 10000"/>
              <a:gd name="connsiteY10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8744 w 10000"/>
              <a:gd name="connsiteY83" fmla="*/ 7579 h 10000"/>
              <a:gd name="connsiteX84" fmla="*/ 9641 w 10000"/>
              <a:gd name="connsiteY84" fmla="*/ 8320 h 10000"/>
              <a:gd name="connsiteX85" fmla="*/ 9821 w 10000"/>
              <a:gd name="connsiteY85" fmla="*/ 8638 h 10000"/>
              <a:gd name="connsiteX86" fmla="*/ 10000 w 10000"/>
              <a:gd name="connsiteY86" fmla="*/ 8836 h 10000"/>
              <a:gd name="connsiteX87" fmla="*/ 10000 w 10000"/>
              <a:gd name="connsiteY87" fmla="*/ 8942 h 10000"/>
              <a:gd name="connsiteX88" fmla="*/ 10000 w 10000"/>
              <a:gd name="connsiteY88" fmla="*/ 9048 h 10000"/>
              <a:gd name="connsiteX89" fmla="*/ 10000 w 10000"/>
              <a:gd name="connsiteY89" fmla="*/ 9153 h 10000"/>
              <a:gd name="connsiteX90" fmla="*/ 9821 w 10000"/>
              <a:gd name="connsiteY90" fmla="*/ 9259 h 10000"/>
              <a:gd name="connsiteX91" fmla="*/ 9462 w 10000"/>
              <a:gd name="connsiteY91" fmla="*/ 9365 h 10000"/>
              <a:gd name="connsiteX92" fmla="*/ 9103 w 10000"/>
              <a:gd name="connsiteY92" fmla="*/ 9471 h 10000"/>
              <a:gd name="connsiteX93" fmla="*/ 8744 w 10000"/>
              <a:gd name="connsiteY93" fmla="*/ 9577 h 10000"/>
              <a:gd name="connsiteX94" fmla="*/ 8229 w 10000"/>
              <a:gd name="connsiteY94" fmla="*/ 9683 h 10000"/>
              <a:gd name="connsiteX95" fmla="*/ 7511 w 10000"/>
              <a:gd name="connsiteY95" fmla="*/ 9788 h 10000"/>
              <a:gd name="connsiteX96" fmla="*/ 6973 w 10000"/>
              <a:gd name="connsiteY96" fmla="*/ 9894 h 10000"/>
              <a:gd name="connsiteX97" fmla="*/ 6256 w 10000"/>
              <a:gd name="connsiteY97" fmla="*/ 10000 h 10000"/>
              <a:gd name="connsiteX98" fmla="*/ 5359 w 10000"/>
              <a:gd name="connsiteY98" fmla="*/ 10000 h 10000"/>
              <a:gd name="connsiteX99" fmla="*/ 5359 w 10000"/>
              <a:gd name="connsiteY99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8744 w 10000"/>
              <a:gd name="connsiteY82" fmla="*/ 7897 h 10000"/>
              <a:gd name="connsiteX83" fmla="*/ 9641 w 10000"/>
              <a:gd name="connsiteY83" fmla="*/ 8320 h 10000"/>
              <a:gd name="connsiteX84" fmla="*/ 9821 w 10000"/>
              <a:gd name="connsiteY84" fmla="*/ 8638 h 10000"/>
              <a:gd name="connsiteX85" fmla="*/ 10000 w 10000"/>
              <a:gd name="connsiteY85" fmla="*/ 8836 h 10000"/>
              <a:gd name="connsiteX86" fmla="*/ 10000 w 10000"/>
              <a:gd name="connsiteY86" fmla="*/ 8942 h 10000"/>
              <a:gd name="connsiteX87" fmla="*/ 10000 w 10000"/>
              <a:gd name="connsiteY87" fmla="*/ 9048 h 10000"/>
              <a:gd name="connsiteX88" fmla="*/ 10000 w 10000"/>
              <a:gd name="connsiteY88" fmla="*/ 9153 h 10000"/>
              <a:gd name="connsiteX89" fmla="*/ 9821 w 10000"/>
              <a:gd name="connsiteY89" fmla="*/ 9259 h 10000"/>
              <a:gd name="connsiteX90" fmla="*/ 9462 w 10000"/>
              <a:gd name="connsiteY90" fmla="*/ 9365 h 10000"/>
              <a:gd name="connsiteX91" fmla="*/ 9103 w 10000"/>
              <a:gd name="connsiteY91" fmla="*/ 9471 h 10000"/>
              <a:gd name="connsiteX92" fmla="*/ 8744 w 10000"/>
              <a:gd name="connsiteY92" fmla="*/ 9577 h 10000"/>
              <a:gd name="connsiteX93" fmla="*/ 8229 w 10000"/>
              <a:gd name="connsiteY93" fmla="*/ 9683 h 10000"/>
              <a:gd name="connsiteX94" fmla="*/ 7511 w 10000"/>
              <a:gd name="connsiteY94" fmla="*/ 9788 h 10000"/>
              <a:gd name="connsiteX95" fmla="*/ 6973 w 10000"/>
              <a:gd name="connsiteY95" fmla="*/ 9894 h 10000"/>
              <a:gd name="connsiteX96" fmla="*/ 6256 w 10000"/>
              <a:gd name="connsiteY96" fmla="*/ 10000 h 10000"/>
              <a:gd name="connsiteX97" fmla="*/ 5359 w 10000"/>
              <a:gd name="connsiteY97" fmla="*/ 10000 h 10000"/>
              <a:gd name="connsiteX98" fmla="*/ 5359 w 10000"/>
              <a:gd name="connsiteY98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8565 w 10000"/>
              <a:gd name="connsiteY81" fmla="*/ 8003 h 10000"/>
              <a:gd name="connsiteX82" fmla="*/ 9641 w 10000"/>
              <a:gd name="connsiteY82" fmla="*/ 8320 h 10000"/>
              <a:gd name="connsiteX83" fmla="*/ 9821 w 10000"/>
              <a:gd name="connsiteY83" fmla="*/ 8638 h 10000"/>
              <a:gd name="connsiteX84" fmla="*/ 10000 w 10000"/>
              <a:gd name="connsiteY84" fmla="*/ 8836 h 10000"/>
              <a:gd name="connsiteX85" fmla="*/ 10000 w 10000"/>
              <a:gd name="connsiteY85" fmla="*/ 8942 h 10000"/>
              <a:gd name="connsiteX86" fmla="*/ 10000 w 10000"/>
              <a:gd name="connsiteY86" fmla="*/ 9048 h 10000"/>
              <a:gd name="connsiteX87" fmla="*/ 10000 w 10000"/>
              <a:gd name="connsiteY87" fmla="*/ 9153 h 10000"/>
              <a:gd name="connsiteX88" fmla="*/ 9821 w 10000"/>
              <a:gd name="connsiteY88" fmla="*/ 9259 h 10000"/>
              <a:gd name="connsiteX89" fmla="*/ 9462 w 10000"/>
              <a:gd name="connsiteY89" fmla="*/ 9365 h 10000"/>
              <a:gd name="connsiteX90" fmla="*/ 9103 w 10000"/>
              <a:gd name="connsiteY90" fmla="*/ 9471 h 10000"/>
              <a:gd name="connsiteX91" fmla="*/ 8744 w 10000"/>
              <a:gd name="connsiteY91" fmla="*/ 9577 h 10000"/>
              <a:gd name="connsiteX92" fmla="*/ 8229 w 10000"/>
              <a:gd name="connsiteY92" fmla="*/ 9683 h 10000"/>
              <a:gd name="connsiteX93" fmla="*/ 7511 w 10000"/>
              <a:gd name="connsiteY93" fmla="*/ 9788 h 10000"/>
              <a:gd name="connsiteX94" fmla="*/ 6973 w 10000"/>
              <a:gd name="connsiteY94" fmla="*/ 9894 h 10000"/>
              <a:gd name="connsiteX95" fmla="*/ 6256 w 10000"/>
              <a:gd name="connsiteY95" fmla="*/ 10000 h 10000"/>
              <a:gd name="connsiteX96" fmla="*/ 5359 w 10000"/>
              <a:gd name="connsiteY96" fmla="*/ 10000 h 10000"/>
              <a:gd name="connsiteX97" fmla="*/ 5359 w 10000"/>
              <a:gd name="connsiteY97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8386 w 10000"/>
              <a:gd name="connsiteY80" fmla="*/ 8214 h 10000"/>
              <a:gd name="connsiteX81" fmla="*/ 9641 w 10000"/>
              <a:gd name="connsiteY81" fmla="*/ 8320 h 10000"/>
              <a:gd name="connsiteX82" fmla="*/ 9821 w 10000"/>
              <a:gd name="connsiteY82" fmla="*/ 8638 h 10000"/>
              <a:gd name="connsiteX83" fmla="*/ 10000 w 10000"/>
              <a:gd name="connsiteY83" fmla="*/ 8836 h 10000"/>
              <a:gd name="connsiteX84" fmla="*/ 10000 w 10000"/>
              <a:gd name="connsiteY84" fmla="*/ 8942 h 10000"/>
              <a:gd name="connsiteX85" fmla="*/ 10000 w 10000"/>
              <a:gd name="connsiteY85" fmla="*/ 9048 h 10000"/>
              <a:gd name="connsiteX86" fmla="*/ 10000 w 10000"/>
              <a:gd name="connsiteY86" fmla="*/ 9153 h 10000"/>
              <a:gd name="connsiteX87" fmla="*/ 9821 w 10000"/>
              <a:gd name="connsiteY87" fmla="*/ 9259 h 10000"/>
              <a:gd name="connsiteX88" fmla="*/ 9462 w 10000"/>
              <a:gd name="connsiteY88" fmla="*/ 9365 h 10000"/>
              <a:gd name="connsiteX89" fmla="*/ 9103 w 10000"/>
              <a:gd name="connsiteY89" fmla="*/ 9471 h 10000"/>
              <a:gd name="connsiteX90" fmla="*/ 8744 w 10000"/>
              <a:gd name="connsiteY90" fmla="*/ 9577 h 10000"/>
              <a:gd name="connsiteX91" fmla="*/ 8229 w 10000"/>
              <a:gd name="connsiteY91" fmla="*/ 9683 h 10000"/>
              <a:gd name="connsiteX92" fmla="*/ 7511 w 10000"/>
              <a:gd name="connsiteY92" fmla="*/ 9788 h 10000"/>
              <a:gd name="connsiteX93" fmla="*/ 6973 w 10000"/>
              <a:gd name="connsiteY93" fmla="*/ 9894 h 10000"/>
              <a:gd name="connsiteX94" fmla="*/ 6256 w 10000"/>
              <a:gd name="connsiteY94" fmla="*/ 10000 h 10000"/>
              <a:gd name="connsiteX95" fmla="*/ 5359 w 10000"/>
              <a:gd name="connsiteY95" fmla="*/ 10000 h 10000"/>
              <a:gd name="connsiteX96" fmla="*/ 5359 w 10000"/>
              <a:gd name="connsiteY96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8229 w 10000"/>
              <a:gd name="connsiteY79" fmla="*/ 8426 h 10000"/>
              <a:gd name="connsiteX80" fmla="*/ 9641 w 10000"/>
              <a:gd name="connsiteY80" fmla="*/ 8320 h 10000"/>
              <a:gd name="connsiteX81" fmla="*/ 9821 w 10000"/>
              <a:gd name="connsiteY81" fmla="*/ 8638 h 10000"/>
              <a:gd name="connsiteX82" fmla="*/ 10000 w 10000"/>
              <a:gd name="connsiteY82" fmla="*/ 8836 h 10000"/>
              <a:gd name="connsiteX83" fmla="*/ 10000 w 10000"/>
              <a:gd name="connsiteY83" fmla="*/ 8942 h 10000"/>
              <a:gd name="connsiteX84" fmla="*/ 10000 w 10000"/>
              <a:gd name="connsiteY84" fmla="*/ 9048 h 10000"/>
              <a:gd name="connsiteX85" fmla="*/ 10000 w 10000"/>
              <a:gd name="connsiteY85" fmla="*/ 9153 h 10000"/>
              <a:gd name="connsiteX86" fmla="*/ 9821 w 10000"/>
              <a:gd name="connsiteY86" fmla="*/ 9259 h 10000"/>
              <a:gd name="connsiteX87" fmla="*/ 9462 w 10000"/>
              <a:gd name="connsiteY87" fmla="*/ 9365 h 10000"/>
              <a:gd name="connsiteX88" fmla="*/ 9103 w 10000"/>
              <a:gd name="connsiteY88" fmla="*/ 9471 h 10000"/>
              <a:gd name="connsiteX89" fmla="*/ 8744 w 10000"/>
              <a:gd name="connsiteY89" fmla="*/ 9577 h 10000"/>
              <a:gd name="connsiteX90" fmla="*/ 8229 w 10000"/>
              <a:gd name="connsiteY90" fmla="*/ 9683 h 10000"/>
              <a:gd name="connsiteX91" fmla="*/ 7511 w 10000"/>
              <a:gd name="connsiteY91" fmla="*/ 9788 h 10000"/>
              <a:gd name="connsiteX92" fmla="*/ 6973 w 10000"/>
              <a:gd name="connsiteY92" fmla="*/ 9894 h 10000"/>
              <a:gd name="connsiteX93" fmla="*/ 6256 w 10000"/>
              <a:gd name="connsiteY93" fmla="*/ 10000 h 10000"/>
              <a:gd name="connsiteX94" fmla="*/ 5359 w 10000"/>
              <a:gd name="connsiteY94" fmla="*/ 10000 h 10000"/>
              <a:gd name="connsiteX95" fmla="*/ 5359 w 10000"/>
              <a:gd name="connsiteY95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8229 w 10000"/>
              <a:gd name="connsiteY78" fmla="*/ 8532 h 10000"/>
              <a:gd name="connsiteX79" fmla="*/ 9641 w 10000"/>
              <a:gd name="connsiteY79" fmla="*/ 8320 h 10000"/>
              <a:gd name="connsiteX80" fmla="*/ 9821 w 10000"/>
              <a:gd name="connsiteY80" fmla="*/ 8638 h 10000"/>
              <a:gd name="connsiteX81" fmla="*/ 10000 w 10000"/>
              <a:gd name="connsiteY81" fmla="*/ 8836 h 10000"/>
              <a:gd name="connsiteX82" fmla="*/ 10000 w 10000"/>
              <a:gd name="connsiteY82" fmla="*/ 8942 h 10000"/>
              <a:gd name="connsiteX83" fmla="*/ 10000 w 10000"/>
              <a:gd name="connsiteY83" fmla="*/ 9048 h 10000"/>
              <a:gd name="connsiteX84" fmla="*/ 10000 w 10000"/>
              <a:gd name="connsiteY84" fmla="*/ 9153 h 10000"/>
              <a:gd name="connsiteX85" fmla="*/ 9821 w 10000"/>
              <a:gd name="connsiteY85" fmla="*/ 9259 h 10000"/>
              <a:gd name="connsiteX86" fmla="*/ 9462 w 10000"/>
              <a:gd name="connsiteY86" fmla="*/ 9365 h 10000"/>
              <a:gd name="connsiteX87" fmla="*/ 9103 w 10000"/>
              <a:gd name="connsiteY87" fmla="*/ 9471 h 10000"/>
              <a:gd name="connsiteX88" fmla="*/ 8744 w 10000"/>
              <a:gd name="connsiteY88" fmla="*/ 9577 h 10000"/>
              <a:gd name="connsiteX89" fmla="*/ 8229 w 10000"/>
              <a:gd name="connsiteY89" fmla="*/ 9683 h 10000"/>
              <a:gd name="connsiteX90" fmla="*/ 7511 w 10000"/>
              <a:gd name="connsiteY90" fmla="*/ 9788 h 10000"/>
              <a:gd name="connsiteX91" fmla="*/ 6973 w 10000"/>
              <a:gd name="connsiteY91" fmla="*/ 9894 h 10000"/>
              <a:gd name="connsiteX92" fmla="*/ 6256 w 10000"/>
              <a:gd name="connsiteY92" fmla="*/ 10000 h 10000"/>
              <a:gd name="connsiteX93" fmla="*/ 5359 w 10000"/>
              <a:gd name="connsiteY93" fmla="*/ 10000 h 10000"/>
              <a:gd name="connsiteX94" fmla="*/ 5359 w 10000"/>
              <a:gd name="connsiteY94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9641 w 10000"/>
              <a:gd name="connsiteY78" fmla="*/ 8320 h 10000"/>
              <a:gd name="connsiteX79" fmla="*/ 9821 w 10000"/>
              <a:gd name="connsiteY79" fmla="*/ 8638 h 10000"/>
              <a:gd name="connsiteX80" fmla="*/ 10000 w 10000"/>
              <a:gd name="connsiteY80" fmla="*/ 8836 h 10000"/>
              <a:gd name="connsiteX81" fmla="*/ 10000 w 10000"/>
              <a:gd name="connsiteY81" fmla="*/ 8942 h 10000"/>
              <a:gd name="connsiteX82" fmla="*/ 10000 w 10000"/>
              <a:gd name="connsiteY82" fmla="*/ 9048 h 10000"/>
              <a:gd name="connsiteX83" fmla="*/ 10000 w 10000"/>
              <a:gd name="connsiteY83" fmla="*/ 9153 h 10000"/>
              <a:gd name="connsiteX84" fmla="*/ 9821 w 10000"/>
              <a:gd name="connsiteY84" fmla="*/ 9259 h 10000"/>
              <a:gd name="connsiteX85" fmla="*/ 9462 w 10000"/>
              <a:gd name="connsiteY85" fmla="*/ 9365 h 10000"/>
              <a:gd name="connsiteX86" fmla="*/ 9103 w 10000"/>
              <a:gd name="connsiteY86" fmla="*/ 9471 h 10000"/>
              <a:gd name="connsiteX87" fmla="*/ 8744 w 10000"/>
              <a:gd name="connsiteY87" fmla="*/ 9577 h 10000"/>
              <a:gd name="connsiteX88" fmla="*/ 8229 w 10000"/>
              <a:gd name="connsiteY88" fmla="*/ 9683 h 10000"/>
              <a:gd name="connsiteX89" fmla="*/ 7511 w 10000"/>
              <a:gd name="connsiteY89" fmla="*/ 9788 h 10000"/>
              <a:gd name="connsiteX90" fmla="*/ 6973 w 10000"/>
              <a:gd name="connsiteY90" fmla="*/ 9894 h 10000"/>
              <a:gd name="connsiteX91" fmla="*/ 6256 w 10000"/>
              <a:gd name="connsiteY91" fmla="*/ 10000 h 10000"/>
              <a:gd name="connsiteX92" fmla="*/ 5359 w 10000"/>
              <a:gd name="connsiteY92" fmla="*/ 10000 h 10000"/>
              <a:gd name="connsiteX93" fmla="*/ 5359 w 10000"/>
              <a:gd name="connsiteY93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9821 w 10000"/>
              <a:gd name="connsiteY78" fmla="*/ 8638 h 10000"/>
              <a:gd name="connsiteX79" fmla="*/ 10000 w 10000"/>
              <a:gd name="connsiteY79" fmla="*/ 8836 h 10000"/>
              <a:gd name="connsiteX80" fmla="*/ 10000 w 10000"/>
              <a:gd name="connsiteY80" fmla="*/ 8942 h 10000"/>
              <a:gd name="connsiteX81" fmla="*/ 10000 w 10000"/>
              <a:gd name="connsiteY81" fmla="*/ 9048 h 10000"/>
              <a:gd name="connsiteX82" fmla="*/ 10000 w 10000"/>
              <a:gd name="connsiteY82" fmla="*/ 9153 h 10000"/>
              <a:gd name="connsiteX83" fmla="*/ 9821 w 10000"/>
              <a:gd name="connsiteY83" fmla="*/ 9259 h 10000"/>
              <a:gd name="connsiteX84" fmla="*/ 9462 w 10000"/>
              <a:gd name="connsiteY84" fmla="*/ 9365 h 10000"/>
              <a:gd name="connsiteX85" fmla="*/ 9103 w 10000"/>
              <a:gd name="connsiteY85" fmla="*/ 9471 h 10000"/>
              <a:gd name="connsiteX86" fmla="*/ 8744 w 10000"/>
              <a:gd name="connsiteY86" fmla="*/ 9577 h 10000"/>
              <a:gd name="connsiteX87" fmla="*/ 8229 w 10000"/>
              <a:gd name="connsiteY87" fmla="*/ 9683 h 10000"/>
              <a:gd name="connsiteX88" fmla="*/ 7511 w 10000"/>
              <a:gd name="connsiteY88" fmla="*/ 9788 h 10000"/>
              <a:gd name="connsiteX89" fmla="*/ 6973 w 10000"/>
              <a:gd name="connsiteY89" fmla="*/ 9894 h 10000"/>
              <a:gd name="connsiteX90" fmla="*/ 6256 w 10000"/>
              <a:gd name="connsiteY90" fmla="*/ 10000 h 10000"/>
              <a:gd name="connsiteX91" fmla="*/ 5359 w 10000"/>
              <a:gd name="connsiteY91" fmla="*/ 10000 h 10000"/>
              <a:gd name="connsiteX92" fmla="*/ 5359 w 10000"/>
              <a:gd name="connsiteY92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8836 h 10000"/>
              <a:gd name="connsiteX79" fmla="*/ 10000 w 10000"/>
              <a:gd name="connsiteY79" fmla="*/ 8942 h 10000"/>
              <a:gd name="connsiteX80" fmla="*/ 10000 w 10000"/>
              <a:gd name="connsiteY80" fmla="*/ 9048 h 10000"/>
              <a:gd name="connsiteX81" fmla="*/ 10000 w 10000"/>
              <a:gd name="connsiteY81" fmla="*/ 9153 h 10000"/>
              <a:gd name="connsiteX82" fmla="*/ 9821 w 10000"/>
              <a:gd name="connsiteY82" fmla="*/ 9259 h 10000"/>
              <a:gd name="connsiteX83" fmla="*/ 9462 w 10000"/>
              <a:gd name="connsiteY83" fmla="*/ 9365 h 10000"/>
              <a:gd name="connsiteX84" fmla="*/ 9103 w 10000"/>
              <a:gd name="connsiteY84" fmla="*/ 9471 h 10000"/>
              <a:gd name="connsiteX85" fmla="*/ 8744 w 10000"/>
              <a:gd name="connsiteY85" fmla="*/ 9577 h 10000"/>
              <a:gd name="connsiteX86" fmla="*/ 8229 w 10000"/>
              <a:gd name="connsiteY86" fmla="*/ 9683 h 10000"/>
              <a:gd name="connsiteX87" fmla="*/ 7511 w 10000"/>
              <a:gd name="connsiteY87" fmla="*/ 9788 h 10000"/>
              <a:gd name="connsiteX88" fmla="*/ 6973 w 10000"/>
              <a:gd name="connsiteY88" fmla="*/ 9894 h 10000"/>
              <a:gd name="connsiteX89" fmla="*/ 6256 w 10000"/>
              <a:gd name="connsiteY89" fmla="*/ 10000 h 10000"/>
              <a:gd name="connsiteX90" fmla="*/ 5359 w 10000"/>
              <a:gd name="connsiteY90" fmla="*/ 10000 h 10000"/>
              <a:gd name="connsiteX91" fmla="*/ 5359 w 10000"/>
              <a:gd name="connsiteY91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8836 h 10000"/>
              <a:gd name="connsiteX79" fmla="*/ 10000 w 10000"/>
              <a:gd name="connsiteY79" fmla="*/ 9048 h 10000"/>
              <a:gd name="connsiteX80" fmla="*/ 10000 w 10000"/>
              <a:gd name="connsiteY80" fmla="*/ 9153 h 10000"/>
              <a:gd name="connsiteX81" fmla="*/ 9821 w 10000"/>
              <a:gd name="connsiteY81" fmla="*/ 9259 h 10000"/>
              <a:gd name="connsiteX82" fmla="*/ 9462 w 10000"/>
              <a:gd name="connsiteY82" fmla="*/ 9365 h 10000"/>
              <a:gd name="connsiteX83" fmla="*/ 9103 w 10000"/>
              <a:gd name="connsiteY83" fmla="*/ 9471 h 10000"/>
              <a:gd name="connsiteX84" fmla="*/ 8744 w 10000"/>
              <a:gd name="connsiteY84" fmla="*/ 9577 h 10000"/>
              <a:gd name="connsiteX85" fmla="*/ 8229 w 10000"/>
              <a:gd name="connsiteY85" fmla="*/ 9683 h 10000"/>
              <a:gd name="connsiteX86" fmla="*/ 7511 w 10000"/>
              <a:gd name="connsiteY86" fmla="*/ 9788 h 10000"/>
              <a:gd name="connsiteX87" fmla="*/ 6973 w 10000"/>
              <a:gd name="connsiteY87" fmla="*/ 9894 h 10000"/>
              <a:gd name="connsiteX88" fmla="*/ 6256 w 10000"/>
              <a:gd name="connsiteY88" fmla="*/ 10000 h 10000"/>
              <a:gd name="connsiteX89" fmla="*/ 5359 w 10000"/>
              <a:gd name="connsiteY89" fmla="*/ 10000 h 10000"/>
              <a:gd name="connsiteX90" fmla="*/ 5359 w 10000"/>
              <a:gd name="connsiteY90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8836 h 10000"/>
              <a:gd name="connsiteX79" fmla="*/ 10000 w 10000"/>
              <a:gd name="connsiteY79" fmla="*/ 9048 h 10000"/>
              <a:gd name="connsiteX80" fmla="*/ 9821 w 10000"/>
              <a:gd name="connsiteY80" fmla="*/ 9259 h 10000"/>
              <a:gd name="connsiteX81" fmla="*/ 9462 w 10000"/>
              <a:gd name="connsiteY81" fmla="*/ 9365 h 10000"/>
              <a:gd name="connsiteX82" fmla="*/ 9103 w 10000"/>
              <a:gd name="connsiteY82" fmla="*/ 9471 h 10000"/>
              <a:gd name="connsiteX83" fmla="*/ 8744 w 10000"/>
              <a:gd name="connsiteY83" fmla="*/ 9577 h 10000"/>
              <a:gd name="connsiteX84" fmla="*/ 8229 w 10000"/>
              <a:gd name="connsiteY84" fmla="*/ 9683 h 10000"/>
              <a:gd name="connsiteX85" fmla="*/ 7511 w 10000"/>
              <a:gd name="connsiteY85" fmla="*/ 9788 h 10000"/>
              <a:gd name="connsiteX86" fmla="*/ 6973 w 10000"/>
              <a:gd name="connsiteY86" fmla="*/ 9894 h 10000"/>
              <a:gd name="connsiteX87" fmla="*/ 6256 w 10000"/>
              <a:gd name="connsiteY87" fmla="*/ 10000 h 10000"/>
              <a:gd name="connsiteX88" fmla="*/ 5359 w 10000"/>
              <a:gd name="connsiteY88" fmla="*/ 10000 h 10000"/>
              <a:gd name="connsiteX89" fmla="*/ 5359 w 10000"/>
              <a:gd name="connsiteY89" fmla="*/ 10000 h 10000"/>
              <a:gd name="connsiteX0" fmla="*/ 5359 w 10000"/>
              <a:gd name="connsiteY0" fmla="*/ 10000 h 10000"/>
              <a:gd name="connsiteX1" fmla="*/ 4641 w 10000"/>
              <a:gd name="connsiteY1" fmla="*/ 9894 h 10000"/>
              <a:gd name="connsiteX2" fmla="*/ 3946 w 10000"/>
              <a:gd name="connsiteY2" fmla="*/ 9894 h 10000"/>
              <a:gd name="connsiteX3" fmla="*/ 3408 w 10000"/>
              <a:gd name="connsiteY3" fmla="*/ 9788 h 10000"/>
              <a:gd name="connsiteX4" fmla="*/ 2870 w 10000"/>
              <a:gd name="connsiteY4" fmla="*/ 9683 h 10000"/>
              <a:gd name="connsiteX5" fmla="*/ 2511 w 10000"/>
              <a:gd name="connsiteY5" fmla="*/ 9577 h 10000"/>
              <a:gd name="connsiteX6" fmla="*/ 2152 w 10000"/>
              <a:gd name="connsiteY6" fmla="*/ 9365 h 10000"/>
              <a:gd name="connsiteX7" fmla="*/ 1794 w 10000"/>
              <a:gd name="connsiteY7" fmla="*/ 9153 h 10000"/>
              <a:gd name="connsiteX8" fmla="*/ 1614 w 10000"/>
              <a:gd name="connsiteY8" fmla="*/ 8942 h 10000"/>
              <a:gd name="connsiteX9" fmla="*/ 1256 w 10000"/>
              <a:gd name="connsiteY9" fmla="*/ 8638 h 10000"/>
              <a:gd name="connsiteX10" fmla="*/ 1076 w 10000"/>
              <a:gd name="connsiteY10" fmla="*/ 8320 h 10000"/>
              <a:gd name="connsiteX11" fmla="*/ 897 w 10000"/>
              <a:gd name="connsiteY11" fmla="*/ 8003 h 10000"/>
              <a:gd name="connsiteX12" fmla="*/ 897 w 10000"/>
              <a:gd name="connsiteY12" fmla="*/ 7685 h 10000"/>
              <a:gd name="connsiteX13" fmla="*/ 717 w 10000"/>
              <a:gd name="connsiteY13" fmla="*/ 7474 h 10000"/>
              <a:gd name="connsiteX14" fmla="*/ 717 w 10000"/>
              <a:gd name="connsiteY14" fmla="*/ 7156 h 10000"/>
              <a:gd name="connsiteX15" fmla="*/ 717 w 10000"/>
              <a:gd name="connsiteY15" fmla="*/ 6733 h 10000"/>
              <a:gd name="connsiteX16" fmla="*/ 717 w 10000"/>
              <a:gd name="connsiteY16" fmla="*/ 6310 h 10000"/>
              <a:gd name="connsiteX17" fmla="*/ 717 w 10000"/>
              <a:gd name="connsiteY17" fmla="*/ 5794 h 10000"/>
              <a:gd name="connsiteX18" fmla="*/ 717 w 10000"/>
              <a:gd name="connsiteY18" fmla="*/ 5159 h 10000"/>
              <a:gd name="connsiteX19" fmla="*/ 717 w 10000"/>
              <a:gd name="connsiteY19" fmla="*/ 4524 h 10000"/>
              <a:gd name="connsiteX20" fmla="*/ 717 w 10000"/>
              <a:gd name="connsiteY20" fmla="*/ 3690 h 10000"/>
              <a:gd name="connsiteX21" fmla="*/ 717 w 10000"/>
              <a:gd name="connsiteY21" fmla="*/ 2950 h 10000"/>
              <a:gd name="connsiteX22" fmla="*/ 717 w 10000"/>
              <a:gd name="connsiteY22" fmla="*/ 2315 h 10000"/>
              <a:gd name="connsiteX23" fmla="*/ 538 w 10000"/>
              <a:gd name="connsiteY23" fmla="*/ 1786 h 10000"/>
              <a:gd name="connsiteX24" fmla="*/ 538 w 10000"/>
              <a:gd name="connsiteY24" fmla="*/ 1362 h 10000"/>
              <a:gd name="connsiteX25" fmla="*/ 538 w 10000"/>
              <a:gd name="connsiteY25" fmla="*/ 952 h 10000"/>
              <a:gd name="connsiteX26" fmla="*/ 538 w 10000"/>
              <a:gd name="connsiteY26" fmla="*/ 635 h 10000"/>
              <a:gd name="connsiteX27" fmla="*/ 359 w 10000"/>
              <a:gd name="connsiteY27" fmla="*/ 529 h 10000"/>
              <a:gd name="connsiteX28" fmla="*/ 359 w 10000"/>
              <a:gd name="connsiteY28" fmla="*/ 423 h 10000"/>
              <a:gd name="connsiteX29" fmla="*/ 179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79 w 10000"/>
              <a:gd name="connsiteY33" fmla="*/ 0 h 10000"/>
              <a:gd name="connsiteX34" fmla="*/ 359 w 10000"/>
              <a:gd name="connsiteY34" fmla="*/ 0 h 10000"/>
              <a:gd name="connsiteX35" fmla="*/ 538 w 10000"/>
              <a:gd name="connsiteY35" fmla="*/ 0 h 10000"/>
              <a:gd name="connsiteX36" fmla="*/ 897 w 10000"/>
              <a:gd name="connsiteY36" fmla="*/ 0 h 10000"/>
              <a:gd name="connsiteX37" fmla="*/ 1435 w 10000"/>
              <a:gd name="connsiteY37" fmla="*/ 106 h 10000"/>
              <a:gd name="connsiteX38" fmla="*/ 1614 w 10000"/>
              <a:gd name="connsiteY38" fmla="*/ 212 h 10000"/>
              <a:gd name="connsiteX39" fmla="*/ 1794 w 10000"/>
              <a:gd name="connsiteY39" fmla="*/ 317 h 10000"/>
              <a:gd name="connsiteX40" fmla="*/ 1973 w 10000"/>
              <a:gd name="connsiteY40" fmla="*/ 423 h 10000"/>
              <a:gd name="connsiteX41" fmla="*/ 1973 w 10000"/>
              <a:gd name="connsiteY41" fmla="*/ 635 h 10000"/>
              <a:gd name="connsiteX42" fmla="*/ 1973 w 10000"/>
              <a:gd name="connsiteY42" fmla="*/ 952 h 10000"/>
              <a:gd name="connsiteX43" fmla="*/ 1794 w 10000"/>
              <a:gd name="connsiteY43" fmla="*/ 1058 h 10000"/>
              <a:gd name="connsiteX44" fmla="*/ 1794 w 10000"/>
              <a:gd name="connsiteY44" fmla="*/ 1164 h 10000"/>
              <a:gd name="connsiteX45" fmla="*/ 1794 w 10000"/>
              <a:gd name="connsiteY45" fmla="*/ 1468 h 10000"/>
              <a:gd name="connsiteX46" fmla="*/ 1794 w 10000"/>
              <a:gd name="connsiteY46" fmla="*/ 1680 h 10000"/>
              <a:gd name="connsiteX47" fmla="*/ 1794 w 10000"/>
              <a:gd name="connsiteY47" fmla="*/ 2103 h 10000"/>
              <a:gd name="connsiteX48" fmla="*/ 1794 w 10000"/>
              <a:gd name="connsiteY48" fmla="*/ 2421 h 10000"/>
              <a:gd name="connsiteX49" fmla="*/ 1614 w 10000"/>
              <a:gd name="connsiteY49" fmla="*/ 2950 h 10000"/>
              <a:gd name="connsiteX50" fmla="*/ 1614 w 10000"/>
              <a:gd name="connsiteY50" fmla="*/ 3479 h 10000"/>
              <a:gd name="connsiteX51" fmla="*/ 1614 w 10000"/>
              <a:gd name="connsiteY51" fmla="*/ 3995 h 10000"/>
              <a:gd name="connsiteX52" fmla="*/ 1614 w 10000"/>
              <a:gd name="connsiteY52" fmla="*/ 4418 h 10000"/>
              <a:gd name="connsiteX53" fmla="*/ 1614 w 10000"/>
              <a:gd name="connsiteY53" fmla="*/ 4841 h 10000"/>
              <a:gd name="connsiteX54" fmla="*/ 1614 w 10000"/>
              <a:gd name="connsiteY54" fmla="*/ 5265 h 10000"/>
              <a:gd name="connsiteX55" fmla="*/ 1794 w 10000"/>
              <a:gd name="connsiteY55" fmla="*/ 5582 h 10000"/>
              <a:gd name="connsiteX56" fmla="*/ 1794 w 10000"/>
              <a:gd name="connsiteY56" fmla="*/ 5899 h 10000"/>
              <a:gd name="connsiteX57" fmla="*/ 1794 w 10000"/>
              <a:gd name="connsiteY57" fmla="*/ 6111 h 10000"/>
              <a:gd name="connsiteX58" fmla="*/ 1794 w 10000"/>
              <a:gd name="connsiteY58" fmla="*/ 6310 h 10000"/>
              <a:gd name="connsiteX59" fmla="*/ 1794 w 10000"/>
              <a:gd name="connsiteY59" fmla="*/ 6944 h 10000"/>
              <a:gd name="connsiteX60" fmla="*/ 1973 w 10000"/>
              <a:gd name="connsiteY60" fmla="*/ 7579 h 10000"/>
              <a:gd name="connsiteX61" fmla="*/ 2152 w 10000"/>
              <a:gd name="connsiteY61" fmla="*/ 7897 h 10000"/>
              <a:gd name="connsiteX62" fmla="*/ 2152 w 10000"/>
              <a:gd name="connsiteY62" fmla="*/ 8108 h 10000"/>
              <a:gd name="connsiteX63" fmla="*/ 2332 w 10000"/>
              <a:gd name="connsiteY63" fmla="*/ 8320 h 10000"/>
              <a:gd name="connsiteX64" fmla="*/ 2691 w 10000"/>
              <a:gd name="connsiteY64" fmla="*/ 8532 h 10000"/>
              <a:gd name="connsiteX65" fmla="*/ 2870 w 10000"/>
              <a:gd name="connsiteY65" fmla="*/ 8638 h 10000"/>
              <a:gd name="connsiteX66" fmla="*/ 3229 w 10000"/>
              <a:gd name="connsiteY66" fmla="*/ 8743 h 10000"/>
              <a:gd name="connsiteX67" fmla="*/ 3587 w 10000"/>
              <a:gd name="connsiteY67" fmla="*/ 8836 h 10000"/>
              <a:gd name="connsiteX68" fmla="*/ 3946 w 10000"/>
              <a:gd name="connsiteY68" fmla="*/ 8942 h 10000"/>
              <a:gd name="connsiteX69" fmla="*/ 4283 w 10000"/>
              <a:gd name="connsiteY69" fmla="*/ 8942 h 10000"/>
              <a:gd name="connsiteX70" fmla="*/ 4821 w 10000"/>
              <a:gd name="connsiteY70" fmla="*/ 9048 h 10000"/>
              <a:gd name="connsiteX71" fmla="*/ 5359 w 10000"/>
              <a:gd name="connsiteY71" fmla="*/ 9048 h 10000"/>
              <a:gd name="connsiteX72" fmla="*/ 5897 w 10000"/>
              <a:gd name="connsiteY72" fmla="*/ 9048 h 10000"/>
              <a:gd name="connsiteX73" fmla="*/ 6435 w 10000"/>
              <a:gd name="connsiteY73" fmla="*/ 8942 h 10000"/>
              <a:gd name="connsiteX74" fmla="*/ 6794 w 10000"/>
              <a:gd name="connsiteY74" fmla="*/ 8942 h 10000"/>
              <a:gd name="connsiteX75" fmla="*/ 7332 w 10000"/>
              <a:gd name="connsiteY75" fmla="*/ 8836 h 10000"/>
              <a:gd name="connsiteX76" fmla="*/ 7691 w 10000"/>
              <a:gd name="connsiteY76" fmla="*/ 8743 h 10000"/>
              <a:gd name="connsiteX77" fmla="*/ 8049 w 10000"/>
              <a:gd name="connsiteY77" fmla="*/ 8638 h 10000"/>
              <a:gd name="connsiteX78" fmla="*/ 10000 w 10000"/>
              <a:gd name="connsiteY78" fmla="*/ 9048 h 10000"/>
              <a:gd name="connsiteX79" fmla="*/ 9821 w 10000"/>
              <a:gd name="connsiteY79" fmla="*/ 9259 h 10000"/>
              <a:gd name="connsiteX80" fmla="*/ 9462 w 10000"/>
              <a:gd name="connsiteY80" fmla="*/ 9365 h 10000"/>
              <a:gd name="connsiteX81" fmla="*/ 9103 w 10000"/>
              <a:gd name="connsiteY81" fmla="*/ 9471 h 10000"/>
              <a:gd name="connsiteX82" fmla="*/ 8744 w 10000"/>
              <a:gd name="connsiteY82" fmla="*/ 9577 h 10000"/>
              <a:gd name="connsiteX83" fmla="*/ 8229 w 10000"/>
              <a:gd name="connsiteY83" fmla="*/ 9683 h 10000"/>
              <a:gd name="connsiteX84" fmla="*/ 7511 w 10000"/>
              <a:gd name="connsiteY84" fmla="*/ 9788 h 10000"/>
              <a:gd name="connsiteX85" fmla="*/ 6973 w 10000"/>
              <a:gd name="connsiteY85" fmla="*/ 9894 h 10000"/>
              <a:gd name="connsiteX86" fmla="*/ 6256 w 10000"/>
              <a:gd name="connsiteY86" fmla="*/ 10000 h 10000"/>
              <a:gd name="connsiteX87" fmla="*/ 5359 w 10000"/>
              <a:gd name="connsiteY87" fmla="*/ 10000 h 10000"/>
              <a:gd name="connsiteX88" fmla="*/ 5359 w 10000"/>
              <a:gd name="connsiteY88" fmla="*/ 10000 h 10000"/>
              <a:gd name="connsiteX0" fmla="*/ 5359 w 9821"/>
              <a:gd name="connsiteY0" fmla="*/ 10000 h 10000"/>
              <a:gd name="connsiteX1" fmla="*/ 4641 w 9821"/>
              <a:gd name="connsiteY1" fmla="*/ 9894 h 10000"/>
              <a:gd name="connsiteX2" fmla="*/ 3946 w 9821"/>
              <a:gd name="connsiteY2" fmla="*/ 9894 h 10000"/>
              <a:gd name="connsiteX3" fmla="*/ 3408 w 9821"/>
              <a:gd name="connsiteY3" fmla="*/ 9788 h 10000"/>
              <a:gd name="connsiteX4" fmla="*/ 2870 w 9821"/>
              <a:gd name="connsiteY4" fmla="*/ 9683 h 10000"/>
              <a:gd name="connsiteX5" fmla="*/ 2511 w 9821"/>
              <a:gd name="connsiteY5" fmla="*/ 9577 h 10000"/>
              <a:gd name="connsiteX6" fmla="*/ 2152 w 9821"/>
              <a:gd name="connsiteY6" fmla="*/ 9365 h 10000"/>
              <a:gd name="connsiteX7" fmla="*/ 1794 w 9821"/>
              <a:gd name="connsiteY7" fmla="*/ 9153 h 10000"/>
              <a:gd name="connsiteX8" fmla="*/ 1614 w 9821"/>
              <a:gd name="connsiteY8" fmla="*/ 8942 h 10000"/>
              <a:gd name="connsiteX9" fmla="*/ 1256 w 9821"/>
              <a:gd name="connsiteY9" fmla="*/ 8638 h 10000"/>
              <a:gd name="connsiteX10" fmla="*/ 1076 w 9821"/>
              <a:gd name="connsiteY10" fmla="*/ 8320 h 10000"/>
              <a:gd name="connsiteX11" fmla="*/ 897 w 9821"/>
              <a:gd name="connsiteY11" fmla="*/ 8003 h 10000"/>
              <a:gd name="connsiteX12" fmla="*/ 897 w 9821"/>
              <a:gd name="connsiteY12" fmla="*/ 7685 h 10000"/>
              <a:gd name="connsiteX13" fmla="*/ 717 w 9821"/>
              <a:gd name="connsiteY13" fmla="*/ 7474 h 10000"/>
              <a:gd name="connsiteX14" fmla="*/ 717 w 9821"/>
              <a:gd name="connsiteY14" fmla="*/ 7156 h 10000"/>
              <a:gd name="connsiteX15" fmla="*/ 717 w 9821"/>
              <a:gd name="connsiteY15" fmla="*/ 6733 h 10000"/>
              <a:gd name="connsiteX16" fmla="*/ 717 w 9821"/>
              <a:gd name="connsiteY16" fmla="*/ 6310 h 10000"/>
              <a:gd name="connsiteX17" fmla="*/ 717 w 9821"/>
              <a:gd name="connsiteY17" fmla="*/ 5794 h 10000"/>
              <a:gd name="connsiteX18" fmla="*/ 717 w 9821"/>
              <a:gd name="connsiteY18" fmla="*/ 5159 h 10000"/>
              <a:gd name="connsiteX19" fmla="*/ 717 w 9821"/>
              <a:gd name="connsiteY19" fmla="*/ 4524 h 10000"/>
              <a:gd name="connsiteX20" fmla="*/ 717 w 9821"/>
              <a:gd name="connsiteY20" fmla="*/ 3690 h 10000"/>
              <a:gd name="connsiteX21" fmla="*/ 717 w 9821"/>
              <a:gd name="connsiteY21" fmla="*/ 2950 h 10000"/>
              <a:gd name="connsiteX22" fmla="*/ 717 w 9821"/>
              <a:gd name="connsiteY22" fmla="*/ 2315 h 10000"/>
              <a:gd name="connsiteX23" fmla="*/ 538 w 9821"/>
              <a:gd name="connsiteY23" fmla="*/ 1786 h 10000"/>
              <a:gd name="connsiteX24" fmla="*/ 538 w 9821"/>
              <a:gd name="connsiteY24" fmla="*/ 1362 h 10000"/>
              <a:gd name="connsiteX25" fmla="*/ 538 w 9821"/>
              <a:gd name="connsiteY25" fmla="*/ 952 h 10000"/>
              <a:gd name="connsiteX26" fmla="*/ 538 w 9821"/>
              <a:gd name="connsiteY26" fmla="*/ 635 h 10000"/>
              <a:gd name="connsiteX27" fmla="*/ 359 w 9821"/>
              <a:gd name="connsiteY27" fmla="*/ 529 h 10000"/>
              <a:gd name="connsiteX28" fmla="*/ 359 w 9821"/>
              <a:gd name="connsiteY28" fmla="*/ 423 h 10000"/>
              <a:gd name="connsiteX29" fmla="*/ 179 w 9821"/>
              <a:gd name="connsiteY29" fmla="*/ 317 h 10000"/>
              <a:gd name="connsiteX30" fmla="*/ 0 w 9821"/>
              <a:gd name="connsiteY30" fmla="*/ 212 h 10000"/>
              <a:gd name="connsiteX31" fmla="*/ 0 w 9821"/>
              <a:gd name="connsiteY31" fmla="*/ 106 h 10000"/>
              <a:gd name="connsiteX32" fmla="*/ 0 w 9821"/>
              <a:gd name="connsiteY32" fmla="*/ 0 h 10000"/>
              <a:gd name="connsiteX33" fmla="*/ 179 w 9821"/>
              <a:gd name="connsiteY33" fmla="*/ 0 h 10000"/>
              <a:gd name="connsiteX34" fmla="*/ 359 w 9821"/>
              <a:gd name="connsiteY34" fmla="*/ 0 h 10000"/>
              <a:gd name="connsiteX35" fmla="*/ 538 w 9821"/>
              <a:gd name="connsiteY35" fmla="*/ 0 h 10000"/>
              <a:gd name="connsiteX36" fmla="*/ 897 w 9821"/>
              <a:gd name="connsiteY36" fmla="*/ 0 h 10000"/>
              <a:gd name="connsiteX37" fmla="*/ 1435 w 9821"/>
              <a:gd name="connsiteY37" fmla="*/ 106 h 10000"/>
              <a:gd name="connsiteX38" fmla="*/ 1614 w 9821"/>
              <a:gd name="connsiteY38" fmla="*/ 212 h 10000"/>
              <a:gd name="connsiteX39" fmla="*/ 1794 w 9821"/>
              <a:gd name="connsiteY39" fmla="*/ 317 h 10000"/>
              <a:gd name="connsiteX40" fmla="*/ 1973 w 9821"/>
              <a:gd name="connsiteY40" fmla="*/ 423 h 10000"/>
              <a:gd name="connsiteX41" fmla="*/ 1973 w 9821"/>
              <a:gd name="connsiteY41" fmla="*/ 635 h 10000"/>
              <a:gd name="connsiteX42" fmla="*/ 1973 w 9821"/>
              <a:gd name="connsiteY42" fmla="*/ 952 h 10000"/>
              <a:gd name="connsiteX43" fmla="*/ 1794 w 9821"/>
              <a:gd name="connsiteY43" fmla="*/ 1058 h 10000"/>
              <a:gd name="connsiteX44" fmla="*/ 1794 w 9821"/>
              <a:gd name="connsiteY44" fmla="*/ 1164 h 10000"/>
              <a:gd name="connsiteX45" fmla="*/ 1794 w 9821"/>
              <a:gd name="connsiteY45" fmla="*/ 1468 h 10000"/>
              <a:gd name="connsiteX46" fmla="*/ 1794 w 9821"/>
              <a:gd name="connsiteY46" fmla="*/ 1680 h 10000"/>
              <a:gd name="connsiteX47" fmla="*/ 1794 w 9821"/>
              <a:gd name="connsiteY47" fmla="*/ 2103 h 10000"/>
              <a:gd name="connsiteX48" fmla="*/ 1794 w 9821"/>
              <a:gd name="connsiteY48" fmla="*/ 2421 h 10000"/>
              <a:gd name="connsiteX49" fmla="*/ 1614 w 9821"/>
              <a:gd name="connsiteY49" fmla="*/ 2950 h 10000"/>
              <a:gd name="connsiteX50" fmla="*/ 1614 w 9821"/>
              <a:gd name="connsiteY50" fmla="*/ 3479 h 10000"/>
              <a:gd name="connsiteX51" fmla="*/ 1614 w 9821"/>
              <a:gd name="connsiteY51" fmla="*/ 3995 h 10000"/>
              <a:gd name="connsiteX52" fmla="*/ 1614 w 9821"/>
              <a:gd name="connsiteY52" fmla="*/ 4418 h 10000"/>
              <a:gd name="connsiteX53" fmla="*/ 1614 w 9821"/>
              <a:gd name="connsiteY53" fmla="*/ 4841 h 10000"/>
              <a:gd name="connsiteX54" fmla="*/ 1614 w 9821"/>
              <a:gd name="connsiteY54" fmla="*/ 5265 h 10000"/>
              <a:gd name="connsiteX55" fmla="*/ 1794 w 9821"/>
              <a:gd name="connsiteY55" fmla="*/ 5582 h 10000"/>
              <a:gd name="connsiteX56" fmla="*/ 1794 w 9821"/>
              <a:gd name="connsiteY56" fmla="*/ 5899 h 10000"/>
              <a:gd name="connsiteX57" fmla="*/ 1794 w 9821"/>
              <a:gd name="connsiteY57" fmla="*/ 6111 h 10000"/>
              <a:gd name="connsiteX58" fmla="*/ 1794 w 9821"/>
              <a:gd name="connsiteY58" fmla="*/ 6310 h 10000"/>
              <a:gd name="connsiteX59" fmla="*/ 1794 w 9821"/>
              <a:gd name="connsiteY59" fmla="*/ 6944 h 10000"/>
              <a:gd name="connsiteX60" fmla="*/ 1973 w 9821"/>
              <a:gd name="connsiteY60" fmla="*/ 7579 h 10000"/>
              <a:gd name="connsiteX61" fmla="*/ 2152 w 9821"/>
              <a:gd name="connsiteY61" fmla="*/ 7897 h 10000"/>
              <a:gd name="connsiteX62" fmla="*/ 2152 w 9821"/>
              <a:gd name="connsiteY62" fmla="*/ 8108 h 10000"/>
              <a:gd name="connsiteX63" fmla="*/ 2332 w 9821"/>
              <a:gd name="connsiteY63" fmla="*/ 8320 h 10000"/>
              <a:gd name="connsiteX64" fmla="*/ 2691 w 9821"/>
              <a:gd name="connsiteY64" fmla="*/ 8532 h 10000"/>
              <a:gd name="connsiteX65" fmla="*/ 2870 w 9821"/>
              <a:gd name="connsiteY65" fmla="*/ 8638 h 10000"/>
              <a:gd name="connsiteX66" fmla="*/ 3229 w 9821"/>
              <a:gd name="connsiteY66" fmla="*/ 8743 h 10000"/>
              <a:gd name="connsiteX67" fmla="*/ 3587 w 9821"/>
              <a:gd name="connsiteY67" fmla="*/ 8836 h 10000"/>
              <a:gd name="connsiteX68" fmla="*/ 3946 w 9821"/>
              <a:gd name="connsiteY68" fmla="*/ 8942 h 10000"/>
              <a:gd name="connsiteX69" fmla="*/ 4283 w 9821"/>
              <a:gd name="connsiteY69" fmla="*/ 8942 h 10000"/>
              <a:gd name="connsiteX70" fmla="*/ 4821 w 9821"/>
              <a:gd name="connsiteY70" fmla="*/ 9048 h 10000"/>
              <a:gd name="connsiteX71" fmla="*/ 5359 w 9821"/>
              <a:gd name="connsiteY71" fmla="*/ 9048 h 10000"/>
              <a:gd name="connsiteX72" fmla="*/ 5897 w 9821"/>
              <a:gd name="connsiteY72" fmla="*/ 9048 h 10000"/>
              <a:gd name="connsiteX73" fmla="*/ 6435 w 9821"/>
              <a:gd name="connsiteY73" fmla="*/ 8942 h 10000"/>
              <a:gd name="connsiteX74" fmla="*/ 6794 w 9821"/>
              <a:gd name="connsiteY74" fmla="*/ 8942 h 10000"/>
              <a:gd name="connsiteX75" fmla="*/ 7332 w 9821"/>
              <a:gd name="connsiteY75" fmla="*/ 8836 h 10000"/>
              <a:gd name="connsiteX76" fmla="*/ 7691 w 9821"/>
              <a:gd name="connsiteY76" fmla="*/ 8743 h 10000"/>
              <a:gd name="connsiteX77" fmla="*/ 8049 w 9821"/>
              <a:gd name="connsiteY77" fmla="*/ 8638 h 10000"/>
              <a:gd name="connsiteX78" fmla="*/ 9821 w 9821"/>
              <a:gd name="connsiteY78" fmla="*/ 9259 h 10000"/>
              <a:gd name="connsiteX79" fmla="*/ 9462 w 9821"/>
              <a:gd name="connsiteY79" fmla="*/ 9365 h 10000"/>
              <a:gd name="connsiteX80" fmla="*/ 9103 w 9821"/>
              <a:gd name="connsiteY80" fmla="*/ 9471 h 10000"/>
              <a:gd name="connsiteX81" fmla="*/ 8744 w 9821"/>
              <a:gd name="connsiteY81" fmla="*/ 9577 h 10000"/>
              <a:gd name="connsiteX82" fmla="*/ 8229 w 9821"/>
              <a:gd name="connsiteY82" fmla="*/ 9683 h 10000"/>
              <a:gd name="connsiteX83" fmla="*/ 7511 w 9821"/>
              <a:gd name="connsiteY83" fmla="*/ 9788 h 10000"/>
              <a:gd name="connsiteX84" fmla="*/ 6973 w 9821"/>
              <a:gd name="connsiteY84" fmla="*/ 9894 h 10000"/>
              <a:gd name="connsiteX85" fmla="*/ 6256 w 9821"/>
              <a:gd name="connsiteY85" fmla="*/ 10000 h 10000"/>
              <a:gd name="connsiteX86" fmla="*/ 5359 w 9821"/>
              <a:gd name="connsiteY86" fmla="*/ 10000 h 10000"/>
              <a:gd name="connsiteX87" fmla="*/ 5359 w 9821"/>
              <a:gd name="connsiteY87" fmla="*/ 10000 h 10000"/>
              <a:gd name="connsiteX0" fmla="*/ 5457 w 9634"/>
              <a:gd name="connsiteY0" fmla="*/ 10000 h 10000"/>
              <a:gd name="connsiteX1" fmla="*/ 4726 w 9634"/>
              <a:gd name="connsiteY1" fmla="*/ 9894 h 10000"/>
              <a:gd name="connsiteX2" fmla="*/ 4018 w 9634"/>
              <a:gd name="connsiteY2" fmla="*/ 9894 h 10000"/>
              <a:gd name="connsiteX3" fmla="*/ 3470 w 9634"/>
              <a:gd name="connsiteY3" fmla="*/ 9788 h 10000"/>
              <a:gd name="connsiteX4" fmla="*/ 2922 w 9634"/>
              <a:gd name="connsiteY4" fmla="*/ 9683 h 10000"/>
              <a:gd name="connsiteX5" fmla="*/ 2557 w 9634"/>
              <a:gd name="connsiteY5" fmla="*/ 9577 h 10000"/>
              <a:gd name="connsiteX6" fmla="*/ 2191 w 9634"/>
              <a:gd name="connsiteY6" fmla="*/ 9365 h 10000"/>
              <a:gd name="connsiteX7" fmla="*/ 1827 w 9634"/>
              <a:gd name="connsiteY7" fmla="*/ 9153 h 10000"/>
              <a:gd name="connsiteX8" fmla="*/ 1643 w 9634"/>
              <a:gd name="connsiteY8" fmla="*/ 8942 h 10000"/>
              <a:gd name="connsiteX9" fmla="*/ 1279 w 9634"/>
              <a:gd name="connsiteY9" fmla="*/ 8638 h 10000"/>
              <a:gd name="connsiteX10" fmla="*/ 1096 w 9634"/>
              <a:gd name="connsiteY10" fmla="*/ 8320 h 10000"/>
              <a:gd name="connsiteX11" fmla="*/ 913 w 9634"/>
              <a:gd name="connsiteY11" fmla="*/ 8003 h 10000"/>
              <a:gd name="connsiteX12" fmla="*/ 913 w 9634"/>
              <a:gd name="connsiteY12" fmla="*/ 7685 h 10000"/>
              <a:gd name="connsiteX13" fmla="*/ 730 w 9634"/>
              <a:gd name="connsiteY13" fmla="*/ 7474 h 10000"/>
              <a:gd name="connsiteX14" fmla="*/ 730 w 9634"/>
              <a:gd name="connsiteY14" fmla="*/ 7156 h 10000"/>
              <a:gd name="connsiteX15" fmla="*/ 730 w 9634"/>
              <a:gd name="connsiteY15" fmla="*/ 6733 h 10000"/>
              <a:gd name="connsiteX16" fmla="*/ 730 w 9634"/>
              <a:gd name="connsiteY16" fmla="*/ 6310 h 10000"/>
              <a:gd name="connsiteX17" fmla="*/ 730 w 9634"/>
              <a:gd name="connsiteY17" fmla="*/ 5794 h 10000"/>
              <a:gd name="connsiteX18" fmla="*/ 730 w 9634"/>
              <a:gd name="connsiteY18" fmla="*/ 5159 h 10000"/>
              <a:gd name="connsiteX19" fmla="*/ 730 w 9634"/>
              <a:gd name="connsiteY19" fmla="*/ 4524 h 10000"/>
              <a:gd name="connsiteX20" fmla="*/ 730 w 9634"/>
              <a:gd name="connsiteY20" fmla="*/ 3690 h 10000"/>
              <a:gd name="connsiteX21" fmla="*/ 730 w 9634"/>
              <a:gd name="connsiteY21" fmla="*/ 2950 h 10000"/>
              <a:gd name="connsiteX22" fmla="*/ 730 w 9634"/>
              <a:gd name="connsiteY22" fmla="*/ 2315 h 10000"/>
              <a:gd name="connsiteX23" fmla="*/ 548 w 9634"/>
              <a:gd name="connsiteY23" fmla="*/ 1786 h 10000"/>
              <a:gd name="connsiteX24" fmla="*/ 548 w 9634"/>
              <a:gd name="connsiteY24" fmla="*/ 1362 h 10000"/>
              <a:gd name="connsiteX25" fmla="*/ 548 w 9634"/>
              <a:gd name="connsiteY25" fmla="*/ 952 h 10000"/>
              <a:gd name="connsiteX26" fmla="*/ 548 w 9634"/>
              <a:gd name="connsiteY26" fmla="*/ 635 h 10000"/>
              <a:gd name="connsiteX27" fmla="*/ 366 w 9634"/>
              <a:gd name="connsiteY27" fmla="*/ 529 h 10000"/>
              <a:gd name="connsiteX28" fmla="*/ 366 w 9634"/>
              <a:gd name="connsiteY28" fmla="*/ 423 h 10000"/>
              <a:gd name="connsiteX29" fmla="*/ 182 w 9634"/>
              <a:gd name="connsiteY29" fmla="*/ 317 h 10000"/>
              <a:gd name="connsiteX30" fmla="*/ 0 w 9634"/>
              <a:gd name="connsiteY30" fmla="*/ 212 h 10000"/>
              <a:gd name="connsiteX31" fmla="*/ 0 w 9634"/>
              <a:gd name="connsiteY31" fmla="*/ 106 h 10000"/>
              <a:gd name="connsiteX32" fmla="*/ 0 w 9634"/>
              <a:gd name="connsiteY32" fmla="*/ 0 h 10000"/>
              <a:gd name="connsiteX33" fmla="*/ 182 w 9634"/>
              <a:gd name="connsiteY33" fmla="*/ 0 h 10000"/>
              <a:gd name="connsiteX34" fmla="*/ 366 w 9634"/>
              <a:gd name="connsiteY34" fmla="*/ 0 h 10000"/>
              <a:gd name="connsiteX35" fmla="*/ 548 w 9634"/>
              <a:gd name="connsiteY35" fmla="*/ 0 h 10000"/>
              <a:gd name="connsiteX36" fmla="*/ 913 w 9634"/>
              <a:gd name="connsiteY36" fmla="*/ 0 h 10000"/>
              <a:gd name="connsiteX37" fmla="*/ 1461 w 9634"/>
              <a:gd name="connsiteY37" fmla="*/ 106 h 10000"/>
              <a:gd name="connsiteX38" fmla="*/ 1643 w 9634"/>
              <a:gd name="connsiteY38" fmla="*/ 212 h 10000"/>
              <a:gd name="connsiteX39" fmla="*/ 1827 w 9634"/>
              <a:gd name="connsiteY39" fmla="*/ 317 h 10000"/>
              <a:gd name="connsiteX40" fmla="*/ 2009 w 9634"/>
              <a:gd name="connsiteY40" fmla="*/ 423 h 10000"/>
              <a:gd name="connsiteX41" fmla="*/ 2009 w 9634"/>
              <a:gd name="connsiteY41" fmla="*/ 635 h 10000"/>
              <a:gd name="connsiteX42" fmla="*/ 2009 w 9634"/>
              <a:gd name="connsiteY42" fmla="*/ 952 h 10000"/>
              <a:gd name="connsiteX43" fmla="*/ 1827 w 9634"/>
              <a:gd name="connsiteY43" fmla="*/ 1058 h 10000"/>
              <a:gd name="connsiteX44" fmla="*/ 1827 w 9634"/>
              <a:gd name="connsiteY44" fmla="*/ 1164 h 10000"/>
              <a:gd name="connsiteX45" fmla="*/ 1827 w 9634"/>
              <a:gd name="connsiteY45" fmla="*/ 1468 h 10000"/>
              <a:gd name="connsiteX46" fmla="*/ 1827 w 9634"/>
              <a:gd name="connsiteY46" fmla="*/ 1680 h 10000"/>
              <a:gd name="connsiteX47" fmla="*/ 1827 w 9634"/>
              <a:gd name="connsiteY47" fmla="*/ 2103 h 10000"/>
              <a:gd name="connsiteX48" fmla="*/ 1827 w 9634"/>
              <a:gd name="connsiteY48" fmla="*/ 2421 h 10000"/>
              <a:gd name="connsiteX49" fmla="*/ 1643 w 9634"/>
              <a:gd name="connsiteY49" fmla="*/ 2950 h 10000"/>
              <a:gd name="connsiteX50" fmla="*/ 1643 w 9634"/>
              <a:gd name="connsiteY50" fmla="*/ 3479 h 10000"/>
              <a:gd name="connsiteX51" fmla="*/ 1643 w 9634"/>
              <a:gd name="connsiteY51" fmla="*/ 3995 h 10000"/>
              <a:gd name="connsiteX52" fmla="*/ 1643 w 9634"/>
              <a:gd name="connsiteY52" fmla="*/ 4418 h 10000"/>
              <a:gd name="connsiteX53" fmla="*/ 1643 w 9634"/>
              <a:gd name="connsiteY53" fmla="*/ 4841 h 10000"/>
              <a:gd name="connsiteX54" fmla="*/ 1643 w 9634"/>
              <a:gd name="connsiteY54" fmla="*/ 5265 h 10000"/>
              <a:gd name="connsiteX55" fmla="*/ 1827 w 9634"/>
              <a:gd name="connsiteY55" fmla="*/ 5582 h 10000"/>
              <a:gd name="connsiteX56" fmla="*/ 1827 w 9634"/>
              <a:gd name="connsiteY56" fmla="*/ 5899 h 10000"/>
              <a:gd name="connsiteX57" fmla="*/ 1827 w 9634"/>
              <a:gd name="connsiteY57" fmla="*/ 6111 h 10000"/>
              <a:gd name="connsiteX58" fmla="*/ 1827 w 9634"/>
              <a:gd name="connsiteY58" fmla="*/ 6310 h 10000"/>
              <a:gd name="connsiteX59" fmla="*/ 1827 w 9634"/>
              <a:gd name="connsiteY59" fmla="*/ 6944 h 10000"/>
              <a:gd name="connsiteX60" fmla="*/ 2009 w 9634"/>
              <a:gd name="connsiteY60" fmla="*/ 7579 h 10000"/>
              <a:gd name="connsiteX61" fmla="*/ 2191 w 9634"/>
              <a:gd name="connsiteY61" fmla="*/ 7897 h 10000"/>
              <a:gd name="connsiteX62" fmla="*/ 2191 w 9634"/>
              <a:gd name="connsiteY62" fmla="*/ 8108 h 10000"/>
              <a:gd name="connsiteX63" fmla="*/ 2375 w 9634"/>
              <a:gd name="connsiteY63" fmla="*/ 8320 h 10000"/>
              <a:gd name="connsiteX64" fmla="*/ 2740 w 9634"/>
              <a:gd name="connsiteY64" fmla="*/ 8532 h 10000"/>
              <a:gd name="connsiteX65" fmla="*/ 2922 w 9634"/>
              <a:gd name="connsiteY65" fmla="*/ 8638 h 10000"/>
              <a:gd name="connsiteX66" fmla="*/ 3288 w 9634"/>
              <a:gd name="connsiteY66" fmla="*/ 8743 h 10000"/>
              <a:gd name="connsiteX67" fmla="*/ 3652 w 9634"/>
              <a:gd name="connsiteY67" fmla="*/ 8836 h 10000"/>
              <a:gd name="connsiteX68" fmla="*/ 4018 w 9634"/>
              <a:gd name="connsiteY68" fmla="*/ 8942 h 10000"/>
              <a:gd name="connsiteX69" fmla="*/ 4361 w 9634"/>
              <a:gd name="connsiteY69" fmla="*/ 8942 h 10000"/>
              <a:gd name="connsiteX70" fmla="*/ 4909 w 9634"/>
              <a:gd name="connsiteY70" fmla="*/ 9048 h 10000"/>
              <a:gd name="connsiteX71" fmla="*/ 5457 w 9634"/>
              <a:gd name="connsiteY71" fmla="*/ 9048 h 10000"/>
              <a:gd name="connsiteX72" fmla="*/ 6004 w 9634"/>
              <a:gd name="connsiteY72" fmla="*/ 9048 h 10000"/>
              <a:gd name="connsiteX73" fmla="*/ 6552 w 9634"/>
              <a:gd name="connsiteY73" fmla="*/ 8942 h 10000"/>
              <a:gd name="connsiteX74" fmla="*/ 6918 w 9634"/>
              <a:gd name="connsiteY74" fmla="*/ 8942 h 10000"/>
              <a:gd name="connsiteX75" fmla="*/ 7466 w 9634"/>
              <a:gd name="connsiteY75" fmla="*/ 8836 h 10000"/>
              <a:gd name="connsiteX76" fmla="*/ 7831 w 9634"/>
              <a:gd name="connsiteY76" fmla="*/ 8743 h 10000"/>
              <a:gd name="connsiteX77" fmla="*/ 8196 w 9634"/>
              <a:gd name="connsiteY77" fmla="*/ 8638 h 10000"/>
              <a:gd name="connsiteX78" fmla="*/ 9634 w 9634"/>
              <a:gd name="connsiteY78" fmla="*/ 9365 h 10000"/>
              <a:gd name="connsiteX79" fmla="*/ 9269 w 9634"/>
              <a:gd name="connsiteY79" fmla="*/ 9471 h 10000"/>
              <a:gd name="connsiteX80" fmla="*/ 8903 w 9634"/>
              <a:gd name="connsiteY80" fmla="*/ 9577 h 10000"/>
              <a:gd name="connsiteX81" fmla="*/ 8379 w 9634"/>
              <a:gd name="connsiteY81" fmla="*/ 9683 h 10000"/>
              <a:gd name="connsiteX82" fmla="*/ 7648 w 9634"/>
              <a:gd name="connsiteY82" fmla="*/ 9788 h 10000"/>
              <a:gd name="connsiteX83" fmla="*/ 7100 w 9634"/>
              <a:gd name="connsiteY83" fmla="*/ 9894 h 10000"/>
              <a:gd name="connsiteX84" fmla="*/ 6370 w 9634"/>
              <a:gd name="connsiteY84" fmla="*/ 10000 h 10000"/>
              <a:gd name="connsiteX85" fmla="*/ 5457 w 9634"/>
              <a:gd name="connsiteY85" fmla="*/ 10000 h 10000"/>
              <a:gd name="connsiteX86" fmla="*/ 5457 w 9634"/>
              <a:gd name="connsiteY86" fmla="*/ 10000 h 10000"/>
              <a:gd name="connsiteX0" fmla="*/ 5664 w 9621"/>
              <a:gd name="connsiteY0" fmla="*/ 10000 h 10000"/>
              <a:gd name="connsiteX1" fmla="*/ 4906 w 9621"/>
              <a:gd name="connsiteY1" fmla="*/ 9894 h 10000"/>
              <a:gd name="connsiteX2" fmla="*/ 4171 w 9621"/>
              <a:gd name="connsiteY2" fmla="*/ 9894 h 10000"/>
              <a:gd name="connsiteX3" fmla="*/ 3602 w 9621"/>
              <a:gd name="connsiteY3" fmla="*/ 9788 h 10000"/>
              <a:gd name="connsiteX4" fmla="*/ 3033 w 9621"/>
              <a:gd name="connsiteY4" fmla="*/ 9683 h 10000"/>
              <a:gd name="connsiteX5" fmla="*/ 2654 w 9621"/>
              <a:gd name="connsiteY5" fmla="*/ 9577 h 10000"/>
              <a:gd name="connsiteX6" fmla="*/ 2274 w 9621"/>
              <a:gd name="connsiteY6" fmla="*/ 9365 h 10000"/>
              <a:gd name="connsiteX7" fmla="*/ 1896 w 9621"/>
              <a:gd name="connsiteY7" fmla="*/ 9153 h 10000"/>
              <a:gd name="connsiteX8" fmla="*/ 1705 w 9621"/>
              <a:gd name="connsiteY8" fmla="*/ 8942 h 10000"/>
              <a:gd name="connsiteX9" fmla="*/ 1328 w 9621"/>
              <a:gd name="connsiteY9" fmla="*/ 8638 h 10000"/>
              <a:gd name="connsiteX10" fmla="*/ 1138 w 9621"/>
              <a:gd name="connsiteY10" fmla="*/ 8320 h 10000"/>
              <a:gd name="connsiteX11" fmla="*/ 948 w 9621"/>
              <a:gd name="connsiteY11" fmla="*/ 8003 h 10000"/>
              <a:gd name="connsiteX12" fmla="*/ 948 w 9621"/>
              <a:gd name="connsiteY12" fmla="*/ 7685 h 10000"/>
              <a:gd name="connsiteX13" fmla="*/ 758 w 9621"/>
              <a:gd name="connsiteY13" fmla="*/ 7474 h 10000"/>
              <a:gd name="connsiteX14" fmla="*/ 758 w 9621"/>
              <a:gd name="connsiteY14" fmla="*/ 7156 h 10000"/>
              <a:gd name="connsiteX15" fmla="*/ 758 w 9621"/>
              <a:gd name="connsiteY15" fmla="*/ 6733 h 10000"/>
              <a:gd name="connsiteX16" fmla="*/ 758 w 9621"/>
              <a:gd name="connsiteY16" fmla="*/ 6310 h 10000"/>
              <a:gd name="connsiteX17" fmla="*/ 758 w 9621"/>
              <a:gd name="connsiteY17" fmla="*/ 5794 h 10000"/>
              <a:gd name="connsiteX18" fmla="*/ 758 w 9621"/>
              <a:gd name="connsiteY18" fmla="*/ 5159 h 10000"/>
              <a:gd name="connsiteX19" fmla="*/ 758 w 9621"/>
              <a:gd name="connsiteY19" fmla="*/ 4524 h 10000"/>
              <a:gd name="connsiteX20" fmla="*/ 758 w 9621"/>
              <a:gd name="connsiteY20" fmla="*/ 3690 h 10000"/>
              <a:gd name="connsiteX21" fmla="*/ 758 w 9621"/>
              <a:gd name="connsiteY21" fmla="*/ 2950 h 10000"/>
              <a:gd name="connsiteX22" fmla="*/ 758 w 9621"/>
              <a:gd name="connsiteY22" fmla="*/ 2315 h 10000"/>
              <a:gd name="connsiteX23" fmla="*/ 569 w 9621"/>
              <a:gd name="connsiteY23" fmla="*/ 1786 h 10000"/>
              <a:gd name="connsiteX24" fmla="*/ 569 w 9621"/>
              <a:gd name="connsiteY24" fmla="*/ 1362 h 10000"/>
              <a:gd name="connsiteX25" fmla="*/ 569 w 9621"/>
              <a:gd name="connsiteY25" fmla="*/ 952 h 10000"/>
              <a:gd name="connsiteX26" fmla="*/ 569 w 9621"/>
              <a:gd name="connsiteY26" fmla="*/ 635 h 10000"/>
              <a:gd name="connsiteX27" fmla="*/ 380 w 9621"/>
              <a:gd name="connsiteY27" fmla="*/ 529 h 10000"/>
              <a:gd name="connsiteX28" fmla="*/ 380 w 9621"/>
              <a:gd name="connsiteY28" fmla="*/ 423 h 10000"/>
              <a:gd name="connsiteX29" fmla="*/ 189 w 9621"/>
              <a:gd name="connsiteY29" fmla="*/ 317 h 10000"/>
              <a:gd name="connsiteX30" fmla="*/ 0 w 9621"/>
              <a:gd name="connsiteY30" fmla="*/ 212 h 10000"/>
              <a:gd name="connsiteX31" fmla="*/ 0 w 9621"/>
              <a:gd name="connsiteY31" fmla="*/ 106 h 10000"/>
              <a:gd name="connsiteX32" fmla="*/ 0 w 9621"/>
              <a:gd name="connsiteY32" fmla="*/ 0 h 10000"/>
              <a:gd name="connsiteX33" fmla="*/ 189 w 9621"/>
              <a:gd name="connsiteY33" fmla="*/ 0 h 10000"/>
              <a:gd name="connsiteX34" fmla="*/ 380 w 9621"/>
              <a:gd name="connsiteY34" fmla="*/ 0 h 10000"/>
              <a:gd name="connsiteX35" fmla="*/ 569 w 9621"/>
              <a:gd name="connsiteY35" fmla="*/ 0 h 10000"/>
              <a:gd name="connsiteX36" fmla="*/ 948 w 9621"/>
              <a:gd name="connsiteY36" fmla="*/ 0 h 10000"/>
              <a:gd name="connsiteX37" fmla="*/ 1517 w 9621"/>
              <a:gd name="connsiteY37" fmla="*/ 106 h 10000"/>
              <a:gd name="connsiteX38" fmla="*/ 1705 w 9621"/>
              <a:gd name="connsiteY38" fmla="*/ 212 h 10000"/>
              <a:gd name="connsiteX39" fmla="*/ 1896 w 9621"/>
              <a:gd name="connsiteY39" fmla="*/ 317 h 10000"/>
              <a:gd name="connsiteX40" fmla="*/ 2085 w 9621"/>
              <a:gd name="connsiteY40" fmla="*/ 423 h 10000"/>
              <a:gd name="connsiteX41" fmla="*/ 2085 w 9621"/>
              <a:gd name="connsiteY41" fmla="*/ 635 h 10000"/>
              <a:gd name="connsiteX42" fmla="*/ 2085 w 9621"/>
              <a:gd name="connsiteY42" fmla="*/ 952 h 10000"/>
              <a:gd name="connsiteX43" fmla="*/ 1896 w 9621"/>
              <a:gd name="connsiteY43" fmla="*/ 1058 h 10000"/>
              <a:gd name="connsiteX44" fmla="*/ 1896 w 9621"/>
              <a:gd name="connsiteY44" fmla="*/ 1164 h 10000"/>
              <a:gd name="connsiteX45" fmla="*/ 1896 w 9621"/>
              <a:gd name="connsiteY45" fmla="*/ 1468 h 10000"/>
              <a:gd name="connsiteX46" fmla="*/ 1896 w 9621"/>
              <a:gd name="connsiteY46" fmla="*/ 1680 h 10000"/>
              <a:gd name="connsiteX47" fmla="*/ 1896 w 9621"/>
              <a:gd name="connsiteY47" fmla="*/ 2103 h 10000"/>
              <a:gd name="connsiteX48" fmla="*/ 1896 w 9621"/>
              <a:gd name="connsiteY48" fmla="*/ 2421 h 10000"/>
              <a:gd name="connsiteX49" fmla="*/ 1705 w 9621"/>
              <a:gd name="connsiteY49" fmla="*/ 2950 h 10000"/>
              <a:gd name="connsiteX50" fmla="*/ 1705 w 9621"/>
              <a:gd name="connsiteY50" fmla="*/ 3479 h 10000"/>
              <a:gd name="connsiteX51" fmla="*/ 1705 w 9621"/>
              <a:gd name="connsiteY51" fmla="*/ 3995 h 10000"/>
              <a:gd name="connsiteX52" fmla="*/ 1705 w 9621"/>
              <a:gd name="connsiteY52" fmla="*/ 4418 h 10000"/>
              <a:gd name="connsiteX53" fmla="*/ 1705 w 9621"/>
              <a:gd name="connsiteY53" fmla="*/ 4841 h 10000"/>
              <a:gd name="connsiteX54" fmla="*/ 1705 w 9621"/>
              <a:gd name="connsiteY54" fmla="*/ 5265 h 10000"/>
              <a:gd name="connsiteX55" fmla="*/ 1896 w 9621"/>
              <a:gd name="connsiteY55" fmla="*/ 5582 h 10000"/>
              <a:gd name="connsiteX56" fmla="*/ 1896 w 9621"/>
              <a:gd name="connsiteY56" fmla="*/ 5899 h 10000"/>
              <a:gd name="connsiteX57" fmla="*/ 1896 w 9621"/>
              <a:gd name="connsiteY57" fmla="*/ 6111 h 10000"/>
              <a:gd name="connsiteX58" fmla="*/ 1896 w 9621"/>
              <a:gd name="connsiteY58" fmla="*/ 6310 h 10000"/>
              <a:gd name="connsiteX59" fmla="*/ 1896 w 9621"/>
              <a:gd name="connsiteY59" fmla="*/ 6944 h 10000"/>
              <a:gd name="connsiteX60" fmla="*/ 2085 w 9621"/>
              <a:gd name="connsiteY60" fmla="*/ 7579 h 10000"/>
              <a:gd name="connsiteX61" fmla="*/ 2274 w 9621"/>
              <a:gd name="connsiteY61" fmla="*/ 7897 h 10000"/>
              <a:gd name="connsiteX62" fmla="*/ 2274 w 9621"/>
              <a:gd name="connsiteY62" fmla="*/ 8108 h 10000"/>
              <a:gd name="connsiteX63" fmla="*/ 2465 w 9621"/>
              <a:gd name="connsiteY63" fmla="*/ 8320 h 10000"/>
              <a:gd name="connsiteX64" fmla="*/ 2844 w 9621"/>
              <a:gd name="connsiteY64" fmla="*/ 8532 h 10000"/>
              <a:gd name="connsiteX65" fmla="*/ 3033 w 9621"/>
              <a:gd name="connsiteY65" fmla="*/ 8638 h 10000"/>
              <a:gd name="connsiteX66" fmla="*/ 3413 w 9621"/>
              <a:gd name="connsiteY66" fmla="*/ 8743 h 10000"/>
              <a:gd name="connsiteX67" fmla="*/ 3791 w 9621"/>
              <a:gd name="connsiteY67" fmla="*/ 8836 h 10000"/>
              <a:gd name="connsiteX68" fmla="*/ 4171 w 9621"/>
              <a:gd name="connsiteY68" fmla="*/ 8942 h 10000"/>
              <a:gd name="connsiteX69" fmla="*/ 4527 w 9621"/>
              <a:gd name="connsiteY69" fmla="*/ 8942 h 10000"/>
              <a:gd name="connsiteX70" fmla="*/ 5095 w 9621"/>
              <a:gd name="connsiteY70" fmla="*/ 9048 h 10000"/>
              <a:gd name="connsiteX71" fmla="*/ 5664 w 9621"/>
              <a:gd name="connsiteY71" fmla="*/ 9048 h 10000"/>
              <a:gd name="connsiteX72" fmla="*/ 6232 w 9621"/>
              <a:gd name="connsiteY72" fmla="*/ 9048 h 10000"/>
              <a:gd name="connsiteX73" fmla="*/ 6801 w 9621"/>
              <a:gd name="connsiteY73" fmla="*/ 8942 h 10000"/>
              <a:gd name="connsiteX74" fmla="*/ 7181 w 9621"/>
              <a:gd name="connsiteY74" fmla="*/ 8942 h 10000"/>
              <a:gd name="connsiteX75" fmla="*/ 7750 w 9621"/>
              <a:gd name="connsiteY75" fmla="*/ 8836 h 10000"/>
              <a:gd name="connsiteX76" fmla="*/ 8129 w 9621"/>
              <a:gd name="connsiteY76" fmla="*/ 8743 h 10000"/>
              <a:gd name="connsiteX77" fmla="*/ 8507 w 9621"/>
              <a:gd name="connsiteY77" fmla="*/ 8638 h 10000"/>
              <a:gd name="connsiteX78" fmla="*/ 9621 w 9621"/>
              <a:gd name="connsiteY78" fmla="*/ 9471 h 10000"/>
              <a:gd name="connsiteX79" fmla="*/ 9241 w 9621"/>
              <a:gd name="connsiteY79" fmla="*/ 9577 h 10000"/>
              <a:gd name="connsiteX80" fmla="*/ 8697 w 9621"/>
              <a:gd name="connsiteY80" fmla="*/ 9683 h 10000"/>
              <a:gd name="connsiteX81" fmla="*/ 7939 w 9621"/>
              <a:gd name="connsiteY81" fmla="*/ 9788 h 10000"/>
              <a:gd name="connsiteX82" fmla="*/ 7370 w 9621"/>
              <a:gd name="connsiteY82" fmla="*/ 9894 h 10000"/>
              <a:gd name="connsiteX83" fmla="*/ 6612 w 9621"/>
              <a:gd name="connsiteY83" fmla="*/ 10000 h 10000"/>
              <a:gd name="connsiteX84" fmla="*/ 5664 w 9621"/>
              <a:gd name="connsiteY84" fmla="*/ 10000 h 10000"/>
              <a:gd name="connsiteX85" fmla="*/ 5664 w 9621"/>
              <a:gd name="connsiteY85" fmla="*/ 10000 h 10000"/>
              <a:gd name="connsiteX0" fmla="*/ 5887 w 10000"/>
              <a:gd name="connsiteY0" fmla="*/ 10000 h 10000"/>
              <a:gd name="connsiteX1" fmla="*/ 5099 w 10000"/>
              <a:gd name="connsiteY1" fmla="*/ 9894 h 10000"/>
              <a:gd name="connsiteX2" fmla="*/ 4335 w 10000"/>
              <a:gd name="connsiteY2" fmla="*/ 9894 h 10000"/>
              <a:gd name="connsiteX3" fmla="*/ 3744 w 10000"/>
              <a:gd name="connsiteY3" fmla="*/ 9788 h 10000"/>
              <a:gd name="connsiteX4" fmla="*/ 3152 w 10000"/>
              <a:gd name="connsiteY4" fmla="*/ 9683 h 10000"/>
              <a:gd name="connsiteX5" fmla="*/ 2759 w 10000"/>
              <a:gd name="connsiteY5" fmla="*/ 9577 h 10000"/>
              <a:gd name="connsiteX6" fmla="*/ 2364 w 10000"/>
              <a:gd name="connsiteY6" fmla="*/ 9365 h 10000"/>
              <a:gd name="connsiteX7" fmla="*/ 1971 w 10000"/>
              <a:gd name="connsiteY7" fmla="*/ 9153 h 10000"/>
              <a:gd name="connsiteX8" fmla="*/ 1772 w 10000"/>
              <a:gd name="connsiteY8" fmla="*/ 8942 h 10000"/>
              <a:gd name="connsiteX9" fmla="*/ 1380 w 10000"/>
              <a:gd name="connsiteY9" fmla="*/ 8638 h 10000"/>
              <a:gd name="connsiteX10" fmla="*/ 1183 w 10000"/>
              <a:gd name="connsiteY10" fmla="*/ 8320 h 10000"/>
              <a:gd name="connsiteX11" fmla="*/ 985 w 10000"/>
              <a:gd name="connsiteY11" fmla="*/ 8003 h 10000"/>
              <a:gd name="connsiteX12" fmla="*/ 985 w 10000"/>
              <a:gd name="connsiteY12" fmla="*/ 7685 h 10000"/>
              <a:gd name="connsiteX13" fmla="*/ 788 w 10000"/>
              <a:gd name="connsiteY13" fmla="*/ 7474 h 10000"/>
              <a:gd name="connsiteX14" fmla="*/ 788 w 10000"/>
              <a:gd name="connsiteY14" fmla="*/ 7156 h 10000"/>
              <a:gd name="connsiteX15" fmla="*/ 788 w 10000"/>
              <a:gd name="connsiteY15" fmla="*/ 6733 h 10000"/>
              <a:gd name="connsiteX16" fmla="*/ 788 w 10000"/>
              <a:gd name="connsiteY16" fmla="*/ 6310 h 10000"/>
              <a:gd name="connsiteX17" fmla="*/ 788 w 10000"/>
              <a:gd name="connsiteY17" fmla="*/ 5794 h 10000"/>
              <a:gd name="connsiteX18" fmla="*/ 788 w 10000"/>
              <a:gd name="connsiteY18" fmla="*/ 5159 h 10000"/>
              <a:gd name="connsiteX19" fmla="*/ 788 w 10000"/>
              <a:gd name="connsiteY19" fmla="*/ 4524 h 10000"/>
              <a:gd name="connsiteX20" fmla="*/ 788 w 10000"/>
              <a:gd name="connsiteY20" fmla="*/ 3690 h 10000"/>
              <a:gd name="connsiteX21" fmla="*/ 788 w 10000"/>
              <a:gd name="connsiteY21" fmla="*/ 2950 h 10000"/>
              <a:gd name="connsiteX22" fmla="*/ 788 w 10000"/>
              <a:gd name="connsiteY22" fmla="*/ 2315 h 10000"/>
              <a:gd name="connsiteX23" fmla="*/ 591 w 10000"/>
              <a:gd name="connsiteY23" fmla="*/ 1786 h 10000"/>
              <a:gd name="connsiteX24" fmla="*/ 591 w 10000"/>
              <a:gd name="connsiteY24" fmla="*/ 1362 h 10000"/>
              <a:gd name="connsiteX25" fmla="*/ 591 w 10000"/>
              <a:gd name="connsiteY25" fmla="*/ 952 h 10000"/>
              <a:gd name="connsiteX26" fmla="*/ 591 w 10000"/>
              <a:gd name="connsiteY26" fmla="*/ 635 h 10000"/>
              <a:gd name="connsiteX27" fmla="*/ 395 w 10000"/>
              <a:gd name="connsiteY27" fmla="*/ 529 h 10000"/>
              <a:gd name="connsiteX28" fmla="*/ 395 w 10000"/>
              <a:gd name="connsiteY28" fmla="*/ 423 h 10000"/>
              <a:gd name="connsiteX29" fmla="*/ 196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196 w 10000"/>
              <a:gd name="connsiteY33" fmla="*/ 0 h 10000"/>
              <a:gd name="connsiteX34" fmla="*/ 395 w 10000"/>
              <a:gd name="connsiteY34" fmla="*/ 0 h 10000"/>
              <a:gd name="connsiteX35" fmla="*/ 591 w 10000"/>
              <a:gd name="connsiteY35" fmla="*/ 0 h 10000"/>
              <a:gd name="connsiteX36" fmla="*/ 985 w 10000"/>
              <a:gd name="connsiteY36" fmla="*/ 0 h 10000"/>
              <a:gd name="connsiteX37" fmla="*/ 1577 w 10000"/>
              <a:gd name="connsiteY37" fmla="*/ 106 h 10000"/>
              <a:gd name="connsiteX38" fmla="*/ 1772 w 10000"/>
              <a:gd name="connsiteY38" fmla="*/ 212 h 10000"/>
              <a:gd name="connsiteX39" fmla="*/ 1971 w 10000"/>
              <a:gd name="connsiteY39" fmla="*/ 317 h 10000"/>
              <a:gd name="connsiteX40" fmla="*/ 2167 w 10000"/>
              <a:gd name="connsiteY40" fmla="*/ 423 h 10000"/>
              <a:gd name="connsiteX41" fmla="*/ 2167 w 10000"/>
              <a:gd name="connsiteY41" fmla="*/ 635 h 10000"/>
              <a:gd name="connsiteX42" fmla="*/ 2167 w 10000"/>
              <a:gd name="connsiteY42" fmla="*/ 952 h 10000"/>
              <a:gd name="connsiteX43" fmla="*/ 1971 w 10000"/>
              <a:gd name="connsiteY43" fmla="*/ 1058 h 10000"/>
              <a:gd name="connsiteX44" fmla="*/ 1971 w 10000"/>
              <a:gd name="connsiteY44" fmla="*/ 1164 h 10000"/>
              <a:gd name="connsiteX45" fmla="*/ 1971 w 10000"/>
              <a:gd name="connsiteY45" fmla="*/ 1468 h 10000"/>
              <a:gd name="connsiteX46" fmla="*/ 1971 w 10000"/>
              <a:gd name="connsiteY46" fmla="*/ 1680 h 10000"/>
              <a:gd name="connsiteX47" fmla="*/ 1971 w 10000"/>
              <a:gd name="connsiteY47" fmla="*/ 2103 h 10000"/>
              <a:gd name="connsiteX48" fmla="*/ 1971 w 10000"/>
              <a:gd name="connsiteY48" fmla="*/ 2421 h 10000"/>
              <a:gd name="connsiteX49" fmla="*/ 1772 w 10000"/>
              <a:gd name="connsiteY49" fmla="*/ 2950 h 10000"/>
              <a:gd name="connsiteX50" fmla="*/ 1772 w 10000"/>
              <a:gd name="connsiteY50" fmla="*/ 3479 h 10000"/>
              <a:gd name="connsiteX51" fmla="*/ 1772 w 10000"/>
              <a:gd name="connsiteY51" fmla="*/ 3995 h 10000"/>
              <a:gd name="connsiteX52" fmla="*/ 1772 w 10000"/>
              <a:gd name="connsiteY52" fmla="*/ 4418 h 10000"/>
              <a:gd name="connsiteX53" fmla="*/ 1772 w 10000"/>
              <a:gd name="connsiteY53" fmla="*/ 4841 h 10000"/>
              <a:gd name="connsiteX54" fmla="*/ 1772 w 10000"/>
              <a:gd name="connsiteY54" fmla="*/ 5265 h 10000"/>
              <a:gd name="connsiteX55" fmla="*/ 1971 w 10000"/>
              <a:gd name="connsiteY55" fmla="*/ 5582 h 10000"/>
              <a:gd name="connsiteX56" fmla="*/ 1971 w 10000"/>
              <a:gd name="connsiteY56" fmla="*/ 5899 h 10000"/>
              <a:gd name="connsiteX57" fmla="*/ 1971 w 10000"/>
              <a:gd name="connsiteY57" fmla="*/ 6111 h 10000"/>
              <a:gd name="connsiteX58" fmla="*/ 1971 w 10000"/>
              <a:gd name="connsiteY58" fmla="*/ 6310 h 10000"/>
              <a:gd name="connsiteX59" fmla="*/ 1971 w 10000"/>
              <a:gd name="connsiteY59" fmla="*/ 6944 h 10000"/>
              <a:gd name="connsiteX60" fmla="*/ 2167 w 10000"/>
              <a:gd name="connsiteY60" fmla="*/ 7579 h 10000"/>
              <a:gd name="connsiteX61" fmla="*/ 2364 w 10000"/>
              <a:gd name="connsiteY61" fmla="*/ 7897 h 10000"/>
              <a:gd name="connsiteX62" fmla="*/ 2364 w 10000"/>
              <a:gd name="connsiteY62" fmla="*/ 8108 h 10000"/>
              <a:gd name="connsiteX63" fmla="*/ 2562 w 10000"/>
              <a:gd name="connsiteY63" fmla="*/ 8320 h 10000"/>
              <a:gd name="connsiteX64" fmla="*/ 2956 w 10000"/>
              <a:gd name="connsiteY64" fmla="*/ 8532 h 10000"/>
              <a:gd name="connsiteX65" fmla="*/ 3152 w 10000"/>
              <a:gd name="connsiteY65" fmla="*/ 8638 h 10000"/>
              <a:gd name="connsiteX66" fmla="*/ 3547 w 10000"/>
              <a:gd name="connsiteY66" fmla="*/ 8743 h 10000"/>
              <a:gd name="connsiteX67" fmla="*/ 3940 w 10000"/>
              <a:gd name="connsiteY67" fmla="*/ 8836 h 10000"/>
              <a:gd name="connsiteX68" fmla="*/ 4335 w 10000"/>
              <a:gd name="connsiteY68" fmla="*/ 8942 h 10000"/>
              <a:gd name="connsiteX69" fmla="*/ 4705 w 10000"/>
              <a:gd name="connsiteY69" fmla="*/ 8942 h 10000"/>
              <a:gd name="connsiteX70" fmla="*/ 5296 w 10000"/>
              <a:gd name="connsiteY70" fmla="*/ 9048 h 10000"/>
              <a:gd name="connsiteX71" fmla="*/ 5887 w 10000"/>
              <a:gd name="connsiteY71" fmla="*/ 9048 h 10000"/>
              <a:gd name="connsiteX72" fmla="*/ 6477 w 10000"/>
              <a:gd name="connsiteY72" fmla="*/ 9048 h 10000"/>
              <a:gd name="connsiteX73" fmla="*/ 7069 w 10000"/>
              <a:gd name="connsiteY73" fmla="*/ 8942 h 10000"/>
              <a:gd name="connsiteX74" fmla="*/ 7464 w 10000"/>
              <a:gd name="connsiteY74" fmla="*/ 8942 h 10000"/>
              <a:gd name="connsiteX75" fmla="*/ 8055 w 10000"/>
              <a:gd name="connsiteY75" fmla="*/ 8836 h 10000"/>
              <a:gd name="connsiteX76" fmla="*/ 8449 w 10000"/>
              <a:gd name="connsiteY76" fmla="*/ 8743 h 10000"/>
              <a:gd name="connsiteX77" fmla="*/ 8842 w 10000"/>
              <a:gd name="connsiteY77" fmla="*/ 8638 h 10000"/>
              <a:gd name="connsiteX78" fmla="*/ 10000 w 10000"/>
              <a:gd name="connsiteY78" fmla="*/ 9471 h 10000"/>
              <a:gd name="connsiteX79" fmla="*/ 9040 w 10000"/>
              <a:gd name="connsiteY79" fmla="*/ 9683 h 10000"/>
              <a:gd name="connsiteX80" fmla="*/ 8252 w 10000"/>
              <a:gd name="connsiteY80" fmla="*/ 9788 h 10000"/>
              <a:gd name="connsiteX81" fmla="*/ 7660 w 10000"/>
              <a:gd name="connsiteY81" fmla="*/ 9894 h 10000"/>
              <a:gd name="connsiteX82" fmla="*/ 6872 w 10000"/>
              <a:gd name="connsiteY82" fmla="*/ 10000 h 10000"/>
              <a:gd name="connsiteX83" fmla="*/ 5887 w 10000"/>
              <a:gd name="connsiteY83" fmla="*/ 10000 h 10000"/>
              <a:gd name="connsiteX84" fmla="*/ 5887 w 10000"/>
              <a:gd name="connsiteY84" fmla="*/ 10000 h 10000"/>
              <a:gd name="connsiteX0" fmla="*/ 5887 w 9040"/>
              <a:gd name="connsiteY0" fmla="*/ 10000 h 10000"/>
              <a:gd name="connsiteX1" fmla="*/ 5099 w 9040"/>
              <a:gd name="connsiteY1" fmla="*/ 9894 h 10000"/>
              <a:gd name="connsiteX2" fmla="*/ 4335 w 9040"/>
              <a:gd name="connsiteY2" fmla="*/ 9894 h 10000"/>
              <a:gd name="connsiteX3" fmla="*/ 3744 w 9040"/>
              <a:gd name="connsiteY3" fmla="*/ 9788 h 10000"/>
              <a:gd name="connsiteX4" fmla="*/ 3152 w 9040"/>
              <a:gd name="connsiteY4" fmla="*/ 9683 h 10000"/>
              <a:gd name="connsiteX5" fmla="*/ 2759 w 9040"/>
              <a:gd name="connsiteY5" fmla="*/ 9577 h 10000"/>
              <a:gd name="connsiteX6" fmla="*/ 2364 w 9040"/>
              <a:gd name="connsiteY6" fmla="*/ 9365 h 10000"/>
              <a:gd name="connsiteX7" fmla="*/ 1971 w 9040"/>
              <a:gd name="connsiteY7" fmla="*/ 9153 h 10000"/>
              <a:gd name="connsiteX8" fmla="*/ 1772 w 9040"/>
              <a:gd name="connsiteY8" fmla="*/ 8942 h 10000"/>
              <a:gd name="connsiteX9" fmla="*/ 1380 w 9040"/>
              <a:gd name="connsiteY9" fmla="*/ 8638 h 10000"/>
              <a:gd name="connsiteX10" fmla="*/ 1183 w 9040"/>
              <a:gd name="connsiteY10" fmla="*/ 8320 h 10000"/>
              <a:gd name="connsiteX11" fmla="*/ 985 w 9040"/>
              <a:gd name="connsiteY11" fmla="*/ 8003 h 10000"/>
              <a:gd name="connsiteX12" fmla="*/ 985 w 9040"/>
              <a:gd name="connsiteY12" fmla="*/ 7685 h 10000"/>
              <a:gd name="connsiteX13" fmla="*/ 788 w 9040"/>
              <a:gd name="connsiteY13" fmla="*/ 7474 h 10000"/>
              <a:gd name="connsiteX14" fmla="*/ 788 w 9040"/>
              <a:gd name="connsiteY14" fmla="*/ 7156 h 10000"/>
              <a:gd name="connsiteX15" fmla="*/ 788 w 9040"/>
              <a:gd name="connsiteY15" fmla="*/ 6733 h 10000"/>
              <a:gd name="connsiteX16" fmla="*/ 788 w 9040"/>
              <a:gd name="connsiteY16" fmla="*/ 6310 h 10000"/>
              <a:gd name="connsiteX17" fmla="*/ 788 w 9040"/>
              <a:gd name="connsiteY17" fmla="*/ 5794 h 10000"/>
              <a:gd name="connsiteX18" fmla="*/ 788 w 9040"/>
              <a:gd name="connsiteY18" fmla="*/ 5159 h 10000"/>
              <a:gd name="connsiteX19" fmla="*/ 788 w 9040"/>
              <a:gd name="connsiteY19" fmla="*/ 4524 h 10000"/>
              <a:gd name="connsiteX20" fmla="*/ 788 w 9040"/>
              <a:gd name="connsiteY20" fmla="*/ 3690 h 10000"/>
              <a:gd name="connsiteX21" fmla="*/ 788 w 9040"/>
              <a:gd name="connsiteY21" fmla="*/ 2950 h 10000"/>
              <a:gd name="connsiteX22" fmla="*/ 788 w 9040"/>
              <a:gd name="connsiteY22" fmla="*/ 2315 h 10000"/>
              <a:gd name="connsiteX23" fmla="*/ 591 w 9040"/>
              <a:gd name="connsiteY23" fmla="*/ 1786 h 10000"/>
              <a:gd name="connsiteX24" fmla="*/ 591 w 9040"/>
              <a:gd name="connsiteY24" fmla="*/ 1362 h 10000"/>
              <a:gd name="connsiteX25" fmla="*/ 591 w 9040"/>
              <a:gd name="connsiteY25" fmla="*/ 952 h 10000"/>
              <a:gd name="connsiteX26" fmla="*/ 591 w 9040"/>
              <a:gd name="connsiteY26" fmla="*/ 635 h 10000"/>
              <a:gd name="connsiteX27" fmla="*/ 395 w 9040"/>
              <a:gd name="connsiteY27" fmla="*/ 529 h 10000"/>
              <a:gd name="connsiteX28" fmla="*/ 395 w 9040"/>
              <a:gd name="connsiteY28" fmla="*/ 423 h 10000"/>
              <a:gd name="connsiteX29" fmla="*/ 196 w 9040"/>
              <a:gd name="connsiteY29" fmla="*/ 317 h 10000"/>
              <a:gd name="connsiteX30" fmla="*/ 0 w 9040"/>
              <a:gd name="connsiteY30" fmla="*/ 212 h 10000"/>
              <a:gd name="connsiteX31" fmla="*/ 0 w 9040"/>
              <a:gd name="connsiteY31" fmla="*/ 106 h 10000"/>
              <a:gd name="connsiteX32" fmla="*/ 0 w 9040"/>
              <a:gd name="connsiteY32" fmla="*/ 0 h 10000"/>
              <a:gd name="connsiteX33" fmla="*/ 196 w 9040"/>
              <a:gd name="connsiteY33" fmla="*/ 0 h 10000"/>
              <a:gd name="connsiteX34" fmla="*/ 395 w 9040"/>
              <a:gd name="connsiteY34" fmla="*/ 0 h 10000"/>
              <a:gd name="connsiteX35" fmla="*/ 591 w 9040"/>
              <a:gd name="connsiteY35" fmla="*/ 0 h 10000"/>
              <a:gd name="connsiteX36" fmla="*/ 985 w 9040"/>
              <a:gd name="connsiteY36" fmla="*/ 0 h 10000"/>
              <a:gd name="connsiteX37" fmla="*/ 1577 w 9040"/>
              <a:gd name="connsiteY37" fmla="*/ 106 h 10000"/>
              <a:gd name="connsiteX38" fmla="*/ 1772 w 9040"/>
              <a:gd name="connsiteY38" fmla="*/ 212 h 10000"/>
              <a:gd name="connsiteX39" fmla="*/ 1971 w 9040"/>
              <a:gd name="connsiteY39" fmla="*/ 317 h 10000"/>
              <a:gd name="connsiteX40" fmla="*/ 2167 w 9040"/>
              <a:gd name="connsiteY40" fmla="*/ 423 h 10000"/>
              <a:gd name="connsiteX41" fmla="*/ 2167 w 9040"/>
              <a:gd name="connsiteY41" fmla="*/ 635 h 10000"/>
              <a:gd name="connsiteX42" fmla="*/ 2167 w 9040"/>
              <a:gd name="connsiteY42" fmla="*/ 952 h 10000"/>
              <a:gd name="connsiteX43" fmla="*/ 1971 w 9040"/>
              <a:gd name="connsiteY43" fmla="*/ 1058 h 10000"/>
              <a:gd name="connsiteX44" fmla="*/ 1971 w 9040"/>
              <a:gd name="connsiteY44" fmla="*/ 1164 h 10000"/>
              <a:gd name="connsiteX45" fmla="*/ 1971 w 9040"/>
              <a:gd name="connsiteY45" fmla="*/ 1468 h 10000"/>
              <a:gd name="connsiteX46" fmla="*/ 1971 w 9040"/>
              <a:gd name="connsiteY46" fmla="*/ 1680 h 10000"/>
              <a:gd name="connsiteX47" fmla="*/ 1971 w 9040"/>
              <a:gd name="connsiteY47" fmla="*/ 2103 h 10000"/>
              <a:gd name="connsiteX48" fmla="*/ 1971 w 9040"/>
              <a:gd name="connsiteY48" fmla="*/ 2421 h 10000"/>
              <a:gd name="connsiteX49" fmla="*/ 1772 w 9040"/>
              <a:gd name="connsiteY49" fmla="*/ 2950 h 10000"/>
              <a:gd name="connsiteX50" fmla="*/ 1772 w 9040"/>
              <a:gd name="connsiteY50" fmla="*/ 3479 h 10000"/>
              <a:gd name="connsiteX51" fmla="*/ 1772 w 9040"/>
              <a:gd name="connsiteY51" fmla="*/ 3995 h 10000"/>
              <a:gd name="connsiteX52" fmla="*/ 1772 w 9040"/>
              <a:gd name="connsiteY52" fmla="*/ 4418 h 10000"/>
              <a:gd name="connsiteX53" fmla="*/ 1772 w 9040"/>
              <a:gd name="connsiteY53" fmla="*/ 4841 h 10000"/>
              <a:gd name="connsiteX54" fmla="*/ 1772 w 9040"/>
              <a:gd name="connsiteY54" fmla="*/ 5265 h 10000"/>
              <a:gd name="connsiteX55" fmla="*/ 1971 w 9040"/>
              <a:gd name="connsiteY55" fmla="*/ 5582 h 10000"/>
              <a:gd name="connsiteX56" fmla="*/ 1971 w 9040"/>
              <a:gd name="connsiteY56" fmla="*/ 5899 h 10000"/>
              <a:gd name="connsiteX57" fmla="*/ 1971 w 9040"/>
              <a:gd name="connsiteY57" fmla="*/ 6111 h 10000"/>
              <a:gd name="connsiteX58" fmla="*/ 1971 w 9040"/>
              <a:gd name="connsiteY58" fmla="*/ 6310 h 10000"/>
              <a:gd name="connsiteX59" fmla="*/ 1971 w 9040"/>
              <a:gd name="connsiteY59" fmla="*/ 6944 h 10000"/>
              <a:gd name="connsiteX60" fmla="*/ 2167 w 9040"/>
              <a:gd name="connsiteY60" fmla="*/ 7579 h 10000"/>
              <a:gd name="connsiteX61" fmla="*/ 2364 w 9040"/>
              <a:gd name="connsiteY61" fmla="*/ 7897 h 10000"/>
              <a:gd name="connsiteX62" fmla="*/ 2364 w 9040"/>
              <a:gd name="connsiteY62" fmla="*/ 8108 h 10000"/>
              <a:gd name="connsiteX63" fmla="*/ 2562 w 9040"/>
              <a:gd name="connsiteY63" fmla="*/ 8320 h 10000"/>
              <a:gd name="connsiteX64" fmla="*/ 2956 w 9040"/>
              <a:gd name="connsiteY64" fmla="*/ 8532 h 10000"/>
              <a:gd name="connsiteX65" fmla="*/ 3152 w 9040"/>
              <a:gd name="connsiteY65" fmla="*/ 8638 h 10000"/>
              <a:gd name="connsiteX66" fmla="*/ 3547 w 9040"/>
              <a:gd name="connsiteY66" fmla="*/ 8743 h 10000"/>
              <a:gd name="connsiteX67" fmla="*/ 3940 w 9040"/>
              <a:gd name="connsiteY67" fmla="*/ 8836 h 10000"/>
              <a:gd name="connsiteX68" fmla="*/ 4335 w 9040"/>
              <a:gd name="connsiteY68" fmla="*/ 8942 h 10000"/>
              <a:gd name="connsiteX69" fmla="*/ 4705 w 9040"/>
              <a:gd name="connsiteY69" fmla="*/ 8942 h 10000"/>
              <a:gd name="connsiteX70" fmla="*/ 5296 w 9040"/>
              <a:gd name="connsiteY70" fmla="*/ 9048 h 10000"/>
              <a:gd name="connsiteX71" fmla="*/ 5887 w 9040"/>
              <a:gd name="connsiteY71" fmla="*/ 9048 h 10000"/>
              <a:gd name="connsiteX72" fmla="*/ 6477 w 9040"/>
              <a:gd name="connsiteY72" fmla="*/ 9048 h 10000"/>
              <a:gd name="connsiteX73" fmla="*/ 7069 w 9040"/>
              <a:gd name="connsiteY73" fmla="*/ 8942 h 10000"/>
              <a:gd name="connsiteX74" fmla="*/ 7464 w 9040"/>
              <a:gd name="connsiteY74" fmla="*/ 8942 h 10000"/>
              <a:gd name="connsiteX75" fmla="*/ 8055 w 9040"/>
              <a:gd name="connsiteY75" fmla="*/ 8836 h 10000"/>
              <a:gd name="connsiteX76" fmla="*/ 8449 w 9040"/>
              <a:gd name="connsiteY76" fmla="*/ 8743 h 10000"/>
              <a:gd name="connsiteX77" fmla="*/ 8842 w 9040"/>
              <a:gd name="connsiteY77" fmla="*/ 8638 h 10000"/>
              <a:gd name="connsiteX78" fmla="*/ 9040 w 9040"/>
              <a:gd name="connsiteY78" fmla="*/ 9683 h 10000"/>
              <a:gd name="connsiteX79" fmla="*/ 8252 w 9040"/>
              <a:gd name="connsiteY79" fmla="*/ 9788 h 10000"/>
              <a:gd name="connsiteX80" fmla="*/ 7660 w 9040"/>
              <a:gd name="connsiteY80" fmla="*/ 9894 h 10000"/>
              <a:gd name="connsiteX81" fmla="*/ 6872 w 9040"/>
              <a:gd name="connsiteY81" fmla="*/ 10000 h 10000"/>
              <a:gd name="connsiteX82" fmla="*/ 5887 w 9040"/>
              <a:gd name="connsiteY82" fmla="*/ 10000 h 10000"/>
              <a:gd name="connsiteX83" fmla="*/ 5887 w 9040"/>
              <a:gd name="connsiteY83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8257 w 10000"/>
              <a:gd name="connsiteY74" fmla="*/ 8942 h 10000"/>
              <a:gd name="connsiteX75" fmla="*/ 8910 w 10000"/>
              <a:gd name="connsiteY75" fmla="*/ 8836 h 10000"/>
              <a:gd name="connsiteX76" fmla="*/ 9346 w 10000"/>
              <a:gd name="connsiteY76" fmla="*/ 8743 h 10000"/>
              <a:gd name="connsiteX77" fmla="*/ 10000 w 10000"/>
              <a:gd name="connsiteY77" fmla="*/ 9683 h 10000"/>
              <a:gd name="connsiteX78" fmla="*/ 9128 w 10000"/>
              <a:gd name="connsiteY78" fmla="*/ 9788 h 10000"/>
              <a:gd name="connsiteX79" fmla="*/ 8473 w 10000"/>
              <a:gd name="connsiteY79" fmla="*/ 9894 h 10000"/>
              <a:gd name="connsiteX80" fmla="*/ 7602 w 10000"/>
              <a:gd name="connsiteY80" fmla="*/ 10000 h 10000"/>
              <a:gd name="connsiteX81" fmla="*/ 6512 w 10000"/>
              <a:gd name="connsiteY81" fmla="*/ 10000 h 10000"/>
              <a:gd name="connsiteX82" fmla="*/ 6512 w 10000"/>
              <a:gd name="connsiteY82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8257 w 10000"/>
              <a:gd name="connsiteY74" fmla="*/ 8942 h 10000"/>
              <a:gd name="connsiteX75" fmla="*/ 8910 w 10000"/>
              <a:gd name="connsiteY75" fmla="*/ 8836 h 10000"/>
              <a:gd name="connsiteX76" fmla="*/ 10000 w 10000"/>
              <a:gd name="connsiteY76" fmla="*/ 9683 h 10000"/>
              <a:gd name="connsiteX77" fmla="*/ 9128 w 10000"/>
              <a:gd name="connsiteY77" fmla="*/ 9788 h 10000"/>
              <a:gd name="connsiteX78" fmla="*/ 8473 w 10000"/>
              <a:gd name="connsiteY78" fmla="*/ 9894 h 10000"/>
              <a:gd name="connsiteX79" fmla="*/ 7602 w 10000"/>
              <a:gd name="connsiteY79" fmla="*/ 10000 h 10000"/>
              <a:gd name="connsiteX80" fmla="*/ 6512 w 10000"/>
              <a:gd name="connsiteY80" fmla="*/ 10000 h 10000"/>
              <a:gd name="connsiteX81" fmla="*/ 6512 w 10000"/>
              <a:gd name="connsiteY81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8257 w 10000"/>
              <a:gd name="connsiteY74" fmla="*/ 8942 h 10000"/>
              <a:gd name="connsiteX75" fmla="*/ 10000 w 10000"/>
              <a:gd name="connsiteY75" fmla="*/ 9683 h 10000"/>
              <a:gd name="connsiteX76" fmla="*/ 9128 w 10000"/>
              <a:gd name="connsiteY76" fmla="*/ 9788 h 10000"/>
              <a:gd name="connsiteX77" fmla="*/ 8473 w 10000"/>
              <a:gd name="connsiteY77" fmla="*/ 9894 h 10000"/>
              <a:gd name="connsiteX78" fmla="*/ 7602 w 10000"/>
              <a:gd name="connsiteY78" fmla="*/ 10000 h 10000"/>
              <a:gd name="connsiteX79" fmla="*/ 6512 w 10000"/>
              <a:gd name="connsiteY79" fmla="*/ 10000 h 10000"/>
              <a:gd name="connsiteX80" fmla="*/ 6512 w 10000"/>
              <a:gd name="connsiteY80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7820 w 10000"/>
              <a:gd name="connsiteY73" fmla="*/ 8942 h 10000"/>
              <a:gd name="connsiteX74" fmla="*/ 10000 w 10000"/>
              <a:gd name="connsiteY74" fmla="*/ 9683 h 10000"/>
              <a:gd name="connsiteX75" fmla="*/ 9128 w 10000"/>
              <a:gd name="connsiteY75" fmla="*/ 9788 h 10000"/>
              <a:gd name="connsiteX76" fmla="*/ 8473 w 10000"/>
              <a:gd name="connsiteY76" fmla="*/ 9894 h 10000"/>
              <a:gd name="connsiteX77" fmla="*/ 7602 w 10000"/>
              <a:gd name="connsiteY77" fmla="*/ 10000 h 10000"/>
              <a:gd name="connsiteX78" fmla="*/ 6512 w 10000"/>
              <a:gd name="connsiteY78" fmla="*/ 10000 h 10000"/>
              <a:gd name="connsiteX79" fmla="*/ 6512 w 10000"/>
              <a:gd name="connsiteY79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7165 w 10000"/>
              <a:gd name="connsiteY72" fmla="*/ 9048 h 10000"/>
              <a:gd name="connsiteX73" fmla="*/ 10000 w 10000"/>
              <a:gd name="connsiteY73" fmla="*/ 9683 h 10000"/>
              <a:gd name="connsiteX74" fmla="*/ 9128 w 10000"/>
              <a:gd name="connsiteY74" fmla="*/ 9788 h 10000"/>
              <a:gd name="connsiteX75" fmla="*/ 8473 w 10000"/>
              <a:gd name="connsiteY75" fmla="*/ 9894 h 10000"/>
              <a:gd name="connsiteX76" fmla="*/ 7602 w 10000"/>
              <a:gd name="connsiteY76" fmla="*/ 10000 h 10000"/>
              <a:gd name="connsiteX77" fmla="*/ 6512 w 10000"/>
              <a:gd name="connsiteY77" fmla="*/ 10000 h 10000"/>
              <a:gd name="connsiteX78" fmla="*/ 6512 w 10000"/>
              <a:gd name="connsiteY78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6512 w 10000"/>
              <a:gd name="connsiteY71" fmla="*/ 9048 h 10000"/>
              <a:gd name="connsiteX72" fmla="*/ 10000 w 10000"/>
              <a:gd name="connsiteY72" fmla="*/ 9683 h 10000"/>
              <a:gd name="connsiteX73" fmla="*/ 9128 w 10000"/>
              <a:gd name="connsiteY73" fmla="*/ 9788 h 10000"/>
              <a:gd name="connsiteX74" fmla="*/ 8473 w 10000"/>
              <a:gd name="connsiteY74" fmla="*/ 9894 h 10000"/>
              <a:gd name="connsiteX75" fmla="*/ 7602 w 10000"/>
              <a:gd name="connsiteY75" fmla="*/ 10000 h 10000"/>
              <a:gd name="connsiteX76" fmla="*/ 6512 w 10000"/>
              <a:gd name="connsiteY76" fmla="*/ 10000 h 10000"/>
              <a:gd name="connsiteX77" fmla="*/ 6512 w 10000"/>
              <a:gd name="connsiteY77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5858 w 10000"/>
              <a:gd name="connsiteY70" fmla="*/ 9048 h 10000"/>
              <a:gd name="connsiteX71" fmla="*/ 10000 w 10000"/>
              <a:gd name="connsiteY71" fmla="*/ 9683 h 10000"/>
              <a:gd name="connsiteX72" fmla="*/ 9128 w 10000"/>
              <a:gd name="connsiteY72" fmla="*/ 9788 h 10000"/>
              <a:gd name="connsiteX73" fmla="*/ 8473 w 10000"/>
              <a:gd name="connsiteY73" fmla="*/ 9894 h 10000"/>
              <a:gd name="connsiteX74" fmla="*/ 7602 w 10000"/>
              <a:gd name="connsiteY74" fmla="*/ 10000 h 10000"/>
              <a:gd name="connsiteX75" fmla="*/ 6512 w 10000"/>
              <a:gd name="connsiteY75" fmla="*/ 10000 h 10000"/>
              <a:gd name="connsiteX76" fmla="*/ 6512 w 10000"/>
              <a:gd name="connsiteY76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5205 w 10000"/>
              <a:gd name="connsiteY69" fmla="*/ 8942 h 10000"/>
              <a:gd name="connsiteX70" fmla="*/ 10000 w 10000"/>
              <a:gd name="connsiteY70" fmla="*/ 9683 h 10000"/>
              <a:gd name="connsiteX71" fmla="*/ 9128 w 10000"/>
              <a:gd name="connsiteY71" fmla="*/ 9788 h 10000"/>
              <a:gd name="connsiteX72" fmla="*/ 8473 w 10000"/>
              <a:gd name="connsiteY72" fmla="*/ 9894 h 10000"/>
              <a:gd name="connsiteX73" fmla="*/ 7602 w 10000"/>
              <a:gd name="connsiteY73" fmla="*/ 10000 h 10000"/>
              <a:gd name="connsiteX74" fmla="*/ 6512 w 10000"/>
              <a:gd name="connsiteY74" fmla="*/ 10000 h 10000"/>
              <a:gd name="connsiteX75" fmla="*/ 6512 w 10000"/>
              <a:gd name="connsiteY75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4795 w 10000"/>
              <a:gd name="connsiteY68" fmla="*/ 8942 h 10000"/>
              <a:gd name="connsiteX69" fmla="*/ 10000 w 10000"/>
              <a:gd name="connsiteY69" fmla="*/ 9683 h 10000"/>
              <a:gd name="connsiteX70" fmla="*/ 9128 w 10000"/>
              <a:gd name="connsiteY70" fmla="*/ 9788 h 10000"/>
              <a:gd name="connsiteX71" fmla="*/ 8473 w 10000"/>
              <a:gd name="connsiteY71" fmla="*/ 9894 h 10000"/>
              <a:gd name="connsiteX72" fmla="*/ 7602 w 10000"/>
              <a:gd name="connsiteY72" fmla="*/ 10000 h 10000"/>
              <a:gd name="connsiteX73" fmla="*/ 6512 w 10000"/>
              <a:gd name="connsiteY73" fmla="*/ 10000 h 10000"/>
              <a:gd name="connsiteX74" fmla="*/ 6512 w 10000"/>
              <a:gd name="connsiteY74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4358 w 10000"/>
              <a:gd name="connsiteY67" fmla="*/ 8836 h 10000"/>
              <a:gd name="connsiteX68" fmla="*/ 10000 w 10000"/>
              <a:gd name="connsiteY68" fmla="*/ 9683 h 10000"/>
              <a:gd name="connsiteX69" fmla="*/ 9128 w 10000"/>
              <a:gd name="connsiteY69" fmla="*/ 9788 h 10000"/>
              <a:gd name="connsiteX70" fmla="*/ 8473 w 10000"/>
              <a:gd name="connsiteY70" fmla="*/ 9894 h 10000"/>
              <a:gd name="connsiteX71" fmla="*/ 7602 w 10000"/>
              <a:gd name="connsiteY71" fmla="*/ 10000 h 10000"/>
              <a:gd name="connsiteX72" fmla="*/ 6512 w 10000"/>
              <a:gd name="connsiteY72" fmla="*/ 10000 h 10000"/>
              <a:gd name="connsiteX73" fmla="*/ 6512 w 10000"/>
              <a:gd name="connsiteY73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3924 w 10000"/>
              <a:gd name="connsiteY66" fmla="*/ 8743 h 10000"/>
              <a:gd name="connsiteX67" fmla="*/ 10000 w 10000"/>
              <a:gd name="connsiteY67" fmla="*/ 9683 h 10000"/>
              <a:gd name="connsiteX68" fmla="*/ 9128 w 10000"/>
              <a:gd name="connsiteY68" fmla="*/ 9788 h 10000"/>
              <a:gd name="connsiteX69" fmla="*/ 8473 w 10000"/>
              <a:gd name="connsiteY69" fmla="*/ 9894 h 10000"/>
              <a:gd name="connsiteX70" fmla="*/ 7602 w 10000"/>
              <a:gd name="connsiteY70" fmla="*/ 10000 h 10000"/>
              <a:gd name="connsiteX71" fmla="*/ 6512 w 10000"/>
              <a:gd name="connsiteY71" fmla="*/ 10000 h 10000"/>
              <a:gd name="connsiteX72" fmla="*/ 6512 w 10000"/>
              <a:gd name="connsiteY72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3487 w 10000"/>
              <a:gd name="connsiteY65" fmla="*/ 8638 h 10000"/>
              <a:gd name="connsiteX66" fmla="*/ 10000 w 10000"/>
              <a:gd name="connsiteY66" fmla="*/ 9683 h 10000"/>
              <a:gd name="connsiteX67" fmla="*/ 9128 w 10000"/>
              <a:gd name="connsiteY67" fmla="*/ 9788 h 10000"/>
              <a:gd name="connsiteX68" fmla="*/ 8473 w 10000"/>
              <a:gd name="connsiteY68" fmla="*/ 9894 h 10000"/>
              <a:gd name="connsiteX69" fmla="*/ 7602 w 10000"/>
              <a:gd name="connsiteY69" fmla="*/ 10000 h 10000"/>
              <a:gd name="connsiteX70" fmla="*/ 6512 w 10000"/>
              <a:gd name="connsiteY70" fmla="*/ 10000 h 10000"/>
              <a:gd name="connsiteX71" fmla="*/ 6512 w 10000"/>
              <a:gd name="connsiteY71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3270 w 10000"/>
              <a:gd name="connsiteY64" fmla="*/ 8532 h 10000"/>
              <a:gd name="connsiteX65" fmla="*/ 10000 w 10000"/>
              <a:gd name="connsiteY65" fmla="*/ 9683 h 10000"/>
              <a:gd name="connsiteX66" fmla="*/ 9128 w 10000"/>
              <a:gd name="connsiteY66" fmla="*/ 9788 h 10000"/>
              <a:gd name="connsiteX67" fmla="*/ 8473 w 10000"/>
              <a:gd name="connsiteY67" fmla="*/ 9894 h 10000"/>
              <a:gd name="connsiteX68" fmla="*/ 7602 w 10000"/>
              <a:gd name="connsiteY68" fmla="*/ 10000 h 10000"/>
              <a:gd name="connsiteX69" fmla="*/ 6512 w 10000"/>
              <a:gd name="connsiteY69" fmla="*/ 10000 h 10000"/>
              <a:gd name="connsiteX70" fmla="*/ 6512 w 10000"/>
              <a:gd name="connsiteY70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2180 w 10000"/>
              <a:gd name="connsiteY7" fmla="*/ 9153 h 10000"/>
              <a:gd name="connsiteX8" fmla="*/ 1960 w 10000"/>
              <a:gd name="connsiteY8" fmla="*/ 8942 h 10000"/>
              <a:gd name="connsiteX9" fmla="*/ 1527 w 10000"/>
              <a:gd name="connsiteY9" fmla="*/ 8638 h 10000"/>
              <a:gd name="connsiteX10" fmla="*/ 1309 w 10000"/>
              <a:gd name="connsiteY10" fmla="*/ 8320 h 10000"/>
              <a:gd name="connsiteX11" fmla="*/ 1090 w 10000"/>
              <a:gd name="connsiteY11" fmla="*/ 8003 h 10000"/>
              <a:gd name="connsiteX12" fmla="*/ 1090 w 10000"/>
              <a:gd name="connsiteY12" fmla="*/ 7685 h 10000"/>
              <a:gd name="connsiteX13" fmla="*/ 872 w 10000"/>
              <a:gd name="connsiteY13" fmla="*/ 7474 h 10000"/>
              <a:gd name="connsiteX14" fmla="*/ 872 w 10000"/>
              <a:gd name="connsiteY14" fmla="*/ 7156 h 10000"/>
              <a:gd name="connsiteX15" fmla="*/ 872 w 10000"/>
              <a:gd name="connsiteY15" fmla="*/ 6733 h 10000"/>
              <a:gd name="connsiteX16" fmla="*/ 872 w 10000"/>
              <a:gd name="connsiteY16" fmla="*/ 6310 h 10000"/>
              <a:gd name="connsiteX17" fmla="*/ 872 w 10000"/>
              <a:gd name="connsiteY17" fmla="*/ 5794 h 10000"/>
              <a:gd name="connsiteX18" fmla="*/ 872 w 10000"/>
              <a:gd name="connsiteY18" fmla="*/ 5159 h 10000"/>
              <a:gd name="connsiteX19" fmla="*/ 872 w 10000"/>
              <a:gd name="connsiteY19" fmla="*/ 4524 h 10000"/>
              <a:gd name="connsiteX20" fmla="*/ 872 w 10000"/>
              <a:gd name="connsiteY20" fmla="*/ 3690 h 10000"/>
              <a:gd name="connsiteX21" fmla="*/ 872 w 10000"/>
              <a:gd name="connsiteY21" fmla="*/ 2950 h 10000"/>
              <a:gd name="connsiteX22" fmla="*/ 872 w 10000"/>
              <a:gd name="connsiteY22" fmla="*/ 2315 h 10000"/>
              <a:gd name="connsiteX23" fmla="*/ 654 w 10000"/>
              <a:gd name="connsiteY23" fmla="*/ 1786 h 10000"/>
              <a:gd name="connsiteX24" fmla="*/ 654 w 10000"/>
              <a:gd name="connsiteY24" fmla="*/ 1362 h 10000"/>
              <a:gd name="connsiteX25" fmla="*/ 654 w 10000"/>
              <a:gd name="connsiteY25" fmla="*/ 952 h 10000"/>
              <a:gd name="connsiteX26" fmla="*/ 654 w 10000"/>
              <a:gd name="connsiteY26" fmla="*/ 635 h 10000"/>
              <a:gd name="connsiteX27" fmla="*/ 437 w 10000"/>
              <a:gd name="connsiteY27" fmla="*/ 529 h 10000"/>
              <a:gd name="connsiteX28" fmla="*/ 437 w 10000"/>
              <a:gd name="connsiteY28" fmla="*/ 423 h 10000"/>
              <a:gd name="connsiteX29" fmla="*/ 217 w 10000"/>
              <a:gd name="connsiteY29" fmla="*/ 317 h 10000"/>
              <a:gd name="connsiteX30" fmla="*/ 0 w 10000"/>
              <a:gd name="connsiteY30" fmla="*/ 212 h 10000"/>
              <a:gd name="connsiteX31" fmla="*/ 0 w 10000"/>
              <a:gd name="connsiteY31" fmla="*/ 106 h 10000"/>
              <a:gd name="connsiteX32" fmla="*/ 0 w 10000"/>
              <a:gd name="connsiteY32" fmla="*/ 0 h 10000"/>
              <a:gd name="connsiteX33" fmla="*/ 217 w 10000"/>
              <a:gd name="connsiteY33" fmla="*/ 0 h 10000"/>
              <a:gd name="connsiteX34" fmla="*/ 437 w 10000"/>
              <a:gd name="connsiteY34" fmla="*/ 0 h 10000"/>
              <a:gd name="connsiteX35" fmla="*/ 654 w 10000"/>
              <a:gd name="connsiteY35" fmla="*/ 0 h 10000"/>
              <a:gd name="connsiteX36" fmla="*/ 1090 w 10000"/>
              <a:gd name="connsiteY36" fmla="*/ 0 h 10000"/>
              <a:gd name="connsiteX37" fmla="*/ 1744 w 10000"/>
              <a:gd name="connsiteY37" fmla="*/ 106 h 10000"/>
              <a:gd name="connsiteX38" fmla="*/ 1960 w 10000"/>
              <a:gd name="connsiteY38" fmla="*/ 212 h 10000"/>
              <a:gd name="connsiteX39" fmla="*/ 2180 w 10000"/>
              <a:gd name="connsiteY39" fmla="*/ 317 h 10000"/>
              <a:gd name="connsiteX40" fmla="*/ 2397 w 10000"/>
              <a:gd name="connsiteY40" fmla="*/ 423 h 10000"/>
              <a:gd name="connsiteX41" fmla="*/ 2397 w 10000"/>
              <a:gd name="connsiteY41" fmla="*/ 635 h 10000"/>
              <a:gd name="connsiteX42" fmla="*/ 2397 w 10000"/>
              <a:gd name="connsiteY42" fmla="*/ 952 h 10000"/>
              <a:gd name="connsiteX43" fmla="*/ 2180 w 10000"/>
              <a:gd name="connsiteY43" fmla="*/ 1058 h 10000"/>
              <a:gd name="connsiteX44" fmla="*/ 2180 w 10000"/>
              <a:gd name="connsiteY44" fmla="*/ 1164 h 10000"/>
              <a:gd name="connsiteX45" fmla="*/ 2180 w 10000"/>
              <a:gd name="connsiteY45" fmla="*/ 1468 h 10000"/>
              <a:gd name="connsiteX46" fmla="*/ 2180 w 10000"/>
              <a:gd name="connsiteY46" fmla="*/ 1680 h 10000"/>
              <a:gd name="connsiteX47" fmla="*/ 2180 w 10000"/>
              <a:gd name="connsiteY47" fmla="*/ 2103 h 10000"/>
              <a:gd name="connsiteX48" fmla="*/ 2180 w 10000"/>
              <a:gd name="connsiteY48" fmla="*/ 2421 h 10000"/>
              <a:gd name="connsiteX49" fmla="*/ 1960 w 10000"/>
              <a:gd name="connsiteY49" fmla="*/ 2950 h 10000"/>
              <a:gd name="connsiteX50" fmla="*/ 1960 w 10000"/>
              <a:gd name="connsiteY50" fmla="*/ 3479 h 10000"/>
              <a:gd name="connsiteX51" fmla="*/ 1960 w 10000"/>
              <a:gd name="connsiteY51" fmla="*/ 3995 h 10000"/>
              <a:gd name="connsiteX52" fmla="*/ 1960 w 10000"/>
              <a:gd name="connsiteY52" fmla="*/ 4418 h 10000"/>
              <a:gd name="connsiteX53" fmla="*/ 1960 w 10000"/>
              <a:gd name="connsiteY53" fmla="*/ 4841 h 10000"/>
              <a:gd name="connsiteX54" fmla="*/ 1960 w 10000"/>
              <a:gd name="connsiteY54" fmla="*/ 5265 h 10000"/>
              <a:gd name="connsiteX55" fmla="*/ 2180 w 10000"/>
              <a:gd name="connsiteY55" fmla="*/ 5582 h 10000"/>
              <a:gd name="connsiteX56" fmla="*/ 2180 w 10000"/>
              <a:gd name="connsiteY56" fmla="*/ 5899 h 10000"/>
              <a:gd name="connsiteX57" fmla="*/ 2180 w 10000"/>
              <a:gd name="connsiteY57" fmla="*/ 6111 h 10000"/>
              <a:gd name="connsiteX58" fmla="*/ 2180 w 10000"/>
              <a:gd name="connsiteY58" fmla="*/ 6310 h 10000"/>
              <a:gd name="connsiteX59" fmla="*/ 2180 w 10000"/>
              <a:gd name="connsiteY59" fmla="*/ 6944 h 10000"/>
              <a:gd name="connsiteX60" fmla="*/ 2397 w 10000"/>
              <a:gd name="connsiteY60" fmla="*/ 7579 h 10000"/>
              <a:gd name="connsiteX61" fmla="*/ 2615 w 10000"/>
              <a:gd name="connsiteY61" fmla="*/ 7897 h 10000"/>
              <a:gd name="connsiteX62" fmla="*/ 2615 w 10000"/>
              <a:gd name="connsiteY62" fmla="*/ 8108 h 10000"/>
              <a:gd name="connsiteX63" fmla="*/ 2834 w 10000"/>
              <a:gd name="connsiteY63" fmla="*/ 8320 h 10000"/>
              <a:gd name="connsiteX64" fmla="*/ 10000 w 10000"/>
              <a:gd name="connsiteY64" fmla="*/ 9683 h 10000"/>
              <a:gd name="connsiteX65" fmla="*/ 9128 w 10000"/>
              <a:gd name="connsiteY65" fmla="*/ 9788 h 10000"/>
              <a:gd name="connsiteX66" fmla="*/ 8473 w 10000"/>
              <a:gd name="connsiteY66" fmla="*/ 9894 h 10000"/>
              <a:gd name="connsiteX67" fmla="*/ 7602 w 10000"/>
              <a:gd name="connsiteY67" fmla="*/ 10000 h 10000"/>
              <a:gd name="connsiteX68" fmla="*/ 6512 w 10000"/>
              <a:gd name="connsiteY68" fmla="*/ 10000 h 10000"/>
              <a:gd name="connsiteX69" fmla="*/ 6512 w 10000"/>
              <a:gd name="connsiteY69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2615 w 10000"/>
              <a:gd name="connsiteY6" fmla="*/ 9365 h 10000"/>
              <a:gd name="connsiteX7" fmla="*/ 1960 w 10000"/>
              <a:gd name="connsiteY7" fmla="*/ 8942 h 10000"/>
              <a:gd name="connsiteX8" fmla="*/ 1527 w 10000"/>
              <a:gd name="connsiteY8" fmla="*/ 8638 h 10000"/>
              <a:gd name="connsiteX9" fmla="*/ 1309 w 10000"/>
              <a:gd name="connsiteY9" fmla="*/ 8320 h 10000"/>
              <a:gd name="connsiteX10" fmla="*/ 1090 w 10000"/>
              <a:gd name="connsiteY10" fmla="*/ 8003 h 10000"/>
              <a:gd name="connsiteX11" fmla="*/ 1090 w 10000"/>
              <a:gd name="connsiteY11" fmla="*/ 7685 h 10000"/>
              <a:gd name="connsiteX12" fmla="*/ 872 w 10000"/>
              <a:gd name="connsiteY12" fmla="*/ 7474 h 10000"/>
              <a:gd name="connsiteX13" fmla="*/ 872 w 10000"/>
              <a:gd name="connsiteY13" fmla="*/ 7156 h 10000"/>
              <a:gd name="connsiteX14" fmla="*/ 872 w 10000"/>
              <a:gd name="connsiteY14" fmla="*/ 6733 h 10000"/>
              <a:gd name="connsiteX15" fmla="*/ 872 w 10000"/>
              <a:gd name="connsiteY15" fmla="*/ 6310 h 10000"/>
              <a:gd name="connsiteX16" fmla="*/ 872 w 10000"/>
              <a:gd name="connsiteY16" fmla="*/ 5794 h 10000"/>
              <a:gd name="connsiteX17" fmla="*/ 872 w 10000"/>
              <a:gd name="connsiteY17" fmla="*/ 5159 h 10000"/>
              <a:gd name="connsiteX18" fmla="*/ 872 w 10000"/>
              <a:gd name="connsiteY18" fmla="*/ 4524 h 10000"/>
              <a:gd name="connsiteX19" fmla="*/ 872 w 10000"/>
              <a:gd name="connsiteY19" fmla="*/ 3690 h 10000"/>
              <a:gd name="connsiteX20" fmla="*/ 872 w 10000"/>
              <a:gd name="connsiteY20" fmla="*/ 2950 h 10000"/>
              <a:gd name="connsiteX21" fmla="*/ 872 w 10000"/>
              <a:gd name="connsiteY21" fmla="*/ 2315 h 10000"/>
              <a:gd name="connsiteX22" fmla="*/ 654 w 10000"/>
              <a:gd name="connsiteY22" fmla="*/ 1786 h 10000"/>
              <a:gd name="connsiteX23" fmla="*/ 654 w 10000"/>
              <a:gd name="connsiteY23" fmla="*/ 1362 h 10000"/>
              <a:gd name="connsiteX24" fmla="*/ 654 w 10000"/>
              <a:gd name="connsiteY24" fmla="*/ 952 h 10000"/>
              <a:gd name="connsiteX25" fmla="*/ 654 w 10000"/>
              <a:gd name="connsiteY25" fmla="*/ 635 h 10000"/>
              <a:gd name="connsiteX26" fmla="*/ 437 w 10000"/>
              <a:gd name="connsiteY26" fmla="*/ 529 h 10000"/>
              <a:gd name="connsiteX27" fmla="*/ 437 w 10000"/>
              <a:gd name="connsiteY27" fmla="*/ 423 h 10000"/>
              <a:gd name="connsiteX28" fmla="*/ 217 w 10000"/>
              <a:gd name="connsiteY28" fmla="*/ 317 h 10000"/>
              <a:gd name="connsiteX29" fmla="*/ 0 w 10000"/>
              <a:gd name="connsiteY29" fmla="*/ 212 h 10000"/>
              <a:gd name="connsiteX30" fmla="*/ 0 w 10000"/>
              <a:gd name="connsiteY30" fmla="*/ 106 h 10000"/>
              <a:gd name="connsiteX31" fmla="*/ 0 w 10000"/>
              <a:gd name="connsiteY31" fmla="*/ 0 h 10000"/>
              <a:gd name="connsiteX32" fmla="*/ 217 w 10000"/>
              <a:gd name="connsiteY32" fmla="*/ 0 h 10000"/>
              <a:gd name="connsiteX33" fmla="*/ 437 w 10000"/>
              <a:gd name="connsiteY33" fmla="*/ 0 h 10000"/>
              <a:gd name="connsiteX34" fmla="*/ 654 w 10000"/>
              <a:gd name="connsiteY34" fmla="*/ 0 h 10000"/>
              <a:gd name="connsiteX35" fmla="*/ 1090 w 10000"/>
              <a:gd name="connsiteY35" fmla="*/ 0 h 10000"/>
              <a:gd name="connsiteX36" fmla="*/ 1744 w 10000"/>
              <a:gd name="connsiteY36" fmla="*/ 106 h 10000"/>
              <a:gd name="connsiteX37" fmla="*/ 1960 w 10000"/>
              <a:gd name="connsiteY37" fmla="*/ 212 h 10000"/>
              <a:gd name="connsiteX38" fmla="*/ 2180 w 10000"/>
              <a:gd name="connsiteY38" fmla="*/ 317 h 10000"/>
              <a:gd name="connsiteX39" fmla="*/ 2397 w 10000"/>
              <a:gd name="connsiteY39" fmla="*/ 423 h 10000"/>
              <a:gd name="connsiteX40" fmla="*/ 2397 w 10000"/>
              <a:gd name="connsiteY40" fmla="*/ 635 h 10000"/>
              <a:gd name="connsiteX41" fmla="*/ 2397 w 10000"/>
              <a:gd name="connsiteY41" fmla="*/ 952 h 10000"/>
              <a:gd name="connsiteX42" fmla="*/ 2180 w 10000"/>
              <a:gd name="connsiteY42" fmla="*/ 1058 h 10000"/>
              <a:gd name="connsiteX43" fmla="*/ 2180 w 10000"/>
              <a:gd name="connsiteY43" fmla="*/ 1164 h 10000"/>
              <a:gd name="connsiteX44" fmla="*/ 2180 w 10000"/>
              <a:gd name="connsiteY44" fmla="*/ 1468 h 10000"/>
              <a:gd name="connsiteX45" fmla="*/ 2180 w 10000"/>
              <a:gd name="connsiteY45" fmla="*/ 1680 h 10000"/>
              <a:gd name="connsiteX46" fmla="*/ 2180 w 10000"/>
              <a:gd name="connsiteY46" fmla="*/ 2103 h 10000"/>
              <a:gd name="connsiteX47" fmla="*/ 2180 w 10000"/>
              <a:gd name="connsiteY47" fmla="*/ 2421 h 10000"/>
              <a:gd name="connsiteX48" fmla="*/ 1960 w 10000"/>
              <a:gd name="connsiteY48" fmla="*/ 2950 h 10000"/>
              <a:gd name="connsiteX49" fmla="*/ 1960 w 10000"/>
              <a:gd name="connsiteY49" fmla="*/ 3479 h 10000"/>
              <a:gd name="connsiteX50" fmla="*/ 1960 w 10000"/>
              <a:gd name="connsiteY50" fmla="*/ 3995 h 10000"/>
              <a:gd name="connsiteX51" fmla="*/ 1960 w 10000"/>
              <a:gd name="connsiteY51" fmla="*/ 4418 h 10000"/>
              <a:gd name="connsiteX52" fmla="*/ 1960 w 10000"/>
              <a:gd name="connsiteY52" fmla="*/ 4841 h 10000"/>
              <a:gd name="connsiteX53" fmla="*/ 1960 w 10000"/>
              <a:gd name="connsiteY53" fmla="*/ 5265 h 10000"/>
              <a:gd name="connsiteX54" fmla="*/ 2180 w 10000"/>
              <a:gd name="connsiteY54" fmla="*/ 5582 h 10000"/>
              <a:gd name="connsiteX55" fmla="*/ 2180 w 10000"/>
              <a:gd name="connsiteY55" fmla="*/ 5899 h 10000"/>
              <a:gd name="connsiteX56" fmla="*/ 2180 w 10000"/>
              <a:gd name="connsiteY56" fmla="*/ 6111 h 10000"/>
              <a:gd name="connsiteX57" fmla="*/ 2180 w 10000"/>
              <a:gd name="connsiteY57" fmla="*/ 6310 h 10000"/>
              <a:gd name="connsiteX58" fmla="*/ 2180 w 10000"/>
              <a:gd name="connsiteY58" fmla="*/ 6944 h 10000"/>
              <a:gd name="connsiteX59" fmla="*/ 2397 w 10000"/>
              <a:gd name="connsiteY59" fmla="*/ 7579 h 10000"/>
              <a:gd name="connsiteX60" fmla="*/ 2615 w 10000"/>
              <a:gd name="connsiteY60" fmla="*/ 7897 h 10000"/>
              <a:gd name="connsiteX61" fmla="*/ 2615 w 10000"/>
              <a:gd name="connsiteY61" fmla="*/ 8108 h 10000"/>
              <a:gd name="connsiteX62" fmla="*/ 2834 w 10000"/>
              <a:gd name="connsiteY62" fmla="*/ 8320 h 10000"/>
              <a:gd name="connsiteX63" fmla="*/ 10000 w 10000"/>
              <a:gd name="connsiteY63" fmla="*/ 9683 h 10000"/>
              <a:gd name="connsiteX64" fmla="*/ 9128 w 10000"/>
              <a:gd name="connsiteY64" fmla="*/ 9788 h 10000"/>
              <a:gd name="connsiteX65" fmla="*/ 8473 w 10000"/>
              <a:gd name="connsiteY65" fmla="*/ 9894 h 10000"/>
              <a:gd name="connsiteX66" fmla="*/ 7602 w 10000"/>
              <a:gd name="connsiteY66" fmla="*/ 10000 h 10000"/>
              <a:gd name="connsiteX67" fmla="*/ 6512 w 10000"/>
              <a:gd name="connsiteY67" fmla="*/ 10000 h 10000"/>
              <a:gd name="connsiteX68" fmla="*/ 6512 w 10000"/>
              <a:gd name="connsiteY68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3052 w 10000"/>
              <a:gd name="connsiteY5" fmla="*/ 9577 h 10000"/>
              <a:gd name="connsiteX6" fmla="*/ 1960 w 10000"/>
              <a:gd name="connsiteY6" fmla="*/ 8942 h 10000"/>
              <a:gd name="connsiteX7" fmla="*/ 1527 w 10000"/>
              <a:gd name="connsiteY7" fmla="*/ 8638 h 10000"/>
              <a:gd name="connsiteX8" fmla="*/ 1309 w 10000"/>
              <a:gd name="connsiteY8" fmla="*/ 8320 h 10000"/>
              <a:gd name="connsiteX9" fmla="*/ 1090 w 10000"/>
              <a:gd name="connsiteY9" fmla="*/ 8003 h 10000"/>
              <a:gd name="connsiteX10" fmla="*/ 1090 w 10000"/>
              <a:gd name="connsiteY10" fmla="*/ 7685 h 10000"/>
              <a:gd name="connsiteX11" fmla="*/ 872 w 10000"/>
              <a:gd name="connsiteY11" fmla="*/ 7474 h 10000"/>
              <a:gd name="connsiteX12" fmla="*/ 872 w 10000"/>
              <a:gd name="connsiteY12" fmla="*/ 7156 h 10000"/>
              <a:gd name="connsiteX13" fmla="*/ 872 w 10000"/>
              <a:gd name="connsiteY13" fmla="*/ 6733 h 10000"/>
              <a:gd name="connsiteX14" fmla="*/ 872 w 10000"/>
              <a:gd name="connsiteY14" fmla="*/ 6310 h 10000"/>
              <a:gd name="connsiteX15" fmla="*/ 872 w 10000"/>
              <a:gd name="connsiteY15" fmla="*/ 5794 h 10000"/>
              <a:gd name="connsiteX16" fmla="*/ 872 w 10000"/>
              <a:gd name="connsiteY16" fmla="*/ 5159 h 10000"/>
              <a:gd name="connsiteX17" fmla="*/ 872 w 10000"/>
              <a:gd name="connsiteY17" fmla="*/ 4524 h 10000"/>
              <a:gd name="connsiteX18" fmla="*/ 872 w 10000"/>
              <a:gd name="connsiteY18" fmla="*/ 3690 h 10000"/>
              <a:gd name="connsiteX19" fmla="*/ 872 w 10000"/>
              <a:gd name="connsiteY19" fmla="*/ 2950 h 10000"/>
              <a:gd name="connsiteX20" fmla="*/ 872 w 10000"/>
              <a:gd name="connsiteY20" fmla="*/ 2315 h 10000"/>
              <a:gd name="connsiteX21" fmla="*/ 654 w 10000"/>
              <a:gd name="connsiteY21" fmla="*/ 1786 h 10000"/>
              <a:gd name="connsiteX22" fmla="*/ 654 w 10000"/>
              <a:gd name="connsiteY22" fmla="*/ 1362 h 10000"/>
              <a:gd name="connsiteX23" fmla="*/ 654 w 10000"/>
              <a:gd name="connsiteY23" fmla="*/ 952 h 10000"/>
              <a:gd name="connsiteX24" fmla="*/ 654 w 10000"/>
              <a:gd name="connsiteY24" fmla="*/ 635 h 10000"/>
              <a:gd name="connsiteX25" fmla="*/ 437 w 10000"/>
              <a:gd name="connsiteY25" fmla="*/ 529 h 10000"/>
              <a:gd name="connsiteX26" fmla="*/ 437 w 10000"/>
              <a:gd name="connsiteY26" fmla="*/ 423 h 10000"/>
              <a:gd name="connsiteX27" fmla="*/ 217 w 10000"/>
              <a:gd name="connsiteY27" fmla="*/ 317 h 10000"/>
              <a:gd name="connsiteX28" fmla="*/ 0 w 10000"/>
              <a:gd name="connsiteY28" fmla="*/ 212 h 10000"/>
              <a:gd name="connsiteX29" fmla="*/ 0 w 10000"/>
              <a:gd name="connsiteY29" fmla="*/ 106 h 10000"/>
              <a:gd name="connsiteX30" fmla="*/ 0 w 10000"/>
              <a:gd name="connsiteY30" fmla="*/ 0 h 10000"/>
              <a:gd name="connsiteX31" fmla="*/ 217 w 10000"/>
              <a:gd name="connsiteY31" fmla="*/ 0 h 10000"/>
              <a:gd name="connsiteX32" fmla="*/ 437 w 10000"/>
              <a:gd name="connsiteY32" fmla="*/ 0 h 10000"/>
              <a:gd name="connsiteX33" fmla="*/ 654 w 10000"/>
              <a:gd name="connsiteY33" fmla="*/ 0 h 10000"/>
              <a:gd name="connsiteX34" fmla="*/ 1090 w 10000"/>
              <a:gd name="connsiteY34" fmla="*/ 0 h 10000"/>
              <a:gd name="connsiteX35" fmla="*/ 1744 w 10000"/>
              <a:gd name="connsiteY35" fmla="*/ 106 h 10000"/>
              <a:gd name="connsiteX36" fmla="*/ 1960 w 10000"/>
              <a:gd name="connsiteY36" fmla="*/ 212 h 10000"/>
              <a:gd name="connsiteX37" fmla="*/ 2180 w 10000"/>
              <a:gd name="connsiteY37" fmla="*/ 317 h 10000"/>
              <a:gd name="connsiteX38" fmla="*/ 2397 w 10000"/>
              <a:gd name="connsiteY38" fmla="*/ 423 h 10000"/>
              <a:gd name="connsiteX39" fmla="*/ 2397 w 10000"/>
              <a:gd name="connsiteY39" fmla="*/ 635 h 10000"/>
              <a:gd name="connsiteX40" fmla="*/ 2397 w 10000"/>
              <a:gd name="connsiteY40" fmla="*/ 952 h 10000"/>
              <a:gd name="connsiteX41" fmla="*/ 2180 w 10000"/>
              <a:gd name="connsiteY41" fmla="*/ 1058 h 10000"/>
              <a:gd name="connsiteX42" fmla="*/ 2180 w 10000"/>
              <a:gd name="connsiteY42" fmla="*/ 1164 h 10000"/>
              <a:gd name="connsiteX43" fmla="*/ 2180 w 10000"/>
              <a:gd name="connsiteY43" fmla="*/ 1468 h 10000"/>
              <a:gd name="connsiteX44" fmla="*/ 2180 w 10000"/>
              <a:gd name="connsiteY44" fmla="*/ 1680 h 10000"/>
              <a:gd name="connsiteX45" fmla="*/ 2180 w 10000"/>
              <a:gd name="connsiteY45" fmla="*/ 2103 h 10000"/>
              <a:gd name="connsiteX46" fmla="*/ 2180 w 10000"/>
              <a:gd name="connsiteY46" fmla="*/ 2421 h 10000"/>
              <a:gd name="connsiteX47" fmla="*/ 1960 w 10000"/>
              <a:gd name="connsiteY47" fmla="*/ 2950 h 10000"/>
              <a:gd name="connsiteX48" fmla="*/ 1960 w 10000"/>
              <a:gd name="connsiteY48" fmla="*/ 3479 h 10000"/>
              <a:gd name="connsiteX49" fmla="*/ 1960 w 10000"/>
              <a:gd name="connsiteY49" fmla="*/ 3995 h 10000"/>
              <a:gd name="connsiteX50" fmla="*/ 1960 w 10000"/>
              <a:gd name="connsiteY50" fmla="*/ 4418 h 10000"/>
              <a:gd name="connsiteX51" fmla="*/ 1960 w 10000"/>
              <a:gd name="connsiteY51" fmla="*/ 4841 h 10000"/>
              <a:gd name="connsiteX52" fmla="*/ 1960 w 10000"/>
              <a:gd name="connsiteY52" fmla="*/ 5265 h 10000"/>
              <a:gd name="connsiteX53" fmla="*/ 2180 w 10000"/>
              <a:gd name="connsiteY53" fmla="*/ 5582 h 10000"/>
              <a:gd name="connsiteX54" fmla="*/ 2180 w 10000"/>
              <a:gd name="connsiteY54" fmla="*/ 5899 h 10000"/>
              <a:gd name="connsiteX55" fmla="*/ 2180 w 10000"/>
              <a:gd name="connsiteY55" fmla="*/ 6111 h 10000"/>
              <a:gd name="connsiteX56" fmla="*/ 2180 w 10000"/>
              <a:gd name="connsiteY56" fmla="*/ 6310 h 10000"/>
              <a:gd name="connsiteX57" fmla="*/ 2180 w 10000"/>
              <a:gd name="connsiteY57" fmla="*/ 6944 h 10000"/>
              <a:gd name="connsiteX58" fmla="*/ 2397 w 10000"/>
              <a:gd name="connsiteY58" fmla="*/ 7579 h 10000"/>
              <a:gd name="connsiteX59" fmla="*/ 2615 w 10000"/>
              <a:gd name="connsiteY59" fmla="*/ 7897 h 10000"/>
              <a:gd name="connsiteX60" fmla="*/ 2615 w 10000"/>
              <a:gd name="connsiteY60" fmla="*/ 8108 h 10000"/>
              <a:gd name="connsiteX61" fmla="*/ 2834 w 10000"/>
              <a:gd name="connsiteY61" fmla="*/ 8320 h 10000"/>
              <a:gd name="connsiteX62" fmla="*/ 10000 w 10000"/>
              <a:gd name="connsiteY62" fmla="*/ 9683 h 10000"/>
              <a:gd name="connsiteX63" fmla="*/ 9128 w 10000"/>
              <a:gd name="connsiteY63" fmla="*/ 9788 h 10000"/>
              <a:gd name="connsiteX64" fmla="*/ 8473 w 10000"/>
              <a:gd name="connsiteY64" fmla="*/ 9894 h 10000"/>
              <a:gd name="connsiteX65" fmla="*/ 7602 w 10000"/>
              <a:gd name="connsiteY65" fmla="*/ 10000 h 10000"/>
              <a:gd name="connsiteX66" fmla="*/ 6512 w 10000"/>
              <a:gd name="connsiteY66" fmla="*/ 10000 h 10000"/>
              <a:gd name="connsiteX67" fmla="*/ 6512 w 10000"/>
              <a:gd name="connsiteY67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3487 w 10000"/>
              <a:gd name="connsiteY4" fmla="*/ 9683 h 10000"/>
              <a:gd name="connsiteX5" fmla="*/ 1960 w 10000"/>
              <a:gd name="connsiteY5" fmla="*/ 8942 h 10000"/>
              <a:gd name="connsiteX6" fmla="*/ 1527 w 10000"/>
              <a:gd name="connsiteY6" fmla="*/ 8638 h 10000"/>
              <a:gd name="connsiteX7" fmla="*/ 1309 w 10000"/>
              <a:gd name="connsiteY7" fmla="*/ 8320 h 10000"/>
              <a:gd name="connsiteX8" fmla="*/ 1090 w 10000"/>
              <a:gd name="connsiteY8" fmla="*/ 8003 h 10000"/>
              <a:gd name="connsiteX9" fmla="*/ 1090 w 10000"/>
              <a:gd name="connsiteY9" fmla="*/ 7685 h 10000"/>
              <a:gd name="connsiteX10" fmla="*/ 872 w 10000"/>
              <a:gd name="connsiteY10" fmla="*/ 7474 h 10000"/>
              <a:gd name="connsiteX11" fmla="*/ 872 w 10000"/>
              <a:gd name="connsiteY11" fmla="*/ 7156 h 10000"/>
              <a:gd name="connsiteX12" fmla="*/ 872 w 10000"/>
              <a:gd name="connsiteY12" fmla="*/ 6733 h 10000"/>
              <a:gd name="connsiteX13" fmla="*/ 872 w 10000"/>
              <a:gd name="connsiteY13" fmla="*/ 6310 h 10000"/>
              <a:gd name="connsiteX14" fmla="*/ 872 w 10000"/>
              <a:gd name="connsiteY14" fmla="*/ 5794 h 10000"/>
              <a:gd name="connsiteX15" fmla="*/ 872 w 10000"/>
              <a:gd name="connsiteY15" fmla="*/ 5159 h 10000"/>
              <a:gd name="connsiteX16" fmla="*/ 872 w 10000"/>
              <a:gd name="connsiteY16" fmla="*/ 4524 h 10000"/>
              <a:gd name="connsiteX17" fmla="*/ 872 w 10000"/>
              <a:gd name="connsiteY17" fmla="*/ 3690 h 10000"/>
              <a:gd name="connsiteX18" fmla="*/ 872 w 10000"/>
              <a:gd name="connsiteY18" fmla="*/ 2950 h 10000"/>
              <a:gd name="connsiteX19" fmla="*/ 872 w 10000"/>
              <a:gd name="connsiteY19" fmla="*/ 2315 h 10000"/>
              <a:gd name="connsiteX20" fmla="*/ 654 w 10000"/>
              <a:gd name="connsiteY20" fmla="*/ 1786 h 10000"/>
              <a:gd name="connsiteX21" fmla="*/ 654 w 10000"/>
              <a:gd name="connsiteY21" fmla="*/ 1362 h 10000"/>
              <a:gd name="connsiteX22" fmla="*/ 654 w 10000"/>
              <a:gd name="connsiteY22" fmla="*/ 952 h 10000"/>
              <a:gd name="connsiteX23" fmla="*/ 654 w 10000"/>
              <a:gd name="connsiteY23" fmla="*/ 635 h 10000"/>
              <a:gd name="connsiteX24" fmla="*/ 437 w 10000"/>
              <a:gd name="connsiteY24" fmla="*/ 529 h 10000"/>
              <a:gd name="connsiteX25" fmla="*/ 437 w 10000"/>
              <a:gd name="connsiteY25" fmla="*/ 423 h 10000"/>
              <a:gd name="connsiteX26" fmla="*/ 217 w 10000"/>
              <a:gd name="connsiteY26" fmla="*/ 317 h 10000"/>
              <a:gd name="connsiteX27" fmla="*/ 0 w 10000"/>
              <a:gd name="connsiteY27" fmla="*/ 212 h 10000"/>
              <a:gd name="connsiteX28" fmla="*/ 0 w 10000"/>
              <a:gd name="connsiteY28" fmla="*/ 106 h 10000"/>
              <a:gd name="connsiteX29" fmla="*/ 0 w 10000"/>
              <a:gd name="connsiteY29" fmla="*/ 0 h 10000"/>
              <a:gd name="connsiteX30" fmla="*/ 217 w 10000"/>
              <a:gd name="connsiteY30" fmla="*/ 0 h 10000"/>
              <a:gd name="connsiteX31" fmla="*/ 437 w 10000"/>
              <a:gd name="connsiteY31" fmla="*/ 0 h 10000"/>
              <a:gd name="connsiteX32" fmla="*/ 654 w 10000"/>
              <a:gd name="connsiteY32" fmla="*/ 0 h 10000"/>
              <a:gd name="connsiteX33" fmla="*/ 1090 w 10000"/>
              <a:gd name="connsiteY33" fmla="*/ 0 h 10000"/>
              <a:gd name="connsiteX34" fmla="*/ 1744 w 10000"/>
              <a:gd name="connsiteY34" fmla="*/ 106 h 10000"/>
              <a:gd name="connsiteX35" fmla="*/ 1960 w 10000"/>
              <a:gd name="connsiteY35" fmla="*/ 212 h 10000"/>
              <a:gd name="connsiteX36" fmla="*/ 2180 w 10000"/>
              <a:gd name="connsiteY36" fmla="*/ 317 h 10000"/>
              <a:gd name="connsiteX37" fmla="*/ 2397 w 10000"/>
              <a:gd name="connsiteY37" fmla="*/ 423 h 10000"/>
              <a:gd name="connsiteX38" fmla="*/ 2397 w 10000"/>
              <a:gd name="connsiteY38" fmla="*/ 635 h 10000"/>
              <a:gd name="connsiteX39" fmla="*/ 2397 w 10000"/>
              <a:gd name="connsiteY39" fmla="*/ 952 h 10000"/>
              <a:gd name="connsiteX40" fmla="*/ 2180 w 10000"/>
              <a:gd name="connsiteY40" fmla="*/ 1058 h 10000"/>
              <a:gd name="connsiteX41" fmla="*/ 2180 w 10000"/>
              <a:gd name="connsiteY41" fmla="*/ 1164 h 10000"/>
              <a:gd name="connsiteX42" fmla="*/ 2180 w 10000"/>
              <a:gd name="connsiteY42" fmla="*/ 1468 h 10000"/>
              <a:gd name="connsiteX43" fmla="*/ 2180 w 10000"/>
              <a:gd name="connsiteY43" fmla="*/ 1680 h 10000"/>
              <a:gd name="connsiteX44" fmla="*/ 2180 w 10000"/>
              <a:gd name="connsiteY44" fmla="*/ 2103 h 10000"/>
              <a:gd name="connsiteX45" fmla="*/ 2180 w 10000"/>
              <a:gd name="connsiteY45" fmla="*/ 2421 h 10000"/>
              <a:gd name="connsiteX46" fmla="*/ 1960 w 10000"/>
              <a:gd name="connsiteY46" fmla="*/ 2950 h 10000"/>
              <a:gd name="connsiteX47" fmla="*/ 1960 w 10000"/>
              <a:gd name="connsiteY47" fmla="*/ 3479 h 10000"/>
              <a:gd name="connsiteX48" fmla="*/ 1960 w 10000"/>
              <a:gd name="connsiteY48" fmla="*/ 3995 h 10000"/>
              <a:gd name="connsiteX49" fmla="*/ 1960 w 10000"/>
              <a:gd name="connsiteY49" fmla="*/ 4418 h 10000"/>
              <a:gd name="connsiteX50" fmla="*/ 1960 w 10000"/>
              <a:gd name="connsiteY50" fmla="*/ 4841 h 10000"/>
              <a:gd name="connsiteX51" fmla="*/ 1960 w 10000"/>
              <a:gd name="connsiteY51" fmla="*/ 5265 h 10000"/>
              <a:gd name="connsiteX52" fmla="*/ 2180 w 10000"/>
              <a:gd name="connsiteY52" fmla="*/ 5582 h 10000"/>
              <a:gd name="connsiteX53" fmla="*/ 2180 w 10000"/>
              <a:gd name="connsiteY53" fmla="*/ 5899 h 10000"/>
              <a:gd name="connsiteX54" fmla="*/ 2180 w 10000"/>
              <a:gd name="connsiteY54" fmla="*/ 6111 h 10000"/>
              <a:gd name="connsiteX55" fmla="*/ 2180 w 10000"/>
              <a:gd name="connsiteY55" fmla="*/ 6310 h 10000"/>
              <a:gd name="connsiteX56" fmla="*/ 2180 w 10000"/>
              <a:gd name="connsiteY56" fmla="*/ 6944 h 10000"/>
              <a:gd name="connsiteX57" fmla="*/ 2397 w 10000"/>
              <a:gd name="connsiteY57" fmla="*/ 7579 h 10000"/>
              <a:gd name="connsiteX58" fmla="*/ 2615 w 10000"/>
              <a:gd name="connsiteY58" fmla="*/ 7897 h 10000"/>
              <a:gd name="connsiteX59" fmla="*/ 2615 w 10000"/>
              <a:gd name="connsiteY59" fmla="*/ 8108 h 10000"/>
              <a:gd name="connsiteX60" fmla="*/ 2834 w 10000"/>
              <a:gd name="connsiteY60" fmla="*/ 8320 h 10000"/>
              <a:gd name="connsiteX61" fmla="*/ 10000 w 10000"/>
              <a:gd name="connsiteY61" fmla="*/ 9683 h 10000"/>
              <a:gd name="connsiteX62" fmla="*/ 9128 w 10000"/>
              <a:gd name="connsiteY62" fmla="*/ 9788 h 10000"/>
              <a:gd name="connsiteX63" fmla="*/ 8473 w 10000"/>
              <a:gd name="connsiteY63" fmla="*/ 9894 h 10000"/>
              <a:gd name="connsiteX64" fmla="*/ 7602 w 10000"/>
              <a:gd name="connsiteY64" fmla="*/ 10000 h 10000"/>
              <a:gd name="connsiteX65" fmla="*/ 6512 w 10000"/>
              <a:gd name="connsiteY65" fmla="*/ 10000 h 10000"/>
              <a:gd name="connsiteX66" fmla="*/ 6512 w 10000"/>
              <a:gd name="connsiteY66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4142 w 10000"/>
              <a:gd name="connsiteY3" fmla="*/ 9788 h 10000"/>
              <a:gd name="connsiteX4" fmla="*/ 1960 w 10000"/>
              <a:gd name="connsiteY4" fmla="*/ 8942 h 10000"/>
              <a:gd name="connsiteX5" fmla="*/ 1527 w 10000"/>
              <a:gd name="connsiteY5" fmla="*/ 8638 h 10000"/>
              <a:gd name="connsiteX6" fmla="*/ 1309 w 10000"/>
              <a:gd name="connsiteY6" fmla="*/ 8320 h 10000"/>
              <a:gd name="connsiteX7" fmla="*/ 1090 w 10000"/>
              <a:gd name="connsiteY7" fmla="*/ 8003 h 10000"/>
              <a:gd name="connsiteX8" fmla="*/ 1090 w 10000"/>
              <a:gd name="connsiteY8" fmla="*/ 7685 h 10000"/>
              <a:gd name="connsiteX9" fmla="*/ 872 w 10000"/>
              <a:gd name="connsiteY9" fmla="*/ 7474 h 10000"/>
              <a:gd name="connsiteX10" fmla="*/ 872 w 10000"/>
              <a:gd name="connsiteY10" fmla="*/ 7156 h 10000"/>
              <a:gd name="connsiteX11" fmla="*/ 872 w 10000"/>
              <a:gd name="connsiteY11" fmla="*/ 6733 h 10000"/>
              <a:gd name="connsiteX12" fmla="*/ 872 w 10000"/>
              <a:gd name="connsiteY12" fmla="*/ 6310 h 10000"/>
              <a:gd name="connsiteX13" fmla="*/ 872 w 10000"/>
              <a:gd name="connsiteY13" fmla="*/ 5794 h 10000"/>
              <a:gd name="connsiteX14" fmla="*/ 872 w 10000"/>
              <a:gd name="connsiteY14" fmla="*/ 5159 h 10000"/>
              <a:gd name="connsiteX15" fmla="*/ 872 w 10000"/>
              <a:gd name="connsiteY15" fmla="*/ 4524 h 10000"/>
              <a:gd name="connsiteX16" fmla="*/ 872 w 10000"/>
              <a:gd name="connsiteY16" fmla="*/ 3690 h 10000"/>
              <a:gd name="connsiteX17" fmla="*/ 872 w 10000"/>
              <a:gd name="connsiteY17" fmla="*/ 2950 h 10000"/>
              <a:gd name="connsiteX18" fmla="*/ 872 w 10000"/>
              <a:gd name="connsiteY18" fmla="*/ 2315 h 10000"/>
              <a:gd name="connsiteX19" fmla="*/ 654 w 10000"/>
              <a:gd name="connsiteY19" fmla="*/ 1786 h 10000"/>
              <a:gd name="connsiteX20" fmla="*/ 654 w 10000"/>
              <a:gd name="connsiteY20" fmla="*/ 1362 h 10000"/>
              <a:gd name="connsiteX21" fmla="*/ 654 w 10000"/>
              <a:gd name="connsiteY21" fmla="*/ 952 h 10000"/>
              <a:gd name="connsiteX22" fmla="*/ 654 w 10000"/>
              <a:gd name="connsiteY22" fmla="*/ 635 h 10000"/>
              <a:gd name="connsiteX23" fmla="*/ 437 w 10000"/>
              <a:gd name="connsiteY23" fmla="*/ 529 h 10000"/>
              <a:gd name="connsiteX24" fmla="*/ 437 w 10000"/>
              <a:gd name="connsiteY24" fmla="*/ 423 h 10000"/>
              <a:gd name="connsiteX25" fmla="*/ 217 w 10000"/>
              <a:gd name="connsiteY25" fmla="*/ 317 h 10000"/>
              <a:gd name="connsiteX26" fmla="*/ 0 w 10000"/>
              <a:gd name="connsiteY26" fmla="*/ 212 h 10000"/>
              <a:gd name="connsiteX27" fmla="*/ 0 w 10000"/>
              <a:gd name="connsiteY27" fmla="*/ 106 h 10000"/>
              <a:gd name="connsiteX28" fmla="*/ 0 w 10000"/>
              <a:gd name="connsiteY28" fmla="*/ 0 h 10000"/>
              <a:gd name="connsiteX29" fmla="*/ 217 w 10000"/>
              <a:gd name="connsiteY29" fmla="*/ 0 h 10000"/>
              <a:gd name="connsiteX30" fmla="*/ 437 w 10000"/>
              <a:gd name="connsiteY30" fmla="*/ 0 h 10000"/>
              <a:gd name="connsiteX31" fmla="*/ 654 w 10000"/>
              <a:gd name="connsiteY31" fmla="*/ 0 h 10000"/>
              <a:gd name="connsiteX32" fmla="*/ 1090 w 10000"/>
              <a:gd name="connsiteY32" fmla="*/ 0 h 10000"/>
              <a:gd name="connsiteX33" fmla="*/ 1744 w 10000"/>
              <a:gd name="connsiteY33" fmla="*/ 106 h 10000"/>
              <a:gd name="connsiteX34" fmla="*/ 1960 w 10000"/>
              <a:gd name="connsiteY34" fmla="*/ 212 h 10000"/>
              <a:gd name="connsiteX35" fmla="*/ 2180 w 10000"/>
              <a:gd name="connsiteY35" fmla="*/ 317 h 10000"/>
              <a:gd name="connsiteX36" fmla="*/ 2397 w 10000"/>
              <a:gd name="connsiteY36" fmla="*/ 423 h 10000"/>
              <a:gd name="connsiteX37" fmla="*/ 2397 w 10000"/>
              <a:gd name="connsiteY37" fmla="*/ 635 h 10000"/>
              <a:gd name="connsiteX38" fmla="*/ 2397 w 10000"/>
              <a:gd name="connsiteY38" fmla="*/ 952 h 10000"/>
              <a:gd name="connsiteX39" fmla="*/ 2180 w 10000"/>
              <a:gd name="connsiteY39" fmla="*/ 1058 h 10000"/>
              <a:gd name="connsiteX40" fmla="*/ 2180 w 10000"/>
              <a:gd name="connsiteY40" fmla="*/ 1164 h 10000"/>
              <a:gd name="connsiteX41" fmla="*/ 2180 w 10000"/>
              <a:gd name="connsiteY41" fmla="*/ 1468 h 10000"/>
              <a:gd name="connsiteX42" fmla="*/ 2180 w 10000"/>
              <a:gd name="connsiteY42" fmla="*/ 1680 h 10000"/>
              <a:gd name="connsiteX43" fmla="*/ 2180 w 10000"/>
              <a:gd name="connsiteY43" fmla="*/ 2103 h 10000"/>
              <a:gd name="connsiteX44" fmla="*/ 2180 w 10000"/>
              <a:gd name="connsiteY44" fmla="*/ 2421 h 10000"/>
              <a:gd name="connsiteX45" fmla="*/ 1960 w 10000"/>
              <a:gd name="connsiteY45" fmla="*/ 2950 h 10000"/>
              <a:gd name="connsiteX46" fmla="*/ 1960 w 10000"/>
              <a:gd name="connsiteY46" fmla="*/ 3479 h 10000"/>
              <a:gd name="connsiteX47" fmla="*/ 1960 w 10000"/>
              <a:gd name="connsiteY47" fmla="*/ 3995 h 10000"/>
              <a:gd name="connsiteX48" fmla="*/ 1960 w 10000"/>
              <a:gd name="connsiteY48" fmla="*/ 4418 h 10000"/>
              <a:gd name="connsiteX49" fmla="*/ 1960 w 10000"/>
              <a:gd name="connsiteY49" fmla="*/ 4841 h 10000"/>
              <a:gd name="connsiteX50" fmla="*/ 1960 w 10000"/>
              <a:gd name="connsiteY50" fmla="*/ 5265 h 10000"/>
              <a:gd name="connsiteX51" fmla="*/ 2180 w 10000"/>
              <a:gd name="connsiteY51" fmla="*/ 5582 h 10000"/>
              <a:gd name="connsiteX52" fmla="*/ 2180 w 10000"/>
              <a:gd name="connsiteY52" fmla="*/ 5899 h 10000"/>
              <a:gd name="connsiteX53" fmla="*/ 2180 w 10000"/>
              <a:gd name="connsiteY53" fmla="*/ 6111 h 10000"/>
              <a:gd name="connsiteX54" fmla="*/ 2180 w 10000"/>
              <a:gd name="connsiteY54" fmla="*/ 6310 h 10000"/>
              <a:gd name="connsiteX55" fmla="*/ 2180 w 10000"/>
              <a:gd name="connsiteY55" fmla="*/ 6944 h 10000"/>
              <a:gd name="connsiteX56" fmla="*/ 2397 w 10000"/>
              <a:gd name="connsiteY56" fmla="*/ 7579 h 10000"/>
              <a:gd name="connsiteX57" fmla="*/ 2615 w 10000"/>
              <a:gd name="connsiteY57" fmla="*/ 7897 h 10000"/>
              <a:gd name="connsiteX58" fmla="*/ 2615 w 10000"/>
              <a:gd name="connsiteY58" fmla="*/ 8108 h 10000"/>
              <a:gd name="connsiteX59" fmla="*/ 2834 w 10000"/>
              <a:gd name="connsiteY59" fmla="*/ 8320 h 10000"/>
              <a:gd name="connsiteX60" fmla="*/ 10000 w 10000"/>
              <a:gd name="connsiteY60" fmla="*/ 9683 h 10000"/>
              <a:gd name="connsiteX61" fmla="*/ 9128 w 10000"/>
              <a:gd name="connsiteY61" fmla="*/ 9788 h 10000"/>
              <a:gd name="connsiteX62" fmla="*/ 8473 w 10000"/>
              <a:gd name="connsiteY62" fmla="*/ 9894 h 10000"/>
              <a:gd name="connsiteX63" fmla="*/ 7602 w 10000"/>
              <a:gd name="connsiteY63" fmla="*/ 10000 h 10000"/>
              <a:gd name="connsiteX64" fmla="*/ 6512 w 10000"/>
              <a:gd name="connsiteY64" fmla="*/ 10000 h 10000"/>
              <a:gd name="connsiteX65" fmla="*/ 6512 w 10000"/>
              <a:gd name="connsiteY65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4795 w 10000"/>
              <a:gd name="connsiteY2" fmla="*/ 9894 h 10000"/>
              <a:gd name="connsiteX3" fmla="*/ 1960 w 10000"/>
              <a:gd name="connsiteY3" fmla="*/ 8942 h 10000"/>
              <a:gd name="connsiteX4" fmla="*/ 1527 w 10000"/>
              <a:gd name="connsiteY4" fmla="*/ 8638 h 10000"/>
              <a:gd name="connsiteX5" fmla="*/ 1309 w 10000"/>
              <a:gd name="connsiteY5" fmla="*/ 8320 h 10000"/>
              <a:gd name="connsiteX6" fmla="*/ 1090 w 10000"/>
              <a:gd name="connsiteY6" fmla="*/ 8003 h 10000"/>
              <a:gd name="connsiteX7" fmla="*/ 1090 w 10000"/>
              <a:gd name="connsiteY7" fmla="*/ 7685 h 10000"/>
              <a:gd name="connsiteX8" fmla="*/ 872 w 10000"/>
              <a:gd name="connsiteY8" fmla="*/ 7474 h 10000"/>
              <a:gd name="connsiteX9" fmla="*/ 872 w 10000"/>
              <a:gd name="connsiteY9" fmla="*/ 7156 h 10000"/>
              <a:gd name="connsiteX10" fmla="*/ 872 w 10000"/>
              <a:gd name="connsiteY10" fmla="*/ 6733 h 10000"/>
              <a:gd name="connsiteX11" fmla="*/ 872 w 10000"/>
              <a:gd name="connsiteY11" fmla="*/ 6310 h 10000"/>
              <a:gd name="connsiteX12" fmla="*/ 872 w 10000"/>
              <a:gd name="connsiteY12" fmla="*/ 5794 h 10000"/>
              <a:gd name="connsiteX13" fmla="*/ 872 w 10000"/>
              <a:gd name="connsiteY13" fmla="*/ 5159 h 10000"/>
              <a:gd name="connsiteX14" fmla="*/ 872 w 10000"/>
              <a:gd name="connsiteY14" fmla="*/ 4524 h 10000"/>
              <a:gd name="connsiteX15" fmla="*/ 872 w 10000"/>
              <a:gd name="connsiteY15" fmla="*/ 3690 h 10000"/>
              <a:gd name="connsiteX16" fmla="*/ 872 w 10000"/>
              <a:gd name="connsiteY16" fmla="*/ 2950 h 10000"/>
              <a:gd name="connsiteX17" fmla="*/ 872 w 10000"/>
              <a:gd name="connsiteY17" fmla="*/ 2315 h 10000"/>
              <a:gd name="connsiteX18" fmla="*/ 654 w 10000"/>
              <a:gd name="connsiteY18" fmla="*/ 1786 h 10000"/>
              <a:gd name="connsiteX19" fmla="*/ 654 w 10000"/>
              <a:gd name="connsiteY19" fmla="*/ 1362 h 10000"/>
              <a:gd name="connsiteX20" fmla="*/ 654 w 10000"/>
              <a:gd name="connsiteY20" fmla="*/ 952 h 10000"/>
              <a:gd name="connsiteX21" fmla="*/ 654 w 10000"/>
              <a:gd name="connsiteY21" fmla="*/ 635 h 10000"/>
              <a:gd name="connsiteX22" fmla="*/ 437 w 10000"/>
              <a:gd name="connsiteY22" fmla="*/ 529 h 10000"/>
              <a:gd name="connsiteX23" fmla="*/ 437 w 10000"/>
              <a:gd name="connsiteY23" fmla="*/ 423 h 10000"/>
              <a:gd name="connsiteX24" fmla="*/ 217 w 10000"/>
              <a:gd name="connsiteY24" fmla="*/ 317 h 10000"/>
              <a:gd name="connsiteX25" fmla="*/ 0 w 10000"/>
              <a:gd name="connsiteY25" fmla="*/ 212 h 10000"/>
              <a:gd name="connsiteX26" fmla="*/ 0 w 10000"/>
              <a:gd name="connsiteY26" fmla="*/ 106 h 10000"/>
              <a:gd name="connsiteX27" fmla="*/ 0 w 10000"/>
              <a:gd name="connsiteY27" fmla="*/ 0 h 10000"/>
              <a:gd name="connsiteX28" fmla="*/ 217 w 10000"/>
              <a:gd name="connsiteY28" fmla="*/ 0 h 10000"/>
              <a:gd name="connsiteX29" fmla="*/ 437 w 10000"/>
              <a:gd name="connsiteY29" fmla="*/ 0 h 10000"/>
              <a:gd name="connsiteX30" fmla="*/ 654 w 10000"/>
              <a:gd name="connsiteY30" fmla="*/ 0 h 10000"/>
              <a:gd name="connsiteX31" fmla="*/ 1090 w 10000"/>
              <a:gd name="connsiteY31" fmla="*/ 0 h 10000"/>
              <a:gd name="connsiteX32" fmla="*/ 1744 w 10000"/>
              <a:gd name="connsiteY32" fmla="*/ 106 h 10000"/>
              <a:gd name="connsiteX33" fmla="*/ 1960 w 10000"/>
              <a:gd name="connsiteY33" fmla="*/ 212 h 10000"/>
              <a:gd name="connsiteX34" fmla="*/ 2180 w 10000"/>
              <a:gd name="connsiteY34" fmla="*/ 317 h 10000"/>
              <a:gd name="connsiteX35" fmla="*/ 2397 w 10000"/>
              <a:gd name="connsiteY35" fmla="*/ 423 h 10000"/>
              <a:gd name="connsiteX36" fmla="*/ 2397 w 10000"/>
              <a:gd name="connsiteY36" fmla="*/ 635 h 10000"/>
              <a:gd name="connsiteX37" fmla="*/ 2397 w 10000"/>
              <a:gd name="connsiteY37" fmla="*/ 952 h 10000"/>
              <a:gd name="connsiteX38" fmla="*/ 2180 w 10000"/>
              <a:gd name="connsiteY38" fmla="*/ 1058 h 10000"/>
              <a:gd name="connsiteX39" fmla="*/ 2180 w 10000"/>
              <a:gd name="connsiteY39" fmla="*/ 1164 h 10000"/>
              <a:gd name="connsiteX40" fmla="*/ 2180 w 10000"/>
              <a:gd name="connsiteY40" fmla="*/ 1468 h 10000"/>
              <a:gd name="connsiteX41" fmla="*/ 2180 w 10000"/>
              <a:gd name="connsiteY41" fmla="*/ 1680 h 10000"/>
              <a:gd name="connsiteX42" fmla="*/ 2180 w 10000"/>
              <a:gd name="connsiteY42" fmla="*/ 2103 h 10000"/>
              <a:gd name="connsiteX43" fmla="*/ 2180 w 10000"/>
              <a:gd name="connsiteY43" fmla="*/ 2421 h 10000"/>
              <a:gd name="connsiteX44" fmla="*/ 1960 w 10000"/>
              <a:gd name="connsiteY44" fmla="*/ 2950 h 10000"/>
              <a:gd name="connsiteX45" fmla="*/ 1960 w 10000"/>
              <a:gd name="connsiteY45" fmla="*/ 3479 h 10000"/>
              <a:gd name="connsiteX46" fmla="*/ 1960 w 10000"/>
              <a:gd name="connsiteY46" fmla="*/ 3995 h 10000"/>
              <a:gd name="connsiteX47" fmla="*/ 1960 w 10000"/>
              <a:gd name="connsiteY47" fmla="*/ 4418 h 10000"/>
              <a:gd name="connsiteX48" fmla="*/ 1960 w 10000"/>
              <a:gd name="connsiteY48" fmla="*/ 4841 h 10000"/>
              <a:gd name="connsiteX49" fmla="*/ 1960 w 10000"/>
              <a:gd name="connsiteY49" fmla="*/ 5265 h 10000"/>
              <a:gd name="connsiteX50" fmla="*/ 2180 w 10000"/>
              <a:gd name="connsiteY50" fmla="*/ 5582 h 10000"/>
              <a:gd name="connsiteX51" fmla="*/ 2180 w 10000"/>
              <a:gd name="connsiteY51" fmla="*/ 5899 h 10000"/>
              <a:gd name="connsiteX52" fmla="*/ 2180 w 10000"/>
              <a:gd name="connsiteY52" fmla="*/ 6111 h 10000"/>
              <a:gd name="connsiteX53" fmla="*/ 2180 w 10000"/>
              <a:gd name="connsiteY53" fmla="*/ 6310 h 10000"/>
              <a:gd name="connsiteX54" fmla="*/ 2180 w 10000"/>
              <a:gd name="connsiteY54" fmla="*/ 6944 h 10000"/>
              <a:gd name="connsiteX55" fmla="*/ 2397 w 10000"/>
              <a:gd name="connsiteY55" fmla="*/ 7579 h 10000"/>
              <a:gd name="connsiteX56" fmla="*/ 2615 w 10000"/>
              <a:gd name="connsiteY56" fmla="*/ 7897 h 10000"/>
              <a:gd name="connsiteX57" fmla="*/ 2615 w 10000"/>
              <a:gd name="connsiteY57" fmla="*/ 8108 h 10000"/>
              <a:gd name="connsiteX58" fmla="*/ 2834 w 10000"/>
              <a:gd name="connsiteY58" fmla="*/ 8320 h 10000"/>
              <a:gd name="connsiteX59" fmla="*/ 10000 w 10000"/>
              <a:gd name="connsiteY59" fmla="*/ 9683 h 10000"/>
              <a:gd name="connsiteX60" fmla="*/ 9128 w 10000"/>
              <a:gd name="connsiteY60" fmla="*/ 9788 h 10000"/>
              <a:gd name="connsiteX61" fmla="*/ 8473 w 10000"/>
              <a:gd name="connsiteY61" fmla="*/ 9894 h 10000"/>
              <a:gd name="connsiteX62" fmla="*/ 7602 w 10000"/>
              <a:gd name="connsiteY62" fmla="*/ 10000 h 10000"/>
              <a:gd name="connsiteX63" fmla="*/ 6512 w 10000"/>
              <a:gd name="connsiteY63" fmla="*/ 10000 h 10000"/>
              <a:gd name="connsiteX64" fmla="*/ 6512 w 10000"/>
              <a:gd name="connsiteY64" fmla="*/ 10000 h 10000"/>
              <a:gd name="connsiteX0" fmla="*/ 6512 w 10000"/>
              <a:gd name="connsiteY0" fmla="*/ 10000 h 10000"/>
              <a:gd name="connsiteX1" fmla="*/ 5640 w 10000"/>
              <a:gd name="connsiteY1" fmla="*/ 9894 h 10000"/>
              <a:gd name="connsiteX2" fmla="*/ 1960 w 10000"/>
              <a:gd name="connsiteY2" fmla="*/ 8942 h 10000"/>
              <a:gd name="connsiteX3" fmla="*/ 1527 w 10000"/>
              <a:gd name="connsiteY3" fmla="*/ 8638 h 10000"/>
              <a:gd name="connsiteX4" fmla="*/ 1309 w 10000"/>
              <a:gd name="connsiteY4" fmla="*/ 8320 h 10000"/>
              <a:gd name="connsiteX5" fmla="*/ 1090 w 10000"/>
              <a:gd name="connsiteY5" fmla="*/ 8003 h 10000"/>
              <a:gd name="connsiteX6" fmla="*/ 1090 w 10000"/>
              <a:gd name="connsiteY6" fmla="*/ 7685 h 10000"/>
              <a:gd name="connsiteX7" fmla="*/ 872 w 10000"/>
              <a:gd name="connsiteY7" fmla="*/ 7474 h 10000"/>
              <a:gd name="connsiteX8" fmla="*/ 872 w 10000"/>
              <a:gd name="connsiteY8" fmla="*/ 7156 h 10000"/>
              <a:gd name="connsiteX9" fmla="*/ 872 w 10000"/>
              <a:gd name="connsiteY9" fmla="*/ 6733 h 10000"/>
              <a:gd name="connsiteX10" fmla="*/ 872 w 10000"/>
              <a:gd name="connsiteY10" fmla="*/ 6310 h 10000"/>
              <a:gd name="connsiteX11" fmla="*/ 872 w 10000"/>
              <a:gd name="connsiteY11" fmla="*/ 5794 h 10000"/>
              <a:gd name="connsiteX12" fmla="*/ 872 w 10000"/>
              <a:gd name="connsiteY12" fmla="*/ 5159 h 10000"/>
              <a:gd name="connsiteX13" fmla="*/ 872 w 10000"/>
              <a:gd name="connsiteY13" fmla="*/ 4524 h 10000"/>
              <a:gd name="connsiteX14" fmla="*/ 872 w 10000"/>
              <a:gd name="connsiteY14" fmla="*/ 3690 h 10000"/>
              <a:gd name="connsiteX15" fmla="*/ 872 w 10000"/>
              <a:gd name="connsiteY15" fmla="*/ 2950 h 10000"/>
              <a:gd name="connsiteX16" fmla="*/ 872 w 10000"/>
              <a:gd name="connsiteY16" fmla="*/ 2315 h 10000"/>
              <a:gd name="connsiteX17" fmla="*/ 654 w 10000"/>
              <a:gd name="connsiteY17" fmla="*/ 1786 h 10000"/>
              <a:gd name="connsiteX18" fmla="*/ 654 w 10000"/>
              <a:gd name="connsiteY18" fmla="*/ 1362 h 10000"/>
              <a:gd name="connsiteX19" fmla="*/ 654 w 10000"/>
              <a:gd name="connsiteY19" fmla="*/ 952 h 10000"/>
              <a:gd name="connsiteX20" fmla="*/ 654 w 10000"/>
              <a:gd name="connsiteY20" fmla="*/ 635 h 10000"/>
              <a:gd name="connsiteX21" fmla="*/ 437 w 10000"/>
              <a:gd name="connsiteY21" fmla="*/ 529 h 10000"/>
              <a:gd name="connsiteX22" fmla="*/ 437 w 10000"/>
              <a:gd name="connsiteY22" fmla="*/ 423 h 10000"/>
              <a:gd name="connsiteX23" fmla="*/ 217 w 10000"/>
              <a:gd name="connsiteY23" fmla="*/ 317 h 10000"/>
              <a:gd name="connsiteX24" fmla="*/ 0 w 10000"/>
              <a:gd name="connsiteY24" fmla="*/ 212 h 10000"/>
              <a:gd name="connsiteX25" fmla="*/ 0 w 10000"/>
              <a:gd name="connsiteY25" fmla="*/ 106 h 10000"/>
              <a:gd name="connsiteX26" fmla="*/ 0 w 10000"/>
              <a:gd name="connsiteY26" fmla="*/ 0 h 10000"/>
              <a:gd name="connsiteX27" fmla="*/ 217 w 10000"/>
              <a:gd name="connsiteY27" fmla="*/ 0 h 10000"/>
              <a:gd name="connsiteX28" fmla="*/ 437 w 10000"/>
              <a:gd name="connsiteY28" fmla="*/ 0 h 10000"/>
              <a:gd name="connsiteX29" fmla="*/ 654 w 10000"/>
              <a:gd name="connsiteY29" fmla="*/ 0 h 10000"/>
              <a:gd name="connsiteX30" fmla="*/ 1090 w 10000"/>
              <a:gd name="connsiteY30" fmla="*/ 0 h 10000"/>
              <a:gd name="connsiteX31" fmla="*/ 1744 w 10000"/>
              <a:gd name="connsiteY31" fmla="*/ 106 h 10000"/>
              <a:gd name="connsiteX32" fmla="*/ 1960 w 10000"/>
              <a:gd name="connsiteY32" fmla="*/ 212 h 10000"/>
              <a:gd name="connsiteX33" fmla="*/ 2180 w 10000"/>
              <a:gd name="connsiteY33" fmla="*/ 317 h 10000"/>
              <a:gd name="connsiteX34" fmla="*/ 2397 w 10000"/>
              <a:gd name="connsiteY34" fmla="*/ 423 h 10000"/>
              <a:gd name="connsiteX35" fmla="*/ 2397 w 10000"/>
              <a:gd name="connsiteY35" fmla="*/ 635 h 10000"/>
              <a:gd name="connsiteX36" fmla="*/ 2397 w 10000"/>
              <a:gd name="connsiteY36" fmla="*/ 952 h 10000"/>
              <a:gd name="connsiteX37" fmla="*/ 2180 w 10000"/>
              <a:gd name="connsiteY37" fmla="*/ 1058 h 10000"/>
              <a:gd name="connsiteX38" fmla="*/ 2180 w 10000"/>
              <a:gd name="connsiteY38" fmla="*/ 1164 h 10000"/>
              <a:gd name="connsiteX39" fmla="*/ 2180 w 10000"/>
              <a:gd name="connsiteY39" fmla="*/ 1468 h 10000"/>
              <a:gd name="connsiteX40" fmla="*/ 2180 w 10000"/>
              <a:gd name="connsiteY40" fmla="*/ 1680 h 10000"/>
              <a:gd name="connsiteX41" fmla="*/ 2180 w 10000"/>
              <a:gd name="connsiteY41" fmla="*/ 2103 h 10000"/>
              <a:gd name="connsiteX42" fmla="*/ 2180 w 10000"/>
              <a:gd name="connsiteY42" fmla="*/ 2421 h 10000"/>
              <a:gd name="connsiteX43" fmla="*/ 1960 w 10000"/>
              <a:gd name="connsiteY43" fmla="*/ 2950 h 10000"/>
              <a:gd name="connsiteX44" fmla="*/ 1960 w 10000"/>
              <a:gd name="connsiteY44" fmla="*/ 3479 h 10000"/>
              <a:gd name="connsiteX45" fmla="*/ 1960 w 10000"/>
              <a:gd name="connsiteY45" fmla="*/ 3995 h 10000"/>
              <a:gd name="connsiteX46" fmla="*/ 1960 w 10000"/>
              <a:gd name="connsiteY46" fmla="*/ 4418 h 10000"/>
              <a:gd name="connsiteX47" fmla="*/ 1960 w 10000"/>
              <a:gd name="connsiteY47" fmla="*/ 4841 h 10000"/>
              <a:gd name="connsiteX48" fmla="*/ 1960 w 10000"/>
              <a:gd name="connsiteY48" fmla="*/ 5265 h 10000"/>
              <a:gd name="connsiteX49" fmla="*/ 2180 w 10000"/>
              <a:gd name="connsiteY49" fmla="*/ 5582 h 10000"/>
              <a:gd name="connsiteX50" fmla="*/ 2180 w 10000"/>
              <a:gd name="connsiteY50" fmla="*/ 5899 h 10000"/>
              <a:gd name="connsiteX51" fmla="*/ 2180 w 10000"/>
              <a:gd name="connsiteY51" fmla="*/ 6111 h 10000"/>
              <a:gd name="connsiteX52" fmla="*/ 2180 w 10000"/>
              <a:gd name="connsiteY52" fmla="*/ 6310 h 10000"/>
              <a:gd name="connsiteX53" fmla="*/ 2180 w 10000"/>
              <a:gd name="connsiteY53" fmla="*/ 6944 h 10000"/>
              <a:gd name="connsiteX54" fmla="*/ 2397 w 10000"/>
              <a:gd name="connsiteY54" fmla="*/ 7579 h 10000"/>
              <a:gd name="connsiteX55" fmla="*/ 2615 w 10000"/>
              <a:gd name="connsiteY55" fmla="*/ 7897 h 10000"/>
              <a:gd name="connsiteX56" fmla="*/ 2615 w 10000"/>
              <a:gd name="connsiteY56" fmla="*/ 8108 h 10000"/>
              <a:gd name="connsiteX57" fmla="*/ 2834 w 10000"/>
              <a:gd name="connsiteY57" fmla="*/ 8320 h 10000"/>
              <a:gd name="connsiteX58" fmla="*/ 10000 w 10000"/>
              <a:gd name="connsiteY58" fmla="*/ 9683 h 10000"/>
              <a:gd name="connsiteX59" fmla="*/ 9128 w 10000"/>
              <a:gd name="connsiteY59" fmla="*/ 9788 h 10000"/>
              <a:gd name="connsiteX60" fmla="*/ 8473 w 10000"/>
              <a:gd name="connsiteY60" fmla="*/ 9894 h 10000"/>
              <a:gd name="connsiteX61" fmla="*/ 7602 w 10000"/>
              <a:gd name="connsiteY61" fmla="*/ 10000 h 10000"/>
              <a:gd name="connsiteX62" fmla="*/ 6512 w 10000"/>
              <a:gd name="connsiteY62" fmla="*/ 10000 h 10000"/>
              <a:gd name="connsiteX63" fmla="*/ 6512 w 10000"/>
              <a:gd name="connsiteY63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60" fmla="*/ 7602 w 10000"/>
              <a:gd name="connsiteY60" fmla="*/ 10000 h 10000"/>
              <a:gd name="connsiteX61" fmla="*/ 6512 w 10000"/>
              <a:gd name="connsiteY61" fmla="*/ 10000 h 10000"/>
              <a:gd name="connsiteX62" fmla="*/ 6512 w 10000"/>
              <a:gd name="connsiteY62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60" fmla="*/ 7602 w 10000"/>
              <a:gd name="connsiteY60" fmla="*/ 10000 h 10000"/>
              <a:gd name="connsiteX61" fmla="*/ 6512 w 10000"/>
              <a:gd name="connsiteY61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60" fmla="*/ 6512 w 10000"/>
              <a:gd name="connsiteY60" fmla="*/ 10000 h 10000"/>
              <a:gd name="connsiteX0" fmla="*/ 6512 w 10000"/>
              <a:gd name="connsiteY0" fmla="*/ 10000 h 10000"/>
              <a:gd name="connsiteX1" fmla="*/ 1960 w 10000"/>
              <a:gd name="connsiteY1" fmla="*/ 8942 h 10000"/>
              <a:gd name="connsiteX2" fmla="*/ 1527 w 10000"/>
              <a:gd name="connsiteY2" fmla="*/ 8638 h 10000"/>
              <a:gd name="connsiteX3" fmla="*/ 1309 w 10000"/>
              <a:gd name="connsiteY3" fmla="*/ 8320 h 10000"/>
              <a:gd name="connsiteX4" fmla="*/ 1090 w 10000"/>
              <a:gd name="connsiteY4" fmla="*/ 8003 h 10000"/>
              <a:gd name="connsiteX5" fmla="*/ 1090 w 10000"/>
              <a:gd name="connsiteY5" fmla="*/ 7685 h 10000"/>
              <a:gd name="connsiteX6" fmla="*/ 872 w 10000"/>
              <a:gd name="connsiteY6" fmla="*/ 7474 h 10000"/>
              <a:gd name="connsiteX7" fmla="*/ 872 w 10000"/>
              <a:gd name="connsiteY7" fmla="*/ 7156 h 10000"/>
              <a:gd name="connsiteX8" fmla="*/ 872 w 10000"/>
              <a:gd name="connsiteY8" fmla="*/ 6733 h 10000"/>
              <a:gd name="connsiteX9" fmla="*/ 872 w 10000"/>
              <a:gd name="connsiteY9" fmla="*/ 6310 h 10000"/>
              <a:gd name="connsiteX10" fmla="*/ 872 w 10000"/>
              <a:gd name="connsiteY10" fmla="*/ 5794 h 10000"/>
              <a:gd name="connsiteX11" fmla="*/ 872 w 10000"/>
              <a:gd name="connsiteY11" fmla="*/ 5159 h 10000"/>
              <a:gd name="connsiteX12" fmla="*/ 872 w 10000"/>
              <a:gd name="connsiteY12" fmla="*/ 4524 h 10000"/>
              <a:gd name="connsiteX13" fmla="*/ 872 w 10000"/>
              <a:gd name="connsiteY13" fmla="*/ 3690 h 10000"/>
              <a:gd name="connsiteX14" fmla="*/ 872 w 10000"/>
              <a:gd name="connsiteY14" fmla="*/ 2950 h 10000"/>
              <a:gd name="connsiteX15" fmla="*/ 872 w 10000"/>
              <a:gd name="connsiteY15" fmla="*/ 2315 h 10000"/>
              <a:gd name="connsiteX16" fmla="*/ 654 w 10000"/>
              <a:gd name="connsiteY16" fmla="*/ 1786 h 10000"/>
              <a:gd name="connsiteX17" fmla="*/ 654 w 10000"/>
              <a:gd name="connsiteY17" fmla="*/ 1362 h 10000"/>
              <a:gd name="connsiteX18" fmla="*/ 654 w 10000"/>
              <a:gd name="connsiteY18" fmla="*/ 952 h 10000"/>
              <a:gd name="connsiteX19" fmla="*/ 654 w 10000"/>
              <a:gd name="connsiteY19" fmla="*/ 635 h 10000"/>
              <a:gd name="connsiteX20" fmla="*/ 437 w 10000"/>
              <a:gd name="connsiteY20" fmla="*/ 529 h 10000"/>
              <a:gd name="connsiteX21" fmla="*/ 437 w 10000"/>
              <a:gd name="connsiteY21" fmla="*/ 423 h 10000"/>
              <a:gd name="connsiteX22" fmla="*/ 217 w 10000"/>
              <a:gd name="connsiteY22" fmla="*/ 317 h 10000"/>
              <a:gd name="connsiteX23" fmla="*/ 0 w 10000"/>
              <a:gd name="connsiteY23" fmla="*/ 212 h 10000"/>
              <a:gd name="connsiteX24" fmla="*/ 0 w 10000"/>
              <a:gd name="connsiteY24" fmla="*/ 106 h 10000"/>
              <a:gd name="connsiteX25" fmla="*/ 0 w 10000"/>
              <a:gd name="connsiteY25" fmla="*/ 0 h 10000"/>
              <a:gd name="connsiteX26" fmla="*/ 217 w 10000"/>
              <a:gd name="connsiteY26" fmla="*/ 0 h 10000"/>
              <a:gd name="connsiteX27" fmla="*/ 437 w 10000"/>
              <a:gd name="connsiteY27" fmla="*/ 0 h 10000"/>
              <a:gd name="connsiteX28" fmla="*/ 654 w 10000"/>
              <a:gd name="connsiteY28" fmla="*/ 0 h 10000"/>
              <a:gd name="connsiteX29" fmla="*/ 1090 w 10000"/>
              <a:gd name="connsiteY29" fmla="*/ 0 h 10000"/>
              <a:gd name="connsiteX30" fmla="*/ 1744 w 10000"/>
              <a:gd name="connsiteY30" fmla="*/ 106 h 10000"/>
              <a:gd name="connsiteX31" fmla="*/ 1960 w 10000"/>
              <a:gd name="connsiteY31" fmla="*/ 212 h 10000"/>
              <a:gd name="connsiteX32" fmla="*/ 2180 w 10000"/>
              <a:gd name="connsiteY32" fmla="*/ 317 h 10000"/>
              <a:gd name="connsiteX33" fmla="*/ 2397 w 10000"/>
              <a:gd name="connsiteY33" fmla="*/ 423 h 10000"/>
              <a:gd name="connsiteX34" fmla="*/ 2397 w 10000"/>
              <a:gd name="connsiteY34" fmla="*/ 635 h 10000"/>
              <a:gd name="connsiteX35" fmla="*/ 2397 w 10000"/>
              <a:gd name="connsiteY35" fmla="*/ 952 h 10000"/>
              <a:gd name="connsiteX36" fmla="*/ 2180 w 10000"/>
              <a:gd name="connsiteY36" fmla="*/ 1058 h 10000"/>
              <a:gd name="connsiteX37" fmla="*/ 2180 w 10000"/>
              <a:gd name="connsiteY37" fmla="*/ 1164 h 10000"/>
              <a:gd name="connsiteX38" fmla="*/ 2180 w 10000"/>
              <a:gd name="connsiteY38" fmla="*/ 1468 h 10000"/>
              <a:gd name="connsiteX39" fmla="*/ 2180 w 10000"/>
              <a:gd name="connsiteY39" fmla="*/ 1680 h 10000"/>
              <a:gd name="connsiteX40" fmla="*/ 2180 w 10000"/>
              <a:gd name="connsiteY40" fmla="*/ 2103 h 10000"/>
              <a:gd name="connsiteX41" fmla="*/ 2180 w 10000"/>
              <a:gd name="connsiteY41" fmla="*/ 2421 h 10000"/>
              <a:gd name="connsiteX42" fmla="*/ 1960 w 10000"/>
              <a:gd name="connsiteY42" fmla="*/ 2950 h 10000"/>
              <a:gd name="connsiteX43" fmla="*/ 1960 w 10000"/>
              <a:gd name="connsiteY43" fmla="*/ 3479 h 10000"/>
              <a:gd name="connsiteX44" fmla="*/ 1960 w 10000"/>
              <a:gd name="connsiteY44" fmla="*/ 3995 h 10000"/>
              <a:gd name="connsiteX45" fmla="*/ 1960 w 10000"/>
              <a:gd name="connsiteY45" fmla="*/ 4418 h 10000"/>
              <a:gd name="connsiteX46" fmla="*/ 1960 w 10000"/>
              <a:gd name="connsiteY46" fmla="*/ 4841 h 10000"/>
              <a:gd name="connsiteX47" fmla="*/ 1960 w 10000"/>
              <a:gd name="connsiteY47" fmla="*/ 5265 h 10000"/>
              <a:gd name="connsiteX48" fmla="*/ 2180 w 10000"/>
              <a:gd name="connsiteY48" fmla="*/ 5582 h 10000"/>
              <a:gd name="connsiteX49" fmla="*/ 2180 w 10000"/>
              <a:gd name="connsiteY49" fmla="*/ 5899 h 10000"/>
              <a:gd name="connsiteX50" fmla="*/ 2180 w 10000"/>
              <a:gd name="connsiteY50" fmla="*/ 6111 h 10000"/>
              <a:gd name="connsiteX51" fmla="*/ 2180 w 10000"/>
              <a:gd name="connsiteY51" fmla="*/ 6310 h 10000"/>
              <a:gd name="connsiteX52" fmla="*/ 2180 w 10000"/>
              <a:gd name="connsiteY52" fmla="*/ 6944 h 10000"/>
              <a:gd name="connsiteX53" fmla="*/ 2397 w 10000"/>
              <a:gd name="connsiteY53" fmla="*/ 7579 h 10000"/>
              <a:gd name="connsiteX54" fmla="*/ 2615 w 10000"/>
              <a:gd name="connsiteY54" fmla="*/ 7897 h 10000"/>
              <a:gd name="connsiteX55" fmla="*/ 2615 w 10000"/>
              <a:gd name="connsiteY55" fmla="*/ 8108 h 10000"/>
              <a:gd name="connsiteX56" fmla="*/ 2834 w 10000"/>
              <a:gd name="connsiteY56" fmla="*/ 8320 h 10000"/>
              <a:gd name="connsiteX57" fmla="*/ 10000 w 10000"/>
              <a:gd name="connsiteY57" fmla="*/ 9683 h 10000"/>
              <a:gd name="connsiteX58" fmla="*/ 9128 w 10000"/>
              <a:gd name="connsiteY58" fmla="*/ 9788 h 10000"/>
              <a:gd name="connsiteX59" fmla="*/ 8473 w 10000"/>
              <a:gd name="connsiteY59" fmla="*/ 9894 h 10000"/>
              <a:gd name="connsiteX0" fmla="*/ 1960 w 10000"/>
              <a:gd name="connsiteY0" fmla="*/ 8942 h 9894"/>
              <a:gd name="connsiteX1" fmla="*/ 1527 w 10000"/>
              <a:gd name="connsiteY1" fmla="*/ 8638 h 9894"/>
              <a:gd name="connsiteX2" fmla="*/ 1309 w 10000"/>
              <a:gd name="connsiteY2" fmla="*/ 8320 h 9894"/>
              <a:gd name="connsiteX3" fmla="*/ 1090 w 10000"/>
              <a:gd name="connsiteY3" fmla="*/ 8003 h 9894"/>
              <a:gd name="connsiteX4" fmla="*/ 1090 w 10000"/>
              <a:gd name="connsiteY4" fmla="*/ 7685 h 9894"/>
              <a:gd name="connsiteX5" fmla="*/ 872 w 10000"/>
              <a:gd name="connsiteY5" fmla="*/ 7474 h 9894"/>
              <a:gd name="connsiteX6" fmla="*/ 872 w 10000"/>
              <a:gd name="connsiteY6" fmla="*/ 7156 h 9894"/>
              <a:gd name="connsiteX7" fmla="*/ 872 w 10000"/>
              <a:gd name="connsiteY7" fmla="*/ 6733 h 9894"/>
              <a:gd name="connsiteX8" fmla="*/ 872 w 10000"/>
              <a:gd name="connsiteY8" fmla="*/ 6310 h 9894"/>
              <a:gd name="connsiteX9" fmla="*/ 872 w 10000"/>
              <a:gd name="connsiteY9" fmla="*/ 5794 h 9894"/>
              <a:gd name="connsiteX10" fmla="*/ 872 w 10000"/>
              <a:gd name="connsiteY10" fmla="*/ 5159 h 9894"/>
              <a:gd name="connsiteX11" fmla="*/ 872 w 10000"/>
              <a:gd name="connsiteY11" fmla="*/ 4524 h 9894"/>
              <a:gd name="connsiteX12" fmla="*/ 872 w 10000"/>
              <a:gd name="connsiteY12" fmla="*/ 3690 h 9894"/>
              <a:gd name="connsiteX13" fmla="*/ 872 w 10000"/>
              <a:gd name="connsiteY13" fmla="*/ 2950 h 9894"/>
              <a:gd name="connsiteX14" fmla="*/ 872 w 10000"/>
              <a:gd name="connsiteY14" fmla="*/ 2315 h 9894"/>
              <a:gd name="connsiteX15" fmla="*/ 654 w 10000"/>
              <a:gd name="connsiteY15" fmla="*/ 1786 h 9894"/>
              <a:gd name="connsiteX16" fmla="*/ 654 w 10000"/>
              <a:gd name="connsiteY16" fmla="*/ 1362 h 9894"/>
              <a:gd name="connsiteX17" fmla="*/ 654 w 10000"/>
              <a:gd name="connsiteY17" fmla="*/ 952 h 9894"/>
              <a:gd name="connsiteX18" fmla="*/ 654 w 10000"/>
              <a:gd name="connsiteY18" fmla="*/ 635 h 9894"/>
              <a:gd name="connsiteX19" fmla="*/ 437 w 10000"/>
              <a:gd name="connsiteY19" fmla="*/ 529 h 9894"/>
              <a:gd name="connsiteX20" fmla="*/ 437 w 10000"/>
              <a:gd name="connsiteY20" fmla="*/ 423 h 9894"/>
              <a:gd name="connsiteX21" fmla="*/ 217 w 10000"/>
              <a:gd name="connsiteY21" fmla="*/ 317 h 9894"/>
              <a:gd name="connsiteX22" fmla="*/ 0 w 10000"/>
              <a:gd name="connsiteY22" fmla="*/ 212 h 9894"/>
              <a:gd name="connsiteX23" fmla="*/ 0 w 10000"/>
              <a:gd name="connsiteY23" fmla="*/ 106 h 9894"/>
              <a:gd name="connsiteX24" fmla="*/ 0 w 10000"/>
              <a:gd name="connsiteY24" fmla="*/ 0 h 9894"/>
              <a:gd name="connsiteX25" fmla="*/ 217 w 10000"/>
              <a:gd name="connsiteY25" fmla="*/ 0 h 9894"/>
              <a:gd name="connsiteX26" fmla="*/ 437 w 10000"/>
              <a:gd name="connsiteY26" fmla="*/ 0 h 9894"/>
              <a:gd name="connsiteX27" fmla="*/ 654 w 10000"/>
              <a:gd name="connsiteY27" fmla="*/ 0 h 9894"/>
              <a:gd name="connsiteX28" fmla="*/ 1090 w 10000"/>
              <a:gd name="connsiteY28" fmla="*/ 0 h 9894"/>
              <a:gd name="connsiteX29" fmla="*/ 1744 w 10000"/>
              <a:gd name="connsiteY29" fmla="*/ 106 h 9894"/>
              <a:gd name="connsiteX30" fmla="*/ 1960 w 10000"/>
              <a:gd name="connsiteY30" fmla="*/ 212 h 9894"/>
              <a:gd name="connsiteX31" fmla="*/ 2180 w 10000"/>
              <a:gd name="connsiteY31" fmla="*/ 317 h 9894"/>
              <a:gd name="connsiteX32" fmla="*/ 2397 w 10000"/>
              <a:gd name="connsiteY32" fmla="*/ 423 h 9894"/>
              <a:gd name="connsiteX33" fmla="*/ 2397 w 10000"/>
              <a:gd name="connsiteY33" fmla="*/ 635 h 9894"/>
              <a:gd name="connsiteX34" fmla="*/ 2397 w 10000"/>
              <a:gd name="connsiteY34" fmla="*/ 952 h 9894"/>
              <a:gd name="connsiteX35" fmla="*/ 2180 w 10000"/>
              <a:gd name="connsiteY35" fmla="*/ 1058 h 9894"/>
              <a:gd name="connsiteX36" fmla="*/ 2180 w 10000"/>
              <a:gd name="connsiteY36" fmla="*/ 1164 h 9894"/>
              <a:gd name="connsiteX37" fmla="*/ 2180 w 10000"/>
              <a:gd name="connsiteY37" fmla="*/ 1468 h 9894"/>
              <a:gd name="connsiteX38" fmla="*/ 2180 w 10000"/>
              <a:gd name="connsiteY38" fmla="*/ 1680 h 9894"/>
              <a:gd name="connsiteX39" fmla="*/ 2180 w 10000"/>
              <a:gd name="connsiteY39" fmla="*/ 2103 h 9894"/>
              <a:gd name="connsiteX40" fmla="*/ 2180 w 10000"/>
              <a:gd name="connsiteY40" fmla="*/ 2421 h 9894"/>
              <a:gd name="connsiteX41" fmla="*/ 1960 w 10000"/>
              <a:gd name="connsiteY41" fmla="*/ 2950 h 9894"/>
              <a:gd name="connsiteX42" fmla="*/ 1960 w 10000"/>
              <a:gd name="connsiteY42" fmla="*/ 3479 h 9894"/>
              <a:gd name="connsiteX43" fmla="*/ 1960 w 10000"/>
              <a:gd name="connsiteY43" fmla="*/ 3995 h 9894"/>
              <a:gd name="connsiteX44" fmla="*/ 1960 w 10000"/>
              <a:gd name="connsiteY44" fmla="*/ 4418 h 9894"/>
              <a:gd name="connsiteX45" fmla="*/ 1960 w 10000"/>
              <a:gd name="connsiteY45" fmla="*/ 4841 h 9894"/>
              <a:gd name="connsiteX46" fmla="*/ 1960 w 10000"/>
              <a:gd name="connsiteY46" fmla="*/ 5265 h 9894"/>
              <a:gd name="connsiteX47" fmla="*/ 2180 w 10000"/>
              <a:gd name="connsiteY47" fmla="*/ 5582 h 9894"/>
              <a:gd name="connsiteX48" fmla="*/ 2180 w 10000"/>
              <a:gd name="connsiteY48" fmla="*/ 5899 h 9894"/>
              <a:gd name="connsiteX49" fmla="*/ 2180 w 10000"/>
              <a:gd name="connsiteY49" fmla="*/ 6111 h 9894"/>
              <a:gd name="connsiteX50" fmla="*/ 2180 w 10000"/>
              <a:gd name="connsiteY50" fmla="*/ 6310 h 9894"/>
              <a:gd name="connsiteX51" fmla="*/ 2180 w 10000"/>
              <a:gd name="connsiteY51" fmla="*/ 6944 h 9894"/>
              <a:gd name="connsiteX52" fmla="*/ 2397 w 10000"/>
              <a:gd name="connsiteY52" fmla="*/ 7579 h 9894"/>
              <a:gd name="connsiteX53" fmla="*/ 2615 w 10000"/>
              <a:gd name="connsiteY53" fmla="*/ 7897 h 9894"/>
              <a:gd name="connsiteX54" fmla="*/ 2615 w 10000"/>
              <a:gd name="connsiteY54" fmla="*/ 8108 h 9894"/>
              <a:gd name="connsiteX55" fmla="*/ 2834 w 10000"/>
              <a:gd name="connsiteY55" fmla="*/ 8320 h 9894"/>
              <a:gd name="connsiteX56" fmla="*/ 10000 w 10000"/>
              <a:gd name="connsiteY56" fmla="*/ 9683 h 9894"/>
              <a:gd name="connsiteX57" fmla="*/ 9128 w 10000"/>
              <a:gd name="connsiteY57" fmla="*/ 9788 h 9894"/>
              <a:gd name="connsiteX58" fmla="*/ 8473 w 10000"/>
              <a:gd name="connsiteY58" fmla="*/ 9894 h 9894"/>
              <a:gd name="connsiteX0" fmla="*/ 1960 w 10000"/>
              <a:gd name="connsiteY0" fmla="*/ 9038 h 9893"/>
              <a:gd name="connsiteX1" fmla="*/ 1527 w 10000"/>
              <a:gd name="connsiteY1" fmla="*/ 8731 h 9893"/>
              <a:gd name="connsiteX2" fmla="*/ 1309 w 10000"/>
              <a:gd name="connsiteY2" fmla="*/ 8409 h 9893"/>
              <a:gd name="connsiteX3" fmla="*/ 1090 w 10000"/>
              <a:gd name="connsiteY3" fmla="*/ 8089 h 9893"/>
              <a:gd name="connsiteX4" fmla="*/ 1090 w 10000"/>
              <a:gd name="connsiteY4" fmla="*/ 7767 h 9893"/>
              <a:gd name="connsiteX5" fmla="*/ 872 w 10000"/>
              <a:gd name="connsiteY5" fmla="*/ 7554 h 9893"/>
              <a:gd name="connsiteX6" fmla="*/ 872 w 10000"/>
              <a:gd name="connsiteY6" fmla="*/ 7233 h 9893"/>
              <a:gd name="connsiteX7" fmla="*/ 872 w 10000"/>
              <a:gd name="connsiteY7" fmla="*/ 6805 h 9893"/>
              <a:gd name="connsiteX8" fmla="*/ 872 w 10000"/>
              <a:gd name="connsiteY8" fmla="*/ 6378 h 9893"/>
              <a:gd name="connsiteX9" fmla="*/ 872 w 10000"/>
              <a:gd name="connsiteY9" fmla="*/ 5856 h 9893"/>
              <a:gd name="connsiteX10" fmla="*/ 872 w 10000"/>
              <a:gd name="connsiteY10" fmla="*/ 5214 h 9893"/>
              <a:gd name="connsiteX11" fmla="*/ 872 w 10000"/>
              <a:gd name="connsiteY11" fmla="*/ 4572 h 9893"/>
              <a:gd name="connsiteX12" fmla="*/ 872 w 10000"/>
              <a:gd name="connsiteY12" fmla="*/ 3730 h 9893"/>
              <a:gd name="connsiteX13" fmla="*/ 872 w 10000"/>
              <a:gd name="connsiteY13" fmla="*/ 2982 h 9893"/>
              <a:gd name="connsiteX14" fmla="*/ 872 w 10000"/>
              <a:gd name="connsiteY14" fmla="*/ 2340 h 9893"/>
              <a:gd name="connsiteX15" fmla="*/ 654 w 10000"/>
              <a:gd name="connsiteY15" fmla="*/ 1805 h 9893"/>
              <a:gd name="connsiteX16" fmla="*/ 654 w 10000"/>
              <a:gd name="connsiteY16" fmla="*/ 1377 h 9893"/>
              <a:gd name="connsiteX17" fmla="*/ 654 w 10000"/>
              <a:gd name="connsiteY17" fmla="*/ 962 h 9893"/>
              <a:gd name="connsiteX18" fmla="*/ 654 w 10000"/>
              <a:gd name="connsiteY18" fmla="*/ 642 h 9893"/>
              <a:gd name="connsiteX19" fmla="*/ 437 w 10000"/>
              <a:gd name="connsiteY19" fmla="*/ 535 h 9893"/>
              <a:gd name="connsiteX20" fmla="*/ 437 w 10000"/>
              <a:gd name="connsiteY20" fmla="*/ 428 h 9893"/>
              <a:gd name="connsiteX21" fmla="*/ 217 w 10000"/>
              <a:gd name="connsiteY21" fmla="*/ 320 h 9893"/>
              <a:gd name="connsiteX22" fmla="*/ 0 w 10000"/>
              <a:gd name="connsiteY22" fmla="*/ 214 h 9893"/>
              <a:gd name="connsiteX23" fmla="*/ 0 w 10000"/>
              <a:gd name="connsiteY23" fmla="*/ 107 h 9893"/>
              <a:gd name="connsiteX24" fmla="*/ 0 w 10000"/>
              <a:gd name="connsiteY24" fmla="*/ 0 h 9893"/>
              <a:gd name="connsiteX25" fmla="*/ 217 w 10000"/>
              <a:gd name="connsiteY25" fmla="*/ 0 h 9893"/>
              <a:gd name="connsiteX26" fmla="*/ 437 w 10000"/>
              <a:gd name="connsiteY26" fmla="*/ 0 h 9893"/>
              <a:gd name="connsiteX27" fmla="*/ 654 w 10000"/>
              <a:gd name="connsiteY27" fmla="*/ 0 h 9893"/>
              <a:gd name="connsiteX28" fmla="*/ 1090 w 10000"/>
              <a:gd name="connsiteY28" fmla="*/ 0 h 9893"/>
              <a:gd name="connsiteX29" fmla="*/ 1744 w 10000"/>
              <a:gd name="connsiteY29" fmla="*/ 107 h 9893"/>
              <a:gd name="connsiteX30" fmla="*/ 1960 w 10000"/>
              <a:gd name="connsiteY30" fmla="*/ 214 h 9893"/>
              <a:gd name="connsiteX31" fmla="*/ 2180 w 10000"/>
              <a:gd name="connsiteY31" fmla="*/ 320 h 9893"/>
              <a:gd name="connsiteX32" fmla="*/ 2397 w 10000"/>
              <a:gd name="connsiteY32" fmla="*/ 428 h 9893"/>
              <a:gd name="connsiteX33" fmla="*/ 2397 w 10000"/>
              <a:gd name="connsiteY33" fmla="*/ 642 h 9893"/>
              <a:gd name="connsiteX34" fmla="*/ 2397 w 10000"/>
              <a:gd name="connsiteY34" fmla="*/ 962 h 9893"/>
              <a:gd name="connsiteX35" fmla="*/ 2180 w 10000"/>
              <a:gd name="connsiteY35" fmla="*/ 1069 h 9893"/>
              <a:gd name="connsiteX36" fmla="*/ 2180 w 10000"/>
              <a:gd name="connsiteY36" fmla="*/ 1176 h 9893"/>
              <a:gd name="connsiteX37" fmla="*/ 2180 w 10000"/>
              <a:gd name="connsiteY37" fmla="*/ 1484 h 9893"/>
              <a:gd name="connsiteX38" fmla="*/ 2180 w 10000"/>
              <a:gd name="connsiteY38" fmla="*/ 1698 h 9893"/>
              <a:gd name="connsiteX39" fmla="*/ 2180 w 10000"/>
              <a:gd name="connsiteY39" fmla="*/ 2126 h 9893"/>
              <a:gd name="connsiteX40" fmla="*/ 2180 w 10000"/>
              <a:gd name="connsiteY40" fmla="*/ 2447 h 9893"/>
              <a:gd name="connsiteX41" fmla="*/ 1960 w 10000"/>
              <a:gd name="connsiteY41" fmla="*/ 2982 h 9893"/>
              <a:gd name="connsiteX42" fmla="*/ 1960 w 10000"/>
              <a:gd name="connsiteY42" fmla="*/ 3516 h 9893"/>
              <a:gd name="connsiteX43" fmla="*/ 1960 w 10000"/>
              <a:gd name="connsiteY43" fmla="*/ 4038 h 9893"/>
              <a:gd name="connsiteX44" fmla="*/ 1960 w 10000"/>
              <a:gd name="connsiteY44" fmla="*/ 4465 h 9893"/>
              <a:gd name="connsiteX45" fmla="*/ 1960 w 10000"/>
              <a:gd name="connsiteY45" fmla="*/ 4893 h 9893"/>
              <a:gd name="connsiteX46" fmla="*/ 1960 w 10000"/>
              <a:gd name="connsiteY46" fmla="*/ 5321 h 9893"/>
              <a:gd name="connsiteX47" fmla="*/ 2180 w 10000"/>
              <a:gd name="connsiteY47" fmla="*/ 5642 h 9893"/>
              <a:gd name="connsiteX48" fmla="*/ 2180 w 10000"/>
              <a:gd name="connsiteY48" fmla="*/ 5962 h 9893"/>
              <a:gd name="connsiteX49" fmla="*/ 2180 w 10000"/>
              <a:gd name="connsiteY49" fmla="*/ 6176 h 9893"/>
              <a:gd name="connsiteX50" fmla="*/ 2180 w 10000"/>
              <a:gd name="connsiteY50" fmla="*/ 6378 h 9893"/>
              <a:gd name="connsiteX51" fmla="*/ 2180 w 10000"/>
              <a:gd name="connsiteY51" fmla="*/ 7018 h 9893"/>
              <a:gd name="connsiteX52" fmla="*/ 2397 w 10000"/>
              <a:gd name="connsiteY52" fmla="*/ 7660 h 9893"/>
              <a:gd name="connsiteX53" fmla="*/ 2615 w 10000"/>
              <a:gd name="connsiteY53" fmla="*/ 7982 h 9893"/>
              <a:gd name="connsiteX54" fmla="*/ 2615 w 10000"/>
              <a:gd name="connsiteY54" fmla="*/ 8195 h 9893"/>
              <a:gd name="connsiteX55" fmla="*/ 2834 w 10000"/>
              <a:gd name="connsiteY55" fmla="*/ 8409 h 9893"/>
              <a:gd name="connsiteX56" fmla="*/ 10000 w 10000"/>
              <a:gd name="connsiteY56" fmla="*/ 9787 h 9893"/>
              <a:gd name="connsiteX57" fmla="*/ 9128 w 10000"/>
              <a:gd name="connsiteY57" fmla="*/ 9893 h 9893"/>
              <a:gd name="connsiteX0" fmla="*/ 1960 w 10000"/>
              <a:gd name="connsiteY0" fmla="*/ 9136 h 9893"/>
              <a:gd name="connsiteX1" fmla="*/ 1527 w 10000"/>
              <a:gd name="connsiteY1" fmla="*/ 8825 h 9893"/>
              <a:gd name="connsiteX2" fmla="*/ 1309 w 10000"/>
              <a:gd name="connsiteY2" fmla="*/ 8500 h 9893"/>
              <a:gd name="connsiteX3" fmla="*/ 1090 w 10000"/>
              <a:gd name="connsiteY3" fmla="*/ 8176 h 9893"/>
              <a:gd name="connsiteX4" fmla="*/ 1090 w 10000"/>
              <a:gd name="connsiteY4" fmla="*/ 7851 h 9893"/>
              <a:gd name="connsiteX5" fmla="*/ 872 w 10000"/>
              <a:gd name="connsiteY5" fmla="*/ 7636 h 9893"/>
              <a:gd name="connsiteX6" fmla="*/ 872 w 10000"/>
              <a:gd name="connsiteY6" fmla="*/ 7311 h 9893"/>
              <a:gd name="connsiteX7" fmla="*/ 872 w 10000"/>
              <a:gd name="connsiteY7" fmla="*/ 6879 h 9893"/>
              <a:gd name="connsiteX8" fmla="*/ 872 w 10000"/>
              <a:gd name="connsiteY8" fmla="*/ 6447 h 9893"/>
              <a:gd name="connsiteX9" fmla="*/ 872 w 10000"/>
              <a:gd name="connsiteY9" fmla="*/ 5919 h 9893"/>
              <a:gd name="connsiteX10" fmla="*/ 872 w 10000"/>
              <a:gd name="connsiteY10" fmla="*/ 5270 h 9893"/>
              <a:gd name="connsiteX11" fmla="*/ 872 w 10000"/>
              <a:gd name="connsiteY11" fmla="*/ 4621 h 9893"/>
              <a:gd name="connsiteX12" fmla="*/ 872 w 10000"/>
              <a:gd name="connsiteY12" fmla="*/ 3770 h 9893"/>
              <a:gd name="connsiteX13" fmla="*/ 872 w 10000"/>
              <a:gd name="connsiteY13" fmla="*/ 3014 h 9893"/>
              <a:gd name="connsiteX14" fmla="*/ 872 w 10000"/>
              <a:gd name="connsiteY14" fmla="*/ 2365 h 9893"/>
              <a:gd name="connsiteX15" fmla="*/ 654 w 10000"/>
              <a:gd name="connsiteY15" fmla="*/ 1825 h 9893"/>
              <a:gd name="connsiteX16" fmla="*/ 654 w 10000"/>
              <a:gd name="connsiteY16" fmla="*/ 1392 h 9893"/>
              <a:gd name="connsiteX17" fmla="*/ 654 w 10000"/>
              <a:gd name="connsiteY17" fmla="*/ 972 h 9893"/>
              <a:gd name="connsiteX18" fmla="*/ 654 w 10000"/>
              <a:gd name="connsiteY18" fmla="*/ 649 h 9893"/>
              <a:gd name="connsiteX19" fmla="*/ 437 w 10000"/>
              <a:gd name="connsiteY19" fmla="*/ 541 h 9893"/>
              <a:gd name="connsiteX20" fmla="*/ 437 w 10000"/>
              <a:gd name="connsiteY20" fmla="*/ 433 h 9893"/>
              <a:gd name="connsiteX21" fmla="*/ 217 w 10000"/>
              <a:gd name="connsiteY21" fmla="*/ 323 h 9893"/>
              <a:gd name="connsiteX22" fmla="*/ 0 w 10000"/>
              <a:gd name="connsiteY22" fmla="*/ 216 h 9893"/>
              <a:gd name="connsiteX23" fmla="*/ 0 w 10000"/>
              <a:gd name="connsiteY23" fmla="*/ 108 h 9893"/>
              <a:gd name="connsiteX24" fmla="*/ 0 w 10000"/>
              <a:gd name="connsiteY24" fmla="*/ 0 h 9893"/>
              <a:gd name="connsiteX25" fmla="*/ 217 w 10000"/>
              <a:gd name="connsiteY25" fmla="*/ 0 h 9893"/>
              <a:gd name="connsiteX26" fmla="*/ 437 w 10000"/>
              <a:gd name="connsiteY26" fmla="*/ 0 h 9893"/>
              <a:gd name="connsiteX27" fmla="*/ 654 w 10000"/>
              <a:gd name="connsiteY27" fmla="*/ 0 h 9893"/>
              <a:gd name="connsiteX28" fmla="*/ 1090 w 10000"/>
              <a:gd name="connsiteY28" fmla="*/ 0 h 9893"/>
              <a:gd name="connsiteX29" fmla="*/ 1744 w 10000"/>
              <a:gd name="connsiteY29" fmla="*/ 108 h 9893"/>
              <a:gd name="connsiteX30" fmla="*/ 1960 w 10000"/>
              <a:gd name="connsiteY30" fmla="*/ 216 h 9893"/>
              <a:gd name="connsiteX31" fmla="*/ 2180 w 10000"/>
              <a:gd name="connsiteY31" fmla="*/ 323 h 9893"/>
              <a:gd name="connsiteX32" fmla="*/ 2397 w 10000"/>
              <a:gd name="connsiteY32" fmla="*/ 433 h 9893"/>
              <a:gd name="connsiteX33" fmla="*/ 2397 w 10000"/>
              <a:gd name="connsiteY33" fmla="*/ 649 h 9893"/>
              <a:gd name="connsiteX34" fmla="*/ 2397 w 10000"/>
              <a:gd name="connsiteY34" fmla="*/ 972 h 9893"/>
              <a:gd name="connsiteX35" fmla="*/ 2180 w 10000"/>
              <a:gd name="connsiteY35" fmla="*/ 1081 h 9893"/>
              <a:gd name="connsiteX36" fmla="*/ 2180 w 10000"/>
              <a:gd name="connsiteY36" fmla="*/ 1189 h 9893"/>
              <a:gd name="connsiteX37" fmla="*/ 2180 w 10000"/>
              <a:gd name="connsiteY37" fmla="*/ 1500 h 9893"/>
              <a:gd name="connsiteX38" fmla="*/ 2180 w 10000"/>
              <a:gd name="connsiteY38" fmla="*/ 1716 h 9893"/>
              <a:gd name="connsiteX39" fmla="*/ 2180 w 10000"/>
              <a:gd name="connsiteY39" fmla="*/ 2149 h 9893"/>
              <a:gd name="connsiteX40" fmla="*/ 2180 w 10000"/>
              <a:gd name="connsiteY40" fmla="*/ 2473 h 9893"/>
              <a:gd name="connsiteX41" fmla="*/ 1960 w 10000"/>
              <a:gd name="connsiteY41" fmla="*/ 3014 h 9893"/>
              <a:gd name="connsiteX42" fmla="*/ 1960 w 10000"/>
              <a:gd name="connsiteY42" fmla="*/ 3554 h 9893"/>
              <a:gd name="connsiteX43" fmla="*/ 1960 w 10000"/>
              <a:gd name="connsiteY43" fmla="*/ 4082 h 9893"/>
              <a:gd name="connsiteX44" fmla="*/ 1960 w 10000"/>
              <a:gd name="connsiteY44" fmla="*/ 4513 h 9893"/>
              <a:gd name="connsiteX45" fmla="*/ 1960 w 10000"/>
              <a:gd name="connsiteY45" fmla="*/ 4946 h 9893"/>
              <a:gd name="connsiteX46" fmla="*/ 1960 w 10000"/>
              <a:gd name="connsiteY46" fmla="*/ 5379 h 9893"/>
              <a:gd name="connsiteX47" fmla="*/ 2180 w 10000"/>
              <a:gd name="connsiteY47" fmla="*/ 5703 h 9893"/>
              <a:gd name="connsiteX48" fmla="*/ 2180 w 10000"/>
              <a:gd name="connsiteY48" fmla="*/ 6026 h 9893"/>
              <a:gd name="connsiteX49" fmla="*/ 2180 w 10000"/>
              <a:gd name="connsiteY49" fmla="*/ 6243 h 9893"/>
              <a:gd name="connsiteX50" fmla="*/ 2180 w 10000"/>
              <a:gd name="connsiteY50" fmla="*/ 6447 h 9893"/>
              <a:gd name="connsiteX51" fmla="*/ 2180 w 10000"/>
              <a:gd name="connsiteY51" fmla="*/ 7094 h 9893"/>
              <a:gd name="connsiteX52" fmla="*/ 2397 w 10000"/>
              <a:gd name="connsiteY52" fmla="*/ 7743 h 9893"/>
              <a:gd name="connsiteX53" fmla="*/ 2615 w 10000"/>
              <a:gd name="connsiteY53" fmla="*/ 8068 h 9893"/>
              <a:gd name="connsiteX54" fmla="*/ 2615 w 10000"/>
              <a:gd name="connsiteY54" fmla="*/ 8284 h 9893"/>
              <a:gd name="connsiteX55" fmla="*/ 2834 w 10000"/>
              <a:gd name="connsiteY55" fmla="*/ 8500 h 9893"/>
              <a:gd name="connsiteX56" fmla="*/ 10000 w 10000"/>
              <a:gd name="connsiteY56" fmla="*/ 9893 h 9893"/>
              <a:gd name="connsiteX0" fmla="*/ 1960 w 2834"/>
              <a:gd name="connsiteY0" fmla="*/ 9235 h 9235"/>
              <a:gd name="connsiteX1" fmla="*/ 1527 w 2834"/>
              <a:gd name="connsiteY1" fmla="*/ 8920 h 9235"/>
              <a:gd name="connsiteX2" fmla="*/ 1309 w 2834"/>
              <a:gd name="connsiteY2" fmla="*/ 8592 h 9235"/>
              <a:gd name="connsiteX3" fmla="*/ 1090 w 2834"/>
              <a:gd name="connsiteY3" fmla="*/ 8264 h 9235"/>
              <a:gd name="connsiteX4" fmla="*/ 1090 w 2834"/>
              <a:gd name="connsiteY4" fmla="*/ 7936 h 9235"/>
              <a:gd name="connsiteX5" fmla="*/ 872 w 2834"/>
              <a:gd name="connsiteY5" fmla="*/ 7719 h 9235"/>
              <a:gd name="connsiteX6" fmla="*/ 872 w 2834"/>
              <a:gd name="connsiteY6" fmla="*/ 7390 h 9235"/>
              <a:gd name="connsiteX7" fmla="*/ 872 w 2834"/>
              <a:gd name="connsiteY7" fmla="*/ 6953 h 9235"/>
              <a:gd name="connsiteX8" fmla="*/ 872 w 2834"/>
              <a:gd name="connsiteY8" fmla="*/ 6517 h 9235"/>
              <a:gd name="connsiteX9" fmla="*/ 872 w 2834"/>
              <a:gd name="connsiteY9" fmla="*/ 5983 h 9235"/>
              <a:gd name="connsiteX10" fmla="*/ 872 w 2834"/>
              <a:gd name="connsiteY10" fmla="*/ 5327 h 9235"/>
              <a:gd name="connsiteX11" fmla="*/ 872 w 2834"/>
              <a:gd name="connsiteY11" fmla="*/ 4671 h 9235"/>
              <a:gd name="connsiteX12" fmla="*/ 872 w 2834"/>
              <a:gd name="connsiteY12" fmla="*/ 3811 h 9235"/>
              <a:gd name="connsiteX13" fmla="*/ 872 w 2834"/>
              <a:gd name="connsiteY13" fmla="*/ 3047 h 9235"/>
              <a:gd name="connsiteX14" fmla="*/ 872 w 2834"/>
              <a:gd name="connsiteY14" fmla="*/ 2391 h 9235"/>
              <a:gd name="connsiteX15" fmla="*/ 654 w 2834"/>
              <a:gd name="connsiteY15" fmla="*/ 1845 h 9235"/>
              <a:gd name="connsiteX16" fmla="*/ 654 w 2834"/>
              <a:gd name="connsiteY16" fmla="*/ 1407 h 9235"/>
              <a:gd name="connsiteX17" fmla="*/ 654 w 2834"/>
              <a:gd name="connsiteY17" fmla="*/ 983 h 9235"/>
              <a:gd name="connsiteX18" fmla="*/ 654 w 2834"/>
              <a:gd name="connsiteY18" fmla="*/ 656 h 9235"/>
              <a:gd name="connsiteX19" fmla="*/ 437 w 2834"/>
              <a:gd name="connsiteY19" fmla="*/ 547 h 9235"/>
              <a:gd name="connsiteX20" fmla="*/ 437 w 2834"/>
              <a:gd name="connsiteY20" fmla="*/ 438 h 9235"/>
              <a:gd name="connsiteX21" fmla="*/ 217 w 2834"/>
              <a:gd name="connsiteY21" fmla="*/ 326 h 9235"/>
              <a:gd name="connsiteX22" fmla="*/ 0 w 2834"/>
              <a:gd name="connsiteY22" fmla="*/ 218 h 9235"/>
              <a:gd name="connsiteX23" fmla="*/ 0 w 2834"/>
              <a:gd name="connsiteY23" fmla="*/ 109 h 9235"/>
              <a:gd name="connsiteX24" fmla="*/ 0 w 2834"/>
              <a:gd name="connsiteY24" fmla="*/ 0 h 9235"/>
              <a:gd name="connsiteX25" fmla="*/ 217 w 2834"/>
              <a:gd name="connsiteY25" fmla="*/ 0 h 9235"/>
              <a:gd name="connsiteX26" fmla="*/ 437 w 2834"/>
              <a:gd name="connsiteY26" fmla="*/ 0 h 9235"/>
              <a:gd name="connsiteX27" fmla="*/ 654 w 2834"/>
              <a:gd name="connsiteY27" fmla="*/ 0 h 9235"/>
              <a:gd name="connsiteX28" fmla="*/ 1090 w 2834"/>
              <a:gd name="connsiteY28" fmla="*/ 0 h 9235"/>
              <a:gd name="connsiteX29" fmla="*/ 1744 w 2834"/>
              <a:gd name="connsiteY29" fmla="*/ 109 h 9235"/>
              <a:gd name="connsiteX30" fmla="*/ 1960 w 2834"/>
              <a:gd name="connsiteY30" fmla="*/ 218 h 9235"/>
              <a:gd name="connsiteX31" fmla="*/ 2180 w 2834"/>
              <a:gd name="connsiteY31" fmla="*/ 326 h 9235"/>
              <a:gd name="connsiteX32" fmla="*/ 2397 w 2834"/>
              <a:gd name="connsiteY32" fmla="*/ 438 h 9235"/>
              <a:gd name="connsiteX33" fmla="*/ 2397 w 2834"/>
              <a:gd name="connsiteY33" fmla="*/ 656 h 9235"/>
              <a:gd name="connsiteX34" fmla="*/ 2397 w 2834"/>
              <a:gd name="connsiteY34" fmla="*/ 983 h 9235"/>
              <a:gd name="connsiteX35" fmla="*/ 2180 w 2834"/>
              <a:gd name="connsiteY35" fmla="*/ 1093 h 9235"/>
              <a:gd name="connsiteX36" fmla="*/ 2180 w 2834"/>
              <a:gd name="connsiteY36" fmla="*/ 1202 h 9235"/>
              <a:gd name="connsiteX37" fmla="*/ 2180 w 2834"/>
              <a:gd name="connsiteY37" fmla="*/ 1516 h 9235"/>
              <a:gd name="connsiteX38" fmla="*/ 2180 w 2834"/>
              <a:gd name="connsiteY38" fmla="*/ 1735 h 9235"/>
              <a:gd name="connsiteX39" fmla="*/ 2180 w 2834"/>
              <a:gd name="connsiteY39" fmla="*/ 2172 h 9235"/>
              <a:gd name="connsiteX40" fmla="*/ 2180 w 2834"/>
              <a:gd name="connsiteY40" fmla="*/ 2500 h 9235"/>
              <a:gd name="connsiteX41" fmla="*/ 1960 w 2834"/>
              <a:gd name="connsiteY41" fmla="*/ 3047 h 9235"/>
              <a:gd name="connsiteX42" fmla="*/ 1960 w 2834"/>
              <a:gd name="connsiteY42" fmla="*/ 3592 h 9235"/>
              <a:gd name="connsiteX43" fmla="*/ 1960 w 2834"/>
              <a:gd name="connsiteY43" fmla="*/ 4126 h 9235"/>
              <a:gd name="connsiteX44" fmla="*/ 1960 w 2834"/>
              <a:gd name="connsiteY44" fmla="*/ 4562 h 9235"/>
              <a:gd name="connsiteX45" fmla="*/ 1960 w 2834"/>
              <a:gd name="connsiteY45" fmla="*/ 4999 h 9235"/>
              <a:gd name="connsiteX46" fmla="*/ 1960 w 2834"/>
              <a:gd name="connsiteY46" fmla="*/ 5437 h 9235"/>
              <a:gd name="connsiteX47" fmla="*/ 2180 w 2834"/>
              <a:gd name="connsiteY47" fmla="*/ 5765 h 9235"/>
              <a:gd name="connsiteX48" fmla="*/ 2180 w 2834"/>
              <a:gd name="connsiteY48" fmla="*/ 6091 h 9235"/>
              <a:gd name="connsiteX49" fmla="*/ 2180 w 2834"/>
              <a:gd name="connsiteY49" fmla="*/ 6311 h 9235"/>
              <a:gd name="connsiteX50" fmla="*/ 2180 w 2834"/>
              <a:gd name="connsiteY50" fmla="*/ 6517 h 9235"/>
              <a:gd name="connsiteX51" fmla="*/ 2180 w 2834"/>
              <a:gd name="connsiteY51" fmla="*/ 7171 h 9235"/>
              <a:gd name="connsiteX52" fmla="*/ 2397 w 2834"/>
              <a:gd name="connsiteY52" fmla="*/ 7827 h 9235"/>
              <a:gd name="connsiteX53" fmla="*/ 2615 w 2834"/>
              <a:gd name="connsiteY53" fmla="*/ 8155 h 9235"/>
              <a:gd name="connsiteX54" fmla="*/ 2615 w 2834"/>
              <a:gd name="connsiteY54" fmla="*/ 8374 h 9235"/>
              <a:gd name="connsiteX55" fmla="*/ 2834 w 2834"/>
              <a:gd name="connsiteY55" fmla="*/ 8592 h 9235"/>
              <a:gd name="connsiteX0" fmla="*/ 5388 w 10000"/>
              <a:gd name="connsiteY0" fmla="*/ 9659 h 9659"/>
              <a:gd name="connsiteX1" fmla="*/ 4619 w 10000"/>
              <a:gd name="connsiteY1" fmla="*/ 9304 h 9659"/>
              <a:gd name="connsiteX2" fmla="*/ 3846 w 10000"/>
              <a:gd name="connsiteY2" fmla="*/ 8949 h 9659"/>
              <a:gd name="connsiteX3" fmla="*/ 3846 w 10000"/>
              <a:gd name="connsiteY3" fmla="*/ 8593 h 9659"/>
              <a:gd name="connsiteX4" fmla="*/ 3077 w 10000"/>
              <a:gd name="connsiteY4" fmla="*/ 8358 h 9659"/>
              <a:gd name="connsiteX5" fmla="*/ 3077 w 10000"/>
              <a:gd name="connsiteY5" fmla="*/ 8002 h 9659"/>
              <a:gd name="connsiteX6" fmla="*/ 3077 w 10000"/>
              <a:gd name="connsiteY6" fmla="*/ 7529 h 9659"/>
              <a:gd name="connsiteX7" fmla="*/ 3077 w 10000"/>
              <a:gd name="connsiteY7" fmla="*/ 7057 h 9659"/>
              <a:gd name="connsiteX8" fmla="*/ 3077 w 10000"/>
              <a:gd name="connsiteY8" fmla="*/ 6479 h 9659"/>
              <a:gd name="connsiteX9" fmla="*/ 3077 w 10000"/>
              <a:gd name="connsiteY9" fmla="*/ 5768 h 9659"/>
              <a:gd name="connsiteX10" fmla="*/ 3077 w 10000"/>
              <a:gd name="connsiteY10" fmla="*/ 5058 h 9659"/>
              <a:gd name="connsiteX11" fmla="*/ 3077 w 10000"/>
              <a:gd name="connsiteY11" fmla="*/ 4127 h 9659"/>
              <a:gd name="connsiteX12" fmla="*/ 3077 w 10000"/>
              <a:gd name="connsiteY12" fmla="*/ 3299 h 9659"/>
              <a:gd name="connsiteX13" fmla="*/ 3077 w 10000"/>
              <a:gd name="connsiteY13" fmla="*/ 2589 h 9659"/>
              <a:gd name="connsiteX14" fmla="*/ 2308 w 10000"/>
              <a:gd name="connsiteY14" fmla="*/ 1998 h 9659"/>
              <a:gd name="connsiteX15" fmla="*/ 2308 w 10000"/>
              <a:gd name="connsiteY15" fmla="*/ 1524 h 9659"/>
              <a:gd name="connsiteX16" fmla="*/ 2308 w 10000"/>
              <a:gd name="connsiteY16" fmla="*/ 1064 h 9659"/>
              <a:gd name="connsiteX17" fmla="*/ 2308 w 10000"/>
              <a:gd name="connsiteY17" fmla="*/ 710 h 9659"/>
              <a:gd name="connsiteX18" fmla="*/ 1542 w 10000"/>
              <a:gd name="connsiteY18" fmla="*/ 592 h 9659"/>
              <a:gd name="connsiteX19" fmla="*/ 1542 w 10000"/>
              <a:gd name="connsiteY19" fmla="*/ 474 h 9659"/>
              <a:gd name="connsiteX20" fmla="*/ 766 w 10000"/>
              <a:gd name="connsiteY20" fmla="*/ 353 h 9659"/>
              <a:gd name="connsiteX21" fmla="*/ 0 w 10000"/>
              <a:gd name="connsiteY21" fmla="*/ 236 h 9659"/>
              <a:gd name="connsiteX22" fmla="*/ 0 w 10000"/>
              <a:gd name="connsiteY22" fmla="*/ 118 h 9659"/>
              <a:gd name="connsiteX23" fmla="*/ 0 w 10000"/>
              <a:gd name="connsiteY23" fmla="*/ 0 h 9659"/>
              <a:gd name="connsiteX24" fmla="*/ 766 w 10000"/>
              <a:gd name="connsiteY24" fmla="*/ 0 h 9659"/>
              <a:gd name="connsiteX25" fmla="*/ 1542 w 10000"/>
              <a:gd name="connsiteY25" fmla="*/ 0 h 9659"/>
              <a:gd name="connsiteX26" fmla="*/ 2308 w 10000"/>
              <a:gd name="connsiteY26" fmla="*/ 0 h 9659"/>
              <a:gd name="connsiteX27" fmla="*/ 3846 w 10000"/>
              <a:gd name="connsiteY27" fmla="*/ 0 h 9659"/>
              <a:gd name="connsiteX28" fmla="*/ 6154 w 10000"/>
              <a:gd name="connsiteY28" fmla="*/ 118 h 9659"/>
              <a:gd name="connsiteX29" fmla="*/ 6916 w 10000"/>
              <a:gd name="connsiteY29" fmla="*/ 236 h 9659"/>
              <a:gd name="connsiteX30" fmla="*/ 7692 w 10000"/>
              <a:gd name="connsiteY30" fmla="*/ 353 h 9659"/>
              <a:gd name="connsiteX31" fmla="*/ 8458 w 10000"/>
              <a:gd name="connsiteY31" fmla="*/ 474 h 9659"/>
              <a:gd name="connsiteX32" fmla="*/ 8458 w 10000"/>
              <a:gd name="connsiteY32" fmla="*/ 710 h 9659"/>
              <a:gd name="connsiteX33" fmla="*/ 8458 w 10000"/>
              <a:gd name="connsiteY33" fmla="*/ 1064 h 9659"/>
              <a:gd name="connsiteX34" fmla="*/ 7692 w 10000"/>
              <a:gd name="connsiteY34" fmla="*/ 1184 h 9659"/>
              <a:gd name="connsiteX35" fmla="*/ 7692 w 10000"/>
              <a:gd name="connsiteY35" fmla="*/ 1302 h 9659"/>
              <a:gd name="connsiteX36" fmla="*/ 7692 w 10000"/>
              <a:gd name="connsiteY36" fmla="*/ 1642 h 9659"/>
              <a:gd name="connsiteX37" fmla="*/ 7692 w 10000"/>
              <a:gd name="connsiteY37" fmla="*/ 1879 h 9659"/>
              <a:gd name="connsiteX38" fmla="*/ 7692 w 10000"/>
              <a:gd name="connsiteY38" fmla="*/ 2352 h 9659"/>
              <a:gd name="connsiteX39" fmla="*/ 7692 w 10000"/>
              <a:gd name="connsiteY39" fmla="*/ 2707 h 9659"/>
              <a:gd name="connsiteX40" fmla="*/ 6916 w 10000"/>
              <a:gd name="connsiteY40" fmla="*/ 3299 h 9659"/>
              <a:gd name="connsiteX41" fmla="*/ 6916 w 10000"/>
              <a:gd name="connsiteY41" fmla="*/ 3890 h 9659"/>
              <a:gd name="connsiteX42" fmla="*/ 6916 w 10000"/>
              <a:gd name="connsiteY42" fmla="*/ 4468 h 9659"/>
              <a:gd name="connsiteX43" fmla="*/ 6916 w 10000"/>
              <a:gd name="connsiteY43" fmla="*/ 4940 h 9659"/>
              <a:gd name="connsiteX44" fmla="*/ 6916 w 10000"/>
              <a:gd name="connsiteY44" fmla="*/ 5413 h 9659"/>
              <a:gd name="connsiteX45" fmla="*/ 6916 w 10000"/>
              <a:gd name="connsiteY45" fmla="*/ 5887 h 9659"/>
              <a:gd name="connsiteX46" fmla="*/ 7692 w 10000"/>
              <a:gd name="connsiteY46" fmla="*/ 6243 h 9659"/>
              <a:gd name="connsiteX47" fmla="*/ 7692 w 10000"/>
              <a:gd name="connsiteY47" fmla="*/ 6596 h 9659"/>
              <a:gd name="connsiteX48" fmla="*/ 7692 w 10000"/>
              <a:gd name="connsiteY48" fmla="*/ 6834 h 9659"/>
              <a:gd name="connsiteX49" fmla="*/ 7692 w 10000"/>
              <a:gd name="connsiteY49" fmla="*/ 7057 h 9659"/>
              <a:gd name="connsiteX50" fmla="*/ 7692 w 10000"/>
              <a:gd name="connsiteY50" fmla="*/ 7765 h 9659"/>
              <a:gd name="connsiteX51" fmla="*/ 8458 w 10000"/>
              <a:gd name="connsiteY51" fmla="*/ 8475 h 9659"/>
              <a:gd name="connsiteX52" fmla="*/ 9227 w 10000"/>
              <a:gd name="connsiteY52" fmla="*/ 8831 h 9659"/>
              <a:gd name="connsiteX53" fmla="*/ 9227 w 10000"/>
              <a:gd name="connsiteY53" fmla="*/ 9068 h 9659"/>
              <a:gd name="connsiteX54" fmla="*/ 10000 w 10000"/>
              <a:gd name="connsiteY54" fmla="*/ 9304 h 9659"/>
              <a:gd name="connsiteX0" fmla="*/ 5388 w 9227"/>
              <a:gd name="connsiteY0" fmla="*/ 10000 h 10000"/>
              <a:gd name="connsiteX1" fmla="*/ 4619 w 9227"/>
              <a:gd name="connsiteY1" fmla="*/ 9632 h 10000"/>
              <a:gd name="connsiteX2" fmla="*/ 3846 w 9227"/>
              <a:gd name="connsiteY2" fmla="*/ 9265 h 10000"/>
              <a:gd name="connsiteX3" fmla="*/ 3846 w 9227"/>
              <a:gd name="connsiteY3" fmla="*/ 8896 h 10000"/>
              <a:gd name="connsiteX4" fmla="*/ 3077 w 9227"/>
              <a:gd name="connsiteY4" fmla="*/ 8653 h 10000"/>
              <a:gd name="connsiteX5" fmla="*/ 3077 w 9227"/>
              <a:gd name="connsiteY5" fmla="*/ 8285 h 10000"/>
              <a:gd name="connsiteX6" fmla="*/ 3077 w 9227"/>
              <a:gd name="connsiteY6" fmla="*/ 7795 h 10000"/>
              <a:gd name="connsiteX7" fmla="*/ 3077 w 9227"/>
              <a:gd name="connsiteY7" fmla="*/ 7306 h 10000"/>
              <a:gd name="connsiteX8" fmla="*/ 3077 w 9227"/>
              <a:gd name="connsiteY8" fmla="*/ 6708 h 10000"/>
              <a:gd name="connsiteX9" fmla="*/ 3077 w 9227"/>
              <a:gd name="connsiteY9" fmla="*/ 5972 h 10000"/>
              <a:gd name="connsiteX10" fmla="*/ 3077 w 9227"/>
              <a:gd name="connsiteY10" fmla="*/ 5237 h 10000"/>
              <a:gd name="connsiteX11" fmla="*/ 3077 w 9227"/>
              <a:gd name="connsiteY11" fmla="*/ 4273 h 10000"/>
              <a:gd name="connsiteX12" fmla="*/ 3077 w 9227"/>
              <a:gd name="connsiteY12" fmla="*/ 3415 h 10000"/>
              <a:gd name="connsiteX13" fmla="*/ 3077 w 9227"/>
              <a:gd name="connsiteY13" fmla="*/ 2680 h 10000"/>
              <a:gd name="connsiteX14" fmla="*/ 2308 w 9227"/>
              <a:gd name="connsiteY14" fmla="*/ 2069 h 10000"/>
              <a:gd name="connsiteX15" fmla="*/ 2308 w 9227"/>
              <a:gd name="connsiteY15" fmla="*/ 1578 h 10000"/>
              <a:gd name="connsiteX16" fmla="*/ 2308 w 9227"/>
              <a:gd name="connsiteY16" fmla="*/ 1102 h 10000"/>
              <a:gd name="connsiteX17" fmla="*/ 2308 w 9227"/>
              <a:gd name="connsiteY17" fmla="*/ 735 h 10000"/>
              <a:gd name="connsiteX18" fmla="*/ 1542 w 9227"/>
              <a:gd name="connsiteY18" fmla="*/ 613 h 10000"/>
              <a:gd name="connsiteX19" fmla="*/ 1542 w 9227"/>
              <a:gd name="connsiteY19" fmla="*/ 491 h 10000"/>
              <a:gd name="connsiteX20" fmla="*/ 766 w 9227"/>
              <a:gd name="connsiteY20" fmla="*/ 365 h 10000"/>
              <a:gd name="connsiteX21" fmla="*/ 0 w 9227"/>
              <a:gd name="connsiteY21" fmla="*/ 244 h 10000"/>
              <a:gd name="connsiteX22" fmla="*/ 0 w 9227"/>
              <a:gd name="connsiteY22" fmla="*/ 122 h 10000"/>
              <a:gd name="connsiteX23" fmla="*/ 0 w 9227"/>
              <a:gd name="connsiteY23" fmla="*/ 0 h 10000"/>
              <a:gd name="connsiteX24" fmla="*/ 766 w 9227"/>
              <a:gd name="connsiteY24" fmla="*/ 0 h 10000"/>
              <a:gd name="connsiteX25" fmla="*/ 1542 w 9227"/>
              <a:gd name="connsiteY25" fmla="*/ 0 h 10000"/>
              <a:gd name="connsiteX26" fmla="*/ 2308 w 9227"/>
              <a:gd name="connsiteY26" fmla="*/ 0 h 10000"/>
              <a:gd name="connsiteX27" fmla="*/ 3846 w 9227"/>
              <a:gd name="connsiteY27" fmla="*/ 0 h 10000"/>
              <a:gd name="connsiteX28" fmla="*/ 6154 w 9227"/>
              <a:gd name="connsiteY28" fmla="*/ 122 h 10000"/>
              <a:gd name="connsiteX29" fmla="*/ 6916 w 9227"/>
              <a:gd name="connsiteY29" fmla="*/ 244 h 10000"/>
              <a:gd name="connsiteX30" fmla="*/ 7692 w 9227"/>
              <a:gd name="connsiteY30" fmla="*/ 365 h 10000"/>
              <a:gd name="connsiteX31" fmla="*/ 8458 w 9227"/>
              <a:gd name="connsiteY31" fmla="*/ 491 h 10000"/>
              <a:gd name="connsiteX32" fmla="*/ 8458 w 9227"/>
              <a:gd name="connsiteY32" fmla="*/ 735 h 10000"/>
              <a:gd name="connsiteX33" fmla="*/ 8458 w 9227"/>
              <a:gd name="connsiteY33" fmla="*/ 1102 h 10000"/>
              <a:gd name="connsiteX34" fmla="*/ 7692 w 9227"/>
              <a:gd name="connsiteY34" fmla="*/ 1226 h 10000"/>
              <a:gd name="connsiteX35" fmla="*/ 7692 w 9227"/>
              <a:gd name="connsiteY35" fmla="*/ 1348 h 10000"/>
              <a:gd name="connsiteX36" fmla="*/ 7692 w 9227"/>
              <a:gd name="connsiteY36" fmla="*/ 1700 h 10000"/>
              <a:gd name="connsiteX37" fmla="*/ 7692 w 9227"/>
              <a:gd name="connsiteY37" fmla="*/ 1945 h 10000"/>
              <a:gd name="connsiteX38" fmla="*/ 7692 w 9227"/>
              <a:gd name="connsiteY38" fmla="*/ 2435 h 10000"/>
              <a:gd name="connsiteX39" fmla="*/ 7692 w 9227"/>
              <a:gd name="connsiteY39" fmla="*/ 2803 h 10000"/>
              <a:gd name="connsiteX40" fmla="*/ 6916 w 9227"/>
              <a:gd name="connsiteY40" fmla="*/ 3415 h 10000"/>
              <a:gd name="connsiteX41" fmla="*/ 6916 w 9227"/>
              <a:gd name="connsiteY41" fmla="*/ 4027 h 10000"/>
              <a:gd name="connsiteX42" fmla="*/ 6916 w 9227"/>
              <a:gd name="connsiteY42" fmla="*/ 4626 h 10000"/>
              <a:gd name="connsiteX43" fmla="*/ 6916 w 9227"/>
              <a:gd name="connsiteY43" fmla="*/ 5114 h 10000"/>
              <a:gd name="connsiteX44" fmla="*/ 6916 w 9227"/>
              <a:gd name="connsiteY44" fmla="*/ 5604 h 10000"/>
              <a:gd name="connsiteX45" fmla="*/ 6916 w 9227"/>
              <a:gd name="connsiteY45" fmla="*/ 6095 h 10000"/>
              <a:gd name="connsiteX46" fmla="*/ 7692 w 9227"/>
              <a:gd name="connsiteY46" fmla="*/ 6463 h 10000"/>
              <a:gd name="connsiteX47" fmla="*/ 7692 w 9227"/>
              <a:gd name="connsiteY47" fmla="*/ 6829 h 10000"/>
              <a:gd name="connsiteX48" fmla="*/ 7692 w 9227"/>
              <a:gd name="connsiteY48" fmla="*/ 7075 h 10000"/>
              <a:gd name="connsiteX49" fmla="*/ 7692 w 9227"/>
              <a:gd name="connsiteY49" fmla="*/ 7306 h 10000"/>
              <a:gd name="connsiteX50" fmla="*/ 7692 w 9227"/>
              <a:gd name="connsiteY50" fmla="*/ 8039 h 10000"/>
              <a:gd name="connsiteX51" fmla="*/ 8458 w 9227"/>
              <a:gd name="connsiteY51" fmla="*/ 8774 h 10000"/>
              <a:gd name="connsiteX52" fmla="*/ 9227 w 9227"/>
              <a:gd name="connsiteY52" fmla="*/ 9143 h 10000"/>
              <a:gd name="connsiteX53" fmla="*/ 9227 w 9227"/>
              <a:gd name="connsiteY53" fmla="*/ 9388 h 10000"/>
              <a:gd name="connsiteX0" fmla="*/ 5006 w 10000"/>
              <a:gd name="connsiteY0" fmla="*/ 9632 h 9632"/>
              <a:gd name="connsiteX1" fmla="*/ 4168 w 10000"/>
              <a:gd name="connsiteY1" fmla="*/ 9265 h 9632"/>
              <a:gd name="connsiteX2" fmla="*/ 4168 w 10000"/>
              <a:gd name="connsiteY2" fmla="*/ 8896 h 9632"/>
              <a:gd name="connsiteX3" fmla="*/ 3335 w 10000"/>
              <a:gd name="connsiteY3" fmla="*/ 8653 h 9632"/>
              <a:gd name="connsiteX4" fmla="*/ 3335 w 10000"/>
              <a:gd name="connsiteY4" fmla="*/ 8285 h 9632"/>
              <a:gd name="connsiteX5" fmla="*/ 3335 w 10000"/>
              <a:gd name="connsiteY5" fmla="*/ 7795 h 9632"/>
              <a:gd name="connsiteX6" fmla="*/ 3335 w 10000"/>
              <a:gd name="connsiteY6" fmla="*/ 7306 h 9632"/>
              <a:gd name="connsiteX7" fmla="*/ 3335 w 10000"/>
              <a:gd name="connsiteY7" fmla="*/ 6708 h 9632"/>
              <a:gd name="connsiteX8" fmla="*/ 3335 w 10000"/>
              <a:gd name="connsiteY8" fmla="*/ 5972 h 9632"/>
              <a:gd name="connsiteX9" fmla="*/ 3335 w 10000"/>
              <a:gd name="connsiteY9" fmla="*/ 5237 h 9632"/>
              <a:gd name="connsiteX10" fmla="*/ 3335 w 10000"/>
              <a:gd name="connsiteY10" fmla="*/ 4273 h 9632"/>
              <a:gd name="connsiteX11" fmla="*/ 3335 w 10000"/>
              <a:gd name="connsiteY11" fmla="*/ 3415 h 9632"/>
              <a:gd name="connsiteX12" fmla="*/ 3335 w 10000"/>
              <a:gd name="connsiteY12" fmla="*/ 2680 h 9632"/>
              <a:gd name="connsiteX13" fmla="*/ 2501 w 10000"/>
              <a:gd name="connsiteY13" fmla="*/ 2069 h 9632"/>
              <a:gd name="connsiteX14" fmla="*/ 2501 w 10000"/>
              <a:gd name="connsiteY14" fmla="*/ 1578 h 9632"/>
              <a:gd name="connsiteX15" fmla="*/ 2501 w 10000"/>
              <a:gd name="connsiteY15" fmla="*/ 1102 h 9632"/>
              <a:gd name="connsiteX16" fmla="*/ 2501 w 10000"/>
              <a:gd name="connsiteY16" fmla="*/ 735 h 9632"/>
              <a:gd name="connsiteX17" fmla="*/ 1671 w 10000"/>
              <a:gd name="connsiteY17" fmla="*/ 613 h 9632"/>
              <a:gd name="connsiteX18" fmla="*/ 1671 w 10000"/>
              <a:gd name="connsiteY18" fmla="*/ 491 h 9632"/>
              <a:gd name="connsiteX19" fmla="*/ 830 w 10000"/>
              <a:gd name="connsiteY19" fmla="*/ 365 h 9632"/>
              <a:gd name="connsiteX20" fmla="*/ 0 w 10000"/>
              <a:gd name="connsiteY20" fmla="*/ 244 h 9632"/>
              <a:gd name="connsiteX21" fmla="*/ 0 w 10000"/>
              <a:gd name="connsiteY21" fmla="*/ 122 h 9632"/>
              <a:gd name="connsiteX22" fmla="*/ 0 w 10000"/>
              <a:gd name="connsiteY22" fmla="*/ 0 h 9632"/>
              <a:gd name="connsiteX23" fmla="*/ 830 w 10000"/>
              <a:gd name="connsiteY23" fmla="*/ 0 h 9632"/>
              <a:gd name="connsiteX24" fmla="*/ 1671 w 10000"/>
              <a:gd name="connsiteY24" fmla="*/ 0 h 9632"/>
              <a:gd name="connsiteX25" fmla="*/ 2501 w 10000"/>
              <a:gd name="connsiteY25" fmla="*/ 0 h 9632"/>
              <a:gd name="connsiteX26" fmla="*/ 4168 w 10000"/>
              <a:gd name="connsiteY26" fmla="*/ 0 h 9632"/>
              <a:gd name="connsiteX27" fmla="*/ 6670 w 10000"/>
              <a:gd name="connsiteY27" fmla="*/ 122 h 9632"/>
              <a:gd name="connsiteX28" fmla="*/ 7495 w 10000"/>
              <a:gd name="connsiteY28" fmla="*/ 244 h 9632"/>
              <a:gd name="connsiteX29" fmla="*/ 8336 w 10000"/>
              <a:gd name="connsiteY29" fmla="*/ 365 h 9632"/>
              <a:gd name="connsiteX30" fmla="*/ 9167 w 10000"/>
              <a:gd name="connsiteY30" fmla="*/ 491 h 9632"/>
              <a:gd name="connsiteX31" fmla="*/ 9167 w 10000"/>
              <a:gd name="connsiteY31" fmla="*/ 735 h 9632"/>
              <a:gd name="connsiteX32" fmla="*/ 9167 w 10000"/>
              <a:gd name="connsiteY32" fmla="*/ 1102 h 9632"/>
              <a:gd name="connsiteX33" fmla="*/ 8336 w 10000"/>
              <a:gd name="connsiteY33" fmla="*/ 1226 h 9632"/>
              <a:gd name="connsiteX34" fmla="*/ 8336 w 10000"/>
              <a:gd name="connsiteY34" fmla="*/ 1348 h 9632"/>
              <a:gd name="connsiteX35" fmla="*/ 8336 w 10000"/>
              <a:gd name="connsiteY35" fmla="*/ 1700 h 9632"/>
              <a:gd name="connsiteX36" fmla="*/ 8336 w 10000"/>
              <a:gd name="connsiteY36" fmla="*/ 1945 h 9632"/>
              <a:gd name="connsiteX37" fmla="*/ 8336 w 10000"/>
              <a:gd name="connsiteY37" fmla="*/ 2435 h 9632"/>
              <a:gd name="connsiteX38" fmla="*/ 8336 w 10000"/>
              <a:gd name="connsiteY38" fmla="*/ 2803 h 9632"/>
              <a:gd name="connsiteX39" fmla="*/ 7495 w 10000"/>
              <a:gd name="connsiteY39" fmla="*/ 3415 h 9632"/>
              <a:gd name="connsiteX40" fmla="*/ 7495 w 10000"/>
              <a:gd name="connsiteY40" fmla="*/ 4027 h 9632"/>
              <a:gd name="connsiteX41" fmla="*/ 7495 w 10000"/>
              <a:gd name="connsiteY41" fmla="*/ 4626 h 9632"/>
              <a:gd name="connsiteX42" fmla="*/ 7495 w 10000"/>
              <a:gd name="connsiteY42" fmla="*/ 5114 h 9632"/>
              <a:gd name="connsiteX43" fmla="*/ 7495 w 10000"/>
              <a:gd name="connsiteY43" fmla="*/ 5604 h 9632"/>
              <a:gd name="connsiteX44" fmla="*/ 7495 w 10000"/>
              <a:gd name="connsiteY44" fmla="*/ 6095 h 9632"/>
              <a:gd name="connsiteX45" fmla="*/ 8336 w 10000"/>
              <a:gd name="connsiteY45" fmla="*/ 6463 h 9632"/>
              <a:gd name="connsiteX46" fmla="*/ 8336 w 10000"/>
              <a:gd name="connsiteY46" fmla="*/ 6829 h 9632"/>
              <a:gd name="connsiteX47" fmla="*/ 8336 w 10000"/>
              <a:gd name="connsiteY47" fmla="*/ 7075 h 9632"/>
              <a:gd name="connsiteX48" fmla="*/ 8336 w 10000"/>
              <a:gd name="connsiteY48" fmla="*/ 7306 h 9632"/>
              <a:gd name="connsiteX49" fmla="*/ 8336 w 10000"/>
              <a:gd name="connsiteY49" fmla="*/ 8039 h 9632"/>
              <a:gd name="connsiteX50" fmla="*/ 9167 w 10000"/>
              <a:gd name="connsiteY50" fmla="*/ 8774 h 9632"/>
              <a:gd name="connsiteX51" fmla="*/ 10000 w 10000"/>
              <a:gd name="connsiteY51" fmla="*/ 9143 h 9632"/>
              <a:gd name="connsiteX52" fmla="*/ 10000 w 10000"/>
              <a:gd name="connsiteY52" fmla="*/ 9388 h 96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000" h="9632">
                <a:moveTo>
                  <a:pt x="5006" y="9632"/>
                </a:moveTo>
                <a:lnTo>
                  <a:pt x="4168" y="9265"/>
                </a:lnTo>
                <a:lnTo>
                  <a:pt x="4168" y="8896"/>
                </a:lnTo>
                <a:lnTo>
                  <a:pt x="3335" y="8653"/>
                </a:lnTo>
                <a:lnTo>
                  <a:pt x="3335" y="8285"/>
                </a:lnTo>
                <a:lnTo>
                  <a:pt x="3335" y="7795"/>
                </a:lnTo>
                <a:lnTo>
                  <a:pt x="3335" y="7306"/>
                </a:lnTo>
                <a:lnTo>
                  <a:pt x="3335" y="6708"/>
                </a:lnTo>
                <a:lnTo>
                  <a:pt x="3335" y="5972"/>
                </a:lnTo>
                <a:lnTo>
                  <a:pt x="3335" y="5237"/>
                </a:lnTo>
                <a:lnTo>
                  <a:pt x="3335" y="4273"/>
                </a:lnTo>
                <a:lnTo>
                  <a:pt x="3335" y="3415"/>
                </a:lnTo>
                <a:lnTo>
                  <a:pt x="3335" y="2680"/>
                </a:lnTo>
                <a:cubicBezTo>
                  <a:pt x="3052" y="2476"/>
                  <a:pt x="2780" y="2271"/>
                  <a:pt x="2501" y="2069"/>
                </a:cubicBezTo>
                <a:lnTo>
                  <a:pt x="2501" y="1578"/>
                </a:lnTo>
                <a:lnTo>
                  <a:pt x="2501" y="1102"/>
                </a:lnTo>
                <a:lnTo>
                  <a:pt x="2501" y="735"/>
                </a:lnTo>
                <a:lnTo>
                  <a:pt x="1671" y="613"/>
                </a:lnTo>
                <a:lnTo>
                  <a:pt x="1671" y="491"/>
                </a:lnTo>
                <a:lnTo>
                  <a:pt x="830" y="365"/>
                </a:lnTo>
                <a:lnTo>
                  <a:pt x="0" y="244"/>
                </a:lnTo>
                <a:lnTo>
                  <a:pt x="0" y="122"/>
                </a:lnTo>
                <a:lnTo>
                  <a:pt x="0" y="0"/>
                </a:lnTo>
                <a:lnTo>
                  <a:pt x="830" y="0"/>
                </a:lnTo>
                <a:lnTo>
                  <a:pt x="1671" y="0"/>
                </a:lnTo>
                <a:lnTo>
                  <a:pt x="2501" y="0"/>
                </a:lnTo>
                <a:lnTo>
                  <a:pt x="4168" y="0"/>
                </a:lnTo>
                <a:lnTo>
                  <a:pt x="6670" y="122"/>
                </a:lnTo>
                <a:lnTo>
                  <a:pt x="7495" y="244"/>
                </a:lnTo>
                <a:lnTo>
                  <a:pt x="8336" y="365"/>
                </a:lnTo>
                <a:lnTo>
                  <a:pt x="9167" y="491"/>
                </a:lnTo>
                <a:lnTo>
                  <a:pt x="9167" y="735"/>
                </a:lnTo>
                <a:lnTo>
                  <a:pt x="9167" y="1102"/>
                </a:lnTo>
                <a:lnTo>
                  <a:pt x="8336" y="1226"/>
                </a:lnTo>
                <a:lnTo>
                  <a:pt x="8336" y="1348"/>
                </a:lnTo>
                <a:lnTo>
                  <a:pt x="8336" y="1700"/>
                </a:lnTo>
                <a:lnTo>
                  <a:pt x="8336" y="1945"/>
                </a:lnTo>
                <a:lnTo>
                  <a:pt x="8336" y="2435"/>
                </a:lnTo>
                <a:lnTo>
                  <a:pt x="8336" y="2803"/>
                </a:lnTo>
                <a:lnTo>
                  <a:pt x="7495" y="3415"/>
                </a:lnTo>
                <a:lnTo>
                  <a:pt x="7495" y="4027"/>
                </a:lnTo>
                <a:lnTo>
                  <a:pt x="7495" y="4626"/>
                </a:lnTo>
                <a:lnTo>
                  <a:pt x="7495" y="5114"/>
                </a:lnTo>
                <a:lnTo>
                  <a:pt x="7495" y="5604"/>
                </a:lnTo>
                <a:lnTo>
                  <a:pt x="7495" y="6095"/>
                </a:lnTo>
                <a:lnTo>
                  <a:pt x="8336" y="6463"/>
                </a:lnTo>
                <a:lnTo>
                  <a:pt x="8336" y="6829"/>
                </a:lnTo>
                <a:lnTo>
                  <a:pt x="8336" y="7075"/>
                </a:lnTo>
                <a:lnTo>
                  <a:pt x="8336" y="7306"/>
                </a:lnTo>
                <a:lnTo>
                  <a:pt x="8336" y="8039"/>
                </a:lnTo>
                <a:lnTo>
                  <a:pt x="9167" y="8774"/>
                </a:lnTo>
                <a:lnTo>
                  <a:pt x="10000" y="9143"/>
                </a:lnTo>
                <a:lnTo>
                  <a:pt x="10000" y="938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0" name="Freeform 50"/>
          <p:cNvSpPr>
            <a:spLocks/>
          </p:cNvSpPr>
          <p:nvPr/>
        </p:nvSpPr>
        <p:spPr bwMode="auto">
          <a:xfrm>
            <a:off x="7416800" y="2343150"/>
            <a:ext cx="404813" cy="1060450"/>
          </a:xfrm>
          <a:custGeom>
            <a:avLst/>
            <a:gdLst/>
            <a:ahLst/>
            <a:cxnLst>
              <a:cxn ang="0">
                <a:pos x="183" y="23"/>
              </a:cxn>
              <a:cxn ang="0">
                <a:pos x="183" y="7"/>
              </a:cxn>
              <a:cxn ang="0">
                <a:pos x="191" y="7"/>
              </a:cxn>
              <a:cxn ang="0">
                <a:pos x="215" y="7"/>
              </a:cxn>
              <a:cxn ang="0">
                <a:pos x="239" y="15"/>
              </a:cxn>
              <a:cxn ang="0">
                <a:pos x="255" y="31"/>
              </a:cxn>
              <a:cxn ang="0">
                <a:pos x="255" y="39"/>
              </a:cxn>
              <a:cxn ang="0">
                <a:pos x="255" y="55"/>
              </a:cxn>
              <a:cxn ang="0">
                <a:pos x="255" y="87"/>
              </a:cxn>
              <a:cxn ang="0">
                <a:pos x="255" y="127"/>
              </a:cxn>
              <a:cxn ang="0">
                <a:pos x="255" y="206"/>
              </a:cxn>
              <a:cxn ang="0">
                <a:pos x="247" y="294"/>
              </a:cxn>
              <a:cxn ang="0">
                <a:pos x="231" y="382"/>
              </a:cxn>
              <a:cxn ang="0">
                <a:pos x="207" y="461"/>
              </a:cxn>
              <a:cxn ang="0">
                <a:pos x="167" y="533"/>
              </a:cxn>
              <a:cxn ang="0">
                <a:pos x="111" y="596"/>
              </a:cxn>
              <a:cxn ang="0">
                <a:pos x="56" y="636"/>
              </a:cxn>
              <a:cxn ang="0">
                <a:pos x="32" y="652"/>
              </a:cxn>
              <a:cxn ang="0">
                <a:pos x="8" y="660"/>
              </a:cxn>
              <a:cxn ang="0">
                <a:pos x="0" y="668"/>
              </a:cxn>
              <a:cxn ang="0">
                <a:pos x="0" y="660"/>
              </a:cxn>
              <a:cxn ang="0">
                <a:pos x="0" y="652"/>
              </a:cxn>
              <a:cxn ang="0">
                <a:pos x="16" y="636"/>
              </a:cxn>
              <a:cxn ang="0">
                <a:pos x="40" y="604"/>
              </a:cxn>
              <a:cxn ang="0">
                <a:pos x="88" y="565"/>
              </a:cxn>
              <a:cxn ang="0">
                <a:pos x="135" y="493"/>
              </a:cxn>
              <a:cxn ang="0">
                <a:pos x="167" y="421"/>
              </a:cxn>
              <a:cxn ang="0">
                <a:pos x="191" y="350"/>
              </a:cxn>
              <a:cxn ang="0">
                <a:pos x="199" y="238"/>
              </a:cxn>
              <a:cxn ang="0">
                <a:pos x="199" y="135"/>
              </a:cxn>
              <a:cxn ang="0">
                <a:pos x="199" y="79"/>
              </a:cxn>
              <a:cxn ang="0">
                <a:pos x="191" y="47"/>
              </a:cxn>
              <a:cxn ang="0">
                <a:pos x="183" y="31"/>
              </a:cxn>
            </a:cxnLst>
            <a:rect l="0" t="0" r="r" b="b"/>
            <a:pathLst>
              <a:path w="255" h="668">
                <a:moveTo>
                  <a:pt x="183" y="31"/>
                </a:moveTo>
                <a:lnTo>
                  <a:pt x="183" y="23"/>
                </a:lnTo>
                <a:lnTo>
                  <a:pt x="183" y="15"/>
                </a:lnTo>
                <a:lnTo>
                  <a:pt x="183" y="7"/>
                </a:lnTo>
                <a:lnTo>
                  <a:pt x="191" y="7"/>
                </a:lnTo>
                <a:lnTo>
                  <a:pt x="191" y="7"/>
                </a:lnTo>
                <a:lnTo>
                  <a:pt x="199" y="0"/>
                </a:lnTo>
                <a:lnTo>
                  <a:pt x="215" y="7"/>
                </a:lnTo>
                <a:lnTo>
                  <a:pt x="223" y="7"/>
                </a:lnTo>
                <a:lnTo>
                  <a:pt x="239" y="15"/>
                </a:lnTo>
                <a:lnTo>
                  <a:pt x="247" y="23"/>
                </a:lnTo>
                <a:lnTo>
                  <a:pt x="255" y="31"/>
                </a:lnTo>
                <a:lnTo>
                  <a:pt x="255" y="31"/>
                </a:lnTo>
                <a:lnTo>
                  <a:pt x="255" y="39"/>
                </a:lnTo>
                <a:lnTo>
                  <a:pt x="255" y="47"/>
                </a:lnTo>
                <a:lnTo>
                  <a:pt x="255" y="55"/>
                </a:lnTo>
                <a:lnTo>
                  <a:pt x="255" y="71"/>
                </a:lnTo>
                <a:lnTo>
                  <a:pt x="255" y="87"/>
                </a:lnTo>
                <a:lnTo>
                  <a:pt x="255" y="103"/>
                </a:lnTo>
                <a:lnTo>
                  <a:pt x="255" y="127"/>
                </a:lnTo>
                <a:lnTo>
                  <a:pt x="255" y="151"/>
                </a:lnTo>
                <a:lnTo>
                  <a:pt x="255" y="206"/>
                </a:lnTo>
                <a:lnTo>
                  <a:pt x="247" y="254"/>
                </a:lnTo>
                <a:lnTo>
                  <a:pt x="247" y="294"/>
                </a:lnTo>
                <a:lnTo>
                  <a:pt x="239" y="342"/>
                </a:lnTo>
                <a:lnTo>
                  <a:pt x="231" y="382"/>
                </a:lnTo>
                <a:lnTo>
                  <a:pt x="215" y="421"/>
                </a:lnTo>
                <a:lnTo>
                  <a:pt x="207" y="461"/>
                </a:lnTo>
                <a:lnTo>
                  <a:pt x="191" y="501"/>
                </a:lnTo>
                <a:lnTo>
                  <a:pt x="167" y="533"/>
                </a:lnTo>
                <a:lnTo>
                  <a:pt x="143" y="565"/>
                </a:lnTo>
                <a:lnTo>
                  <a:pt x="111" y="596"/>
                </a:lnTo>
                <a:lnTo>
                  <a:pt x="72" y="620"/>
                </a:lnTo>
                <a:lnTo>
                  <a:pt x="56" y="636"/>
                </a:lnTo>
                <a:lnTo>
                  <a:pt x="40" y="644"/>
                </a:lnTo>
                <a:lnTo>
                  <a:pt x="32" y="652"/>
                </a:lnTo>
                <a:lnTo>
                  <a:pt x="16" y="660"/>
                </a:lnTo>
                <a:lnTo>
                  <a:pt x="8" y="660"/>
                </a:lnTo>
                <a:lnTo>
                  <a:pt x="8" y="660"/>
                </a:lnTo>
                <a:lnTo>
                  <a:pt x="0" y="668"/>
                </a:lnTo>
                <a:lnTo>
                  <a:pt x="0" y="660"/>
                </a:lnTo>
                <a:lnTo>
                  <a:pt x="0" y="660"/>
                </a:lnTo>
                <a:lnTo>
                  <a:pt x="0" y="660"/>
                </a:lnTo>
                <a:lnTo>
                  <a:pt x="0" y="652"/>
                </a:lnTo>
                <a:lnTo>
                  <a:pt x="8" y="644"/>
                </a:lnTo>
                <a:lnTo>
                  <a:pt x="16" y="636"/>
                </a:lnTo>
                <a:lnTo>
                  <a:pt x="32" y="620"/>
                </a:lnTo>
                <a:lnTo>
                  <a:pt x="40" y="604"/>
                </a:lnTo>
                <a:lnTo>
                  <a:pt x="56" y="596"/>
                </a:lnTo>
                <a:lnTo>
                  <a:pt x="88" y="565"/>
                </a:lnTo>
                <a:lnTo>
                  <a:pt x="111" y="533"/>
                </a:lnTo>
                <a:lnTo>
                  <a:pt x="135" y="493"/>
                </a:lnTo>
                <a:lnTo>
                  <a:pt x="151" y="461"/>
                </a:lnTo>
                <a:lnTo>
                  <a:pt x="167" y="421"/>
                </a:lnTo>
                <a:lnTo>
                  <a:pt x="183" y="389"/>
                </a:lnTo>
                <a:lnTo>
                  <a:pt x="191" y="350"/>
                </a:lnTo>
                <a:lnTo>
                  <a:pt x="191" y="310"/>
                </a:lnTo>
                <a:lnTo>
                  <a:pt x="199" y="238"/>
                </a:lnTo>
                <a:lnTo>
                  <a:pt x="207" y="167"/>
                </a:lnTo>
                <a:lnTo>
                  <a:pt x="199" y="135"/>
                </a:lnTo>
                <a:lnTo>
                  <a:pt x="199" y="103"/>
                </a:lnTo>
                <a:lnTo>
                  <a:pt x="199" y="79"/>
                </a:lnTo>
                <a:lnTo>
                  <a:pt x="199" y="63"/>
                </a:lnTo>
                <a:lnTo>
                  <a:pt x="191" y="47"/>
                </a:lnTo>
                <a:lnTo>
                  <a:pt x="183" y="31"/>
                </a:lnTo>
                <a:lnTo>
                  <a:pt x="183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8" name="Freeform 58"/>
          <p:cNvSpPr>
            <a:spLocks/>
          </p:cNvSpPr>
          <p:nvPr/>
        </p:nvSpPr>
        <p:spPr bwMode="auto">
          <a:xfrm>
            <a:off x="3684588" y="4916488"/>
            <a:ext cx="392112" cy="1123950"/>
          </a:xfrm>
          <a:custGeom>
            <a:avLst/>
            <a:gdLst/>
            <a:ahLst/>
            <a:cxnLst>
              <a:cxn ang="0">
                <a:pos x="24" y="668"/>
              </a:cxn>
              <a:cxn ang="0">
                <a:pos x="40" y="652"/>
              </a:cxn>
              <a:cxn ang="0">
                <a:pos x="56" y="636"/>
              </a:cxn>
              <a:cxn ang="0">
                <a:pos x="72" y="613"/>
              </a:cxn>
              <a:cxn ang="0">
                <a:pos x="88" y="589"/>
              </a:cxn>
              <a:cxn ang="0">
                <a:pos x="111" y="565"/>
              </a:cxn>
              <a:cxn ang="0">
                <a:pos x="127" y="541"/>
              </a:cxn>
              <a:cxn ang="0">
                <a:pos x="135" y="509"/>
              </a:cxn>
              <a:cxn ang="0">
                <a:pos x="151" y="477"/>
              </a:cxn>
              <a:cxn ang="0">
                <a:pos x="159" y="437"/>
              </a:cxn>
              <a:cxn ang="0">
                <a:pos x="175" y="406"/>
              </a:cxn>
              <a:cxn ang="0">
                <a:pos x="183" y="366"/>
              </a:cxn>
              <a:cxn ang="0">
                <a:pos x="191" y="326"/>
              </a:cxn>
              <a:cxn ang="0">
                <a:pos x="199" y="286"/>
              </a:cxn>
              <a:cxn ang="0">
                <a:pos x="199" y="239"/>
              </a:cxn>
              <a:cxn ang="0">
                <a:pos x="207" y="151"/>
              </a:cxn>
              <a:cxn ang="0">
                <a:pos x="199" y="119"/>
              </a:cxn>
              <a:cxn ang="0">
                <a:pos x="199" y="87"/>
              </a:cxn>
              <a:cxn ang="0">
                <a:pos x="191" y="63"/>
              </a:cxn>
              <a:cxn ang="0">
                <a:pos x="191" y="40"/>
              </a:cxn>
              <a:cxn ang="0">
                <a:pos x="183" y="24"/>
              </a:cxn>
              <a:cxn ang="0">
                <a:pos x="175" y="16"/>
              </a:cxn>
              <a:cxn ang="0">
                <a:pos x="175" y="8"/>
              </a:cxn>
              <a:cxn ang="0">
                <a:pos x="183" y="0"/>
              </a:cxn>
              <a:cxn ang="0">
                <a:pos x="191" y="0"/>
              </a:cxn>
              <a:cxn ang="0">
                <a:pos x="199" y="0"/>
              </a:cxn>
              <a:cxn ang="0">
                <a:pos x="223" y="8"/>
              </a:cxn>
              <a:cxn ang="0">
                <a:pos x="247" y="24"/>
              </a:cxn>
              <a:cxn ang="0">
                <a:pos x="247" y="71"/>
              </a:cxn>
              <a:cxn ang="0">
                <a:pos x="247" y="111"/>
              </a:cxn>
              <a:cxn ang="0">
                <a:pos x="247" y="151"/>
              </a:cxn>
              <a:cxn ang="0">
                <a:pos x="247" y="191"/>
              </a:cxn>
              <a:cxn ang="0">
                <a:pos x="247" y="223"/>
              </a:cxn>
              <a:cxn ang="0">
                <a:pos x="247" y="246"/>
              </a:cxn>
              <a:cxn ang="0">
                <a:pos x="247" y="270"/>
              </a:cxn>
              <a:cxn ang="0">
                <a:pos x="247" y="294"/>
              </a:cxn>
              <a:cxn ang="0">
                <a:pos x="239" y="326"/>
              </a:cxn>
              <a:cxn ang="0">
                <a:pos x="231" y="366"/>
              </a:cxn>
              <a:cxn ang="0">
                <a:pos x="223" y="398"/>
              </a:cxn>
              <a:cxn ang="0">
                <a:pos x="215" y="437"/>
              </a:cxn>
              <a:cxn ang="0">
                <a:pos x="199" y="469"/>
              </a:cxn>
              <a:cxn ang="0">
                <a:pos x="183" y="509"/>
              </a:cxn>
              <a:cxn ang="0">
                <a:pos x="167" y="541"/>
              </a:cxn>
              <a:cxn ang="0">
                <a:pos x="151" y="573"/>
              </a:cxn>
              <a:cxn ang="0">
                <a:pos x="127" y="605"/>
              </a:cxn>
              <a:cxn ang="0">
                <a:pos x="103" y="628"/>
              </a:cxn>
              <a:cxn ang="0">
                <a:pos x="80" y="652"/>
              </a:cxn>
              <a:cxn ang="0">
                <a:pos x="56" y="676"/>
              </a:cxn>
              <a:cxn ang="0">
                <a:pos x="32" y="692"/>
              </a:cxn>
              <a:cxn ang="0">
                <a:pos x="16" y="708"/>
              </a:cxn>
              <a:cxn ang="0">
                <a:pos x="0" y="708"/>
              </a:cxn>
              <a:cxn ang="0">
                <a:pos x="0" y="708"/>
              </a:cxn>
              <a:cxn ang="0">
                <a:pos x="0" y="708"/>
              </a:cxn>
              <a:cxn ang="0">
                <a:pos x="0" y="700"/>
              </a:cxn>
              <a:cxn ang="0">
                <a:pos x="8" y="684"/>
              </a:cxn>
              <a:cxn ang="0">
                <a:pos x="24" y="668"/>
              </a:cxn>
              <a:cxn ang="0">
                <a:pos x="24" y="668"/>
              </a:cxn>
            </a:cxnLst>
            <a:rect l="0" t="0" r="r" b="b"/>
            <a:pathLst>
              <a:path w="247" h="708">
                <a:moveTo>
                  <a:pt x="24" y="668"/>
                </a:moveTo>
                <a:lnTo>
                  <a:pt x="40" y="652"/>
                </a:lnTo>
                <a:lnTo>
                  <a:pt x="56" y="636"/>
                </a:lnTo>
                <a:lnTo>
                  <a:pt x="72" y="613"/>
                </a:lnTo>
                <a:lnTo>
                  <a:pt x="88" y="589"/>
                </a:lnTo>
                <a:lnTo>
                  <a:pt x="111" y="565"/>
                </a:lnTo>
                <a:lnTo>
                  <a:pt x="127" y="541"/>
                </a:lnTo>
                <a:lnTo>
                  <a:pt x="135" y="509"/>
                </a:lnTo>
                <a:lnTo>
                  <a:pt x="151" y="477"/>
                </a:lnTo>
                <a:lnTo>
                  <a:pt x="159" y="437"/>
                </a:lnTo>
                <a:lnTo>
                  <a:pt x="175" y="406"/>
                </a:lnTo>
                <a:lnTo>
                  <a:pt x="183" y="366"/>
                </a:lnTo>
                <a:lnTo>
                  <a:pt x="191" y="326"/>
                </a:lnTo>
                <a:lnTo>
                  <a:pt x="199" y="286"/>
                </a:lnTo>
                <a:lnTo>
                  <a:pt x="199" y="239"/>
                </a:lnTo>
                <a:lnTo>
                  <a:pt x="207" y="151"/>
                </a:lnTo>
                <a:lnTo>
                  <a:pt x="199" y="119"/>
                </a:lnTo>
                <a:lnTo>
                  <a:pt x="199" y="87"/>
                </a:lnTo>
                <a:lnTo>
                  <a:pt x="191" y="63"/>
                </a:lnTo>
                <a:lnTo>
                  <a:pt x="191" y="40"/>
                </a:lnTo>
                <a:lnTo>
                  <a:pt x="183" y="24"/>
                </a:lnTo>
                <a:lnTo>
                  <a:pt x="175" y="16"/>
                </a:lnTo>
                <a:lnTo>
                  <a:pt x="175" y="8"/>
                </a:lnTo>
                <a:lnTo>
                  <a:pt x="183" y="0"/>
                </a:lnTo>
                <a:lnTo>
                  <a:pt x="191" y="0"/>
                </a:lnTo>
                <a:lnTo>
                  <a:pt x="199" y="0"/>
                </a:lnTo>
                <a:lnTo>
                  <a:pt x="223" y="8"/>
                </a:lnTo>
                <a:lnTo>
                  <a:pt x="247" y="24"/>
                </a:lnTo>
                <a:lnTo>
                  <a:pt x="247" y="71"/>
                </a:lnTo>
                <a:lnTo>
                  <a:pt x="247" y="111"/>
                </a:lnTo>
                <a:lnTo>
                  <a:pt x="247" y="151"/>
                </a:lnTo>
                <a:lnTo>
                  <a:pt x="247" y="191"/>
                </a:lnTo>
                <a:lnTo>
                  <a:pt x="247" y="223"/>
                </a:lnTo>
                <a:lnTo>
                  <a:pt x="247" y="246"/>
                </a:lnTo>
                <a:lnTo>
                  <a:pt x="247" y="270"/>
                </a:lnTo>
                <a:lnTo>
                  <a:pt x="247" y="294"/>
                </a:lnTo>
                <a:lnTo>
                  <a:pt x="239" y="326"/>
                </a:lnTo>
                <a:lnTo>
                  <a:pt x="231" y="366"/>
                </a:lnTo>
                <a:lnTo>
                  <a:pt x="223" y="398"/>
                </a:lnTo>
                <a:lnTo>
                  <a:pt x="215" y="437"/>
                </a:lnTo>
                <a:lnTo>
                  <a:pt x="199" y="469"/>
                </a:lnTo>
                <a:lnTo>
                  <a:pt x="183" y="509"/>
                </a:lnTo>
                <a:lnTo>
                  <a:pt x="167" y="541"/>
                </a:lnTo>
                <a:lnTo>
                  <a:pt x="151" y="573"/>
                </a:lnTo>
                <a:lnTo>
                  <a:pt x="127" y="605"/>
                </a:lnTo>
                <a:lnTo>
                  <a:pt x="103" y="628"/>
                </a:lnTo>
                <a:lnTo>
                  <a:pt x="80" y="652"/>
                </a:lnTo>
                <a:lnTo>
                  <a:pt x="56" y="676"/>
                </a:lnTo>
                <a:lnTo>
                  <a:pt x="32" y="692"/>
                </a:lnTo>
                <a:lnTo>
                  <a:pt x="16" y="708"/>
                </a:lnTo>
                <a:lnTo>
                  <a:pt x="0" y="708"/>
                </a:lnTo>
                <a:lnTo>
                  <a:pt x="0" y="708"/>
                </a:lnTo>
                <a:lnTo>
                  <a:pt x="0" y="708"/>
                </a:lnTo>
                <a:lnTo>
                  <a:pt x="0" y="700"/>
                </a:lnTo>
                <a:lnTo>
                  <a:pt x="8" y="684"/>
                </a:lnTo>
                <a:lnTo>
                  <a:pt x="24" y="668"/>
                </a:lnTo>
                <a:lnTo>
                  <a:pt x="24" y="66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48" name="Freeform 68"/>
          <p:cNvSpPr>
            <a:spLocks/>
          </p:cNvSpPr>
          <p:nvPr/>
        </p:nvSpPr>
        <p:spPr bwMode="auto">
          <a:xfrm>
            <a:off x="7353300" y="4845050"/>
            <a:ext cx="568325" cy="1187450"/>
          </a:xfrm>
          <a:custGeom>
            <a:avLst/>
            <a:gdLst/>
            <a:ahLst/>
            <a:cxnLst>
              <a:cxn ang="0">
                <a:pos x="247" y="477"/>
              </a:cxn>
              <a:cxn ang="0">
                <a:pos x="199" y="565"/>
              </a:cxn>
              <a:cxn ang="0">
                <a:pos x="143" y="645"/>
              </a:cxn>
              <a:cxn ang="0">
                <a:pos x="88" y="700"/>
              </a:cxn>
              <a:cxn ang="0">
                <a:pos x="32" y="732"/>
              </a:cxn>
              <a:cxn ang="0">
                <a:pos x="0" y="748"/>
              </a:cxn>
              <a:cxn ang="0">
                <a:pos x="0" y="740"/>
              </a:cxn>
              <a:cxn ang="0">
                <a:pos x="24" y="716"/>
              </a:cxn>
              <a:cxn ang="0">
                <a:pos x="72" y="676"/>
              </a:cxn>
              <a:cxn ang="0">
                <a:pos x="127" y="613"/>
              </a:cxn>
              <a:cxn ang="0">
                <a:pos x="175" y="533"/>
              </a:cxn>
              <a:cxn ang="0">
                <a:pos x="215" y="438"/>
              </a:cxn>
              <a:cxn ang="0">
                <a:pos x="247" y="326"/>
              </a:cxn>
              <a:cxn ang="0">
                <a:pos x="271" y="239"/>
              </a:cxn>
              <a:cxn ang="0">
                <a:pos x="286" y="159"/>
              </a:cxn>
              <a:cxn ang="0">
                <a:pos x="286" y="103"/>
              </a:cxn>
              <a:cxn ang="0">
                <a:pos x="294" y="56"/>
              </a:cxn>
              <a:cxn ang="0">
                <a:pos x="286" y="24"/>
              </a:cxn>
              <a:cxn ang="0">
                <a:pos x="279" y="8"/>
              </a:cxn>
              <a:cxn ang="0">
                <a:pos x="279" y="0"/>
              </a:cxn>
              <a:cxn ang="0">
                <a:pos x="286" y="0"/>
              </a:cxn>
              <a:cxn ang="0">
                <a:pos x="294" y="0"/>
              </a:cxn>
              <a:cxn ang="0">
                <a:pos x="326" y="8"/>
              </a:cxn>
              <a:cxn ang="0">
                <a:pos x="350" y="24"/>
              </a:cxn>
              <a:cxn ang="0">
                <a:pos x="358" y="32"/>
              </a:cxn>
              <a:cxn ang="0">
                <a:pos x="358" y="48"/>
              </a:cxn>
              <a:cxn ang="0">
                <a:pos x="350" y="80"/>
              </a:cxn>
              <a:cxn ang="0">
                <a:pos x="342" y="135"/>
              </a:cxn>
              <a:cxn ang="0">
                <a:pos x="334" y="167"/>
              </a:cxn>
              <a:cxn ang="0">
                <a:pos x="334" y="215"/>
              </a:cxn>
              <a:cxn ang="0">
                <a:pos x="310" y="310"/>
              </a:cxn>
              <a:cxn ang="0">
                <a:pos x="271" y="422"/>
              </a:cxn>
            </a:cxnLst>
            <a:rect l="0" t="0" r="r" b="b"/>
            <a:pathLst>
              <a:path w="358" h="748">
                <a:moveTo>
                  <a:pt x="271" y="422"/>
                </a:moveTo>
                <a:lnTo>
                  <a:pt x="247" y="477"/>
                </a:lnTo>
                <a:lnTo>
                  <a:pt x="223" y="525"/>
                </a:lnTo>
                <a:lnTo>
                  <a:pt x="199" y="565"/>
                </a:lnTo>
                <a:lnTo>
                  <a:pt x="175" y="605"/>
                </a:lnTo>
                <a:lnTo>
                  <a:pt x="143" y="645"/>
                </a:lnTo>
                <a:lnTo>
                  <a:pt x="111" y="676"/>
                </a:lnTo>
                <a:lnTo>
                  <a:pt x="88" y="700"/>
                </a:lnTo>
                <a:lnTo>
                  <a:pt x="56" y="716"/>
                </a:lnTo>
                <a:lnTo>
                  <a:pt x="32" y="732"/>
                </a:lnTo>
                <a:lnTo>
                  <a:pt x="16" y="740"/>
                </a:lnTo>
                <a:lnTo>
                  <a:pt x="0" y="748"/>
                </a:lnTo>
                <a:lnTo>
                  <a:pt x="0" y="748"/>
                </a:lnTo>
                <a:lnTo>
                  <a:pt x="0" y="740"/>
                </a:lnTo>
                <a:lnTo>
                  <a:pt x="8" y="732"/>
                </a:lnTo>
                <a:lnTo>
                  <a:pt x="24" y="716"/>
                </a:lnTo>
                <a:lnTo>
                  <a:pt x="48" y="700"/>
                </a:lnTo>
                <a:lnTo>
                  <a:pt x="72" y="676"/>
                </a:lnTo>
                <a:lnTo>
                  <a:pt x="95" y="645"/>
                </a:lnTo>
                <a:lnTo>
                  <a:pt x="127" y="613"/>
                </a:lnTo>
                <a:lnTo>
                  <a:pt x="151" y="573"/>
                </a:lnTo>
                <a:lnTo>
                  <a:pt x="175" y="533"/>
                </a:lnTo>
                <a:lnTo>
                  <a:pt x="199" y="485"/>
                </a:lnTo>
                <a:lnTo>
                  <a:pt x="215" y="438"/>
                </a:lnTo>
                <a:lnTo>
                  <a:pt x="239" y="382"/>
                </a:lnTo>
                <a:lnTo>
                  <a:pt x="247" y="326"/>
                </a:lnTo>
                <a:lnTo>
                  <a:pt x="263" y="279"/>
                </a:lnTo>
                <a:lnTo>
                  <a:pt x="271" y="239"/>
                </a:lnTo>
                <a:lnTo>
                  <a:pt x="279" y="199"/>
                </a:lnTo>
                <a:lnTo>
                  <a:pt x="286" y="159"/>
                </a:lnTo>
                <a:lnTo>
                  <a:pt x="286" y="127"/>
                </a:lnTo>
                <a:lnTo>
                  <a:pt x="286" y="103"/>
                </a:lnTo>
                <a:lnTo>
                  <a:pt x="294" y="72"/>
                </a:lnTo>
                <a:lnTo>
                  <a:pt x="294" y="56"/>
                </a:lnTo>
                <a:lnTo>
                  <a:pt x="286" y="32"/>
                </a:lnTo>
                <a:lnTo>
                  <a:pt x="286" y="24"/>
                </a:lnTo>
                <a:lnTo>
                  <a:pt x="286" y="16"/>
                </a:lnTo>
                <a:lnTo>
                  <a:pt x="279" y="8"/>
                </a:lnTo>
                <a:lnTo>
                  <a:pt x="279" y="8"/>
                </a:lnTo>
                <a:lnTo>
                  <a:pt x="279" y="0"/>
                </a:lnTo>
                <a:lnTo>
                  <a:pt x="279" y="0"/>
                </a:lnTo>
                <a:lnTo>
                  <a:pt x="286" y="0"/>
                </a:lnTo>
                <a:lnTo>
                  <a:pt x="286" y="0"/>
                </a:lnTo>
                <a:lnTo>
                  <a:pt x="294" y="0"/>
                </a:lnTo>
                <a:lnTo>
                  <a:pt x="310" y="0"/>
                </a:lnTo>
                <a:lnTo>
                  <a:pt x="326" y="8"/>
                </a:lnTo>
                <a:lnTo>
                  <a:pt x="342" y="16"/>
                </a:lnTo>
                <a:lnTo>
                  <a:pt x="350" y="24"/>
                </a:lnTo>
                <a:lnTo>
                  <a:pt x="350" y="24"/>
                </a:lnTo>
                <a:lnTo>
                  <a:pt x="358" y="32"/>
                </a:lnTo>
                <a:lnTo>
                  <a:pt x="358" y="40"/>
                </a:lnTo>
                <a:lnTo>
                  <a:pt x="358" y="48"/>
                </a:lnTo>
                <a:lnTo>
                  <a:pt x="358" y="64"/>
                </a:lnTo>
                <a:lnTo>
                  <a:pt x="350" y="80"/>
                </a:lnTo>
                <a:lnTo>
                  <a:pt x="350" y="103"/>
                </a:lnTo>
                <a:lnTo>
                  <a:pt x="342" y="135"/>
                </a:lnTo>
                <a:lnTo>
                  <a:pt x="342" y="151"/>
                </a:lnTo>
                <a:lnTo>
                  <a:pt x="334" y="167"/>
                </a:lnTo>
                <a:lnTo>
                  <a:pt x="334" y="191"/>
                </a:lnTo>
                <a:lnTo>
                  <a:pt x="334" y="215"/>
                </a:lnTo>
                <a:lnTo>
                  <a:pt x="318" y="263"/>
                </a:lnTo>
                <a:lnTo>
                  <a:pt x="310" y="310"/>
                </a:lnTo>
                <a:lnTo>
                  <a:pt x="286" y="366"/>
                </a:lnTo>
                <a:lnTo>
                  <a:pt x="271" y="422"/>
                </a:lnTo>
                <a:lnTo>
                  <a:pt x="271" y="42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8" name="Freeform 51"/>
          <p:cNvSpPr>
            <a:spLocks/>
          </p:cNvSpPr>
          <p:nvPr/>
        </p:nvSpPr>
        <p:spPr bwMode="auto">
          <a:xfrm>
            <a:off x="4335463" y="5857875"/>
            <a:ext cx="542925" cy="173038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209 w 10000"/>
              <a:gd name="connsiteY64" fmla="*/ 0 h 10000"/>
              <a:gd name="connsiteX65" fmla="*/ 209 w 10000"/>
              <a:gd name="connsiteY65" fmla="*/ 0 h 10000"/>
              <a:gd name="connsiteX66" fmla="*/ 628 w 10000"/>
              <a:gd name="connsiteY66" fmla="*/ 0 h 10000"/>
              <a:gd name="connsiteX67" fmla="*/ 838 w 10000"/>
              <a:gd name="connsiteY67" fmla="*/ 0 h 10000"/>
              <a:gd name="connsiteX68" fmla="*/ 1257 w 10000"/>
              <a:gd name="connsiteY68" fmla="*/ 109 h 10000"/>
              <a:gd name="connsiteX69" fmla="*/ 1675 w 10000"/>
              <a:gd name="connsiteY69" fmla="*/ 328 h 10000"/>
              <a:gd name="connsiteX70" fmla="*/ 1885 w 10000"/>
              <a:gd name="connsiteY70" fmla="*/ 437 h 10000"/>
              <a:gd name="connsiteX71" fmla="*/ 2094 w 10000"/>
              <a:gd name="connsiteY71" fmla="*/ 546 h 10000"/>
              <a:gd name="connsiteX72" fmla="*/ 2094 w 10000"/>
              <a:gd name="connsiteY72" fmla="*/ 656 h 10000"/>
              <a:gd name="connsiteX73" fmla="*/ 2094 w 10000"/>
              <a:gd name="connsiteY73" fmla="*/ 874 h 10000"/>
              <a:gd name="connsiteX74" fmla="*/ 1885 w 10000"/>
              <a:gd name="connsiteY74" fmla="*/ 1298 h 10000"/>
              <a:gd name="connsiteX75" fmla="*/ 1885 w 10000"/>
              <a:gd name="connsiteY75" fmla="*/ 1516 h 10000"/>
              <a:gd name="connsiteX76" fmla="*/ 1675 w 10000"/>
              <a:gd name="connsiteY76" fmla="*/ 1844 h 10000"/>
              <a:gd name="connsiteX77" fmla="*/ 1675 w 10000"/>
              <a:gd name="connsiteY77" fmla="*/ 2391 h 10000"/>
              <a:gd name="connsiteX78" fmla="*/ 1466 w 10000"/>
              <a:gd name="connsiteY78" fmla="*/ 2937 h 10000"/>
              <a:gd name="connsiteX79" fmla="*/ 1466 w 10000"/>
              <a:gd name="connsiteY7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219 h 10000"/>
              <a:gd name="connsiteX63" fmla="*/ 209 w 10000"/>
              <a:gd name="connsiteY63" fmla="*/ 0 h 10000"/>
              <a:gd name="connsiteX64" fmla="*/ 209 w 10000"/>
              <a:gd name="connsiteY64" fmla="*/ 0 h 10000"/>
              <a:gd name="connsiteX65" fmla="*/ 628 w 10000"/>
              <a:gd name="connsiteY65" fmla="*/ 0 h 10000"/>
              <a:gd name="connsiteX66" fmla="*/ 838 w 10000"/>
              <a:gd name="connsiteY66" fmla="*/ 0 h 10000"/>
              <a:gd name="connsiteX67" fmla="*/ 1257 w 10000"/>
              <a:gd name="connsiteY67" fmla="*/ 109 h 10000"/>
              <a:gd name="connsiteX68" fmla="*/ 1675 w 10000"/>
              <a:gd name="connsiteY68" fmla="*/ 328 h 10000"/>
              <a:gd name="connsiteX69" fmla="*/ 1885 w 10000"/>
              <a:gd name="connsiteY69" fmla="*/ 437 h 10000"/>
              <a:gd name="connsiteX70" fmla="*/ 2094 w 10000"/>
              <a:gd name="connsiteY70" fmla="*/ 546 h 10000"/>
              <a:gd name="connsiteX71" fmla="*/ 2094 w 10000"/>
              <a:gd name="connsiteY71" fmla="*/ 656 h 10000"/>
              <a:gd name="connsiteX72" fmla="*/ 2094 w 10000"/>
              <a:gd name="connsiteY72" fmla="*/ 874 h 10000"/>
              <a:gd name="connsiteX73" fmla="*/ 1885 w 10000"/>
              <a:gd name="connsiteY73" fmla="*/ 1298 h 10000"/>
              <a:gd name="connsiteX74" fmla="*/ 1885 w 10000"/>
              <a:gd name="connsiteY74" fmla="*/ 1516 h 10000"/>
              <a:gd name="connsiteX75" fmla="*/ 1675 w 10000"/>
              <a:gd name="connsiteY75" fmla="*/ 1844 h 10000"/>
              <a:gd name="connsiteX76" fmla="*/ 1675 w 10000"/>
              <a:gd name="connsiteY76" fmla="*/ 2391 h 10000"/>
              <a:gd name="connsiteX77" fmla="*/ 1466 w 10000"/>
              <a:gd name="connsiteY77" fmla="*/ 2937 h 10000"/>
              <a:gd name="connsiteX78" fmla="*/ 1466 w 10000"/>
              <a:gd name="connsiteY7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209 w 10000"/>
              <a:gd name="connsiteY60" fmla="*/ 546 h 10000"/>
              <a:gd name="connsiteX61" fmla="*/ 0 w 10000"/>
              <a:gd name="connsiteY61" fmla="*/ 219 h 10000"/>
              <a:gd name="connsiteX62" fmla="*/ 209 w 10000"/>
              <a:gd name="connsiteY62" fmla="*/ 0 h 10000"/>
              <a:gd name="connsiteX63" fmla="*/ 209 w 10000"/>
              <a:gd name="connsiteY63" fmla="*/ 0 h 10000"/>
              <a:gd name="connsiteX64" fmla="*/ 628 w 10000"/>
              <a:gd name="connsiteY64" fmla="*/ 0 h 10000"/>
              <a:gd name="connsiteX65" fmla="*/ 838 w 10000"/>
              <a:gd name="connsiteY65" fmla="*/ 0 h 10000"/>
              <a:gd name="connsiteX66" fmla="*/ 1257 w 10000"/>
              <a:gd name="connsiteY66" fmla="*/ 109 h 10000"/>
              <a:gd name="connsiteX67" fmla="*/ 1675 w 10000"/>
              <a:gd name="connsiteY67" fmla="*/ 328 h 10000"/>
              <a:gd name="connsiteX68" fmla="*/ 1885 w 10000"/>
              <a:gd name="connsiteY68" fmla="*/ 437 h 10000"/>
              <a:gd name="connsiteX69" fmla="*/ 2094 w 10000"/>
              <a:gd name="connsiteY69" fmla="*/ 546 h 10000"/>
              <a:gd name="connsiteX70" fmla="*/ 2094 w 10000"/>
              <a:gd name="connsiteY70" fmla="*/ 656 h 10000"/>
              <a:gd name="connsiteX71" fmla="*/ 2094 w 10000"/>
              <a:gd name="connsiteY71" fmla="*/ 874 h 10000"/>
              <a:gd name="connsiteX72" fmla="*/ 1885 w 10000"/>
              <a:gd name="connsiteY72" fmla="*/ 1298 h 10000"/>
              <a:gd name="connsiteX73" fmla="*/ 1885 w 10000"/>
              <a:gd name="connsiteY73" fmla="*/ 1516 h 10000"/>
              <a:gd name="connsiteX74" fmla="*/ 1675 w 10000"/>
              <a:gd name="connsiteY74" fmla="*/ 1844 h 10000"/>
              <a:gd name="connsiteX75" fmla="*/ 1675 w 10000"/>
              <a:gd name="connsiteY75" fmla="*/ 2391 h 10000"/>
              <a:gd name="connsiteX76" fmla="*/ 1466 w 10000"/>
              <a:gd name="connsiteY76" fmla="*/ 2937 h 10000"/>
              <a:gd name="connsiteX77" fmla="*/ 1466 w 10000"/>
              <a:gd name="connsiteY77" fmla="*/ 2937 h 10000"/>
              <a:gd name="connsiteX0" fmla="*/ 1257 w 9791"/>
              <a:gd name="connsiteY0" fmla="*/ 2937 h 10000"/>
              <a:gd name="connsiteX1" fmla="*/ 1257 w 9791"/>
              <a:gd name="connsiteY1" fmla="*/ 3484 h 10000"/>
              <a:gd name="connsiteX2" fmla="*/ 1257 w 9791"/>
              <a:gd name="connsiteY2" fmla="*/ 4016 h 10000"/>
              <a:gd name="connsiteX3" fmla="*/ 1257 w 9791"/>
              <a:gd name="connsiteY3" fmla="*/ 4563 h 10000"/>
              <a:gd name="connsiteX4" fmla="*/ 1257 w 9791"/>
              <a:gd name="connsiteY4" fmla="*/ 5000 h 10000"/>
              <a:gd name="connsiteX5" fmla="*/ 1048 w 9791"/>
              <a:gd name="connsiteY5" fmla="*/ 5437 h 10000"/>
              <a:gd name="connsiteX6" fmla="*/ 1048 w 9791"/>
              <a:gd name="connsiteY6" fmla="*/ 5984 h 10000"/>
              <a:gd name="connsiteX7" fmla="*/ 1257 w 9791"/>
              <a:gd name="connsiteY7" fmla="*/ 7063 h 10000"/>
              <a:gd name="connsiteX8" fmla="*/ 1257 w 9791"/>
              <a:gd name="connsiteY8" fmla="*/ 7500 h 10000"/>
              <a:gd name="connsiteX9" fmla="*/ 1466 w 9791"/>
              <a:gd name="connsiteY9" fmla="*/ 7937 h 10000"/>
              <a:gd name="connsiteX10" fmla="*/ 1676 w 9791"/>
              <a:gd name="connsiteY10" fmla="*/ 8265 h 10000"/>
              <a:gd name="connsiteX11" fmla="*/ 1885 w 9791"/>
              <a:gd name="connsiteY11" fmla="*/ 8593 h 10000"/>
              <a:gd name="connsiteX12" fmla="*/ 2095 w 9791"/>
              <a:gd name="connsiteY12" fmla="*/ 8702 h 10000"/>
              <a:gd name="connsiteX13" fmla="*/ 2514 w 9791"/>
              <a:gd name="connsiteY13" fmla="*/ 8921 h 10000"/>
              <a:gd name="connsiteX14" fmla="*/ 3116 w 9791"/>
              <a:gd name="connsiteY14" fmla="*/ 8921 h 10000"/>
              <a:gd name="connsiteX15" fmla="*/ 3744 w 9791"/>
              <a:gd name="connsiteY15" fmla="*/ 9030 h 10000"/>
              <a:gd name="connsiteX16" fmla="*/ 4372 w 9791"/>
              <a:gd name="connsiteY16" fmla="*/ 9030 h 10000"/>
              <a:gd name="connsiteX17" fmla="*/ 5000 w 9791"/>
              <a:gd name="connsiteY17" fmla="*/ 9030 h 10000"/>
              <a:gd name="connsiteX18" fmla="*/ 5629 w 9791"/>
              <a:gd name="connsiteY18" fmla="*/ 9030 h 10000"/>
              <a:gd name="connsiteX19" fmla="*/ 6257 w 9791"/>
              <a:gd name="connsiteY19" fmla="*/ 9030 h 10000"/>
              <a:gd name="connsiteX20" fmla="*/ 6676 w 9791"/>
              <a:gd name="connsiteY20" fmla="*/ 8921 h 10000"/>
              <a:gd name="connsiteX21" fmla="*/ 7304 w 9791"/>
              <a:gd name="connsiteY21" fmla="*/ 8702 h 10000"/>
              <a:gd name="connsiteX22" fmla="*/ 9791 w 9791"/>
              <a:gd name="connsiteY22" fmla="*/ 9126 h 10000"/>
              <a:gd name="connsiteX23" fmla="*/ 9582 w 9791"/>
              <a:gd name="connsiteY23" fmla="*/ 9235 h 10000"/>
              <a:gd name="connsiteX24" fmla="*/ 9372 w 9791"/>
              <a:gd name="connsiteY24" fmla="*/ 9344 h 10000"/>
              <a:gd name="connsiteX25" fmla="*/ 9163 w 9791"/>
              <a:gd name="connsiteY25" fmla="*/ 9454 h 10000"/>
              <a:gd name="connsiteX26" fmla="*/ 8744 w 9791"/>
              <a:gd name="connsiteY26" fmla="*/ 9563 h 10000"/>
              <a:gd name="connsiteX27" fmla="*/ 8325 w 9791"/>
              <a:gd name="connsiteY27" fmla="*/ 9672 h 10000"/>
              <a:gd name="connsiteX28" fmla="*/ 7514 w 9791"/>
              <a:gd name="connsiteY28" fmla="*/ 9891 h 10000"/>
              <a:gd name="connsiteX29" fmla="*/ 6676 w 9791"/>
              <a:gd name="connsiteY29" fmla="*/ 10000 h 10000"/>
              <a:gd name="connsiteX30" fmla="*/ 5838 w 9791"/>
              <a:gd name="connsiteY30" fmla="*/ 10000 h 10000"/>
              <a:gd name="connsiteX31" fmla="*/ 5210 w 9791"/>
              <a:gd name="connsiteY31" fmla="*/ 10000 h 10000"/>
              <a:gd name="connsiteX32" fmla="*/ 4582 w 9791"/>
              <a:gd name="connsiteY32" fmla="*/ 10000 h 10000"/>
              <a:gd name="connsiteX33" fmla="*/ 4163 w 9791"/>
              <a:gd name="connsiteY33" fmla="*/ 10000 h 10000"/>
              <a:gd name="connsiteX34" fmla="*/ 3534 w 9791"/>
              <a:gd name="connsiteY34" fmla="*/ 10000 h 10000"/>
              <a:gd name="connsiteX35" fmla="*/ 3116 w 9791"/>
              <a:gd name="connsiteY35" fmla="*/ 9891 h 10000"/>
              <a:gd name="connsiteX36" fmla="*/ 2697 w 9791"/>
              <a:gd name="connsiteY36" fmla="*/ 9891 h 10000"/>
              <a:gd name="connsiteX37" fmla="*/ 2304 w 9791"/>
              <a:gd name="connsiteY37" fmla="*/ 9781 h 10000"/>
              <a:gd name="connsiteX38" fmla="*/ 1885 w 9791"/>
              <a:gd name="connsiteY38" fmla="*/ 9672 h 10000"/>
              <a:gd name="connsiteX39" fmla="*/ 1676 w 9791"/>
              <a:gd name="connsiteY39" fmla="*/ 9563 h 10000"/>
              <a:gd name="connsiteX40" fmla="*/ 1257 w 9791"/>
              <a:gd name="connsiteY40" fmla="*/ 9344 h 10000"/>
              <a:gd name="connsiteX41" fmla="*/ 1048 w 9791"/>
              <a:gd name="connsiteY41" fmla="*/ 9126 h 10000"/>
              <a:gd name="connsiteX42" fmla="*/ 838 w 9791"/>
              <a:gd name="connsiteY42" fmla="*/ 8811 h 10000"/>
              <a:gd name="connsiteX43" fmla="*/ 629 w 9791"/>
              <a:gd name="connsiteY43" fmla="*/ 8593 h 10000"/>
              <a:gd name="connsiteX44" fmla="*/ 419 w 9791"/>
              <a:gd name="connsiteY44" fmla="*/ 8374 h 10000"/>
              <a:gd name="connsiteX45" fmla="*/ 419 w 9791"/>
              <a:gd name="connsiteY45" fmla="*/ 8156 h 10000"/>
              <a:gd name="connsiteX46" fmla="*/ 210 w 9791"/>
              <a:gd name="connsiteY46" fmla="*/ 7937 h 10000"/>
              <a:gd name="connsiteX47" fmla="*/ 210 w 9791"/>
              <a:gd name="connsiteY47" fmla="*/ 7609 h 10000"/>
              <a:gd name="connsiteX48" fmla="*/ 210 w 9791"/>
              <a:gd name="connsiteY48" fmla="*/ 7391 h 10000"/>
              <a:gd name="connsiteX49" fmla="*/ 210 w 9791"/>
              <a:gd name="connsiteY49" fmla="*/ 6954 h 10000"/>
              <a:gd name="connsiteX50" fmla="*/ 210 w 9791"/>
              <a:gd name="connsiteY50" fmla="*/ 6626 h 10000"/>
              <a:gd name="connsiteX51" fmla="*/ 210 w 9791"/>
              <a:gd name="connsiteY51" fmla="*/ 6202 h 10000"/>
              <a:gd name="connsiteX52" fmla="*/ 210 w 9791"/>
              <a:gd name="connsiteY52" fmla="*/ 4454 h 10000"/>
              <a:gd name="connsiteX53" fmla="*/ 210 w 9791"/>
              <a:gd name="connsiteY53" fmla="*/ 2719 h 10000"/>
              <a:gd name="connsiteX54" fmla="*/ 210 w 9791"/>
              <a:gd name="connsiteY54" fmla="*/ 2281 h 10000"/>
              <a:gd name="connsiteX55" fmla="*/ 210 w 9791"/>
              <a:gd name="connsiteY55" fmla="*/ 1954 h 10000"/>
              <a:gd name="connsiteX56" fmla="*/ 210 w 9791"/>
              <a:gd name="connsiteY56" fmla="*/ 1626 h 10000"/>
              <a:gd name="connsiteX57" fmla="*/ 210 w 9791"/>
              <a:gd name="connsiteY57" fmla="*/ 1298 h 10000"/>
              <a:gd name="connsiteX58" fmla="*/ 210 w 9791"/>
              <a:gd name="connsiteY58" fmla="*/ 1093 h 10000"/>
              <a:gd name="connsiteX59" fmla="*/ 210 w 9791"/>
              <a:gd name="connsiteY59" fmla="*/ 874 h 10000"/>
              <a:gd name="connsiteX60" fmla="*/ 0 w 9791"/>
              <a:gd name="connsiteY60" fmla="*/ 546 h 10000"/>
              <a:gd name="connsiteX61" fmla="*/ 0 w 9791"/>
              <a:gd name="connsiteY61" fmla="*/ 0 h 10000"/>
              <a:gd name="connsiteX62" fmla="*/ 0 w 9791"/>
              <a:gd name="connsiteY62" fmla="*/ 0 h 10000"/>
              <a:gd name="connsiteX63" fmla="*/ 419 w 9791"/>
              <a:gd name="connsiteY63" fmla="*/ 0 h 10000"/>
              <a:gd name="connsiteX64" fmla="*/ 629 w 9791"/>
              <a:gd name="connsiteY64" fmla="*/ 0 h 10000"/>
              <a:gd name="connsiteX65" fmla="*/ 1048 w 9791"/>
              <a:gd name="connsiteY65" fmla="*/ 109 h 10000"/>
              <a:gd name="connsiteX66" fmla="*/ 1466 w 9791"/>
              <a:gd name="connsiteY66" fmla="*/ 328 h 10000"/>
              <a:gd name="connsiteX67" fmla="*/ 1676 w 9791"/>
              <a:gd name="connsiteY67" fmla="*/ 437 h 10000"/>
              <a:gd name="connsiteX68" fmla="*/ 1885 w 9791"/>
              <a:gd name="connsiteY68" fmla="*/ 546 h 10000"/>
              <a:gd name="connsiteX69" fmla="*/ 1885 w 9791"/>
              <a:gd name="connsiteY69" fmla="*/ 656 h 10000"/>
              <a:gd name="connsiteX70" fmla="*/ 1885 w 9791"/>
              <a:gd name="connsiteY70" fmla="*/ 874 h 10000"/>
              <a:gd name="connsiteX71" fmla="*/ 1676 w 9791"/>
              <a:gd name="connsiteY71" fmla="*/ 1298 h 10000"/>
              <a:gd name="connsiteX72" fmla="*/ 1676 w 9791"/>
              <a:gd name="connsiteY72" fmla="*/ 1516 h 10000"/>
              <a:gd name="connsiteX73" fmla="*/ 1466 w 9791"/>
              <a:gd name="connsiteY73" fmla="*/ 1844 h 10000"/>
              <a:gd name="connsiteX74" fmla="*/ 1466 w 9791"/>
              <a:gd name="connsiteY74" fmla="*/ 2391 h 10000"/>
              <a:gd name="connsiteX75" fmla="*/ 1257 w 9791"/>
              <a:gd name="connsiteY75" fmla="*/ 2937 h 10000"/>
              <a:gd name="connsiteX76" fmla="*/ 1257 w 9791"/>
              <a:gd name="connsiteY76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0 w 10000"/>
              <a:gd name="connsiteY62" fmla="*/ 0 h 10000"/>
              <a:gd name="connsiteX63" fmla="*/ 428 w 10000"/>
              <a:gd name="connsiteY63" fmla="*/ 0 h 10000"/>
              <a:gd name="connsiteX64" fmla="*/ 1070 w 10000"/>
              <a:gd name="connsiteY64" fmla="*/ 109 h 10000"/>
              <a:gd name="connsiteX65" fmla="*/ 1497 w 10000"/>
              <a:gd name="connsiteY65" fmla="*/ 328 h 10000"/>
              <a:gd name="connsiteX66" fmla="*/ 1712 w 10000"/>
              <a:gd name="connsiteY66" fmla="*/ 437 h 10000"/>
              <a:gd name="connsiteX67" fmla="*/ 1925 w 10000"/>
              <a:gd name="connsiteY67" fmla="*/ 546 h 10000"/>
              <a:gd name="connsiteX68" fmla="*/ 1925 w 10000"/>
              <a:gd name="connsiteY68" fmla="*/ 656 h 10000"/>
              <a:gd name="connsiteX69" fmla="*/ 1925 w 10000"/>
              <a:gd name="connsiteY69" fmla="*/ 874 h 10000"/>
              <a:gd name="connsiteX70" fmla="*/ 1712 w 10000"/>
              <a:gd name="connsiteY70" fmla="*/ 1298 h 10000"/>
              <a:gd name="connsiteX71" fmla="*/ 1712 w 10000"/>
              <a:gd name="connsiteY71" fmla="*/ 1516 h 10000"/>
              <a:gd name="connsiteX72" fmla="*/ 1497 w 10000"/>
              <a:gd name="connsiteY72" fmla="*/ 1844 h 10000"/>
              <a:gd name="connsiteX73" fmla="*/ 1497 w 10000"/>
              <a:gd name="connsiteY73" fmla="*/ 2391 h 10000"/>
              <a:gd name="connsiteX74" fmla="*/ 1284 w 10000"/>
              <a:gd name="connsiteY74" fmla="*/ 2937 h 10000"/>
              <a:gd name="connsiteX75" fmla="*/ 1284 w 10000"/>
              <a:gd name="connsiteY75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428 w 10000"/>
              <a:gd name="connsiteY62" fmla="*/ 0 h 10000"/>
              <a:gd name="connsiteX63" fmla="*/ 1070 w 10000"/>
              <a:gd name="connsiteY63" fmla="*/ 109 h 10000"/>
              <a:gd name="connsiteX64" fmla="*/ 1497 w 10000"/>
              <a:gd name="connsiteY64" fmla="*/ 328 h 10000"/>
              <a:gd name="connsiteX65" fmla="*/ 1712 w 10000"/>
              <a:gd name="connsiteY65" fmla="*/ 437 h 10000"/>
              <a:gd name="connsiteX66" fmla="*/ 1925 w 10000"/>
              <a:gd name="connsiteY66" fmla="*/ 546 h 10000"/>
              <a:gd name="connsiteX67" fmla="*/ 1925 w 10000"/>
              <a:gd name="connsiteY67" fmla="*/ 656 h 10000"/>
              <a:gd name="connsiteX68" fmla="*/ 1925 w 10000"/>
              <a:gd name="connsiteY68" fmla="*/ 874 h 10000"/>
              <a:gd name="connsiteX69" fmla="*/ 1712 w 10000"/>
              <a:gd name="connsiteY69" fmla="*/ 1298 h 10000"/>
              <a:gd name="connsiteX70" fmla="*/ 1712 w 10000"/>
              <a:gd name="connsiteY70" fmla="*/ 1516 h 10000"/>
              <a:gd name="connsiteX71" fmla="*/ 1497 w 10000"/>
              <a:gd name="connsiteY71" fmla="*/ 1844 h 10000"/>
              <a:gd name="connsiteX72" fmla="*/ 1497 w 10000"/>
              <a:gd name="connsiteY72" fmla="*/ 2391 h 10000"/>
              <a:gd name="connsiteX73" fmla="*/ 1284 w 10000"/>
              <a:gd name="connsiteY73" fmla="*/ 2937 h 10000"/>
              <a:gd name="connsiteX74" fmla="*/ 1284 w 10000"/>
              <a:gd name="connsiteY74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1070 w 10000"/>
              <a:gd name="connsiteY62" fmla="*/ 109 h 10000"/>
              <a:gd name="connsiteX63" fmla="*/ 1497 w 10000"/>
              <a:gd name="connsiteY63" fmla="*/ 328 h 10000"/>
              <a:gd name="connsiteX64" fmla="*/ 1712 w 10000"/>
              <a:gd name="connsiteY64" fmla="*/ 437 h 10000"/>
              <a:gd name="connsiteX65" fmla="*/ 1925 w 10000"/>
              <a:gd name="connsiteY65" fmla="*/ 546 h 10000"/>
              <a:gd name="connsiteX66" fmla="*/ 1925 w 10000"/>
              <a:gd name="connsiteY66" fmla="*/ 656 h 10000"/>
              <a:gd name="connsiteX67" fmla="*/ 1925 w 10000"/>
              <a:gd name="connsiteY67" fmla="*/ 874 h 10000"/>
              <a:gd name="connsiteX68" fmla="*/ 1712 w 10000"/>
              <a:gd name="connsiteY68" fmla="*/ 1298 h 10000"/>
              <a:gd name="connsiteX69" fmla="*/ 1712 w 10000"/>
              <a:gd name="connsiteY69" fmla="*/ 1516 h 10000"/>
              <a:gd name="connsiteX70" fmla="*/ 1497 w 10000"/>
              <a:gd name="connsiteY70" fmla="*/ 1844 h 10000"/>
              <a:gd name="connsiteX71" fmla="*/ 1497 w 10000"/>
              <a:gd name="connsiteY71" fmla="*/ 2391 h 10000"/>
              <a:gd name="connsiteX72" fmla="*/ 1284 w 10000"/>
              <a:gd name="connsiteY72" fmla="*/ 2937 h 10000"/>
              <a:gd name="connsiteX73" fmla="*/ 1284 w 10000"/>
              <a:gd name="connsiteY73" fmla="*/ 2937 h 10000"/>
              <a:gd name="connsiteX0" fmla="*/ 1284 w 10000"/>
              <a:gd name="connsiteY0" fmla="*/ 2828 h 9891"/>
              <a:gd name="connsiteX1" fmla="*/ 1284 w 10000"/>
              <a:gd name="connsiteY1" fmla="*/ 3375 h 9891"/>
              <a:gd name="connsiteX2" fmla="*/ 1284 w 10000"/>
              <a:gd name="connsiteY2" fmla="*/ 3907 h 9891"/>
              <a:gd name="connsiteX3" fmla="*/ 1284 w 10000"/>
              <a:gd name="connsiteY3" fmla="*/ 4454 h 9891"/>
              <a:gd name="connsiteX4" fmla="*/ 1284 w 10000"/>
              <a:gd name="connsiteY4" fmla="*/ 4891 h 9891"/>
              <a:gd name="connsiteX5" fmla="*/ 1070 w 10000"/>
              <a:gd name="connsiteY5" fmla="*/ 5328 h 9891"/>
              <a:gd name="connsiteX6" fmla="*/ 1070 w 10000"/>
              <a:gd name="connsiteY6" fmla="*/ 5875 h 9891"/>
              <a:gd name="connsiteX7" fmla="*/ 1284 w 10000"/>
              <a:gd name="connsiteY7" fmla="*/ 6954 h 9891"/>
              <a:gd name="connsiteX8" fmla="*/ 1284 w 10000"/>
              <a:gd name="connsiteY8" fmla="*/ 7391 h 9891"/>
              <a:gd name="connsiteX9" fmla="*/ 1497 w 10000"/>
              <a:gd name="connsiteY9" fmla="*/ 7828 h 9891"/>
              <a:gd name="connsiteX10" fmla="*/ 1712 w 10000"/>
              <a:gd name="connsiteY10" fmla="*/ 8156 h 9891"/>
              <a:gd name="connsiteX11" fmla="*/ 1925 w 10000"/>
              <a:gd name="connsiteY11" fmla="*/ 8484 h 9891"/>
              <a:gd name="connsiteX12" fmla="*/ 2140 w 10000"/>
              <a:gd name="connsiteY12" fmla="*/ 8593 h 9891"/>
              <a:gd name="connsiteX13" fmla="*/ 2568 w 10000"/>
              <a:gd name="connsiteY13" fmla="*/ 8812 h 9891"/>
              <a:gd name="connsiteX14" fmla="*/ 3183 w 10000"/>
              <a:gd name="connsiteY14" fmla="*/ 8812 h 9891"/>
              <a:gd name="connsiteX15" fmla="*/ 3824 w 10000"/>
              <a:gd name="connsiteY15" fmla="*/ 8921 h 9891"/>
              <a:gd name="connsiteX16" fmla="*/ 4465 w 10000"/>
              <a:gd name="connsiteY16" fmla="*/ 8921 h 9891"/>
              <a:gd name="connsiteX17" fmla="*/ 5107 w 10000"/>
              <a:gd name="connsiteY17" fmla="*/ 8921 h 9891"/>
              <a:gd name="connsiteX18" fmla="*/ 5749 w 10000"/>
              <a:gd name="connsiteY18" fmla="*/ 8921 h 9891"/>
              <a:gd name="connsiteX19" fmla="*/ 6391 w 10000"/>
              <a:gd name="connsiteY19" fmla="*/ 8921 h 9891"/>
              <a:gd name="connsiteX20" fmla="*/ 6819 w 10000"/>
              <a:gd name="connsiteY20" fmla="*/ 8812 h 9891"/>
              <a:gd name="connsiteX21" fmla="*/ 7460 w 10000"/>
              <a:gd name="connsiteY21" fmla="*/ 8593 h 9891"/>
              <a:gd name="connsiteX22" fmla="*/ 10000 w 10000"/>
              <a:gd name="connsiteY22" fmla="*/ 9017 h 9891"/>
              <a:gd name="connsiteX23" fmla="*/ 9787 w 10000"/>
              <a:gd name="connsiteY23" fmla="*/ 9126 h 9891"/>
              <a:gd name="connsiteX24" fmla="*/ 9572 w 10000"/>
              <a:gd name="connsiteY24" fmla="*/ 9235 h 9891"/>
              <a:gd name="connsiteX25" fmla="*/ 9359 w 10000"/>
              <a:gd name="connsiteY25" fmla="*/ 9345 h 9891"/>
              <a:gd name="connsiteX26" fmla="*/ 8931 w 10000"/>
              <a:gd name="connsiteY26" fmla="*/ 9454 h 9891"/>
              <a:gd name="connsiteX27" fmla="*/ 8503 w 10000"/>
              <a:gd name="connsiteY27" fmla="*/ 9563 h 9891"/>
              <a:gd name="connsiteX28" fmla="*/ 7674 w 10000"/>
              <a:gd name="connsiteY28" fmla="*/ 9782 h 9891"/>
              <a:gd name="connsiteX29" fmla="*/ 6819 w 10000"/>
              <a:gd name="connsiteY29" fmla="*/ 9891 h 9891"/>
              <a:gd name="connsiteX30" fmla="*/ 5963 w 10000"/>
              <a:gd name="connsiteY30" fmla="*/ 9891 h 9891"/>
              <a:gd name="connsiteX31" fmla="*/ 5321 w 10000"/>
              <a:gd name="connsiteY31" fmla="*/ 9891 h 9891"/>
              <a:gd name="connsiteX32" fmla="*/ 4680 w 10000"/>
              <a:gd name="connsiteY32" fmla="*/ 9891 h 9891"/>
              <a:gd name="connsiteX33" fmla="*/ 4252 w 10000"/>
              <a:gd name="connsiteY33" fmla="*/ 9891 h 9891"/>
              <a:gd name="connsiteX34" fmla="*/ 3609 w 10000"/>
              <a:gd name="connsiteY34" fmla="*/ 9891 h 9891"/>
              <a:gd name="connsiteX35" fmla="*/ 3183 w 10000"/>
              <a:gd name="connsiteY35" fmla="*/ 9782 h 9891"/>
              <a:gd name="connsiteX36" fmla="*/ 2755 w 10000"/>
              <a:gd name="connsiteY36" fmla="*/ 9782 h 9891"/>
              <a:gd name="connsiteX37" fmla="*/ 2353 w 10000"/>
              <a:gd name="connsiteY37" fmla="*/ 9672 h 9891"/>
              <a:gd name="connsiteX38" fmla="*/ 1925 w 10000"/>
              <a:gd name="connsiteY38" fmla="*/ 9563 h 9891"/>
              <a:gd name="connsiteX39" fmla="*/ 1712 w 10000"/>
              <a:gd name="connsiteY39" fmla="*/ 9454 h 9891"/>
              <a:gd name="connsiteX40" fmla="*/ 1284 w 10000"/>
              <a:gd name="connsiteY40" fmla="*/ 9235 h 9891"/>
              <a:gd name="connsiteX41" fmla="*/ 1070 w 10000"/>
              <a:gd name="connsiteY41" fmla="*/ 9017 h 9891"/>
              <a:gd name="connsiteX42" fmla="*/ 856 w 10000"/>
              <a:gd name="connsiteY42" fmla="*/ 8702 h 9891"/>
              <a:gd name="connsiteX43" fmla="*/ 642 w 10000"/>
              <a:gd name="connsiteY43" fmla="*/ 8484 h 9891"/>
              <a:gd name="connsiteX44" fmla="*/ 428 w 10000"/>
              <a:gd name="connsiteY44" fmla="*/ 8265 h 9891"/>
              <a:gd name="connsiteX45" fmla="*/ 428 w 10000"/>
              <a:gd name="connsiteY45" fmla="*/ 8047 h 9891"/>
              <a:gd name="connsiteX46" fmla="*/ 214 w 10000"/>
              <a:gd name="connsiteY46" fmla="*/ 7828 h 9891"/>
              <a:gd name="connsiteX47" fmla="*/ 214 w 10000"/>
              <a:gd name="connsiteY47" fmla="*/ 7500 h 9891"/>
              <a:gd name="connsiteX48" fmla="*/ 214 w 10000"/>
              <a:gd name="connsiteY48" fmla="*/ 7282 h 9891"/>
              <a:gd name="connsiteX49" fmla="*/ 214 w 10000"/>
              <a:gd name="connsiteY49" fmla="*/ 6845 h 9891"/>
              <a:gd name="connsiteX50" fmla="*/ 214 w 10000"/>
              <a:gd name="connsiteY50" fmla="*/ 6517 h 9891"/>
              <a:gd name="connsiteX51" fmla="*/ 214 w 10000"/>
              <a:gd name="connsiteY51" fmla="*/ 6093 h 9891"/>
              <a:gd name="connsiteX52" fmla="*/ 214 w 10000"/>
              <a:gd name="connsiteY52" fmla="*/ 4345 h 9891"/>
              <a:gd name="connsiteX53" fmla="*/ 214 w 10000"/>
              <a:gd name="connsiteY53" fmla="*/ 2610 h 9891"/>
              <a:gd name="connsiteX54" fmla="*/ 214 w 10000"/>
              <a:gd name="connsiteY54" fmla="*/ 2172 h 9891"/>
              <a:gd name="connsiteX55" fmla="*/ 214 w 10000"/>
              <a:gd name="connsiteY55" fmla="*/ 1845 h 9891"/>
              <a:gd name="connsiteX56" fmla="*/ 214 w 10000"/>
              <a:gd name="connsiteY56" fmla="*/ 1517 h 9891"/>
              <a:gd name="connsiteX57" fmla="*/ 214 w 10000"/>
              <a:gd name="connsiteY57" fmla="*/ 1189 h 9891"/>
              <a:gd name="connsiteX58" fmla="*/ 214 w 10000"/>
              <a:gd name="connsiteY58" fmla="*/ 984 h 9891"/>
              <a:gd name="connsiteX59" fmla="*/ 214 w 10000"/>
              <a:gd name="connsiteY59" fmla="*/ 765 h 9891"/>
              <a:gd name="connsiteX60" fmla="*/ 0 w 10000"/>
              <a:gd name="connsiteY60" fmla="*/ 437 h 9891"/>
              <a:gd name="connsiteX61" fmla="*/ 1070 w 10000"/>
              <a:gd name="connsiteY61" fmla="*/ 0 h 9891"/>
              <a:gd name="connsiteX62" fmla="*/ 1497 w 10000"/>
              <a:gd name="connsiteY62" fmla="*/ 219 h 9891"/>
              <a:gd name="connsiteX63" fmla="*/ 1712 w 10000"/>
              <a:gd name="connsiteY63" fmla="*/ 328 h 9891"/>
              <a:gd name="connsiteX64" fmla="*/ 1925 w 10000"/>
              <a:gd name="connsiteY64" fmla="*/ 437 h 9891"/>
              <a:gd name="connsiteX65" fmla="*/ 1925 w 10000"/>
              <a:gd name="connsiteY65" fmla="*/ 547 h 9891"/>
              <a:gd name="connsiteX66" fmla="*/ 1925 w 10000"/>
              <a:gd name="connsiteY66" fmla="*/ 765 h 9891"/>
              <a:gd name="connsiteX67" fmla="*/ 1712 w 10000"/>
              <a:gd name="connsiteY67" fmla="*/ 1189 h 9891"/>
              <a:gd name="connsiteX68" fmla="*/ 1712 w 10000"/>
              <a:gd name="connsiteY68" fmla="*/ 1407 h 9891"/>
              <a:gd name="connsiteX69" fmla="*/ 1497 w 10000"/>
              <a:gd name="connsiteY69" fmla="*/ 1735 h 9891"/>
              <a:gd name="connsiteX70" fmla="*/ 1497 w 10000"/>
              <a:gd name="connsiteY70" fmla="*/ 2282 h 9891"/>
              <a:gd name="connsiteX71" fmla="*/ 1284 w 10000"/>
              <a:gd name="connsiteY71" fmla="*/ 2828 h 9891"/>
              <a:gd name="connsiteX72" fmla="*/ 1284 w 10000"/>
              <a:gd name="connsiteY72" fmla="*/ 2828 h 9891"/>
              <a:gd name="connsiteX0" fmla="*/ 1284 w 10000"/>
              <a:gd name="connsiteY0" fmla="*/ 2638 h 9779"/>
              <a:gd name="connsiteX1" fmla="*/ 1284 w 10000"/>
              <a:gd name="connsiteY1" fmla="*/ 3191 h 9779"/>
              <a:gd name="connsiteX2" fmla="*/ 1284 w 10000"/>
              <a:gd name="connsiteY2" fmla="*/ 3729 h 9779"/>
              <a:gd name="connsiteX3" fmla="*/ 1284 w 10000"/>
              <a:gd name="connsiteY3" fmla="*/ 4282 h 9779"/>
              <a:gd name="connsiteX4" fmla="*/ 1284 w 10000"/>
              <a:gd name="connsiteY4" fmla="*/ 4724 h 9779"/>
              <a:gd name="connsiteX5" fmla="*/ 1070 w 10000"/>
              <a:gd name="connsiteY5" fmla="*/ 5166 h 9779"/>
              <a:gd name="connsiteX6" fmla="*/ 1070 w 10000"/>
              <a:gd name="connsiteY6" fmla="*/ 5719 h 9779"/>
              <a:gd name="connsiteX7" fmla="*/ 1284 w 10000"/>
              <a:gd name="connsiteY7" fmla="*/ 6810 h 9779"/>
              <a:gd name="connsiteX8" fmla="*/ 1284 w 10000"/>
              <a:gd name="connsiteY8" fmla="*/ 7251 h 9779"/>
              <a:gd name="connsiteX9" fmla="*/ 1497 w 10000"/>
              <a:gd name="connsiteY9" fmla="*/ 7693 h 9779"/>
              <a:gd name="connsiteX10" fmla="*/ 1712 w 10000"/>
              <a:gd name="connsiteY10" fmla="*/ 8025 h 9779"/>
              <a:gd name="connsiteX11" fmla="*/ 1925 w 10000"/>
              <a:gd name="connsiteY11" fmla="*/ 8356 h 9779"/>
              <a:gd name="connsiteX12" fmla="*/ 2140 w 10000"/>
              <a:gd name="connsiteY12" fmla="*/ 8467 h 9779"/>
              <a:gd name="connsiteX13" fmla="*/ 2568 w 10000"/>
              <a:gd name="connsiteY13" fmla="*/ 8688 h 9779"/>
              <a:gd name="connsiteX14" fmla="*/ 3183 w 10000"/>
              <a:gd name="connsiteY14" fmla="*/ 8688 h 9779"/>
              <a:gd name="connsiteX15" fmla="*/ 3824 w 10000"/>
              <a:gd name="connsiteY15" fmla="*/ 8798 h 9779"/>
              <a:gd name="connsiteX16" fmla="*/ 4465 w 10000"/>
              <a:gd name="connsiteY16" fmla="*/ 8798 h 9779"/>
              <a:gd name="connsiteX17" fmla="*/ 5107 w 10000"/>
              <a:gd name="connsiteY17" fmla="*/ 8798 h 9779"/>
              <a:gd name="connsiteX18" fmla="*/ 5749 w 10000"/>
              <a:gd name="connsiteY18" fmla="*/ 8798 h 9779"/>
              <a:gd name="connsiteX19" fmla="*/ 6391 w 10000"/>
              <a:gd name="connsiteY19" fmla="*/ 8798 h 9779"/>
              <a:gd name="connsiteX20" fmla="*/ 6819 w 10000"/>
              <a:gd name="connsiteY20" fmla="*/ 8688 h 9779"/>
              <a:gd name="connsiteX21" fmla="*/ 7460 w 10000"/>
              <a:gd name="connsiteY21" fmla="*/ 8467 h 9779"/>
              <a:gd name="connsiteX22" fmla="*/ 10000 w 10000"/>
              <a:gd name="connsiteY22" fmla="*/ 8895 h 9779"/>
              <a:gd name="connsiteX23" fmla="*/ 9787 w 10000"/>
              <a:gd name="connsiteY23" fmla="*/ 9006 h 9779"/>
              <a:gd name="connsiteX24" fmla="*/ 9572 w 10000"/>
              <a:gd name="connsiteY24" fmla="*/ 9116 h 9779"/>
              <a:gd name="connsiteX25" fmla="*/ 9359 w 10000"/>
              <a:gd name="connsiteY25" fmla="*/ 9227 h 9779"/>
              <a:gd name="connsiteX26" fmla="*/ 8931 w 10000"/>
              <a:gd name="connsiteY26" fmla="*/ 9337 h 9779"/>
              <a:gd name="connsiteX27" fmla="*/ 8503 w 10000"/>
              <a:gd name="connsiteY27" fmla="*/ 9447 h 9779"/>
              <a:gd name="connsiteX28" fmla="*/ 7674 w 10000"/>
              <a:gd name="connsiteY28" fmla="*/ 9669 h 9779"/>
              <a:gd name="connsiteX29" fmla="*/ 6819 w 10000"/>
              <a:gd name="connsiteY29" fmla="*/ 9779 h 9779"/>
              <a:gd name="connsiteX30" fmla="*/ 5963 w 10000"/>
              <a:gd name="connsiteY30" fmla="*/ 9779 h 9779"/>
              <a:gd name="connsiteX31" fmla="*/ 5321 w 10000"/>
              <a:gd name="connsiteY31" fmla="*/ 9779 h 9779"/>
              <a:gd name="connsiteX32" fmla="*/ 4680 w 10000"/>
              <a:gd name="connsiteY32" fmla="*/ 9779 h 9779"/>
              <a:gd name="connsiteX33" fmla="*/ 4252 w 10000"/>
              <a:gd name="connsiteY33" fmla="*/ 9779 h 9779"/>
              <a:gd name="connsiteX34" fmla="*/ 3609 w 10000"/>
              <a:gd name="connsiteY34" fmla="*/ 9779 h 9779"/>
              <a:gd name="connsiteX35" fmla="*/ 3183 w 10000"/>
              <a:gd name="connsiteY35" fmla="*/ 9669 h 9779"/>
              <a:gd name="connsiteX36" fmla="*/ 2755 w 10000"/>
              <a:gd name="connsiteY36" fmla="*/ 9669 h 9779"/>
              <a:gd name="connsiteX37" fmla="*/ 2353 w 10000"/>
              <a:gd name="connsiteY37" fmla="*/ 9558 h 9779"/>
              <a:gd name="connsiteX38" fmla="*/ 1925 w 10000"/>
              <a:gd name="connsiteY38" fmla="*/ 9447 h 9779"/>
              <a:gd name="connsiteX39" fmla="*/ 1712 w 10000"/>
              <a:gd name="connsiteY39" fmla="*/ 9337 h 9779"/>
              <a:gd name="connsiteX40" fmla="*/ 1284 w 10000"/>
              <a:gd name="connsiteY40" fmla="*/ 9116 h 9779"/>
              <a:gd name="connsiteX41" fmla="*/ 1070 w 10000"/>
              <a:gd name="connsiteY41" fmla="*/ 8895 h 9779"/>
              <a:gd name="connsiteX42" fmla="*/ 856 w 10000"/>
              <a:gd name="connsiteY42" fmla="*/ 8577 h 9779"/>
              <a:gd name="connsiteX43" fmla="*/ 642 w 10000"/>
              <a:gd name="connsiteY43" fmla="*/ 8356 h 9779"/>
              <a:gd name="connsiteX44" fmla="*/ 428 w 10000"/>
              <a:gd name="connsiteY44" fmla="*/ 8135 h 9779"/>
              <a:gd name="connsiteX45" fmla="*/ 428 w 10000"/>
              <a:gd name="connsiteY45" fmla="*/ 7915 h 9779"/>
              <a:gd name="connsiteX46" fmla="*/ 214 w 10000"/>
              <a:gd name="connsiteY46" fmla="*/ 7693 h 9779"/>
              <a:gd name="connsiteX47" fmla="*/ 214 w 10000"/>
              <a:gd name="connsiteY47" fmla="*/ 7362 h 9779"/>
              <a:gd name="connsiteX48" fmla="*/ 214 w 10000"/>
              <a:gd name="connsiteY48" fmla="*/ 7141 h 9779"/>
              <a:gd name="connsiteX49" fmla="*/ 214 w 10000"/>
              <a:gd name="connsiteY49" fmla="*/ 6699 h 9779"/>
              <a:gd name="connsiteX50" fmla="*/ 214 w 10000"/>
              <a:gd name="connsiteY50" fmla="*/ 6368 h 9779"/>
              <a:gd name="connsiteX51" fmla="*/ 214 w 10000"/>
              <a:gd name="connsiteY51" fmla="*/ 5939 h 9779"/>
              <a:gd name="connsiteX52" fmla="*/ 214 w 10000"/>
              <a:gd name="connsiteY52" fmla="*/ 4172 h 9779"/>
              <a:gd name="connsiteX53" fmla="*/ 214 w 10000"/>
              <a:gd name="connsiteY53" fmla="*/ 2418 h 9779"/>
              <a:gd name="connsiteX54" fmla="*/ 214 w 10000"/>
              <a:gd name="connsiteY54" fmla="*/ 1975 h 9779"/>
              <a:gd name="connsiteX55" fmla="*/ 214 w 10000"/>
              <a:gd name="connsiteY55" fmla="*/ 1644 h 9779"/>
              <a:gd name="connsiteX56" fmla="*/ 214 w 10000"/>
              <a:gd name="connsiteY56" fmla="*/ 1313 h 9779"/>
              <a:gd name="connsiteX57" fmla="*/ 214 w 10000"/>
              <a:gd name="connsiteY57" fmla="*/ 981 h 9779"/>
              <a:gd name="connsiteX58" fmla="*/ 214 w 10000"/>
              <a:gd name="connsiteY58" fmla="*/ 774 h 9779"/>
              <a:gd name="connsiteX59" fmla="*/ 214 w 10000"/>
              <a:gd name="connsiteY59" fmla="*/ 552 h 9779"/>
              <a:gd name="connsiteX60" fmla="*/ 0 w 10000"/>
              <a:gd name="connsiteY60" fmla="*/ 221 h 9779"/>
              <a:gd name="connsiteX61" fmla="*/ 1497 w 10000"/>
              <a:gd name="connsiteY61" fmla="*/ 0 h 9779"/>
              <a:gd name="connsiteX62" fmla="*/ 1712 w 10000"/>
              <a:gd name="connsiteY62" fmla="*/ 111 h 9779"/>
              <a:gd name="connsiteX63" fmla="*/ 1925 w 10000"/>
              <a:gd name="connsiteY63" fmla="*/ 221 h 9779"/>
              <a:gd name="connsiteX64" fmla="*/ 1925 w 10000"/>
              <a:gd name="connsiteY64" fmla="*/ 332 h 9779"/>
              <a:gd name="connsiteX65" fmla="*/ 1925 w 10000"/>
              <a:gd name="connsiteY65" fmla="*/ 552 h 9779"/>
              <a:gd name="connsiteX66" fmla="*/ 1712 w 10000"/>
              <a:gd name="connsiteY66" fmla="*/ 981 h 9779"/>
              <a:gd name="connsiteX67" fmla="*/ 1712 w 10000"/>
              <a:gd name="connsiteY67" fmla="*/ 1202 h 9779"/>
              <a:gd name="connsiteX68" fmla="*/ 1497 w 10000"/>
              <a:gd name="connsiteY68" fmla="*/ 1533 h 9779"/>
              <a:gd name="connsiteX69" fmla="*/ 1497 w 10000"/>
              <a:gd name="connsiteY69" fmla="*/ 2086 h 9779"/>
              <a:gd name="connsiteX70" fmla="*/ 1284 w 10000"/>
              <a:gd name="connsiteY70" fmla="*/ 2638 h 9779"/>
              <a:gd name="connsiteX71" fmla="*/ 1284 w 10000"/>
              <a:gd name="connsiteY71" fmla="*/ 2638 h 9779"/>
              <a:gd name="connsiteX0" fmla="*/ 1284 w 10000"/>
              <a:gd name="connsiteY0" fmla="*/ 2584 h 9886"/>
              <a:gd name="connsiteX1" fmla="*/ 1284 w 10000"/>
              <a:gd name="connsiteY1" fmla="*/ 3149 h 9886"/>
              <a:gd name="connsiteX2" fmla="*/ 1284 w 10000"/>
              <a:gd name="connsiteY2" fmla="*/ 3699 h 9886"/>
              <a:gd name="connsiteX3" fmla="*/ 1284 w 10000"/>
              <a:gd name="connsiteY3" fmla="*/ 4265 h 9886"/>
              <a:gd name="connsiteX4" fmla="*/ 1284 w 10000"/>
              <a:gd name="connsiteY4" fmla="*/ 4717 h 9886"/>
              <a:gd name="connsiteX5" fmla="*/ 1070 w 10000"/>
              <a:gd name="connsiteY5" fmla="*/ 5169 h 9886"/>
              <a:gd name="connsiteX6" fmla="*/ 1070 w 10000"/>
              <a:gd name="connsiteY6" fmla="*/ 5734 h 9886"/>
              <a:gd name="connsiteX7" fmla="*/ 1284 w 10000"/>
              <a:gd name="connsiteY7" fmla="*/ 6850 h 9886"/>
              <a:gd name="connsiteX8" fmla="*/ 1284 w 10000"/>
              <a:gd name="connsiteY8" fmla="*/ 7301 h 9886"/>
              <a:gd name="connsiteX9" fmla="*/ 1497 w 10000"/>
              <a:gd name="connsiteY9" fmla="*/ 7753 h 9886"/>
              <a:gd name="connsiteX10" fmla="*/ 1712 w 10000"/>
              <a:gd name="connsiteY10" fmla="*/ 8092 h 9886"/>
              <a:gd name="connsiteX11" fmla="*/ 1925 w 10000"/>
              <a:gd name="connsiteY11" fmla="*/ 8431 h 9886"/>
              <a:gd name="connsiteX12" fmla="*/ 2140 w 10000"/>
              <a:gd name="connsiteY12" fmla="*/ 8544 h 9886"/>
              <a:gd name="connsiteX13" fmla="*/ 2568 w 10000"/>
              <a:gd name="connsiteY13" fmla="*/ 8770 h 9886"/>
              <a:gd name="connsiteX14" fmla="*/ 3183 w 10000"/>
              <a:gd name="connsiteY14" fmla="*/ 8770 h 9886"/>
              <a:gd name="connsiteX15" fmla="*/ 3824 w 10000"/>
              <a:gd name="connsiteY15" fmla="*/ 8883 h 9886"/>
              <a:gd name="connsiteX16" fmla="*/ 4465 w 10000"/>
              <a:gd name="connsiteY16" fmla="*/ 8883 h 9886"/>
              <a:gd name="connsiteX17" fmla="*/ 5107 w 10000"/>
              <a:gd name="connsiteY17" fmla="*/ 8883 h 9886"/>
              <a:gd name="connsiteX18" fmla="*/ 5749 w 10000"/>
              <a:gd name="connsiteY18" fmla="*/ 8883 h 9886"/>
              <a:gd name="connsiteX19" fmla="*/ 6391 w 10000"/>
              <a:gd name="connsiteY19" fmla="*/ 8883 h 9886"/>
              <a:gd name="connsiteX20" fmla="*/ 6819 w 10000"/>
              <a:gd name="connsiteY20" fmla="*/ 8770 h 9886"/>
              <a:gd name="connsiteX21" fmla="*/ 7460 w 10000"/>
              <a:gd name="connsiteY21" fmla="*/ 8544 h 9886"/>
              <a:gd name="connsiteX22" fmla="*/ 10000 w 10000"/>
              <a:gd name="connsiteY22" fmla="*/ 8982 h 9886"/>
              <a:gd name="connsiteX23" fmla="*/ 9787 w 10000"/>
              <a:gd name="connsiteY23" fmla="*/ 9096 h 9886"/>
              <a:gd name="connsiteX24" fmla="*/ 9572 w 10000"/>
              <a:gd name="connsiteY24" fmla="*/ 9208 h 9886"/>
              <a:gd name="connsiteX25" fmla="*/ 9359 w 10000"/>
              <a:gd name="connsiteY25" fmla="*/ 9322 h 9886"/>
              <a:gd name="connsiteX26" fmla="*/ 8931 w 10000"/>
              <a:gd name="connsiteY26" fmla="*/ 9434 h 9886"/>
              <a:gd name="connsiteX27" fmla="*/ 8503 w 10000"/>
              <a:gd name="connsiteY27" fmla="*/ 9546 h 9886"/>
              <a:gd name="connsiteX28" fmla="*/ 7674 w 10000"/>
              <a:gd name="connsiteY28" fmla="*/ 9774 h 9886"/>
              <a:gd name="connsiteX29" fmla="*/ 6819 w 10000"/>
              <a:gd name="connsiteY29" fmla="*/ 9886 h 9886"/>
              <a:gd name="connsiteX30" fmla="*/ 5963 w 10000"/>
              <a:gd name="connsiteY30" fmla="*/ 9886 h 9886"/>
              <a:gd name="connsiteX31" fmla="*/ 5321 w 10000"/>
              <a:gd name="connsiteY31" fmla="*/ 9886 h 9886"/>
              <a:gd name="connsiteX32" fmla="*/ 4680 w 10000"/>
              <a:gd name="connsiteY32" fmla="*/ 9886 h 9886"/>
              <a:gd name="connsiteX33" fmla="*/ 4252 w 10000"/>
              <a:gd name="connsiteY33" fmla="*/ 9886 h 9886"/>
              <a:gd name="connsiteX34" fmla="*/ 3609 w 10000"/>
              <a:gd name="connsiteY34" fmla="*/ 9886 h 9886"/>
              <a:gd name="connsiteX35" fmla="*/ 3183 w 10000"/>
              <a:gd name="connsiteY35" fmla="*/ 9774 h 9886"/>
              <a:gd name="connsiteX36" fmla="*/ 2755 w 10000"/>
              <a:gd name="connsiteY36" fmla="*/ 9774 h 9886"/>
              <a:gd name="connsiteX37" fmla="*/ 2353 w 10000"/>
              <a:gd name="connsiteY37" fmla="*/ 9660 h 9886"/>
              <a:gd name="connsiteX38" fmla="*/ 1925 w 10000"/>
              <a:gd name="connsiteY38" fmla="*/ 9546 h 9886"/>
              <a:gd name="connsiteX39" fmla="*/ 1712 w 10000"/>
              <a:gd name="connsiteY39" fmla="*/ 9434 h 9886"/>
              <a:gd name="connsiteX40" fmla="*/ 1284 w 10000"/>
              <a:gd name="connsiteY40" fmla="*/ 9208 h 9886"/>
              <a:gd name="connsiteX41" fmla="*/ 1070 w 10000"/>
              <a:gd name="connsiteY41" fmla="*/ 8982 h 9886"/>
              <a:gd name="connsiteX42" fmla="*/ 856 w 10000"/>
              <a:gd name="connsiteY42" fmla="*/ 8657 h 9886"/>
              <a:gd name="connsiteX43" fmla="*/ 642 w 10000"/>
              <a:gd name="connsiteY43" fmla="*/ 8431 h 9886"/>
              <a:gd name="connsiteX44" fmla="*/ 428 w 10000"/>
              <a:gd name="connsiteY44" fmla="*/ 8205 h 9886"/>
              <a:gd name="connsiteX45" fmla="*/ 428 w 10000"/>
              <a:gd name="connsiteY45" fmla="*/ 7980 h 9886"/>
              <a:gd name="connsiteX46" fmla="*/ 214 w 10000"/>
              <a:gd name="connsiteY46" fmla="*/ 7753 h 9886"/>
              <a:gd name="connsiteX47" fmla="*/ 214 w 10000"/>
              <a:gd name="connsiteY47" fmla="*/ 7414 h 9886"/>
              <a:gd name="connsiteX48" fmla="*/ 214 w 10000"/>
              <a:gd name="connsiteY48" fmla="*/ 7188 h 9886"/>
              <a:gd name="connsiteX49" fmla="*/ 214 w 10000"/>
              <a:gd name="connsiteY49" fmla="*/ 6736 h 9886"/>
              <a:gd name="connsiteX50" fmla="*/ 214 w 10000"/>
              <a:gd name="connsiteY50" fmla="*/ 6398 h 9886"/>
              <a:gd name="connsiteX51" fmla="*/ 214 w 10000"/>
              <a:gd name="connsiteY51" fmla="*/ 5959 h 9886"/>
              <a:gd name="connsiteX52" fmla="*/ 214 w 10000"/>
              <a:gd name="connsiteY52" fmla="*/ 4152 h 9886"/>
              <a:gd name="connsiteX53" fmla="*/ 214 w 10000"/>
              <a:gd name="connsiteY53" fmla="*/ 2359 h 9886"/>
              <a:gd name="connsiteX54" fmla="*/ 214 w 10000"/>
              <a:gd name="connsiteY54" fmla="*/ 1906 h 9886"/>
              <a:gd name="connsiteX55" fmla="*/ 214 w 10000"/>
              <a:gd name="connsiteY55" fmla="*/ 1567 h 9886"/>
              <a:gd name="connsiteX56" fmla="*/ 214 w 10000"/>
              <a:gd name="connsiteY56" fmla="*/ 1229 h 9886"/>
              <a:gd name="connsiteX57" fmla="*/ 214 w 10000"/>
              <a:gd name="connsiteY57" fmla="*/ 889 h 9886"/>
              <a:gd name="connsiteX58" fmla="*/ 214 w 10000"/>
              <a:gd name="connsiteY58" fmla="*/ 677 h 9886"/>
              <a:gd name="connsiteX59" fmla="*/ 214 w 10000"/>
              <a:gd name="connsiteY59" fmla="*/ 450 h 9886"/>
              <a:gd name="connsiteX60" fmla="*/ 0 w 10000"/>
              <a:gd name="connsiteY60" fmla="*/ 112 h 9886"/>
              <a:gd name="connsiteX61" fmla="*/ 1712 w 10000"/>
              <a:gd name="connsiteY61" fmla="*/ 0 h 9886"/>
              <a:gd name="connsiteX62" fmla="*/ 1925 w 10000"/>
              <a:gd name="connsiteY62" fmla="*/ 112 h 9886"/>
              <a:gd name="connsiteX63" fmla="*/ 1925 w 10000"/>
              <a:gd name="connsiteY63" fmla="*/ 226 h 9886"/>
              <a:gd name="connsiteX64" fmla="*/ 1925 w 10000"/>
              <a:gd name="connsiteY64" fmla="*/ 450 h 9886"/>
              <a:gd name="connsiteX65" fmla="*/ 1712 w 10000"/>
              <a:gd name="connsiteY65" fmla="*/ 889 h 9886"/>
              <a:gd name="connsiteX66" fmla="*/ 1712 w 10000"/>
              <a:gd name="connsiteY66" fmla="*/ 1115 h 9886"/>
              <a:gd name="connsiteX67" fmla="*/ 1497 w 10000"/>
              <a:gd name="connsiteY67" fmla="*/ 1454 h 9886"/>
              <a:gd name="connsiteX68" fmla="*/ 1497 w 10000"/>
              <a:gd name="connsiteY68" fmla="*/ 2019 h 9886"/>
              <a:gd name="connsiteX69" fmla="*/ 1284 w 10000"/>
              <a:gd name="connsiteY69" fmla="*/ 2584 h 9886"/>
              <a:gd name="connsiteX70" fmla="*/ 1284 w 10000"/>
              <a:gd name="connsiteY70" fmla="*/ 2584 h 9886"/>
              <a:gd name="connsiteX0" fmla="*/ 1070 w 9786"/>
              <a:gd name="connsiteY0" fmla="*/ 2614 h 10000"/>
              <a:gd name="connsiteX1" fmla="*/ 1070 w 9786"/>
              <a:gd name="connsiteY1" fmla="*/ 3185 h 10000"/>
              <a:gd name="connsiteX2" fmla="*/ 1070 w 9786"/>
              <a:gd name="connsiteY2" fmla="*/ 3742 h 10000"/>
              <a:gd name="connsiteX3" fmla="*/ 1070 w 9786"/>
              <a:gd name="connsiteY3" fmla="*/ 4314 h 10000"/>
              <a:gd name="connsiteX4" fmla="*/ 1070 w 9786"/>
              <a:gd name="connsiteY4" fmla="*/ 4771 h 10000"/>
              <a:gd name="connsiteX5" fmla="*/ 856 w 9786"/>
              <a:gd name="connsiteY5" fmla="*/ 5229 h 10000"/>
              <a:gd name="connsiteX6" fmla="*/ 856 w 9786"/>
              <a:gd name="connsiteY6" fmla="*/ 5800 h 10000"/>
              <a:gd name="connsiteX7" fmla="*/ 1070 w 9786"/>
              <a:gd name="connsiteY7" fmla="*/ 6929 h 10000"/>
              <a:gd name="connsiteX8" fmla="*/ 1070 w 9786"/>
              <a:gd name="connsiteY8" fmla="*/ 7385 h 10000"/>
              <a:gd name="connsiteX9" fmla="*/ 1283 w 9786"/>
              <a:gd name="connsiteY9" fmla="*/ 7842 h 10000"/>
              <a:gd name="connsiteX10" fmla="*/ 1498 w 9786"/>
              <a:gd name="connsiteY10" fmla="*/ 8185 h 10000"/>
              <a:gd name="connsiteX11" fmla="*/ 1711 w 9786"/>
              <a:gd name="connsiteY11" fmla="*/ 8528 h 10000"/>
              <a:gd name="connsiteX12" fmla="*/ 1926 w 9786"/>
              <a:gd name="connsiteY12" fmla="*/ 8643 h 10000"/>
              <a:gd name="connsiteX13" fmla="*/ 2354 w 9786"/>
              <a:gd name="connsiteY13" fmla="*/ 8871 h 10000"/>
              <a:gd name="connsiteX14" fmla="*/ 2969 w 9786"/>
              <a:gd name="connsiteY14" fmla="*/ 8871 h 10000"/>
              <a:gd name="connsiteX15" fmla="*/ 3610 w 9786"/>
              <a:gd name="connsiteY15" fmla="*/ 8985 h 10000"/>
              <a:gd name="connsiteX16" fmla="*/ 4251 w 9786"/>
              <a:gd name="connsiteY16" fmla="*/ 8985 h 10000"/>
              <a:gd name="connsiteX17" fmla="*/ 4893 w 9786"/>
              <a:gd name="connsiteY17" fmla="*/ 8985 h 10000"/>
              <a:gd name="connsiteX18" fmla="*/ 5535 w 9786"/>
              <a:gd name="connsiteY18" fmla="*/ 8985 h 10000"/>
              <a:gd name="connsiteX19" fmla="*/ 6177 w 9786"/>
              <a:gd name="connsiteY19" fmla="*/ 8985 h 10000"/>
              <a:gd name="connsiteX20" fmla="*/ 6605 w 9786"/>
              <a:gd name="connsiteY20" fmla="*/ 8871 h 10000"/>
              <a:gd name="connsiteX21" fmla="*/ 7246 w 9786"/>
              <a:gd name="connsiteY21" fmla="*/ 8643 h 10000"/>
              <a:gd name="connsiteX22" fmla="*/ 9786 w 9786"/>
              <a:gd name="connsiteY22" fmla="*/ 9086 h 10000"/>
              <a:gd name="connsiteX23" fmla="*/ 9573 w 9786"/>
              <a:gd name="connsiteY23" fmla="*/ 9201 h 10000"/>
              <a:gd name="connsiteX24" fmla="*/ 9358 w 9786"/>
              <a:gd name="connsiteY24" fmla="*/ 9314 h 10000"/>
              <a:gd name="connsiteX25" fmla="*/ 9145 w 9786"/>
              <a:gd name="connsiteY25" fmla="*/ 9429 h 10000"/>
              <a:gd name="connsiteX26" fmla="*/ 8717 w 9786"/>
              <a:gd name="connsiteY26" fmla="*/ 9543 h 10000"/>
              <a:gd name="connsiteX27" fmla="*/ 8289 w 9786"/>
              <a:gd name="connsiteY27" fmla="*/ 9656 h 10000"/>
              <a:gd name="connsiteX28" fmla="*/ 7460 w 9786"/>
              <a:gd name="connsiteY28" fmla="*/ 9887 h 10000"/>
              <a:gd name="connsiteX29" fmla="*/ 6605 w 9786"/>
              <a:gd name="connsiteY29" fmla="*/ 10000 h 10000"/>
              <a:gd name="connsiteX30" fmla="*/ 5749 w 9786"/>
              <a:gd name="connsiteY30" fmla="*/ 10000 h 10000"/>
              <a:gd name="connsiteX31" fmla="*/ 5107 w 9786"/>
              <a:gd name="connsiteY31" fmla="*/ 10000 h 10000"/>
              <a:gd name="connsiteX32" fmla="*/ 4466 w 9786"/>
              <a:gd name="connsiteY32" fmla="*/ 10000 h 10000"/>
              <a:gd name="connsiteX33" fmla="*/ 4038 w 9786"/>
              <a:gd name="connsiteY33" fmla="*/ 10000 h 10000"/>
              <a:gd name="connsiteX34" fmla="*/ 3395 w 9786"/>
              <a:gd name="connsiteY34" fmla="*/ 10000 h 10000"/>
              <a:gd name="connsiteX35" fmla="*/ 2969 w 9786"/>
              <a:gd name="connsiteY35" fmla="*/ 9887 h 10000"/>
              <a:gd name="connsiteX36" fmla="*/ 2541 w 9786"/>
              <a:gd name="connsiteY36" fmla="*/ 9887 h 10000"/>
              <a:gd name="connsiteX37" fmla="*/ 2139 w 9786"/>
              <a:gd name="connsiteY37" fmla="*/ 9771 h 10000"/>
              <a:gd name="connsiteX38" fmla="*/ 1711 w 9786"/>
              <a:gd name="connsiteY38" fmla="*/ 9656 h 10000"/>
              <a:gd name="connsiteX39" fmla="*/ 1498 w 9786"/>
              <a:gd name="connsiteY39" fmla="*/ 9543 h 10000"/>
              <a:gd name="connsiteX40" fmla="*/ 1070 w 9786"/>
              <a:gd name="connsiteY40" fmla="*/ 9314 h 10000"/>
              <a:gd name="connsiteX41" fmla="*/ 856 w 9786"/>
              <a:gd name="connsiteY41" fmla="*/ 9086 h 10000"/>
              <a:gd name="connsiteX42" fmla="*/ 642 w 9786"/>
              <a:gd name="connsiteY42" fmla="*/ 8757 h 10000"/>
              <a:gd name="connsiteX43" fmla="*/ 428 w 9786"/>
              <a:gd name="connsiteY43" fmla="*/ 8528 h 10000"/>
              <a:gd name="connsiteX44" fmla="*/ 214 w 9786"/>
              <a:gd name="connsiteY44" fmla="*/ 8300 h 10000"/>
              <a:gd name="connsiteX45" fmla="*/ 214 w 9786"/>
              <a:gd name="connsiteY45" fmla="*/ 8072 h 10000"/>
              <a:gd name="connsiteX46" fmla="*/ 0 w 9786"/>
              <a:gd name="connsiteY46" fmla="*/ 7842 h 10000"/>
              <a:gd name="connsiteX47" fmla="*/ 0 w 9786"/>
              <a:gd name="connsiteY47" fmla="*/ 7499 h 10000"/>
              <a:gd name="connsiteX48" fmla="*/ 0 w 9786"/>
              <a:gd name="connsiteY48" fmla="*/ 7271 h 10000"/>
              <a:gd name="connsiteX49" fmla="*/ 0 w 9786"/>
              <a:gd name="connsiteY49" fmla="*/ 6814 h 10000"/>
              <a:gd name="connsiteX50" fmla="*/ 0 w 9786"/>
              <a:gd name="connsiteY50" fmla="*/ 6472 h 10000"/>
              <a:gd name="connsiteX51" fmla="*/ 0 w 9786"/>
              <a:gd name="connsiteY51" fmla="*/ 6028 h 10000"/>
              <a:gd name="connsiteX52" fmla="*/ 0 w 9786"/>
              <a:gd name="connsiteY52" fmla="*/ 4200 h 10000"/>
              <a:gd name="connsiteX53" fmla="*/ 0 w 9786"/>
              <a:gd name="connsiteY53" fmla="*/ 2386 h 10000"/>
              <a:gd name="connsiteX54" fmla="*/ 0 w 9786"/>
              <a:gd name="connsiteY54" fmla="*/ 1928 h 10000"/>
              <a:gd name="connsiteX55" fmla="*/ 0 w 9786"/>
              <a:gd name="connsiteY55" fmla="*/ 1585 h 10000"/>
              <a:gd name="connsiteX56" fmla="*/ 0 w 9786"/>
              <a:gd name="connsiteY56" fmla="*/ 1243 h 10000"/>
              <a:gd name="connsiteX57" fmla="*/ 0 w 9786"/>
              <a:gd name="connsiteY57" fmla="*/ 899 h 10000"/>
              <a:gd name="connsiteX58" fmla="*/ 0 w 9786"/>
              <a:gd name="connsiteY58" fmla="*/ 685 h 10000"/>
              <a:gd name="connsiteX59" fmla="*/ 0 w 9786"/>
              <a:gd name="connsiteY59" fmla="*/ 455 h 10000"/>
              <a:gd name="connsiteX60" fmla="*/ 1498 w 9786"/>
              <a:gd name="connsiteY60" fmla="*/ 0 h 10000"/>
              <a:gd name="connsiteX61" fmla="*/ 1711 w 9786"/>
              <a:gd name="connsiteY61" fmla="*/ 113 h 10000"/>
              <a:gd name="connsiteX62" fmla="*/ 1711 w 9786"/>
              <a:gd name="connsiteY62" fmla="*/ 229 h 10000"/>
              <a:gd name="connsiteX63" fmla="*/ 1711 w 9786"/>
              <a:gd name="connsiteY63" fmla="*/ 455 h 10000"/>
              <a:gd name="connsiteX64" fmla="*/ 1498 w 9786"/>
              <a:gd name="connsiteY64" fmla="*/ 899 h 10000"/>
              <a:gd name="connsiteX65" fmla="*/ 1498 w 9786"/>
              <a:gd name="connsiteY65" fmla="*/ 1128 h 10000"/>
              <a:gd name="connsiteX66" fmla="*/ 1283 w 9786"/>
              <a:gd name="connsiteY66" fmla="*/ 1471 h 10000"/>
              <a:gd name="connsiteX67" fmla="*/ 1283 w 9786"/>
              <a:gd name="connsiteY67" fmla="*/ 2042 h 10000"/>
              <a:gd name="connsiteX68" fmla="*/ 1070 w 9786"/>
              <a:gd name="connsiteY68" fmla="*/ 2614 h 10000"/>
              <a:gd name="connsiteX69" fmla="*/ 1070 w 9786"/>
              <a:gd name="connsiteY69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0 w 10000"/>
              <a:gd name="connsiteY58" fmla="*/ 455 h 10000"/>
              <a:gd name="connsiteX59" fmla="*/ 1531 w 10000"/>
              <a:gd name="connsiteY59" fmla="*/ 0 h 10000"/>
              <a:gd name="connsiteX60" fmla="*/ 1748 w 10000"/>
              <a:gd name="connsiteY60" fmla="*/ 113 h 10000"/>
              <a:gd name="connsiteX61" fmla="*/ 1748 w 10000"/>
              <a:gd name="connsiteY61" fmla="*/ 229 h 10000"/>
              <a:gd name="connsiteX62" fmla="*/ 1748 w 10000"/>
              <a:gd name="connsiteY62" fmla="*/ 455 h 10000"/>
              <a:gd name="connsiteX63" fmla="*/ 1531 w 10000"/>
              <a:gd name="connsiteY63" fmla="*/ 899 h 10000"/>
              <a:gd name="connsiteX64" fmla="*/ 1531 w 10000"/>
              <a:gd name="connsiteY64" fmla="*/ 1128 h 10000"/>
              <a:gd name="connsiteX65" fmla="*/ 1311 w 10000"/>
              <a:gd name="connsiteY65" fmla="*/ 1471 h 10000"/>
              <a:gd name="connsiteX66" fmla="*/ 1311 w 10000"/>
              <a:gd name="connsiteY66" fmla="*/ 2042 h 10000"/>
              <a:gd name="connsiteX67" fmla="*/ 1093 w 10000"/>
              <a:gd name="connsiteY67" fmla="*/ 2614 h 10000"/>
              <a:gd name="connsiteX68" fmla="*/ 1093 w 10000"/>
              <a:gd name="connsiteY68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1531 w 10000"/>
              <a:gd name="connsiteY58" fmla="*/ 0 h 10000"/>
              <a:gd name="connsiteX59" fmla="*/ 1748 w 10000"/>
              <a:gd name="connsiteY59" fmla="*/ 113 h 10000"/>
              <a:gd name="connsiteX60" fmla="*/ 1748 w 10000"/>
              <a:gd name="connsiteY60" fmla="*/ 229 h 10000"/>
              <a:gd name="connsiteX61" fmla="*/ 1748 w 10000"/>
              <a:gd name="connsiteY61" fmla="*/ 455 h 10000"/>
              <a:gd name="connsiteX62" fmla="*/ 1531 w 10000"/>
              <a:gd name="connsiteY62" fmla="*/ 899 h 10000"/>
              <a:gd name="connsiteX63" fmla="*/ 1531 w 10000"/>
              <a:gd name="connsiteY63" fmla="*/ 1128 h 10000"/>
              <a:gd name="connsiteX64" fmla="*/ 1311 w 10000"/>
              <a:gd name="connsiteY64" fmla="*/ 1471 h 10000"/>
              <a:gd name="connsiteX65" fmla="*/ 1311 w 10000"/>
              <a:gd name="connsiteY65" fmla="*/ 2042 h 10000"/>
              <a:gd name="connsiteX66" fmla="*/ 1093 w 10000"/>
              <a:gd name="connsiteY66" fmla="*/ 2614 h 10000"/>
              <a:gd name="connsiteX67" fmla="*/ 1093 w 10000"/>
              <a:gd name="connsiteY67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1531 w 10000"/>
              <a:gd name="connsiteY57" fmla="*/ 0 h 10000"/>
              <a:gd name="connsiteX58" fmla="*/ 1748 w 10000"/>
              <a:gd name="connsiteY58" fmla="*/ 113 h 10000"/>
              <a:gd name="connsiteX59" fmla="*/ 1748 w 10000"/>
              <a:gd name="connsiteY59" fmla="*/ 229 h 10000"/>
              <a:gd name="connsiteX60" fmla="*/ 1748 w 10000"/>
              <a:gd name="connsiteY60" fmla="*/ 455 h 10000"/>
              <a:gd name="connsiteX61" fmla="*/ 1531 w 10000"/>
              <a:gd name="connsiteY61" fmla="*/ 899 h 10000"/>
              <a:gd name="connsiteX62" fmla="*/ 1531 w 10000"/>
              <a:gd name="connsiteY62" fmla="*/ 1128 h 10000"/>
              <a:gd name="connsiteX63" fmla="*/ 1311 w 10000"/>
              <a:gd name="connsiteY63" fmla="*/ 1471 h 10000"/>
              <a:gd name="connsiteX64" fmla="*/ 1311 w 10000"/>
              <a:gd name="connsiteY64" fmla="*/ 2042 h 10000"/>
              <a:gd name="connsiteX65" fmla="*/ 1093 w 10000"/>
              <a:gd name="connsiteY65" fmla="*/ 2614 h 10000"/>
              <a:gd name="connsiteX66" fmla="*/ 1093 w 10000"/>
              <a:gd name="connsiteY66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1531 w 10000"/>
              <a:gd name="connsiteY56" fmla="*/ 0 h 10000"/>
              <a:gd name="connsiteX57" fmla="*/ 1748 w 10000"/>
              <a:gd name="connsiteY57" fmla="*/ 113 h 10000"/>
              <a:gd name="connsiteX58" fmla="*/ 1748 w 10000"/>
              <a:gd name="connsiteY58" fmla="*/ 229 h 10000"/>
              <a:gd name="connsiteX59" fmla="*/ 1748 w 10000"/>
              <a:gd name="connsiteY59" fmla="*/ 455 h 10000"/>
              <a:gd name="connsiteX60" fmla="*/ 1531 w 10000"/>
              <a:gd name="connsiteY60" fmla="*/ 899 h 10000"/>
              <a:gd name="connsiteX61" fmla="*/ 1531 w 10000"/>
              <a:gd name="connsiteY61" fmla="*/ 1128 h 10000"/>
              <a:gd name="connsiteX62" fmla="*/ 1311 w 10000"/>
              <a:gd name="connsiteY62" fmla="*/ 1471 h 10000"/>
              <a:gd name="connsiteX63" fmla="*/ 1311 w 10000"/>
              <a:gd name="connsiteY63" fmla="*/ 2042 h 10000"/>
              <a:gd name="connsiteX64" fmla="*/ 1093 w 10000"/>
              <a:gd name="connsiteY64" fmla="*/ 2614 h 10000"/>
              <a:gd name="connsiteX65" fmla="*/ 1093 w 10000"/>
              <a:gd name="connsiteY65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585 h 10000"/>
              <a:gd name="connsiteX55" fmla="*/ 1531 w 10000"/>
              <a:gd name="connsiteY55" fmla="*/ 0 h 10000"/>
              <a:gd name="connsiteX56" fmla="*/ 1748 w 10000"/>
              <a:gd name="connsiteY56" fmla="*/ 113 h 10000"/>
              <a:gd name="connsiteX57" fmla="*/ 1748 w 10000"/>
              <a:gd name="connsiteY57" fmla="*/ 229 h 10000"/>
              <a:gd name="connsiteX58" fmla="*/ 1748 w 10000"/>
              <a:gd name="connsiteY58" fmla="*/ 455 h 10000"/>
              <a:gd name="connsiteX59" fmla="*/ 1531 w 10000"/>
              <a:gd name="connsiteY59" fmla="*/ 899 h 10000"/>
              <a:gd name="connsiteX60" fmla="*/ 1531 w 10000"/>
              <a:gd name="connsiteY60" fmla="*/ 1128 h 10000"/>
              <a:gd name="connsiteX61" fmla="*/ 1311 w 10000"/>
              <a:gd name="connsiteY61" fmla="*/ 1471 h 10000"/>
              <a:gd name="connsiteX62" fmla="*/ 1311 w 10000"/>
              <a:gd name="connsiteY62" fmla="*/ 2042 h 10000"/>
              <a:gd name="connsiteX63" fmla="*/ 1093 w 10000"/>
              <a:gd name="connsiteY63" fmla="*/ 2614 h 10000"/>
              <a:gd name="connsiteX64" fmla="*/ 1093 w 10000"/>
              <a:gd name="connsiteY64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748 w 10000"/>
              <a:gd name="connsiteY57" fmla="*/ 455 h 10000"/>
              <a:gd name="connsiteX58" fmla="*/ 1531 w 10000"/>
              <a:gd name="connsiteY58" fmla="*/ 899 h 10000"/>
              <a:gd name="connsiteX59" fmla="*/ 1531 w 10000"/>
              <a:gd name="connsiteY59" fmla="*/ 1128 h 10000"/>
              <a:gd name="connsiteX60" fmla="*/ 1311 w 10000"/>
              <a:gd name="connsiteY60" fmla="*/ 1471 h 10000"/>
              <a:gd name="connsiteX61" fmla="*/ 1311 w 10000"/>
              <a:gd name="connsiteY61" fmla="*/ 2042 h 10000"/>
              <a:gd name="connsiteX62" fmla="*/ 1093 w 10000"/>
              <a:gd name="connsiteY62" fmla="*/ 2614 h 10000"/>
              <a:gd name="connsiteX63" fmla="*/ 1093 w 10000"/>
              <a:gd name="connsiteY63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531 w 10000"/>
              <a:gd name="connsiteY57" fmla="*/ 899 h 10000"/>
              <a:gd name="connsiteX58" fmla="*/ 1531 w 10000"/>
              <a:gd name="connsiteY58" fmla="*/ 1128 h 10000"/>
              <a:gd name="connsiteX59" fmla="*/ 1311 w 10000"/>
              <a:gd name="connsiteY59" fmla="*/ 1471 h 10000"/>
              <a:gd name="connsiteX60" fmla="*/ 1311 w 10000"/>
              <a:gd name="connsiteY60" fmla="*/ 2042 h 10000"/>
              <a:gd name="connsiteX61" fmla="*/ 1093 w 10000"/>
              <a:gd name="connsiteY61" fmla="*/ 2614 h 10000"/>
              <a:gd name="connsiteX62" fmla="*/ 1093 w 10000"/>
              <a:gd name="connsiteY62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229 h 10000"/>
              <a:gd name="connsiteX56" fmla="*/ 1531 w 10000"/>
              <a:gd name="connsiteY56" fmla="*/ 899 h 10000"/>
              <a:gd name="connsiteX57" fmla="*/ 1531 w 10000"/>
              <a:gd name="connsiteY57" fmla="*/ 1128 h 10000"/>
              <a:gd name="connsiteX58" fmla="*/ 1311 w 10000"/>
              <a:gd name="connsiteY58" fmla="*/ 1471 h 10000"/>
              <a:gd name="connsiteX59" fmla="*/ 1311 w 10000"/>
              <a:gd name="connsiteY59" fmla="*/ 2042 h 10000"/>
              <a:gd name="connsiteX60" fmla="*/ 1093 w 10000"/>
              <a:gd name="connsiteY60" fmla="*/ 2614 h 10000"/>
              <a:gd name="connsiteX61" fmla="*/ 1093 w 10000"/>
              <a:gd name="connsiteY61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531 w 10000"/>
              <a:gd name="connsiteY55" fmla="*/ 899 h 10000"/>
              <a:gd name="connsiteX56" fmla="*/ 1531 w 10000"/>
              <a:gd name="connsiteY56" fmla="*/ 1128 h 10000"/>
              <a:gd name="connsiteX57" fmla="*/ 1311 w 10000"/>
              <a:gd name="connsiteY57" fmla="*/ 1471 h 10000"/>
              <a:gd name="connsiteX58" fmla="*/ 1311 w 10000"/>
              <a:gd name="connsiteY58" fmla="*/ 2042 h 10000"/>
              <a:gd name="connsiteX59" fmla="*/ 1093 w 10000"/>
              <a:gd name="connsiteY59" fmla="*/ 2614 h 10000"/>
              <a:gd name="connsiteX60" fmla="*/ 1093 w 10000"/>
              <a:gd name="connsiteY60" fmla="*/ 2614 h 10000"/>
              <a:gd name="connsiteX0" fmla="*/ 1093 w 10000"/>
              <a:gd name="connsiteY0" fmla="*/ 1715 h 9101"/>
              <a:gd name="connsiteX1" fmla="*/ 1093 w 10000"/>
              <a:gd name="connsiteY1" fmla="*/ 2286 h 9101"/>
              <a:gd name="connsiteX2" fmla="*/ 1093 w 10000"/>
              <a:gd name="connsiteY2" fmla="*/ 2843 h 9101"/>
              <a:gd name="connsiteX3" fmla="*/ 1093 w 10000"/>
              <a:gd name="connsiteY3" fmla="*/ 3415 h 9101"/>
              <a:gd name="connsiteX4" fmla="*/ 1093 w 10000"/>
              <a:gd name="connsiteY4" fmla="*/ 3872 h 9101"/>
              <a:gd name="connsiteX5" fmla="*/ 875 w 10000"/>
              <a:gd name="connsiteY5" fmla="*/ 4330 h 9101"/>
              <a:gd name="connsiteX6" fmla="*/ 875 w 10000"/>
              <a:gd name="connsiteY6" fmla="*/ 4901 h 9101"/>
              <a:gd name="connsiteX7" fmla="*/ 1093 w 10000"/>
              <a:gd name="connsiteY7" fmla="*/ 6030 h 9101"/>
              <a:gd name="connsiteX8" fmla="*/ 1093 w 10000"/>
              <a:gd name="connsiteY8" fmla="*/ 6486 h 9101"/>
              <a:gd name="connsiteX9" fmla="*/ 1311 w 10000"/>
              <a:gd name="connsiteY9" fmla="*/ 6943 h 9101"/>
              <a:gd name="connsiteX10" fmla="*/ 1531 w 10000"/>
              <a:gd name="connsiteY10" fmla="*/ 7286 h 9101"/>
              <a:gd name="connsiteX11" fmla="*/ 1748 w 10000"/>
              <a:gd name="connsiteY11" fmla="*/ 7629 h 9101"/>
              <a:gd name="connsiteX12" fmla="*/ 1968 w 10000"/>
              <a:gd name="connsiteY12" fmla="*/ 7744 h 9101"/>
              <a:gd name="connsiteX13" fmla="*/ 2405 w 10000"/>
              <a:gd name="connsiteY13" fmla="*/ 7972 h 9101"/>
              <a:gd name="connsiteX14" fmla="*/ 3034 w 10000"/>
              <a:gd name="connsiteY14" fmla="*/ 7972 h 9101"/>
              <a:gd name="connsiteX15" fmla="*/ 3689 w 10000"/>
              <a:gd name="connsiteY15" fmla="*/ 8086 h 9101"/>
              <a:gd name="connsiteX16" fmla="*/ 4344 w 10000"/>
              <a:gd name="connsiteY16" fmla="*/ 8086 h 9101"/>
              <a:gd name="connsiteX17" fmla="*/ 5000 w 10000"/>
              <a:gd name="connsiteY17" fmla="*/ 8086 h 9101"/>
              <a:gd name="connsiteX18" fmla="*/ 5656 w 10000"/>
              <a:gd name="connsiteY18" fmla="*/ 8086 h 9101"/>
              <a:gd name="connsiteX19" fmla="*/ 6312 w 10000"/>
              <a:gd name="connsiteY19" fmla="*/ 8086 h 9101"/>
              <a:gd name="connsiteX20" fmla="*/ 6749 w 10000"/>
              <a:gd name="connsiteY20" fmla="*/ 7972 h 9101"/>
              <a:gd name="connsiteX21" fmla="*/ 7404 w 10000"/>
              <a:gd name="connsiteY21" fmla="*/ 7744 h 9101"/>
              <a:gd name="connsiteX22" fmla="*/ 10000 w 10000"/>
              <a:gd name="connsiteY22" fmla="*/ 8187 h 9101"/>
              <a:gd name="connsiteX23" fmla="*/ 9782 w 10000"/>
              <a:gd name="connsiteY23" fmla="*/ 8302 h 9101"/>
              <a:gd name="connsiteX24" fmla="*/ 9563 w 10000"/>
              <a:gd name="connsiteY24" fmla="*/ 8415 h 9101"/>
              <a:gd name="connsiteX25" fmla="*/ 9345 w 10000"/>
              <a:gd name="connsiteY25" fmla="*/ 8530 h 9101"/>
              <a:gd name="connsiteX26" fmla="*/ 8908 w 10000"/>
              <a:gd name="connsiteY26" fmla="*/ 8644 h 9101"/>
              <a:gd name="connsiteX27" fmla="*/ 8470 w 10000"/>
              <a:gd name="connsiteY27" fmla="*/ 8757 h 9101"/>
              <a:gd name="connsiteX28" fmla="*/ 7623 w 10000"/>
              <a:gd name="connsiteY28" fmla="*/ 8988 h 9101"/>
              <a:gd name="connsiteX29" fmla="*/ 6749 w 10000"/>
              <a:gd name="connsiteY29" fmla="*/ 9101 h 9101"/>
              <a:gd name="connsiteX30" fmla="*/ 5875 w 10000"/>
              <a:gd name="connsiteY30" fmla="*/ 9101 h 9101"/>
              <a:gd name="connsiteX31" fmla="*/ 5219 w 10000"/>
              <a:gd name="connsiteY31" fmla="*/ 9101 h 9101"/>
              <a:gd name="connsiteX32" fmla="*/ 4564 w 10000"/>
              <a:gd name="connsiteY32" fmla="*/ 9101 h 9101"/>
              <a:gd name="connsiteX33" fmla="*/ 4126 w 10000"/>
              <a:gd name="connsiteY33" fmla="*/ 9101 h 9101"/>
              <a:gd name="connsiteX34" fmla="*/ 3469 w 10000"/>
              <a:gd name="connsiteY34" fmla="*/ 9101 h 9101"/>
              <a:gd name="connsiteX35" fmla="*/ 3034 w 10000"/>
              <a:gd name="connsiteY35" fmla="*/ 8988 h 9101"/>
              <a:gd name="connsiteX36" fmla="*/ 2597 w 10000"/>
              <a:gd name="connsiteY36" fmla="*/ 8988 h 9101"/>
              <a:gd name="connsiteX37" fmla="*/ 2186 w 10000"/>
              <a:gd name="connsiteY37" fmla="*/ 8872 h 9101"/>
              <a:gd name="connsiteX38" fmla="*/ 1748 w 10000"/>
              <a:gd name="connsiteY38" fmla="*/ 8757 h 9101"/>
              <a:gd name="connsiteX39" fmla="*/ 1531 w 10000"/>
              <a:gd name="connsiteY39" fmla="*/ 8644 h 9101"/>
              <a:gd name="connsiteX40" fmla="*/ 1093 w 10000"/>
              <a:gd name="connsiteY40" fmla="*/ 8415 h 9101"/>
              <a:gd name="connsiteX41" fmla="*/ 875 w 10000"/>
              <a:gd name="connsiteY41" fmla="*/ 8187 h 9101"/>
              <a:gd name="connsiteX42" fmla="*/ 656 w 10000"/>
              <a:gd name="connsiteY42" fmla="*/ 7858 h 9101"/>
              <a:gd name="connsiteX43" fmla="*/ 437 w 10000"/>
              <a:gd name="connsiteY43" fmla="*/ 7629 h 9101"/>
              <a:gd name="connsiteX44" fmla="*/ 219 w 10000"/>
              <a:gd name="connsiteY44" fmla="*/ 7401 h 9101"/>
              <a:gd name="connsiteX45" fmla="*/ 219 w 10000"/>
              <a:gd name="connsiteY45" fmla="*/ 7173 h 9101"/>
              <a:gd name="connsiteX46" fmla="*/ 0 w 10000"/>
              <a:gd name="connsiteY46" fmla="*/ 6943 h 9101"/>
              <a:gd name="connsiteX47" fmla="*/ 0 w 10000"/>
              <a:gd name="connsiteY47" fmla="*/ 6600 h 9101"/>
              <a:gd name="connsiteX48" fmla="*/ 0 w 10000"/>
              <a:gd name="connsiteY48" fmla="*/ 6372 h 9101"/>
              <a:gd name="connsiteX49" fmla="*/ 0 w 10000"/>
              <a:gd name="connsiteY49" fmla="*/ 5915 h 9101"/>
              <a:gd name="connsiteX50" fmla="*/ 0 w 10000"/>
              <a:gd name="connsiteY50" fmla="*/ 5573 h 9101"/>
              <a:gd name="connsiteX51" fmla="*/ 0 w 10000"/>
              <a:gd name="connsiteY51" fmla="*/ 5129 h 9101"/>
              <a:gd name="connsiteX52" fmla="*/ 0 w 10000"/>
              <a:gd name="connsiteY52" fmla="*/ 3301 h 9101"/>
              <a:gd name="connsiteX53" fmla="*/ 0 w 10000"/>
              <a:gd name="connsiteY53" fmla="*/ 1487 h 9101"/>
              <a:gd name="connsiteX54" fmla="*/ 1531 w 10000"/>
              <a:gd name="connsiteY54" fmla="*/ 0 h 9101"/>
              <a:gd name="connsiteX55" fmla="*/ 1531 w 10000"/>
              <a:gd name="connsiteY55" fmla="*/ 229 h 9101"/>
              <a:gd name="connsiteX56" fmla="*/ 1311 w 10000"/>
              <a:gd name="connsiteY56" fmla="*/ 572 h 9101"/>
              <a:gd name="connsiteX57" fmla="*/ 1311 w 10000"/>
              <a:gd name="connsiteY57" fmla="*/ 1143 h 9101"/>
              <a:gd name="connsiteX58" fmla="*/ 1093 w 10000"/>
              <a:gd name="connsiteY58" fmla="*/ 1715 h 9101"/>
              <a:gd name="connsiteX59" fmla="*/ 1093 w 10000"/>
              <a:gd name="connsiteY59" fmla="*/ 1715 h 9101"/>
              <a:gd name="connsiteX0" fmla="*/ 1093 w 10000"/>
              <a:gd name="connsiteY0" fmla="*/ 1632 h 9748"/>
              <a:gd name="connsiteX1" fmla="*/ 1093 w 10000"/>
              <a:gd name="connsiteY1" fmla="*/ 2260 h 9748"/>
              <a:gd name="connsiteX2" fmla="*/ 1093 w 10000"/>
              <a:gd name="connsiteY2" fmla="*/ 2872 h 9748"/>
              <a:gd name="connsiteX3" fmla="*/ 1093 w 10000"/>
              <a:gd name="connsiteY3" fmla="*/ 3500 h 9748"/>
              <a:gd name="connsiteX4" fmla="*/ 1093 w 10000"/>
              <a:gd name="connsiteY4" fmla="*/ 4002 h 9748"/>
              <a:gd name="connsiteX5" fmla="*/ 875 w 10000"/>
              <a:gd name="connsiteY5" fmla="*/ 4506 h 9748"/>
              <a:gd name="connsiteX6" fmla="*/ 875 w 10000"/>
              <a:gd name="connsiteY6" fmla="*/ 5133 h 9748"/>
              <a:gd name="connsiteX7" fmla="*/ 1093 w 10000"/>
              <a:gd name="connsiteY7" fmla="*/ 6374 h 9748"/>
              <a:gd name="connsiteX8" fmla="*/ 1093 w 10000"/>
              <a:gd name="connsiteY8" fmla="*/ 6875 h 9748"/>
              <a:gd name="connsiteX9" fmla="*/ 1311 w 10000"/>
              <a:gd name="connsiteY9" fmla="*/ 7377 h 9748"/>
              <a:gd name="connsiteX10" fmla="*/ 1531 w 10000"/>
              <a:gd name="connsiteY10" fmla="*/ 7754 h 9748"/>
              <a:gd name="connsiteX11" fmla="*/ 1748 w 10000"/>
              <a:gd name="connsiteY11" fmla="*/ 8131 h 9748"/>
              <a:gd name="connsiteX12" fmla="*/ 1968 w 10000"/>
              <a:gd name="connsiteY12" fmla="*/ 8257 h 9748"/>
              <a:gd name="connsiteX13" fmla="*/ 2405 w 10000"/>
              <a:gd name="connsiteY13" fmla="*/ 8507 h 9748"/>
              <a:gd name="connsiteX14" fmla="*/ 3034 w 10000"/>
              <a:gd name="connsiteY14" fmla="*/ 8507 h 9748"/>
              <a:gd name="connsiteX15" fmla="*/ 3689 w 10000"/>
              <a:gd name="connsiteY15" fmla="*/ 8633 h 9748"/>
              <a:gd name="connsiteX16" fmla="*/ 4344 w 10000"/>
              <a:gd name="connsiteY16" fmla="*/ 8633 h 9748"/>
              <a:gd name="connsiteX17" fmla="*/ 5000 w 10000"/>
              <a:gd name="connsiteY17" fmla="*/ 8633 h 9748"/>
              <a:gd name="connsiteX18" fmla="*/ 5656 w 10000"/>
              <a:gd name="connsiteY18" fmla="*/ 8633 h 9748"/>
              <a:gd name="connsiteX19" fmla="*/ 6312 w 10000"/>
              <a:gd name="connsiteY19" fmla="*/ 8633 h 9748"/>
              <a:gd name="connsiteX20" fmla="*/ 6749 w 10000"/>
              <a:gd name="connsiteY20" fmla="*/ 8507 h 9748"/>
              <a:gd name="connsiteX21" fmla="*/ 7404 w 10000"/>
              <a:gd name="connsiteY21" fmla="*/ 8257 h 9748"/>
              <a:gd name="connsiteX22" fmla="*/ 10000 w 10000"/>
              <a:gd name="connsiteY22" fmla="*/ 8744 h 9748"/>
              <a:gd name="connsiteX23" fmla="*/ 9782 w 10000"/>
              <a:gd name="connsiteY23" fmla="*/ 8870 h 9748"/>
              <a:gd name="connsiteX24" fmla="*/ 9563 w 10000"/>
              <a:gd name="connsiteY24" fmla="*/ 8994 h 9748"/>
              <a:gd name="connsiteX25" fmla="*/ 9345 w 10000"/>
              <a:gd name="connsiteY25" fmla="*/ 9121 h 9748"/>
              <a:gd name="connsiteX26" fmla="*/ 8908 w 10000"/>
              <a:gd name="connsiteY26" fmla="*/ 9246 h 9748"/>
              <a:gd name="connsiteX27" fmla="*/ 8470 w 10000"/>
              <a:gd name="connsiteY27" fmla="*/ 9370 h 9748"/>
              <a:gd name="connsiteX28" fmla="*/ 7623 w 10000"/>
              <a:gd name="connsiteY28" fmla="*/ 9624 h 9748"/>
              <a:gd name="connsiteX29" fmla="*/ 6749 w 10000"/>
              <a:gd name="connsiteY29" fmla="*/ 9748 h 9748"/>
              <a:gd name="connsiteX30" fmla="*/ 5875 w 10000"/>
              <a:gd name="connsiteY30" fmla="*/ 9748 h 9748"/>
              <a:gd name="connsiteX31" fmla="*/ 5219 w 10000"/>
              <a:gd name="connsiteY31" fmla="*/ 9748 h 9748"/>
              <a:gd name="connsiteX32" fmla="*/ 4564 w 10000"/>
              <a:gd name="connsiteY32" fmla="*/ 9748 h 9748"/>
              <a:gd name="connsiteX33" fmla="*/ 4126 w 10000"/>
              <a:gd name="connsiteY33" fmla="*/ 9748 h 9748"/>
              <a:gd name="connsiteX34" fmla="*/ 3469 w 10000"/>
              <a:gd name="connsiteY34" fmla="*/ 9748 h 9748"/>
              <a:gd name="connsiteX35" fmla="*/ 3034 w 10000"/>
              <a:gd name="connsiteY35" fmla="*/ 9624 h 9748"/>
              <a:gd name="connsiteX36" fmla="*/ 2597 w 10000"/>
              <a:gd name="connsiteY36" fmla="*/ 9624 h 9748"/>
              <a:gd name="connsiteX37" fmla="*/ 2186 w 10000"/>
              <a:gd name="connsiteY37" fmla="*/ 9496 h 9748"/>
              <a:gd name="connsiteX38" fmla="*/ 1748 w 10000"/>
              <a:gd name="connsiteY38" fmla="*/ 9370 h 9748"/>
              <a:gd name="connsiteX39" fmla="*/ 1531 w 10000"/>
              <a:gd name="connsiteY39" fmla="*/ 9246 h 9748"/>
              <a:gd name="connsiteX40" fmla="*/ 1093 w 10000"/>
              <a:gd name="connsiteY40" fmla="*/ 8994 h 9748"/>
              <a:gd name="connsiteX41" fmla="*/ 875 w 10000"/>
              <a:gd name="connsiteY41" fmla="*/ 8744 h 9748"/>
              <a:gd name="connsiteX42" fmla="*/ 656 w 10000"/>
              <a:gd name="connsiteY42" fmla="*/ 8382 h 9748"/>
              <a:gd name="connsiteX43" fmla="*/ 437 w 10000"/>
              <a:gd name="connsiteY43" fmla="*/ 8131 h 9748"/>
              <a:gd name="connsiteX44" fmla="*/ 219 w 10000"/>
              <a:gd name="connsiteY44" fmla="*/ 7880 h 9748"/>
              <a:gd name="connsiteX45" fmla="*/ 219 w 10000"/>
              <a:gd name="connsiteY45" fmla="*/ 7630 h 9748"/>
              <a:gd name="connsiteX46" fmla="*/ 0 w 10000"/>
              <a:gd name="connsiteY46" fmla="*/ 7377 h 9748"/>
              <a:gd name="connsiteX47" fmla="*/ 0 w 10000"/>
              <a:gd name="connsiteY47" fmla="*/ 7000 h 9748"/>
              <a:gd name="connsiteX48" fmla="*/ 0 w 10000"/>
              <a:gd name="connsiteY48" fmla="*/ 6749 h 9748"/>
              <a:gd name="connsiteX49" fmla="*/ 0 w 10000"/>
              <a:gd name="connsiteY49" fmla="*/ 6247 h 9748"/>
              <a:gd name="connsiteX50" fmla="*/ 0 w 10000"/>
              <a:gd name="connsiteY50" fmla="*/ 5872 h 9748"/>
              <a:gd name="connsiteX51" fmla="*/ 0 w 10000"/>
              <a:gd name="connsiteY51" fmla="*/ 5384 h 9748"/>
              <a:gd name="connsiteX52" fmla="*/ 0 w 10000"/>
              <a:gd name="connsiteY52" fmla="*/ 3375 h 9748"/>
              <a:gd name="connsiteX53" fmla="*/ 0 w 10000"/>
              <a:gd name="connsiteY53" fmla="*/ 1382 h 9748"/>
              <a:gd name="connsiteX54" fmla="*/ 1531 w 10000"/>
              <a:gd name="connsiteY54" fmla="*/ 0 h 9748"/>
              <a:gd name="connsiteX55" fmla="*/ 1311 w 10000"/>
              <a:gd name="connsiteY55" fmla="*/ 377 h 9748"/>
              <a:gd name="connsiteX56" fmla="*/ 1311 w 10000"/>
              <a:gd name="connsiteY56" fmla="*/ 1004 h 9748"/>
              <a:gd name="connsiteX57" fmla="*/ 1093 w 10000"/>
              <a:gd name="connsiteY57" fmla="*/ 1632 h 9748"/>
              <a:gd name="connsiteX58" fmla="*/ 1093 w 10000"/>
              <a:gd name="connsiteY58" fmla="*/ 1632 h 9748"/>
              <a:gd name="connsiteX0" fmla="*/ 1093 w 10000"/>
              <a:gd name="connsiteY0" fmla="*/ 1287 h 9613"/>
              <a:gd name="connsiteX1" fmla="*/ 1093 w 10000"/>
              <a:gd name="connsiteY1" fmla="*/ 1931 h 9613"/>
              <a:gd name="connsiteX2" fmla="*/ 1093 w 10000"/>
              <a:gd name="connsiteY2" fmla="*/ 2559 h 9613"/>
              <a:gd name="connsiteX3" fmla="*/ 1093 w 10000"/>
              <a:gd name="connsiteY3" fmla="*/ 3203 h 9613"/>
              <a:gd name="connsiteX4" fmla="*/ 1093 w 10000"/>
              <a:gd name="connsiteY4" fmla="*/ 3718 h 9613"/>
              <a:gd name="connsiteX5" fmla="*/ 875 w 10000"/>
              <a:gd name="connsiteY5" fmla="*/ 4235 h 9613"/>
              <a:gd name="connsiteX6" fmla="*/ 875 w 10000"/>
              <a:gd name="connsiteY6" fmla="*/ 4879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1 w 10000"/>
              <a:gd name="connsiteY10" fmla="*/ 7567 h 9613"/>
              <a:gd name="connsiteX11" fmla="*/ 1748 w 10000"/>
              <a:gd name="connsiteY11" fmla="*/ 7954 h 9613"/>
              <a:gd name="connsiteX12" fmla="*/ 1968 w 10000"/>
              <a:gd name="connsiteY12" fmla="*/ 8083 h 9613"/>
              <a:gd name="connsiteX13" fmla="*/ 2405 w 10000"/>
              <a:gd name="connsiteY13" fmla="*/ 8340 h 9613"/>
              <a:gd name="connsiteX14" fmla="*/ 3034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5000 w 10000"/>
              <a:gd name="connsiteY17" fmla="*/ 8469 h 9613"/>
              <a:gd name="connsiteX18" fmla="*/ 5656 w 10000"/>
              <a:gd name="connsiteY18" fmla="*/ 8469 h 9613"/>
              <a:gd name="connsiteX19" fmla="*/ 6312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3 h 9613"/>
              <a:gd name="connsiteX22" fmla="*/ 10000 w 10000"/>
              <a:gd name="connsiteY22" fmla="*/ 8583 h 9613"/>
              <a:gd name="connsiteX23" fmla="*/ 9782 w 10000"/>
              <a:gd name="connsiteY23" fmla="*/ 8712 h 9613"/>
              <a:gd name="connsiteX24" fmla="*/ 9563 w 10000"/>
              <a:gd name="connsiteY24" fmla="*/ 8840 h 9613"/>
              <a:gd name="connsiteX25" fmla="*/ 9345 w 10000"/>
              <a:gd name="connsiteY25" fmla="*/ 8970 h 9613"/>
              <a:gd name="connsiteX26" fmla="*/ 8908 w 10000"/>
              <a:gd name="connsiteY26" fmla="*/ 9098 h 9613"/>
              <a:gd name="connsiteX27" fmla="*/ 8470 w 10000"/>
              <a:gd name="connsiteY27" fmla="*/ 9225 h 9613"/>
              <a:gd name="connsiteX28" fmla="*/ 7623 w 10000"/>
              <a:gd name="connsiteY28" fmla="*/ 9486 h 9613"/>
              <a:gd name="connsiteX29" fmla="*/ 6749 w 10000"/>
              <a:gd name="connsiteY29" fmla="*/ 9613 h 9613"/>
              <a:gd name="connsiteX30" fmla="*/ 5875 w 10000"/>
              <a:gd name="connsiteY30" fmla="*/ 9613 h 9613"/>
              <a:gd name="connsiteX31" fmla="*/ 5219 w 10000"/>
              <a:gd name="connsiteY31" fmla="*/ 9613 h 9613"/>
              <a:gd name="connsiteX32" fmla="*/ 4564 w 10000"/>
              <a:gd name="connsiteY32" fmla="*/ 9613 h 9613"/>
              <a:gd name="connsiteX33" fmla="*/ 4126 w 10000"/>
              <a:gd name="connsiteY33" fmla="*/ 9613 h 9613"/>
              <a:gd name="connsiteX34" fmla="*/ 3469 w 10000"/>
              <a:gd name="connsiteY34" fmla="*/ 9613 h 9613"/>
              <a:gd name="connsiteX35" fmla="*/ 3034 w 10000"/>
              <a:gd name="connsiteY35" fmla="*/ 9486 h 9613"/>
              <a:gd name="connsiteX36" fmla="*/ 2597 w 10000"/>
              <a:gd name="connsiteY36" fmla="*/ 9486 h 9613"/>
              <a:gd name="connsiteX37" fmla="*/ 2186 w 10000"/>
              <a:gd name="connsiteY37" fmla="*/ 9354 h 9613"/>
              <a:gd name="connsiteX38" fmla="*/ 1748 w 10000"/>
              <a:gd name="connsiteY38" fmla="*/ 9225 h 9613"/>
              <a:gd name="connsiteX39" fmla="*/ 1531 w 10000"/>
              <a:gd name="connsiteY39" fmla="*/ 9098 h 9613"/>
              <a:gd name="connsiteX40" fmla="*/ 1093 w 10000"/>
              <a:gd name="connsiteY40" fmla="*/ 8840 h 9613"/>
              <a:gd name="connsiteX41" fmla="*/ 875 w 10000"/>
              <a:gd name="connsiteY41" fmla="*/ 8583 h 9613"/>
              <a:gd name="connsiteX42" fmla="*/ 656 w 10000"/>
              <a:gd name="connsiteY42" fmla="*/ 8212 h 9613"/>
              <a:gd name="connsiteX43" fmla="*/ 437 w 10000"/>
              <a:gd name="connsiteY43" fmla="*/ 7954 h 9613"/>
              <a:gd name="connsiteX44" fmla="*/ 219 w 10000"/>
              <a:gd name="connsiteY44" fmla="*/ 7697 h 9613"/>
              <a:gd name="connsiteX45" fmla="*/ 219 w 10000"/>
              <a:gd name="connsiteY45" fmla="*/ 7440 h 9613"/>
              <a:gd name="connsiteX46" fmla="*/ 0 w 10000"/>
              <a:gd name="connsiteY46" fmla="*/ 7181 h 9613"/>
              <a:gd name="connsiteX47" fmla="*/ 0 w 10000"/>
              <a:gd name="connsiteY47" fmla="*/ 6794 h 9613"/>
              <a:gd name="connsiteX48" fmla="*/ 0 w 10000"/>
              <a:gd name="connsiteY48" fmla="*/ 6536 h 9613"/>
              <a:gd name="connsiteX49" fmla="*/ 0 w 10000"/>
              <a:gd name="connsiteY49" fmla="*/ 6021 h 9613"/>
              <a:gd name="connsiteX50" fmla="*/ 0 w 10000"/>
              <a:gd name="connsiteY50" fmla="*/ 5637 h 9613"/>
              <a:gd name="connsiteX51" fmla="*/ 0 w 10000"/>
              <a:gd name="connsiteY51" fmla="*/ 5136 h 9613"/>
              <a:gd name="connsiteX52" fmla="*/ 0 w 10000"/>
              <a:gd name="connsiteY52" fmla="*/ 3075 h 9613"/>
              <a:gd name="connsiteX53" fmla="*/ 0 w 10000"/>
              <a:gd name="connsiteY53" fmla="*/ 1031 h 9613"/>
              <a:gd name="connsiteX54" fmla="*/ 1311 w 10000"/>
              <a:gd name="connsiteY54" fmla="*/ 0 h 9613"/>
              <a:gd name="connsiteX55" fmla="*/ 1311 w 10000"/>
              <a:gd name="connsiteY55" fmla="*/ 643 h 9613"/>
              <a:gd name="connsiteX56" fmla="*/ 1093 w 10000"/>
              <a:gd name="connsiteY56" fmla="*/ 1287 h 9613"/>
              <a:gd name="connsiteX57" fmla="*/ 1093 w 10000"/>
              <a:gd name="connsiteY57" fmla="*/ 1287 h 9613"/>
              <a:gd name="connsiteX0" fmla="*/ 1093 w 10000"/>
              <a:gd name="connsiteY0" fmla="*/ 1339 h 10000"/>
              <a:gd name="connsiteX1" fmla="*/ 1093 w 10000"/>
              <a:gd name="connsiteY1" fmla="*/ 2009 h 10000"/>
              <a:gd name="connsiteX2" fmla="*/ 1093 w 10000"/>
              <a:gd name="connsiteY2" fmla="*/ 2662 h 10000"/>
              <a:gd name="connsiteX3" fmla="*/ 1093 w 10000"/>
              <a:gd name="connsiteY3" fmla="*/ 3332 h 10000"/>
              <a:gd name="connsiteX4" fmla="*/ 1093 w 10000"/>
              <a:gd name="connsiteY4" fmla="*/ 3868 h 10000"/>
              <a:gd name="connsiteX5" fmla="*/ 875 w 10000"/>
              <a:gd name="connsiteY5" fmla="*/ 4405 h 10000"/>
              <a:gd name="connsiteX6" fmla="*/ 875 w 10000"/>
              <a:gd name="connsiteY6" fmla="*/ 5075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1 w 10000"/>
              <a:gd name="connsiteY10" fmla="*/ 7872 h 10000"/>
              <a:gd name="connsiteX11" fmla="*/ 1748 w 10000"/>
              <a:gd name="connsiteY11" fmla="*/ 8274 h 10000"/>
              <a:gd name="connsiteX12" fmla="*/ 1968 w 10000"/>
              <a:gd name="connsiteY12" fmla="*/ 8408 h 10000"/>
              <a:gd name="connsiteX13" fmla="*/ 2405 w 10000"/>
              <a:gd name="connsiteY13" fmla="*/ 8676 h 10000"/>
              <a:gd name="connsiteX14" fmla="*/ 3034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5000 w 10000"/>
              <a:gd name="connsiteY17" fmla="*/ 8810 h 10000"/>
              <a:gd name="connsiteX18" fmla="*/ 5656 w 10000"/>
              <a:gd name="connsiteY18" fmla="*/ 8810 h 10000"/>
              <a:gd name="connsiteX19" fmla="*/ 6312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8 h 10000"/>
              <a:gd name="connsiteX22" fmla="*/ 10000 w 10000"/>
              <a:gd name="connsiteY22" fmla="*/ 8929 h 10000"/>
              <a:gd name="connsiteX23" fmla="*/ 9782 w 10000"/>
              <a:gd name="connsiteY23" fmla="*/ 9063 h 10000"/>
              <a:gd name="connsiteX24" fmla="*/ 9563 w 10000"/>
              <a:gd name="connsiteY24" fmla="*/ 9196 h 10000"/>
              <a:gd name="connsiteX25" fmla="*/ 9345 w 10000"/>
              <a:gd name="connsiteY25" fmla="*/ 9331 h 10000"/>
              <a:gd name="connsiteX26" fmla="*/ 8908 w 10000"/>
              <a:gd name="connsiteY26" fmla="*/ 9464 h 10000"/>
              <a:gd name="connsiteX27" fmla="*/ 8470 w 10000"/>
              <a:gd name="connsiteY27" fmla="*/ 9596 h 10000"/>
              <a:gd name="connsiteX28" fmla="*/ 7623 w 10000"/>
              <a:gd name="connsiteY28" fmla="*/ 9868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68 h 10000"/>
              <a:gd name="connsiteX36" fmla="*/ 2597 w 10000"/>
              <a:gd name="connsiteY36" fmla="*/ 9868 h 10000"/>
              <a:gd name="connsiteX37" fmla="*/ 2186 w 10000"/>
              <a:gd name="connsiteY37" fmla="*/ 9731 h 10000"/>
              <a:gd name="connsiteX38" fmla="*/ 1748 w 10000"/>
              <a:gd name="connsiteY38" fmla="*/ 9596 h 10000"/>
              <a:gd name="connsiteX39" fmla="*/ 1531 w 10000"/>
              <a:gd name="connsiteY39" fmla="*/ 9464 h 10000"/>
              <a:gd name="connsiteX40" fmla="*/ 1093 w 10000"/>
              <a:gd name="connsiteY40" fmla="*/ 9196 h 10000"/>
              <a:gd name="connsiteX41" fmla="*/ 875 w 10000"/>
              <a:gd name="connsiteY41" fmla="*/ 8929 h 10000"/>
              <a:gd name="connsiteX42" fmla="*/ 656 w 10000"/>
              <a:gd name="connsiteY42" fmla="*/ 8543 h 10000"/>
              <a:gd name="connsiteX43" fmla="*/ 437 w 10000"/>
              <a:gd name="connsiteY43" fmla="*/ 8274 h 10000"/>
              <a:gd name="connsiteX44" fmla="*/ 219 w 10000"/>
              <a:gd name="connsiteY44" fmla="*/ 8007 h 10000"/>
              <a:gd name="connsiteX45" fmla="*/ 219 w 10000"/>
              <a:gd name="connsiteY45" fmla="*/ 7740 h 10000"/>
              <a:gd name="connsiteX46" fmla="*/ 0 w 10000"/>
              <a:gd name="connsiteY46" fmla="*/ 7470 h 10000"/>
              <a:gd name="connsiteX47" fmla="*/ 0 w 10000"/>
              <a:gd name="connsiteY47" fmla="*/ 7068 h 10000"/>
              <a:gd name="connsiteX48" fmla="*/ 0 w 10000"/>
              <a:gd name="connsiteY48" fmla="*/ 6799 h 10000"/>
              <a:gd name="connsiteX49" fmla="*/ 0 w 10000"/>
              <a:gd name="connsiteY49" fmla="*/ 6263 h 10000"/>
              <a:gd name="connsiteX50" fmla="*/ 0 w 10000"/>
              <a:gd name="connsiteY50" fmla="*/ 5864 h 10000"/>
              <a:gd name="connsiteX51" fmla="*/ 0 w 10000"/>
              <a:gd name="connsiteY51" fmla="*/ 5343 h 10000"/>
              <a:gd name="connsiteX52" fmla="*/ 0 w 10000"/>
              <a:gd name="connsiteY52" fmla="*/ 3199 h 10000"/>
              <a:gd name="connsiteX53" fmla="*/ 0 w 10000"/>
              <a:gd name="connsiteY53" fmla="*/ 1073 h 10000"/>
              <a:gd name="connsiteX54" fmla="*/ 1311 w 10000"/>
              <a:gd name="connsiteY54" fmla="*/ 0 h 10000"/>
              <a:gd name="connsiteX55" fmla="*/ 1093 w 10000"/>
              <a:gd name="connsiteY55" fmla="*/ 1339 h 10000"/>
              <a:gd name="connsiteX56" fmla="*/ 1093 w 10000"/>
              <a:gd name="connsiteY56" fmla="*/ 1339 h 10000"/>
              <a:gd name="connsiteX0" fmla="*/ 1093 w 10000"/>
              <a:gd name="connsiteY0" fmla="*/ 266 h 8927"/>
              <a:gd name="connsiteX1" fmla="*/ 1093 w 10000"/>
              <a:gd name="connsiteY1" fmla="*/ 936 h 8927"/>
              <a:gd name="connsiteX2" fmla="*/ 1093 w 10000"/>
              <a:gd name="connsiteY2" fmla="*/ 1589 h 8927"/>
              <a:gd name="connsiteX3" fmla="*/ 1093 w 10000"/>
              <a:gd name="connsiteY3" fmla="*/ 2259 h 8927"/>
              <a:gd name="connsiteX4" fmla="*/ 1093 w 10000"/>
              <a:gd name="connsiteY4" fmla="*/ 2795 h 8927"/>
              <a:gd name="connsiteX5" fmla="*/ 875 w 10000"/>
              <a:gd name="connsiteY5" fmla="*/ 3332 h 8927"/>
              <a:gd name="connsiteX6" fmla="*/ 875 w 10000"/>
              <a:gd name="connsiteY6" fmla="*/ 4002 h 8927"/>
              <a:gd name="connsiteX7" fmla="*/ 1093 w 10000"/>
              <a:gd name="connsiteY7" fmla="*/ 5327 h 8927"/>
              <a:gd name="connsiteX8" fmla="*/ 1093 w 10000"/>
              <a:gd name="connsiteY8" fmla="*/ 5861 h 8927"/>
              <a:gd name="connsiteX9" fmla="*/ 1311 w 10000"/>
              <a:gd name="connsiteY9" fmla="*/ 6397 h 8927"/>
              <a:gd name="connsiteX10" fmla="*/ 1531 w 10000"/>
              <a:gd name="connsiteY10" fmla="*/ 6799 h 8927"/>
              <a:gd name="connsiteX11" fmla="*/ 1748 w 10000"/>
              <a:gd name="connsiteY11" fmla="*/ 7201 h 8927"/>
              <a:gd name="connsiteX12" fmla="*/ 1968 w 10000"/>
              <a:gd name="connsiteY12" fmla="*/ 7335 h 8927"/>
              <a:gd name="connsiteX13" fmla="*/ 2405 w 10000"/>
              <a:gd name="connsiteY13" fmla="*/ 7603 h 8927"/>
              <a:gd name="connsiteX14" fmla="*/ 3034 w 10000"/>
              <a:gd name="connsiteY14" fmla="*/ 7603 h 8927"/>
              <a:gd name="connsiteX15" fmla="*/ 3689 w 10000"/>
              <a:gd name="connsiteY15" fmla="*/ 7737 h 8927"/>
              <a:gd name="connsiteX16" fmla="*/ 4344 w 10000"/>
              <a:gd name="connsiteY16" fmla="*/ 7737 h 8927"/>
              <a:gd name="connsiteX17" fmla="*/ 5000 w 10000"/>
              <a:gd name="connsiteY17" fmla="*/ 7737 h 8927"/>
              <a:gd name="connsiteX18" fmla="*/ 5656 w 10000"/>
              <a:gd name="connsiteY18" fmla="*/ 7737 h 8927"/>
              <a:gd name="connsiteX19" fmla="*/ 6312 w 10000"/>
              <a:gd name="connsiteY19" fmla="*/ 7737 h 8927"/>
              <a:gd name="connsiteX20" fmla="*/ 6749 w 10000"/>
              <a:gd name="connsiteY20" fmla="*/ 7603 h 8927"/>
              <a:gd name="connsiteX21" fmla="*/ 7404 w 10000"/>
              <a:gd name="connsiteY21" fmla="*/ 7335 h 8927"/>
              <a:gd name="connsiteX22" fmla="*/ 10000 w 10000"/>
              <a:gd name="connsiteY22" fmla="*/ 7856 h 8927"/>
              <a:gd name="connsiteX23" fmla="*/ 9782 w 10000"/>
              <a:gd name="connsiteY23" fmla="*/ 7990 h 8927"/>
              <a:gd name="connsiteX24" fmla="*/ 9563 w 10000"/>
              <a:gd name="connsiteY24" fmla="*/ 8123 h 8927"/>
              <a:gd name="connsiteX25" fmla="*/ 9345 w 10000"/>
              <a:gd name="connsiteY25" fmla="*/ 8258 h 8927"/>
              <a:gd name="connsiteX26" fmla="*/ 8908 w 10000"/>
              <a:gd name="connsiteY26" fmla="*/ 8391 h 8927"/>
              <a:gd name="connsiteX27" fmla="*/ 8470 w 10000"/>
              <a:gd name="connsiteY27" fmla="*/ 8523 h 8927"/>
              <a:gd name="connsiteX28" fmla="*/ 7623 w 10000"/>
              <a:gd name="connsiteY28" fmla="*/ 8795 h 8927"/>
              <a:gd name="connsiteX29" fmla="*/ 6749 w 10000"/>
              <a:gd name="connsiteY29" fmla="*/ 8927 h 8927"/>
              <a:gd name="connsiteX30" fmla="*/ 5875 w 10000"/>
              <a:gd name="connsiteY30" fmla="*/ 8927 h 8927"/>
              <a:gd name="connsiteX31" fmla="*/ 5219 w 10000"/>
              <a:gd name="connsiteY31" fmla="*/ 8927 h 8927"/>
              <a:gd name="connsiteX32" fmla="*/ 4564 w 10000"/>
              <a:gd name="connsiteY32" fmla="*/ 8927 h 8927"/>
              <a:gd name="connsiteX33" fmla="*/ 4126 w 10000"/>
              <a:gd name="connsiteY33" fmla="*/ 8927 h 8927"/>
              <a:gd name="connsiteX34" fmla="*/ 3469 w 10000"/>
              <a:gd name="connsiteY34" fmla="*/ 8927 h 8927"/>
              <a:gd name="connsiteX35" fmla="*/ 3034 w 10000"/>
              <a:gd name="connsiteY35" fmla="*/ 8795 h 8927"/>
              <a:gd name="connsiteX36" fmla="*/ 2597 w 10000"/>
              <a:gd name="connsiteY36" fmla="*/ 8795 h 8927"/>
              <a:gd name="connsiteX37" fmla="*/ 2186 w 10000"/>
              <a:gd name="connsiteY37" fmla="*/ 8658 h 8927"/>
              <a:gd name="connsiteX38" fmla="*/ 1748 w 10000"/>
              <a:gd name="connsiteY38" fmla="*/ 8523 h 8927"/>
              <a:gd name="connsiteX39" fmla="*/ 1531 w 10000"/>
              <a:gd name="connsiteY39" fmla="*/ 8391 h 8927"/>
              <a:gd name="connsiteX40" fmla="*/ 1093 w 10000"/>
              <a:gd name="connsiteY40" fmla="*/ 8123 h 8927"/>
              <a:gd name="connsiteX41" fmla="*/ 875 w 10000"/>
              <a:gd name="connsiteY41" fmla="*/ 7856 h 8927"/>
              <a:gd name="connsiteX42" fmla="*/ 656 w 10000"/>
              <a:gd name="connsiteY42" fmla="*/ 7470 h 8927"/>
              <a:gd name="connsiteX43" fmla="*/ 437 w 10000"/>
              <a:gd name="connsiteY43" fmla="*/ 7201 h 8927"/>
              <a:gd name="connsiteX44" fmla="*/ 219 w 10000"/>
              <a:gd name="connsiteY44" fmla="*/ 6934 h 8927"/>
              <a:gd name="connsiteX45" fmla="*/ 219 w 10000"/>
              <a:gd name="connsiteY45" fmla="*/ 6667 h 8927"/>
              <a:gd name="connsiteX46" fmla="*/ 0 w 10000"/>
              <a:gd name="connsiteY46" fmla="*/ 6397 h 8927"/>
              <a:gd name="connsiteX47" fmla="*/ 0 w 10000"/>
              <a:gd name="connsiteY47" fmla="*/ 5995 h 8927"/>
              <a:gd name="connsiteX48" fmla="*/ 0 w 10000"/>
              <a:gd name="connsiteY48" fmla="*/ 5726 h 8927"/>
              <a:gd name="connsiteX49" fmla="*/ 0 w 10000"/>
              <a:gd name="connsiteY49" fmla="*/ 5190 h 8927"/>
              <a:gd name="connsiteX50" fmla="*/ 0 w 10000"/>
              <a:gd name="connsiteY50" fmla="*/ 4791 h 8927"/>
              <a:gd name="connsiteX51" fmla="*/ 0 w 10000"/>
              <a:gd name="connsiteY51" fmla="*/ 4270 h 8927"/>
              <a:gd name="connsiteX52" fmla="*/ 0 w 10000"/>
              <a:gd name="connsiteY52" fmla="*/ 2126 h 8927"/>
              <a:gd name="connsiteX53" fmla="*/ 0 w 10000"/>
              <a:gd name="connsiteY53" fmla="*/ 0 h 8927"/>
              <a:gd name="connsiteX54" fmla="*/ 1093 w 10000"/>
              <a:gd name="connsiteY54" fmla="*/ 266 h 8927"/>
              <a:gd name="connsiteX55" fmla="*/ 1093 w 10000"/>
              <a:gd name="connsiteY55" fmla="*/ 266 h 8927"/>
              <a:gd name="connsiteX0" fmla="*/ 1093 w 10000"/>
              <a:gd name="connsiteY0" fmla="*/ 0 h 9702"/>
              <a:gd name="connsiteX1" fmla="*/ 1093 w 10000"/>
              <a:gd name="connsiteY1" fmla="*/ 751 h 9702"/>
              <a:gd name="connsiteX2" fmla="*/ 1093 w 10000"/>
              <a:gd name="connsiteY2" fmla="*/ 1482 h 9702"/>
              <a:gd name="connsiteX3" fmla="*/ 1093 w 10000"/>
              <a:gd name="connsiteY3" fmla="*/ 2233 h 9702"/>
              <a:gd name="connsiteX4" fmla="*/ 1093 w 10000"/>
              <a:gd name="connsiteY4" fmla="*/ 2833 h 9702"/>
              <a:gd name="connsiteX5" fmla="*/ 875 w 10000"/>
              <a:gd name="connsiteY5" fmla="*/ 3434 h 9702"/>
              <a:gd name="connsiteX6" fmla="*/ 875 w 10000"/>
              <a:gd name="connsiteY6" fmla="*/ 4185 h 9702"/>
              <a:gd name="connsiteX7" fmla="*/ 1093 w 10000"/>
              <a:gd name="connsiteY7" fmla="*/ 5669 h 9702"/>
              <a:gd name="connsiteX8" fmla="*/ 1093 w 10000"/>
              <a:gd name="connsiteY8" fmla="*/ 6267 h 9702"/>
              <a:gd name="connsiteX9" fmla="*/ 1311 w 10000"/>
              <a:gd name="connsiteY9" fmla="*/ 6868 h 9702"/>
              <a:gd name="connsiteX10" fmla="*/ 1531 w 10000"/>
              <a:gd name="connsiteY10" fmla="*/ 7318 h 9702"/>
              <a:gd name="connsiteX11" fmla="*/ 1748 w 10000"/>
              <a:gd name="connsiteY11" fmla="*/ 7769 h 9702"/>
              <a:gd name="connsiteX12" fmla="*/ 1968 w 10000"/>
              <a:gd name="connsiteY12" fmla="*/ 7919 h 9702"/>
              <a:gd name="connsiteX13" fmla="*/ 2405 w 10000"/>
              <a:gd name="connsiteY13" fmla="*/ 8219 h 9702"/>
              <a:gd name="connsiteX14" fmla="*/ 3034 w 10000"/>
              <a:gd name="connsiteY14" fmla="*/ 8219 h 9702"/>
              <a:gd name="connsiteX15" fmla="*/ 3689 w 10000"/>
              <a:gd name="connsiteY15" fmla="*/ 8369 h 9702"/>
              <a:gd name="connsiteX16" fmla="*/ 4344 w 10000"/>
              <a:gd name="connsiteY16" fmla="*/ 8369 h 9702"/>
              <a:gd name="connsiteX17" fmla="*/ 5000 w 10000"/>
              <a:gd name="connsiteY17" fmla="*/ 8369 h 9702"/>
              <a:gd name="connsiteX18" fmla="*/ 5656 w 10000"/>
              <a:gd name="connsiteY18" fmla="*/ 8369 h 9702"/>
              <a:gd name="connsiteX19" fmla="*/ 6312 w 10000"/>
              <a:gd name="connsiteY19" fmla="*/ 8369 h 9702"/>
              <a:gd name="connsiteX20" fmla="*/ 6749 w 10000"/>
              <a:gd name="connsiteY20" fmla="*/ 8219 h 9702"/>
              <a:gd name="connsiteX21" fmla="*/ 7404 w 10000"/>
              <a:gd name="connsiteY21" fmla="*/ 7919 h 9702"/>
              <a:gd name="connsiteX22" fmla="*/ 10000 w 10000"/>
              <a:gd name="connsiteY22" fmla="*/ 8502 h 9702"/>
              <a:gd name="connsiteX23" fmla="*/ 9782 w 10000"/>
              <a:gd name="connsiteY23" fmla="*/ 8652 h 9702"/>
              <a:gd name="connsiteX24" fmla="*/ 9563 w 10000"/>
              <a:gd name="connsiteY24" fmla="*/ 8801 h 9702"/>
              <a:gd name="connsiteX25" fmla="*/ 9345 w 10000"/>
              <a:gd name="connsiteY25" fmla="*/ 8953 h 9702"/>
              <a:gd name="connsiteX26" fmla="*/ 8908 w 10000"/>
              <a:gd name="connsiteY26" fmla="*/ 9102 h 9702"/>
              <a:gd name="connsiteX27" fmla="*/ 8470 w 10000"/>
              <a:gd name="connsiteY27" fmla="*/ 9249 h 9702"/>
              <a:gd name="connsiteX28" fmla="*/ 7623 w 10000"/>
              <a:gd name="connsiteY28" fmla="*/ 9554 h 9702"/>
              <a:gd name="connsiteX29" fmla="*/ 6749 w 10000"/>
              <a:gd name="connsiteY29" fmla="*/ 9702 h 9702"/>
              <a:gd name="connsiteX30" fmla="*/ 5875 w 10000"/>
              <a:gd name="connsiteY30" fmla="*/ 9702 h 9702"/>
              <a:gd name="connsiteX31" fmla="*/ 5219 w 10000"/>
              <a:gd name="connsiteY31" fmla="*/ 9702 h 9702"/>
              <a:gd name="connsiteX32" fmla="*/ 4564 w 10000"/>
              <a:gd name="connsiteY32" fmla="*/ 9702 h 9702"/>
              <a:gd name="connsiteX33" fmla="*/ 4126 w 10000"/>
              <a:gd name="connsiteY33" fmla="*/ 9702 h 9702"/>
              <a:gd name="connsiteX34" fmla="*/ 3469 w 10000"/>
              <a:gd name="connsiteY34" fmla="*/ 9702 h 9702"/>
              <a:gd name="connsiteX35" fmla="*/ 3034 w 10000"/>
              <a:gd name="connsiteY35" fmla="*/ 9554 h 9702"/>
              <a:gd name="connsiteX36" fmla="*/ 2597 w 10000"/>
              <a:gd name="connsiteY36" fmla="*/ 9554 h 9702"/>
              <a:gd name="connsiteX37" fmla="*/ 2186 w 10000"/>
              <a:gd name="connsiteY37" fmla="*/ 9401 h 9702"/>
              <a:gd name="connsiteX38" fmla="*/ 1748 w 10000"/>
              <a:gd name="connsiteY38" fmla="*/ 9249 h 9702"/>
              <a:gd name="connsiteX39" fmla="*/ 1531 w 10000"/>
              <a:gd name="connsiteY39" fmla="*/ 9102 h 9702"/>
              <a:gd name="connsiteX40" fmla="*/ 1093 w 10000"/>
              <a:gd name="connsiteY40" fmla="*/ 8801 h 9702"/>
              <a:gd name="connsiteX41" fmla="*/ 875 w 10000"/>
              <a:gd name="connsiteY41" fmla="*/ 8502 h 9702"/>
              <a:gd name="connsiteX42" fmla="*/ 656 w 10000"/>
              <a:gd name="connsiteY42" fmla="*/ 8070 h 9702"/>
              <a:gd name="connsiteX43" fmla="*/ 437 w 10000"/>
              <a:gd name="connsiteY43" fmla="*/ 7769 h 9702"/>
              <a:gd name="connsiteX44" fmla="*/ 219 w 10000"/>
              <a:gd name="connsiteY44" fmla="*/ 7469 h 9702"/>
              <a:gd name="connsiteX45" fmla="*/ 219 w 10000"/>
              <a:gd name="connsiteY45" fmla="*/ 7170 h 9702"/>
              <a:gd name="connsiteX46" fmla="*/ 0 w 10000"/>
              <a:gd name="connsiteY46" fmla="*/ 6868 h 9702"/>
              <a:gd name="connsiteX47" fmla="*/ 0 w 10000"/>
              <a:gd name="connsiteY47" fmla="*/ 6418 h 9702"/>
              <a:gd name="connsiteX48" fmla="*/ 0 w 10000"/>
              <a:gd name="connsiteY48" fmla="*/ 6116 h 9702"/>
              <a:gd name="connsiteX49" fmla="*/ 0 w 10000"/>
              <a:gd name="connsiteY49" fmla="*/ 5516 h 9702"/>
              <a:gd name="connsiteX50" fmla="*/ 0 w 10000"/>
              <a:gd name="connsiteY50" fmla="*/ 5069 h 9702"/>
              <a:gd name="connsiteX51" fmla="*/ 0 w 10000"/>
              <a:gd name="connsiteY51" fmla="*/ 4485 h 9702"/>
              <a:gd name="connsiteX52" fmla="*/ 0 w 10000"/>
              <a:gd name="connsiteY52" fmla="*/ 2084 h 9702"/>
              <a:gd name="connsiteX53" fmla="*/ 1093 w 10000"/>
              <a:gd name="connsiteY53" fmla="*/ 0 h 9702"/>
              <a:gd name="connsiteX54" fmla="*/ 1093 w 10000"/>
              <a:gd name="connsiteY54" fmla="*/ 0 h 9702"/>
              <a:gd name="connsiteX0" fmla="*/ 1093 w 10000"/>
              <a:gd name="connsiteY0" fmla="*/ 0 h 10000"/>
              <a:gd name="connsiteX1" fmla="*/ 1093 w 10000"/>
              <a:gd name="connsiteY1" fmla="*/ 774 h 10000"/>
              <a:gd name="connsiteX2" fmla="*/ 1093 w 10000"/>
              <a:gd name="connsiteY2" fmla="*/ 1528 h 10000"/>
              <a:gd name="connsiteX3" fmla="*/ 1093 w 10000"/>
              <a:gd name="connsiteY3" fmla="*/ 2302 h 10000"/>
              <a:gd name="connsiteX4" fmla="*/ 1093 w 10000"/>
              <a:gd name="connsiteY4" fmla="*/ 2920 h 10000"/>
              <a:gd name="connsiteX5" fmla="*/ 875 w 10000"/>
              <a:gd name="connsiteY5" fmla="*/ 3539 h 10000"/>
              <a:gd name="connsiteX6" fmla="*/ 875 w 10000"/>
              <a:gd name="connsiteY6" fmla="*/ 4314 h 10000"/>
              <a:gd name="connsiteX7" fmla="*/ 1093 w 10000"/>
              <a:gd name="connsiteY7" fmla="*/ 5843 h 10000"/>
              <a:gd name="connsiteX8" fmla="*/ 1093 w 10000"/>
              <a:gd name="connsiteY8" fmla="*/ 6459 h 10000"/>
              <a:gd name="connsiteX9" fmla="*/ 1311 w 10000"/>
              <a:gd name="connsiteY9" fmla="*/ 7079 h 10000"/>
              <a:gd name="connsiteX10" fmla="*/ 1531 w 10000"/>
              <a:gd name="connsiteY10" fmla="*/ 7543 h 10000"/>
              <a:gd name="connsiteX11" fmla="*/ 1748 w 10000"/>
              <a:gd name="connsiteY11" fmla="*/ 8008 h 10000"/>
              <a:gd name="connsiteX12" fmla="*/ 1968 w 10000"/>
              <a:gd name="connsiteY12" fmla="*/ 8162 h 10000"/>
              <a:gd name="connsiteX13" fmla="*/ 2405 w 10000"/>
              <a:gd name="connsiteY13" fmla="*/ 8471 h 10000"/>
              <a:gd name="connsiteX14" fmla="*/ 3034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5000 w 10000"/>
              <a:gd name="connsiteY17" fmla="*/ 8626 h 10000"/>
              <a:gd name="connsiteX18" fmla="*/ 5656 w 10000"/>
              <a:gd name="connsiteY18" fmla="*/ 8626 h 10000"/>
              <a:gd name="connsiteX19" fmla="*/ 6312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2 h 10000"/>
              <a:gd name="connsiteX22" fmla="*/ 10000 w 10000"/>
              <a:gd name="connsiteY22" fmla="*/ 8763 h 10000"/>
              <a:gd name="connsiteX23" fmla="*/ 9782 w 10000"/>
              <a:gd name="connsiteY23" fmla="*/ 8918 h 10000"/>
              <a:gd name="connsiteX24" fmla="*/ 9563 w 10000"/>
              <a:gd name="connsiteY24" fmla="*/ 9071 h 10000"/>
              <a:gd name="connsiteX25" fmla="*/ 9345 w 10000"/>
              <a:gd name="connsiteY25" fmla="*/ 9228 h 10000"/>
              <a:gd name="connsiteX26" fmla="*/ 8908 w 10000"/>
              <a:gd name="connsiteY26" fmla="*/ 9382 h 10000"/>
              <a:gd name="connsiteX27" fmla="*/ 8470 w 10000"/>
              <a:gd name="connsiteY27" fmla="*/ 9533 h 10000"/>
              <a:gd name="connsiteX28" fmla="*/ 7623 w 10000"/>
              <a:gd name="connsiteY28" fmla="*/ 984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47 h 10000"/>
              <a:gd name="connsiteX36" fmla="*/ 2597 w 10000"/>
              <a:gd name="connsiteY36" fmla="*/ 9847 h 10000"/>
              <a:gd name="connsiteX37" fmla="*/ 2186 w 10000"/>
              <a:gd name="connsiteY37" fmla="*/ 9690 h 10000"/>
              <a:gd name="connsiteX38" fmla="*/ 1748 w 10000"/>
              <a:gd name="connsiteY38" fmla="*/ 9533 h 10000"/>
              <a:gd name="connsiteX39" fmla="*/ 1531 w 10000"/>
              <a:gd name="connsiteY39" fmla="*/ 9382 h 10000"/>
              <a:gd name="connsiteX40" fmla="*/ 1093 w 10000"/>
              <a:gd name="connsiteY40" fmla="*/ 9071 h 10000"/>
              <a:gd name="connsiteX41" fmla="*/ 875 w 10000"/>
              <a:gd name="connsiteY41" fmla="*/ 8763 h 10000"/>
              <a:gd name="connsiteX42" fmla="*/ 656 w 10000"/>
              <a:gd name="connsiteY42" fmla="*/ 8318 h 10000"/>
              <a:gd name="connsiteX43" fmla="*/ 437 w 10000"/>
              <a:gd name="connsiteY43" fmla="*/ 8008 h 10000"/>
              <a:gd name="connsiteX44" fmla="*/ 219 w 10000"/>
              <a:gd name="connsiteY44" fmla="*/ 7698 h 10000"/>
              <a:gd name="connsiteX45" fmla="*/ 219 w 10000"/>
              <a:gd name="connsiteY45" fmla="*/ 7390 h 10000"/>
              <a:gd name="connsiteX46" fmla="*/ 0 w 10000"/>
              <a:gd name="connsiteY46" fmla="*/ 7079 h 10000"/>
              <a:gd name="connsiteX47" fmla="*/ 0 w 10000"/>
              <a:gd name="connsiteY47" fmla="*/ 6615 h 10000"/>
              <a:gd name="connsiteX48" fmla="*/ 0 w 10000"/>
              <a:gd name="connsiteY48" fmla="*/ 6304 h 10000"/>
              <a:gd name="connsiteX49" fmla="*/ 0 w 10000"/>
              <a:gd name="connsiteY49" fmla="*/ 5685 h 10000"/>
              <a:gd name="connsiteX50" fmla="*/ 0 w 10000"/>
              <a:gd name="connsiteY50" fmla="*/ 5225 h 10000"/>
              <a:gd name="connsiteX51" fmla="*/ 0 w 10000"/>
              <a:gd name="connsiteY51" fmla="*/ 4623 h 10000"/>
              <a:gd name="connsiteX52" fmla="*/ 0 w 10000"/>
              <a:gd name="connsiteY52" fmla="*/ 2148 h 10000"/>
              <a:gd name="connsiteX53" fmla="*/ 1093 w 10000"/>
              <a:gd name="connsiteY53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52" fmla="*/ 1093 w 10000"/>
              <a:gd name="connsiteY52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0" fmla="*/ 1093 w 10000"/>
              <a:gd name="connsiteY0" fmla="*/ 0 h 10000"/>
              <a:gd name="connsiteX1" fmla="*/ 1093 w 10000"/>
              <a:gd name="connsiteY1" fmla="*/ 2302 h 10000"/>
              <a:gd name="connsiteX2" fmla="*/ 1093 w 10000"/>
              <a:gd name="connsiteY2" fmla="*/ 2920 h 10000"/>
              <a:gd name="connsiteX3" fmla="*/ 875 w 10000"/>
              <a:gd name="connsiteY3" fmla="*/ 3539 h 10000"/>
              <a:gd name="connsiteX4" fmla="*/ 875 w 10000"/>
              <a:gd name="connsiteY4" fmla="*/ 4314 h 10000"/>
              <a:gd name="connsiteX5" fmla="*/ 1093 w 10000"/>
              <a:gd name="connsiteY5" fmla="*/ 5843 h 10000"/>
              <a:gd name="connsiteX6" fmla="*/ 1093 w 10000"/>
              <a:gd name="connsiteY6" fmla="*/ 6459 h 10000"/>
              <a:gd name="connsiteX7" fmla="*/ 1311 w 10000"/>
              <a:gd name="connsiteY7" fmla="*/ 7079 h 10000"/>
              <a:gd name="connsiteX8" fmla="*/ 1531 w 10000"/>
              <a:gd name="connsiteY8" fmla="*/ 7543 h 10000"/>
              <a:gd name="connsiteX9" fmla="*/ 1748 w 10000"/>
              <a:gd name="connsiteY9" fmla="*/ 8008 h 10000"/>
              <a:gd name="connsiteX10" fmla="*/ 1968 w 10000"/>
              <a:gd name="connsiteY10" fmla="*/ 8162 h 10000"/>
              <a:gd name="connsiteX11" fmla="*/ 2405 w 10000"/>
              <a:gd name="connsiteY11" fmla="*/ 8471 h 10000"/>
              <a:gd name="connsiteX12" fmla="*/ 3034 w 10000"/>
              <a:gd name="connsiteY12" fmla="*/ 8471 h 10000"/>
              <a:gd name="connsiteX13" fmla="*/ 3689 w 10000"/>
              <a:gd name="connsiteY13" fmla="*/ 8626 h 10000"/>
              <a:gd name="connsiteX14" fmla="*/ 4344 w 10000"/>
              <a:gd name="connsiteY14" fmla="*/ 8626 h 10000"/>
              <a:gd name="connsiteX15" fmla="*/ 5000 w 10000"/>
              <a:gd name="connsiteY15" fmla="*/ 8626 h 10000"/>
              <a:gd name="connsiteX16" fmla="*/ 5656 w 10000"/>
              <a:gd name="connsiteY16" fmla="*/ 8626 h 10000"/>
              <a:gd name="connsiteX17" fmla="*/ 6312 w 10000"/>
              <a:gd name="connsiteY17" fmla="*/ 8626 h 10000"/>
              <a:gd name="connsiteX18" fmla="*/ 6749 w 10000"/>
              <a:gd name="connsiteY18" fmla="*/ 8471 h 10000"/>
              <a:gd name="connsiteX19" fmla="*/ 7404 w 10000"/>
              <a:gd name="connsiteY19" fmla="*/ 8162 h 10000"/>
              <a:gd name="connsiteX20" fmla="*/ 10000 w 10000"/>
              <a:gd name="connsiteY20" fmla="*/ 8763 h 10000"/>
              <a:gd name="connsiteX21" fmla="*/ 9782 w 10000"/>
              <a:gd name="connsiteY21" fmla="*/ 8918 h 10000"/>
              <a:gd name="connsiteX22" fmla="*/ 9563 w 10000"/>
              <a:gd name="connsiteY22" fmla="*/ 9071 h 10000"/>
              <a:gd name="connsiteX23" fmla="*/ 9345 w 10000"/>
              <a:gd name="connsiteY23" fmla="*/ 9228 h 10000"/>
              <a:gd name="connsiteX24" fmla="*/ 8908 w 10000"/>
              <a:gd name="connsiteY24" fmla="*/ 9382 h 10000"/>
              <a:gd name="connsiteX25" fmla="*/ 8470 w 10000"/>
              <a:gd name="connsiteY25" fmla="*/ 9533 h 10000"/>
              <a:gd name="connsiteX26" fmla="*/ 7623 w 10000"/>
              <a:gd name="connsiteY26" fmla="*/ 9847 h 10000"/>
              <a:gd name="connsiteX27" fmla="*/ 6749 w 10000"/>
              <a:gd name="connsiteY27" fmla="*/ 10000 h 10000"/>
              <a:gd name="connsiteX28" fmla="*/ 5875 w 10000"/>
              <a:gd name="connsiteY28" fmla="*/ 10000 h 10000"/>
              <a:gd name="connsiteX29" fmla="*/ 5219 w 10000"/>
              <a:gd name="connsiteY29" fmla="*/ 10000 h 10000"/>
              <a:gd name="connsiteX30" fmla="*/ 4564 w 10000"/>
              <a:gd name="connsiteY30" fmla="*/ 10000 h 10000"/>
              <a:gd name="connsiteX31" fmla="*/ 4126 w 10000"/>
              <a:gd name="connsiteY31" fmla="*/ 10000 h 10000"/>
              <a:gd name="connsiteX32" fmla="*/ 3469 w 10000"/>
              <a:gd name="connsiteY32" fmla="*/ 10000 h 10000"/>
              <a:gd name="connsiteX33" fmla="*/ 3034 w 10000"/>
              <a:gd name="connsiteY33" fmla="*/ 9847 h 10000"/>
              <a:gd name="connsiteX34" fmla="*/ 2597 w 10000"/>
              <a:gd name="connsiteY34" fmla="*/ 9847 h 10000"/>
              <a:gd name="connsiteX35" fmla="*/ 2186 w 10000"/>
              <a:gd name="connsiteY35" fmla="*/ 9690 h 10000"/>
              <a:gd name="connsiteX36" fmla="*/ 1748 w 10000"/>
              <a:gd name="connsiteY36" fmla="*/ 9533 h 10000"/>
              <a:gd name="connsiteX37" fmla="*/ 1531 w 10000"/>
              <a:gd name="connsiteY37" fmla="*/ 9382 h 10000"/>
              <a:gd name="connsiteX38" fmla="*/ 1093 w 10000"/>
              <a:gd name="connsiteY38" fmla="*/ 9071 h 10000"/>
              <a:gd name="connsiteX39" fmla="*/ 875 w 10000"/>
              <a:gd name="connsiteY39" fmla="*/ 8763 h 10000"/>
              <a:gd name="connsiteX40" fmla="*/ 656 w 10000"/>
              <a:gd name="connsiteY40" fmla="*/ 8318 h 10000"/>
              <a:gd name="connsiteX41" fmla="*/ 437 w 10000"/>
              <a:gd name="connsiteY41" fmla="*/ 8008 h 10000"/>
              <a:gd name="connsiteX42" fmla="*/ 219 w 10000"/>
              <a:gd name="connsiteY42" fmla="*/ 7698 h 10000"/>
              <a:gd name="connsiteX43" fmla="*/ 219 w 10000"/>
              <a:gd name="connsiteY43" fmla="*/ 7390 h 10000"/>
              <a:gd name="connsiteX44" fmla="*/ 0 w 10000"/>
              <a:gd name="connsiteY44" fmla="*/ 7079 h 10000"/>
              <a:gd name="connsiteX45" fmla="*/ 0 w 10000"/>
              <a:gd name="connsiteY45" fmla="*/ 6615 h 10000"/>
              <a:gd name="connsiteX46" fmla="*/ 0 w 10000"/>
              <a:gd name="connsiteY46" fmla="*/ 6304 h 10000"/>
              <a:gd name="connsiteX47" fmla="*/ 0 w 10000"/>
              <a:gd name="connsiteY47" fmla="*/ 5685 h 10000"/>
              <a:gd name="connsiteX48" fmla="*/ 0 w 10000"/>
              <a:gd name="connsiteY48" fmla="*/ 5225 h 10000"/>
              <a:gd name="connsiteX49" fmla="*/ 0 w 10000"/>
              <a:gd name="connsiteY49" fmla="*/ 4623 h 10000"/>
              <a:gd name="connsiteX50" fmla="*/ 0 w 10000"/>
              <a:gd name="connsiteY50" fmla="*/ 2148 h 10000"/>
              <a:gd name="connsiteX0" fmla="*/ 1093 w 10000"/>
              <a:gd name="connsiteY0" fmla="*/ 154 h 7852"/>
              <a:gd name="connsiteX1" fmla="*/ 1093 w 10000"/>
              <a:gd name="connsiteY1" fmla="*/ 772 h 7852"/>
              <a:gd name="connsiteX2" fmla="*/ 875 w 10000"/>
              <a:gd name="connsiteY2" fmla="*/ 1391 h 7852"/>
              <a:gd name="connsiteX3" fmla="*/ 875 w 10000"/>
              <a:gd name="connsiteY3" fmla="*/ 2166 h 7852"/>
              <a:gd name="connsiteX4" fmla="*/ 1093 w 10000"/>
              <a:gd name="connsiteY4" fmla="*/ 3695 h 7852"/>
              <a:gd name="connsiteX5" fmla="*/ 1093 w 10000"/>
              <a:gd name="connsiteY5" fmla="*/ 4311 h 7852"/>
              <a:gd name="connsiteX6" fmla="*/ 1311 w 10000"/>
              <a:gd name="connsiteY6" fmla="*/ 4931 h 7852"/>
              <a:gd name="connsiteX7" fmla="*/ 1531 w 10000"/>
              <a:gd name="connsiteY7" fmla="*/ 5395 h 7852"/>
              <a:gd name="connsiteX8" fmla="*/ 1748 w 10000"/>
              <a:gd name="connsiteY8" fmla="*/ 5860 h 7852"/>
              <a:gd name="connsiteX9" fmla="*/ 1968 w 10000"/>
              <a:gd name="connsiteY9" fmla="*/ 6014 h 7852"/>
              <a:gd name="connsiteX10" fmla="*/ 2405 w 10000"/>
              <a:gd name="connsiteY10" fmla="*/ 6323 h 7852"/>
              <a:gd name="connsiteX11" fmla="*/ 3034 w 10000"/>
              <a:gd name="connsiteY11" fmla="*/ 6323 h 7852"/>
              <a:gd name="connsiteX12" fmla="*/ 3689 w 10000"/>
              <a:gd name="connsiteY12" fmla="*/ 6478 h 7852"/>
              <a:gd name="connsiteX13" fmla="*/ 4344 w 10000"/>
              <a:gd name="connsiteY13" fmla="*/ 6478 h 7852"/>
              <a:gd name="connsiteX14" fmla="*/ 5000 w 10000"/>
              <a:gd name="connsiteY14" fmla="*/ 6478 h 7852"/>
              <a:gd name="connsiteX15" fmla="*/ 5656 w 10000"/>
              <a:gd name="connsiteY15" fmla="*/ 6478 h 7852"/>
              <a:gd name="connsiteX16" fmla="*/ 6312 w 10000"/>
              <a:gd name="connsiteY16" fmla="*/ 6478 h 7852"/>
              <a:gd name="connsiteX17" fmla="*/ 6749 w 10000"/>
              <a:gd name="connsiteY17" fmla="*/ 6323 h 7852"/>
              <a:gd name="connsiteX18" fmla="*/ 7404 w 10000"/>
              <a:gd name="connsiteY18" fmla="*/ 6014 h 7852"/>
              <a:gd name="connsiteX19" fmla="*/ 10000 w 10000"/>
              <a:gd name="connsiteY19" fmla="*/ 6615 h 7852"/>
              <a:gd name="connsiteX20" fmla="*/ 9782 w 10000"/>
              <a:gd name="connsiteY20" fmla="*/ 6770 h 7852"/>
              <a:gd name="connsiteX21" fmla="*/ 9563 w 10000"/>
              <a:gd name="connsiteY21" fmla="*/ 6923 h 7852"/>
              <a:gd name="connsiteX22" fmla="*/ 9345 w 10000"/>
              <a:gd name="connsiteY22" fmla="*/ 7080 h 7852"/>
              <a:gd name="connsiteX23" fmla="*/ 8908 w 10000"/>
              <a:gd name="connsiteY23" fmla="*/ 7234 h 7852"/>
              <a:gd name="connsiteX24" fmla="*/ 8470 w 10000"/>
              <a:gd name="connsiteY24" fmla="*/ 7385 h 7852"/>
              <a:gd name="connsiteX25" fmla="*/ 7623 w 10000"/>
              <a:gd name="connsiteY25" fmla="*/ 7699 h 7852"/>
              <a:gd name="connsiteX26" fmla="*/ 6749 w 10000"/>
              <a:gd name="connsiteY26" fmla="*/ 7852 h 7852"/>
              <a:gd name="connsiteX27" fmla="*/ 5875 w 10000"/>
              <a:gd name="connsiteY27" fmla="*/ 7852 h 7852"/>
              <a:gd name="connsiteX28" fmla="*/ 5219 w 10000"/>
              <a:gd name="connsiteY28" fmla="*/ 7852 h 7852"/>
              <a:gd name="connsiteX29" fmla="*/ 4564 w 10000"/>
              <a:gd name="connsiteY29" fmla="*/ 7852 h 7852"/>
              <a:gd name="connsiteX30" fmla="*/ 4126 w 10000"/>
              <a:gd name="connsiteY30" fmla="*/ 7852 h 7852"/>
              <a:gd name="connsiteX31" fmla="*/ 3469 w 10000"/>
              <a:gd name="connsiteY31" fmla="*/ 7852 h 7852"/>
              <a:gd name="connsiteX32" fmla="*/ 3034 w 10000"/>
              <a:gd name="connsiteY32" fmla="*/ 7699 h 7852"/>
              <a:gd name="connsiteX33" fmla="*/ 2597 w 10000"/>
              <a:gd name="connsiteY33" fmla="*/ 7699 h 7852"/>
              <a:gd name="connsiteX34" fmla="*/ 2186 w 10000"/>
              <a:gd name="connsiteY34" fmla="*/ 7542 h 7852"/>
              <a:gd name="connsiteX35" fmla="*/ 1748 w 10000"/>
              <a:gd name="connsiteY35" fmla="*/ 7385 h 7852"/>
              <a:gd name="connsiteX36" fmla="*/ 1531 w 10000"/>
              <a:gd name="connsiteY36" fmla="*/ 7234 h 7852"/>
              <a:gd name="connsiteX37" fmla="*/ 1093 w 10000"/>
              <a:gd name="connsiteY37" fmla="*/ 6923 h 7852"/>
              <a:gd name="connsiteX38" fmla="*/ 875 w 10000"/>
              <a:gd name="connsiteY38" fmla="*/ 6615 h 7852"/>
              <a:gd name="connsiteX39" fmla="*/ 656 w 10000"/>
              <a:gd name="connsiteY39" fmla="*/ 6170 h 7852"/>
              <a:gd name="connsiteX40" fmla="*/ 437 w 10000"/>
              <a:gd name="connsiteY40" fmla="*/ 5860 h 7852"/>
              <a:gd name="connsiteX41" fmla="*/ 219 w 10000"/>
              <a:gd name="connsiteY41" fmla="*/ 5550 h 7852"/>
              <a:gd name="connsiteX42" fmla="*/ 219 w 10000"/>
              <a:gd name="connsiteY42" fmla="*/ 5242 h 7852"/>
              <a:gd name="connsiteX43" fmla="*/ 0 w 10000"/>
              <a:gd name="connsiteY43" fmla="*/ 4931 h 7852"/>
              <a:gd name="connsiteX44" fmla="*/ 0 w 10000"/>
              <a:gd name="connsiteY44" fmla="*/ 4467 h 7852"/>
              <a:gd name="connsiteX45" fmla="*/ 0 w 10000"/>
              <a:gd name="connsiteY45" fmla="*/ 4156 h 7852"/>
              <a:gd name="connsiteX46" fmla="*/ 0 w 10000"/>
              <a:gd name="connsiteY46" fmla="*/ 3537 h 7852"/>
              <a:gd name="connsiteX47" fmla="*/ 0 w 10000"/>
              <a:gd name="connsiteY47" fmla="*/ 3077 h 7852"/>
              <a:gd name="connsiteX48" fmla="*/ 0 w 10000"/>
              <a:gd name="connsiteY48" fmla="*/ 2475 h 7852"/>
              <a:gd name="connsiteX49" fmla="*/ 0 w 10000"/>
              <a:gd name="connsiteY49" fmla="*/ 0 h 7852"/>
              <a:gd name="connsiteX0" fmla="*/ 1093 w 10000"/>
              <a:gd name="connsiteY0" fmla="*/ 0 h 9804"/>
              <a:gd name="connsiteX1" fmla="*/ 1093 w 10000"/>
              <a:gd name="connsiteY1" fmla="*/ 787 h 9804"/>
              <a:gd name="connsiteX2" fmla="*/ 875 w 10000"/>
              <a:gd name="connsiteY2" fmla="*/ 1576 h 9804"/>
              <a:gd name="connsiteX3" fmla="*/ 875 w 10000"/>
              <a:gd name="connsiteY3" fmla="*/ 2563 h 9804"/>
              <a:gd name="connsiteX4" fmla="*/ 1093 w 10000"/>
              <a:gd name="connsiteY4" fmla="*/ 4510 h 9804"/>
              <a:gd name="connsiteX5" fmla="*/ 1093 w 10000"/>
              <a:gd name="connsiteY5" fmla="*/ 5294 h 9804"/>
              <a:gd name="connsiteX6" fmla="*/ 1311 w 10000"/>
              <a:gd name="connsiteY6" fmla="*/ 6084 h 9804"/>
              <a:gd name="connsiteX7" fmla="*/ 1531 w 10000"/>
              <a:gd name="connsiteY7" fmla="*/ 6675 h 9804"/>
              <a:gd name="connsiteX8" fmla="*/ 1748 w 10000"/>
              <a:gd name="connsiteY8" fmla="*/ 7267 h 9804"/>
              <a:gd name="connsiteX9" fmla="*/ 1968 w 10000"/>
              <a:gd name="connsiteY9" fmla="*/ 7463 h 9804"/>
              <a:gd name="connsiteX10" fmla="*/ 2405 w 10000"/>
              <a:gd name="connsiteY10" fmla="*/ 7857 h 9804"/>
              <a:gd name="connsiteX11" fmla="*/ 3034 w 10000"/>
              <a:gd name="connsiteY11" fmla="*/ 7857 h 9804"/>
              <a:gd name="connsiteX12" fmla="*/ 3689 w 10000"/>
              <a:gd name="connsiteY12" fmla="*/ 8054 h 9804"/>
              <a:gd name="connsiteX13" fmla="*/ 4344 w 10000"/>
              <a:gd name="connsiteY13" fmla="*/ 8054 h 9804"/>
              <a:gd name="connsiteX14" fmla="*/ 5000 w 10000"/>
              <a:gd name="connsiteY14" fmla="*/ 8054 h 9804"/>
              <a:gd name="connsiteX15" fmla="*/ 5656 w 10000"/>
              <a:gd name="connsiteY15" fmla="*/ 8054 h 9804"/>
              <a:gd name="connsiteX16" fmla="*/ 6312 w 10000"/>
              <a:gd name="connsiteY16" fmla="*/ 8054 h 9804"/>
              <a:gd name="connsiteX17" fmla="*/ 6749 w 10000"/>
              <a:gd name="connsiteY17" fmla="*/ 7857 h 9804"/>
              <a:gd name="connsiteX18" fmla="*/ 7404 w 10000"/>
              <a:gd name="connsiteY18" fmla="*/ 7463 h 9804"/>
              <a:gd name="connsiteX19" fmla="*/ 10000 w 10000"/>
              <a:gd name="connsiteY19" fmla="*/ 8229 h 9804"/>
              <a:gd name="connsiteX20" fmla="*/ 9782 w 10000"/>
              <a:gd name="connsiteY20" fmla="*/ 8426 h 9804"/>
              <a:gd name="connsiteX21" fmla="*/ 9563 w 10000"/>
              <a:gd name="connsiteY21" fmla="*/ 8621 h 9804"/>
              <a:gd name="connsiteX22" fmla="*/ 9345 w 10000"/>
              <a:gd name="connsiteY22" fmla="*/ 8821 h 9804"/>
              <a:gd name="connsiteX23" fmla="*/ 8908 w 10000"/>
              <a:gd name="connsiteY23" fmla="*/ 9017 h 9804"/>
              <a:gd name="connsiteX24" fmla="*/ 8470 w 10000"/>
              <a:gd name="connsiteY24" fmla="*/ 9209 h 9804"/>
              <a:gd name="connsiteX25" fmla="*/ 7623 w 10000"/>
              <a:gd name="connsiteY25" fmla="*/ 9609 h 9804"/>
              <a:gd name="connsiteX26" fmla="*/ 6749 w 10000"/>
              <a:gd name="connsiteY26" fmla="*/ 9804 h 9804"/>
              <a:gd name="connsiteX27" fmla="*/ 5875 w 10000"/>
              <a:gd name="connsiteY27" fmla="*/ 9804 h 9804"/>
              <a:gd name="connsiteX28" fmla="*/ 5219 w 10000"/>
              <a:gd name="connsiteY28" fmla="*/ 9804 h 9804"/>
              <a:gd name="connsiteX29" fmla="*/ 4564 w 10000"/>
              <a:gd name="connsiteY29" fmla="*/ 9804 h 9804"/>
              <a:gd name="connsiteX30" fmla="*/ 4126 w 10000"/>
              <a:gd name="connsiteY30" fmla="*/ 9804 h 9804"/>
              <a:gd name="connsiteX31" fmla="*/ 3469 w 10000"/>
              <a:gd name="connsiteY31" fmla="*/ 9804 h 9804"/>
              <a:gd name="connsiteX32" fmla="*/ 3034 w 10000"/>
              <a:gd name="connsiteY32" fmla="*/ 9609 h 9804"/>
              <a:gd name="connsiteX33" fmla="*/ 2597 w 10000"/>
              <a:gd name="connsiteY33" fmla="*/ 9609 h 9804"/>
              <a:gd name="connsiteX34" fmla="*/ 2186 w 10000"/>
              <a:gd name="connsiteY34" fmla="*/ 9409 h 9804"/>
              <a:gd name="connsiteX35" fmla="*/ 1748 w 10000"/>
              <a:gd name="connsiteY35" fmla="*/ 9209 h 9804"/>
              <a:gd name="connsiteX36" fmla="*/ 1531 w 10000"/>
              <a:gd name="connsiteY36" fmla="*/ 9017 h 9804"/>
              <a:gd name="connsiteX37" fmla="*/ 1093 w 10000"/>
              <a:gd name="connsiteY37" fmla="*/ 8621 h 9804"/>
              <a:gd name="connsiteX38" fmla="*/ 875 w 10000"/>
              <a:gd name="connsiteY38" fmla="*/ 8229 h 9804"/>
              <a:gd name="connsiteX39" fmla="*/ 656 w 10000"/>
              <a:gd name="connsiteY39" fmla="*/ 7662 h 9804"/>
              <a:gd name="connsiteX40" fmla="*/ 437 w 10000"/>
              <a:gd name="connsiteY40" fmla="*/ 7267 h 9804"/>
              <a:gd name="connsiteX41" fmla="*/ 219 w 10000"/>
              <a:gd name="connsiteY41" fmla="*/ 6872 h 9804"/>
              <a:gd name="connsiteX42" fmla="*/ 219 w 10000"/>
              <a:gd name="connsiteY42" fmla="*/ 6480 h 9804"/>
              <a:gd name="connsiteX43" fmla="*/ 0 w 10000"/>
              <a:gd name="connsiteY43" fmla="*/ 6084 h 9804"/>
              <a:gd name="connsiteX44" fmla="*/ 0 w 10000"/>
              <a:gd name="connsiteY44" fmla="*/ 5493 h 9804"/>
              <a:gd name="connsiteX45" fmla="*/ 0 w 10000"/>
              <a:gd name="connsiteY45" fmla="*/ 5097 h 9804"/>
              <a:gd name="connsiteX46" fmla="*/ 0 w 10000"/>
              <a:gd name="connsiteY46" fmla="*/ 4309 h 9804"/>
              <a:gd name="connsiteX47" fmla="*/ 0 w 10000"/>
              <a:gd name="connsiteY47" fmla="*/ 3723 h 9804"/>
              <a:gd name="connsiteX48" fmla="*/ 0 w 10000"/>
              <a:gd name="connsiteY48" fmla="*/ 2956 h 9804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875 w 10000"/>
              <a:gd name="connsiteY3" fmla="*/ 2614 h 10000"/>
              <a:gd name="connsiteX4" fmla="*/ 1093 w 10000"/>
              <a:gd name="connsiteY4" fmla="*/ 4600 h 10000"/>
              <a:gd name="connsiteX5" fmla="*/ 1093 w 10000"/>
              <a:gd name="connsiteY5" fmla="*/ 5400 h 10000"/>
              <a:gd name="connsiteX6" fmla="*/ 1311 w 10000"/>
              <a:gd name="connsiteY6" fmla="*/ 6206 h 10000"/>
              <a:gd name="connsiteX7" fmla="*/ 1531 w 10000"/>
              <a:gd name="connsiteY7" fmla="*/ 6808 h 10000"/>
              <a:gd name="connsiteX8" fmla="*/ 1748 w 10000"/>
              <a:gd name="connsiteY8" fmla="*/ 7412 h 10000"/>
              <a:gd name="connsiteX9" fmla="*/ 1968 w 10000"/>
              <a:gd name="connsiteY9" fmla="*/ 7612 h 10000"/>
              <a:gd name="connsiteX10" fmla="*/ 2405 w 10000"/>
              <a:gd name="connsiteY10" fmla="*/ 8014 h 10000"/>
              <a:gd name="connsiteX11" fmla="*/ 3034 w 10000"/>
              <a:gd name="connsiteY11" fmla="*/ 8014 h 10000"/>
              <a:gd name="connsiteX12" fmla="*/ 3689 w 10000"/>
              <a:gd name="connsiteY12" fmla="*/ 8215 h 10000"/>
              <a:gd name="connsiteX13" fmla="*/ 4344 w 10000"/>
              <a:gd name="connsiteY13" fmla="*/ 8215 h 10000"/>
              <a:gd name="connsiteX14" fmla="*/ 5000 w 10000"/>
              <a:gd name="connsiteY14" fmla="*/ 8215 h 10000"/>
              <a:gd name="connsiteX15" fmla="*/ 5656 w 10000"/>
              <a:gd name="connsiteY15" fmla="*/ 8215 h 10000"/>
              <a:gd name="connsiteX16" fmla="*/ 6312 w 10000"/>
              <a:gd name="connsiteY16" fmla="*/ 8215 h 10000"/>
              <a:gd name="connsiteX17" fmla="*/ 6749 w 10000"/>
              <a:gd name="connsiteY17" fmla="*/ 8014 h 10000"/>
              <a:gd name="connsiteX18" fmla="*/ 7404 w 10000"/>
              <a:gd name="connsiteY18" fmla="*/ 7612 h 10000"/>
              <a:gd name="connsiteX19" fmla="*/ 10000 w 10000"/>
              <a:gd name="connsiteY19" fmla="*/ 8394 h 10000"/>
              <a:gd name="connsiteX20" fmla="*/ 9782 w 10000"/>
              <a:gd name="connsiteY20" fmla="*/ 8594 h 10000"/>
              <a:gd name="connsiteX21" fmla="*/ 9563 w 10000"/>
              <a:gd name="connsiteY21" fmla="*/ 8793 h 10000"/>
              <a:gd name="connsiteX22" fmla="*/ 9345 w 10000"/>
              <a:gd name="connsiteY22" fmla="*/ 8997 h 10000"/>
              <a:gd name="connsiteX23" fmla="*/ 8908 w 10000"/>
              <a:gd name="connsiteY23" fmla="*/ 9197 h 10000"/>
              <a:gd name="connsiteX24" fmla="*/ 8470 w 10000"/>
              <a:gd name="connsiteY24" fmla="*/ 9393 h 10000"/>
              <a:gd name="connsiteX25" fmla="*/ 7623 w 10000"/>
              <a:gd name="connsiteY25" fmla="*/ 9801 h 10000"/>
              <a:gd name="connsiteX26" fmla="*/ 6749 w 10000"/>
              <a:gd name="connsiteY26" fmla="*/ 10000 h 10000"/>
              <a:gd name="connsiteX27" fmla="*/ 5875 w 10000"/>
              <a:gd name="connsiteY27" fmla="*/ 10000 h 10000"/>
              <a:gd name="connsiteX28" fmla="*/ 5219 w 10000"/>
              <a:gd name="connsiteY28" fmla="*/ 10000 h 10000"/>
              <a:gd name="connsiteX29" fmla="*/ 4564 w 10000"/>
              <a:gd name="connsiteY29" fmla="*/ 10000 h 10000"/>
              <a:gd name="connsiteX30" fmla="*/ 4126 w 10000"/>
              <a:gd name="connsiteY30" fmla="*/ 10000 h 10000"/>
              <a:gd name="connsiteX31" fmla="*/ 3469 w 10000"/>
              <a:gd name="connsiteY31" fmla="*/ 10000 h 10000"/>
              <a:gd name="connsiteX32" fmla="*/ 3034 w 10000"/>
              <a:gd name="connsiteY32" fmla="*/ 9801 h 10000"/>
              <a:gd name="connsiteX33" fmla="*/ 2597 w 10000"/>
              <a:gd name="connsiteY33" fmla="*/ 9801 h 10000"/>
              <a:gd name="connsiteX34" fmla="*/ 2186 w 10000"/>
              <a:gd name="connsiteY34" fmla="*/ 9597 h 10000"/>
              <a:gd name="connsiteX35" fmla="*/ 1748 w 10000"/>
              <a:gd name="connsiteY35" fmla="*/ 9393 h 10000"/>
              <a:gd name="connsiteX36" fmla="*/ 1531 w 10000"/>
              <a:gd name="connsiteY36" fmla="*/ 9197 h 10000"/>
              <a:gd name="connsiteX37" fmla="*/ 1093 w 10000"/>
              <a:gd name="connsiteY37" fmla="*/ 8793 h 10000"/>
              <a:gd name="connsiteX38" fmla="*/ 875 w 10000"/>
              <a:gd name="connsiteY38" fmla="*/ 8394 h 10000"/>
              <a:gd name="connsiteX39" fmla="*/ 656 w 10000"/>
              <a:gd name="connsiteY39" fmla="*/ 7815 h 10000"/>
              <a:gd name="connsiteX40" fmla="*/ 437 w 10000"/>
              <a:gd name="connsiteY40" fmla="*/ 7412 h 10000"/>
              <a:gd name="connsiteX41" fmla="*/ 219 w 10000"/>
              <a:gd name="connsiteY41" fmla="*/ 7009 h 10000"/>
              <a:gd name="connsiteX42" fmla="*/ 219 w 10000"/>
              <a:gd name="connsiteY42" fmla="*/ 6610 h 10000"/>
              <a:gd name="connsiteX43" fmla="*/ 0 w 10000"/>
              <a:gd name="connsiteY43" fmla="*/ 6206 h 10000"/>
              <a:gd name="connsiteX44" fmla="*/ 0 w 10000"/>
              <a:gd name="connsiteY44" fmla="*/ 5603 h 10000"/>
              <a:gd name="connsiteX45" fmla="*/ 0 w 10000"/>
              <a:gd name="connsiteY45" fmla="*/ 5199 h 10000"/>
              <a:gd name="connsiteX46" fmla="*/ 0 w 10000"/>
              <a:gd name="connsiteY46" fmla="*/ 4395 h 10000"/>
              <a:gd name="connsiteX47" fmla="*/ 0 w 10000"/>
              <a:gd name="connsiteY47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1093 w 10000"/>
              <a:gd name="connsiteY3" fmla="*/ 4600 h 10000"/>
              <a:gd name="connsiteX4" fmla="*/ 1093 w 10000"/>
              <a:gd name="connsiteY4" fmla="*/ 5400 h 10000"/>
              <a:gd name="connsiteX5" fmla="*/ 1311 w 10000"/>
              <a:gd name="connsiteY5" fmla="*/ 6206 h 10000"/>
              <a:gd name="connsiteX6" fmla="*/ 1531 w 10000"/>
              <a:gd name="connsiteY6" fmla="*/ 6808 h 10000"/>
              <a:gd name="connsiteX7" fmla="*/ 1748 w 10000"/>
              <a:gd name="connsiteY7" fmla="*/ 7412 h 10000"/>
              <a:gd name="connsiteX8" fmla="*/ 1968 w 10000"/>
              <a:gd name="connsiteY8" fmla="*/ 7612 h 10000"/>
              <a:gd name="connsiteX9" fmla="*/ 2405 w 10000"/>
              <a:gd name="connsiteY9" fmla="*/ 8014 h 10000"/>
              <a:gd name="connsiteX10" fmla="*/ 3034 w 10000"/>
              <a:gd name="connsiteY10" fmla="*/ 8014 h 10000"/>
              <a:gd name="connsiteX11" fmla="*/ 3689 w 10000"/>
              <a:gd name="connsiteY11" fmla="*/ 8215 h 10000"/>
              <a:gd name="connsiteX12" fmla="*/ 4344 w 10000"/>
              <a:gd name="connsiteY12" fmla="*/ 8215 h 10000"/>
              <a:gd name="connsiteX13" fmla="*/ 5000 w 10000"/>
              <a:gd name="connsiteY13" fmla="*/ 8215 h 10000"/>
              <a:gd name="connsiteX14" fmla="*/ 5656 w 10000"/>
              <a:gd name="connsiteY14" fmla="*/ 8215 h 10000"/>
              <a:gd name="connsiteX15" fmla="*/ 6312 w 10000"/>
              <a:gd name="connsiteY15" fmla="*/ 8215 h 10000"/>
              <a:gd name="connsiteX16" fmla="*/ 6749 w 10000"/>
              <a:gd name="connsiteY16" fmla="*/ 8014 h 10000"/>
              <a:gd name="connsiteX17" fmla="*/ 7404 w 10000"/>
              <a:gd name="connsiteY17" fmla="*/ 7612 h 10000"/>
              <a:gd name="connsiteX18" fmla="*/ 10000 w 10000"/>
              <a:gd name="connsiteY18" fmla="*/ 8394 h 10000"/>
              <a:gd name="connsiteX19" fmla="*/ 9782 w 10000"/>
              <a:gd name="connsiteY19" fmla="*/ 8594 h 10000"/>
              <a:gd name="connsiteX20" fmla="*/ 9563 w 10000"/>
              <a:gd name="connsiteY20" fmla="*/ 8793 h 10000"/>
              <a:gd name="connsiteX21" fmla="*/ 9345 w 10000"/>
              <a:gd name="connsiteY21" fmla="*/ 8997 h 10000"/>
              <a:gd name="connsiteX22" fmla="*/ 8908 w 10000"/>
              <a:gd name="connsiteY22" fmla="*/ 9197 h 10000"/>
              <a:gd name="connsiteX23" fmla="*/ 8470 w 10000"/>
              <a:gd name="connsiteY23" fmla="*/ 9393 h 10000"/>
              <a:gd name="connsiteX24" fmla="*/ 7623 w 10000"/>
              <a:gd name="connsiteY24" fmla="*/ 9801 h 10000"/>
              <a:gd name="connsiteX25" fmla="*/ 6749 w 10000"/>
              <a:gd name="connsiteY25" fmla="*/ 10000 h 10000"/>
              <a:gd name="connsiteX26" fmla="*/ 5875 w 10000"/>
              <a:gd name="connsiteY26" fmla="*/ 10000 h 10000"/>
              <a:gd name="connsiteX27" fmla="*/ 5219 w 10000"/>
              <a:gd name="connsiteY27" fmla="*/ 10000 h 10000"/>
              <a:gd name="connsiteX28" fmla="*/ 4564 w 10000"/>
              <a:gd name="connsiteY28" fmla="*/ 10000 h 10000"/>
              <a:gd name="connsiteX29" fmla="*/ 4126 w 10000"/>
              <a:gd name="connsiteY29" fmla="*/ 10000 h 10000"/>
              <a:gd name="connsiteX30" fmla="*/ 3469 w 10000"/>
              <a:gd name="connsiteY30" fmla="*/ 10000 h 10000"/>
              <a:gd name="connsiteX31" fmla="*/ 3034 w 10000"/>
              <a:gd name="connsiteY31" fmla="*/ 9801 h 10000"/>
              <a:gd name="connsiteX32" fmla="*/ 2597 w 10000"/>
              <a:gd name="connsiteY32" fmla="*/ 9801 h 10000"/>
              <a:gd name="connsiteX33" fmla="*/ 2186 w 10000"/>
              <a:gd name="connsiteY33" fmla="*/ 9597 h 10000"/>
              <a:gd name="connsiteX34" fmla="*/ 1748 w 10000"/>
              <a:gd name="connsiteY34" fmla="*/ 9393 h 10000"/>
              <a:gd name="connsiteX35" fmla="*/ 1531 w 10000"/>
              <a:gd name="connsiteY35" fmla="*/ 9197 h 10000"/>
              <a:gd name="connsiteX36" fmla="*/ 1093 w 10000"/>
              <a:gd name="connsiteY36" fmla="*/ 8793 h 10000"/>
              <a:gd name="connsiteX37" fmla="*/ 875 w 10000"/>
              <a:gd name="connsiteY37" fmla="*/ 8394 h 10000"/>
              <a:gd name="connsiteX38" fmla="*/ 656 w 10000"/>
              <a:gd name="connsiteY38" fmla="*/ 7815 h 10000"/>
              <a:gd name="connsiteX39" fmla="*/ 437 w 10000"/>
              <a:gd name="connsiteY39" fmla="*/ 7412 h 10000"/>
              <a:gd name="connsiteX40" fmla="*/ 219 w 10000"/>
              <a:gd name="connsiteY40" fmla="*/ 7009 h 10000"/>
              <a:gd name="connsiteX41" fmla="*/ 219 w 10000"/>
              <a:gd name="connsiteY41" fmla="*/ 6610 h 10000"/>
              <a:gd name="connsiteX42" fmla="*/ 0 w 10000"/>
              <a:gd name="connsiteY42" fmla="*/ 6206 h 10000"/>
              <a:gd name="connsiteX43" fmla="*/ 0 w 10000"/>
              <a:gd name="connsiteY43" fmla="*/ 5603 h 10000"/>
              <a:gd name="connsiteX44" fmla="*/ 0 w 10000"/>
              <a:gd name="connsiteY44" fmla="*/ 5199 h 10000"/>
              <a:gd name="connsiteX45" fmla="*/ 0 w 10000"/>
              <a:gd name="connsiteY45" fmla="*/ 4395 h 10000"/>
              <a:gd name="connsiteX46" fmla="*/ 0 w 10000"/>
              <a:gd name="connsiteY46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1093 w 10000"/>
              <a:gd name="connsiteY2" fmla="*/ 4600 h 10000"/>
              <a:gd name="connsiteX3" fmla="*/ 1093 w 10000"/>
              <a:gd name="connsiteY3" fmla="*/ 5400 h 10000"/>
              <a:gd name="connsiteX4" fmla="*/ 1311 w 10000"/>
              <a:gd name="connsiteY4" fmla="*/ 6206 h 10000"/>
              <a:gd name="connsiteX5" fmla="*/ 1531 w 10000"/>
              <a:gd name="connsiteY5" fmla="*/ 6808 h 10000"/>
              <a:gd name="connsiteX6" fmla="*/ 1748 w 10000"/>
              <a:gd name="connsiteY6" fmla="*/ 7412 h 10000"/>
              <a:gd name="connsiteX7" fmla="*/ 1968 w 10000"/>
              <a:gd name="connsiteY7" fmla="*/ 7612 h 10000"/>
              <a:gd name="connsiteX8" fmla="*/ 2405 w 10000"/>
              <a:gd name="connsiteY8" fmla="*/ 8014 h 10000"/>
              <a:gd name="connsiteX9" fmla="*/ 3034 w 10000"/>
              <a:gd name="connsiteY9" fmla="*/ 8014 h 10000"/>
              <a:gd name="connsiteX10" fmla="*/ 3689 w 10000"/>
              <a:gd name="connsiteY10" fmla="*/ 8215 h 10000"/>
              <a:gd name="connsiteX11" fmla="*/ 4344 w 10000"/>
              <a:gd name="connsiteY11" fmla="*/ 8215 h 10000"/>
              <a:gd name="connsiteX12" fmla="*/ 5000 w 10000"/>
              <a:gd name="connsiteY12" fmla="*/ 8215 h 10000"/>
              <a:gd name="connsiteX13" fmla="*/ 5656 w 10000"/>
              <a:gd name="connsiteY13" fmla="*/ 8215 h 10000"/>
              <a:gd name="connsiteX14" fmla="*/ 6312 w 10000"/>
              <a:gd name="connsiteY14" fmla="*/ 8215 h 10000"/>
              <a:gd name="connsiteX15" fmla="*/ 6749 w 10000"/>
              <a:gd name="connsiteY15" fmla="*/ 8014 h 10000"/>
              <a:gd name="connsiteX16" fmla="*/ 7404 w 10000"/>
              <a:gd name="connsiteY16" fmla="*/ 7612 h 10000"/>
              <a:gd name="connsiteX17" fmla="*/ 10000 w 10000"/>
              <a:gd name="connsiteY17" fmla="*/ 8394 h 10000"/>
              <a:gd name="connsiteX18" fmla="*/ 9782 w 10000"/>
              <a:gd name="connsiteY18" fmla="*/ 8594 h 10000"/>
              <a:gd name="connsiteX19" fmla="*/ 9563 w 10000"/>
              <a:gd name="connsiteY19" fmla="*/ 8793 h 10000"/>
              <a:gd name="connsiteX20" fmla="*/ 9345 w 10000"/>
              <a:gd name="connsiteY20" fmla="*/ 8997 h 10000"/>
              <a:gd name="connsiteX21" fmla="*/ 8908 w 10000"/>
              <a:gd name="connsiteY21" fmla="*/ 9197 h 10000"/>
              <a:gd name="connsiteX22" fmla="*/ 8470 w 10000"/>
              <a:gd name="connsiteY22" fmla="*/ 9393 h 10000"/>
              <a:gd name="connsiteX23" fmla="*/ 7623 w 10000"/>
              <a:gd name="connsiteY23" fmla="*/ 9801 h 10000"/>
              <a:gd name="connsiteX24" fmla="*/ 6749 w 10000"/>
              <a:gd name="connsiteY24" fmla="*/ 10000 h 10000"/>
              <a:gd name="connsiteX25" fmla="*/ 5875 w 10000"/>
              <a:gd name="connsiteY25" fmla="*/ 10000 h 10000"/>
              <a:gd name="connsiteX26" fmla="*/ 5219 w 10000"/>
              <a:gd name="connsiteY26" fmla="*/ 10000 h 10000"/>
              <a:gd name="connsiteX27" fmla="*/ 4564 w 10000"/>
              <a:gd name="connsiteY27" fmla="*/ 10000 h 10000"/>
              <a:gd name="connsiteX28" fmla="*/ 4126 w 10000"/>
              <a:gd name="connsiteY28" fmla="*/ 10000 h 10000"/>
              <a:gd name="connsiteX29" fmla="*/ 3469 w 10000"/>
              <a:gd name="connsiteY29" fmla="*/ 10000 h 10000"/>
              <a:gd name="connsiteX30" fmla="*/ 3034 w 10000"/>
              <a:gd name="connsiteY30" fmla="*/ 9801 h 10000"/>
              <a:gd name="connsiteX31" fmla="*/ 2597 w 10000"/>
              <a:gd name="connsiteY31" fmla="*/ 9801 h 10000"/>
              <a:gd name="connsiteX32" fmla="*/ 2186 w 10000"/>
              <a:gd name="connsiteY32" fmla="*/ 9597 h 10000"/>
              <a:gd name="connsiteX33" fmla="*/ 1748 w 10000"/>
              <a:gd name="connsiteY33" fmla="*/ 9393 h 10000"/>
              <a:gd name="connsiteX34" fmla="*/ 1531 w 10000"/>
              <a:gd name="connsiteY34" fmla="*/ 9197 h 10000"/>
              <a:gd name="connsiteX35" fmla="*/ 1093 w 10000"/>
              <a:gd name="connsiteY35" fmla="*/ 8793 h 10000"/>
              <a:gd name="connsiteX36" fmla="*/ 875 w 10000"/>
              <a:gd name="connsiteY36" fmla="*/ 8394 h 10000"/>
              <a:gd name="connsiteX37" fmla="*/ 656 w 10000"/>
              <a:gd name="connsiteY37" fmla="*/ 7815 h 10000"/>
              <a:gd name="connsiteX38" fmla="*/ 437 w 10000"/>
              <a:gd name="connsiteY38" fmla="*/ 7412 h 10000"/>
              <a:gd name="connsiteX39" fmla="*/ 219 w 10000"/>
              <a:gd name="connsiteY39" fmla="*/ 7009 h 10000"/>
              <a:gd name="connsiteX40" fmla="*/ 219 w 10000"/>
              <a:gd name="connsiteY40" fmla="*/ 6610 h 10000"/>
              <a:gd name="connsiteX41" fmla="*/ 0 w 10000"/>
              <a:gd name="connsiteY41" fmla="*/ 6206 h 10000"/>
              <a:gd name="connsiteX42" fmla="*/ 0 w 10000"/>
              <a:gd name="connsiteY42" fmla="*/ 5603 h 10000"/>
              <a:gd name="connsiteX43" fmla="*/ 0 w 10000"/>
              <a:gd name="connsiteY43" fmla="*/ 5199 h 10000"/>
              <a:gd name="connsiteX44" fmla="*/ 0 w 10000"/>
              <a:gd name="connsiteY44" fmla="*/ 4395 h 10000"/>
              <a:gd name="connsiteX45" fmla="*/ 0 w 10000"/>
              <a:gd name="connsiteY45" fmla="*/ 3797 h 10000"/>
              <a:gd name="connsiteX0" fmla="*/ 1093 w 10000"/>
              <a:gd name="connsiteY0" fmla="*/ 0 h 10000"/>
              <a:gd name="connsiteX1" fmla="*/ 1093 w 10000"/>
              <a:gd name="connsiteY1" fmla="*/ 4600 h 10000"/>
              <a:gd name="connsiteX2" fmla="*/ 1093 w 10000"/>
              <a:gd name="connsiteY2" fmla="*/ 5400 h 10000"/>
              <a:gd name="connsiteX3" fmla="*/ 1311 w 10000"/>
              <a:gd name="connsiteY3" fmla="*/ 6206 h 10000"/>
              <a:gd name="connsiteX4" fmla="*/ 1531 w 10000"/>
              <a:gd name="connsiteY4" fmla="*/ 6808 h 10000"/>
              <a:gd name="connsiteX5" fmla="*/ 1748 w 10000"/>
              <a:gd name="connsiteY5" fmla="*/ 7412 h 10000"/>
              <a:gd name="connsiteX6" fmla="*/ 1968 w 10000"/>
              <a:gd name="connsiteY6" fmla="*/ 7612 h 10000"/>
              <a:gd name="connsiteX7" fmla="*/ 2405 w 10000"/>
              <a:gd name="connsiteY7" fmla="*/ 8014 h 10000"/>
              <a:gd name="connsiteX8" fmla="*/ 3034 w 10000"/>
              <a:gd name="connsiteY8" fmla="*/ 8014 h 10000"/>
              <a:gd name="connsiteX9" fmla="*/ 3689 w 10000"/>
              <a:gd name="connsiteY9" fmla="*/ 8215 h 10000"/>
              <a:gd name="connsiteX10" fmla="*/ 4344 w 10000"/>
              <a:gd name="connsiteY10" fmla="*/ 8215 h 10000"/>
              <a:gd name="connsiteX11" fmla="*/ 5000 w 10000"/>
              <a:gd name="connsiteY11" fmla="*/ 8215 h 10000"/>
              <a:gd name="connsiteX12" fmla="*/ 5656 w 10000"/>
              <a:gd name="connsiteY12" fmla="*/ 8215 h 10000"/>
              <a:gd name="connsiteX13" fmla="*/ 6312 w 10000"/>
              <a:gd name="connsiteY13" fmla="*/ 8215 h 10000"/>
              <a:gd name="connsiteX14" fmla="*/ 6749 w 10000"/>
              <a:gd name="connsiteY14" fmla="*/ 8014 h 10000"/>
              <a:gd name="connsiteX15" fmla="*/ 7404 w 10000"/>
              <a:gd name="connsiteY15" fmla="*/ 7612 h 10000"/>
              <a:gd name="connsiteX16" fmla="*/ 10000 w 10000"/>
              <a:gd name="connsiteY16" fmla="*/ 8394 h 10000"/>
              <a:gd name="connsiteX17" fmla="*/ 9782 w 10000"/>
              <a:gd name="connsiteY17" fmla="*/ 8594 h 10000"/>
              <a:gd name="connsiteX18" fmla="*/ 9563 w 10000"/>
              <a:gd name="connsiteY18" fmla="*/ 8793 h 10000"/>
              <a:gd name="connsiteX19" fmla="*/ 9345 w 10000"/>
              <a:gd name="connsiteY19" fmla="*/ 8997 h 10000"/>
              <a:gd name="connsiteX20" fmla="*/ 8908 w 10000"/>
              <a:gd name="connsiteY20" fmla="*/ 9197 h 10000"/>
              <a:gd name="connsiteX21" fmla="*/ 8470 w 10000"/>
              <a:gd name="connsiteY21" fmla="*/ 9393 h 10000"/>
              <a:gd name="connsiteX22" fmla="*/ 7623 w 10000"/>
              <a:gd name="connsiteY22" fmla="*/ 9801 h 10000"/>
              <a:gd name="connsiteX23" fmla="*/ 6749 w 10000"/>
              <a:gd name="connsiteY23" fmla="*/ 10000 h 10000"/>
              <a:gd name="connsiteX24" fmla="*/ 5875 w 10000"/>
              <a:gd name="connsiteY24" fmla="*/ 10000 h 10000"/>
              <a:gd name="connsiteX25" fmla="*/ 5219 w 10000"/>
              <a:gd name="connsiteY25" fmla="*/ 10000 h 10000"/>
              <a:gd name="connsiteX26" fmla="*/ 4564 w 10000"/>
              <a:gd name="connsiteY26" fmla="*/ 10000 h 10000"/>
              <a:gd name="connsiteX27" fmla="*/ 4126 w 10000"/>
              <a:gd name="connsiteY27" fmla="*/ 10000 h 10000"/>
              <a:gd name="connsiteX28" fmla="*/ 3469 w 10000"/>
              <a:gd name="connsiteY28" fmla="*/ 10000 h 10000"/>
              <a:gd name="connsiteX29" fmla="*/ 3034 w 10000"/>
              <a:gd name="connsiteY29" fmla="*/ 9801 h 10000"/>
              <a:gd name="connsiteX30" fmla="*/ 2597 w 10000"/>
              <a:gd name="connsiteY30" fmla="*/ 9801 h 10000"/>
              <a:gd name="connsiteX31" fmla="*/ 2186 w 10000"/>
              <a:gd name="connsiteY31" fmla="*/ 9597 h 10000"/>
              <a:gd name="connsiteX32" fmla="*/ 1748 w 10000"/>
              <a:gd name="connsiteY32" fmla="*/ 9393 h 10000"/>
              <a:gd name="connsiteX33" fmla="*/ 1531 w 10000"/>
              <a:gd name="connsiteY33" fmla="*/ 9197 h 10000"/>
              <a:gd name="connsiteX34" fmla="*/ 1093 w 10000"/>
              <a:gd name="connsiteY34" fmla="*/ 8793 h 10000"/>
              <a:gd name="connsiteX35" fmla="*/ 875 w 10000"/>
              <a:gd name="connsiteY35" fmla="*/ 8394 h 10000"/>
              <a:gd name="connsiteX36" fmla="*/ 656 w 10000"/>
              <a:gd name="connsiteY36" fmla="*/ 7815 h 10000"/>
              <a:gd name="connsiteX37" fmla="*/ 437 w 10000"/>
              <a:gd name="connsiteY37" fmla="*/ 7412 h 10000"/>
              <a:gd name="connsiteX38" fmla="*/ 219 w 10000"/>
              <a:gd name="connsiteY38" fmla="*/ 7009 h 10000"/>
              <a:gd name="connsiteX39" fmla="*/ 219 w 10000"/>
              <a:gd name="connsiteY39" fmla="*/ 6610 h 10000"/>
              <a:gd name="connsiteX40" fmla="*/ 0 w 10000"/>
              <a:gd name="connsiteY40" fmla="*/ 6206 h 10000"/>
              <a:gd name="connsiteX41" fmla="*/ 0 w 10000"/>
              <a:gd name="connsiteY41" fmla="*/ 5603 h 10000"/>
              <a:gd name="connsiteX42" fmla="*/ 0 w 10000"/>
              <a:gd name="connsiteY42" fmla="*/ 5199 h 10000"/>
              <a:gd name="connsiteX43" fmla="*/ 0 w 10000"/>
              <a:gd name="connsiteY43" fmla="*/ 4395 h 10000"/>
              <a:gd name="connsiteX44" fmla="*/ 0 w 10000"/>
              <a:gd name="connsiteY44" fmla="*/ 3797 h 10000"/>
              <a:gd name="connsiteX0" fmla="*/ 1093 w 10000"/>
              <a:gd name="connsiteY0" fmla="*/ 803 h 6203"/>
              <a:gd name="connsiteX1" fmla="*/ 1093 w 10000"/>
              <a:gd name="connsiteY1" fmla="*/ 1603 h 6203"/>
              <a:gd name="connsiteX2" fmla="*/ 1311 w 10000"/>
              <a:gd name="connsiteY2" fmla="*/ 2409 h 6203"/>
              <a:gd name="connsiteX3" fmla="*/ 1531 w 10000"/>
              <a:gd name="connsiteY3" fmla="*/ 3011 h 6203"/>
              <a:gd name="connsiteX4" fmla="*/ 1748 w 10000"/>
              <a:gd name="connsiteY4" fmla="*/ 3615 h 6203"/>
              <a:gd name="connsiteX5" fmla="*/ 1968 w 10000"/>
              <a:gd name="connsiteY5" fmla="*/ 3815 h 6203"/>
              <a:gd name="connsiteX6" fmla="*/ 2405 w 10000"/>
              <a:gd name="connsiteY6" fmla="*/ 4217 h 6203"/>
              <a:gd name="connsiteX7" fmla="*/ 3034 w 10000"/>
              <a:gd name="connsiteY7" fmla="*/ 4217 h 6203"/>
              <a:gd name="connsiteX8" fmla="*/ 3689 w 10000"/>
              <a:gd name="connsiteY8" fmla="*/ 4418 h 6203"/>
              <a:gd name="connsiteX9" fmla="*/ 4344 w 10000"/>
              <a:gd name="connsiteY9" fmla="*/ 4418 h 6203"/>
              <a:gd name="connsiteX10" fmla="*/ 5000 w 10000"/>
              <a:gd name="connsiteY10" fmla="*/ 4418 h 6203"/>
              <a:gd name="connsiteX11" fmla="*/ 5656 w 10000"/>
              <a:gd name="connsiteY11" fmla="*/ 4418 h 6203"/>
              <a:gd name="connsiteX12" fmla="*/ 6312 w 10000"/>
              <a:gd name="connsiteY12" fmla="*/ 4418 h 6203"/>
              <a:gd name="connsiteX13" fmla="*/ 6749 w 10000"/>
              <a:gd name="connsiteY13" fmla="*/ 4217 h 6203"/>
              <a:gd name="connsiteX14" fmla="*/ 7404 w 10000"/>
              <a:gd name="connsiteY14" fmla="*/ 3815 h 6203"/>
              <a:gd name="connsiteX15" fmla="*/ 10000 w 10000"/>
              <a:gd name="connsiteY15" fmla="*/ 4597 h 6203"/>
              <a:gd name="connsiteX16" fmla="*/ 9782 w 10000"/>
              <a:gd name="connsiteY16" fmla="*/ 4797 h 6203"/>
              <a:gd name="connsiteX17" fmla="*/ 9563 w 10000"/>
              <a:gd name="connsiteY17" fmla="*/ 4996 h 6203"/>
              <a:gd name="connsiteX18" fmla="*/ 9345 w 10000"/>
              <a:gd name="connsiteY18" fmla="*/ 5200 h 6203"/>
              <a:gd name="connsiteX19" fmla="*/ 8908 w 10000"/>
              <a:gd name="connsiteY19" fmla="*/ 5400 h 6203"/>
              <a:gd name="connsiteX20" fmla="*/ 8470 w 10000"/>
              <a:gd name="connsiteY20" fmla="*/ 5596 h 6203"/>
              <a:gd name="connsiteX21" fmla="*/ 7623 w 10000"/>
              <a:gd name="connsiteY21" fmla="*/ 6004 h 6203"/>
              <a:gd name="connsiteX22" fmla="*/ 6749 w 10000"/>
              <a:gd name="connsiteY22" fmla="*/ 6203 h 6203"/>
              <a:gd name="connsiteX23" fmla="*/ 5875 w 10000"/>
              <a:gd name="connsiteY23" fmla="*/ 6203 h 6203"/>
              <a:gd name="connsiteX24" fmla="*/ 5219 w 10000"/>
              <a:gd name="connsiteY24" fmla="*/ 6203 h 6203"/>
              <a:gd name="connsiteX25" fmla="*/ 4564 w 10000"/>
              <a:gd name="connsiteY25" fmla="*/ 6203 h 6203"/>
              <a:gd name="connsiteX26" fmla="*/ 4126 w 10000"/>
              <a:gd name="connsiteY26" fmla="*/ 6203 h 6203"/>
              <a:gd name="connsiteX27" fmla="*/ 3469 w 10000"/>
              <a:gd name="connsiteY27" fmla="*/ 6203 h 6203"/>
              <a:gd name="connsiteX28" fmla="*/ 3034 w 10000"/>
              <a:gd name="connsiteY28" fmla="*/ 6004 h 6203"/>
              <a:gd name="connsiteX29" fmla="*/ 2597 w 10000"/>
              <a:gd name="connsiteY29" fmla="*/ 6004 h 6203"/>
              <a:gd name="connsiteX30" fmla="*/ 2186 w 10000"/>
              <a:gd name="connsiteY30" fmla="*/ 5800 h 6203"/>
              <a:gd name="connsiteX31" fmla="*/ 1748 w 10000"/>
              <a:gd name="connsiteY31" fmla="*/ 5596 h 6203"/>
              <a:gd name="connsiteX32" fmla="*/ 1531 w 10000"/>
              <a:gd name="connsiteY32" fmla="*/ 5400 h 6203"/>
              <a:gd name="connsiteX33" fmla="*/ 1093 w 10000"/>
              <a:gd name="connsiteY33" fmla="*/ 4996 h 6203"/>
              <a:gd name="connsiteX34" fmla="*/ 875 w 10000"/>
              <a:gd name="connsiteY34" fmla="*/ 4597 h 6203"/>
              <a:gd name="connsiteX35" fmla="*/ 656 w 10000"/>
              <a:gd name="connsiteY35" fmla="*/ 4018 h 6203"/>
              <a:gd name="connsiteX36" fmla="*/ 437 w 10000"/>
              <a:gd name="connsiteY36" fmla="*/ 3615 h 6203"/>
              <a:gd name="connsiteX37" fmla="*/ 219 w 10000"/>
              <a:gd name="connsiteY37" fmla="*/ 3212 h 6203"/>
              <a:gd name="connsiteX38" fmla="*/ 219 w 10000"/>
              <a:gd name="connsiteY38" fmla="*/ 2813 h 6203"/>
              <a:gd name="connsiteX39" fmla="*/ 0 w 10000"/>
              <a:gd name="connsiteY39" fmla="*/ 2409 h 6203"/>
              <a:gd name="connsiteX40" fmla="*/ 0 w 10000"/>
              <a:gd name="connsiteY40" fmla="*/ 1806 h 6203"/>
              <a:gd name="connsiteX41" fmla="*/ 0 w 10000"/>
              <a:gd name="connsiteY41" fmla="*/ 1402 h 6203"/>
              <a:gd name="connsiteX42" fmla="*/ 0 w 10000"/>
              <a:gd name="connsiteY42" fmla="*/ 598 h 6203"/>
              <a:gd name="connsiteX43" fmla="*/ 0 w 10000"/>
              <a:gd name="connsiteY43" fmla="*/ 0 h 6203"/>
              <a:gd name="connsiteX0" fmla="*/ 1093 w 10000"/>
              <a:gd name="connsiteY0" fmla="*/ 331 h 9036"/>
              <a:gd name="connsiteX1" fmla="*/ 1093 w 10000"/>
              <a:gd name="connsiteY1" fmla="*/ 1620 h 9036"/>
              <a:gd name="connsiteX2" fmla="*/ 1311 w 10000"/>
              <a:gd name="connsiteY2" fmla="*/ 2920 h 9036"/>
              <a:gd name="connsiteX3" fmla="*/ 1531 w 10000"/>
              <a:gd name="connsiteY3" fmla="*/ 3890 h 9036"/>
              <a:gd name="connsiteX4" fmla="*/ 1748 w 10000"/>
              <a:gd name="connsiteY4" fmla="*/ 4864 h 9036"/>
              <a:gd name="connsiteX5" fmla="*/ 1968 w 10000"/>
              <a:gd name="connsiteY5" fmla="*/ 5186 h 9036"/>
              <a:gd name="connsiteX6" fmla="*/ 2405 w 10000"/>
              <a:gd name="connsiteY6" fmla="*/ 5834 h 9036"/>
              <a:gd name="connsiteX7" fmla="*/ 3034 w 10000"/>
              <a:gd name="connsiteY7" fmla="*/ 5834 h 9036"/>
              <a:gd name="connsiteX8" fmla="*/ 3689 w 10000"/>
              <a:gd name="connsiteY8" fmla="*/ 6158 h 9036"/>
              <a:gd name="connsiteX9" fmla="*/ 4344 w 10000"/>
              <a:gd name="connsiteY9" fmla="*/ 6158 h 9036"/>
              <a:gd name="connsiteX10" fmla="*/ 5000 w 10000"/>
              <a:gd name="connsiteY10" fmla="*/ 6158 h 9036"/>
              <a:gd name="connsiteX11" fmla="*/ 5656 w 10000"/>
              <a:gd name="connsiteY11" fmla="*/ 6158 h 9036"/>
              <a:gd name="connsiteX12" fmla="*/ 6312 w 10000"/>
              <a:gd name="connsiteY12" fmla="*/ 6158 h 9036"/>
              <a:gd name="connsiteX13" fmla="*/ 6749 w 10000"/>
              <a:gd name="connsiteY13" fmla="*/ 5834 h 9036"/>
              <a:gd name="connsiteX14" fmla="*/ 7404 w 10000"/>
              <a:gd name="connsiteY14" fmla="*/ 5186 h 9036"/>
              <a:gd name="connsiteX15" fmla="*/ 10000 w 10000"/>
              <a:gd name="connsiteY15" fmla="*/ 6447 h 9036"/>
              <a:gd name="connsiteX16" fmla="*/ 9782 w 10000"/>
              <a:gd name="connsiteY16" fmla="*/ 6769 h 9036"/>
              <a:gd name="connsiteX17" fmla="*/ 9563 w 10000"/>
              <a:gd name="connsiteY17" fmla="*/ 7090 h 9036"/>
              <a:gd name="connsiteX18" fmla="*/ 9345 w 10000"/>
              <a:gd name="connsiteY18" fmla="*/ 7419 h 9036"/>
              <a:gd name="connsiteX19" fmla="*/ 8908 w 10000"/>
              <a:gd name="connsiteY19" fmla="*/ 7741 h 9036"/>
              <a:gd name="connsiteX20" fmla="*/ 8470 w 10000"/>
              <a:gd name="connsiteY20" fmla="*/ 8057 h 9036"/>
              <a:gd name="connsiteX21" fmla="*/ 7623 w 10000"/>
              <a:gd name="connsiteY21" fmla="*/ 8715 h 9036"/>
              <a:gd name="connsiteX22" fmla="*/ 6749 w 10000"/>
              <a:gd name="connsiteY22" fmla="*/ 9036 h 9036"/>
              <a:gd name="connsiteX23" fmla="*/ 5875 w 10000"/>
              <a:gd name="connsiteY23" fmla="*/ 9036 h 9036"/>
              <a:gd name="connsiteX24" fmla="*/ 5219 w 10000"/>
              <a:gd name="connsiteY24" fmla="*/ 9036 h 9036"/>
              <a:gd name="connsiteX25" fmla="*/ 4564 w 10000"/>
              <a:gd name="connsiteY25" fmla="*/ 9036 h 9036"/>
              <a:gd name="connsiteX26" fmla="*/ 4126 w 10000"/>
              <a:gd name="connsiteY26" fmla="*/ 9036 h 9036"/>
              <a:gd name="connsiteX27" fmla="*/ 3469 w 10000"/>
              <a:gd name="connsiteY27" fmla="*/ 9036 h 9036"/>
              <a:gd name="connsiteX28" fmla="*/ 3034 w 10000"/>
              <a:gd name="connsiteY28" fmla="*/ 8715 h 9036"/>
              <a:gd name="connsiteX29" fmla="*/ 2597 w 10000"/>
              <a:gd name="connsiteY29" fmla="*/ 8715 h 9036"/>
              <a:gd name="connsiteX30" fmla="*/ 2186 w 10000"/>
              <a:gd name="connsiteY30" fmla="*/ 8386 h 9036"/>
              <a:gd name="connsiteX31" fmla="*/ 1748 w 10000"/>
              <a:gd name="connsiteY31" fmla="*/ 8057 h 9036"/>
              <a:gd name="connsiteX32" fmla="*/ 1531 w 10000"/>
              <a:gd name="connsiteY32" fmla="*/ 7741 h 9036"/>
              <a:gd name="connsiteX33" fmla="*/ 1093 w 10000"/>
              <a:gd name="connsiteY33" fmla="*/ 7090 h 9036"/>
              <a:gd name="connsiteX34" fmla="*/ 875 w 10000"/>
              <a:gd name="connsiteY34" fmla="*/ 6447 h 9036"/>
              <a:gd name="connsiteX35" fmla="*/ 656 w 10000"/>
              <a:gd name="connsiteY35" fmla="*/ 5514 h 9036"/>
              <a:gd name="connsiteX36" fmla="*/ 437 w 10000"/>
              <a:gd name="connsiteY36" fmla="*/ 4864 h 9036"/>
              <a:gd name="connsiteX37" fmla="*/ 219 w 10000"/>
              <a:gd name="connsiteY37" fmla="*/ 4214 h 9036"/>
              <a:gd name="connsiteX38" fmla="*/ 219 w 10000"/>
              <a:gd name="connsiteY38" fmla="*/ 3571 h 9036"/>
              <a:gd name="connsiteX39" fmla="*/ 0 w 10000"/>
              <a:gd name="connsiteY39" fmla="*/ 2920 h 9036"/>
              <a:gd name="connsiteX40" fmla="*/ 0 w 10000"/>
              <a:gd name="connsiteY40" fmla="*/ 1947 h 9036"/>
              <a:gd name="connsiteX41" fmla="*/ 0 w 10000"/>
              <a:gd name="connsiteY41" fmla="*/ 1296 h 9036"/>
              <a:gd name="connsiteX42" fmla="*/ 0 w 10000"/>
              <a:gd name="connsiteY42" fmla="*/ 0 h 9036"/>
              <a:gd name="connsiteX0" fmla="*/ 1093 w 10000"/>
              <a:gd name="connsiteY0" fmla="*/ 0 h 9634"/>
              <a:gd name="connsiteX1" fmla="*/ 1093 w 10000"/>
              <a:gd name="connsiteY1" fmla="*/ 1427 h 9634"/>
              <a:gd name="connsiteX2" fmla="*/ 1311 w 10000"/>
              <a:gd name="connsiteY2" fmla="*/ 2866 h 9634"/>
              <a:gd name="connsiteX3" fmla="*/ 1531 w 10000"/>
              <a:gd name="connsiteY3" fmla="*/ 3939 h 9634"/>
              <a:gd name="connsiteX4" fmla="*/ 1748 w 10000"/>
              <a:gd name="connsiteY4" fmla="*/ 5017 h 9634"/>
              <a:gd name="connsiteX5" fmla="*/ 1968 w 10000"/>
              <a:gd name="connsiteY5" fmla="*/ 5373 h 9634"/>
              <a:gd name="connsiteX6" fmla="*/ 2405 w 10000"/>
              <a:gd name="connsiteY6" fmla="*/ 6090 h 9634"/>
              <a:gd name="connsiteX7" fmla="*/ 3034 w 10000"/>
              <a:gd name="connsiteY7" fmla="*/ 6090 h 9634"/>
              <a:gd name="connsiteX8" fmla="*/ 3689 w 10000"/>
              <a:gd name="connsiteY8" fmla="*/ 6449 h 9634"/>
              <a:gd name="connsiteX9" fmla="*/ 4344 w 10000"/>
              <a:gd name="connsiteY9" fmla="*/ 6449 h 9634"/>
              <a:gd name="connsiteX10" fmla="*/ 5000 w 10000"/>
              <a:gd name="connsiteY10" fmla="*/ 6449 h 9634"/>
              <a:gd name="connsiteX11" fmla="*/ 5656 w 10000"/>
              <a:gd name="connsiteY11" fmla="*/ 6449 h 9634"/>
              <a:gd name="connsiteX12" fmla="*/ 6312 w 10000"/>
              <a:gd name="connsiteY12" fmla="*/ 6449 h 9634"/>
              <a:gd name="connsiteX13" fmla="*/ 6749 w 10000"/>
              <a:gd name="connsiteY13" fmla="*/ 6090 h 9634"/>
              <a:gd name="connsiteX14" fmla="*/ 7404 w 10000"/>
              <a:gd name="connsiteY14" fmla="*/ 5373 h 9634"/>
              <a:gd name="connsiteX15" fmla="*/ 10000 w 10000"/>
              <a:gd name="connsiteY15" fmla="*/ 6769 h 9634"/>
              <a:gd name="connsiteX16" fmla="*/ 9782 w 10000"/>
              <a:gd name="connsiteY16" fmla="*/ 7125 h 9634"/>
              <a:gd name="connsiteX17" fmla="*/ 9563 w 10000"/>
              <a:gd name="connsiteY17" fmla="*/ 7480 h 9634"/>
              <a:gd name="connsiteX18" fmla="*/ 9345 w 10000"/>
              <a:gd name="connsiteY18" fmla="*/ 7844 h 9634"/>
              <a:gd name="connsiteX19" fmla="*/ 8908 w 10000"/>
              <a:gd name="connsiteY19" fmla="*/ 8201 h 9634"/>
              <a:gd name="connsiteX20" fmla="*/ 8470 w 10000"/>
              <a:gd name="connsiteY20" fmla="*/ 8551 h 9634"/>
              <a:gd name="connsiteX21" fmla="*/ 7623 w 10000"/>
              <a:gd name="connsiteY21" fmla="*/ 9279 h 9634"/>
              <a:gd name="connsiteX22" fmla="*/ 6749 w 10000"/>
              <a:gd name="connsiteY22" fmla="*/ 9634 h 9634"/>
              <a:gd name="connsiteX23" fmla="*/ 5875 w 10000"/>
              <a:gd name="connsiteY23" fmla="*/ 9634 h 9634"/>
              <a:gd name="connsiteX24" fmla="*/ 5219 w 10000"/>
              <a:gd name="connsiteY24" fmla="*/ 9634 h 9634"/>
              <a:gd name="connsiteX25" fmla="*/ 4564 w 10000"/>
              <a:gd name="connsiteY25" fmla="*/ 9634 h 9634"/>
              <a:gd name="connsiteX26" fmla="*/ 4126 w 10000"/>
              <a:gd name="connsiteY26" fmla="*/ 9634 h 9634"/>
              <a:gd name="connsiteX27" fmla="*/ 3469 w 10000"/>
              <a:gd name="connsiteY27" fmla="*/ 9634 h 9634"/>
              <a:gd name="connsiteX28" fmla="*/ 3034 w 10000"/>
              <a:gd name="connsiteY28" fmla="*/ 9279 h 9634"/>
              <a:gd name="connsiteX29" fmla="*/ 2597 w 10000"/>
              <a:gd name="connsiteY29" fmla="*/ 9279 h 9634"/>
              <a:gd name="connsiteX30" fmla="*/ 2186 w 10000"/>
              <a:gd name="connsiteY30" fmla="*/ 8915 h 9634"/>
              <a:gd name="connsiteX31" fmla="*/ 1748 w 10000"/>
              <a:gd name="connsiteY31" fmla="*/ 8551 h 9634"/>
              <a:gd name="connsiteX32" fmla="*/ 1531 w 10000"/>
              <a:gd name="connsiteY32" fmla="*/ 8201 h 9634"/>
              <a:gd name="connsiteX33" fmla="*/ 1093 w 10000"/>
              <a:gd name="connsiteY33" fmla="*/ 7480 h 9634"/>
              <a:gd name="connsiteX34" fmla="*/ 875 w 10000"/>
              <a:gd name="connsiteY34" fmla="*/ 6769 h 9634"/>
              <a:gd name="connsiteX35" fmla="*/ 656 w 10000"/>
              <a:gd name="connsiteY35" fmla="*/ 5736 h 9634"/>
              <a:gd name="connsiteX36" fmla="*/ 437 w 10000"/>
              <a:gd name="connsiteY36" fmla="*/ 5017 h 9634"/>
              <a:gd name="connsiteX37" fmla="*/ 219 w 10000"/>
              <a:gd name="connsiteY37" fmla="*/ 4298 h 9634"/>
              <a:gd name="connsiteX38" fmla="*/ 219 w 10000"/>
              <a:gd name="connsiteY38" fmla="*/ 3586 h 9634"/>
              <a:gd name="connsiteX39" fmla="*/ 0 w 10000"/>
              <a:gd name="connsiteY39" fmla="*/ 2866 h 9634"/>
              <a:gd name="connsiteX40" fmla="*/ 0 w 10000"/>
              <a:gd name="connsiteY40" fmla="*/ 1789 h 9634"/>
              <a:gd name="connsiteX41" fmla="*/ 0 w 10000"/>
              <a:gd name="connsiteY41" fmla="*/ 1068 h 9634"/>
              <a:gd name="connsiteX0" fmla="*/ 1093 w 10000"/>
              <a:gd name="connsiteY0" fmla="*/ 372 h 8891"/>
              <a:gd name="connsiteX1" fmla="*/ 1311 w 10000"/>
              <a:gd name="connsiteY1" fmla="*/ 1866 h 8891"/>
              <a:gd name="connsiteX2" fmla="*/ 1531 w 10000"/>
              <a:gd name="connsiteY2" fmla="*/ 2980 h 8891"/>
              <a:gd name="connsiteX3" fmla="*/ 1748 w 10000"/>
              <a:gd name="connsiteY3" fmla="*/ 4099 h 8891"/>
              <a:gd name="connsiteX4" fmla="*/ 1968 w 10000"/>
              <a:gd name="connsiteY4" fmla="*/ 4468 h 8891"/>
              <a:gd name="connsiteX5" fmla="*/ 2405 w 10000"/>
              <a:gd name="connsiteY5" fmla="*/ 5212 h 8891"/>
              <a:gd name="connsiteX6" fmla="*/ 3034 w 10000"/>
              <a:gd name="connsiteY6" fmla="*/ 5212 h 8891"/>
              <a:gd name="connsiteX7" fmla="*/ 3689 w 10000"/>
              <a:gd name="connsiteY7" fmla="*/ 5585 h 8891"/>
              <a:gd name="connsiteX8" fmla="*/ 4344 w 10000"/>
              <a:gd name="connsiteY8" fmla="*/ 5585 h 8891"/>
              <a:gd name="connsiteX9" fmla="*/ 5000 w 10000"/>
              <a:gd name="connsiteY9" fmla="*/ 5585 h 8891"/>
              <a:gd name="connsiteX10" fmla="*/ 5656 w 10000"/>
              <a:gd name="connsiteY10" fmla="*/ 5585 h 8891"/>
              <a:gd name="connsiteX11" fmla="*/ 6312 w 10000"/>
              <a:gd name="connsiteY11" fmla="*/ 5585 h 8891"/>
              <a:gd name="connsiteX12" fmla="*/ 6749 w 10000"/>
              <a:gd name="connsiteY12" fmla="*/ 5212 h 8891"/>
              <a:gd name="connsiteX13" fmla="*/ 7404 w 10000"/>
              <a:gd name="connsiteY13" fmla="*/ 4468 h 8891"/>
              <a:gd name="connsiteX14" fmla="*/ 10000 w 10000"/>
              <a:gd name="connsiteY14" fmla="*/ 5917 h 8891"/>
              <a:gd name="connsiteX15" fmla="*/ 9782 w 10000"/>
              <a:gd name="connsiteY15" fmla="*/ 6287 h 8891"/>
              <a:gd name="connsiteX16" fmla="*/ 9563 w 10000"/>
              <a:gd name="connsiteY16" fmla="*/ 6655 h 8891"/>
              <a:gd name="connsiteX17" fmla="*/ 9345 w 10000"/>
              <a:gd name="connsiteY17" fmla="*/ 7033 h 8891"/>
              <a:gd name="connsiteX18" fmla="*/ 8908 w 10000"/>
              <a:gd name="connsiteY18" fmla="*/ 7404 h 8891"/>
              <a:gd name="connsiteX19" fmla="*/ 8470 w 10000"/>
              <a:gd name="connsiteY19" fmla="*/ 7767 h 8891"/>
              <a:gd name="connsiteX20" fmla="*/ 7623 w 10000"/>
              <a:gd name="connsiteY20" fmla="*/ 8523 h 8891"/>
              <a:gd name="connsiteX21" fmla="*/ 6749 w 10000"/>
              <a:gd name="connsiteY21" fmla="*/ 8891 h 8891"/>
              <a:gd name="connsiteX22" fmla="*/ 5875 w 10000"/>
              <a:gd name="connsiteY22" fmla="*/ 8891 h 8891"/>
              <a:gd name="connsiteX23" fmla="*/ 5219 w 10000"/>
              <a:gd name="connsiteY23" fmla="*/ 8891 h 8891"/>
              <a:gd name="connsiteX24" fmla="*/ 4564 w 10000"/>
              <a:gd name="connsiteY24" fmla="*/ 8891 h 8891"/>
              <a:gd name="connsiteX25" fmla="*/ 4126 w 10000"/>
              <a:gd name="connsiteY25" fmla="*/ 8891 h 8891"/>
              <a:gd name="connsiteX26" fmla="*/ 3469 w 10000"/>
              <a:gd name="connsiteY26" fmla="*/ 8891 h 8891"/>
              <a:gd name="connsiteX27" fmla="*/ 3034 w 10000"/>
              <a:gd name="connsiteY27" fmla="*/ 8523 h 8891"/>
              <a:gd name="connsiteX28" fmla="*/ 2597 w 10000"/>
              <a:gd name="connsiteY28" fmla="*/ 8523 h 8891"/>
              <a:gd name="connsiteX29" fmla="*/ 2186 w 10000"/>
              <a:gd name="connsiteY29" fmla="*/ 8145 h 8891"/>
              <a:gd name="connsiteX30" fmla="*/ 1748 w 10000"/>
              <a:gd name="connsiteY30" fmla="*/ 7767 h 8891"/>
              <a:gd name="connsiteX31" fmla="*/ 1531 w 10000"/>
              <a:gd name="connsiteY31" fmla="*/ 7404 h 8891"/>
              <a:gd name="connsiteX32" fmla="*/ 1093 w 10000"/>
              <a:gd name="connsiteY32" fmla="*/ 6655 h 8891"/>
              <a:gd name="connsiteX33" fmla="*/ 875 w 10000"/>
              <a:gd name="connsiteY33" fmla="*/ 5917 h 8891"/>
              <a:gd name="connsiteX34" fmla="*/ 656 w 10000"/>
              <a:gd name="connsiteY34" fmla="*/ 4845 h 8891"/>
              <a:gd name="connsiteX35" fmla="*/ 437 w 10000"/>
              <a:gd name="connsiteY35" fmla="*/ 4099 h 8891"/>
              <a:gd name="connsiteX36" fmla="*/ 219 w 10000"/>
              <a:gd name="connsiteY36" fmla="*/ 3352 h 8891"/>
              <a:gd name="connsiteX37" fmla="*/ 219 w 10000"/>
              <a:gd name="connsiteY37" fmla="*/ 2613 h 8891"/>
              <a:gd name="connsiteX38" fmla="*/ 0 w 10000"/>
              <a:gd name="connsiteY38" fmla="*/ 1866 h 8891"/>
              <a:gd name="connsiteX39" fmla="*/ 0 w 10000"/>
              <a:gd name="connsiteY39" fmla="*/ 748 h 8891"/>
              <a:gd name="connsiteX40" fmla="*/ 0 w 10000"/>
              <a:gd name="connsiteY40" fmla="*/ 0 h 8891"/>
              <a:gd name="connsiteX0" fmla="*/ 1093 w 10000"/>
              <a:gd name="connsiteY0" fmla="*/ 0 h 9582"/>
              <a:gd name="connsiteX1" fmla="*/ 1311 w 10000"/>
              <a:gd name="connsiteY1" fmla="*/ 1681 h 9582"/>
              <a:gd name="connsiteX2" fmla="*/ 1531 w 10000"/>
              <a:gd name="connsiteY2" fmla="*/ 2934 h 9582"/>
              <a:gd name="connsiteX3" fmla="*/ 1748 w 10000"/>
              <a:gd name="connsiteY3" fmla="*/ 4192 h 9582"/>
              <a:gd name="connsiteX4" fmla="*/ 1968 w 10000"/>
              <a:gd name="connsiteY4" fmla="*/ 4607 h 9582"/>
              <a:gd name="connsiteX5" fmla="*/ 2405 w 10000"/>
              <a:gd name="connsiteY5" fmla="*/ 5444 h 9582"/>
              <a:gd name="connsiteX6" fmla="*/ 3034 w 10000"/>
              <a:gd name="connsiteY6" fmla="*/ 5444 h 9582"/>
              <a:gd name="connsiteX7" fmla="*/ 3689 w 10000"/>
              <a:gd name="connsiteY7" fmla="*/ 5864 h 9582"/>
              <a:gd name="connsiteX8" fmla="*/ 4344 w 10000"/>
              <a:gd name="connsiteY8" fmla="*/ 5864 h 9582"/>
              <a:gd name="connsiteX9" fmla="*/ 5000 w 10000"/>
              <a:gd name="connsiteY9" fmla="*/ 5864 h 9582"/>
              <a:gd name="connsiteX10" fmla="*/ 5656 w 10000"/>
              <a:gd name="connsiteY10" fmla="*/ 5864 h 9582"/>
              <a:gd name="connsiteX11" fmla="*/ 6312 w 10000"/>
              <a:gd name="connsiteY11" fmla="*/ 5864 h 9582"/>
              <a:gd name="connsiteX12" fmla="*/ 6749 w 10000"/>
              <a:gd name="connsiteY12" fmla="*/ 5444 h 9582"/>
              <a:gd name="connsiteX13" fmla="*/ 7404 w 10000"/>
              <a:gd name="connsiteY13" fmla="*/ 4607 h 9582"/>
              <a:gd name="connsiteX14" fmla="*/ 10000 w 10000"/>
              <a:gd name="connsiteY14" fmla="*/ 6237 h 9582"/>
              <a:gd name="connsiteX15" fmla="*/ 9782 w 10000"/>
              <a:gd name="connsiteY15" fmla="*/ 6653 h 9582"/>
              <a:gd name="connsiteX16" fmla="*/ 9563 w 10000"/>
              <a:gd name="connsiteY16" fmla="*/ 7067 h 9582"/>
              <a:gd name="connsiteX17" fmla="*/ 9345 w 10000"/>
              <a:gd name="connsiteY17" fmla="*/ 7492 h 9582"/>
              <a:gd name="connsiteX18" fmla="*/ 8908 w 10000"/>
              <a:gd name="connsiteY18" fmla="*/ 7910 h 9582"/>
              <a:gd name="connsiteX19" fmla="*/ 8470 w 10000"/>
              <a:gd name="connsiteY19" fmla="*/ 8318 h 9582"/>
              <a:gd name="connsiteX20" fmla="*/ 7623 w 10000"/>
              <a:gd name="connsiteY20" fmla="*/ 9168 h 9582"/>
              <a:gd name="connsiteX21" fmla="*/ 6749 w 10000"/>
              <a:gd name="connsiteY21" fmla="*/ 9582 h 9582"/>
              <a:gd name="connsiteX22" fmla="*/ 5875 w 10000"/>
              <a:gd name="connsiteY22" fmla="*/ 9582 h 9582"/>
              <a:gd name="connsiteX23" fmla="*/ 5219 w 10000"/>
              <a:gd name="connsiteY23" fmla="*/ 9582 h 9582"/>
              <a:gd name="connsiteX24" fmla="*/ 4564 w 10000"/>
              <a:gd name="connsiteY24" fmla="*/ 9582 h 9582"/>
              <a:gd name="connsiteX25" fmla="*/ 4126 w 10000"/>
              <a:gd name="connsiteY25" fmla="*/ 9582 h 9582"/>
              <a:gd name="connsiteX26" fmla="*/ 3469 w 10000"/>
              <a:gd name="connsiteY26" fmla="*/ 9582 h 9582"/>
              <a:gd name="connsiteX27" fmla="*/ 3034 w 10000"/>
              <a:gd name="connsiteY27" fmla="*/ 9168 h 9582"/>
              <a:gd name="connsiteX28" fmla="*/ 2597 w 10000"/>
              <a:gd name="connsiteY28" fmla="*/ 9168 h 9582"/>
              <a:gd name="connsiteX29" fmla="*/ 2186 w 10000"/>
              <a:gd name="connsiteY29" fmla="*/ 8743 h 9582"/>
              <a:gd name="connsiteX30" fmla="*/ 1748 w 10000"/>
              <a:gd name="connsiteY30" fmla="*/ 8318 h 9582"/>
              <a:gd name="connsiteX31" fmla="*/ 1531 w 10000"/>
              <a:gd name="connsiteY31" fmla="*/ 7910 h 9582"/>
              <a:gd name="connsiteX32" fmla="*/ 1093 w 10000"/>
              <a:gd name="connsiteY32" fmla="*/ 7067 h 9582"/>
              <a:gd name="connsiteX33" fmla="*/ 875 w 10000"/>
              <a:gd name="connsiteY33" fmla="*/ 6237 h 9582"/>
              <a:gd name="connsiteX34" fmla="*/ 656 w 10000"/>
              <a:gd name="connsiteY34" fmla="*/ 5031 h 9582"/>
              <a:gd name="connsiteX35" fmla="*/ 437 w 10000"/>
              <a:gd name="connsiteY35" fmla="*/ 4192 h 9582"/>
              <a:gd name="connsiteX36" fmla="*/ 219 w 10000"/>
              <a:gd name="connsiteY36" fmla="*/ 3352 h 9582"/>
              <a:gd name="connsiteX37" fmla="*/ 219 w 10000"/>
              <a:gd name="connsiteY37" fmla="*/ 2521 h 9582"/>
              <a:gd name="connsiteX38" fmla="*/ 0 w 10000"/>
              <a:gd name="connsiteY38" fmla="*/ 1681 h 9582"/>
              <a:gd name="connsiteX39" fmla="*/ 0 w 10000"/>
              <a:gd name="connsiteY39" fmla="*/ 423 h 9582"/>
              <a:gd name="connsiteX0" fmla="*/ 1093 w 10000"/>
              <a:gd name="connsiteY0" fmla="*/ 0 h 10000"/>
              <a:gd name="connsiteX1" fmla="*/ 1311 w 10000"/>
              <a:gd name="connsiteY1" fmla="*/ 1754 h 10000"/>
              <a:gd name="connsiteX2" fmla="*/ 1531 w 10000"/>
              <a:gd name="connsiteY2" fmla="*/ 3062 h 10000"/>
              <a:gd name="connsiteX3" fmla="*/ 1748 w 10000"/>
              <a:gd name="connsiteY3" fmla="*/ 4375 h 10000"/>
              <a:gd name="connsiteX4" fmla="*/ 1968 w 10000"/>
              <a:gd name="connsiteY4" fmla="*/ 4808 h 10000"/>
              <a:gd name="connsiteX5" fmla="*/ 2405 w 10000"/>
              <a:gd name="connsiteY5" fmla="*/ 5681 h 10000"/>
              <a:gd name="connsiteX6" fmla="*/ 3034 w 10000"/>
              <a:gd name="connsiteY6" fmla="*/ 5681 h 10000"/>
              <a:gd name="connsiteX7" fmla="*/ 3689 w 10000"/>
              <a:gd name="connsiteY7" fmla="*/ 6120 h 10000"/>
              <a:gd name="connsiteX8" fmla="*/ 4344 w 10000"/>
              <a:gd name="connsiteY8" fmla="*/ 6120 h 10000"/>
              <a:gd name="connsiteX9" fmla="*/ 5000 w 10000"/>
              <a:gd name="connsiteY9" fmla="*/ 6120 h 10000"/>
              <a:gd name="connsiteX10" fmla="*/ 5656 w 10000"/>
              <a:gd name="connsiteY10" fmla="*/ 6120 h 10000"/>
              <a:gd name="connsiteX11" fmla="*/ 6312 w 10000"/>
              <a:gd name="connsiteY11" fmla="*/ 6120 h 10000"/>
              <a:gd name="connsiteX12" fmla="*/ 6749 w 10000"/>
              <a:gd name="connsiteY12" fmla="*/ 5681 h 10000"/>
              <a:gd name="connsiteX13" fmla="*/ 7404 w 10000"/>
              <a:gd name="connsiteY13" fmla="*/ 4808 h 10000"/>
              <a:gd name="connsiteX14" fmla="*/ 10000 w 10000"/>
              <a:gd name="connsiteY14" fmla="*/ 6509 h 10000"/>
              <a:gd name="connsiteX15" fmla="*/ 9782 w 10000"/>
              <a:gd name="connsiteY15" fmla="*/ 6943 h 10000"/>
              <a:gd name="connsiteX16" fmla="*/ 9563 w 10000"/>
              <a:gd name="connsiteY16" fmla="*/ 7375 h 10000"/>
              <a:gd name="connsiteX17" fmla="*/ 9345 w 10000"/>
              <a:gd name="connsiteY17" fmla="*/ 7819 h 10000"/>
              <a:gd name="connsiteX18" fmla="*/ 8908 w 10000"/>
              <a:gd name="connsiteY18" fmla="*/ 8255 h 10000"/>
              <a:gd name="connsiteX19" fmla="*/ 8470 w 10000"/>
              <a:gd name="connsiteY19" fmla="*/ 8681 h 10000"/>
              <a:gd name="connsiteX20" fmla="*/ 7623 w 10000"/>
              <a:gd name="connsiteY20" fmla="*/ 9568 h 10000"/>
              <a:gd name="connsiteX21" fmla="*/ 6749 w 10000"/>
              <a:gd name="connsiteY21" fmla="*/ 10000 h 10000"/>
              <a:gd name="connsiteX22" fmla="*/ 5875 w 10000"/>
              <a:gd name="connsiteY22" fmla="*/ 10000 h 10000"/>
              <a:gd name="connsiteX23" fmla="*/ 5219 w 10000"/>
              <a:gd name="connsiteY23" fmla="*/ 10000 h 10000"/>
              <a:gd name="connsiteX24" fmla="*/ 4564 w 10000"/>
              <a:gd name="connsiteY24" fmla="*/ 10000 h 10000"/>
              <a:gd name="connsiteX25" fmla="*/ 4126 w 10000"/>
              <a:gd name="connsiteY25" fmla="*/ 10000 h 10000"/>
              <a:gd name="connsiteX26" fmla="*/ 3469 w 10000"/>
              <a:gd name="connsiteY26" fmla="*/ 10000 h 10000"/>
              <a:gd name="connsiteX27" fmla="*/ 3034 w 10000"/>
              <a:gd name="connsiteY27" fmla="*/ 9568 h 10000"/>
              <a:gd name="connsiteX28" fmla="*/ 2597 w 10000"/>
              <a:gd name="connsiteY28" fmla="*/ 9568 h 10000"/>
              <a:gd name="connsiteX29" fmla="*/ 2186 w 10000"/>
              <a:gd name="connsiteY29" fmla="*/ 9124 h 10000"/>
              <a:gd name="connsiteX30" fmla="*/ 1748 w 10000"/>
              <a:gd name="connsiteY30" fmla="*/ 8681 h 10000"/>
              <a:gd name="connsiteX31" fmla="*/ 1531 w 10000"/>
              <a:gd name="connsiteY31" fmla="*/ 8255 h 10000"/>
              <a:gd name="connsiteX32" fmla="*/ 1093 w 10000"/>
              <a:gd name="connsiteY32" fmla="*/ 7375 h 10000"/>
              <a:gd name="connsiteX33" fmla="*/ 875 w 10000"/>
              <a:gd name="connsiteY33" fmla="*/ 6509 h 10000"/>
              <a:gd name="connsiteX34" fmla="*/ 656 w 10000"/>
              <a:gd name="connsiteY34" fmla="*/ 5250 h 10000"/>
              <a:gd name="connsiteX35" fmla="*/ 437 w 10000"/>
              <a:gd name="connsiteY35" fmla="*/ 4375 h 10000"/>
              <a:gd name="connsiteX36" fmla="*/ 219 w 10000"/>
              <a:gd name="connsiteY36" fmla="*/ 3498 h 10000"/>
              <a:gd name="connsiteX37" fmla="*/ 219 w 10000"/>
              <a:gd name="connsiteY37" fmla="*/ 2631 h 10000"/>
              <a:gd name="connsiteX38" fmla="*/ 0 w 10000"/>
              <a:gd name="connsiteY38" fmla="*/ 1754 h 10000"/>
              <a:gd name="connsiteX0" fmla="*/ 1093 w 10000"/>
              <a:gd name="connsiteY0" fmla="*/ 0 h 10000"/>
              <a:gd name="connsiteX1" fmla="*/ 1531 w 10000"/>
              <a:gd name="connsiteY1" fmla="*/ 3062 h 10000"/>
              <a:gd name="connsiteX2" fmla="*/ 1748 w 10000"/>
              <a:gd name="connsiteY2" fmla="*/ 4375 h 10000"/>
              <a:gd name="connsiteX3" fmla="*/ 1968 w 10000"/>
              <a:gd name="connsiteY3" fmla="*/ 4808 h 10000"/>
              <a:gd name="connsiteX4" fmla="*/ 2405 w 10000"/>
              <a:gd name="connsiteY4" fmla="*/ 5681 h 10000"/>
              <a:gd name="connsiteX5" fmla="*/ 3034 w 10000"/>
              <a:gd name="connsiteY5" fmla="*/ 5681 h 10000"/>
              <a:gd name="connsiteX6" fmla="*/ 3689 w 10000"/>
              <a:gd name="connsiteY6" fmla="*/ 6120 h 10000"/>
              <a:gd name="connsiteX7" fmla="*/ 4344 w 10000"/>
              <a:gd name="connsiteY7" fmla="*/ 6120 h 10000"/>
              <a:gd name="connsiteX8" fmla="*/ 5000 w 10000"/>
              <a:gd name="connsiteY8" fmla="*/ 6120 h 10000"/>
              <a:gd name="connsiteX9" fmla="*/ 5656 w 10000"/>
              <a:gd name="connsiteY9" fmla="*/ 6120 h 10000"/>
              <a:gd name="connsiteX10" fmla="*/ 6312 w 10000"/>
              <a:gd name="connsiteY10" fmla="*/ 6120 h 10000"/>
              <a:gd name="connsiteX11" fmla="*/ 6749 w 10000"/>
              <a:gd name="connsiteY11" fmla="*/ 5681 h 10000"/>
              <a:gd name="connsiteX12" fmla="*/ 7404 w 10000"/>
              <a:gd name="connsiteY12" fmla="*/ 4808 h 10000"/>
              <a:gd name="connsiteX13" fmla="*/ 10000 w 10000"/>
              <a:gd name="connsiteY13" fmla="*/ 6509 h 10000"/>
              <a:gd name="connsiteX14" fmla="*/ 9782 w 10000"/>
              <a:gd name="connsiteY14" fmla="*/ 6943 h 10000"/>
              <a:gd name="connsiteX15" fmla="*/ 9563 w 10000"/>
              <a:gd name="connsiteY15" fmla="*/ 7375 h 10000"/>
              <a:gd name="connsiteX16" fmla="*/ 9345 w 10000"/>
              <a:gd name="connsiteY16" fmla="*/ 7819 h 10000"/>
              <a:gd name="connsiteX17" fmla="*/ 8908 w 10000"/>
              <a:gd name="connsiteY17" fmla="*/ 8255 h 10000"/>
              <a:gd name="connsiteX18" fmla="*/ 8470 w 10000"/>
              <a:gd name="connsiteY18" fmla="*/ 8681 h 10000"/>
              <a:gd name="connsiteX19" fmla="*/ 7623 w 10000"/>
              <a:gd name="connsiteY19" fmla="*/ 9568 h 10000"/>
              <a:gd name="connsiteX20" fmla="*/ 6749 w 10000"/>
              <a:gd name="connsiteY20" fmla="*/ 10000 h 10000"/>
              <a:gd name="connsiteX21" fmla="*/ 5875 w 10000"/>
              <a:gd name="connsiteY21" fmla="*/ 10000 h 10000"/>
              <a:gd name="connsiteX22" fmla="*/ 5219 w 10000"/>
              <a:gd name="connsiteY22" fmla="*/ 10000 h 10000"/>
              <a:gd name="connsiteX23" fmla="*/ 4564 w 10000"/>
              <a:gd name="connsiteY23" fmla="*/ 10000 h 10000"/>
              <a:gd name="connsiteX24" fmla="*/ 4126 w 10000"/>
              <a:gd name="connsiteY24" fmla="*/ 10000 h 10000"/>
              <a:gd name="connsiteX25" fmla="*/ 3469 w 10000"/>
              <a:gd name="connsiteY25" fmla="*/ 10000 h 10000"/>
              <a:gd name="connsiteX26" fmla="*/ 3034 w 10000"/>
              <a:gd name="connsiteY26" fmla="*/ 9568 h 10000"/>
              <a:gd name="connsiteX27" fmla="*/ 2597 w 10000"/>
              <a:gd name="connsiteY27" fmla="*/ 9568 h 10000"/>
              <a:gd name="connsiteX28" fmla="*/ 2186 w 10000"/>
              <a:gd name="connsiteY28" fmla="*/ 9124 h 10000"/>
              <a:gd name="connsiteX29" fmla="*/ 1748 w 10000"/>
              <a:gd name="connsiteY29" fmla="*/ 8681 h 10000"/>
              <a:gd name="connsiteX30" fmla="*/ 1531 w 10000"/>
              <a:gd name="connsiteY30" fmla="*/ 8255 h 10000"/>
              <a:gd name="connsiteX31" fmla="*/ 1093 w 10000"/>
              <a:gd name="connsiteY31" fmla="*/ 7375 h 10000"/>
              <a:gd name="connsiteX32" fmla="*/ 875 w 10000"/>
              <a:gd name="connsiteY32" fmla="*/ 6509 h 10000"/>
              <a:gd name="connsiteX33" fmla="*/ 656 w 10000"/>
              <a:gd name="connsiteY33" fmla="*/ 5250 h 10000"/>
              <a:gd name="connsiteX34" fmla="*/ 437 w 10000"/>
              <a:gd name="connsiteY34" fmla="*/ 4375 h 10000"/>
              <a:gd name="connsiteX35" fmla="*/ 219 w 10000"/>
              <a:gd name="connsiteY35" fmla="*/ 3498 h 10000"/>
              <a:gd name="connsiteX36" fmla="*/ 219 w 10000"/>
              <a:gd name="connsiteY36" fmla="*/ 2631 h 10000"/>
              <a:gd name="connsiteX37" fmla="*/ 0 w 10000"/>
              <a:gd name="connsiteY37" fmla="*/ 1754 h 10000"/>
              <a:gd name="connsiteX0" fmla="*/ 1531 w 10000"/>
              <a:gd name="connsiteY0" fmla="*/ 1308 h 8246"/>
              <a:gd name="connsiteX1" fmla="*/ 1748 w 10000"/>
              <a:gd name="connsiteY1" fmla="*/ 2621 h 8246"/>
              <a:gd name="connsiteX2" fmla="*/ 1968 w 10000"/>
              <a:gd name="connsiteY2" fmla="*/ 3054 h 8246"/>
              <a:gd name="connsiteX3" fmla="*/ 2405 w 10000"/>
              <a:gd name="connsiteY3" fmla="*/ 3927 h 8246"/>
              <a:gd name="connsiteX4" fmla="*/ 3034 w 10000"/>
              <a:gd name="connsiteY4" fmla="*/ 3927 h 8246"/>
              <a:gd name="connsiteX5" fmla="*/ 3689 w 10000"/>
              <a:gd name="connsiteY5" fmla="*/ 4366 h 8246"/>
              <a:gd name="connsiteX6" fmla="*/ 4344 w 10000"/>
              <a:gd name="connsiteY6" fmla="*/ 4366 h 8246"/>
              <a:gd name="connsiteX7" fmla="*/ 5000 w 10000"/>
              <a:gd name="connsiteY7" fmla="*/ 4366 h 8246"/>
              <a:gd name="connsiteX8" fmla="*/ 5656 w 10000"/>
              <a:gd name="connsiteY8" fmla="*/ 4366 h 8246"/>
              <a:gd name="connsiteX9" fmla="*/ 6312 w 10000"/>
              <a:gd name="connsiteY9" fmla="*/ 4366 h 8246"/>
              <a:gd name="connsiteX10" fmla="*/ 6749 w 10000"/>
              <a:gd name="connsiteY10" fmla="*/ 3927 h 8246"/>
              <a:gd name="connsiteX11" fmla="*/ 7404 w 10000"/>
              <a:gd name="connsiteY11" fmla="*/ 3054 h 8246"/>
              <a:gd name="connsiteX12" fmla="*/ 10000 w 10000"/>
              <a:gd name="connsiteY12" fmla="*/ 4755 h 8246"/>
              <a:gd name="connsiteX13" fmla="*/ 9782 w 10000"/>
              <a:gd name="connsiteY13" fmla="*/ 5189 h 8246"/>
              <a:gd name="connsiteX14" fmla="*/ 9563 w 10000"/>
              <a:gd name="connsiteY14" fmla="*/ 5621 h 8246"/>
              <a:gd name="connsiteX15" fmla="*/ 9345 w 10000"/>
              <a:gd name="connsiteY15" fmla="*/ 6065 h 8246"/>
              <a:gd name="connsiteX16" fmla="*/ 8908 w 10000"/>
              <a:gd name="connsiteY16" fmla="*/ 6501 h 8246"/>
              <a:gd name="connsiteX17" fmla="*/ 8470 w 10000"/>
              <a:gd name="connsiteY17" fmla="*/ 6927 h 8246"/>
              <a:gd name="connsiteX18" fmla="*/ 7623 w 10000"/>
              <a:gd name="connsiteY18" fmla="*/ 7814 h 8246"/>
              <a:gd name="connsiteX19" fmla="*/ 6749 w 10000"/>
              <a:gd name="connsiteY19" fmla="*/ 8246 h 8246"/>
              <a:gd name="connsiteX20" fmla="*/ 5875 w 10000"/>
              <a:gd name="connsiteY20" fmla="*/ 8246 h 8246"/>
              <a:gd name="connsiteX21" fmla="*/ 5219 w 10000"/>
              <a:gd name="connsiteY21" fmla="*/ 8246 h 8246"/>
              <a:gd name="connsiteX22" fmla="*/ 4564 w 10000"/>
              <a:gd name="connsiteY22" fmla="*/ 8246 h 8246"/>
              <a:gd name="connsiteX23" fmla="*/ 4126 w 10000"/>
              <a:gd name="connsiteY23" fmla="*/ 8246 h 8246"/>
              <a:gd name="connsiteX24" fmla="*/ 3469 w 10000"/>
              <a:gd name="connsiteY24" fmla="*/ 8246 h 8246"/>
              <a:gd name="connsiteX25" fmla="*/ 3034 w 10000"/>
              <a:gd name="connsiteY25" fmla="*/ 7814 h 8246"/>
              <a:gd name="connsiteX26" fmla="*/ 2597 w 10000"/>
              <a:gd name="connsiteY26" fmla="*/ 7814 h 8246"/>
              <a:gd name="connsiteX27" fmla="*/ 2186 w 10000"/>
              <a:gd name="connsiteY27" fmla="*/ 7370 h 8246"/>
              <a:gd name="connsiteX28" fmla="*/ 1748 w 10000"/>
              <a:gd name="connsiteY28" fmla="*/ 6927 h 8246"/>
              <a:gd name="connsiteX29" fmla="*/ 1531 w 10000"/>
              <a:gd name="connsiteY29" fmla="*/ 6501 h 8246"/>
              <a:gd name="connsiteX30" fmla="*/ 1093 w 10000"/>
              <a:gd name="connsiteY30" fmla="*/ 5621 h 8246"/>
              <a:gd name="connsiteX31" fmla="*/ 875 w 10000"/>
              <a:gd name="connsiteY31" fmla="*/ 4755 h 8246"/>
              <a:gd name="connsiteX32" fmla="*/ 656 w 10000"/>
              <a:gd name="connsiteY32" fmla="*/ 3496 h 8246"/>
              <a:gd name="connsiteX33" fmla="*/ 437 w 10000"/>
              <a:gd name="connsiteY33" fmla="*/ 2621 h 8246"/>
              <a:gd name="connsiteX34" fmla="*/ 219 w 10000"/>
              <a:gd name="connsiteY34" fmla="*/ 1744 h 8246"/>
              <a:gd name="connsiteX35" fmla="*/ 219 w 10000"/>
              <a:gd name="connsiteY35" fmla="*/ 877 h 8246"/>
              <a:gd name="connsiteX36" fmla="*/ 0 w 10000"/>
              <a:gd name="connsiteY36" fmla="*/ 0 h 8246"/>
              <a:gd name="connsiteX0" fmla="*/ 1312 w 9781"/>
              <a:gd name="connsiteY0" fmla="*/ 522 h 8936"/>
              <a:gd name="connsiteX1" fmla="*/ 1529 w 9781"/>
              <a:gd name="connsiteY1" fmla="*/ 2115 h 8936"/>
              <a:gd name="connsiteX2" fmla="*/ 1749 w 9781"/>
              <a:gd name="connsiteY2" fmla="*/ 2640 h 8936"/>
              <a:gd name="connsiteX3" fmla="*/ 2186 w 9781"/>
              <a:gd name="connsiteY3" fmla="*/ 3698 h 8936"/>
              <a:gd name="connsiteX4" fmla="*/ 2815 w 9781"/>
              <a:gd name="connsiteY4" fmla="*/ 3698 h 8936"/>
              <a:gd name="connsiteX5" fmla="*/ 3470 w 9781"/>
              <a:gd name="connsiteY5" fmla="*/ 4231 h 8936"/>
              <a:gd name="connsiteX6" fmla="*/ 4125 w 9781"/>
              <a:gd name="connsiteY6" fmla="*/ 4231 h 8936"/>
              <a:gd name="connsiteX7" fmla="*/ 4781 w 9781"/>
              <a:gd name="connsiteY7" fmla="*/ 4231 h 8936"/>
              <a:gd name="connsiteX8" fmla="*/ 5437 w 9781"/>
              <a:gd name="connsiteY8" fmla="*/ 4231 h 8936"/>
              <a:gd name="connsiteX9" fmla="*/ 6093 w 9781"/>
              <a:gd name="connsiteY9" fmla="*/ 4231 h 8936"/>
              <a:gd name="connsiteX10" fmla="*/ 6530 w 9781"/>
              <a:gd name="connsiteY10" fmla="*/ 3698 h 8936"/>
              <a:gd name="connsiteX11" fmla="*/ 7185 w 9781"/>
              <a:gd name="connsiteY11" fmla="*/ 2640 h 8936"/>
              <a:gd name="connsiteX12" fmla="*/ 9781 w 9781"/>
              <a:gd name="connsiteY12" fmla="*/ 4702 h 8936"/>
              <a:gd name="connsiteX13" fmla="*/ 9563 w 9781"/>
              <a:gd name="connsiteY13" fmla="*/ 5229 h 8936"/>
              <a:gd name="connsiteX14" fmla="*/ 9344 w 9781"/>
              <a:gd name="connsiteY14" fmla="*/ 5753 h 8936"/>
              <a:gd name="connsiteX15" fmla="*/ 9126 w 9781"/>
              <a:gd name="connsiteY15" fmla="*/ 6291 h 8936"/>
              <a:gd name="connsiteX16" fmla="*/ 8689 w 9781"/>
              <a:gd name="connsiteY16" fmla="*/ 6820 h 8936"/>
              <a:gd name="connsiteX17" fmla="*/ 8251 w 9781"/>
              <a:gd name="connsiteY17" fmla="*/ 7336 h 8936"/>
              <a:gd name="connsiteX18" fmla="*/ 7404 w 9781"/>
              <a:gd name="connsiteY18" fmla="*/ 8412 h 8936"/>
              <a:gd name="connsiteX19" fmla="*/ 6530 w 9781"/>
              <a:gd name="connsiteY19" fmla="*/ 8936 h 8936"/>
              <a:gd name="connsiteX20" fmla="*/ 5656 w 9781"/>
              <a:gd name="connsiteY20" fmla="*/ 8936 h 8936"/>
              <a:gd name="connsiteX21" fmla="*/ 5000 w 9781"/>
              <a:gd name="connsiteY21" fmla="*/ 8936 h 8936"/>
              <a:gd name="connsiteX22" fmla="*/ 4345 w 9781"/>
              <a:gd name="connsiteY22" fmla="*/ 8936 h 8936"/>
              <a:gd name="connsiteX23" fmla="*/ 3907 w 9781"/>
              <a:gd name="connsiteY23" fmla="*/ 8936 h 8936"/>
              <a:gd name="connsiteX24" fmla="*/ 3250 w 9781"/>
              <a:gd name="connsiteY24" fmla="*/ 8936 h 8936"/>
              <a:gd name="connsiteX25" fmla="*/ 2815 w 9781"/>
              <a:gd name="connsiteY25" fmla="*/ 8412 h 8936"/>
              <a:gd name="connsiteX26" fmla="*/ 2378 w 9781"/>
              <a:gd name="connsiteY26" fmla="*/ 8412 h 8936"/>
              <a:gd name="connsiteX27" fmla="*/ 1967 w 9781"/>
              <a:gd name="connsiteY27" fmla="*/ 7874 h 8936"/>
              <a:gd name="connsiteX28" fmla="*/ 1529 w 9781"/>
              <a:gd name="connsiteY28" fmla="*/ 7336 h 8936"/>
              <a:gd name="connsiteX29" fmla="*/ 1312 w 9781"/>
              <a:gd name="connsiteY29" fmla="*/ 6820 h 8936"/>
              <a:gd name="connsiteX30" fmla="*/ 874 w 9781"/>
              <a:gd name="connsiteY30" fmla="*/ 5753 h 8936"/>
              <a:gd name="connsiteX31" fmla="*/ 656 w 9781"/>
              <a:gd name="connsiteY31" fmla="*/ 4702 h 8936"/>
              <a:gd name="connsiteX32" fmla="*/ 437 w 9781"/>
              <a:gd name="connsiteY32" fmla="*/ 3176 h 8936"/>
              <a:gd name="connsiteX33" fmla="*/ 218 w 9781"/>
              <a:gd name="connsiteY33" fmla="*/ 2115 h 8936"/>
              <a:gd name="connsiteX34" fmla="*/ 0 w 9781"/>
              <a:gd name="connsiteY34" fmla="*/ 1051 h 8936"/>
              <a:gd name="connsiteX35" fmla="*/ 0 w 9781"/>
              <a:gd name="connsiteY35" fmla="*/ 0 h 8936"/>
              <a:gd name="connsiteX0" fmla="*/ 1341 w 10000"/>
              <a:gd name="connsiteY0" fmla="*/ 0 h 9416"/>
              <a:gd name="connsiteX1" fmla="*/ 1563 w 10000"/>
              <a:gd name="connsiteY1" fmla="*/ 1783 h 9416"/>
              <a:gd name="connsiteX2" fmla="*/ 1788 w 10000"/>
              <a:gd name="connsiteY2" fmla="*/ 2370 h 9416"/>
              <a:gd name="connsiteX3" fmla="*/ 2235 w 10000"/>
              <a:gd name="connsiteY3" fmla="*/ 3554 h 9416"/>
              <a:gd name="connsiteX4" fmla="*/ 2878 w 10000"/>
              <a:gd name="connsiteY4" fmla="*/ 3554 h 9416"/>
              <a:gd name="connsiteX5" fmla="*/ 3548 w 10000"/>
              <a:gd name="connsiteY5" fmla="*/ 4151 h 9416"/>
              <a:gd name="connsiteX6" fmla="*/ 4217 w 10000"/>
              <a:gd name="connsiteY6" fmla="*/ 4151 h 9416"/>
              <a:gd name="connsiteX7" fmla="*/ 4888 w 10000"/>
              <a:gd name="connsiteY7" fmla="*/ 4151 h 9416"/>
              <a:gd name="connsiteX8" fmla="*/ 5559 w 10000"/>
              <a:gd name="connsiteY8" fmla="*/ 4151 h 9416"/>
              <a:gd name="connsiteX9" fmla="*/ 6229 w 10000"/>
              <a:gd name="connsiteY9" fmla="*/ 4151 h 9416"/>
              <a:gd name="connsiteX10" fmla="*/ 6676 w 10000"/>
              <a:gd name="connsiteY10" fmla="*/ 3554 h 9416"/>
              <a:gd name="connsiteX11" fmla="*/ 7346 w 10000"/>
              <a:gd name="connsiteY11" fmla="*/ 2370 h 9416"/>
              <a:gd name="connsiteX12" fmla="*/ 10000 w 10000"/>
              <a:gd name="connsiteY12" fmla="*/ 4678 h 9416"/>
              <a:gd name="connsiteX13" fmla="*/ 9777 w 10000"/>
              <a:gd name="connsiteY13" fmla="*/ 5268 h 9416"/>
              <a:gd name="connsiteX14" fmla="*/ 9553 w 10000"/>
              <a:gd name="connsiteY14" fmla="*/ 5854 h 9416"/>
              <a:gd name="connsiteX15" fmla="*/ 9330 w 10000"/>
              <a:gd name="connsiteY15" fmla="*/ 6456 h 9416"/>
              <a:gd name="connsiteX16" fmla="*/ 8884 w 10000"/>
              <a:gd name="connsiteY16" fmla="*/ 7048 h 9416"/>
              <a:gd name="connsiteX17" fmla="*/ 8436 w 10000"/>
              <a:gd name="connsiteY17" fmla="*/ 7625 h 9416"/>
              <a:gd name="connsiteX18" fmla="*/ 7570 w 10000"/>
              <a:gd name="connsiteY18" fmla="*/ 8830 h 9416"/>
              <a:gd name="connsiteX19" fmla="*/ 6676 w 10000"/>
              <a:gd name="connsiteY19" fmla="*/ 9416 h 9416"/>
              <a:gd name="connsiteX20" fmla="*/ 5783 w 10000"/>
              <a:gd name="connsiteY20" fmla="*/ 9416 h 9416"/>
              <a:gd name="connsiteX21" fmla="*/ 5112 w 10000"/>
              <a:gd name="connsiteY21" fmla="*/ 9416 h 9416"/>
              <a:gd name="connsiteX22" fmla="*/ 4442 w 10000"/>
              <a:gd name="connsiteY22" fmla="*/ 9416 h 9416"/>
              <a:gd name="connsiteX23" fmla="*/ 3994 w 10000"/>
              <a:gd name="connsiteY23" fmla="*/ 9416 h 9416"/>
              <a:gd name="connsiteX24" fmla="*/ 3323 w 10000"/>
              <a:gd name="connsiteY24" fmla="*/ 9416 h 9416"/>
              <a:gd name="connsiteX25" fmla="*/ 2878 w 10000"/>
              <a:gd name="connsiteY25" fmla="*/ 8830 h 9416"/>
              <a:gd name="connsiteX26" fmla="*/ 2431 w 10000"/>
              <a:gd name="connsiteY26" fmla="*/ 8830 h 9416"/>
              <a:gd name="connsiteX27" fmla="*/ 2011 w 10000"/>
              <a:gd name="connsiteY27" fmla="*/ 8228 h 9416"/>
              <a:gd name="connsiteX28" fmla="*/ 1563 w 10000"/>
              <a:gd name="connsiteY28" fmla="*/ 7625 h 9416"/>
              <a:gd name="connsiteX29" fmla="*/ 1341 w 10000"/>
              <a:gd name="connsiteY29" fmla="*/ 7048 h 9416"/>
              <a:gd name="connsiteX30" fmla="*/ 894 w 10000"/>
              <a:gd name="connsiteY30" fmla="*/ 5854 h 9416"/>
              <a:gd name="connsiteX31" fmla="*/ 671 w 10000"/>
              <a:gd name="connsiteY31" fmla="*/ 4678 h 9416"/>
              <a:gd name="connsiteX32" fmla="*/ 447 w 10000"/>
              <a:gd name="connsiteY32" fmla="*/ 2970 h 9416"/>
              <a:gd name="connsiteX33" fmla="*/ 223 w 10000"/>
              <a:gd name="connsiteY33" fmla="*/ 1783 h 9416"/>
              <a:gd name="connsiteX34" fmla="*/ 0 w 10000"/>
              <a:gd name="connsiteY34" fmla="*/ 592 h 9416"/>
              <a:gd name="connsiteX0" fmla="*/ 1118 w 9777"/>
              <a:gd name="connsiteY0" fmla="*/ 0 h 10000"/>
              <a:gd name="connsiteX1" fmla="*/ 1340 w 9777"/>
              <a:gd name="connsiteY1" fmla="*/ 1894 h 10000"/>
              <a:gd name="connsiteX2" fmla="*/ 1565 w 9777"/>
              <a:gd name="connsiteY2" fmla="*/ 2517 h 10000"/>
              <a:gd name="connsiteX3" fmla="*/ 2012 w 9777"/>
              <a:gd name="connsiteY3" fmla="*/ 3774 h 10000"/>
              <a:gd name="connsiteX4" fmla="*/ 2655 w 9777"/>
              <a:gd name="connsiteY4" fmla="*/ 3774 h 10000"/>
              <a:gd name="connsiteX5" fmla="*/ 3325 w 9777"/>
              <a:gd name="connsiteY5" fmla="*/ 4408 h 10000"/>
              <a:gd name="connsiteX6" fmla="*/ 3994 w 9777"/>
              <a:gd name="connsiteY6" fmla="*/ 4408 h 10000"/>
              <a:gd name="connsiteX7" fmla="*/ 4665 w 9777"/>
              <a:gd name="connsiteY7" fmla="*/ 4408 h 10000"/>
              <a:gd name="connsiteX8" fmla="*/ 5336 w 9777"/>
              <a:gd name="connsiteY8" fmla="*/ 4408 h 10000"/>
              <a:gd name="connsiteX9" fmla="*/ 6006 w 9777"/>
              <a:gd name="connsiteY9" fmla="*/ 4408 h 10000"/>
              <a:gd name="connsiteX10" fmla="*/ 6453 w 9777"/>
              <a:gd name="connsiteY10" fmla="*/ 3774 h 10000"/>
              <a:gd name="connsiteX11" fmla="*/ 7123 w 9777"/>
              <a:gd name="connsiteY11" fmla="*/ 2517 h 10000"/>
              <a:gd name="connsiteX12" fmla="*/ 9777 w 9777"/>
              <a:gd name="connsiteY12" fmla="*/ 4968 h 10000"/>
              <a:gd name="connsiteX13" fmla="*/ 9554 w 9777"/>
              <a:gd name="connsiteY13" fmla="*/ 5595 h 10000"/>
              <a:gd name="connsiteX14" fmla="*/ 9330 w 9777"/>
              <a:gd name="connsiteY14" fmla="*/ 6217 h 10000"/>
              <a:gd name="connsiteX15" fmla="*/ 9107 w 9777"/>
              <a:gd name="connsiteY15" fmla="*/ 6856 h 10000"/>
              <a:gd name="connsiteX16" fmla="*/ 8661 w 9777"/>
              <a:gd name="connsiteY16" fmla="*/ 7485 h 10000"/>
              <a:gd name="connsiteX17" fmla="*/ 8213 w 9777"/>
              <a:gd name="connsiteY17" fmla="*/ 8098 h 10000"/>
              <a:gd name="connsiteX18" fmla="*/ 7347 w 9777"/>
              <a:gd name="connsiteY18" fmla="*/ 9378 h 10000"/>
              <a:gd name="connsiteX19" fmla="*/ 6453 w 9777"/>
              <a:gd name="connsiteY19" fmla="*/ 10000 h 10000"/>
              <a:gd name="connsiteX20" fmla="*/ 5560 w 9777"/>
              <a:gd name="connsiteY20" fmla="*/ 10000 h 10000"/>
              <a:gd name="connsiteX21" fmla="*/ 4889 w 9777"/>
              <a:gd name="connsiteY21" fmla="*/ 10000 h 10000"/>
              <a:gd name="connsiteX22" fmla="*/ 4219 w 9777"/>
              <a:gd name="connsiteY22" fmla="*/ 10000 h 10000"/>
              <a:gd name="connsiteX23" fmla="*/ 3771 w 9777"/>
              <a:gd name="connsiteY23" fmla="*/ 10000 h 10000"/>
              <a:gd name="connsiteX24" fmla="*/ 3100 w 9777"/>
              <a:gd name="connsiteY24" fmla="*/ 10000 h 10000"/>
              <a:gd name="connsiteX25" fmla="*/ 2655 w 9777"/>
              <a:gd name="connsiteY25" fmla="*/ 9378 h 10000"/>
              <a:gd name="connsiteX26" fmla="*/ 2208 w 9777"/>
              <a:gd name="connsiteY26" fmla="*/ 9378 h 10000"/>
              <a:gd name="connsiteX27" fmla="*/ 1788 w 9777"/>
              <a:gd name="connsiteY27" fmla="*/ 8738 h 10000"/>
              <a:gd name="connsiteX28" fmla="*/ 1340 w 9777"/>
              <a:gd name="connsiteY28" fmla="*/ 8098 h 10000"/>
              <a:gd name="connsiteX29" fmla="*/ 1118 w 9777"/>
              <a:gd name="connsiteY29" fmla="*/ 7485 h 10000"/>
              <a:gd name="connsiteX30" fmla="*/ 671 w 9777"/>
              <a:gd name="connsiteY30" fmla="*/ 6217 h 10000"/>
              <a:gd name="connsiteX31" fmla="*/ 448 w 9777"/>
              <a:gd name="connsiteY31" fmla="*/ 4968 h 10000"/>
              <a:gd name="connsiteX32" fmla="*/ 224 w 9777"/>
              <a:gd name="connsiteY32" fmla="*/ 3154 h 10000"/>
              <a:gd name="connsiteX33" fmla="*/ 0 w 9777"/>
              <a:gd name="connsiteY33" fmla="*/ 1894 h 10000"/>
              <a:gd name="connsiteX0" fmla="*/ 1371 w 10000"/>
              <a:gd name="connsiteY0" fmla="*/ 0 h 8106"/>
              <a:gd name="connsiteX1" fmla="*/ 1601 w 10000"/>
              <a:gd name="connsiteY1" fmla="*/ 623 h 8106"/>
              <a:gd name="connsiteX2" fmla="*/ 2058 w 10000"/>
              <a:gd name="connsiteY2" fmla="*/ 1880 h 8106"/>
              <a:gd name="connsiteX3" fmla="*/ 2716 w 10000"/>
              <a:gd name="connsiteY3" fmla="*/ 1880 h 8106"/>
              <a:gd name="connsiteX4" fmla="*/ 3401 w 10000"/>
              <a:gd name="connsiteY4" fmla="*/ 2514 h 8106"/>
              <a:gd name="connsiteX5" fmla="*/ 4085 w 10000"/>
              <a:gd name="connsiteY5" fmla="*/ 2514 h 8106"/>
              <a:gd name="connsiteX6" fmla="*/ 4771 w 10000"/>
              <a:gd name="connsiteY6" fmla="*/ 2514 h 8106"/>
              <a:gd name="connsiteX7" fmla="*/ 5458 w 10000"/>
              <a:gd name="connsiteY7" fmla="*/ 2514 h 8106"/>
              <a:gd name="connsiteX8" fmla="*/ 6143 w 10000"/>
              <a:gd name="connsiteY8" fmla="*/ 2514 h 8106"/>
              <a:gd name="connsiteX9" fmla="*/ 6600 w 10000"/>
              <a:gd name="connsiteY9" fmla="*/ 1880 h 8106"/>
              <a:gd name="connsiteX10" fmla="*/ 7285 w 10000"/>
              <a:gd name="connsiteY10" fmla="*/ 623 h 8106"/>
              <a:gd name="connsiteX11" fmla="*/ 10000 w 10000"/>
              <a:gd name="connsiteY11" fmla="*/ 3074 h 8106"/>
              <a:gd name="connsiteX12" fmla="*/ 9772 w 10000"/>
              <a:gd name="connsiteY12" fmla="*/ 3701 h 8106"/>
              <a:gd name="connsiteX13" fmla="*/ 9543 w 10000"/>
              <a:gd name="connsiteY13" fmla="*/ 4323 h 8106"/>
              <a:gd name="connsiteX14" fmla="*/ 9315 w 10000"/>
              <a:gd name="connsiteY14" fmla="*/ 4962 h 8106"/>
              <a:gd name="connsiteX15" fmla="*/ 8859 w 10000"/>
              <a:gd name="connsiteY15" fmla="*/ 5591 h 8106"/>
              <a:gd name="connsiteX16" fmla="*/ 8400 w 10000"/>
              <a:gd name="connsiteY16" fmla="*/ 6204 h 8106"/>
              <a:gd name="connsiteX17" fmla="*/ 7515 w 10000"/>
              <a:gd name="connsiteY17" fmla="*/ 7484 h 8106"/>
              <a:gd name="connsiteX18" fmla="*/ 6600 w 10000"/>
              <a:gd name="connsiteY18" fmla="*/ 8106 h 8106"/>
              <a:gd name="connsiteX19" fmla="*/ 5687 w 10000"/>
              <a:gd name="connsiteY19" fmla="*/ 8106 h 8106"/>
              <a:gd name="connsiteX20" fmla="*/ 5001 w 10000"/>
              <a:gd name="connsiteY20" fmla="*/ 8106 h 8106"/>
              <a:gd name="connsiteX21" fmla="*/ 4315 w 10000"/>
              <a:gd name="connsiteY21" fmla="*/ 8106 h 8106"/>
              <a:gd name="connsiteX22" fmla="*/ 3857 w 10000"/>
              <a:gd name="connsiteY22" fmla="*/ 8106 h 8106"/>
              <a:gd name="connsiteX23" fmla="*/ 3171 w 10000"/>
              <a:gd name="connsiteY23" fmla="*/ 8106 h 8106"/>
              <a:gd name="connsiteX24" fmla="*/ 2716 w 10000"/>
              <a:gd name="connsiteY24" fmla="*/ 7484 h 8106"/>
              <a:gd name="connsiteX25" fmla="*/ 2258 w 10000"/>
              <a:gd name="connsiteY25" fmla="*/ 7484 h 8106"/>
              <a:gd name="connsiteX26" fmla="*/ 1829 w 10000"/>
              <a:gd name="connsiteY26" fmla="*/ 6844 h 8106"/>
              <a:gd name="connsiteX27" fmla="*/ 1371 w 10000"/>
              <a:gd name="connsiteY27" fmla="*/ 6204 h 8106"/>
              <a:gd name="connsiteX28" fmla="*/ 1144 w 10000"/>
              <a:gd name="connsiteY28" fmla="*/ 5591 h 8106"/>
              <a:gd name="connsiteX29" fmla="*/ 686 w 10000"/>
              <a:gd name="connsiteY29" fmla="*/ 4323 h 8106"/>
              <a:gd name="connsiteX30" fmla="*/ 458 w 10000"/>
              <a:gd name="connsiteY30" fmla="*/ 3074 h 8106"/>
              <a:gd name="connsiteX31" fmla="*/ 229 w 10000"/>
              <a:gd name="connsiteY31" fmla="*/ 1260 h 8106"/>
              <a:gd name="connsiteX32" fmla="*/ 0 w 10000"/>
              <a:gd name="connsiteY32" fmla="*/ 0 h 8106"/>
              <a:gd name="connsiteX0" fmla="*/ 1371 w 10000"/>
              <a:gd name="connsiteY0" fmla="*/ 0 h 10000"/>
              <a:gd name="connsiteX1" fmla="*/ 2058 w 10000"/>
              <a:gd name="connsiteY1" fmla="*/ 2319 h 10000"/>
              <a:gd name="connsiteX2" fmla="*/ 2716 w 10000"/>
              <a:gd name="connsiteY2" fmla="*/ 2319 h 10000"/>
              <a:gd name="connsiteX3" fmla="*/ 3401 w 10000"/>
              <a:gd name="connsiteY3" fmla="*/ 3101 h 10000"/>
              <a:gd name="connsiteX4" fmla="*/ 4085 w 10000"/>
              <a:gd name="connsiteY4" fmla="*/ 3101 h 10000"/>
              <a:gd name="connsiteX5" fmla="*/ 4771 w 10000"/>
              <a:gd name="connsiteY5" fmla="*/ 3101 h 10000"/>
              <a:gd name="connsiteX6" fmla="*/ 5458 w 10000"/>
              <a:gd name="connsiteY6" fmla="*/ 3101 h 10000"/>
              <a:gd name="connsiteX7" fmla="*/ 6143 w 10000"/>
              <a:gd name="connsiteY7" fmla="*/ 3101 h 10000"/>
              <a:gd name="connsiteX8" fmla="*/ 6600 w 10000"/>
              <a:gd name="connsiteY8" fmla="*/ 2319 h 10000"/>
              <a:gd name="connsiteX9" fmla="*/ 7285 w 10000"/>
              <a:gd name="connsiteY9" fmla="*/ 769 h 10000"/>
              <a:gd name="connsiteX10" fmla="*/ 10000 w 10000"/>
              <a:gd name="connsiteY10" fmla="*/ 3792 h 10000"/>
              <a:gd name="connsiteX11" fmla="*/ 9772 w 10000"/>
              <a:gd name="connsiteY11" fmla="*/ 4566 h 10000"/>
              <a:gd name="connsiteX12" fmla="*/ 9543 w 10000"/>
              <a:gd name="connsiteY12" fmla="*/ 5333 h 10000"/>
              <a:gd name="connsiteX13" fmla="*/ 9315 w 10000"/>
              <a:gd name="connsiteY13" fmla="*/ 6121 h 10000"/>
              <a:gd name="connsiteX14" fmla="*/ 8859 w 10000"/>
              <a:gd name="connsiteY14" fmla="*/ 6897 h 10000"/>
              <a:gd name="connsiteX15" fmla="*/ 8400 w 10000"/>
              <a:gd name="connsiteY15" fmla="*/ 7654 h 10000"/>
              <a:gd name="connsiteX16" fmla="*/ 7515 w 10000"/>
              <a:gd name="connsiteY16" fmla="*/ 9233 h 10000"/>
              <a:gd name="connsiteX17" fmla="*/ 6600 w 10000"/>
              <a:gd name="connsiteY17" fmla="*/ 10000 h 10000"/>
              <a:gd name="connsiteX18" fmla="*/ 5687 w 10000"/>
              <a:gd name="connsiteY18" fmla="*/ 10000 h 10000"/>
              <a:gd name="connsiteX19" fmla="*/ 5001 w 10000"/>
              <a:gd name="connsiteY19" fmla="*/ 10000 h 10000"/>
              <a:gd name="connsiteX20" fmla="*/ 4315 w 10000"/>
              <a:gd name="connsiteY20" fmla="*/ 10000 h 10000"/>
              <a:gd name="connsiteX21" fmla="*/ 3857 w 10000"/>
              <a:gd name="connsiteY21" fmla="*/ 10000 h 10000"/>
              <a:gd name="connsiteX22" fmla="*/ 3171 w 10000"/>
              <a:gd name="connsiteY22" fmla="*/ 10000 h 10000"/>
              <a:gd name="connsiteX23" fmla="*/ 2716 w 10000"/>
              <a:gd name="connsiteY23" fmla="*/ 9233 h 10000"/>
              <a:gd name="connsiteX24" fmla="*/ 2258 w 10000"/>
              <a:gd name="connsiteY24" fmla="*/ 9233 h 10000"/>
              <a:gd name="connsiteX25" fmla="*/ 1829 w 10000"/>
              <a:gd name="connsiteY25" fmla="*/ 8443 h 10000"/>
              <a:gd name="connsiteX26" fmla="*/ 1371 w 10000"/>
              <a:gd name="connsiteY26" fmla="*/ 7654 h 10000"/>
              <a:gd name="connsiteX27" fmla="*/ 1144 w 10000"/>
              <a:gd name="connsiteY27" fmla="*/ 6897 h 10000"/>
              <a:gd name="connsiteX28" fmla="*/ 686 w 10000"/>
              <a:gd name="connsiteY28" fmla="*/ 5333 h 10000"/>
              <a:gd name="connsiteX29" fmla="*/ 458 w 10000"/>
              <a:gd name="connsiteY29" fmla="*/ 3792 h 10000"/>
              <a:gd name="connsiteX30" fmla="*/ 229 w 10000"/>
              <a:gd name="connsiteY30" fmla="*/ 1554 h 10000"/>
              <a:gd name="connsiteX31" fmla="*/ 0 w 10000"/>
              <a:gd name="connsiteY31" fmla="*/ 0 h 10000"/>
              <a:gd name="connsiteX0" fmla="*/ 1142 w 9771"/>
              <a:gd name="connsiteY0" fmla="*/ 0 h 10000"/>
              <a:gd name="connsiteX1" fmla="*/ 1829 w 9771"/>
              <a:gd name="connsiteY1" fmla="*/ 2319 h 10000"/>
              <a:gd name="connsiteX2" fmla="*/ 2487 w 9771"/>
              <a:gd name="connsiteY2" fmla="*/ 2319 h 10000"/>
              <a:gd name="connsiteX3" fmla="*/ 3172 w 9771"/>
              <a:gd name="connsiteY3" fmla="*/ 3101 h 10000"/>
              <a:gd name="connsiteX4" fmla="*/ 3856 w 9771"/>
              <a:gd name="connsiteY4" fmla="*/ 3101 h 10000"/>
              <a:gd name="connsiteX5" fmla="*/ 4542 w 9771"/>
              <a:gd name="connsiteY5" fmla="*/ 3101 h 10000"/>
              <a:gd name="connsiteX6" fmla="*/ 5229 w 9771"/>
              <a:gd name="connsiteY6" fmla="*/ 3101 h 10000"/>
              <a:gd name="connsiteX7" fmla="*/ 5914 w 9771"/>
              <a:gd name="connsiteY7" fmla="*/ 3101 h 10000"/>
              <a:gd name="connsiteX8" fmla="*/ 6371 w 9771"/>
              <a:gd name="connsiteY8" fmla="*/ 2319 h 10000"/>
              <a:gd name="connsiteX9" fmla="*/ 7056 w 9771"/>
              <a:gd name="connsiteY9" fmla="*/ 769 h 10000"/>
              <a:gd name="connsiteX10" fmla="*/ 9771 w 9771"/>
              <a:gd name="connsiteY10" fmla="*/ 3792 h 10000"/>
              <a:gd name="connsiteX11" fmla="*/ 9543 w 9771"/>
              <a:gd name="connsiteY11" fmla="*/ 4566 h 10000"/>
              <a:gd name="connsiteX12" fmla="*/ 9314 w 9771"/>
              <a:gd name="connsiteY12" fmla="*/ 5333 h 10000"/>
              <a:gd name="connsiteX13" fmla="*/ 9086 w 9771"/>
              <a:gd name="connsiteY13" fmla="*/ 6121 h 10000"/>
              <a:gd name="connsiteX14" fmla="*/ 8630 w 9771"/>
              <a:gd name="connsiteY14" fmla="*/ 6897 h 10000"/>
              <a:gd name="connsiteX15" fmla="*/ 8171 w 9771"/>
              <a:gd name="connsiteY15" fmla="*/ 7654 h 10000"/>
              <a:gd name="connsiteX16" fmla="*/ 7286 w 9771"/>
              <a:gd name="connsiteY16" fmla="*/ 9233 h 10000"/>
              <a:gd name="connsiteX17" fmla="*/ 6371 w 9771"/>
              <a:gd name="connsiteY17" fmla="*/ 10000 h 10000"/>
              <a:gd name="connsiteX18" fmla="*/ 5458 w 9771"/>
              <a:gd name="connsiteY18" fmla="*/ 10000 h 10000"/>
              <a:gd name="connsiteX19" fmla="*/ 4772 w 9771"/>
              <a:gd name="connsiteY19" fmla="*/ 10000 h 10000"/>
              <a:gd name="connsiteX20" fmla="*/ 4086 w 9771"/>
              <a:gd name="connsiteY20" fmla="*/ 10000 h 10000"/>
              <a:gd name="connsiteX21" fmla="*/ 3628 w 9771"/>
              <a:gd name="connsiteY21" fmla="*/ 10000 h 10000"/>
              <a:gd name="connsiteX22" fmla="*/ 2942 w 9771"/>
              <a:gd name="connsiteY22" fmla="*/ 10000 h 10000"/>
              <a:gd name="connsiteX23" fmla="*/ 2487 w 9771"/>
              <a:gd name="connsiteY23" fmla="*/ 9233 h 10000"/>
              <a:gd name="connsiteX24" fmla="*/ 2029 w 9771"/>
              <a:gd name="connsiteY24" fmla="*/ 9233 h 10000"/>
              <a:gd name="connsiteX25" fmla="*/ 1600 w 9771"/>
              <a:gd name="connsiteY25" fmla="*/ 8443 h 10000"/>
              <a:gd name="connsiteX26" fmla="*/ 1142 w 9771"/>
              <a:gd name="connsiteY26" fmla="*/ 7654 h 10000"/>
              <a:gd name="connsiteX27" fmla="*/ 915 w 9771"/>
              <a:gd name="connsiteY27" fmla="*/ 6897 h 10000"/>
              <a:gd name="connsiteX28" fmla="*/ 457 w 9771"/>
              <a:gd name="connsiteY28" fmla="*/ 5333 h 10000"/>
              <a:gd name="connsiteX29" fmla="*/ 229 w 9771"/>
              <a:gd name="connsiteY29" fmla="*/ 3792 h 10000"/>
              <a:gd name="connsiteX30" fmla="*/ 0 w 9771"/>
              <a:gd name="connsiteY30" fmla="*/ 155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31" name="Freeform 51"/>
          <p:cNvSpPr>
            <a:spLocks/>
          </p:cNvSpPr>
          <p:nvPr/>
        </p:nvSpPr>
        <p:spPr bwMode="auto">
          <a:xfrm>
            <a:off x="4719638" y="5578475"/>
            <a:ext cx="150812" cy="3730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1885 w 10000"/>
              <a:gd name="connsiteY95" fmla="*/ 437 h 10000"/>
              <a:gd name="connsiteX96" fmla="*/ 2094 w 10000"/>
              <a:gd name="connsiteY96" fmla="*/ 54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2094 w 10000"/>
              <a:gd name="connsiteY95" fmla="*/ 54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2094 w 10000"/>
              <a:gd name="connsiteY94" fmla="*/ 54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2094 w 10000"/>
              <a:gd name="connsiteY93" fmla="*/ 54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2094 w 10000"/>
              <a:gd name="connsiteY92" fmla="*/ 54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2094 w 10000"/>
              <a:gd name="connsiteY91" fmla="*/ 54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4 w 10000"/>
              <a:gd name="connsiteY90" fmla="*/ 54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828 h 9891"/>
              <a:gd name="connsiteX1" fmla="*/ 1466 w 10000"/>
              <a:gd name="connsiteY1" fmla="*/ 3375 h 9891"/>
              <a:gd name="connsiteX2" fmla="*/ 1466 w 10000"/>
              <a:gd name="connsiteY2" fmla="*/ 3907 h 9891"/>
              <a:gd name="connsiteX3" fmla="*/ 1466 w 10000"/>
              <a:gd name="connsiteY3" fmla="*/ 4454 h 9891"/>
              <a:gd name="connsiteX4" fmla="*/ 1466 w 10000"/>
              <a:gd name="connsiteY4" fmla="*/ 4891 h 9891"/>
              <a:gd name="connsiteX5" fmla="*/ 1257 w 10000"/>
              <a:gd name="connsiteY5" fmla="*/ 5328 h 9891"/>
              <a:gd name="connsiteX6" fmla="*/ 1257 w 10000"/>
              <a:gd name="connsiteY6" fmla="*/ 5875 h 9891"/>
              <a:gd name="connsiteX7" fmla="*/ 1466 w 10000"/>
              <a:gd name="connsiteY7" fmla="*/ 6954 h 9891"/>
              <a:gd name="connsiteX8" fmla="*/ 1466 w 10000"/>
              <a:gd name="connsiteY8" fmla="*/ 7391 h 9891"/>
              <a:gd name="connsiteX9" fmla="*/ 1675 w 10000"/>
              <a:gd name="connsiteY9" fmla="*/ 7828 h 9891"/>
              <a:gd name="connsiteX10" fmla="*/ 1885 w 10000"/>
              <a:gd name="connsiteY10" fmla="*/ 8156 h 9891"/>
              <a:gd name="connsiteX11" fmla="*/ 2094 w 10000"/>
              <a:gd name="connsiteY11" fmla="*/ 8484 h 9891"/>
              <a:gd name="connsiteX12" fmla="*/ 2304 w 10000"/>
              <a:gd name="connsiteY12" fmla="*/ 8593 h 9891"/>
              <a:gd name="connsiteX13" fmla="*/ 2723 w 10000"/>
              <a:gd name="connsiteY13" fmla="*/ 8812 h 9891"/>
              <a:gd name="connsiteX14" fmla="*/ 3325 w 10000"/>
              <a:gd name="connsiteY14" fmla="*/ 8812 h 9891"/>
              <a:gd name="connsiteX15" fmla="*/ 3953 w 10000"/>
              <a:gd name="connsiteY15" fmla="*/ 8921 h 9891"/>
              <a:gd name="connsiteX16" fmla="*/ 4581 w 10000"/>
              <a:gd name="connsiteY16" fmla="*/ 8921 h 9891"/>
              <a:gd name="connsiteX17" fmla="*/ 5209 w 10000"/>
              <a:gd name="connsiteY17" fmla="*/ 8921 h 9891"/>
              <a:gd name="connsiteX18" fmla="*/ 5838 w 10000"/>
              <a:gd name="connsiteY18" fmla="*/ 8921 h 9891"/>
              <a:gd name="connsiteX19" fmla="*/ 6466 w 10000"/>
              <a:gd name="connsiteY19" fmla="*/ 8921 h 9891"/>
              <a:gd name="connsiteX20" fmla="*/ 6885 w 10000"/>
              <a:gd name="connsiteY20" fmla="*/ 8812 h 9891"/>
              <a:gd name="connsiteX21" fmla="*/ 7513 w 10000"/>
              <a:gd name="connsiteY21" fmla="*/ 8593 h 9891"/>
              <a:gd name="connsiteX22" fmla="*/ 7723 w 10000"/>
              <a:gd name="connsiteY22" fmla="*/ 8484 h 9891"/>
              <a:gd name="connsiteX23" fmla="*/ 7906 w 10000"/>
              <a:gd name="connsiteY23" fmla="*/ 8265 h 9891"/>
              <a:gd name="connsiteX24" fmla="*/ 8115 w 10000"/>
              <a:gd name="connsiteY24" fmla="*/ 7937 h 9891"/>
              <a:gd name="connsiteX25" fmla="*/ 8325 w 10000"/>
              <a:gd name="connsiteY25" fmla="*/ 7610 h 9891"/>
              <a:gd name="connsiteX26" fmla="*/ 8534 w 10000"/>
              <a:gd name="connsiteY26" fmla="*/ 7282 h 9891"/>
              <a:gd name="connsiteX27" fmla="*/ 8534 w 10000"/>
              <a:gd name="connsiteY27" fmla="*/ 6954 h 9891"/>
              <a:gd name="connsiteX28" fmla="*/ 8534 w 10000"/>
              <a:gd name="connsiteY28" fmla="*/ 6626 h 9891"/>
              <a:gd name="connsiteX29" fmla="*/ 8743 w 10000"/>
              <a:gd name="connsiteY29" fmla="*/ 6312 h 9891"/>
              <a:gd name="connsiteX30" fmla="*/ 8743 w 10000"/>
              <a:gd name="connsiteY30" fmla="*/ 6202 h 9891"/>
              <a:gd name="connsiteX31" fmla="*/ 8953 w 10000"/>
              <a:gd name="connsiteY31" fmla="*/ 6093 h 9891"/>
              <a:gd name="connsiteX32" fmla="*/ 8953 w 10000"/>
              <a:gd name="connsiteY32" fmla="*/ 6093 h 9891"/>
              <a:gd name="connsiteX33" fmla="*/ 8953 w 10000"/>
              <a:gd name="connsiteY33" fmla="*/ 6202 h 9891"/>
              <a:gd name="connsiteX34" fmla="*/ 8953 w 10000"/>
              <a:gd name="connsiteY34" fmla="*/ 6312 h 9891"/>
              <a:gd name="connsiteX35" fmla="*/ 8953 w 10000"/>
              <a:gd name="connsiteY35" fmla="*/ 6407 h 9891"/>
              <a:gd name="connsiteX36" fmla="*/ 9162 w 10000"/>
              <a:gd name="connsiteY36" fmla="*/ 6517 h 9891"/>
              <a:gd name="connsiteX37" fmla="*/ 9162 w 10000"/>
              <a:gd name="connsiteY37" fmla="*/ 6735 h 9891"/>
              <a:gd name="connsiteX38" fmla="*/ 9162 w 10000"/>
              <a:gd name="connsiteY38" fmla="*/ 6954 h 9891"/>
              <a:gd name="connsiteX39" fmla="*/ 9372 w 10000"/>
              <a:gd name="connsiteY39" fmla="*/ 7172 h 9891"/>
              <a:gd name="connsiteX40" fmla="*/ 9372 w 10000"/>
              <a:gd name="connsiteY40" fmla="*/ 7719 h 9891"/>
              <a:gd name="connsiteX41" fmla="*/ 9581 w 10000"/>
              <a:gd name="connsiteY41" fmla="*/ 8156 h 9891"/>
              <a:gd name="connsiteX42" fmla="*/ 9791 w 10000"/>
              <a:gd name="connsiteY42" fmla="*/ 8484 h 9891"/>
              <a:gd name="connsiteX43" fmla="*/ 10000 w 10000"/>
              <a:gd name="connsiteY43" fmla="*/ 8702 h 9891"/>
              <a:gd name="connsiteX44" fmla="*/ 10000 w 10000"/>
              <a:gd name="connsiteY44" fmla="*/ 8812 h 9891"/>
              <a:gd name="connsiteX45" fmla="*/ 10000 w 10000"/>
              <a:gd name="connsiteY45" fmla="*/ 8921 h 9891"/>
              <a:gd name="connsiteX46" fmla="*/ 10000 w 10000"/>
              <a:gd name="connsiteY46" fmla="*/ 9017 h 9891"/>
              <a:gd name="connsiteX47" fmla="*/ 9791 w 10000"/>
              <a:gd name="connsiteY47" fmla="*/ 9126 h 9891"/>
              <a:gd name="connsiteX48" fmla="*/ 9581 w 10000"/>
              <a:gd name="connsiteY48" fmla="*/ 9235 h 9891"/>
              <a:gd name="connsiteX49" fmla="*/ 9372 w 10000"/>
              <a:gd name="connsiteY49" fmla="*/ 9345 h 9891"/>
              <a:gd name="connsiteX50" fmla="*/ 8953 w 10000"/>
              <a:gd name="connsiteY50" fmla="*/ 9454 h 9891"/>
              <a:gd name="connsiteX51" fmla="*/ 8534 w 10000"/>
              <a:gd name="connsiteY51" fmla="*/ 9563 h 9891"/>
              <a:gd name="connsiteX52" fmla="*/ 7723 w 10000"/>
              <a:gd name="connsiteY52" fmla="*/ 9782 h 9891"/>
              <a:gd name="connsiteX53" fmla="*/ 6885 w 10000"/>
              <a:gd name="connsiteY53" fmla="*/ 9891 h 9891"/>
              <a:gd name="connsiteX54" fmla="*/ 6047 w 10000"/>
              <a:gd name="connsiteY54" fmla="*/ 9891 h 9891"/>
              <a:gd name="connsiteX55" fmla="*/ 5419 w 10000"/>
              <a:gd name="connsiteY55" fmla="*/ 9891 h 9891"/>
              <a:gd name="connsiteX56" fmla="*/ 4791 w 10000"/>
              <a:gd name="connsiteY56" fmla="*/ 9891 h 9891"/>
              <a:gd name="connsiteX57" fmla="*/ 4372 w 10000"/>
              <a:gd name="connsiteY57" fmla="*/ 9891 h 9891"/>
              <a:gd name="connsiteX58" fmla="*/ 3743 w 10000"/>
              <a:gd name="connsiteY58" fmla="*/ 9891 h 9891"/>
              <a:gd name="connsiteX59" fmla="*/ 3325 w 10000"/>
              <a:gd name="connsiteY59" fmla="*/ 9782 h 9891"/>
              <a:gd name="connsiteX60" fmla="*/ 2906 w 10000"/>
              <a:gd name="connsiteY60" fmla="*/ 9782 h 9891"/>
              <a:gd name="connsiteX61" fmla="*/ 2513 w 10000"/>
              <a:gd name="connsiteY61" fmla="*/ 9672 h 9891"/>
              <a:gd name="connsiteX62" fmla="*/ 2094 w 10000"/>
              <a:gd name="connsiteY62" fmla="*/ 9563 h 9891"/>
              <a:gd name="connsiteX63" fmla="*/ 1885 w 10000"/>
              <a:gd name="connsiteY63" fmla="*/ 9454 h 9891"/>
              <a:gd name="connsiteX64" fmla="*/ 1466 w 10000"/>
              <a:gd name="connsiteY64" fmla="*/ 9235 h 9891"/>
              <a:gd name="connsiteX65" fmla="*/ 1257 w 10000"/>
              <a:gd name="connsiteY65" fmla="*/ 9017 h 9891"/>
              <a:gd name="connsiteX66" fmla="*/ 1047 w 10000"/>
              <a:gd name="connsiteY66" fmla="*/ 8702 h 9891"/>
              <a:gd name="connsiteX67" fmla="*/ 838 w 10000"/>
              <a:gd name="connsiteY67" fmla="*/ 8484 h 9891"/>
              <a:gd name="connsiteX68" fmla="*/ 628 w 10000"/>
              <a:gd name="connsiteY68" fmla="*/ 8265 h 9891"/>
              <a:gd name="connsiteX69" fmla="*/ 628 w 10000"/>
              <a:gd name="connsiteY69" fmla="*/ 8047 h 9891"/>
              <a:gd name="connsiteX70" fmla="*/ 419 w 10000"/>
              <a:gd name="connsiteY70" fmla="*/ 7828 h 9891"/>
              <a:gd name="connsiteX71" fmla="*/ 419 w 10000"/>
              <a:gd name="connsiteY71" fmla="*/ 7500 h 9891"/>
              <a:gd name="connsiteX72" fmla="*/ 419 w 10000"/>
              <a:gd name="connsiteY72" fmla="*/ 7282 h 9891"/>
              <a:gd name="connsiteX73" fmla="*/ 419 w 10000"/>
              <a:gd name="connsiteY73" fmla="*/ 6845 h 9891"/>
              <a:gd name="connsiteX74" fmla="*/ 419 w 10000"/>
              <a:gd name="connsiteY74" fmla="*/ 6517 h 9891"/>
              <a:gd name="connsiteX75" fmla="*/ 419 w 10000"/>
              <a:gd name="connsiteY75" fmla="*/ 6093 h 9891"/>
              <a:gd name="connsiteX76" fmla="*/ 419 w 10000"/>
              <a:gd name="connsiteY76" fmla="*/ 4345 h 9891"/>
              <a:gd name="connsiteX77" fmla="*/ 419 w 10000"/>
              <a:gd name="connsiteY77" fmla="*/ 2610 h 9891"/>
              <a:gd name="connsiteX78" fmla="*/ 419 w 10000"/>
              <a:gd name="connsiteY78" fmla="*/ 2172 h 9891"/>
              <a:gd name="connsiteX79" fmla="*/ 419 w 10000"/>
              <a:gd name="connsiteY79" fmla="*/ 1845 h 9891"/>
              <a:gd name="connsiteX80" fmla="*/ 419 w 10000"/>
              <a:gd name="connsiteY80" fmla="*/ 1517 h 9891"/>
              <a:gd name="connsiteX81" fmla="*/ 419 w 10000"/>
              <a:gd name="connsiteY81" fmla="*/ 1189 h 9891"/>
              <a:gd name="connsiteX82" fmla="*/ 419 w 10000"/>
              <a:gd name="connsiteY82" fmla="*/ 984 h 9891"/>
              <a:gd name="connsiteX83" fmla="*/ 419 w 10000"/>
              <a:gd name="connsiteY83" fmla="*/ 765 h 9891"/>
              <a:gd name="connsiteX84" fmla="*/ 419 w 10000"/>
              <a:gd name="connsiteY84" fmla="*/ 547 h 9891"/>
              <a:gd name="connsiteX85" fmla="*/ 209 w 10000"/>
              <a:gd name="connsiteY85" fmla="*/ 437 h 9891"/>
              <a:gd name="connsiteX86" fmla="*/ 0 w 10000"/>
              <a:gd name="connsiteY86" fmla="*/ 219 h 9891"/>
              <a:gd name="connsiteX87" fmla="*/ 0 w 10000"/>
              <a:gd name="connsiteY87" fmla="*/ 110 h 9891"/>
              <a:gd name="connsiteX88" fmla="*/ 0 w 10000"/>
              <a:gd name="connsiteY88" fmla="*/ 0 h 9891"/>
              <a:gd name="connsiteX89" fmla="*/ 2094 w 10000"/>
              <a:gd name="connsiteY89" fmla="*/ 437 h 9891"/>
              <a:gd name="connsiteX90" fmla="*/ 2094 w 10000"/>
              <a:gd name="connsiteY90" fmla="*/ 765 h 9891"/>
              <a:gd name="connsiteX91" fmla="*/ 1885 w 10000"/>
              <a:gd name="connsiteY91" fmla="*/ 1189 h 9891"/>
              <a:gd name="connsiteX92" fmla="*/ 1885 w 10000"/>
              <a:gd name="connsiteY92" fmla="*/ 1407 h 9891"/>
              <a:gd name="connsiteX93" fmla="*/ 1675 w 10000"/>
              <a:gd name="connsiteY93" fmla="*/ 1735 h 9891"/>
              <a:gd name="connsiteX94" fmla="*/ 1675 w 10000"/>
              <a:gd name="connsiteY94" fmla="*/ 2282 h 9891"/>
              <a:gd name="connsiteX95" fmla="*/ 1466 w 10000"/>
              <a:gd name="connsiteY95" fmla="*/ 2828 h 9891"/>
              <a:gd name="connsiteX96" fmla="*/ 1466 w 10000"/>
              <a:gd name="connsiteY96" fmla="*/ 2828 h 9891"/>
              <a:gd name="connsiteX0" fmla="*/ 1466 w 10000"/>
              <a:gd name="connsiteY0" fmla="*/ 2859 h 10000"/>
              <a:gd name="connsiteX1" fmla="*/ 1466 w 10000"/>
              <a:gd name="connsiteY1" fmla="*/ 3412 h 10000"/>
              <a:gd name="connsiteX2" fmla="*/ 1466 w 10000"/>
              <a:gd name="connsiteY2" fmla="*/ 3950 h 10000"/>
              <a:gd name="connsiteX3" fmla="*/ 1466 w 10000"/>
              <a:gd name="connsiteY3" fmla="*/ 4503 h 10000"/>
              <a:gd name="connsiteX4" fmla="*/ 1466 w 10000"/>
              <a:gd name="connsiteY4" fmla="*/ 4945 h 10000"/>
              <a:gd name="connsiteX5" fmla="*/ 1257 w 10000"/>
              <a:gd name="connsiteY5" fmla="*/ 5387 h 10000"/>
              <a:gd name="connsiteX6" fmla="*/ 1257 w 10000"/>
              <a:gd name="connsiteY6" fmla="*/ 5940 h 10000"/>
              <a:gd name="connsiteX7" fmla="*/ 1466 w 10000"/>
              <a:gd name="connsiteY7" fmla="*/ 7031 h 10000"/>
              <a:gd name="connsiteX8" fmla="*/ 1466 w 10000"/>
              <a:gd name="connsiteY8" fmla="*/ 7472 h 10000"/>
              <a:gd name="connsiteX9" fmla="*/ 1675 w 10000"/>
              <a:gd name="connsiteY9" fmla="*/ 7914 h 10000"/>
              <a:gd name="connsiteX10" fmla="*/ 1885 w 10000"/>
              <a:gd name="connsiteY10" fmla="*/ 8246 h 10000"/>
              <a:gd name="connsiteX11" fmla="*/ 2094 w 10000"/>
              <a:gd name="connsiteY11" fmla="*/ 8577 h 10000"/>
              <a:gd name="connsiteX12" fmla="*/ 2304 w 10000"/>
              <a:gd name="connsiteY12" fmla="*/ 8688 h 10000"/>
              <a:gd name="connsiteX13" fmla="*/ 2723 w 10000"/>
              <a:gd name="connsiteY13" fmla="*/ 8909 h 10000"/>
              <a:gd name="connsiteX14" fmla="*/ 3325 w 10000"/>
              <a:gd name="connsiteY14" fmla="*/ 8909 h 10000"/>
              <a:gd name="connsiteX15" fmla="*/ 3953 w 10000"/>
              <a:gd name="connsiteY15" fmla="*/ 9019 h 10000"/>
              <a:gd name="connsiteX16" fmla="*/ 4581 w 10000"/>
              <a:gd name="connsiteY16" fmla="*/ 9019 h 10000"/>
              <a:gd name="connsiteX17" fmla="*/ 5209 w 10000"/>
              <a:gd name="connsiteY17" fmla="*/ 9019 h 10000"/>
              <a:gd name="connsiteX18" fmla="*/ 5838 w 10000"/>
              <a:gd name="connsiteY18" fmla="*/ 9019 h 10000"/>
              <a:gd name="connsiteX19" fmla="*/ 6466 w 10000"/>
              <a:gd name="connsiteY19" fmla="*/ 9019 h 10000"/>
              <a:gd name="connsiteX20" fmla="*/ 6885 w 10000"/>
              <a:gd name="connsiteY20" fmla="*/ 8909 h 10000"/>
              <a:gd name="connsiteX21" fmla="*/ 7513 w 10000"/>
              <a:gd name="connsiteY21" fmla="*/ 8688 h 10000"/>
              <a:gd name="connsiteX22" fmla="*/ 7723 w 10000"/>
              <a:gd name="connsiteY22" fmla="*/ 8577 h 10000"/>
              <a:gd name="connsiteX23" fmla="*/ 7906 w 10000"/>
              <a:gd name="connsiteY23" fmla="*/ 8356 h 10000"/>
              <a:gd name="connsiteX24" fmla="*/ 8115 w 10000"/>
              <a:gd name="connsiteY24" fmla="*/ 8024 h 10000"/>
              <a:gd name="connsiteX25" fmla="*/ 8325 w 10000"/>
              <a:gd name="connsiteY25" fmla="*/ 7694 h 10000"/>
              <a:gd name="connsiteX26" fmla="*/ 8534 w 10000"/>
              <a:gd name="connsiteY26" fmla="*/ 7362 h 10000"/>
              <a:gd name="connsiteX27" fmla="*/ 8534 w 10000"/>
              <a:gd name="connsiteY27" fmla="*/ 7031 h 10000"/>
              <a:gd name="connsiteX28" fmla="*/ 8534 w 10000"/>
              <a:gd name="connsiteY28" fmla="*/ 6699 h 10000"/>
              <a:gd name="connsiteX29" fmla="*/ 8743 w 10000"/>
              <a:gd name="connsiteY29" fmla="*/ 6382 h 10000"/>
              <a:gd name="connsiteX30" fmla="*/ 8743 w 10000"/>
              <a:gd name="connsiteY30" fmla="*/ 6270 h 10000"/>
              <a:gd name="connsiteX31" fmla="*/ 8953 w 10000"/>
              <a:gd name="connsiteY31" fmla="*/ 6160 h 10000"/>
              <a:gd name="connsiteX32" fmla="*/ 8953 w 10000"/>
              <a:gd name="connsiteY32" fmla="*/ 6160 h 10000"/>
              <a:gd name="connsiteX33" fmla="*/ 8953 w 10000"/>
              <a:gd name="connsiteY33" fmla="*/ 6270 h 10000"/>
              <a:gd name="connsiteX34" fmla="*/ 8953 w 10000"/>
              <a:gd name="connsiteY34" fmla="*/ 6382 h 10000"/>
              <a:gd name="connsiteX35" fmla="*/ 8953 w 10000"/>
              <a:gd name="connsiteY35" fmla="*/ 6478 h 10000"/>
              <a:gd name="connsiteX36" fmla="*/ 9162 w 10000"/>
              <a:gd name="connsiteY36" fmla="*/ 6589 h 10000"/>
              <a:gd name="connsiteX37" fmla="*/ 9162 w 10000"/>
              <a:gd name="connsiteY37" fmla="*/ 6809 h 10000"/>
              <a:gd name="connsiteX38" fmla="*/ 9162 w 10000"/>
              <a:gd name="connsiteY38" fmla="*/ 7031 h 10000"/>
              <a:gd name="connsiteX39" fmla="*/ 9372 w 10000"/>
              <a:gd name="connsiteY39" fmla="*/ 7251 h 10000"/>
              <a:gd name="connsiteX40" fmla="*/ 9372 w 10000"/>
              <a:gd name="connsiteY40" fmla="*/ 7804 h 10000"/>
              <a:gd name="connsiteX41" fmla="*/ 9581 w 10000"/>
              <a:gd name="connsiteY41" fmla="*/ 8246 h 10000"/>
              <a:gd name="connsiteX42" fmla="*/ 9791 w 10000"/>
              <a:gd name="connsiteY42" fmla="*/ 8577 h 10000"/>
              <a:gd name="connsiteX43" fmla="*/ 10000 w 10000"/>
              <a:gd name="connsiteY43" fmla="*/ 8798 h 10000"/>
              <a:gd name="connsiteX44" fmla="*/ 10000 w 10000"/>
              <a:gd name="connsiteY44" fmla="*/ 8909 h 10000"/>
              <a:gd name="connsiteX45" fmla="*/ 10000 w 10000"/>
              <a:gd name="connsiteY45" fmla="*/ 9019 h 10000"/>
              <a:gd name="connsiteX46" fmla="*/ 10000 w 10000"/>
              <a:gd name="connsiteY46" fmla="*/ 9116 h 10000"/>
              <a:gd name="connsiteX47" fmla="*/ 9791 w 10000"/>
              <a:gd name="connsiteY47" fmla="*/ 9227 h 10000"/>
              <a:gd name="connsiteX48" fmla="*/ 9581 w 10000"/>
              <a:gd name="connsiteY48" fmla="*/ 9337 h 10000"/>
              <a:gd name="connsiteX49" fmla="*/ 9372 w 10000"/>
              <a:gd name="connsiteY49" fmla="*/ 9448 h 10000"/>
              <a:gd name="connsiteX50" fmla="*/ 8953 w 10000"/>
              <a:gd name="connsiteY50" fmla="*/ 9558 h 10000"/>
              <a:gd name="connsiteX51" fmla="*/ 8534 w 10000"/>
              <a:gd name="connsiteY51" fmla="*/ 9668 h 10000"/>
              <a:gd name="connsiteX52" fmla="*/ 7723 w 10000"/>
              <a:gd name="connsiteY52" fmla="*/ 9890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0 h 10000"/>
              <a:gd name="connsiteX60" fmla="*/ 2906 w 10000"/>
              <a:gd name="connsiteY60" fmla="*/ 9890 h 10000"/>
              <a:gd name="connsiteX61" fmla="*/ 2513 w 10000"/>
              <a:gd name="connsiteY61" fmla="*/ 9779 h 10000"/>
              <a:gd name="connsiteX62" fmla="*/ 2094 w 10000"/>
              <a:gd name="connsiteY62" fmla="*/ 9668 h 10000"/>
              <a:gd name="connsiteX63" fmla="*/ 1885 w 10000"/>
              <a:gd name="connsiteY63" fmla="*/ 9558 h 10000"/>
              <a:gd name="connsiteX64" fmla="*/ 1466 w 10000"/>
              <a:gd name="connsiteY64" fmla="*/ 9337 h 10000"/>
              <a:gd name="connsiteX65" fmla="*/ 1257 w 10000"/>
              <a:gd name="connsiteY65" fmla="*/ 9116 h 10000"/>
              <a:gd name="connsiteX66" fmla="*/ 1047 w 10000"/>
              <a:gd name="connsiteY66" fmla="*/ 8798 h 10000"/>
              <a:gd name="connsiteX67" fmla="*/ 838 w 10000"/>
              <a:gd name="connsiteY67" fmla="*/ 8577 h 10000"/>
              <a:gd name="connsiteX68" fmla="*/ 628 w 10000"/>
              <a:gd name="connsiteY68" fmla="*/ 8356 h 10000"/>
              <a:gd name="connsiteX69" fmla="*/ 628 w 10000"/>
              <a:gd name="connsiteY69" fmla="*/ 8136 h 10000"/>
              <a:gd name="connsiteX70" fmla="*/ 419 w 10000"/>
              <a:gd name="connsiteY70" fmla="*/ 7914 h 10000"/>
              <a:gd name="connsiteX71" fmla="*/ 419 w 10000"/>
              <a:gd name="connsiteY71" fmla="*/ 7583 h 10000"/>
              <a:gd name="connsiteX72" fmla="*/ 419 w 10000"/>
              <a:gd name="connsiteY72" fmla="*/ 7362 h 10000"/>
              <a:gd name="connsiteX73" fmla="*/ 419 w 10000"/>
              <a:gd name="connsiteY73" fmla="*/ 6920 h 10000"/>
              <a:gd name="connsiteX74" fmla="*/ 419 w 10000"/>
              <a:gd name="connsiteY74" fmla="*/ 6589 h 10000"/>
              <a:gd name="connsiteX75" fmla="*/ 419 w 10000"/>
              <a:gd name="connsiteY75" fmla="*/ 6160 h 10000"/>
              <a:gd name="connsiteX76" fmla="*/ 419 w 10000"/>
              <a:gd name="connsiteY76" fmla="*/ 4393 h 10000"/>
              <a:gd name="connsiteX77" fmla="*/ 419 w 10000"/>
              <a:gd name="connsiteY77" fmla="*/ 2639 h 10000"/>
              <a:gd name="connsiteX78" fmla="*/ 419 w 10000"/>
              <a:gd name="connsiteY78" fmla="*/ 2196 h 10000"/>
              <a:gd name="connsiteX79" fmla="*/ 419 w 10000"/>
              <a:gd name="connsiteY79" fmla="*/ 1865 h 10000"/>
              <a:gd name="connsiteX80" fmla="*/ 419 w 10000"/>
              <a:gd name="connsiteY80" fmla="*/ 1534 h 10000"/>
              <a:gd name="connsiteX81" fmla="*/ 419 w 10000"/>
              <a:gd name="connsiteY81" fmla="*/ 1202 h 10000"/>
              <a:gd name="connsiteX82" fmla="*/ 419 w 10000"/>
              <a:gd name="connsiteY82" fmla="*/ 995 h 10000"/>
              <a:gd name="connsiteX83" fmla="*/ 419 w 10000"/>
              <a:gd name="connsiteY83" fmla="*/ 773 h 10000"/>
              <a:gd name="connsiteX84" fmla="*/ 419 w 10000"/>
              <a:gd name="connsiteY84" fmla="*/ 553 h 10000"/>
              <a:gd name="connsiteX85" fmla="*/ 209 w 10000"/>
              <a:gd name="connsiteY85" fmla="*/ 442 h 10000"/>
              <a:gd name="connsiteX86" fmla="*/ 0 w 10000"/>
              <a:gd name="connsiteY86" fmla="*/ 221 h 10000"/>
              <a:gd name="connsiteX87" fmla="*/ 0 w 10000"/>
              <a:gd name="connsiteY87" fmla="*/ 0 h 10000"/>
              <a:gd name="connsiteX88" fmla="*/ 2094 w 10000"/>
              <a:gd name="connsiteY88" fmla="*/ 442 h 10000"/>
              <a:gd name="connsiteX89" fmla="*/ 2094 w 10000"/>
              <a:gd name="connsiteY89" fmla="*/ 773 h 10000"/>
              <a:gd name="connsiteX90" fmla="*/ 1885 w 10000"/>
              <a:gd name="connsiteY90" fmla="*/ 1202 h 10000"/>
              <a:gd name="connsiteX91" fmla="*/ 1885 w 10000"/>
              <a:gd name="connsiteY91" fmla="*/ 1423 h 10000"/>
              <a:gd name="connsiteX92" fmla="*/ 1675 w 10000"/>
              <a:gd name="connsiteY92" fmla="*/ 1754 h 10000"/>
              <a:gd name="connsiteX93" fmla="*/ 1675 w 10000"/>
              <a:gd name="connsiteY93" fmla="*/ 2307 h 10000"/>
              <a:gd name="connsiteX94" fmla="*/ 1466 w 10000"/>
              <a:gd name="connsiteY94" fmla="*/ 2859 h 10000"/>
              <a:gd name="connsiteX95" fmla="*/ 1466 w 10000"/>
              <a:gd name="connsiteY95" fmla="*/ 2859 h 10000"/>
              <a:gd name="connsiteX0" fmla="*/ 1466 w 10000"/>
              <a:gd name="connsiteY0" fmla="*/ 2638 h 9779"/>
              <a:gd name="connsiteX1" fmla="*/ 1466 w 10000"/>
              <a:gd name="connsiteY1" fmla="*/ 3191 h 9779"/>
              <a:gd name="connsiteX2" fmla="*/ 1466 w 10000"/>
              <a:gd name="connsiteY2" fmla="*/ 3729 h 9779"/>
              <a:gd name="connsiteX3" fmla="*/ 1466 w 10000"/>
              <a:gd name="connsiteY3" fmla="*/ 4282 h 9779"/>
              <a:gd name="connsiteX4" fmla="*/ 1466 w 10000"/>
              <a:gd name="connsiteY4" fmla="*/ 4724 h 9779"/>
              <a:gd name="connsiteX5" fmla="*/ 1257 w 10000"/>
              <a:gd name="connsiteY5" fmla="*/ 5166 h 9779"/>
              <a:gd name="connsiteX6" fmla="*/ 1257 w 10000"/>
              <a:gd name="connsiteY6" fmla="*/ 5719 h 9779"/>
              <a:gd name="connsiteX7" fmla="*/ 1466 w 10000"/>
              <a:gd name="connsiteY7" fmla="*/ 6810 h 9779"/>
              <a:gd name="connsiteX8" fmla="*/ 1466 w 10000"/>
              <a:gd name="connsiteY8" fmla="*/ 7251 h 9779"/>
              <a:gd name="connsiteX9" fmla="*/ 1675 w 10000"/>
              <a:gd name="connsiteY9" fmla="*/ 7693 h 9779"/>
              <a:gd name="connsiteX10" fmla="*/ 1885 w 10000"/>
              <a:gd name="connsiteY10" fmla="*/ 8025 h 9779"/>
              <a:gd name="connsiteX11" fmla="*/ 2094 w 10000"/>
              <a:gd name="connsiteY11" fmla="*/ 8356 h 9779"/>
              <a:gd name="connsiteX12" fmla="*/ 2304 w 10000"/>
              <a:gd name="connsiteY12" fmla="*/ 8467 h 9779"/>
              <a:gd name="connsiteX13" fmla="*/ 2723 w 10000"/>
              <a:gd name="connsiteY13" fmla="*/ 8688 h 9779"/>
              <a:gd name="connsiteX14" fmla="*/ 3325 w 10000"/>
              <a:gd name="connsiteY14" fmla="*/ 8688 h 9779"/>
              <a:gd name="connsiteX15" fmla="*/ 3953 w 10000"/>
              <a:gd name="connsiteY15" fmla="*/ 8798 h 9779"/>
              <a:gd name="connsiteX16" fmla="*/ 4581 w 10000"/>
              <a:gd name="connsiteY16" fmla="*/ 8798 h 9779"/>
              <a:gd name="connsiteX17" fmla="*/ 5209 w 10000"/>
              <a:gd name="connsiteY17" fmla="*/ 8798 h 9779"/>
              <a:gd name="connsiteX18" fmla="*/ 5838 w 10000"/>
              <a:gd name="connsiteY18" fmla="*/ 8798 h 9779"/>
              <a:gd name="connsiteX19" fmla="*/ 6466 w 10000"/>
              <a:gd name="connsiteY19" fmla="*/ 8798 h 9779"/>
              <a:gd name="connsiteX20" fmla="*/ 6885 w 10000"/>
              <a:gd name="connsiteY20" fmla="*/ 8688 h 9779"/>
              <a:gd name="connsiteX21" fmla="*/ 7513 w 10000"/>
              <a:gd name="connsiteY21" fmla="*/ 8467 h 9779"/>
              <a:gd name="connsiteX22" fmla="*/ 7723 w 10000"/>
              <a:gd name="connsiteY22" fmla="*/ 8356 h 9779"/>
              <a:gd name="connsiteX23" fmla="*/ 7906 w 10000"/>
              <a:gd name="connsiteY23" fmla="*/ 8135 h 9779"/>
              <a:gd name="connsiteX24" fmla="*/ 8115 w 10000"/>
              <a:gd name="connsiteY24" fmla="*/ 7803 h 9779"/>
              <a:gd name="connsiteX25" fmla="*/ 8325 w 10000"/>
              <a:gd name="connsiteY25" fmla="*/ 7473 h 9779"/>
              <a:gd name="connsiteX26" fmla="*/ 8534 w 10000"/>
              <a:gd name="connsiteY26" fmla="*/ 7141 h 9779"/>
              <a:gd name="connsiteX27" fmla="*/ 8534 w 10000"/>
              <a:gd name="connsiteY27" fmla="*/ 6810 h 9779"/>
              <a:gd name="connsiteX28" fmla="*/ 8534 w 10000"/>
              <a:gd name="connsiteY28" fmla="*/ 6478 h 9779"/>
              <a:gd name="connsiteX29" fmla="*/ 8743 w 10000"/>
              <a:gd name="connsiteY29" fmla="*/ 6161 h 9779"/>
              <a:gd name="connsiteX30" fmla="*/ 8743 w 10000"/>
              <a:gd name="connsiteY30" fmla="*/ 6049 h 9779"/>
              <a:gd name="connsiteX31" fmla="*/ 8953 w 10000"/>
              <a:gd name="connsiteY31" fmla="*/ 5939 h 9779"/>
              <a:gd name="connsiteX32" fmla="*/ 8953 w 10000"/>
              <a:gd name="connsiteY32" fmla="*/ 5939 h 9779"/>
              <a:gd name="connsiteX33" fmla="*/ 8953 w 10000"/>
              <a:gd name="connsiteY33" fmla="*/ 6049 h 9779"/>
              <a:gd name="connsiteX34" fmla="*/ 8953 w 10000"/>
              <a:gd name="connsiteY34" fmla="*/ 6161 h 9779"/>
              <a:gd name="connsiteX35" fmla="*/ 8953 w 10000"/>
              <a:gd name="connsiteY35" fmla="*/ 6257 h 9779"/>
              <a:gd name="connsiteX36" fmla="*/ 9162 w 10000"/>
              <a:gd name="connsiteY36" fmla="*/ 6368 h 9779"/>
              <a:gd name="connsiteX37" fmla="*/ 9162 w 10000"/>
              <a:gd name="connsiteY37" fmla="*/ 6588 h 9779"/>
              <a:gd name="connsiteX38" fmla="*/ 9162 w 10000"/>
              <a:gd name="connsiteY38" fmla="*/ 6810 h 9779"/>
              <a:gd name="connsiteX39" fmla="*/ 9372 w 10000"/>
              <a:gd name="connsiteY39" fmla="*/ 7030 h 9779"/>
              <a:gd name="connsiteX40" fmla="*/ 9372 w 10000"/>
              <a:gd name="connsiteY40" fmla="*/ 7583 h 9779"/>
              <a:gd name="connsiteX41" fmla="*/ 9581 w 10000"/>
              <a:gd name="connsiteY41" fmla="*/ 8025 h 9779"/>
              <a:gd name="connsiteX42" fmla="*/ 9791 w 10000"/>
              <a:gd name="connsiteY42" fmla="*/ 8356 h 9779"/>
              <a:gd name="connsiteX43" fmla="*/ 10000 w 10000"/>
              <a:gd name="connsiteY43" fmla="*/ 8577 h 9779"/>
              <a:gd name="connsiteX44" fmla="*/ 10000 w 10000"/>
              <a:gd name="connsiteY44" fmla="*/ 8688 h 9779"/>
              <a:gd name="connsiteX45" fmla="*/ 10000 w 10000"/>
              <a:gd name="connsiteY45" fmla="*/ 8798 h 9779"/>
              <a:gd name="connsiteX46" fmla="*/ 10000 w 10000"/>
              <a:gd name="connsiteY46" fmla="*/ 8895 h 9779"/>
              <a:gd name="connsiteX47" fmla="*/ 9791 w 10000"/>
              <a:gd name="connsiteY47" fmla="*/ 9006 h 9779"/>
              <a:gd name="connsiteX48" fmla="*/ 9581 w 10000"/>
              <a:gd name="connsiteY48" fmla="*/ 9116 h 9779"/>
              <a:gd name="connsiteX49" fmla="*/ 9372 w 10000"/>
              <a:gd name="connsiteY49" fmla="*/ 9227 h 9779"/>
              <a:gd name="connsiteX50" fmla="*/ 8953 w 10000"/>
              <a:gd name="connsiteY50" fmla="*/ 9337 h 9779"/>
              <a:gd name="connsiteX51" fmla="*/ 8534 w 10000"/>
              <a:gd name="connsiteY51" fmla="*/ 9447 h 9779"/>
              <a:gd name="connsiteX52" fmla="*/ 7723 w 10000"/>
              <a:gd name="connsiteY52" fmla="*/ 9669 h 9779"/>
              <a:gd name="connsiteX53" fmla="*/ 6885 w 10000"/>
              <a:gd name="connsiteY53" fmla="*/ 9779 h 9779"/>
              <a:gd name="connsiteX54" fmla="*/ 6047 w 10000"/>
              <a:gd name="connsiteY54" fmla="*/ 9779 h 9779"/>
              <a:gd name="connsiteX55" fmla="*/ 5419 w 10000"/>
              <a:gd name="connsiteY55" fmla="*/ 9779 h 9779"/>
              <a:gd name="connsiteX56" fmla="*/ 4791 w 10000"/>
              <a:gd name="connsiteY56" fmla="*/ 9779 h 9779"/>
              <a:gd name="connsiteX57" fmla="*/ 4372 w 10000"/>
              <a:gd name="connsiteY57" fmla="*/ 9779 h 9779"/>
              <a:gd name="connsiteX58" fmla="*/ 3743 w 10000"/>
              <a:gd name="connsiteY58" fmla="*/ 9779 h 9779"/>
              <a:gd name="connsiteX59" fmla="*/ 3325 w 10000"/>
              <a:gd name="connsiteY59" fmla="*/ 9669 h 9779"/>
              <a:gd name="connsiteX60" fmla="*/ 2906 w 10000"/>
              <a:gd name="connsiteY60" fmla="*/ 9669 h 9779"/>
              <a:gd name="connsiteX61" fmla="*/ 2513 w 10000"/>
              <a:gd name="connsiteY61" fmla="*/ 9558 h 9779"/>
              <a:gd name="connsiteX62" fmla="*/ 2094 w 10000"/>
              <a:gd name="connsiteY62" fmla="*/ 9447 h 9779"/>
              <a:gd name="connsiteX63" fmla="*/ 1885 w 10000"/>
              <a:gd name="connsiteY63" fmla="*/ 9337 h 9779"/>
              <a:gd name="connsiteX64" fmla="*/ 1466 w 10000"/>
              <a:gd name="connsiteY64" fmla="*/ 9116 h 9779"/>
              <a:gd name="connsiteX65" fmla="*/ 1257 w 10000"/>
              <a:gd name="connsiteY65" fmla="*/ 8895 h 9779"/>
              <a:gd name="connsiteX66" fmla="*/ 1047 w 10000"/>
              <a:gd name="connsiteY66" fmla="*/ 8577 h 9779"/>
              <a:gd name="connsiteX67" fmla="*/ 838 w 10000"/>
              <a:gd name="connsiteY67" fmla="*/ 8356 h 9779"/>
              <a:gd name="connsiteX68" fmla="*/ 628 w 10000"/>
              <a:gd name="connsiteY68" fmla="*/ 8135 h 9779"/>
              <a:gd name="connsiteX69" fmla="*/ 628 w 10000"/>
              <a:gd name="connsiteY69" fmla="*/ 7915 h 9779"/>
              <a:gd name="connsiteX70" fmla="*/ 419 w 10000"/>
              <a:gd name="connsiteY70" fmla="*/ 7693 h 9779"/>
              <a:gd name="connsiteX71" fmla="*/ 419 w 10000"/>
              <a:gd name="connsiteY71" fmla="*/ 7362 h 9779"/>
              <a:gd name="connsiteX72" fmla="*/ 419 w 10000"/>
              <a:gd name="connsiteY72" fmla="*/ 7141 h 9779"/>
              <a:gd name="connsiteX73" fmla="*/ 419 w 10000"/>
              <a:gd name="connsiteY73" fmla="*/ 6699 h 9779"/>
              <a:gd name="connsiteX74" fmla="*/ 419 w 10000"/>
              <a:gd name="connsiteY74" fmla="*/ 6368 h 9779"/>
              <a:gd name="connsiteX75" fmla="*/ 419 w 10000"/>
              <a:gd name="connsiteY75" fmla="*/ 5939 h 9779"/>
              <a:gd name="connsiteX76" fmla="*/ 419 w 10000"/>
              <a:gd name="connsiteY76" fmla="*/ 4172 h 9779"/>
              <a:gd name="connsiteX77" fmla="*/ 419 w 10000"/>
              <a:gd name="connsiteY77" fmla="*/ 2418 h 9779"/>
              <a:gd name="connsiteX78" fmla="*/ 419 w 10000"/>
              <a:gd name="connsiteY78" fmla="*/ 1975 h 9779"/>
              <a:gd name="connsiteX79" fmla="*/ 419 w 10000"/>
              <a:gd name="connsiteY79" fmla="*/ 1644 h 9779"/>
              <a:gd name="connsiteX80" fmla="*/ 419 w 10000"/>
              <a:gd name="connsiteY80" fmla="*/ 1313 h 9779"/>
              <a:gd name="connsiteX81" fmla="*/ 419 w 10000"/>
              <a:gd name="connsiteY81" fmla="*/ 981 h 9779"/>
              <a:gd name="connsiteX82" fmla="*/ 419 w 10000"/>
              <a:gd name="connsiteY82" fmla="*/ 774 h 9779"/>
              <a:gd name="connsiteX83" fmla="*/ 419 w 10000"/>
              <a:gd name="connsiteY83" fmla="*/ 552 h 9779"/>
              <a:gd name="connsiteX84" fmla="*/ 419 w 10000"/>
              <a:gd name="connsiteY84" fmla="*/ 332 h 9779"/>
              <a:gd name="connsiteX85" fmla="*/ 209 w 10000"/>
              <a:gd name="connsiteY85" fmla="*/ 221 h 9779"/>
              <a:gd name="connsiteX86" fmla="*/ 0 w 10000"/>
              <a:gd name="connsiteY86" fmla="*/ 0 h 9779"/>
              <a:gd name="connsiteX87" fmla="*/ 2094 w 10000"/>
              <a:gd name="connsiteY87" fmla="*/ 221 h 9779"/>
              <a:gd name="connsiteX88" fmla="*/ 2094 w 10000"/>
              <a:gd name="connsiteY88" fmla="*/ 552 h 9779"/>
              <a:gd name="connsiteX89" fmla="*/ 1885 w 10000"/>
              <a:gd name="connsiteY89" fmla="*/ 981 h 9779"/>
              <a:gd name="connsiteX90" fmla="*/ 1885 w 10000"/>
              <a:gd name="connsiteY90" fmla="*/ 1202 h 9779"/>
              <a:gd name="connsiteX91" fmla="*/ 1675 w 10000"/>
              <a:gd name="connsiteY91" fmla="*/ 1533 h 9779"/>
              <a:gd name="connsiteX92" fmla="*/ 1675 w 10000"/>
              <a:gd name="connsiteY92" fmla="*/ 2086 h 9779"/>
              <a:gd name="connsiteX93" fmla="*/ 1466 w 10000"/>
              <a:gd name="connsiteY93" fmla="*/ 2638 h 9779"/>
              <a:gd name="connsiteX94" fmla="*/ 1466 w 10000"/>
              <a:gd name="connsiteY94" fmla="*/ 2638 h 9779"/>
              <a:gd name="connsiteX0" fmla="*/ 1466 w 10000"/>
              <a:gd name="connsiteY0" fmla="*/ 2698 h 10000"/>
              <a:gd name="connsiteX1" fmla="*/ 1466 w 10000"/>
              <a:gd name="connsiteY1" fmla="*/ 3263 h 10000"/>
              <a:gd name="connsiteX2" fmla="*/ 1466 w 10000"/>
              <a:gd name="connsiteY2" fmla="*/ 3813 h 10000"/>
              <a:gd name="connsiteX3" fmla="*/ 1466 w 10000"/>
              <a:gd name="connsiteY3" fmla="*/ 4379 h 10000"/>
              <a:gd name="connsiteX4" fmla="*/ 1466 w 10000"/>
              <a:gd name="connsiteY4" fmla="*/ 4831 h 10000"/>
              <a:gd name="connsiteX5" fmla="*/ 1257 w 10000"/>
              <a:gd name="connsiteY5" fmla="*/ 5283 h 10000"/>
              <a:gd name="connsiteX6" fmla="*/ 1257 w 10000"/>
              <a:gd name="connsiteY6" fmla="*/ 5848 h 10000"/>
              <a:gd name="connsiteX7" fmla="*/ 1466 w 10000"/>
              <a:gd name="connsiteY7" fmla="*/ 6964 h 10000"/>
              <a:gd name="connsiteX8" fmla="*/ 1466 w 10000"/>
              <a:gd name="connsiteY8" fmla="*/ 7415 h 10000"/>
              <a:gd name="connsiteX9" fmla="*/ 1675 w 10000"/>
              <a:gd name="connsiteY9" fmla="*/ 7867 h 10000"/>
              <a:gd name="connsiteX10" fmla="*/ 1885 w 10000"/>
              <a:gd name="connsiteY10" fmla="*/ 8206 h 10000"/>
              <a:gd name="connsiteX11" fmla="*/ 2094 w 10000"/>
              <a:gd name="connsiteY11" fmla="*/ 8545 h 10000"/>
              <a:gd name="connsiteX12" fmla="*/ 2304 w 10000"/>
              <a:gd name="connsiteY12" fmla="*/ 8658 h 10000"/>
              <a:gd name="connsiteX13" fmla="*/ 2723 w 10000"/>
              <a:gd name="connsiteY13" fmla="*/ 8884 h 10000"/>
              <a:gd name="connsiteX14" fmla="*/ 3325 w 10000"/>
              <a:gd name="connsiteY14" fmla="*/ 8884 h 10000"/>
              <a:gd name="connsiteX15" fmla="*/ 3953 w 10000"/>
              <a:gd name="connsiteY15" fmla="*/ 8997 h 10000"/>
              <a:gd name="connsiteX16" fmla="*/ 4581 w 10000"/>
              <a:gd name="connsiteY16" fmla="*/ 8997 h 10000"/>
              <a:gd name="connsiteX17" fmla="*/ 5209 w 10000"/>
              <a:gd name="connsiteY17" fmla="*/ 8997 h 10000"/>
              <a:gd name="connsiteX18" fmla="*/ 5838 w 10000"/>
              <a:gd name="connsiteY18" fmla="*/ 8997 h 10000"/>
              <a:gd name="connsiteX19" fmla="*/ 6466 w 10000"/>
              <a:gd name="connsiteY19" fmla="*/ 8997 h 10000"/>
              <a:gd name="connsiteX20" fmla="*/ 6885 w 10000"/>
              <a:gd name="connsiteY20" fmla="*/ 8884 h 10000"/>
              <a:gd name="connsiteX21" fmla="*/ 7513 w 10000"/>
              <a:gd name="connsiteY21" fmla="*/ 8658 h 10000"/>
              <a:gd name="connsiteX22" fmla="*/ 7723 w 10000"/>
              <a:gd name="connsiteY22" fmla="*/ 8545 h 10000"/>
              <a:gd name="connsiteX23" fmla="*/ 7906 w 10000"/>
              <a:gd name="connsiteY23" fmla="*/ 8319 h 10000"/>
              <a:gd name="connsiteX24" fmla="*/ 8115 w 10000"/>
              <a:gd name="connsiteY24" fmla="*/ 7979 h 10000"/>
              <a:gd name="connsiteX25" fmla="*/ 8325 w 10000"/>
              <a:gd name="connsiteY25" fmla="*/ 7642 h 10000"/>
              <a:gd name="connsiteX26" fmla="*/ 8534 w 10000"/>
              <a:gd name="connsiteY26" fmla="*/ 7302 h 10000"/>
              <a:gd name="connsiteX27" fmla="*/ 8534 w 10000"/>
              <a:gd name="connsiteY27" fmla="*/ 6964 h 10000"/>
              <a:gd name="connsiteX28" fmla="*/ 8534 w 10000"/>
              <a:gd name="connsiteY28" fmla="*/ 6624 h 10000"/>
              <a:gd name="connsiteX29" fmla="*/ 8743 w 10000"/>
              <a:gd name="connsiteY29" fmla="*/ 6300 h 10000"/>
              <a:gd name="connsiteX30" fmla="*/ 8743 w 10000"/>
              <a:gd name="connsiteY30" fmla="*/ 6186 h 10000"/>
              <a:gd name="connsiteX31" fmla="*/ 8953 w 10000"/>
              <a:gd name="connsiteY31" fmla="*/ 6073 h 10000"/>
              <a:gd name="connsiteX32" fmla="*/ 8953 w 10000"/>
              <a:gd name="connsiteY32" fmla="*/ 6073 h 10000"/>
              <a:gd name="connsiteX33" fmla="*/ 8953 w 10000"/>
              <a:gd name="connsiteY33" fmla="*/ 6186 h 10000"/>
              <a:gd name="connsiteX34" fmla="*/ 8953 w 10000"/>
              <a:gd name="connsiteY34" fmla="*/ 6300 h 10000"/>
              <a:gd name="connsiteX35" fmla="*/ 8953 w 10000"/>
              <a:gd name="connsiteY35" fmla="*/ 6398 h 10000"/>
              <a:gd name="connsiteX36" fmla="*/ 9162 w 10000"/>
              <a:gd name="connsiteY36" fmla="*/ 6512 h 10000"/>
              <a:gd name="connsiteX37" fmla="*/ 9162 w 10000"/>
              <a:gd name="connsiteY37" fmla="*/ 6737 h 10000"/>
              <a:gd name="connsiteX38" fmla="*/ 9162 w 10000"/>
              <a:gd name="connsiteY38" fmla="*/ 6964 h 10000"/>
              <a:gd name="connsiteX39" fmla="*/ 9372 w 10000"/>
              <a:gd name="connsiteY39" fmla="*/ 7189 h 10000"/>
              <a:gd name="connsiteX40" fmla="*/ 9372 w 10000"/>
              <a:gd name="connsiteY40" fmla="*/ 7754 h 10000"/>
              <a:gd name="connsiteX41" fmla="*/ 9581 w 10000"/>
              <a:gd name="connsiteY41" fmla="*/ 8206 h 10000"/>
              <a:gd name="connsiteX42" fmla="*/ 9791 w 10000"/>
              <a:gd name="connsiteY42" fmla="*/ 8545 h 10000"/>
              <a:gd name="connsiteX43" fmla="*/ 10000 w 10000"/>
              <a:gd name="connsiteY43" fmla="*/ 8771 h 10000"/>
              <a:gd name="connsiteX44" fmla="*/ 10000 w 10000"/>
              <a:gd name="connsiteY44" fmla="*/ 8884 h 10000"/>
              <a:gd name="connsiteX45" fmla="*/ 10000 w 10000"/>
              <a:gd name="connsiteY45" fmla="*/ 8997 h 10000"/>
              <a:gd name="connsiteX46" fmla="*/ 10000 w 10000"/>
              <a:gd name="connsiteY46" fmla="*/ 9096 h 10000"/>
              <a:gd name="connsiteX47" fmla="*/ 9791 w 10000"/>
              <a:gd name="connsiteY47" fmla="*/ 9210 h 10000"/>
              <a:gd name="connsiteX48" fmla="*/ 9581 w 10000"/>
              <a:gd name="connsiteY48" fmla="*/ 9322 h 10000"/>
              <a:gd name="connsiteX49" fmla="*/ 9372 w 10000"/>
              <a:gd name="connsiteY49" fmla="*/ 9436 h 10000"/>
              <a:gd name="connsiteX50" fmla="*/ 8953 w 10000"/>
              <a:gd name="connsiteY50" fmla="*/ 9548 h 10000"/>
              <a:gd name="connsiteX51" fmla="*/ 8534 w 10000"/>
              <a:gd name="connsiteY51" fmla="*/ 9660 h 10000"/>
              <a:gd name="connsiteX52" fmla="*/ 7723 w 10000"/>
              <a:gd name="connsiteY52" fmla="*/ 9888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88 h 10000"/>
              <a:gd name="connsiteX60" fmla="*/ 2906 w 10000"/>
              <a:gd name="connsiteY60" fmla="*/ 9888 h 10000"/>
              <a:gd name="connsiteX61" fmla="*/ 2513 w 10000"/>
              <a:gd name="connsiteY61" fmla="*/ 9774 h 10000"/>
              <a:gd name="connsiteX62" fmla="*/ 2094 w 10000"/>
              <a:gd name="connsiteY62" fmla="*/ 9660 h 10000"/>
              <a:gd name="connsiteX63" fmla="*/ 1885 w 10000"/>
              <a:gd name="connsiteY63" fmla="*/ 9548 h 10000"/>
              <a:gd name="connsiteX64" fmla="*/ 1466 w 10000"/>
              <a:gd name="connsiteY64" fmla="*/ 9322 h 10000"/>
              <a:gd name="connsiteX65" fmla="*/ 1257 w 10000"/>
              <a:gd name="connsiteY65" fmla="*/ 9096 h 10000"/>
              <a:gd name="connsiteX66" fmla="*/ 1047 w 10000"/>
              <a:gd name="connsiteY66" fmla="*/ 8771 h 10000"/>
              <a:gd name="connsiteX67" fmla="*/ 838 w 10000"/>
              <a:gd name="connsiteY67" fmla="*/ 8545 h 10000"/>
              <a:gd name="connsiteX68" fmla="*/ 628 w 10000"/>
              <a:gd name="connsiteY68" fmla="*/ 8319 h 10000"/>
              <a:gd name="connsiteX69" fmla="*/ 628 w 10000"/>
              <a:gd name="connsiteY69" fmla="*/ 8094 h 10000"/>
              <a:gd name="connsiteX70" fmla="*/ 419 w 10000"/>
              <a:gd name="connsiteY70" fmla="*/ 7867 h 10000"/>
              <a:gd name="connsiteX71" fmla="*/ 419 w 10000"/>
              <a:gd name="connsiteY71" fmla="*/ 7528 h 10000"/>
              <a:gd name="connsiteX72" fmla="*/ 419 w 10000"/>
              <a:gd name="connsiteY72" fmla="*/ 7302 h 10000"/>
              <a:gd name="connsiteX73" fmla="*/ 419 w 10000"/>
              <a:gd name="connsiteY73" fmla="*/ 6850 h 10000"/>
              <a:gd name="connsiteX74" fmla="*/ 419 w 10000"/>
              <a:gd name="connsiteY74" fmla="*/ 6512 h 10000"/>
              <a:gd name="connsiteX75" fmla="*/ 419 w 10000"/>
              <a:gd name="connsiteY75" fmla="*/ 6073 h 10000"/>
              <a:gd name="connsiteX76" fmla="*/ 419 w 10000"/>
              <a:gd name="connsiteY76" fmla="*/ 4266 h 10000"/>
              <a:gd name="connsiteX77" fmla="*/ 419 w 10000"/>
              <a:gd name="connsiteY77" fmla="*/ 2473 h 10000"/>
              <a:gd name="connsiteX78" fmla="*/ 419 w 10000"/>
              <a:gd name="connsiteY78" fmla="*/ 2020 h 10000"/>
              <a:gd name="connsiteX79" fmla="*/ 419 w 10000"/>
              <a:gd name="connsiteY79" fmla="*/ 1681 h 10000"/>
              <a:gd name="connsiteX80" fmla="*/ 419 w 10000"/>
              <a:gd name="connsiteY80" fmla="*/ 1343 h 10000"/>
              <a:gd name="connsiteX81" fmla="*/ 419 w 10000"/>
              <a:gd name="connsiteY81" fmla="*/ 1003 h 10000"/>
              <a:gd name="connsiteX82" fmla="*/ 419 w 10000"/>
              <a:gd name="connsiteY82" fmla="*/ 791 h 10000"/>
              <a:gd name="connsiteX83" fmla="*/ 419 w 10000"/>
              <a:gd name="connsiteY83" fmla="*/ 564 h 10000"/>
              <a:gd name="connsiteX84" fmla="*/ 419 w 10000"/>
              <a:gd name="connsiteY84" fmla="*/ 340 h 10000"/>
              <a:gd name="connsiteX85" fmla="*/ 0 w 10000"/>
              <a:gd name="connsiteY85" fmla="*/ 0 h 10000"/>
              <a:gd name="connsiteX86" fmla="*/ 2094 w 10000"/>
              <a:gd name="connsiteY86" fmla="*/ 226 h 10000"/>
              <a:gd name="connsiteX87" fmla="*/ 2094 w 10000"/>
              <a:gd name="connsiteY87" fmla="*/ 564 h 10000"/>
              <a:gd name="connsiteX88" fmla="*/ 1885 w 10000"/>
              <a:gd name="connsiteY88" fmla="*/ 1003 h 10000"/>
              <a:gd name="connsiteX89" fmla="*/ 1885 w 10000"/>
              <a:gd name="connsiteY89" fmla="*/ 1229 h 10000"/>
              <a:gd name="connsiteX90" fmla="*/ 1675 w 10000"/>
              <a:gd name="connsiteY90" fmla="*/ 1568 h 10000"/>
              <a:gd name="connsiteX91" fmla="*/ 1675 w 10000"/>
              <a:gd name="connsiteY91" fmla="*/ 2133 h 10000"/>
              <a:gd name="connsiteX92" fmla="*/ 1466 w 10000"/>
              <a:gd name="connsiteY92" fmla="*/ 2698 h 10000"/>
              <a:gd name="connsiteX93" fmla="*/ 1466 w 10000"/>
              <a:gd name="connsiteY93" fmla="*/ 2698 h 10000"/>
              <a:gd name="connsiteX0" fmla="*/ 1047 w 9581"/>
              <a:gd name="connsiteY0" fmla="*/ 2472 h 9774"/>
              <a:gd name="connsiteX1" fmla="*/ 1047 w 9581"/>
              <a:gd name="connsiteY1" fmla="*/ 3037 h 9774"/>
              <a:gd name="connsiteX2" fmla="*/ 1047 w 9581"/>
              <a:gd name="connsiteY2" fmla="*/ 3587 h 9774"/>
              <a:gd name="connsiteX3" fmla="*/ 1047 w 9581"/>
              <a:gd name="connsiteY3" fmla="*/ 4153 h 9774"/>
              <a:gd name="connsiteX4" fmla="*/ 1047 w 9581"/>
              <a:gd name="connsiteY4" fmla="*/ 4605 h 9774"/>
              <a:gd name="connsiteX5" fmla="*/ 838 w 9581"/>
              <a:gd name="connsiteY5" fmla="*/ 5057 h 9774"/>
              <a:gd name="connsiteX6" fmla="*/ 838 w 9581"/>
              <a:gd name="connsiteY6" fmla="*/ 5622 h 9774"/>
              <a:gd name="connsiteX7" fmla="*/ 1047 w 9581"/>
              <a:gd name="connsiteY7" fmla="*/ 6738 h 9774"/>
              <a:gd name="connsiteX8" fmla="*/ 1047 w 9581"/>
              <a:gd name="connsiteY8" fmla="*/ 7189 h 9774"/>
              <a:gd name="connsiteX9" fmla="*/ 1256 w 9581"/>
              <a:gd name="connsiteY9" fmla="*/ 7641 h 9774"/>
              <a:gd name="connsiteX10" fmla="*/ 1466 w 9581"/>
              <a:gd name="connsiteY10" fmla="*/ 7980 h 9774"/>
              <a:gd name="connsiteX11" fmla="*/ 1675 w 9581"/>
              <a:gd name="connsiteY11" fmla="*/ 8319 h 9774"/>
              <a:gd name="connsiteX12" fmla="*/ 1885 w 9581"/>
              <a:gd name="connsiteY12" fmla="*/ 8432 h 9774"/>
              <a:gd name="connsiteX13" fmla="*/ 2304 w 9581"/>
              <a:gd name="connsiteY13" fmla="*/ 8658 h 9774"/>
              <a:gd name="connsiteX14" fmla="*/ 2906 w 9581"/>
              <a:gd name="connsiteY14" fmla="*/ 8658 h 9774"/>
              <a:gd name="connsiteX15" fmla="*/ 3534 w 9581"/>
              <a:gd name="connsiteY15" fmla="*/ 8771 h 9774"/>
              <a:gd name="connsiteX16" fmla="*/ 4162 w 9581"/>
              <a:gd name="connsiteY16" fmla="*/ 8771 h 9774"/>
              <a:gd name="connsiteX17" fmla="*/ 4790 w 9581"/>
              <a:gd name="connsiteY17" fmla="*/ 8771 h 9774"/>
              <a:gd name="connsiteX18" fmla="*/ 5419 w 9581"/>
              <a:gd name="connsiteY18" fmla="*/ 8771 h 9774"/>
              <a:gd name="connsiteX19" fmla="*/ 6047 w 9581"/>
              <a:gd name="connsiteY19" fmla="*/ 8771 h 9774"/>
              <a:gd name="connsiteX20" fmla="*/ 6466 w 9581"/>
              <a:gd name="connsiteY20" fmla="*/ 8658 h 9774"/>
              <a:gd name="connsiteX21" fmla="*/ 7094 w 9581"/>
              <a:gd name="connsiteY21" fmla="*/ 8432 h 9774"/>
              <a:gd name="connsiteX22" fmla="*/ 7304 w 9581"/>
              <a:gd name="connsiteY22" fmla="*/ 8319 h 9774"/>
              <a:gd name="connsiteX23" fmla="*/ 7487 w 9581"/>
              <a:gd name="connsiteY23" fmla="*/ 8093 h 9774"/>
              <a:gd name="connsiteX24" fmla="*/ 7696 w 9581"/>
              <a:gd name="connsiteY24" fmla="*/ 7753 h 9774"/>
              <a:gd name="connsiteX25" fmla="*/ 7906 w 9581"/>
              <a:gd name="connsiteY25" fmla="*/ 7416 h 9774"/>
              <a:gd name="connsiteX26" fmla="*/ 8115 w 9581"/>
              <a:gd name="connsiteY26" fmla="*/ 7076 h 9774"/>
              <a:gd name="connsiteX27" fmla="*/ 8115 w 9581"/>
              <a:gd name="connsiteY27" fmla="*/ 6738 h 9774"/>
              <a:gd name="connsiteX28" fmla="*/ 8115 w 9581"/>
              <a:gd name="connsiteY28" fmla="*/ 6398 h 9774"/>
              <a:gd name="connsiteX29" fmla="*/ 8324 w 9581"/>
              <a:gd name="connsiteY29" fmla="*/ 6074 h 9774"/>
              <a:gd name="connsiteX30" fmla="*/ 8324 w 9581"/>
              <a:gd name="connsiteY30" fmla="*/ 5960 h 9774"/>
              <a:gd name="connsiteX31" fmla="*/ 8534 w 9581"/>
              <a:gd name="connsiteY31" fmla="*/ 5847 h 9774"/>
              <a:gd name="connsiteX32" fmla="*/ 8534 w 9581"/>
              <a:gd name="connsiteY32" fmla="*/ 5847 h 9774"/>
              <a:gd name="connsiteX33" fmla="*/ 8534 w 9581"/>
              <a:gd name="connsiteY33" fmla="*/ 5960 h 9774"/>
              <a:gd name="connsiteX34" fmla="*/ 8534 w 9581"/>
              <a:gd name="connsiteY34" fmla="*/ 6074 h 9774"/>
              <a:gd name="connsiteX35" fmla="*/ 8534 w 9581"/>
              <a:gd name="connsiteY35" fmla="*/ 6172 h 9774"/>
              <a:gd name="connsiteX36" fmla="*/ 8743 w 9581"/>
              <a:gd name="connsiteY36" fmla="*/ 6286 h 9774"/>
              <a:gd name="connsiteX37" fmla="*/ 8743 w 9581"/>
              <a:gd name="connsiteY37" fmla="*/ 6511 h 9774"/>
              <a:gd name="connsiteX38" fmla="*/ 8743 w 9581"/>
              <a:gd name="connsiteY38" fmla="*/ 6738 h 9774"/>
              <a:gd name="connsiteX39" fmla="*/ 8953 w 9581"/>
              <a:gd name="connsiteY39" fmla="*/ 6963 h 9774"/>
              <a:gd name="connsiteX40" fmla="*/ 8953 w 9581"/>
              <a:gd name="connsiteY40" fmla="*/ 7528 h 9774"/>
              <a:gd name="connsiteX41" fmla="*/ 9162 w 9581"/>
              <a:gd name="connsiteY41" fmla="*/ 7980 h 9774"/>
              <a:gd name="connsiteX42" fmla="*/ 9372 w 9581"/>
              <a:gd name="connsiteY42" fmla="*/ 8319 h 9774"/>
              <a:gd name="connsiteX43" fmla="*/ 9581 w 9581"/>
              <a:gd name="connsiteY43" fmla="*/ 8545 h 9774"/>
              <a:gd name="connsiteX44" fmla="*/ 9581 w 9581"/>
              <a:gd name="connsiteY44" fmla="*/ 8658 h 9774"/>
              <a:gd name="connsiteX45" fmla="*/ 9581 w 9581"/>
              <a:gd name="connsiteY45" fmla="*/ 8771 h 9774"/>
              <a:gd name="connsiteX46" fmla="*/ 9581 w 9581"/>
              <a:gd name="connsiteY46" fmla="*/ 8870 h 9774"/>
              <a:gd name="connsiteX47" fmla="*/ 9372 w 9581"/>
              <a:gd name="connsiteY47" fmla="*/ 8984 h 9774"/>
              <a:gd name="connsiteX48" fmla="*/ 9162 w 9581"/>
              <a:gd name="connsiteY48" fmla="*/ 9096 h 9774"/>
              <a:gd name="connsiteX49" fmla="*/ 8953 w 9581"/>
              <a:gd name="connsiteY49" fmla="*/ 9210 h 9774"/>
              <a:gd name="connsiteX50" fmla="*/ 8534 w 9581"/>
              <a:gd name="connsiteY50" fmla="*/ 9322 h 9774"/>
              <a:gd name="connsiteX51" fmla="*/ 8115 w 9581"/>
              <a:gd name="connsiteY51" fmla="*/ 9434 h 9774"/>
              <a:gd name="connsiteX52" fmla="*/ 7304 w 9581"/>
              <a:gd name="connsiteY52" fmla="*/ 9662 h 9774"/>
              <a:gd name="connsiteX53" fmla="*/ 6466 w 9581"/>
              <a:gd name="connsiteY53" fmla="*/ 9774 h 9774"/>
              <a:gd name="connsiteX54" fmla="*/ 5628 w 9581"/>
              <a:gd name="connsiteY54" fmla="*/ 9774 h 9774"/>
              <a:gd name="connsiteX55" fmla="*/ 5000 w 9581"/>
              <a:gd name="connsiteY55" fmla="*/ 9774 h 9774"/>
              <a:gd name="connsiteX56" fmla="*/ 4372 w 9581"/>
              <a:gd name="connsiteY56" fmla="*/ 9774 h 9774"/>
              <a:gd name="connsiteX57" fmla="*/ 3953 w 9581"/>
              <a:gd name="connsiteY57" fmla="*/ 9774 h 9774"/>
              <a:gd name="connsiteX58" fmla="*/ 3324 w 9581"/>
              <a:gd name="connsiteY58" fmla="*/ 9774 h 9774"/>
              <a:gd name="connsiteX59" fmla="*/ 2906 w 9581"/>
              <a:gd name="connsiteY59" fmla="*/ 9662 h 9774"/>
              <a:gd name="connsiteX60" fmla="*/ 2487 w 9581"/>
              <a:gd name="connsiteY60" fmla="*/ 9662 h 9774"/>
              <a:gd name="connsiteX61" fmla="*/ 2094 w 9581"/>
              <a:gd name="connsiteY61" fmla="*/ 9548 h 9774"/>
              <a:gd name="connsiteX62" fmla="*/ 1675 w 9581"/>
              <a:gd name="connsiteY62" fmla="*/ 9434 h 9774"/>
              <a:gd name="connsiteX63" fmla="*/ 1466 w 9581"/>
              <a:gd name="connsiteY63" fmla="*/ 9322 h 9774"/>
              <a:gd name="connsiteX64" fmla="*/ 1047 w 9581"/>
              <a:gd name="connsiteY64" fmla="*/ 9096 h 9774"/>
              <a:gd name="connsiteX65" fmla="*/ 838 w 9581"/>
              <a:gd name="connsiteY65" fmla="*/ 8870 h 9774"/>
              <a:gd name="connsiteX66" fmla="*/ 628 w 9581"/>
              <a:gd name="connsiteY66" fmla="*/ 8545 h 9774"/>
              <a:gd name="connsiteX67" fmla="*/ 419 w 9581"/>
              <a:gd name="connsiteY67" fmla="*/ 8319 h 9774"/>
              <a:gd name="connsiteX68" fmla="*/ 209 w 9581"/>
              <a:gd name="connsiteY68" fmla="*/ 8093 h 9774"/>
              <a:gd name="connsiteX69" fmla="*/ 209 w 9581"/>
              <a:gd name="connsiteY69" fmla="*/ 7868 h 9774"/>
              <a:gd name="connsiteX70" fmla="*/ 0 w 9581"/>
              <a:gd name="connsiteY70" fmla="*/ 7641 h 9774"/>
              <a:gd name="connsiteX71" fmla="*/ 0 w 9581"/>
              <a:gd name="connsiteY71" fmla="*/ 7302 h 9774"/>
              <a:gd name="connsiteX72" fmla="*/ 0 w 9581"/>
              <a:gd name="connsiteY72" fmla="*/ 7076 h 9774"/>
              <a:gd name="connsiteX73" fmla="*/ 0 w 9581"/>
              <a:gd name="connsiteY73" fmla="*/ 6624 h 9774"/>
              <a:gd name="connsiteX74" fmla="*/ 0 w 9581"/>
              <a:gd name="connsiteY74" fmla="*/ 6286 h 9774"/>
              <a:gd name="connsiteX75" fmla="*/ 0 w 9581"/>
              <a:gd name="connsiteY75" fmla="*/ 5847 h 9774"/>
              <a:gd name="connsiteX76" fmla="*/ 0 w 9581"/>
              <a:gd name="connsiteY76" fmla="*/ 4040 h 9774"/>
              <a:gd name="connsiteX77" fmla="*/ 0 w 9581"/>
              <a:gd name="connsiteY77" fmla="*/ 2247 h 9774"/>
              <a:gd name="connsiteX78" fmla="*/ 0 w 9581"/>
              <a:gd name="connsiteY78" fmla="*/ 1794 h 9774"/>
              <a:gd name="connsiteX79" fmla="*/ 0 w 9581"/>
              <a:gd name="connsiteY79" fmla="*/ 1455 h 9774"/>
              <a:gd name="connsiteX80" fmla="*/ 0 w 9581"/>
              <a:gd name="connsiteY80" fmla="*/ 1117 h 9774"/>
              <a:gd name="connsiteX81" fmla="*/ 0 w 9581"/>
              <a:gd name="connsiteY81" fmla="*/ 777 h 9774"/>
              <a:gd name="connsiteX82" fmla="*/ 0 w 9581"/>
              <a:gd name="connsiteY82" fmla="*/ 565 h 9774"/>
              <a:gd name="connsiteX83" fmla="*/ 0 w 9581"/>
              <a:gd name="connsiteY83" fmla="*/ 338 h 9774"/>
              <a:gd name="connsiteX84" fmla="*/ 0 w 9581"/>
              <a:gd name="connsiteY84" fmla="*/ 114 h 9774"/>
              <a:gd name="connsiteX85" fmla="*/ 1675 w 9581"/>
              <a:gd name="connsiteY85" fmla="*/ 0 h 9774"/>
              <a:gd name="connsiteX86" fmla="*/ 1675 w 9581"/>
              <a:gd name="connsiteY86" fmla="*/ 338 h 9774"/>
              <a:gd name="connsiteX87" fmla="*/ 1466 w 9581"/>
              <a:gd name="connsiteY87" fmla="*/ 777 h 9774"/>
              <a:gd name="connsiteX88" fmla="*/ 1466 w 9581"/>
              <a:gd name="connsiteY88" fmla="*/ 1003 h 9774"/>
              <a:gd name="connsiteX89" fmla="*/ 1256 w 9581"/>
              <a:gd name="connsiteY89" fmla="*/ 1342 h 9774"/>
              <a:gd name="connsiteX90" fmla="*/ 1256 w 9581"/>
              <a:gd name="connsiteY90" fmla="*/ 1907 h 9774"/>
              <a:gd name="connsiteX91" fmla="*/ 1047 w 9581"/>
              <a:gd name="connsiteY91" fmla="*/ 2472 h 9774"/>
              <a:gd name="connsiteX92" fmla="*/ 1047 w 9581"/>
              <a:gd name="connsiteY92" fmla="*/ 2472 h 9774"/>
              <a:gd name="connsiteX0" fmla="*/ 1093 w 10000"/>
              <a:gd name="connsiteY0" fmla="*/ 2529 h 10000"/>
              <a:gd name="connsiteX1" fmla="*/ 1093 w 10000"/>
              <a:gd name="connsiteY1" fmla="*/ 3107 h 10000"/>
              <a:gd name="connsiteX2" fmla="*/ 1093 w 10000"/>
              <a:gd name="connsiteY2" fmla="*/ 3670 h 10000"/>
              <a:gd name="connsiteX3" fmla="*/ 1093 w 10000"/>
              <a:gd name="connsiteY3" fmla="*/ 4249 h 10000"/>
              <a:gd name="connsiteX4" fmla="*/ 1093 w 10000"/>
              <a:gd name="connsiteY4" fmla="*/ 4711 h 10000"/>
              <a:gd name="connsiteX5" fmla="*/ 875 w 10000"/>
              <a:gd name="connsiteY5" fmla="*/ 5174 h 10000"/>
              <a:gd name="connsiteX6" fmla="*/ 875 w 10000"/>
              <a:gd name="connsiteY6" fmla="*/ 5752 h 10000"/>
              <a:gd name="connsiteX7" fmla="*/ 1093 w 10000"/>
              <a:gd name="connsiteY7" fmla="*/ 6894 h 10000"/>
              <a:gd name="connsiteX8" fmla="*/ 1093 w 10000"/>
              <a:gd name="connsiteY8" fmla="*/ 7355 h 10000"/>
              <a:gd name="connsiteX9" fmla="*/ 1311 w 10000"/>
              <a:gd name="connsiteY9" fmla="*/ 7818 h 10000"/>
              <a:gd name="connsiteX10" fmla="*/ 1530 w 10000"/>
              <a:gd name="connsiteY10" fmla="*/ 8165 h 10000"/>
              <a:gd name="connsiteX11" fmla="*/ 1748 w 10000"/>
              <a:gd name="connsiteY11" fmla="*/ 8511 h 10000"/>
              <a:gd name="connsiteX12" fmla="*/ 1967 w 10000"/>
              <a:gd name="connsiteY12" fmla="*/ 8627 h 10000"/>
              <a:gd name="connsiteX13" fmla="*/ 2405 w 10000"/>
              <a:gd name="connsiteY13" fmla="*/ 8858 h 10000"/>
              <a:gd name="connsiteX14" fmla="*/ 3033 w 10000"/>
              <a:gd name="connsiteY14" fmla="*/ 8858 h 10000"/>
              <a:gd name="connsiteX15" fmla="*/ 3689 w 10000"/>
              <a:gd name="connsiteY15" fmla="*/ 8974 h 10000"/>
              <a:gd name="connsiteX16" fmla="*/ 4344 w 10000"/>
              <a:gd name="connsiteY16" fmla="*/ 8974 h 10000"/>
              <a:gd name="connsiteX17" fmla="*/ 4999 w 10000"/>
              <a:gd name="connsiteY17" fmla="*/ 8974 h 10000"/>
              <a:gd name="connsiteX18" fmla="*/ 5656 w 10000"/>
              <a:gd name="connsiteY18" fmla="*/ 8974 h 10000"/>
              <a:gd name="connsiteX19" fmla="*/ 6311 w 10000"/>
              <a:gd name="connsiteY19" fmla="*/ 8974 h 10000"/>
              <a:gd name="connsiteX20" fmla="*/ 6749 w 10000"/>
              <a:gd name="connsiteY20" fmla="*/ 8858 h 10000"/>
              <a:gd name="connsiteX21" fmla="*/ 7404 w 10000"/>
              <a:gd name="connsiteY21" fmla="*/ 8627 h 10000"/>
              <a:gd name="connsiteX22" fmla="*/ 7623 w 10000"/>
              <a:gd name="connsiteY22" fmla="*/ 8511 h 10000"/>
              <a:gd name="connsiteX23" fmla="*/ 7814 w 10000"/>
              <a:gd name="connsiteY23" fmla="*/ 8280 h 10000"/>
              <a:gd name="connsiteX24" fmla="*/ 8033 w 10000"/>
              <a:gd name="connsiteY24" fmla="*/ 7932 h 10000"/>
              <a:gd name="connsiteX25" fmla="*/ 8252 w 10000"/>
              <a:gd name="connsiteY25" fmla="*/ 7587 h 10000"/>
              <a:gd name="connsiteX26" fmla="*/ 8470 w 10000"/>
              <a:gd name="connsiteY26" fmla="*/ 7240 h 10000"/>
              <a:gd name="connsiteX27" fmla="*/ 8470 w 10000"/>
              <a:gd name="connsiteY27" fmla="*/ 6894 h 10000"/>
              <a:gd name="connsiteX28" fmla="*/ 8470 w 10000"/>
              <a:gd name="connsiteY28" fmla="*/ 6546 h 10000"/>
              <a:gd name="connsiteX29" fmla="*/ 8688 w 10000"/>
              <a:gd name="connsiteY29" fmla="*/ 6214 h 10000"/>
              <a:gd name="connsiteX30" fmla="*/ 8688 w 10000"/>
              <a:gd name="connsiteY30" fmla="*/ 6098 h 10000"/>
              <a:gd name="connsiteX31" fmla="*/ 8907 w 10000"/>
              <a:gd name="connsiteY31" fmla="*/ 5982 h 10000"/>
              <a:gd name="connsiteX32" fmla="*/ 8907 w 10000"/>
              <a:gd name="connsiteY32" fmla="*/ 5982 h 10000"/>
              <a:gd name="connsiteX33" fmla="*/ 8907 w 10000"/>
              <a:gd name="connsiteY33" fmla="*/ 6098 h 10000"/>
              <a:gd name="connsiteX34" fmla="*/ 8907 w 10000"/>
              <a:gd name="connsiteY34" fmla="*/ 6214 h 10000"/>
              <a:gd name="connsiteX35" fmla="*/ 8907 w 10000"/>
              <a:gd name="connsiteY35" fmla="*/ 6315 h 10000"/>
              <a:gd name="connsiteX36" fmla="*/ 9125 w 10000"/>
              <a:gd name="connsiteY36" fmla="*/ 6431 h 10000"/>
              <a:gd name="connsiteX37" fmla="*/ 9125 w 10000"/>
              <a:gd name="connsiteY37" fmla="*/ 6662 h 10000"/>
              <a:gd name="connsiteX38" fmla="*/ 9125 w 10000"/>
              <a:gd name="connsiteY38" fmla="*/ 6894 h 10000"/>
              <a:gd name="connsiteX39" fmla="*/ 9345 w 10000"/>
              <a:gd name="connsiteY39" fmla="*/ 7124 h 10000"/>
              <a:gd name="connsiteX40" fmla="*/ 9345 w 10000"/>
              <a:gd name="connsiteY40" fmla="*/ 7702 h 10000"/>
              <a:gd name="connsiteX41" fmla="*/ 9563 w 10000"/>
              <a:gd name="connsiteY41" fmla="*/ 8165 h 10000"/>
              <a:gd name="connsiteX42" fmla="*/ 9782 w 10000"/>
              <a:gd name="connsiteY42" fmla="*/ 8511 h 10000"/>
              <a:gd name="connsiteX43" fmla="*/ 10000 w 10000"/>
              <a:gd name="connsiteY43" fmla="*/ 8743 h 10000"/>
              <a:gd name="connsiteX44" fmla="*/ 10000 w 10000"/>
              <a:gd name="connsiteY44" fmla="*/ 8858 h 10000"/>
              <a:gd name="connsiteX45" fmla="*/ 10000 w 10000"/>
              <a:gd name="connsiteY45" fmla="*/ 8974 h 10000"/>
              <a:gd name="connsiteX46" fmla="*/ 10000 w 10000"/>
              <a:gd name="connsiteY46" fmla="*/ 9075 h 10000"/>
              <a:gd name="connsiteX47" fmla="*/ 9782 w 10000"/>
              <a:gd name="connsiteY47" fmla="*/ 9192 h 10000"/>
              <a:gd name="connsiteX48" fmla="*/ 9563 w 10000"/>
              <a:gd name="connsiteY48" fmla="*/ 9306 h 10000"/>
              <a:gd name="connsiteX49" fmla="*/ 9345 w 10000"/>
              <a:gd name="connsiteY49" fmla="*/ 9423 h 10000"/>
              <a:gd name="connsiteX50" fmla="*/ 8907 w 10000"/>
              <a:gd name="connsiteY50" fmla="*/ 9538 h 10000"/>
              <a:gd name="connsiteX51" fmla="*/ 8470 w 10000"/>
              <a:gd name="connsiteY51" fmla="*/ 9652 h 10000"/>
              <a:gd name="connsiteX52" fmla="*/ 7623 w 10000"/>
              <a:gd name="connsiteY52" fmla="*/ 988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5 h 10000"/>
              <a:gd name="connsiteX60" fmla="*/ 2596 w 10000"/>
              <a:gd name="connsiteY60" fmla="*/ 9885 h 10000"/>
              <a:gd name="connsiteX61" fmla="*/ 2186 w 10000"/>
              <a:gd name="connsiteY61" fmla="*/ 9769 h 10000"/>
              <a:gd name="connsiteX62" fmla="*/ 1748 w 10000"/>
              <a:gd name="connsiteY62" fmla="*/ 9652 h 10000"/>
              <a:gd name="connsiteX63" fmla="*/ 1530 w 10000"/>
              <a:gd name="connsiteY63" fmla="*/ 9538 h 10000"/>
              <a:gd name="connsiteX64" fmla="*/ 1093 w 10000"/>
              <a:gd name="connsiteY64" fmla="*/ 9306 h 10000"/>
              <a:gd name="connsiteX65" fmla="*/ 875 w 10000"/>
              <a:gd name="connsiteY65" fmla="*/ 9075 h 10000"/>
              <a:gd name="connsiteX66" fmla="*/ 655 w 10000"/>
              <a:gd name="connsiteY66" fmla="*/ 8743 h 10000"/>
              <a:gd name="connsiteX67" fmla="*/ 437 w 10000"/>
              <a:gd name="connsiteY67" fmla="*/ 8511 h 10000"/>
              <a:gd name="connsiteX68" fmla="*/ 218 w 10000"/>
              <a:gd name="connsiteY68" fmla="*/ 8280 h 10000"/>
              <a:gd name="connsiteX69" fmla="*/ 218 w 10000"/>
              <a:gd name="connsiteY69" fmla="*/ 8050 h 10000"/>
              <a:gd name="connsiteX70" fmla="*/ 0 w 10000"/>
              <a:gd name="connsiteY70" fmla="*/ 7818 h 10000"/>
              <a:gd name="connsiteX71" fmla="*/ 0 w 10000"/>
              <a:gd name="connsiteY71" fmla="*/ 7471 h 10000"/>
              <a:gd name="connsiteX72" fmla="*/ 0 w 10000"/>
              <a:gd name="connsiteY72" fmla="*/ 7240 h 10000"/>
              <a:gd name="connsiteX73" fmla="*/ 0 w 10000"/>
              <a:gd name="connsiteY73" fmla="*/ 6777 h 10000"/>
              <a:gd name="connsiteX74" fmla="*/ 0 w 10000"/>
              <a:gd name="connsiteY74" fmla="*/ 6431 h 10000"/>
              <a:gd name="connsiteX75" fmla="*/ 0 w 10000"/>
              <a:gd name="connsiteY75" fmla="*/ 5982 h 10000"/>
              <a:gd name="connsiteX76" fmla="*/ 0 w 10000"/>
              <a:gd name="connsiteY76" fmla="*/ 4133 h 10000"/>
              <a:gd name="connsiteX77" fmla="*/ 0 w 10000"/>
              <a:gd name="connsiteY77" fmla="*/ 2299 h 10000"/>
              <a:gd name="connsiteX78" fmla="*/ 0 w 10000"/>
              <a:gd name="connsiteY78" fmla="*/ 1835 h 10000"/>
              <a:gd name="connsiteX79" fmla="*/ 0 w 10000"/>
              <a:gd name="connsiteY79" fmla="*/ 1489 h 10000"/>
              <a:gd name="connsiteX80" fmla="*/ 0 w 10000"/>
              <a:gd name="connsiteY80" fmla="*/ 1143 h 10000"/>
              <a:gd name="connsiteX81" fmla="*/ 0 w 10000"/>
              <a:gd name="connsiteY81" fmla="*/ 795 h 10000"/>
              <a:gd name="connsiteX82" fmla="*/ 0 w 10000"/>
              <a:gd name="connsiteY82" fmla="*/ 578 h 10000"/>
              <a:gd name="connsiteX83" fmla="*/ 0 w 10000"/>
              <a:gd name="connsiteY83" fmla="*/ 346 h 10000"/>
              <a:gd name="connsiteX84" fmla="*/ 1748 w 10000"/>
              <a:gd name="connsiteY84" fmla="*/ 0 h 10000"/>
              <a:gd name="connsiteX85" fmla="*/ 1748 w 10000"/>
              <a:gd name="connsiteY85" fmla="*/ 346 h 10000"/>
              <a:gd name="connsiteX86" fmla="*/ 1530 w 10000"/>
              <a:gd name="connsiteY86" fmla="*/ 795 h 10000"/>
              <a:gd name="connsiteX87" fmla="*/ 1530 w 10000"/>
              <a:gd name="connsiteY87" fmla="*/ 1026 h 10000"/>
              <a:gd name="connsiteX88" fmla="*/ 1311 w 10000"/>
              <a:gd name="connsiteY88" fmla="*/ 1373 h 10000"/>
              <a:gd name="connsiteX89" fmla="*/ 1311 w 10000"/>
              <a:gd name="connsiteY89" fmla="*/ 1951 h 10000"/>
              <a:gd name="connsiteX90" fmla="*/ 1093 w 10000"/>
              <a:gd name="connsiteY90" fmla="*/ 2529 h 10000"/>
              <a:gd name="connsiteX91" fmla="*/ 1093 w 10000"/>
              <a:gd name="connsiteY91" fmla="*/ 2529 h 10000"/>
              <a:gd name="connsiteX0" fmla="*/ 1093 w 10000"/>
              <a:gd name="connsiteY0" fmla="*/ 2183 h 9654"/>
              <a:gd name="connsiteX1" fmla="*/ 1093 w 10000"/>
              <a:gd name="connsiteY1" fmla="*/ 2761 h 9654"/>
              <a:gd name="connsiteX2" fmla="*/ 1093 w 10000"/>
              <a:gd name="connsiteY2" fmla="*/ 3324 h 9654"/>
              <a:gd name="connsiteX3" fmla="*/ 1093 w 10000"/>
              <a:gd name="connsiteY3" fmla="*/ 3903 h 9654"/>
              <a:gd name="connsiteX4" fmla="*/ 1093 w 10000"/>
              <a:gd name="connsiteY4" fmla="*/ 4365 h 9654"/>
              <a:gd name="connsiteX5" fmla="*/ 875 w 10000"/>
              <a:gd name="connsiteY5" fmla="*/ 4828 h 9654"/>
              <a:gd name="connsiteX6" fmla="*/ 875 w 10000"/>
              <a:gd name="connsiteY6" fmla="*/ 5406 h 9654"/>
              <a:gd name="connsiteX7" fmla="*/ 1093 w 10000"/>
              <a:gd name="connsiteY7" fmla="*/ 6548 h 9654"/>
              <a:gd name="connsiteX8" fmla="*/ 1093 w 10000"/>
              <a:gd name="connsiteY8" fmla="*/ 7009 h 9654"/>
              <a:gd name="connsiteX9" fmla="*/ 1311 w 10000"/>
              <a:gd name="connsiteY9" fmla="*/ 7472 h 9654"/>
              <a:gd name="connsiteX10" fmla="*/ 1530 w 10000"/>
              <a:gd name="connsiteY10" fmla="*/ 7819 h 9654"/>
              <a:gd name="connsiteX11" fmla="*/ 1748 w 10000"/>
              <a:gd name="connsiteY11" fmla="*/ 8165 h 9654"/>
              <a:gd name="connsiteX12" fmla="*/ 1967 w 10000"/>
              <a:gd name="connsiteY12" fmla="*/ 8281 h 9654"/>
              <a:gd name="connsiteX13" fmla="*/ 2405 w 10000"/>
              <a:gd name="connsiteY13" fmla="*/ 8512 h 9654"/>
              <a:gd name="connsiteX14" fmla="*/ 3033 w 10000"/>
              <a:gd name="connsiteY14" fmla="*/ 8512 h 9654"/>
              <a:gd name="connsiteX15" fmla="*/ 3689 w 10000"/>
              <a:gd name="connsiteY15" fmla="*/ 8628 h 9654"/>
              <a:gd name="connsiteX16" fmla="*/ 4344 w 10000"/>
              <a:gd name="connsiteY16" fmla="*/ 8628 h 9654"/>
              <a:gd name="connsiteX17" fmla="*/ 4999 w 10000"/>
              <a:gd name="connsiteY17" fmla="*/ 8628 h 9654"/>
              <a:gd name="connsiteX18" fmla="*/ 5656 w 10000"/>
              <a:gd name="connsiteY18" fmla="*/ 8628 h 9654"/>
              <a:gd name="connsiteX19" fmla="*/ 6311 w 10000"/>
              <a:gd name="connsiteY19" fmla="*/ 8628 h 9654"/>
              <a:gd name="connsiteX20" fmla="*/ 6749 w 10000"/>
              <a:gd name="connsiteY20" fmla="*/ 8512 h 9654"/>
              <a:gd name="connsiteX21" fmla="*/ 7404 w 10000"/>
              <a:gd name="connsiteY21" fmla="*/ 8281 h 9654"/>
              <a:gd name="connsiteX22" fmla="*/ 7623 w 10000"/>
              <a:gd name="connsiteY22" fmla="*/ 8165 h 9654"/>
              <a:gd name="connsiteX23" fmla="*/ 7814 w 10000"/>
              <a:gd name="connsiteY23" fmla="*/ 7934 h 9654"/>
              <a:gd name="connsiteX24" fmla="*/ 8033 w 10000"/>
              <a:gd name="connsiteY24" fmla="*/ 7586 h 9654"/>
              <a:gd name="connsiteX25" fmla="*/ 8252 w 10000"/>
              <a:gd name="connsiteY25" fmla="*/ 7241 h 9654"/>
              <a:gd name="connsiteX26" fmla="*/ 8470 w 10000"/>
              <a:gd name="connsiteY26" fmla="*/ 6894 h 9654"/>
              <a:gd name="connsiteX27" fmla="*/ 8470 w 10000"/>
              <a:gd name="connsiteY27" fmla="*/ 6548 h 9654"/>
              <a:gd name="connsiteX28" fmla="*/ 8470 w 10000"/>
              <a:gd name="connsiteY28" fmla="*/ 6200 h 9654"/>
              <a:gd name="connsiteX29" fmla="*/ 8688 w 10000"/>
              <a:gd name="connsiteY29" fmla="*/ 5868 h 9654"/>
              <a:gd name="connsiteX30" fmla="*/ 8688 w 10000"/>
              <a:gd name="connsiteY30" fmla="*/ 5752 h 9654"/>
              <a:gd name="connsiteX31" fmla="*/ 8907 w 10000"/>
              <a:gd name="connsiteY31" fmla="*/ 5636 h 9654"/>
              <a:gd name="connsiteX32" fmla="*/ 8907 w 10000"/>
              <a:gd name="connsiteY32" fmla="*/ 5636 h 9654"/>
              <a:gd name="connsiteX33" fmla="*/ 8907 w 10000"/>
              <a:gd name="connsiteY33" fmla="*/ 5752 h 9654"/>
              <a:gd name="connsiteX34" fmla="*/ 8907 w 10000"/>
              <a:gd name="connsiteY34" fmla="*/ 5868 h 9654"/>
              <a:gd name="connsiteX35" fmla="*/ 8907 w 10000"/>
              <a:gd name="connsiteY35" fmla="*/ 5969 h 9654"/>
              <a:gd name="connsiteX36" fmla="*/ 9125 w 10000"/>
              <a:gd name="connsiteY36" fmla="*/ 6085 h 9654"/>
              <a:gd name="connsiteX37" fmla="*/ 9125 w 10000"/>
              <a:gd name="connsiteY37" fmla="*/ 6316 h 9654"/>
              <a:gd name="connsiteX38" fmla="*/ 9125 w 10000"/>
              <a:gd name="connsiteY38" fmla="*/ 6548 h 9654"/>
              <a:gd name="connsiteX39" fmla="*/ 9345 w 10000"/>
              <a:gd name="connsiteY39" fmla="*/ 6778 h 9654"/>
              <a:gd name="connsiteX40" fmla="*/ 9345 w 10000"/>
              <a:gd name="connsiteY40" fmla="*/ 7356 h 9654"/>
              <a:gd name="connsiteX41" fmla="*/ 9563 w 10000"/>
              <a:gd name="connsiteY41" fmla="*/ 7819 h 9654"/>
              <a:gd name="connsiteX42" fmla="*/ 9782 w 10000"/>
              <a:gd name="connsiteY42" fmla="*/ 8165 h 9654"/>
              <a:gd name="connsiteX43" fmla="*/ 10000 w 10000"/>
              <a:gd name="connsiteY43" fmla="*/ 8397 h 9654"/>
              <a:gd name="connsiteX44" fmla="*/ 10000 w 10000"/>
              <a:gd name="connsiteY44" fmla="*/ 8512 h 9654"/>
              <a:gd name="connsiteX45" fmla="*/ 10000 w 10000"/>
              <a:gd name="connsiteY45" fmla="*/ 8628 h 9654"/>
              <a:gd name="connsiteX46" fmla="*/ 10000 w 10000"/>
              <a:gd name="connsiteY46" fmla="*/ 8729 h 9654"/>
              <a:gd name="connsiteX47" fmla="*/ 9782 w 10000"/>
              <a:gd name="connsiteY47" fmla="*/ 8846 h 9654"/>
              <a:gd name="connsiteX48" fmla="*/ 9563 w 10000"/>
              <a:gd name="connsiteY48" fmla="*/ 8960 h 9654"/>
              <a:gd name="connsiteX49" fmla="*/ 9345 w 10000"/>
              <a:gd name="connsiteY49" fmla="*/ 9077 h 9654"/>
              <a:gd name="connsiteX50" fmla="*/ 8907 w 10000"/>
              <a:gd name="connsiteY50" fmla="*/ 9192 h 9654"/>
              <a:gd name="connsiteX51" fmla="*/ 8470 w 10000"/>
              <a:gd name="connsiteY51" fmla="*/ 9306 h 9654"/>
              <a:gd name="connsiteX52" fmla="*/ 7623 w 10000"/>
              <a:gd name="connsiteY52" fmla="*/ 9539 h 9654"/>
              <a:gd name="connsiteX53" fmla="*/ 6749 w 10000"/>
              <a:gd name="connsiteY53" fmla="*/ 9654 h 9654"/>
              <a:gd name="connsiteX54" fmla="*/ 5874 w 10000"/>
              <a:gd name="connsiteY54" fmla="*/ 9654 h 9654"/>
              <a:gd name="connsiteX55" fmla="*/ 5219 w 10000"/>
              <a:gd name="connsiteY55" fmla="*/ 9654 h 9654"/>
              <a:gd name="connsiteX56" fmla="*/ 4563 w 10000"/>
              <a:gd name="connsiteY56" fmla="*/ 9654 h 9654"/>
              <a:gd name="connsiteX57" fmla="*/ 4126 w 10000"/>
              <a:gd name="connsiteY57" fmla="*/ 9654 h 9654"/>
              <a:gd name="connsiteX58" fmla="*/ 3469 w 10000"/>
              <a:gd name="connsiteY58" fmla="*/ 9654 h 9654"/>
              <a:gd name="connsiteX59" fmla="*/ 3033 w 10000"/>
              <a:gd name="connsiteY59" fmla="*/ 9539 h 9654"/>
              <a:gd name="connsiteX60" fmla="*/ 2596 w 10000"/>
              <a:gd name="connsiteY60" fmla="*/ 9539 h 9654"/>
              <a:gd name="connsiteX61" fmla="*/ 2186 w 10000"/>
              <a:gd name="connsiteY61" fmla="*/ 9423 h 9654"/>
              <a:gd name="connsiteX62" fmla="*/ 1748 w 10000"/>
              <a:gd name="connsiteY62" fmla="*/ 9306 h 9654"/>
              <a:gd name="connsiteX63" fmla="*/ 1530 w 10000"/>
              <a:gd name="connsiteY63" fmla="*/ 9192 h 9654"/>
              <a:gd name="connsiteX64" fmla="*/ 1093 w 10000"/>
              <a:gd name="connsiteY64" fmla="*/ 8960 h 9654"/>
              <a:gd name="connsiteX65" fmla="*/ 875 w 10000"/>
              <a:gd name="connsiteY65" fmla="*/ 8729 h 9654"/>
              <a:gd name="connsiteX66" fmla="*/ 655 w 10000"/>
              <a:gd name="connsiteY66" fmla="*/ 8397 h 9654"/>
              <a:gd name="connsiteX67" fmla="*/ 437 w 10000"/>
              <a:gd name="connsiteY67" fmla="*/ 8165 h 9654"/>
              <a:gd name="connsiteX68" fmla="*/ 218 w 10000"/>
              <a:gd name="connsiteY68" fmla="*/ 7934 h 9654"/>
              <a:gd name="connsiteX69" fmla="*/ 218 w 10000"/>
              <a:gd name="connsiteY69" fmla="*/ 7704 h 9654"/>
              <a:gd name="connsiteX70" fmla="*/ 0 w 10000"/>
              <a:gd name="connsiteY70" fmla="*/ 7472 h 9654"/>
              <a:gd name="connsiteX71" fmla="*/ 0 w 10000"/>
              <a:gd name="connsiteY71" fmla="*/ 7125 h 9654"/>
              <a:gd name="connsiteX72" fmla="*/ 0 w 10000"/>
              <a:gd name="connsiteY72" fmla="*/ 6894 h 9654"/>
              <a:gd name="connsiteX73" fmla="*/ 0 w 10000"/>
              <a:gd name="connsiteY73" fmla="*/ 6431 h 9654"/>
              <a:gd name="connsiteX74" fmla="*/ 0 w 10000"/>
              <a:gd name="connsiteY74" fmla="*/ 6085 h 9654"/>
              <a:gd name="connsiteX75" fmla="*/ 0 w 10000"/>
              <a:gd name="connsiteY75" fmla="*/ 5636 h 9654"/>
              <a:gd name="connsiteX76" fmla="*/ 0 w 10000"/>
              <a:gd name="connsiteY76" fmla="*/ 3787 h 9654"/>
              <a:gd name="connsiteX77" fmla="*/ 0 w 10000"/>
              <a:gd name="connsiteY77" fmla="*/ 1953 h 9654"/>
              <a:gd name="connsiteX78" fmla="*/ 0 w 10000"/>
              <a:gd name="connsiteY78" fmla="*/ 1489 h 9654"/>
              <a:gd name="connsiteX79" fmla="*/ 0 w 10000"/>
              <a:gd name="connsiteY79" fmla="*/ 1143 h 9654"/>
              <a:gd name="connsiteX80" fmla="*/ 0 w 10000"/>
              <a:gd name="connsiteY80" fmla="*/ 797 h 9654"/>
              <a:gd name="connsiteX81" fmla="*/ 0 w 10000"/>
              <a:gd name="connsiteY81" fmla="*/ 449 h 9654"/>
              <a:gd name="connsiteX82" fmla="*/ 0 w 10000"/>
              <a:gd name="connsiteY82" fmla="*/ 232 h 9654"/>
              <a:gd name="connsiteX83" fmla="*/ 0 w 10000"/>
              <a:gd name="connsiteY83" fmla="*/ 0 h 9654"/>
              <a:gd name="connsiteX84" fmla="*/ 1748 w 10000"/>
              <a:gd name="connsiteY84" fmla="*/ 0 h 9654"/>
              <a:gd name="connsiteX85" fmla="*/ 1530 w 10000"/>
              <a:gd name="connsiteY85" fmla="*/ 449 h 9654"/>
              <a:gd name="connsiteX86" fmla="*/ 1530 w 10000"/>
              <a:gd name="connsiteY86" fmla="*/ 680 h 9654"/>
              <a:gd name="connsiteX87" fmla="*/ 1311 w 10000"/>
              <a:gd name="connsiteY87" fmla="*/ 1027 h 9654"/>
              <a:gd name="connsiteX88" fmla="*/ 1311 w 10000"/>
              <a:gd name="connsiteY88" fmla="*/ 1605 h 9654"/>
              <a:gd name="connsiteX89" fmla="*/ 1093 w 10000"/>
              <a:gd name="connsiteY89" fmla="*/ 2183 h 9654"/>
              <a:gd name="connsiteX90" fmla="*/ 1093 w 10000"/>
              <a:gd name="connsiteY90" fmla="*/ 2183 h 9654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465 h 10000"/>
              <a:gd name="connsiteX85" fmla="*/ 1530 w 10000"/>
              <a:gd name="connsiteY85" fmla="*/ 704 h 10000"/>
              <a:gd name="connsiteX86" fmla="*/ 1311 w 10000"/>
              <a:gd name="connsiteY86" fmla="*/ 1064 h 10000"/>
              <a:gd name="connsiteX87" fmla="*/ 1311 w 10000"/>
              <a:gd name="connsiteY87" fmla="*/ 1663 h 10000"/>
              <a:gd name="connsiteX88" fmla="*/ 1093 w 10000"/>
              <a:gd name="connsiteY88" fmla="*/ 2261 h 10000"/>
              <a:gd name="connsiteX89" fmla="*/ 1093 w 10000"/>
              <a:gd name="connsiteY89" fmla="*/ 2261 h 10000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704 h 10000"/>
              <a:gd name="connsiteX85" fmla="*/ 1311 w 10000"/>
              <a:gd name="connsiteY85" fmla="*/ 1064 h 10000"/>
              <a:gd name="connsiteX86" fmla="*/ 1311 w 10000"/>
              <a:gd name="connsiteY86" fmla="*/ 1663 h 10000"/>
              <a:gd name="connsiteX87" fmla="*/ 1093 w 10000"/>
              <a:gd name="connsiteY87" fmla="*/ 2261 h 10000"/>
              <a:gd name="connsiteX88" fmla="*/ 1093 w 10000"/>
              <a:gd name="connsiteY88" fmla="*/ 2261 h 10000"/>
              <a:gd name="connsiteX0" fmla="*/ 1093 w 10000"/>
              <a:gd name="connsiteY0" fmla="*/ 2021 h 9760"/>
              <a:gd name="connsiteX1" fmla="*/ 1093 w 10000"/>
              <a:gd name="connsiteY1" fmla="*/ 2620 h 9760"/>
              <a:gd name="connsiteX2" fmla="*/ 1093 w 10000"/>
              <a:gd name="connsiteY2" fmla="*/ 3203 h 9760"/>
              <a:gd name="connsiteX3" fmla="*/ 1093 w 10000"/>
              <a:gd name="connsiteY3" fmla="*/ 3803 h 9760"/>
              <a:gd name="connsiteX4" fmla="*/ 1093 w 10000"/>
              <a:gd name="connsiteY4" fmla="*/ 4281 h 9760"/>
              <a:gd name="connsiteX5" fmla="*/ 875 w 10000"/>
              <a:gd name="connsiteY5" fmla="*/ 4761 h 9760"/>
              <a:gd name="connsiteX6" fmla="*/ 875 w 10000"/>
              <a:gd name="connsiteY6" fmla="*/ 5360 h 9760"/>
              <a:gd name="connsiteX7" fmla="*/ 1093 w 10000"/>
              <a:gd name="connsiteY7" fmla="*/ 6543 h 9760"/>
              <a:gd name="connsiteX8" fmla="*/ 1093 w 10000"/>
              <a:gd name="connsiteY8" fmla="*/ 7020 h 9760"/>
              <a:gd name="connsiteX9" fmla="*/ 1311 w 10000"/>
              <a:gd name="connsiteY9" fmla="*/ 7500 h 9760"/>
              <a:gd name="connsiteX10" fmla="*/ 1530 w 10000"/>
              <a:gd name="connsiteY10" fmla="*/ 7859 h 9760"/>
              <a:gd name="connsiteX11" fmla="*/ 1748 w 10000"/>
              <a:gd name="connsiteY11" fmla="*/ 8218 h 9760"/>
              <a:gd name="connsiteX12" fmla="*/ 1967 w 10000"/>
              <a:gd name="connsiteY12" fmla="*/ 8338 h 9760"/>
              <a:gd name="connsiteX13" fmla="*/ 2405 w 10000"/>
              <a:gd name="connsiteY13" fmla="*/ 8577 h 9760"/>
              <a:gd name="connsiteX14" fmla="*/ 3033 w 10000"/>
              <a:gd name="connsiteY14" fmla="*/ 8577 h 9760"/>
              <a:gd name="connsiteX15" fmla="*/ 3689 w 10000"/>
              <a:gd name="connsiteY15" fmla="*/ 8697 h 9760"/>
              <a:gd name="connsiteX16" fmla="*/ 4344 w 10000"/>
              <a:gd name="connsiteY16" fmla="*/ 8697 h 9760"/>
              <a:gd name="connsiteX17" fmla="*/ 4999 w 10000"/>
              <a:gd name="connsiteY17" fmla="*/ 8697 h 9760"/>
              <a:gd name="connsiteX18" fmla="*/ 5656 w 10000"/>
              <a:gd name="connsiteY18" fmla="*/ 8697 h 9760"/>
              <a:gd name="connsiteX19" fmla="*/ 6311 w 10000"/>
              <a:gd name="connsiteY19" fmla="*/ 8697 h 9760"/>
              <a:gd name="connsiteX20" fmla="*/ 6749 w 10000"/>
              <a:gd name="connsiteY20" fmla="*/ 8577 h 9760"/>
              <a:gd name="connsiteX21" fmla="*/ 7404 w 10000"/>
              <a:gd name="connsiteY21" fmla="*/ 8338 h 9760"/>
              <a:gd name="connsiteX22" fmla="*/ 7623 w 10000"/>
              <a:gd name="connsiteY22" fmla="*/ 8218 h 9760"/>
              <a:gd name="connsiteX23" fmla="*/ 7814 w 10000"/>
              <a:gd name="connsiteY23" fmla="*/ 7978 h 9760"/>
              <a:gd name="connsiteX24" fmla="*/ 8033 w 10000"/>
              <a:gd name="connsiteY24" fmla="*/ 7618 h 9760"/>
              <a:gd name="connsiteX25" fmla="*/ 8252 w 10000"/>
              <a:gd name="connsiteY25" fmla="*/ 7261 h 9760"/>
              <a:gd name="connsiteX26" fmla="*/ 8470 w 10000"/>
              <a:gd name="connsiteY26" fmla="*/ 6901 h 9760"/>
              <a:gd name="connsiteX27" fmla="*/ 8470 w 10000"/>
              <a:gd name="connsiteY27" fmla="*/ 6543 h 9760"/>
              <a:gd name="connsiteX28" fmla="*/ 8470 w 10000"/>
              <a:gd name="connsiteY28" fmla="*/ 6182 h 9760"/>
              <a:gd name="connsiteX29" fmla="*/ 8688 w 10000"/>
              <a:gd name="connsiteY29" fmla="*/ 5838 h 9760"/>
              <a:gd name="connsiteX30" fmla="*/ 8688 w 10000"/>
              <a:gd name="connsiteY30" fmla="*/ 5718 h 9760"/>
              <a:gd name="connsiteX31" fmla="*/ 8907 w 10000"/>
              <a:gd name="connsiteY31" fmla="*/ 5598 h 9760"/>
              <a:gd name="connsiteX32" fmla="*/ 8907 w 10000"/>
              <a:gd name="connsiteY32" fmla="*/ 5598 h 9760"/>
              <a:gd name="connsiteX33" fmla="*/ 8907 w 10000"/>
              <a:gd name="connsiteY33" fmla="*/ 5718 h 9760"/>
              <a:gd name="connsiteX34" fmla="*/ 8907 w 10000"/>
              <a:gd name="connsiteY34" fmla="*/ 5838 h 9760"/>
              <a:gd name="connsiteX35" fmla="*/ 8907 w 10000"/>
              <a:gd name="connsiteY35" fmla="*/ 5943 h 9760"/>
              <a:gd name="connsiteX36" fmla="*/ 9125 w 10000"/>
              <a:gd name="connsiteY36" fmla="*/ 6063 h 9760"/>
              <a:gd name="connsiteX37" fmla="*/ 9125 w 10000"/>
              <a:gd name="connsiteY37" fmla="*/ 6302 h 9760"/>
              <a:gd name="connsiteX38" fmla="*/ 9125 w 10000"/>
              <a:gd name="connsiteY38" fmla="*/ 6543 h 9760"/>
              <a:gd name="connsiteX39" fmla="*/ 9345 w 10000"/>
              <a:gd name="connsiteY39" fmla="*/ 6781 h 9760"/>
              <a:gd name="connsiteX40" fmla="*/ 9345 w 10000"/>
              <a:gd name="connsiteY40" fmla="*/ 7380 h 9760"/>
              <a:gd name="connsiteX41" fmla="*/ 9563 w 10000"/>
              <a:gd name="connsiteY41" fmla="*/ 7859 h 9760"/>
              <a:gd name="connsiteX42" fmla="*/ 9782 w 10000"/>
              <a:gd name="connsiteY42" fmla="*/ 8218 h 9760"/>
              <a:gd name="connsiteX43" fmla="*/ 10000 w 10000"/>
              <a:gd name="connsiteY43" fmla="*/ 8458 h 9760"/>
              <a:gd name="connsiteX44" fmla="*/ 10000 w 10000"/>
              <a:gd name="connsiteY44" fmla="*/ 8577 h 9760"/>
              <a:gd name="connsiteX45" fmla="*/ 10000 w 10000"/>
              <a:gd name="connsiteY45" fmla="*/ 8697 h 9760"/>
              <a:gd name="connsiteX46" fmla="*/ 10000 w 10000"/>
              <a:gd name="connsiteY46" fmla="*/ 8802 h 9760"/>
              <a:gd name="connsiteX47" fmla="*/ 9782 w 10000"/>
              <a:gd name="connsiteY47" fmla="*/ 8923 h 9760"/>
              <a:gd name="connsiteX48" fmla="*/ 9563 w 10000"/>
              <a:gd name="connsiteY48" fmla="*/ 9041 h 9760"/>
              <a:gd name="connsiteX49" fmla="*/ 9345 w 10000"/>
              <a:gd name="connsiteY49" fmla="*/ 9162 h 9760"/>
              <a:gd name="connsiteX50" fmla="*/ 8907 w 10000"/>
              <a:gd name="connsiteY50" fmla="*/ 9281 h 9760"/>
              <a:gd name="connsiteX51" fmla="*/ 8470 w 10000"/>
              <a:gd name="connsiteY51" fmla="*/ 9400 h 9760"/>
              <a:gd name="connsiteX52" fmla="*/ 7623 w 10000"/>
              <a:gd name="connsiteY52" fmla="*/ 9641 h 9760"/>
              <a:gd name="connsiteX53" fmla="*/ 6749 w 10000"/>
              <a:gd name="connsiteY53" fmla="*/ 9760 h 9760"/>
              <a:gd name="connsiteX54" fmla="*/ 5874 w 10000"/>
              <a:gd name="connsiteY54" fmla="*/ 9760 h 9760"/>
              <a:gd name="connsiteX55" fmla="*/ 5219 w 10000"/>
              <a:gd name="connsiteY55" fmla="*/ 9760 h 9760"/>
              <a:gd name="connsiteX56" fmla="*/ 4563 w 10000"/>
              <a:gd name="connsiteY56" fmla="*/ 9760 h 9760"/>
              <a:gd name="connsiteX57" fmla="*/ 4126 w 10000"/>
              <a:gd name="connsiteY57" fmla="*/ 9760 h 9760"/>
              <a:gd name="connsiteX58" fmla="*/ 3469 w 10000"/>
              <a:gd name="connsiteY58" fmla="*/ 9760 h 9760"/>
              <a:gd name="connsiteX59" fmla="*/ 3033 w 10000"/>
              <a:gd name="connsiteY59" fmla="*/ 9641 h 9760"/>
              <a:gd name="connsiteX60" fmla="*/ 2596 w 10000"/>
              <a:gd name="connsiteY60" fmla="*/ 9641 h 9760"/>
              <a:gd name="connsiteX61" fmla="*/ 2186 w 10000"/>
              <a:gd name="connsiteY61" fmla="*/ 9521 h 9760"/>
              <a:gd name="connsiteX62" fmla="*/ 1748 w 10000"/>
              <a:gd name="connsiteY62" fmla="*/ 9400 h 9760"/>
              <a:gd name="connsiteX63" fmla="*/ 1530 w 10000"/>
              <a:gd name="connsiteY63" fmla="*/ 9281 h 9760"/>
              <a:gd name="connsiteX64" fmla="*/ 1093 w 10000"/>
              <a:gd name="connsiteY64" fmla="*/ 9041 h 9760"/>
              <a:gd name="connsiteX65" fmla="*/ 875 w 10000"/>
              <a:gd name="connsiteY65" fmla="*/ 8802 h 9760"/>
              <a:gd name="connsiteX66" fmla="*/ 655 w 10000"/>
              <a:gd name="connsiteY66" fmla="*/ 8458 h 9760"/>
              <a:gd name="connsiteX67" fmla="*/ 437 w 10000"/>
              <a:gd name="connsiteY67" fmla="*/ 8218 h 9760"/>
              <a:gd name="connsiteX68" fmla="*/ 218 w 10000"/>
              <a:gd name="connsiteY68" fmla="*/ 7978 h 9760"/>
              <a:gd name="connsiteX69" fmla="*/ 218 w 10000"/>
              <a:gd name="connsiteY69" fmla="*/ 7740 h 9760"/>
              <a:gd name="connsiteX70" fmla="*/ 0 w 10000"/>
              <a:gd name="connsiteY70" fmla="*/ 7500 h 9760"/>
              <a:gd name="connsiteX71" fmla="*/ 0 w 10000"/>
              <a:gd name="connsiteY71" fmla="*/ 7140 h 9760"/>
              <a:gd name="connsiteX72" fmla="*/ 0 w 10000"/>
              <a:gd name="connsiteY72" fmla="*/ 6901 h 9760"/>
              <a:gd name="connsiteX73" fmla="*/ 0 w 10000"/>
              <a:gd name="connsiteY73" fmla="*/ 6421 h 9760"/>
              <a:gd name="connsiteX74" fmla="*/ 0 w 10000"/>
              <a:gd name="connsiteY74" fmla="*/ 6063 h 9760"/>
              <a:gd name="connsiteX75" fmla="*/ 0 w 10000"/>
              <a:gd name="connsiteY75" fmla="*/ 5598 h 9760"/>
              <a:gd name="connsiteX76" fmla="*/ 0 w 10000"/>
              <a:gd name="connsiteY76" fmla="*/ 3683 h 9760"/>
              <a:gd name="connsiteX77" fmla="*/ 0 w 10000"/>
              <a:gd name="connsiteY77" fmla="*/ 1783 h 9760"/>
              <a:gd name="connsiteX78" fmla="*/ 0 w 10000"/>
              <a:gd name="connsiteY78" fmla="*/ 1302 h 9760"/>
              <a:gd name="connsiteX79" fmla="*/ 0 w 10000"/>
              <a:gd name="connsiteY79" fmla="*/ 944 h 9760"/>
              <a:gd name="connsiteX80" fmla="*/ 0 w 10000"/>
              <a:gd name="connsiteY80" fmla="*/ 586 h 9760"/>
              <a:gd name="connsiteX81" fmla="*/ 0 w 10000"/>
              <a:gd name="connsiteY81" fmla="*/ 225 h 9760"/>
              <a:gd name="connsiteX82" fmla="*/ 0 w 10000"/>
              <a:gd name="connsiteY82" fmla="*/ 0 h 9760"/>
              <a:gd name="connsiteX83" fmla="*/ 1530 w 10000"/>
              <a:gd name="connsiteY83" fmla="*/ 464 h 9760"/>
              <a:gd name="connsiteX84" fmla="*/ 1311 w 10000"/>
              <a:gd name="connsiteY84" fmla="*/ 824 h 9760"/>
              <a:gd name="connsiteX85" fmla="*/ 1311 w 10000"/>
              <a:gd name="connsiteY85" fmla="*/ 1423 h 9760"/>
              <a:gd name="connsiteX86" fmla="*/ 1093 w 10000"/>
              <a:gd name="connsiteY86" fmla="*/ 2021 h 9760"/>
              <a:gd name="connsiteX87" fmla="*/ 1093 w 10000"/>
              <a:gd name="connsiteY87" fmla="*/ 2021 h 9760"/>
              <a:gd name="connsiteX0" fmla="*/ 1093 w 10000"/>
              <a:gd name="connsiteY0" fmla="*/ 1840 h 9769"/>
              <a:gd name="connsiteX1" fmla="*/ 1093 w 10000"/>
              <a:gd name="connsiteY1" fmla="*/ 2453 h 9769"/>
              <a:gd name="connsiteX2" fmla="*/ 1093 w 10000"/>
              <a:gd name="connsiteY2" fmla="*/ 3051 h 9769"/>
              <a:gd name="connsiteX3" fmla="*/ 1093 w 10000"/>
              <a:gd name="connsiteY3" fmla="*/ 3666 h 9769"/>
              <a:gd name="connsiteX4" fmla="*/ 1093 w 10000"/>
              <a:gd name="connsiteY4" fmla="*/ 4155 h 9769"/>
              <a:gd name="connsiteX5" fmla="*/ 875 w 10000"/>
              <a:gd name="connsiteY5" fmla="*/ 4647 h 9769"/>
              <a:gd name="connsiteX6" fmla="*/ 875 w 10000"/>
              <a:gd name="connsiteY6" fmla="*/ 5261 h 9769"/>
              <a:gd name="connsiteX7" fmla="*/ 1093 w 10000"/>
              <a:gd name="connsiteY7" fmla="*/ 6473 h 9769"/>
              <a:gd name="connsiteX8" fmla="*/ 1093 w 10000"/>
              <a:gd name="connsiteY8" fmla="*/ 6962 h 9769"/>
              <a:gd name="connsiteX9" fmla="*/ 1311 w 10000"/>
              <a:gd name="connsiteY9" fmla="*/ 7453 h 9769"/>
              <a:gd name="connsiteX10" fmla="*/ 1530 w 10000"/>
              <a:gd name="connsiteY10" fmla="*/ 7821 h 9769"/>
              <a:gd name="connsiteX11" fmla="*/ 1748 w 10000"/>
              <a:gd name="connsiteY11" fmla="*/ 8189 h 9769"/>
              <a:gd name="connsiteX12" fmla="*/ 1967 w 10000"/>
              <a:gd name="connsiteY12" fmla="*/ 8312 h 9769"/>
              <a:gd name="connsiteX13" fmla="*/ 2405 w 10000"/>
              <a:gd name="connsiteY13" fmla="*/ 8557 h 9769"/>
              <a:gd name="connsiteX14" fmla="*/ 3033 w 10000"/>
              <a:gd name="connsiteY14" fmla="*/ 8557 h 9769"/>
              <a:gd name="connsiteX15" fmla="*/ 3689 w 10000"/>
              <a:gd name="connsiteY15" fmla="*/ 8680 h 9769"/>
              <a:gd name="connsiteX16" fmla="*/ 4344 w 10000"/>
              <a:gd name="connsiteY16" fmla="*/ 8680 h 9769"/>
              <a:gd name="connsiteX17" fmla="*/ 4999 w 10000"/>
              <a:gd name="connsiteY17" fmla="*/ 8680 h 9769"/>
              <a:gd name="connsiteX18" fmla="*/ 5656 w 10000"/>
              <a:gd name="connsiteY18" fmla="*/ 8680 h 9769"/>
              <a:gd name="connsiteX19" fmla="*/ 6311 w 10000"/>
              <a:gd name="connsiteY19" fmla="*/ 8680 h 9769"/>
              <a:gd name="connsiteX20" fmla="*/ 6749 w 10000"/>
              <a:gd name="connsiteY20" fmla="*/ 8557 h 9769"/>
              <a:gd name="connsiteX21" fmla="*/ 7404 w 10000"/>
              <a:gd name="connsiteY21" fmla="*/ 8312 h 9769"/>
              <a:gd name="connsiteX22" fmla="*/ 7623 w 10000"/>
              <a:gd name="connsiteY22" fmla="*/ 8189 h 9769"/>
              <a:gd name="connsiteX23" fmla="*/ 7814 w 10000"/>
              <a:gd name="connsiteY23" fmla="*/ 7943 h 9769"/>
              <a:gd name="connsiteX24" fmla="*/ 8033 w 10000"/>
              <a:gd name="connsiteY24" fmla="*/ 7574 h 9769"/>
              <a:gd name="connsiteX25" fmla="*/ 8252 w 10000"/>
              <a:gd name="connsiteY25" fmla="*/ 7209 h 9769"/>
              <a:gd name="connsiteX26" fmla="*/ 8470 w 10000"/>
              <a:gd name="connsiteY26" fmla="*/ 6840 h 9769"/>
              <a:gd name="connsiteX27" fmla="*/ 8470 w 10000"/>
              <a:gd name="connsiteY27" fmla="*/ 6473 h 9769"/>
              <a:gd name="connsiteX28" fmla="*/ 8470 w 10000"/>
              <a:gd name="connsiteY28" fmla="*/ 6103 h 9769"/>
              <a:gd name="connsiteX29" fmla="*/ 8688 w 10000"/>
              <a:gd name="connsiteY29" fmla="*/ 5751 h 9769"/>
              <a:gd name="connsiteX30" fmla="*/ 8688 w 10000"/>
              <a:gd name="connsiteY30" fmla="*/ 5628 h 9769"/>
              <a:gd name="connsiteX31" fmla="*/ 8907 w 10000"/>
              <a:gd name="connsiteY31" fmla="*/ 5505 h 9769"/>
              <a:gd name="connsiteX32" fmla="*/ 8907 w 10000"/>
              <a:gd name="connsiteY32" fmla="*/ 5505 h 9769"/>
              <a:gd name="connsiteX33" fmla="*/ 8907 w 10000"/>
              <a:gd name="connsiteY33" fmla="*/ 5628 h 9769"/>
              <a:gd name="connsiteX34" fmla="*/ 8907 w 10000"/>
              <a:gd name="connsiteY34" fmla="*/ 5751 h 9769"/>
              <a:gd name="connsiteX35" fmla="*/ 8907 w 10000"/>
              <a:gd name="connsiteY35" fmla="*/ 5858 h 9769"/>
              <a:gd name="connsiteX36" fmla="*/ 9125 w 10000"/>
              <a:gd name="connsiteY36" fmla="*/ 5981 h 9769"/>
              <a:gd name="connsiteX37" fmla="*/ 9125 w 10000"/>
              <a:gd name="connsiteY37" fmla="*/ 6226 h 9769"/>
              <a:gd name="connsiteX38" fmla="*/ 9125 w 10000"/>
              <a:gd name="connsiteY38" fmla="*/ 6473 h 9769"/>
              <a:gd name="connsiteX39" fmla="*/ 9345 w 10000"/>
              <a:gd name="connsiteY39" fmla="*/ 6717 h 9769"/>
              <a:gd name="connsiteX40" fmla="*/ 9345 w 10000"/>
              <a:gd name="connsiteY40" fmla="*/ 7330 h 9769"/>
              <a:gd name="connsiteX41" fmla="*/ 9563 w 10000"/>
              <a:gd name="connsiteY41" fmla="*/ 7821 h 9769"/>
              <a:gd name="connsiteX42" fmla="*/ 9782 w 10000"/>
              <a:gd name="connsiteY42" fmla="*/ 8189 h 9769"/>
              <a:gd name="connsiteX43" fmla="*/ 10000 w 10000"/>
              <a:gd name="connsiteY43" fmla="*/ 8435 h 9769"/>
              <a:gd name="connsiteX44" fmla="*/ 10000 w 10000"/>
              <a:gd name="connsiteY44" fmla="*/ 8557 h 9769"/>
              <a:gd name="connsiteX45" fmla="*/ 10000 w 10000"/>
              <a:gd name="connsiteY45" fmla="*/ 8680 h 9769"/>
              <a:gd name="connsiteX46" fmla="*/ 10000 w 10000"/>
              <a:gd name="connsiteY46" fmla="*/ 8787 h 9769"/>
              <a:gd name="connsiteX47" fmla="*/ 9782 w 10000"/>
              <a:gd name="connsiteY47" fmla="*/ 8911 h 9769"/>
              <a:gd name="connsiteX48" fmla="*/ 9563 w 10000"/>
              <a:gd name="connsiteY48" fmla="*/ 9032 h 9769"/>
              <a:gd name="connsiteX49" fmla="*/ 9345 w 10000"/>
              <a:gd name="connsiteY49" fmla="*/ 9156 h 9769"/>
              <a:gd name="connsiteX50" fmla="*/ 8907 w 10000"/>
              <a:gd name="connsiteY50" fmla="*/ 9278 h 9769"/>
              <a:gd name="connsiteX51" fmla="*/ 8470 w 10000"/>
              <a:gd name="connsiteY51" fmla="*/ 9400 h 9769"/>
              <a:gd name="connsiteX52" fmla="*/ 7623 w 10000"/>
              <a:gd name="connsiteY52" fmla="*/ 9647 h 9769"/>
              <a:gd name="connsiteX53" fmla="*/ 6749 w 10000"/>
              <a:gd name="connsiteY53" fmla="*/ 9769 h 9769"/>
              <a:gd name="connsiteX54" fmla="*/ 5874 w 10000"/>
              <a:gd name="connsiteY54" fmla="*/ 9769 h 9769"/>
              <a:gd name="connsiteX55" fmla="*/ 5219 w 10000"/>
              <a:gd name="connsiteY55" fmla="*/ 9769 h 9769"/>
              <a:gd name="connsiteX56" fmla="*/ 4563 w 10000"/>
              <a:gd name="connsiteY56" fmla="*/ 9769 h 9769"/>
              <a:gd name="connsiteX57" fmla="*/ 4126 w 10000"/>
              <a:gd name="connsiteY57" fmla="*/ 9769 h 9769"/>
              <a:gd name="connsiteX58" fmla="*/ 3469 w 10000"/>
              <a:gd name="connsiteY58" fmla="*/ 9769 h 9769"/>
              <a:gd name="connsiteX59" fmla="*/ 3033 w 10000"/>
              <a:gd name="connsiteY59" fmla="*/ 9647 h 9769"/>
              <a:gd name="connsiteX60" fmla="*/ 2596 w 10000"/>
              <a:gd name="connsiteY60" fmla="*/ 9647 h 9769"/>
              <a:gd name="connsiteX61" fmla="*/ 2186 w 10000"/>
              <a:gd name="connsiteY61" fmla="*/ 9524 h 9769"/>
              <a:gd name="connsiteX62" fmla="*/ 1748 w 10000"/>
              <a:gd name="connsiteY62" fmla="*/ 9400 h 9769"/>
              <a:gd name="connsiteX63" fmla="*/ 1530 w 10000"/>
              <a:gd name="connsiteY63" fmla="*/ 9278 h 9769"/>
              <a:gd name="connsiteX64" fmla="*/ 1093 w 10000"/>
              <a:gd name="connsiteY64" fmla="*/ 9032 h 9769"/>
              <a:gd name="connsiteX65" fmla="*/ 875 w 10000"/>
              <a:gd name="connsiteY65" fmla="*/ 8787 h 9769"/>
              <a:gd name="connsiteX66" fmla="*/ 655 w 10000"/>
              <a:gd name="connsiteY66" fmla="*/ 8435 h 9769"/>
              <a:gd name="connsiteX67" fmla="*/ 437 w 10000"/>
              <a:gd name="connsiteY67" fmla="*/ 8189 h 9769"/>
              <a:gd name="connsiteX68" fmla="*/ 218 w 10000"/>
              <a:gd name="connsiteY68" fmla="*/ 7943 h 9769"/>
              <a:gd name="connsiteX69" fmla="*/ 218 w 10000"/>
              <a:gd name="connsiteY69" fmla="*/ 7699 h 9769"/>
              <a:gd name="connsiteX70" fmla="*/ 0 w 10000"/>
              <a:gd name="connsiteY70" fmla="*/ 7453 h 9769"/>
              <a:gd name="connsiteX71" fmla="*/ 0 w 10000"/>
              <a:gd name="connsiteY71" fmla="*/ 7085 h 9769"/>
              <a:gd name="connsiteX72" fmla="*/ 0 w 10000"/>
              <a:gd name="connsiteY72" fmla="*/ 6840 h 9769"/>
              <a:gd name="connsiteX73" fmla="*/ 0 w 10000"/>
              <a:gd name="connsiteY73" fmla="*/ 6348 h 9769"/>
              <a:gd name="connsiteX74" fmla="*/ 0 w 10000"/>
              <a:gd name="connsiteY74" fmla="*/ 5981 h 9769"/>
              <a:gd name="connsiteX75" fmla="*/ 0 w 10000"/>
              <a:gd name="connsiteY75" fmla="*/ 5505 h 9769"/>
              <a:gd name="connsiteX76" fmla="*/ 0 w 10000"/>
              <a:gd name="connsiteY76" fmla="*/ 3543 h 9769"/>
              <a:gd name="connsiteX77" fmla="*/ 0 w 10000"/>
              <a:gd name="connsiteY77" fmla="*/ 1596 h 9769"/>
              <a:gd name="connsiteX78" fmla="*/ 0 w 10000"/>
              <a:gd name="connsiteY78" fmla="*/ 1103 h 9769"/>
              <a:gd name="connsiteX79" fmla="*/ 0 w 10000"/>
              <a:gd name="connsiteY79" fmla="*/ 736 h 9769"/>
              <a:gd name="connsiteX80" fmla="*/ 0 w 10000"/>
              <a:gd name="connsiteY80" fmla="*/ 369 h 9769"/>
              <a:gd name="connsiteX81" fmla="*/ 0 w 10000"/>
              <a:gd name="connsiteY81" fmla="*/ 0 h 9769"/>
              <a:gd name="connsiteX82" fmla="*/ 1530 w 10000"/>
              <a:gd name="connsiteY82" fmla="*/ 244 h 9769"/>
              <a:gd name="connsiteX83" fmla="*/ 1311 w 10000"/>
              <a:gd name="connsiteY83" fmla="*/ 613 h 9769"/>
              <a:gd name="connsiteX84" fmla="*/ 1311 w 10000"/>
              <a:gd name="connsiteY84" fmla="*/ 1227 h 9769"/>
              <a:gd name="connsiteX85" fmla="*/ 1093 w 10000"/>
              <a:gd name="connsiteY85" fmla="*/ 1840 h 9769"/>
              <a:gd name="connsiteX86" fmla="*/ 1093 w 10000"/>
              <a:gd name="connsiteY86" fmla="*/ 1840 h 9769"/>
              <a:gd name="connsiteX0" fmla="*/ 1093 w 10000"/>
              <a:gd name="connsiteY0" fmla="*/ 1884 h 10000"/>
              <a:gd name="connsiteX1" fmla="*/ 1093 w 10000"/>
              <a:gd name="connsiteY1" fmla="*/ 2511 h 10000"/>
              <a:gd name="connsiteX2" fmla="*/ 1093 w 10000"/>
              <a:gd name="connsiteY2" fmla="*/ 3123 h 10000"/>
              <a:gd name="connsiteX3" fmla="*/ 1093 w 10000"/>
              <a:gd name="connsiteY3" fmla="*/ 3753 h 10000"/>
              <a:gd name="connsiteX4" fmla="*/ 1093 w 10000"/>
              <a:gd name="connsiteY4" fmla="*/ 4253 h 10000"/>
              <a:gd name="connsiteX5" fmla="*/ 875 w 10000"/>
              <a:gd name="connsiteY5" fmla="*/ 4757 h 10000"/>
              <a:gd name="connsiteX6" fmla="*/ 875 w 10000"/>
              <a:gd name="connsiteY6" fmla="*/ 5385 h 10000"/>
              <a:gd name="connsiteX7" fmla="*/ 1093 w 10000"/>
              <a:gd name="connsiteY7" fmla="*/ 6626 h 10000"/>
              <a:gd name="connsiteX8" fmla="*/ 1093 w 10000"/>
              <a:gd name="connsiteY8" fmla="*/ 7127 h 10000"/>
              <a:gd name="connsiteX9" fmla="*/ 1311 w 10000"/>
              <a:gd name="connsiteY9" fmla="*/ 7629 h 10000"/>
              <a:gd name="connsiteX10" fmla="*/ 1530 w 10000"/>
              <a:gd name="connsiteY10" fmla="*/ 8006 h 10000"/>
              <a:gd name="connsiteX11" fmla="*/ 1748 w 10000"/>
              <a:gd name="connsiteY11" fmla="*/ 8383 h 10000"/>
              <a:gd name="connsiteX12" fmla="*/ 1967 w 10000"/>
              <a:gd name="connsiteY12" fmla="*/ 8509 h 10000"/>
              <a:gd name="connsiteX13" fmla="*/ 2405 w 10000"/>
              <a:gd name="connsiteY13" fmla="*/ 8759 h 10000"/>
              <a:gd name="connsiteX14" fmla="*/ 3033 w 10000"/>
              <a:gd name="connsiteY14" fmla="*/ 8759 h 10000"/>
              <a:gd name="connsiteX15" fmla="*/ 3689 w 10000"/>
              <a:gd name="connsiteY15" fmla="*/ 8885 h 10000"/>
              <a:gd name="connsiteX16" fmla="*/ 4344 w 10000"/>
              <a:gd name="connsiteY16" fmla="*/ 8885 h 10000"/>
              <a:gd name="connsiteX17" fmla="*/ 4999 w 10000"/>
              <a:gd name="connsiteY17" fmla="*/ 8885 h 10000"/>
              <a:gd name="connsiteX18" fmla="*/ 5656 w 10000"/>
              <a:gd name="connsiteY18" fmla="*/ 8885 h 10000"/>
              <a:gd name="connsiteX19" fmla="*/ 6311 w 10000"/>
              <a:gd name="connsiteY19" fmla="*/ 8885 h 10000"/>
              <a:gd name="connsiteX20" fmla="*/ 6749 w 10000"/>
              <a:gd name="connsiteY20" fmla="*/ 8759 h 10000"/>
              <a:gd name="connsiteX21" fmla="*/ 7404 w 10000"/>
              <a:gd name="connsiteY21" fmla="*/ 8509 h 10000"/>
              <a:gd name="connsiteX22" fmla="*/ 7623 w 10000"/>
              <a:gd name="connsiteY22" fmla="*/ 8383 h 10000"/>
              <a:gd name="connsiteX23" fmla="*/ 7814 w 10000"/>
              <a:gd name="connsiteY23" fmla="*/ 8131 h 10000"/>
              <a:gd name="connsiteX24" fmla="*/ 8033 w 10000"/>
              <a:gd name="connsiteY24" fmla="*/ 7753 h 10000"/>
              <a:gd name="connsiteX25" fmla="*/ 8252 w 10000"/>
              <a:gd name="connsiteY25" fmla="*/ 7379 h 10000"/>
              <a:gd name="connsiteX26" fmla="*/ 8470 w 10000"/>
              <a:gd name="connsiteY26" fmla="*/ 7002 h 10000"/>
              <a:gd name="connsiteX27" fmla="*/ 8470 w 10000"/>
              <a:gd name="connsiteY27" fmla="*/ 6626 h 10000"/>
              <a:gd name="connsiteX28" fmla="*/ 8470 w 10000"/>
              <a:gd name="connsiteY28" fmla="*/ 6247 h 10000"/>
              <a:gd name="connsiteX29" fmla="*/ 8688 w 10000"/>
              <a:gd name="connsiteY29" fmla="*/ 5887 h 10000"/>
              <a:gd name="connsiteX30" fmla="*/ 8688 w 10000"/>
              <a:gd name="connsiteY30" fmla="*/ 5761 h 10000"/>
              <a:gd name="connsiteX31" fmla="*/ 8907 w 10000"/>
              <a:gd name="connsiteY31" fmla="*/ 5635 h 10000"/>
              <a:gd name="connsiteX32" fmla="*/ 8907 w 10000"/>
              <a:gd name="connsiteY32" fmla="*/ 5635 h 10000"/>
              <a:gd name="connsiteX33" fmla="*/ 8907 w 10000"/>
              <a:gd name="connsiteY33" fmla="*/ 5761 h 10000"/>
              <a:gd name="connsiteX34" fmla="*/ 8907 w 10000"/>
              <a:gd name="connsiteY34" fmla="*/ 5887 h 10000"/>
              <a:gd name="connsiteX35" fmla="*/ 8907 w 10000"/>
              <a:gd name="connsiteY35" fmla="*/ 5997 h 10000"/>
              <a:gd name="connsiteX36" fmla="*/ 9125 w 10000"/>
              <a:gd name="connsiteY36" fmla="*/ 6122 h 10000"/>
              <a:gd name="connsiteX37" fmla="*/ 9125 w 10000"/>
              <a:gd name="connsiteY37" fmla="*/ 6373 h 10000"/>
              <a:gd name="connsiteX38" fmla="*/ 9125 w 10000"/>
              <a:gd name="connsiteY38" fmla="*/ 6626 h 10000"/>
              <a:gd name="connsiteX39" fmla="*/ 9345 w 10000"/>
              <a:gd name="connsiteY39" fmla="*/ 6876 h 10000"/>
              <a:gd name="connsiteX40" fmla="*/ 9345 w 10000"/>
              <a:gd name="connsiteY40" fmla="*/ 7503 h 10000"/>
              <a:gd name="connsiteX41" fmla="*/ 9563 w 10000"/>
              <a:gd name="connsiteY41" fmla="*/ 8006 h 10000"/>
              <a:gd name="connsiteX42" fmla="*/ 9782 w 10000"/>
              <a:gd name="connsiteY42" fmla="*/ 8383 h 10000"/>
              <a:gd name="connsiteX43" fmla="*/ 10000 w 10000"/>
              <a:gd name="connsiteY43" fmla="*/ 8634 h 10000"/>
              <a:gd name="connsiteX44" fmla="*/ 10000 w 10000"/>
              <a:gd name="connsiteY44" fmla="*/ 8759 h 10000"/>
              <a:gd name="connsiteX45" fmla="*/ 10000 w 10000"/>
              <a:gd name="connsiteY45" fmla="*/ 8885 h 10000"/>
              <a:gd name="connsiteX46" fmla="*/ 10000 w 10000"/>
              <a:gd name="connsiteY46" fmla="*/ 8995 h 10000"/>
              <a:gd name="connsiteX47" fmla="*/ 9782 w 10000"/>
              <a:gd name="connsiteY47" fmla="*/ 9122 h 10000"/>
              <a:gd name="connsiteX48" fmla="*/ 9563 w 10000"/>
              <a:gd name="connsiteY48" fmla="*/ 9246 h 10000"/>
              <a:gd name="connsiteX49" fmla="*/ 9345 w 10000"/>
              <a:gd name="connsiteY49" fmla="*/ 9373 h 10000"/>
              <a:gd name="connsiteX50" fmla="*/ 8907 w 10000"/>
              <a:gd name="connsiteY50" fmla="*/ 9497 h 10000"/>
              <a:gd name="connsiteX51" fmla="*/ 8470 w 10000"/>
              <a:gd name="connsiteY51" fmla="*/ 9622 h 10000"/>
              <a:gd name="connsiteX52" fmla="*/ 7623 w 10000"/>
              <a:gd name="connsiteY52" fmla="*/ 987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75 h 10000"/>
              <a:gd name="connsiteX60" fmla="*/ 2596 w 10000"/>
              <a:gd name="connsiteY60" fmla="*/ 9875 h 10000"/>
              <a:gd name="connsiteX61" fmla="*/ 2186 w 10000"/>
              <a:gd name="connsiteY61" fmla="*/ 9749 h 10000"/>
              <a:gd name="connsiteX62" fmla="*/ 1748 w 10000"/>
              <a:gd name="connsiteY62" fmla="*/ 9622 h 10000"/>
              <a:gd name="connsiteX63" fmla="*/ 1530 w 10000"/>
              <a:gd name="connsiteY63" fmla="*/ 9497 h 10000"/>
              <a:gd name="connsiteX64" fmla="*/ 1093 w 10000"/>
              <a:gd name="connsiteY64" fmla="*/ 9246 h 10000"/>
              <a:gd name="connsiteX65" fmla="*/ 875 w 10000"/>
              <a:gd name="connsiteY65" fmla="*/ 8995 h 10000"/>
              <a:gd name="connsiteX66" fmla="*/ 655 w 10000"/>
              <a:gd name="connsiteY66" fmla="*/ 8634 h 10000"/>
              <a:gd name="connsiteX67" fmla="*/ 437 w 10000"/>
              <a:gd name="connsiteY67" fmla="*/ 8383 h 10000"/>
              <a:gd name="connsiteX68" fmla="*/ 218 w 10000"/>
              <a:gd name="connsiteY68" fmla="*/ 8131 h 10000"/>
              <a:gd name="connsiteX69" fmla="*/ 218 w 10000"/>
              <a:gd name="connsiteY69" fmla="*/ 7881 h 10000"/>
              <a:gd name="connsiteX70" fmla="*/ 0 w 10000"/>
              <a:gd name="connsiteY70" fmla="*/ 7629 h 10000"/>
              <a:gd name="connsiteX71" fmla="*/ 0 w 10000"/>
              <a:gd name="connsiteY71" fmla="*/ 7253 h 10000"/>
              <a:gd name="connsiteX72" fmla="*/ 0 w 10000"/>
              <a:gd name="connsiteY72" fmla="*/ 7002 h 10000"/>
              <a:gd name="connsiteX73" fmla="*/ 0 w 10000"/>
              <a:gd name="connsiteY73" fmla="*/ 6498 h 10000"/>
              <a:gd name="connsiteX74" fmla="*/ 0 w 10000"/>
              <a:gd name="connsiteY74" fmla="*/ 6122 h 10000"/>
              <a:gd name="connsiteX75" fmla="*/ 0 w 10000"/>
              <a:gd name="connsiteY75" fmla="*/ 5635 h 10000"/>
              <a:gd name="connsiteX76" fmla="*/ 0 w 10000"/>
              <a:gd name="connsiteY76" fmla="*/ 3627 h 10000"/>
              <a:gd name="connsiteX77" fmla="*/ 0 w 10000"/>
              <a:gd name="connsiteY77" fmla="*/ 1634 h 10000"/>
              <a:gd name="connsiteX78" fmla="*/ 0 w 10000"/>
              <a:gd name="connsiteY78" fmla="*/ 1129 h 10000"/>
              <a:gd name="connsiteX79" fmla="*/ 0 w 10000"/>
              <a:gd name="connsiteY79" fmla="*/ 753 h 10000"/>
              <a:gd name="connsiteX80" fmla="*/ 0 w 10000"/>
              <a:gd name="connsiteY80" fmla="*/ 0 h 10000"/>
              <a:gd name="connsiteX81" fmla="*/ 1530 w 10000"/>
              <a:gd name="connsiteY81" fmla="*/ 250 h 10000"/>
              <a:gd name="connsiteX82" fmla="*/ 1311 w 10000"/>
              <a:gd name="connsiteY82" fmla="*/ 627 h 10000"/>
              <a:gd name="connsiteX83" fmla="*/ 1311 w 10000"/>
              <a:gd name="connsiteY83" fmla="*/ 1256 h 10000"/>
              <a:gd name="connsiteX84" fmla="*/ 1093 w 10000"/>
              <a:gd name="connsiteY84" fmla="*/ 1884 h 10000"/>
              <a:gd name="connsiteX85" fmla="*/ 1093 w 10000"/>
              <a:gd name="connsiteY85" fmla="*/ 1884 h 10000"/>
              <a:gd name="connsiteX0" fmla="*/ 1093 w 10000"/>
              <a:gd name="connsiteY0" fmla="*/ 1634 h 9750"/>
              <a:gd name="connsiteX1" fmla="*/ 1093 w 10000"/>
              <a:gd name="connsiteY1" fmla="*/ 2261 h 9750"/>
              <a:gd name="connsiteX2" fmla="*/ 1093 w 10000"/>
              <a:gd name="connsiteY2" fmla="*/ 2873 h 9750"/>
              <a:gd name="connsiteX3" fmla="*/ 1093 w 10000"/>
              <a:gd name="connsiteY3" fmla="*/ 3503 h 9750"/>
              <a:gd name="connsiteX4" fmla="*/ 1093 w 10000"/>
              <a:gd name="connsiteY4" fmla="*/ 4003 h 9750"/>
              <a:gd name="connsiteX5" fmla="*/ 875 w 10000"/>
              <a:gd name="connsiteY5" fmla="*/ 4507 h 9750"/>
              <a:gd name="connsiteX6" fmla="*/ 875 w 10000"/>
              <a:gd name="connsiteY6" fmla="*/ 5135 h 9750"/>
              <a:gd name="connsiteX7" fmla="*/ 1093 w 10000"/>
              <a:gd name="connsiteY7" fmla="*/ 6376 h 9750"/>
              <a:gd name="connsiteX8" fmla="*/ 1093 w 10000"/>
              <a:gd name="connsiteY8" fmla="*/ 6877 h 9750"/>
              <a:gd name="connsiteX9" fmla="*/ 1311 w 10000"/>
              <a:gd name="connsiteY9" fmla="*/ 7379 h 9750"/>
              <a:gd name="connsiteX10" fmla="*/ 1530 w 10000"/>
              <a:gd name="connsiteY10" fmla="*/ 7756 h 9750"/>
              <a:gd name="connsiteX11" fmla="*/ 1748 w 10000"/>
              <a:gd name="connsiteY11" fmla="*/ 8133 h 9750"/>
              <a:gd name="connsiteX12" fmla="*/ 1967 w 10000"/>
              <a:gd name="connsiteY12" fmla="*/ 8259 h 9750"/>
              <a:gd name="connsiteX13" fmla="*/ 2405 w 10000"/>
              <a:gd name="connsiteY13" fmla="*/ 8509 h 9750"/>
              <a:gd name="connsiteX14" fmla="*/ 3033 w 10000"/>
              <a:gd name="connsiteY14" fmla="*/ 8509 h 9750"/>
              <a:gd name="connsiteX15" fmla="*/ 3689 w 10000"/>
              <a:gd name="connsiteY15" fmla="*/ 8635 h 9750"/>
              <a:gd name="connsiteX16" fmla="*/ 4344 w 10000"/>
              <a:gd name="connsiteY16" fmla="*/ 8635 h 9750"/>
              <a:gd name="connsiteX17" fmla="*/ 4999 w 10000"/>
              <a:gd name="connsiteY17" fmla="*/ 8635 h 9750"/>
              <a:gd name="connsiteX18" fmla="*/ 5656 w 10000"/>
              <a:gd name="connsiteY18" fmla="*/ 8635 h 9750"/>
              <a:gd name="connsiteX19" fmla="*/ 6311 w 10000"/>
              <a:gd name="connsiteY19" fmla="*/ 8635 h 9750"/>
              <a:gd name="connsiteX20" fmla="*/ 6749 w 10000"/>
              <a:gd name="connsiteY20" fmla="*/ 8509 h 9750"/>
              <a:gd name="connsiteX21" fmla="*/ 7404 w 10000"/>
              <a:gd name="connsiteY21" fmla="*/ 8259 h 9750"/>
              <a:gd name="connsiteX22" fmla="*/ 7623 w 10000"/>
              <a:gd name="connsiteY22" fmla="*/ 8133 h 9750"/>
              <a:gd name="connsiteX23" fmla="*/ 7814 w 10000"/>
              <a:gd name="connsiteY23" fmla="*/ 7881 h 9750"/>
              <a:gd name="connsiteX24" fmla="*/ 8033 w 10000"/>
              <a:gd name="connsiteY24" fmla="*/ 7503 h 9750"/>
              <a:gd name="connsiteX25" fmla="*/ 8252 w 10000"/>
              <a:gd name="connsiteY25" fmla="*/ 7129 h 9750"/>
              <a:gd name="connsiteX26" fmla="*/ 8470 w 10000"/>
              <a:gd name="connsiteY26" fmla="*/ 6752 h 9750"/>
              <a:gd name="connsiteX27" fmla="*/ 8470 w 10000"/>
              <a:gd name="connsiteY27" fmla="*/ 6376 h 9750"/>
              <a:gd name="connsiteX28" fmla="*/ 8470 w 10000"/>
              <a:gd name="connsiteY28" fmla="*/ 5997 h 9750"/>
              <a:gd name="connsiteX29" fmla="*/ 8688 w 10000"/>
              <a:gd name="connsiteY29" fmla="*/ 5637 h 9750"/>
              <a:gd name="connsiteX30" fmla="*/ 8688 w 10000"/>
              <a:gd name="connsiteY30" fmla="*/ 5511 h 9750"/>
              <a:gd name="connsiteX31" fmla="*/ 8907 w 10000"/>
              <a:gd name="connsiteY31" fmla="*/ 5385 h 9750"/>
              <a:gd name="connsiteX32" fmla="*/ 8907 w 10000"/>
              <a:gd name="connsiteY32" fmla="*/ 5385 h 9750"/>
              <a:gd name="connsiteX33" fmla="*/ 8907 w 10000"/>
              <a:gd name="connsiteY33" fmla="*/ 5511 h 9750"/>
              <a:gd name="connsiteX34" fmla="*/ 8907 w 10000"/>
              <a:gd name="connsiteY34" fmla="*/ 5637 h 9750"/>
              <a:gd name="connsiteX35" fmla="*/ 8907 w 10000"/>
              <a:gd name="connsiteY35" fmla="*/ 5747 h 9750"/>
              <a:gd name="connsiteX36" fmla="*/ 9125 w 10000"/>
              <a:gd name="connsiteY36" fmla="*/ 5872 h 9750"/>
              <a:gd name="connsiteX37" fmla="*/ 9125 w 10000"/>
              <a:gd name="connsiteY37" fmla="*/ 6123 h 9750"/>
              <a:gd name="connsiteX38" fmla="*/ 9125 w 10000"/>
              <a:gd name="connsiteY38" fmla="*/ 6376 h 9750"/>
              <a:gd name="connsiteX39" fmla="*/ 9345 w 10000"/>
              <a:gd name="connsiteY39" fmla="*/ 6626 h 9750"/>
              <a:gd name="connsiteX40" fmla="*/ 9345 w 10000"/>
              <a:gd name="connsiteY40" fmla="*/ 7253 h 9750"/>
              <a:gd name="connsiteX41" fmla="*/ 9563 w 10000"/>
              <a:gd name="connsiteY41" fmla="*/ 7756 h 9750"/>
              <a:gd name="connsiteX42" fmla="*/ 9782 w 10000"/>
              <a:gd name="connsiteY42" fmla="*/ 8133 h 9750"/>
              <a:gd name="connsiteX43" fmla="*/ 10000 w 10000"/>
              <a:gd name="connsiteY43" fmla="*/ 8384 h 9750"/>
              <a:gd name="connsiteX44" fmla="*/ 10000 w 10000"/>
              <a:gd name="connsiteY44" fmla="*/ 8509 h 9750"/>
              <a:gd name="connsiteX45" fmla="*/ 10000 w 10000"/>
              <a:gd name="connsiteY45" fmla="*/ 8635 h 9750"/>
              <a:gd name="connsiteX46" fmla="*/ 10000 w 10000"/>
              <a:gd name="connsiteY46" fmla="*/ 8745 h 9750"/>
              <a:gd name="connsiteX47" fmla="*/ 9782 w 10000"/>
              <a:gd name="connsiteY47" fmla="*/ 8872 h 9750"/>
              <a:gd name="connsiteX48" fmla="*/ 9563 w 10000"/>
              <a:gd name="connsiteY48" fmla="*/ 8996 h 9750"/>
              <a:gd name="connsiteX49" fmla="*/ 9345 w 10000"/>
              <a:gd name="connsiteY49" fmla="*/ 9123 h 9750"/>
              <a:gd name="connsiteX50" fmla="*/ 8907 w 10000"/>
              <a:gd name="connsiteY50" fmla="*/ 9247 h 9750"/>
              <a:gd name="connsiteX51" fmla="*/ 8470 w 10000"/>
              <a:gd name="connsiteY51" fmla="*/ 9372 h 9750"/>
              <a:gd name="connsiteX52" fmla="*/ 7623 w 10000"/>
              <a:gd name="connsiteY52" fmla="*/ 9625 h 9750"/>
              <a:gd name="connsiteX53" fmla="*/ 6749 w 10000"/>
              <a:gd name="connsiteY53" fmla="*/ 9750 h 9750"/>
              <a:gd name="connsiteX54" fmla="*/ 5874 w 10000"/>
              <a:gd name="connsiteY54" fmla="*/ 9750 h 9750"/>
              <a:gd name="connsiteX55" fmla="*/ 5219 w 10000"/>
              <a:gd name="connsiteY55" fmla="*/ 9750 h 9750"/>
              <a:gd name="connsiteX56" fmla="*/ 4563 w 10000"/>
              <a:gd name="connsiteY56" fmla="*/ 9750 h 9750"/>
              <a:gd name="connsiteX57" fmla="*/ 4126 w 10000"/>
              <a:gd name="connsiteY57" fmla="*/ 9750 h 9750"/>
              <a:gd name="connsiteX58" fmla="*/ 3469 w 10000"/>
              <a:gd name="connsiteY58" fmla="*/ 9750 h 9750"/>
              <a:gd name="connsiteX59" fmla="*/ 3033 w 10000"/>
              <a:gd name="connsiteY59" fmla="*/ 9625 h 9750"/>
              <a:gd name="connsiteX60" fmla="*/ 2596 w 10000"/>
              <a:gd name="connsiteY60" fmla="*/ 9625 h 9750"/>
              <a:gd name="connsiteX61" fmla="*/ 2186 w 10000"/>
              <a:gd name="connsiteY61" fmla="*/ 9499 h 9750"/>
              <a:gd name="connsiteX62" fmla="*/ 1748 w 10000"/>
              <a:gd name="connsiteY62" fmla="*/ 9372 h 9750"/>
              <a:gd name="connsiteX63" fmla="*/ 1530 w 10000"/>
              <a:gd name="connsiteY63" fmla="*/ 9247 h 9750"/>
              <a:gd name="connsiteX64" fmla="*/ 1093 w 10000"/>
              <a:gd name="connsiteY64" fmla="*/ 8996 h 9750"/>
              <a:gd name="connsiteX65" fmla="*/ 875 w 10000"/>
              <a:gd name="connsiteY65" fmla="*/ 8745 h 9750"/>
              <a:gd name="connsiteX66" fmla="*/ 655 w 10000"/>
              <a:gd name="connsiteY66" fmla="*/ 8384 h 9750"/>
              <a:gd name="connsiteX67" fmla="*/ 437 w 10000"/>
              <a:gd name="connsiteY67" fmla="*/ 8133 h 9750"/>
              <a:gd name="connsiteX68" fmla="*/ 218 w 10000"/>
              <a:gd name="connsiteY68" fmla="*/ 7881 h 9750"/>
              <a:gd name="connsiteX69" fmla="*/ 218 w 10000"/>
              <a:gd name="connsiteY69" fmla="*/ 7631 h 9750"/>
              <a:gd name="connsiteX70" fmla="*/ 0 w 10000"/>
              <a:gd name="connsiteY70" fmla="*/ 7379 h 9750"/>
              <a:gd name="connsiteX71" fmla="*/ 0 w 10000"/>
              <a:gd name="connsiteY71" fmla="*/ 7003 h 9750"/>
              <a:gd name="connsiteX72" fmla="*/ 0 w 10000"/>
              <a:gd name="connsiteY72" fmla="*/ 6752 h 9750"/>
              <a:gd name="connsiteX73" fmla="*/ 0 w 10000"/>
              <a:gd name="connsiteY73" fmla="*/ 6248 h 9750"/>
              <a:gd name="connsiteX74" fmla="*/ 0 w 10000"/>
              <a:gd name="connsiteY74" fmla="*/ 5872 h 9750"/>
              <a:gd name="connsiteX75" fmla="*/ 0 w 10000"/>
              <a:gd name="connsiteY75" fmla="*/ 5385 h 9750"/>
              <a:gd name="connsiteX76" fmla="*/ 0 w 10000"/>
              <a:gd name="connsiteY76" fmla="*/ 3377 h 9750"/>
              <a:gd name="connsiteX77" fmla="*/ 0 w 10000"/>
              <a:gd name="connsiteY77" fmla="*/ 1384 h 9750"/>
              <a:gd name="connsiteX78" fmla="*/ 0 w 10000"/>
              <a:gd name="connsiteY78" fmla="*/ 879 h 9750"/>
              <a:gd name="connsiteX79" fmla="*/ 0 w 10000"/>
              <a:gd name="connsiteY79" fmla="*/ 503 h 9750"/>
              <a:gd name="connsiteX80" fmla="*/ 1530 w 10000"/>
              <a:gd name="connsiteY80" fmla="*/ 0 h 9750"/>
              <a:gd name="connsiteX81" fmla="*/ 1311 w 10000"/>
              <a:gd name="connsiteY81" fmla="*/ 377 h 9750"/>
              <a:gd name="connsiteX82" fmla="*/ 1311 w 10000"/>
              <a:gd name="connsiteY82" fmla="*/ 1006 h 9750"/>
              <a:gd name="connsiteX83" fmla="*/ 1093 w 10000"/>
              <a:gd name="connsiteY83" fmla="*/ 1634 h 9750"/>
              <a:gd name="connsiteX84" fmla="*/ 1093 w 10000"/>
              <a:gd name="connsiteY84" fmla="*/ 1634 h 9750"/>
              <a:gd name="connsiteX0" fmla="*/ 1093 w 10000"/>
              <a:gd name="connsiteY0" fmla="*/ 1289 h 9613"/>
              <a:gd name="connsiteX1" fmla="*/ 1093 w 10000"/>
              <a:gd name="connsiteY1" fmla="*/ 1932 h 9613"/>
              <a:gd name="connsiteX2" fmla="*/ 1093 w 10000"/>
              <a:gd name="connsiteY2" fmla="*/ 2560 h 9613"/>
              <a:gd name="connsiteX3" fmla="*/ 1093 w 10000"/>
              <a:gd name="connsiteY3" fmla="*/ 3206 h 9613"/>
              <a:gd name="connsiteX4" fmla="*/ 1093 w 10000"/>
              <a:gd name="connsiteY4" fmla="*/ 3719 h 9613"/>
              <a:gd name="connsiteX5" fmla="*/ 875 w 10000"/>
              <a:gd name="connsiteY5" fmla="*/ 4236 h 9613"/>
              <a:gd name="connsiteX6" fmla="*/ 875 w 10000"/>
              <a:gd name="connsiteY6" fmla="*/ 4880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0 w 10000"/>
              <a:gd name="connsiteY10" fmla="*/ 7568 h 9613"/>
              <a:gd name="connsiteX11" fmla="*/ 1748 w 10000"/>
              <a:gd name="connsiteY11" fmla="*/ 7955 h 9613"/>
              <a:gd name="connsiteX12" fmla="*/ 1967 w 10000"/>
              <a:gd name="connsiteY12" fmla="*/ 8084 h 9613"/>
              <a:gd name="connsiteX13" fmla="*/ 2405 w 10000"/>
              <a:gd name="connsiteY13" fmla="*/ 8340 h 9613"/>
              <a:gd name="connsiteX14" fmla="*/ 3033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4999 w 10000"/>
              <a:gd name="connsiteY17" fmla="*/ 8469 h 9613"/>
              <a:gd name="connsiteX18" fmla="*/ 5656 w 10000"/>
              <a:gd name="connsiteY18" fmla="*/ 8469 h 9613"/>
              <a:gd name="connsiteX19" fmla="*/ 6311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4 h 9613"/>
              <a:gd name="connsiteX22" fmla="*/ 7623 w 10000"/>
              <a:gd name="connsiteY22" fmla="*/ 7955 h 9613"/>
              <a:gd name="connsiteX23" fmla="*/ 7814 w 10000"/>
              <a:gd name="connsiteY23" fmla="*/ 7696 h 9613"/>
              <a:gd name="connsiteX24" fmla="*/ 8033 w 10000"/>
              <a:gd name="connsiteY24" fmla="*/ 7308 h 9613"/>
              <a:gd name="connsiteX25" fmla="*/ 8252 w 10000"/>
              <a:gd name="connsiteY25" fmla="*/ 6925 h 9613"/>
              <a:gd name="connsiteX26" fmla="*/ 8470 w 10000"/>
              <a:gd name="connsiteY26" fmla="*/ 6538 h 9613"/>
              <a:gd name="connsiteX27" fmla="*/ 8470 w 10000"/>
              <a:gd name="connsiteY27" fmla="*/ 6152 h 9613"/>
              <a:gd name="connsiteX28" fmla="*/ 8470 w 10000"/>
              <a:gd name="connsiteY28" fmla="*/ 5764 h 9613"/>
              <a:gd name="connsiteX29" fmla="*/ 8688 w 10000"/>
              <a:gd name="connsiteY29" fmla="*/ 5395 h 9613"/>
              <a:gd name="connsiteX30" fmla="*/ 8688 w 10000"/>
              <a:gd name="connsiteY30" fmla="*/ 5265 h 9613"/>
              <a:gd name="connsiteX31" fmla="*/ 8907 w 10000"/>
              <a:gd name="connsiteY31" fmla="*/ 5136 h 9613"/>
              <a:gd name="connsiteX32" fmla="*/ 8907 w 10000"/>
              <a:gd name="connsiteY32" fmla="*/ 5136 h 9613"/>
              <a:gd name="connsiteX33" fmla="*/ 8907 w 10000"/>
              <a:gd name="connsiteY33" fmla="*/ 5265 h 9613"/>
              <a:gd name="connsiteX34" fmla="*/ 8907 w 10000"/>
              <a:gd name="connsiteY34" fmla="*/ 5395 h 9613"/>
              <a:gd name="connsiteX35" fmla="*/ 8907 w 10000"/>
              <a:gd name="connsiteY35" fmla="*/ 5507 h 9613"/>
              <a:gd name="connsiteX36" fmla="*/ 9125 w 10000"/>
              <a:gd name="connsiteY36" fmla="*/ 5636 h 9613"/>
              <a:gd name="connsiteX37" fmla="*/ 9125 w 10000"/>
              <a:gd name="connsiteY37" fmla="*/ 5893 h 9613"/>
              <a:gd name="connsiteX38" fmla="*/ 9125 w 10000"/>
              <a:gd name="connsiteY38" fmla="*/ 6152 h 9613"/>
              <a:gd name="connsiteX39" fmla="*/ 9345 w 10000"/>
              <a:gd name="connsiteY39" fmla="*/ 6409 h 9613"/>
              <a:gd name="connsiteX40" fmla="*/ 9345 w 10000"/>
              <a:gd name="connsiteY40" fmla="*/ 7052 h 9613"/>
              <a:gd name="connsiteX41" fmla="*/ 9563 w 10000"/>
              <a:gd name="connsiteY41" fmla="*/ 7568 h 9613"/>
              <a:gd name="connsiteX42" fmla="*/ 9782 w 10000"/>
              <a:gd name="connsiteY42" fmla="*/ 7955 h 9613"/>
              <a:gd name="connsiteX43" fmla="*/ 10000 w 10000"/>
              <a:gd name="connsiteY43" fmla="*/ 8212 h 9613"/>
              <a:gd name="connsiteX44" fmla="*/ 10000 w 10000"/>
              <a:gd name="connsiteY44" fmla="*/ 8340 h 9613"/>
              <a:gd name="connsiteX45" fmla="*/ 10000 w 10000"/>
              <a:gd name="connsiteY45" fmla="*/ 8469 h 9613"/>
              <a:gd name="connsiteX46" fmla="*/ 10000 w 10000"/>
              <a:gd name="connsiteY46" fmla="*/ 8582 h 9613"/>
              <a:gd name="connsiteX47" fmla="*/ 9782 w 10000"/>
              <a:gd name="connsiteY47" fmla="*/ 8712 h 9613"/>
              <a:gd name="connsiteX48" fmla="*/ 9563 w 10000"/>
              <a:gd name="connsiteY48" fmla="*/ 8840 h 9613"/>
              <a:gd name="connsiteX49" fmla="*/ 9345 w 10000"/>
              <a:gd name="connsiteY49" fmla="*/ 8970 h 9613"/>
              <a:gd name="connsiteX50" fmla="*/ 8907 w 10000"/>
              <a:gd name="connsiteY50" fmla="*/ 9097 h 9613"/>
              <a:gd name="connsiteX51" fmla="*/ 8470 w 10000"/>
              <a:gd name="connsiteY51" fmla="*/ 9225 h 9613"/>
              <a:gd name="connsiteX52" fmla="*/ 7623 w 10000"/>
              <a:gd name="connsiteY52" fmla="*/ 9485 h 9613"/>
              <a:gd name="connsiteX53" fmla="*/ 6749 w 10000"/>
              <a:gd name="connsiteY53" fmla="*/ 9613 h 9613"/>
              <a:gd name="connsiteX54" fmla="*/ 5874 w 10000"/>
              <a:gd name="connsiteY54" fmla="*/ 9613 h 9613"/>
              <a:gd name="connsiteX55" fmla="*/ 5219 w 10000"/>
              <a:gd name="connsiteY55" fmla="*/ 9613 h 9613"/>
              <a:gd name="connsiteX56" fmla="*/ 4563 w 10000"/>
              <a:gd name="connsiteY56" fmla="*/ 9613 h 9613"/>
              <a:gd name="connsiteX57" fmla="*/ 4126 w 10000"/>
              <a:gd name="connsiteY57" fmla="*/ 9613 h 9613"/>
              <a:gd name="connsiteX58" fmla="*/ 3469 w 10000"/>
              <a:gd name="connsiteY58" fmla="*/ 9613 h 9613"/>
              <a:gd name="connsiteX59" fmla="*/ 3033 w 10000"/>
              <a:gd name="connsiteY59" fmla="*/ 9485 h 9613"/>
              <a:gd name="connsiteX60" fmla="*/ 2596 w 10000"/>
              <a:gd name="connsiteY60" fmla="*/ 9485 h 9613"/>
              <a:gd name="connsiteX61" fmla="*/ 2186 w 10000"/>
              <a:gd name="connsiteY61" fmla="*/ 9356 h 9613"/>
              <a:gd name="connsiteX62" fmla="*/ 1748 w 10000"/>
              <a:gd name="connsiteY62" fmla="*/ 9225 h 9613"/>
              <a:gd name="connsiteX63" fmla="*/ 1530 w 10000"/>
              <a:gd name="connsiteY63" fmla="*/ 9097 h 9613"/>
              <a:gd name="connsiteX64" fmla="*/ 1093 w 10000"/>
              <a:gd name="connsiteY64" fmla="*/ 8840 h 9613"/>
              <a:gd name="connsiteX65" fmla="*/ 875 w 10000"/>
              <a:gd name="connsiteY65" fmla="*/ 8582 h 9613"/>
              <a:gd name="connsiteX66" fmla="*/ 655 w 10000"/>
              <a:gd name="connsiteY66" fmla="*/ 8212 h 9613"/>
              <a:gd name="connsiteX67" fmla="*/ 437 w 10000"/>
              <a:gd name="connsiteY67" fmla="*/ 7955 h 9613"/>
              <a:gd name="connsiteX68" fmla="*/ 218 w 10000"/>
              <a:gd name="connsiteY68" fmla="*/ 7696 h 9613"/>
              <a:gd name="connsiteX69" fmla="*/ 218 w 10000"/>
              <a:gd name="connsiteY69" fmla="*/ 7440 h 9613"/>
              <a:gd name="connsiteX70" fmla="*/ 0 w 10000"/>
              <a:gd name="connsiteY70" fmla="*/ 7181 h 9613"/>
              <a:gd name="connsiteX71" fmla="*/ 0 w 10000"/>
              <a:gd name="connsiteY71" fmla="*/ 6796 h 9613"/>
              <a:gd name="connsiteX72" fmla="*/ 0 w 10000"/>
              <a:gd name="connsiteY72" fmla="*/ 6538 h 9613"/>
              <a:gd name="connsiteX73" fmla="*/ 0 w 10000"/>
              <a:gd name="connsiteY73" fmla="*/ 6021 h 9613"/>
              <a:gd name="connsiteX74" fmla="*/ 0 w 10000"/>
              <a:gd name="connsiteY74" fmla="*/ 5636 h 9613"/>
              <a:gd name="connsiteX75" fmla="*/ 0 w 10000"/>
              <a:gd name="connsiteY75" fmla="*/ 5136 h 9613"/>
              <a:gd name="connsiteX76" fmla="*/ 0 w 10000"/>
              <a:gd name="connsiteY76" fmla="*/ 3077 h 9613"/>
              <a:gd name="connsiteX77" fmla="*/ 0 w 10000"/>
              <a:gd name="connsiteY77" fmla="*/ 1032 h 9613"/>
              <a:gd name="connsiteX78" fmla="*/ 0 w 10000"/>
              <a:gd name="connsiteY78" fmla="*/ 515 h 9613"/>
              <a:gd name="connsiteX79" fmla="*/ 0 w 10000"/>
              <a:gd name="connsiteY79" fmla="*/ 129 h 9613"/>
              <a:gd name="connsiteX80" fmla="*/ 1311 w 10000"/>
              <a:gd name="connsiteY80" fmla="*/ 0 h 9613"/>
              <a:gd name="connsiteX81" fmla="*/ 1311 w 10000"/>
              <a:gd name="connsiteY81" fmla="*/ 645 h 9613"/>
              <a:gd name="connsiteX82" fmla="*/ 1093 w 10000"/>
              <a:gd name="connsiteY82" fmla="*/ 1289 h 9613"/>
              <a:gd name="connsiteX83" fmla="*/ 1093 w 10000"/>
              <a:gd name="connsiteY83" fmla="*/ 1289 h 9613"/>
              <a:gd name="connsiteX0" fmla="*/ 1093 w 10000"/>
              <a:gd name="connsiteY0" fmla="*/ 1341 h 10000"/>
              <a:gd name="connsiteX1" fmla="*/ 1093 w 10000"/>
              <a:gd name="connsiteY1" fmla="*/ 2010 h 10000"/>
              <a:gd name="connsiteX2" fmla="*/ 1093 w 10000"/>
              <a:gd name="connsiteY2" fmla="*/ 2663 h 10000"/>
              <a:gd name="connsiteX3" fmla="*/ 1093 w 10000"/>
              <a:gd name="connsiteY3" fmla="*/ 3335 h 10000"/>
              <a:gd name="connsiteX4" fmla="*/ 1093 w 10000"/>
              <a:gd name="connsiteY4" fmla="*/ 3869 h 10000"/>
              <a:gd name="connsiteX5" fmla="*/ 875 w 10000"/>
              <a:gd name="connsiteY5" fmla="*/ 4407 h 10000"/>
              <a:gd name="connsiteX6" fmla="*/ 875 w 10000"/>
              <a:gd name="connsiteY6" fmla="*/ 5076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0 w 10000"/>
              <a:gd name="connsiteY10" fmla="*/ 7873 h 10000"/>
              <a:gd name="connsiteX11" fmla="*/ 1748 w 10000"/>
              <a:gd name="connsiteY11" fmla="*/ 8275 h 10000"/>
              <a:gd name="connsiteX12" fmla="*/ 1967 w 10000"/>
              <a:gd name="connsiteY12" fmla="*/ 8409 h 10000"/>
              <a:gd name="connsiteX13" fmla="*/ 2405 w 10000"/>
              <a:gd name="connsiteY13" fmla="*/ 8676 h 10000"/>
              <a:gd name="connsiteX14" fmla="*/ 3033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4999 w 10000"/>
              <a:gd name="connsiteY17" fmla="*/ 8810 h 10000"/>
              <a:gd name="connsiteX18" fmla="*/ 5656 w 10000"/>
              <a:gd name="connsiteY18" fmla="*/ 8810 h 10000"/>
              <a:gd name="connsiteX19" fmla="*/ 6311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9 h 10000"/>
              <a:gd name="connsiteX22" fmla="*/ 7623 w 10000"/>
              <a:gd name="connsiteY22" fmla="*/ 8275 h 10000"/>
              <a:gd name="connsiteX23" fmla="*/ 7814 w 10000"/>
              <a:gd name="connsiteY23" fmla="*/ 8006 h 10000"/>
              <a:gd name="connsiteX24" fmla="*/ 8033 w 10000"/>
              <a:gd name="connsiteY24" fmla="*/ 7602 h 10000"/>
              <a:gd name="connsiteX25" fmla="*/ 8252 w 10000"/>
              <a:gd name="connsiteY25" fmla="*/ 7204 h 10000"/>
              <a:gd name="connsiteX26" fmla="*/ 8470 w 10000"/>
              <a:gd name="connsiteY26" fmla="*/ 6801 h 10000"/>
              <a:gd name="connsiteX27" fmla="*/ 8470 w 10000"/>
              <a:gd name="connsiteY27" fmla="*/ 6400 h 10000"/>
              <a:gd name="connsiteX28" fmla="*/ 8470 w 10000"/>
              <a:gd name="connsiteY28" fmla="*/ 5996 h 10000"/>
              <a:gd name="connsiteX29" fmla="*/ 8688 w 10000"/>
              <a:gd name="connsiteY29" fmla="*/ 5612 h 10000"/>
              <a:gd name="connsiteX30" fmla="*/ 8688 w 10000"/>
              <a:gd name="connsiteY30" fmla="*/ 5477 h 10000"/>
              <a:gd name="connsiteX31" fmla="*/ 8907 w 10000"/>
              <a:gd name="connsiteY31" fmla="*/ 5343 h 10000"/>
              <a:gd name="connsiteX32" fmla="*/ 8907 w 10000"/>
              <a:gd name="connsiteY32" fmla="*/ 5343 h 10000"/>
              <a:gd name="connsiteX33" fmla="*/ 8907 w 10000"/>
              <a:gd name="connsiteY33" fmla="*/ 5477 h 10000"/>
              <a:gd name="connsiteX34" fmla="*/ 8907 w 10000"/>
              <a:gd name="connsiteY34" fmla="*/ 5612 h 10000"/>
              <a:gd name="connsiteX35" fmla="*/ 8907 w 10000"/>
              <a:gd name="connsiteY35" fmla="*/ 5729 h 10000"/>
              <a:gd name="connsiteX36" fmla="*/ 9125 w 10000"/>
              <a:gd name="connsiteY36" fmla="*/ 5863 h 10000"/>
              <a:gd name="connsiteX37" fmla="*/ 9125 w 10000"/>
              <a:gd name="connsiteY37" fmla="*/ 6130 h 10000"/>
              <a:gd name="connsiteX38" fmla="*/ 9125 w 10000"/>
              <a:gd name="connsiteY38" fmla="*/ 6400 h 10000"/>
              <a:gd name="connsiteX39" fmla="*/ 9345 w 10000"/>
              <a:gd name="connsiteY39" fmla="*/ 6667 h 10000"/>
              <a:gd name="connsiteX40" fmla="*/ 9345 w 10000"/>
              <a:gd name="connsiteY40" fmla="*/ 7336 h 10000"/>
              <a:gd name="connsiteX41" fmla="*/ 9563 w 10000"/>
              <a:gd name="connsiteY41" fmla="*/ 7873 h 10000"/>
              <a:gd name="connsiteX42" fmla="*/ 9782 w 10000"/>
              <a:gd name="connsiteY42" fmla="*/ 8275 h 10000"/>
              <a:gd name="connsiteX43" fmla="*/ 10000 w 10000"/>
              <a:gd name="connsiteY43" fmla="*/ 8543 h 10000"/>
              <a:gd name="connsiteX44" fmla="*/ 10000 w 10000"/>
              <a:gd name="connsiteY44" fmla="*/ 8676 h 10000"/>
              <a:gd name="connsiteX45" fmla="*/ 10000 w 10000"/>
              <a:gd name="connsiteY45" fmla="*/ 8810 h 10000"/>
              <a:gd name="connsiteX46" fmla="*/ 10000 w 10000"/>
              <a:gd name="connsiteY46" fmla="*/ 8927 h 10000"/>
              <a:gd name="connsiteX47" fmla="*/ 9782 w 10000"/>
              <a:gd name="connsiteY47" fmla="*/ 9063 h 10000"/>
              <a:gd name="connsiteX48" fmla="*/ 9563 w 10000"/>
              <a:gd name="connsiteY48" fmla="*/ 9196 h 10000"/>
              <a:gd name="connsiteX49" fmla="*/ 9345 w 10000"/>
              <a:gd name="connsiteY49" fmla="*/ 9331 h 10000"/>
              <a:gd name="connsiteX50" fmla="*/ 8907 w 10000"/>
              <a:gd name="connsiteY50" fmla="*/ 9463 h 10000"/>
              <a:gd name="connsiteX51" fmla="*/ 8470 w 10000"/>
              <a:gd name="connsiteY51" fmla="*/ 9596 h 10000"/>
              <a:gd name="connsiteX52" fmla="*/ 7623 w 10000"/>
              <a:gd name="connsiteY52" fmla="*/ 9867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67 h 10000"/>
              <a:gd name="connsiteX60" fmla="*/ 2596 w 10000"/>
              <a:gd name="connsiteY60" fmla="*/ 9867 h 10000"/>
              <a:gd name="connsiteX61" fmla="*/ 2186 w 10000"/>
              <a:gd name="connsiteY61" fmla="*/ 9733 h 10000"/>
              <a:gd name="connsiteX62" fmla="*/ 1748 w 10000"/>
              <a:gd name="connsiteY62" fmla="*/ 9596 h 10000"/>
              <a:gd name="connsiteX63" fmla="*/ 1530 w 10000"/>
              <a:gd name="connsiteY63" fmla="*/ 9463 h 10000"/>
              <a:gd name="connsiteX64" fmla="*/ 1093 w 10000"/>
              <a:gd name="connsiteY64" fmla="*/ 9196 h 10000"/>
              <a:gd name="connsiteX65" fmla="*/ 875 w 10000"/>
              <a:gd name="connsiteY65" fmla="*/ 8927 h 10000"/>
              <a:gd name="connsiteX66" fmla="*/ 655 w 10000"/>
              <a:gd name="connsiteY66" fmla="*/ 8543 h 10000"/>
              <a:gd name="connsiteX67" fmla="*/ 437 w 10000"/>
              <a:gd name="connsiteY67" fmla="*/ 8275 h 10000"/>
              <a:gd name="connsiteX68" fmla="*/ 218 w 10000"/>
              <a:gd name="connsiteY68" fmla="*/ 8006 h 10000"/>
              <a:gd name="connsiteX69" fmla="*/ 218 w 10000"/>
              <a:gd name="connsiteY69" fmla="*/ 7740 h 10000"/>
              <a:gd name="connsiteX70" fmla="*/ 0 w 10000"/>
              <a:gd name="connsiteY70" fmla="*/ 7470 h 10000"/>
              <a:gd name="connsiteX71" fmla="*/ 0 w 10000"/>
              <a:gd name="connsiteY71" fmla="*/ 7070 h 10000"/>
              <a:gd name="connsiteX72" fmla="*/ 0 w 10000"/>
              <a:gd name="connsiteY72" fmla="*/ 6801 h 10000"/>
              <a:gd name="connsiteX73" fmla="*/ 0 w 10000"/>
              <a:gd name="connsiteY73" fmla="*/ 6263 h 10000"/>
              <a:gd name="connsiteX74" fmla="*/ 0 w 10000"/>
              <a:gd name="connsiteY74" fmla="*/ 5863 h 10000"/>
              <a:gd name="connsiteX75" fmla="*/ 0 w 10000"/>
              <a:gd name="connsiteY75" fmla="*/ 5343 h 10000"/>
              <a:gd name="connsiteX76" fmla="*/ 0 w 10000"/>
              <a:gd name="connsiteY76" fmla="*/ 3201 h 10000"/>
              <a:gd name="connsiteX77" fmla="*/ 0 w 10000"/>
              <a:gd name="connsiteY77" fmla="*/ 1074 h 10000"/>
              <a:gd name="connsiteX78" fmla="*/ 0 w 10000"/>
              <a:gd name="connsiteY78" fmla="*/ 536 h 10000"/>
              <a:gd name="connsiteX79" fmla="*/ 1311 w 10000"/>
              <a:gd name="connsiteY79" fmla="*/ 0 h 10000"/>
              <a:gd name="connsiteX80" fmla="*/ 1311 w 10000"/>
              <a:gd name="connsiteY80" fmla="*/ 671 h 10000"/>
              <a:gd name="connsiteX81" fmla="*/ 1093 w 10000"/>
              <a:gd name="connsiteY81" fmla="*/ 1341 h 10000"/>
              <a:gd name="connsiteX82" fmla="*/ 1093 w 10000"/>
              <a:gd name="connsiteY82" fmla="*/ 1341 h 10000"/>
              <a:gd name="connsiteX0" fmla="*/ 1093 w 10000"/>
              <a:gd name="connsiteY0" fmla="*/ 805 h 9464"/>
              <a:gd name="connsiteX1" fmla="*/ 1093 w 10000"/>
              <a:gd name="connsiteY1" fmla="*/ 1474 h 9464"/>
              <a:gd name="connsiteX2" fmla="*/ 1093 w 10000"/>
              <a:gd name="connsiteY2" fmla="*/ 2127 h 9464"/>
              <a:gd name="connsiteX3" fmla="*/ 1093 w 10000"/>
              <a:gd name="connsiteY3" fmla="*/ 2799 h 9464"/>
              <a:gd name="connsiteX4" fmla="*/ 1093 w 10000"/>
              <a:gd name="connsiteY4" fmla="*/ 3333 h 9464"/>
              <a:gd name="connsiteX5" fmla="*/ 875 w 10000"/>
              <a:gd name="connsiteY5" fmla="*/ 3871 h 9464"/>
              <a:gd name="connsiteX6" fmla="*/ 875 w 10000"/>
              <a:gd name="connsiteY6" fmla="*/ 4540 h 9464"/>
              <a:gd name="connsiteX7" fmla="*/ 1093 w 10000"/>
              <a:gd name="connsiteY7" fmla="*/ 5864 h 9464"/>
              <a:gd name="connsiteX8" fmla="*/ 1093 w 10000"/>
              <a:gd name="connsiteY8" fmla="*/ 6398 h 9464"/>
              <a:gd name="connsiteX9" fmla="*/ 1311 w 10000"/>
              <a:gd name="connsiteY9" fmla="*/ 6934 h 9464"/>
              <a:gd name="connsiteX10" fmla="*/ 1530 w 10000"/>
              <a:gd name="connsiteY10" fmla="*/ 7337 h 9464"/>
              <a:gd name="connsiteX11" fmla="*/ 1748 w 10000"/>
              <a:gd name="connsiteY11" fmla="*/ 7739 h 9464"/>
              <a:gd name="connsiteX12" fmla="*/ 1967 w 10000"/>
              <a:gd name="connsiteY12" fmla="*/ 7873 h 9464"/>
              <a:gd name="connsiteX13" fmla="*/ 2405 w 10000"/>
              <a:gd name="connsiteY13" fmla="*/ 8140 h 9464"/>
              <a:gd name="connsiteX14" fmla="*/ 3033 w 10000"/>
              <a:gd name="connsiteY14" fmla="*/ 8140 h 9464"/>
              <a:gd name="connsiteX15" fmla="*/ 3689 w 10000"/>
              <a:gd name="connsiteY15" fmla="*/ 8274 h 9464"/>
              <a:gd name="connsiteX16" fmla="*/ 4344 w 10000"/>
              <a:gd name="connsiteY16" fmla="*/ 8274 h 9464"/>
              <a:gd name="connsiteX17" fmla="*/ 4999 w 10000"/>
              <a:gd name="connsiteY17" fmla="*/ 8274 h 9464"/>
              <a:gd name="connsiteX18" fmla="*/ 5656 w 10000"/>
              <a:gd name="connsiteY18" fmla="*/ 8274 h 9464"/>
              <a:gd name="connsiteX19" fmla="*/ 6311 w 10000"/>
              <a:gd name="connsiteY19" fmla="*/ 8274 h 9464"/>
              <a:gd name="connsiteX20" fmla="*/ 6749 w 10000"/>
              <a:gd name="connsiteY20" fmla="*/ 8140 h 9464"/>
              <a:gd name="connsiteX21" fmla="*/ 7404 w 10000"/>
              <a:gd name="connsiteY21" fmla="*/ 7873 h 9464"/>
              <a:gd name="connsiteX22" fmla="*/ 7623 w 10000"/>
              <a:gd name="connsiteY22" fmla="*/ 7739 h 9464"/>
              <a:gd name="connsiteX23" fmla="*/ 7814 w 10000"/>
              <a:gd name="connsiteY23" fmla="*/ 7470 h 9464"/>
              <a:gd name="connsiteX24" fmla="*/ 8033 w 10000"/>
              <a:gd name="connsiteY24" fmla="*/ 7066 h 9464"/>
              <a:gd name="connsiteX25" fmla="*/ 8252 w 10000"/>
              <a:gd name="connsiteY25" fmla="*/ 6668 h 9464"/>
              <a:gd name="connsiteX26" fmla="*/ 8470 w 10000"/>
              <a:gd name="connsiteY26" fmla="*/ 6265 h 9464"/>
              <a:gd name="connsiteX27" fmla="*/ 8470 w 10000"/>
              <a:gd name="connsiteY27" fmla="*/ 5864 h 9464"/>
              <a:gd name="connsiteX28" fmla="*/ 8470 w 10000"/>
              <a:gd name="connsiteY28" fmla="*/ 5460 h 9464"/>
              <a:gd name="connsiteX29" fmla="*/ 8688 w 10000"/>
              <a:gd name="connsiteY29" fmla="*/ 5076 h 9464"/>
              <a:gd name="connsiteX30" fmla="*/ 8688 w 10000"/>
              <a:gd name="connsiteY30" fmla="*/ 4941 h 9464"/>
              <a:gd name="connsiteX31" fmla="*/ 8907 w 10000"/>
              <a:gd name="connsiteY31" fmla="*/ 4807 h 9464"/>
              <a:gd name="connsiteX32" fmla="*/ 8907 w 10000"/>
              <a:gd name="connsiteY32" fmla="*/ 4807 h 9464"/>
              <a:gd name="connsiteX33" fmla="*/ 8907 w 10000"/>
              <a:gd name="connsiteY33" fmla="*/ 4941 h 9464"/>
              <a:gd name="connsiteX34" fmla="*/ 8907 w 10000"/>
              <a:gd name="connsiteY34" fmla="*/ 5076 h 9464"/>
              <a:gd name="connsiteX35" fmla="*/ 8907 w 10000"/>
              <a:gd name="connsiteY35" fmla="*/ 5193 h 9464"/>
              <a:gd name="connsiteX36" fmla="*/ 9125 w 10000"/>
              <a:gd name="connsiteY36" fmla="*/ 5327 h 9464"/>
              <a:gd name="connsiteX37" fmla="*/ 9125 w 10000"/>
              <a:gd name="connsiteY37" fmla="*/ 5594 h 9464"/>
              <a:gd name="connsiteX38" fmla="*/ 9125 w 10000"/>
              <a:gd name="connsiteY38" fmla="*/ 5864 h 9464"/>
              <a:gd name="connsiteX39" fmla="*/ 9345 w 10000"/>
              <a:gd name="connsiteY39" fmla="*/ 6131 h 9464"/>
              <a:gd name="connsiteX40" fmla="*/ 9345 w 10000"/>
              <a:gd name="connsiteY40" fmla="*/ 6800 h 9464"/>
              <a:gd name="connsiteX41" fmla="*/ 9563 w 10000"/>
              <a:gd name="connsiteY41" fmla="*/ 7337 h 9464"/>
              <a:gd name="connsiteX42" fmla="*/ 9782 w 10000"/>
              <a:gd name="connsiteY42" fmla="*/ 7739 h 9464"/>
              <a:gd name="connsiteX43" fmla="*/ 10000 w 10000"/>
              <a:gd name="connsiteY43" fmla="*/ 8007 h 9464"/>
              <a:gd name="connsiteX44" fmla="*/ 10000 w 10000"/>
              <a:gd name="connsiteY44" fmla="*/ 8140 h 9464"/>
              <a:gd name="connsiteX45" fmla="*/ 10000 w 10000"/>
              <a:gd name="connsiteY45" fmla="*/ 8274 h 9464"/>
              <a:gd name="connsiteX46" fmla="*/ 10000 w 10000"/>
              <a:gd name="connsiteY46" fmla="*/ 8391 h 9464"/>
              <a:gd name="connsiteX47" fmla="*/ 9782 w 10000"/>
              <a:gd name="connsiteY47" fmla="*/ 8527 h 9464"/>
              <a:gd name="connsiteX48" fmla="*/ 9563 w 10000"/>
              <a:gd name="connsiteY48" fmla="*/ 8660 h 9464"/>
              <a:gd name="connsiteX49" fmla="*/ 9345 w 10000"/>
              <a:gd name="connsiteY49" fmla="*/ 8795 h 9464"/>
              <a:gd name="connsiteX50" fmla="*/ 8907 w 10000"/>
              <a:gd name="connsiteY50" fmla="*/ 8927 h 9464"/>
              <a:gd name="connsiteX51" fmla="*/ 8470 w 10000"/>
              <a:gd name="connsiteY51" fmla="*/ 9060 h 9464"/>
              <a:gd name="connsiteX52" fmla="*/ 7623 w 10000"/>
              <a:gd name="connsiteY52" fmla="*/ 9331 h 9464"/>
              <a:gd name="connsiteX53" fmla="*/ 6749 w 10000"/>
              <a:gd name="connsiteY53" fmla="*/ 9464 h 9464"/>
              <a:gd name="connsiteX54" fmla="*/ 5874 w 10000"/>
              <a:gd name="connsiteY54" fmla="*/ 9464 h 9464"/>
              <a:gd name="connsiteX55" fmla="*/ 5219 w 10000"/>
              <a:gd name="connsiteY55" fmla="*/ 9464 h 9464"/>
              <a:gd name="connsiteX56" fmla="*/ 4563 w 10000"/>
              <a:gd name="connsiteY56" fmla="*/ 9464 h 9464"/>
              <a:gd name="connsiteX57" fmla="*/ 4126 w 10000"/>
              <a:gd name="connsiteY57" fmla="*/ 9464 h 9464"/>
              <a:gd name="connsiteX58" fmla="*/ 3469 w 10000"/>
              <a:gd name="connsiteY58" fmla="*/ 9464 h 9464"/>
              <a:gd name="connsiteX59" fmla="*/ 3033 w 10000"/>
              <a:gd name="connsiteY59" fmla="*/ 9331 h 9464"/>
              <a:gd name="connsiteX60" fmla="*/ 2596 w 10000"/>
              <a:gd name="connsiteY60" fmla="*/ 9331 h 9464"/>
              <a:gd name="connsiteX61" fmla="*/ 2186 w 10000"/>
              <a:gd name="connsiteY61" fmla="*/ 9197 h 9464"/>
              <a:gd name="connsiteX62" fmla="*/ 1748 w 10000"/>
              <a:gd name="connsiteY62" fmla="*/ 9060 h 9464"/>
              <a:gd name="connsiteX63" fmla="*/ 1530 w 10000"/>
              <a:gd name="connsiteY63" fmla="*/ 8927 h 9464"/>
              <a:gd name="connsiteX64" fmla="*/ 1093 w 10000"/>
              <a:gd name="connsiteY64" fmla="*/ 8660 h 9464"/>
              <a:gd name="connsiteX65" fmla="*/ 875 w 10000"/>
              <a:gd name="connsiteY65" fmla="*/ 8391 h 9464"/>
              <a:gd name="connsiteX66" fmla="*/ 655 w 10000"/>
              <a:gd name="connsiteY66" fmla="*/ 8007 h 9464"/>
              <a:gd name="connsiteX67" fmla="*/ 437 w 10000"/>
              <a:gd name="connsiteY67" fmla="*/ 7739 h 9464"/>
              <a:gd name="connsiteX68" fmla="*/ 218 w 10000"/>
              <a:gd name="connsiteY68" fmla="*/ 7470 h 9464"/>
              <a:gd name="connsiteX69" fmla="*/ 218 w 10000"/>
              <a:gd name="connsiteY69" fmla="*/ 7204 h 9464"/>
              <a:gd name="connsiteX70" fmla="*/ 0 w 10000"/>
              <a:gd name="connsiteY70" fmla="*/ 6934 h 9464"/>
              <a:gd name="connsiteX71" fmla="*/ 0 w 10000"/>
              <a:gd name="connsiteY71" fmla="*/ 6534 h 9464"/>
              <a:gd name="connsiteX72" fmla="*/ 0 w 10000"/>
              <a:gd name="connsiteY72" fmla="*/ 6265 h 9464"/>
              <a:gd name="connsiteX73" fmla="*/ 0 w 10000"/>
              <a:gd name="connsiteY73" fmla="*/ 5727 h 9464"/>
              <a:gd name="connsiteX74" fmla="*/ 0 w 10000"/>
              <a:gd name="connsiteY74" fmla="*/ 5327 h 9464"/>
              <a:gd name="connsiteX75" fmla="*/ 0 w 10000"/>
              <a:gd name="connsiteY75" fmla="*/ 4807 h 9464"/>
              <a:gd name="connsiteX76" fmla="*/ 0 w 10000"/>
              <a:gd name="connsiteY76" fmla="*/ 2665 h 9464"/>
              <a:gd name="connsiteX77" fmla="*/ 0 w 10000"/>
              <a:gd name="connsiteY77" fmla="*/ 538 h 9464"/>
              <a:gd name="connsiteX78" fmla="*/ 0 w 10000"/>
              <a:gd name="connsiteY78" fmla="*/ 0 h 9464"/>
              <a:gd name="connsiteX79" fmla="*/ 1311 w 10000"/>
              <a:gd name="connsiteY79" fmla="*/ 135 h 9464"/>
              <a:gd name="connsiteX80" fmla="*/ 1093 w 10000"/>
              <a:gd name="connsiteY80" fmla="*/ 805 h 9464"/>
              <a:gd name="connsiteX81" fmla="*/ 1093 w 10000"/>
              <a:gd name="connsiteY81" fmla="*/ 805 h 9464"/>
              <a:gd name="connsiteX0" fmla="*/ 1093 w 10000"/>
              <a:gd name="connsiteY0" fmla="*/ 851 h 10000"/>
              <a:gd name="connsiteX1" fmla="*/ 1093 w 10000"/>
              <a:gd name="connsiteY1" fmla="*/ 1557 h 10000"/>
              <a:gd name="connsiteX2" fmla="*/ 1093 w 10000"/>
              <a:gd name="connsiteY2" fmla="*/ 2247 h 10000"/>
              <a:gd name="connsiteX3" fmla="*/ 1093 w 10000"/>
              <a:gd name="connsiteY3" fmla="*/ 2958 h 10000"/>
              <a:gd name="connsiteX4" fmla="*/ 1093 w 10000"/>
              <a:gd name="connsiteY4" fmla="*/ 3522 h 10000"/>
              <a:gd name="connsiteX5" fmla="*/ 875 w 10000"/>
              <a:gd name="connsiteY5" fmla="*/ 4090 h 10000"/>
              <a:gd name="connsiteX6" fmla="*/ 875 w 10000"/>
              <a:gd name="connsiteY6" fmla="*/ 4797 h 10000"/>
              <a:gd name="connsiteX7" fmla="*/ 1093 w 10000"/>
              <a:gd name="connsiteY7" fmla="*/ 6196 h 10000"/>
              <a:gd name="connsiteX8" fmla="*/ 1093 w 10000"/>
              <a:gd name="connsiteY8" fmla="*/ 6760 h 10000"/>
              <a:gd name="connsiteX9" fmla="*/ 1311 w 10000"/>
              <a:gd name="connsiteY9" fmla="*/ 7327 h 10000"/>
              <a:gd name="connsiteX10" fmla="*/ 1530 w 10000"/>
              <a:gd name="connsiteY10" fmla="*/ 7753 h 10000"/>
              <a:gd name="connsiteX11" fmla="*/ 1748 w 10000"/>
              <a:gd name="connsiteY11" fmla="*/ 8177 h 10000"/>
              <a:gd name="connsiteX12" fmla="*/ 1967 w 10000"/>
              <a:gd name="connsiteY12" fmla="*/ 8319 h 10000"/>
              <a:gd name="connsiteX13" fmla="*/ 2405 w 10000"/>
              <a:gd name="connsiteY13" fmla="*/ 8601 h 10000"/>
              <a:gd name="connsiteX14" fmla="*/ 3033 w 10000"/>
              <a:gd name="connsiteY14" fmla="*/ 8601 h 10000"/>
              <a:gd name="connsiteX15" fmla="*/ 3689 w 10000"/>
              <a:gd name="connsiteY15" fmla="*/ 8743 h 10000"/>
              <a:gd name="connsiteX16" fmla="*/ 4344 w 10000"/>
              <a:gd name="connsiteY16" fmla="*/ 8743 h 10000"/>
              <a:gd name="connsiteX17" fmla="*/ 4999 w 10000"/>
              <a:gd name="connsiteY17" fmla="*/ 8743 h 10000"/>
              <a:gd name="connsiteX18" fmla="*/ 5656 w 10000"/>
              <a:gd name="connsiteY18" fmla="*/ 8743 h 10000"/>
              <a:gd name="connsiteX19" fmla="*/ 6311 w 10000"/>
              <a:gd name="connsiteY19" fmla="*/ 8743 h 10000"/>
              <a:gd name="connsiteX20" fmla="*/ 6749 w 10000"/>
              <a:gd name="connsiteY20" fmla="*/ 8601 h 10000"/>
              <a:gd name="connsiteX21" fmla="*/ 7404 w 10000"/>
              <a:gd name="connsiteY21" fmla="*/ 8319 h 10000"/>
              <a:gd name="connsiteX22" fmla="*/ 7623 w 10000"/>
              <a:gd name="connsiteY22" fmla="*/ 8177 h 10000"/>
              <a:gd name="connsiteX23" fmla="*/ 7814 w 10000"/>
              <a:gd name="connsiteY23" fmla="*/ 7893 h 10000"/>
              <a:gd name="connsiteX24" fmla="*/ 8033 w 10000"/>
              <a:gd name="connsiteY24" fmla="*/ 7466 h 10000"/>
              <a:gd name="connsiteX25" fmla="*/ 8252 w 10000"/>
              <a:gd name="connsiteY25" fmla="*/ 7046 h 10000"/>
              <a:gd name="connsiteX26" fmla="*/ 8470 w 10000"/>
              <a:gd name="connsiteY26" fmla="*/ 6620 h 10000"/>
              <a:gd name="connsiteX27" fmla="*/ 8470 w 10000"/>
              <a:gd name="connsiteY27" fmla="*/ 6196 h 10000"/>
              <a:gd name="connsiteX28" fmla="*/ 8470 w 10000"/>
              <a:gd name="connsiteY28" fmla="*/ 5769 h 10000"/>
              <a:gd name="connsiteX29" fmla="*/ 8688 w 10000"/>
              <a:gd name="connsiteY29" fmla="*/ 5363 h 10000"/>
              <a:gd name="connsiteX30" fmla="*/ 8688 w 10000"/>
              <a:gd name="connsiteY30" fmla="*/ 5221 h 10000"/>
              <a:gd name="connsiteX31" fmla="*/ 8907 w 10000"/>
              <a:gd name="connsiteY31" fmla="*/ 5079 h 10000"/>
              <a:gd name="connsiteX32" fmla="*/ 8907 w 10000"/>
              <a:gd name="connsiteY32" fmla="*/ 5079 h 10000"/>
              <a:gd name="connsiteX33" fmla="*/ 8907 w 10000"/>
              <a:gd name="connsiteY33" fmla="*/ 5221 h 10000"/>
              <a:gd name="connsiteX34" fmla="*/ 8907 w 10000"/>
              <a:gd name="connsiteY34" fmla="*/ 5363 h 10000"/>
              <a:gd name="connsiteX35" fmla="*/ 8907 w 10000"/>
              <a:gd name="connsiteY35" fmla="*/ 5487 h 10000"/>
              <a:gd name="connsiteX36" fmla="*/ 9125 w 10000"/>
              <a:gd name="connsiteY36" fmla="*/ 5629 h 10000"/>
              <a:gd name="connsiteX37" fmla="*/ 9125 w 10000"/>
              <a:gd name="connsiteY37" fmla="*/ 5911 h 10000"/>
              <a:gd name="connsiteX38" fmla="*/ 9125 w 10000"/>
              <a:gd name="connsiteY38" fmla="*/ 6196 h 10000"/>
              <a:gd name="connsiteX39" fmla="*/ 9345 w 10000"/>
              <a:gd name="connsiteY39" fmla="*/ 6478 h 10000"/>
              <a:gd name="connsiteX40" fmla="*/ 9345 w 10000"/>
              <a:gd name="connsiteY40" fmla="*/ 7185 h 10000"/>
              <a:gd name="connsiteX41" fmla="*/ 9563 w 10000"/>
              <a:gd name="connsiteY41" fmla="*/ 7753 h 10000"/>
              <a:gd name="connsiteX42" fmla="*/ 9782 w 10000"/>
              <a:gd name="connsiteY42" fmla="*/ 8177 h 10000"/>
              <a:gd name="connsiteX43" fmla="*/ 10000 w 10000"/>
              <a:gd name="connsiteY43" fmla="*/ 8460 h 10000"/>
              <a:gd name="connsiteX44" fmla="*/ 10000 w 10000"/>
              <a:gd name="connsiteY44" fmla="*/ 8601 h 10000"/>
              <a:gd name="connsiteX45" fmla="*/ 10000 w 10000"/>
              <a:gd name="connsiteY45" fmla="*/ 8743 h 10000"/>
              <a:gd name="connsiteX46" fmla="*/ 10000 w 10000"/>
              <a:gd name="connsiteY46" fmla="*/ 8866 h 10000"/>
              <a:gd name="connsiteX47" fmla="*/ 9782 w 10000"/>
              <a:gd name="connsiteY47" fmla="*/ 9010 h 10000"/>
              <a:gd name="connsiteX48" fmla="*/ 9563 w 10000"/>
              <a:gd name="connsiteY48" fmla="*/ 9150 h 10000"/>
              <a:gd name="connsiteX49" fmla="*/ 9345 w 10000"/>
              <a:gd name="connsiteY49" fmla="*/ 9293 h 10000"/>
              <a:gd name="connsiteX50" fmla="*/ 8907 w 10000"/>
              <a:gd name="connsiteY50" fmla="*/ 9433 h 10000"/>
              <a:gd name="connsiteX51" fmla="*/ 8470 w 10000"/>
              <a:gd name="connsiteY51" fmla="*/ 9573 h 10000"/>
              <a:gd name="connsiteX52" fmla="*/ 7623 w 10000"/>
              <a:gd name="connsiteY52" fmla="*/ 9859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59 h 10000"/>
              <a:gd name="connsiteX60" fmla="*/ 2596 w 10000"/>
              <a:gd name="connsiteY60" fmla="*/ 9859 h 10000"/>
              <a:gd name="connsiteX61" fmla="*/ 2186 w 10000"/>
              <a:gd name="connsiteY61" fmla="*/ 9718 h 10000"/>
              <a:gd name="connsiteX62" fmla="*/ 1748 w 10000"/>
              <a:gd name="connsiteY62" fmla="*/ 9573 h 10000"/>
              <a:gd name="connsiteX63" fmla="*/ 1530 w 10000"/>
              <a:gd name="connsiteY63" fmla="*/ 9433 h 10000"/>
              <a:gd name="connsiteX64" fmla="*/ 1093 w 10000"/>
              <a:gd name="connsiteY64" fmla="*/ 9150 h 10000"/>
              <a:gd name="connsiteX65" fmla="*/ 875 w 10000"/>
              <a:gd name="connsiteY65" fmla="*/ 8866 h 10000"/>
              <a:gd name="connsiteX66" fmla="*/ 655 w 10000"/>
              <a:gd name="connsiteY66" fmla="*/ 8460 h 10000"/>
              <a:gd name="connsiteX67" fmla="*/ 437 w 10000"/>
              <a:gd name="connsiteY67" fmla="*/ 8177 h 10000"/>
              <a:gd name="connsiteX68" fmla="*/ 218 w 10000"/>
              <a:gd name="connsiteY68" fmla="*/ 7893 h 10000"/>
              <a:gd name="connsiteX69" fmla="*/ 218 w 10000"/>
              <a:gd name="connsiteY69" fmla="*/ 7612 h 10000"/>
              <a:gd name="connsiteX70" fmla="*/ 0 w 10000"/>
              <a:gd name="connsiteY70" fmla="*/ 7327 h 10000"/>
              <a:gd name="connsiteX71" fmla="*/ 0 w 10000"/>
              <a:gd name="connsiteY71" fmla="*/ 6904 h 10000"/>
              <a:gd name="connsiteX72" fmla="*/ 0 w 10000"/>
              <a:gd name="connsiteY72" fmla="*/ 6620 h 10000"/>
              <a:gd name="connsiteX73" fmla="*/ 0 w 10000"/>
              <a:gd name="connsiteY73" fmla="*/ 6051 h 10000"/>
              <a:gd name="connsiteX74" fmla="*/ 0 w 10000"/>
              <a:gd name="connsiteY74" fmla="*/ 5629 h 10000"/>
              <a:gd name="connsiteX75" fmla="*/ 0 w 10000"/>
              <a:gd name="connsiteY75" fmla="*/ 5079 h 10000"/>
              <a:gd name="connsiteX76" fmla="*/ 0 w 10000"/>
              <a:gd name="connsiteY76" fmla="*/ 2816 h 10000"/>
              <a:gd name="connsiteX77" fmla="*/ 0 w 10000"/>
              <a:gd name="connsiteY77" fmla="*/ 568 h 10000"/>
              <a:gd name="connsiteX78" fmla="*/ 0 w 10000"/>
              <a:gd name="connsiteY78" fmla="*/ 0 h 10000"/>
              <a:gd name="connsiteX79" fmla="*/ 1093 w 10000"/>
              <a:gd name="connsiteY79" fmla="*/ 851 h 10000"/>
              <a:gd name="connsiteX80" fmla="*/ 1093 w 10000"/>
              <a:gd name="connsiteY80" fmla="*/ 851 h 10000"/>
              <a:gd name="connsiteX0" fmla="*/ 1093 w 10000"/>
              <a:gd name="connsiteY0" fmla="*/ 283 h 9432"/>
              <a:gd name="connsiteX1" fmla="*/ 1093 w 10000"/>
              <a:gd name="connsiteY1" fmla="*/ 989 h 9432"/>
              <a:gd name="connsiteX2" fmla="*/ 1093 w 10000"/>
              <a:gd name="connsiteY2" fmla="*/ 1679 h 9432"/>
              <a:gd name="connsiteX3" fmla="*/ 1093 w 10000"/>
              <a:gd name="connsiteY3" fmla="*/ 2390 h 9432"/>
              <a:gd name="connsiteX4" fmla="*/ 1093 w 10000"/>
              <a:gd name="connsiteY4" fmla="*/ 2954 h 9432"/>
              <a:gd name="connsiteX5" fmla="*/ 875 w 10000"/>
              <a:gd name="connsiteY5" fmla="*/ 3522 h 9432"/>
              <a:gd name="connsiteX6" fmla="*/ 875 w 10000"/>
              <a:gd name="connsiteY6" fmla="*/ 4229 h 9432"/>
              <a:gd name="connsiteX7" fmla="*/ 1093 w 10000"/>
              <a:gd name="connsiteY7" fmla="*/ 5628 h 9432"/>
              <a:gd name="connsiteX8" fmla="*/ 1093 w 10000"/>
              <a:gd name="connsiteY8" fmla="*/ 6192 h 9432"/>
              <a:gd name="connsiteX9" fmla="*/ 1311 w 10000"/>
              <a:gd name="connsiteY9" fmla="*/ 6759 h 9432"/>
              <a:gd name="connsiteX10" fmla="*/ 1530 w 10000"/>
              <a:gd name="connsiteY10" fmla="*/ 7185 h 9432"/>
              <a:gd name="connsiteX11" fmla="*/ 1748 w 10000"/>
              <a:gd name="connsiteY11" fmla="*/ 7609 h 9432"/>
              <a:gd name="connsiteX12" fmla="*/ 1967 w 10000"/>
              <a:gd name="connsiteY12" fmla="*/ 7751 h 9432"/>
              <a:gd name="connsiteX13" fmla="*/ 2405 w 10000"/>
              <a:gd name="connsiteY13" fmla="*/ 8033 h 9432"/>
              <a:gd name="connsiteX14" fmla="*/ 3033 w 10000"/>
              <a:gd name="connsiteY14" fmla="*/ 8033 h 9432"/>
              <a:gd name="connsiteX15" fmla="*/ 3689 w 10000"/>
              <a:gd name="connsiteY15" fmla="*/ 8175 h 9432"/>
              <a:gd name="connsiteX16" fmla="*/ 4344 w 10000"/>
              <a:gd name="connsiteY16" fmla="*/ 8175 h 9432"/>
              <a:gd name="connsiteX17" fmla="*/ 4999 w 10000"/>
              <a:gd name="connsiteY17" fmla="*/ 8175 h 9432"/>
              <a:gd name="connsiteX18" fmla="*/ 5656 w 10000"/>
              <a:gd name="connsiteY18" fmla="*/ 8175 h 9432"/>
              <a:gd name="connsiteX19" fmla="*/ 6311 w 10000"/>
              <a:gd name="connsiteY19" fmla="*/ 8175 h 9432"/>
              <a:gd name="connsiteX20" fmla="*/ 6749 w 10000"/>
              <a:gd name="connsiteY20" fmla="*/ 8033 h 9432"/>
              <a:gd name="connsiteX21" fmla="*/ 7404 w 10000"/>
              <a:gd name="connsiteY21" fmla="*/ 7751 h 9432"/>
              <a:gd name="connsiteX22" fmla="*/ 7623 w 10000"/>
              <a:gd name="connsiteY22" fmla="*/ 7609 h 9432"/>
              <a:gd name="connsiteX23" fmla="*/ 7814 w 10000"/>
              <a:gd name="connsiteY23" fmla="*/ 7325 h 9432"/>
              <a:gd name="connsiteX24" fmla="*/ 8033 w 10000"/>
              <a:gd name="connsiteY24" fmla="*/ 6898 h 9432"/>
              <a:gd name="connsiteX25" fmla="*/ 8252 w 10000"/>
              <a:gd name="connsiteY25" fmla="*/ 6478 h 9432"/>
              <a:gd name="connsiteX26" fmla="*/ 8470 w 10000"/>
              <a:gd name="connsiteY26" fmla="*/ 6052 h 9432"/>
              <a:gd name="connsiteX27" fmla="*/ 8470 w 10000"/>
              <a:gd name="connsiteY27" fmla="*/ 5628 h 9432"/>
              <a:gd name="connsiteX28" fmla="*/ 8470 w 10000"/>
              <a:gd name="connsiteY28" fmla="*/ 5201 h 9432"/>
              <a:gd name="connsiteX29" fmla="*/ 8688 w 10000"/>
              <a:gd name="connsiteY29" fmla="*/ 4795 h 9432"/>
              <a:gd name="connsiteX30" fmla="*/ 8688 w 10000"/>
              <a:gd name="connsiteY30" fmla="*/ 4653 h 9432"/>
              <a:gd name="connsiteX31" fmla="*/ 8907 w 10000"/>
              <a:gd name="connsiteY31" fmla="*/ 4511 h 9432"/>
              <a:gd name="connsiteX32" fmla="*/ 8907 w 10000"/>
              <a:gd name="connsiteY32" fmla="*/ 4511 h 9432"/>
              <a:gd name="connsiteX33" fmla="*/ 8907 w 10000"/>
              <a:gd name="connsiteY33" fmla="*/ 4653 h 9432"/>
              <a:gd name="connsiteX34" fmla="*/ 8907 w 10000"/>
              <a:gd name="connsiteY34" fmla="*/ 4795 h 9432"/>
              <a:gd name="connsiteX35" fmla="*/ 8907 w 10000"/>
              <a:gd name="connsiteY35" fmla="*/ 4919 h 9432"/>
              <a:gd name="connsiteX36" fmla="*/ 9125 w 10000"/>
              <a:gd name="connsiteY36" fmla="*/ 5061 h 9432"/>
              <a:gd name="connsiteX37" fmla="*/ 9125 w 10000"/>
              <a:gd name="connsiteY37" fmla="*/ 5343 h 9432"/>
              <a:gd name="connsiteX38" fmla="*/ 9125 w 10000"/>
              <a:gd name="connsiteY38" fmla="*/ 5628 h 9432"/>
              <a:gd name="connsiteX39" fmla="*/ 9345 w 10000"/>
              <a:gd name="connsiteY39" fmla="*/ 5910 h 9432"/>
              <a:gd name="connsiteX40" fmla="*/ 9345 w 10000"/>
              <a:gd name="connsiteY40" fmla="*/ 6617 h 9432"/>
              <a:gd name="connsiteX41" fmla="*/ 9563 w 10000"/>
              <a:gd name="connsiteY41" fmla="*/ 7185 h 9432"/>
              <a:gd name="connsiteX42" fmla="*/ 9782 w 10000"/>
              <a:gd name="connsiteY42" fmla="*/ 7609 h 9432"/>
              <a:gd name="connsiteX43" fmla="*/ 10000 w 10000"/>
              <a:gd name="connsiteY43" fmla="*/ 7892 h 9432"/>
              <a:gd name="connsiteX44" fmla="*/ 10000 w 10000"/>
              <a:gd name="connsiteY44" fmla="*/ 8033 h 9432"/>
              <a:gd name="connsiteX45" fmla="*/ 10000 w 10000"/>
              <a:gd name="connsiteY45" fmla="*/ 8175 h 9432"/>
              <a:gd name="connsiteX46" fmla="*/ 10000 w 10000"/>
              <a:gd name="connsiteY46" fmla="*/ 8298 h 9432"/>
              <a:gd name="connsiteX47" fmla="*/ 9782 w 10000"/>
              <a:gd name="connsiteY47" fmla="*/ 8442 h 9432"/>
              <a:gd name="connsiteX48" fmla="*/ 9563 w 10000"/>
              <a:gd name="connsiteY48" fmla="*/ 8582 h 9432"/>
              <a:gd name="connsiteX49" fmla="*/ 9345 w 10000"/>
              <a:gd name="connsiteY49" fmla="*/ 8725 h 9432"/>
              <a:gd name="connsiteX50" fmla="*/ 8907 w 10000"/>
              <a:gd name="connsiteY50" fmla="*/ 8865 h 9432"/>
              <a:gd name="connsiteX51" fmla="*/ 8470 w 10000"/>
              <a:gd name="connsiteY51" fmla="*/ 9005 h 9432"/>
              <a:gd name="connsiteX52" fmla="*/ 7623 w 10000"/>
              <a:gd name="connsiteY52" fmla="*/ 9291 h 9432"/>
              <a:gd name="connsiteX53" fmla="*/ 6749 w 10000"/>
              <a:gd name="connsiteY53" fmla="*/ 9432 h 9432"/>
              <a:gd name="connsiteX54" fmla="*/ 5874 w 10000"/>
              <a:gd name="connsiteY54" fmla="*/ 9432 h 9432"/>
              <a:gd name="connsiteX55" fmla="*/ 5219 w 10000"/>
              <a:gd name="connsiteY55" fmla="*/ 9432 h 9432"/>
              <a:gd name="connsiteX56" fmla="*/ 4563 w 10000"/>
              <a:gd name="connsiteY56" fmla="*/ 9432 h 9432"/>
              <a:gd name="connsiteX57" fmla="*/ 4126 w 10000"/>
              <a:gd name="connsiteY57" fmla="*/ 9432 h 9432"/>
              <a:gd name="connsiteX58" fmla="*/ 3469 w 10000"/>
              <a:gd name="connsiteY58" fmla="*/ 9432 h 9432"/>
              <a:gd name="connsiteX59" fmla="*/ 3033 w 10000"/>
              <a:gd name="connsiteY59" fmla="*/ 9291 h 9432"/>
              <a:gd name="connsiteX60" fmla="*/ 2596 w 10000"/>
              <a:gd name="connsiteY60" fmla="*/ 9291 h 9432"/>
              <a:gd name="connsiteX61" fmla="*/ 2186 w 10000"/>
              <a:gd name="connsiteY61" fmla="*/ 9150 h 9432"/>
              <a:gd name="connsiteX62" fmla="*/ 1748 w 10000"/>
              <a:gd name="connsiteY62" fmla="*/ 9005 h 9432"/>
              <a:gd name="connsiteX63" fmla="*/ 1530 w 10000"/>
              <a:gd name="connsiteY63" fmla="*/ 8865 h 9432"/>
              <a:gd name="connsiteX64" fmla="*/ 1093 w 10000"/>
              <a:gd name="connsiteY64" fmla="*/ 8582 h 9432"/>
              <a:gd name="connsiteX65" fmla="*/ 875 w 10000"/>
              <a:gd name="connsiteY65" fmla="*/ 8298 h 9432"/>
              <a:gd name="connsiteX66" fmla="*/ 655 w 10000"/>
              <a:gd name="connsiteY66" fmla="*/ 7892 h 9432"/>
              <a:gd name="connsiteX67" fmla="*/ 437 w 10000"/>
              <a:gd name="connsiteY67" fmla="*/ 7609 h 9432"/>
              <a:gd name="connsiteX68" fmla="*/ 218 w 10000"/>
              <a:gd name="connsiteY68" fmla="*/ 7325 h 9432"/>
              <a:gd name="connsiteX69" fmla="*/ 218 w 10000"/>
              <a:gd name="connsiteY69" fmla="*/ 7044 h 9432"/>
              <a:gd name="connsiteX70" fmla="*/ 0 w 10000"/>
              <a:gd name="connsiteY70" fmla="*/ 6759 h 9432"/>
              <a:gd name="connsiteX71" fmla="*/ 0 w 10000"/>
              <a:gd name="connsiteY71" fmla="*/ 6336 h 9432"/>
              <a:gd name="connsiteX72" fmla="*/ 0 w 10000"/>
              <a:gd name="connsiteY72" fmla="*/ 6052 h 9432"/>
              <a:gd name="connsiteX73" fmla="*/ 0 w 10000"/>
              <a:gd name="connsiteY73" fmla="*/ 5483 h 9432"/>
              <a:gd name="connsiteX74" fmla="*/ 0 w 10000"/>
              <a:gd name="connsiteY74" fmla="*/ 5061 h 9432"/>
              <a:gd name="connsiteX75" fmla="*/ 0 w 10000"/>
              <a:gd name="connsiteY75" fmla="*/ 4511 h 9432"/>
              <a:gd name="connsiteX76" fmla="*/ 0 w 10000"/>
              <a:gd name="connsiteY76" fmla="*/ 2248 h 9432"/>
              <a:gd name="connsiteX77" fmla="*/ 0 w 10000"/>
              <a:gd name="connsiteY77" fmla="*/ 0 h 9432"/>
              <a:gd name="connsiteX78" fmla="*/ 1093 w 10000"/>
              <a:gd name="connsiteY78" fmla="*/ 283 h 9432"/>
              <a:gd name="connsiteX79" fmla="*/ 1093 w 10000"/>
              <a:gd name="connsiteY79" fmla="*/ 283 h 9432"/>
              <a:gd name="connsiteX0" fmla="*/ 1093 w 10000"/>
              <a:gd name="connsiteY0" fmla="*/ 0 h 9700"/>
              <a:gd name="connsiteX1" fmla="*/ 1093 w 10000"/>
              <a:gd name="connsiteY1" fmla="*/ 749 h 9700"/>
              <a:gd name="connsiteX2" fmla="*/ 1093 w 10000"/>
              <a:gd name="connsiteY2" fmla="*/ 1480 h 9700"/>
              <a:gd name="connsiteX3" fmla="*/ 1093 w 10000"/>
              <a:gd name="connsiteY3" fmla="*/ 2234 h 9700"/>
              <a:gd name="connsiteX4" fmla="*/ 1093 w 10000"/>
              <a:gd name="connsiteY4" fmla="*/ 2832 h 9700"/>
              <a:gd name="connsiteX5" fmla="*/ 875 w 10000"/>
              <a:gd name="connsiteY5" fmla="*/ 3434 h 9700"/>
              <a:gd name="connsiteX6" fmla="*/ 875 w 10000"/>
              <a:gd name="connsiteY6" fmla="*/ 4184 h 9700"/>
              <a:gd name="connsiteX7" fmla="*/ 1093 w 10000"/>
              <a:gd name="connsiteY7" fmla="*/ 5667 h 9700"/>
              <a:gd name="connsiteX8" fmla="*/ 1093 w 10000"/>
              <a:gd name="connsiteY8" fmla="*/ 6265 h 9700"/>
              <a:gd name="connsiteX9" fmla="*/ 1311 w 10000"/>
              <a:gd name="connsiteY9" fmla="*/ 6866 h 9700"/>
              <a:gd name="connsiteX10" fmla="*/ 1530 w 10000"/>
              <a:gd name="connsiteY10" fmla="*/ 7318 h 9700"/>
              <a:gd name="connsiteX11" fmla="*/ 1748 w 10000"/>
              <a:gd name="connsiteY11" fmla="*/ 7767 h 9700"/>
              <a:gd name="connsiteX12" fmla="*/ 1967 w 10000"/>
              <a:gd name="connsiteY12" fmla="*/ 7918 h 9700"/>
              <a:gd name="connsiteX13" fmla="*/ 2405 w 10000"/>
              <a:gd name="connsiteY13" fmla="*/ 8217 h 9700"/>
              <a:gd name="connsiteX14" fmla="*/ 3033 w 10000"/>
              <a:gd name="connsiteY14" fmla="*/ 8217 h 9700"/>
              <a:gd name="connsiteX15" fmla="*/ 3689 w 10000"/>
              <a:gd name="connsiteY15" fmla="*/ 8367 h 9700"/>
              <a:gd name="connsiteX16" fmla="*/ 4344 w 10000"/>
              <a:gd name="connsiteY16" fmla="*/ 8367 h 9700"/>
              <a:gd name="connsiteX17" fmla="*/ 4999 w 10000"/>
              <a:gd name="connsiteY17" fmla="*/ 8367 h 9700"/>
              <a:gd name="connsiteX18" fmla="*/ 5656 w 10000"/>
              <a:gd name="connsiteY18" fmla="*/ 8367 h 9700"/>
              <a:gd name="connsiteX19" fmla="*/ 6311 w 10000"/>
              <a:gd name="connsiteY19" fmla="*/ 8367 h 9700"/>
              <a:gd name="connsiteX20" fmla="*/ 6749 w 10000"/>
              <a:gd name="connsiteY20" fmla="*/ 8217 h 9700"/>
              <a:gd name="connsiteX21" fmla="*/ 7404 w 10000"/>
              <a:gd name="connsiteY21" fmla="*/ 7918 h 9700"/>
              <a:gd name="connsiteX22" fmla="*/ 7623 w 10000"/>
              <a:gd name="connsiteY22" fmla="*/ 7767 h 9700"/>
              <a:gd name="connsiteX23" fmla="*/ 7814 w 10000"/>
              <a:gd name="connsiteY23" fmla="*/ 7466 h 9700"/>
              <a:gd name="connsiteX24" fmla="*/ 8033 w 10000"/>
              <a:gd name="connsiteY24" fmla="*/ 7013 h 9700"/>
              <a:gd name="connsiteX25" fmla="*/ 8252 w 10000"/>
              <a:gd name="connsiteY25" fmla="*/ 6568 h 9700"/>
              <a:gd name="connsiteX26" fmla="*/ 8470 w 10000"/>
              <a:gd name="connsiteY26" fmla="*/ 6116 h 9700"/>
              <a:gd name="connsiteX27" fmla="*/ 8470 w 10000"/>
              <a:gd name="connsiteY27" fmla="*/ 5667 h 9700"/>
              <a:gd name="connsiteX28" fmla="*/ 8470 w 10000"/>
              <a:gd name="connsiteY28" fmla="*/ 5214 h 9700"/>
              <a:gd name="connsiteX29" fmla="*/ 8688 w 10000"/>
              <a:gd name="connsiteY29" fmla="*/ 4784 h 9700"/>
              <a:gd name="connsiteX30" fmla="*/ 8688 w 10000"/>
              <a:gd name="connsiteY30" fmla="*/ 4633 h 9700"/>
              <a:gd name="connsiteX31" fmla="*/ 8907 w 10000"/>
              <a:gd name="connsiteY31" fmla="*/ 4483 h 9700"/>
              <a:gd name="connsiteX32" fmla="*/ 8907 w 10000"/>
              <a:gd name="connsiteY32" fmla="*/ 4483 h 9700"/>
              <a:gd name="connsiteX33" fmla="*/ 8907 w 10000"/>
              <a:gd name="connsiteY33" fmla="*/ 4633 h 9700"/>
              <a:gd name="connsiteX34" fmla="*/ 8907 w 10000"/>
              <a:gd name="connsiteY34" fmla="*/ 4784 h 9700"/>
              <a:gd name="connsiteX35" fmla="*/ 8907 w 10000"/>
              <a:gd name="connsiteY35" fmla="*/ 4915 h 9700"/>
              <a:gd name="connsiteX36" fmla="*/ 9125 w 10000"/>
              <a:gd name="connsiteY36" fmla="*/ 5066 h 9700"/>
              <a:gd name="connsiteX37" fmla="*/ 9125 w 10000"/>
              <a:gd name="connsiteY37" fmla="*/ 5365 h 9700"/>
              <a:gd name="connsiteX38" fmla="*/ 9125 w 10000"/>
              <a:gd name="connsiteY38" fmla="*/ 5667 h 9700"/>
              <a:gd name="connsiteX39" fmla="*/ 9345 w 10000"/>
              <a:gd name="connsiteY39" fmla="*/ 5966 h 9700"/>
              <a:gd name="connsiteX40" fmla="*/ 9345 w 10000"/>
              <a:gd name="connsiteY40" fmla="*/ 6715 h 9700"/>
              <a:gd name="connsiteX41" fmla="*/ 9563 w 10000"/>
              <a:gd name="connsiteY41" fmla="*/ 7318 h 9700"/>
              <a:gd name="connsiteX42" fmla="*/ 9782 w 10000"/>
              <a:gd name="connsiteY42" fmla="*/ 7767 h 9700"/>
              <a:gd name="connsiteX43" fmla="*/ 10000 w 10000"/>
              <a:gd name="connsiteY43" fmla="*/ 8067 h 9700"/>
              <a:gd name="connsiteX44" fmla="*/ 10000 w 10000"/>
              <a:gd name="connsiteY44" fmla="*/ 8217 h 9700"/>
              <a:gd name="connsiteX45" fmla="*/ 10000 w 10000"/>
              <a:gd name="connsiteY45" fmla="*/ 8367 h 9700"/>
              <a:gd name="connsiteX46" fmla="*/ 10000 w 10000"/>
              <a:gd name="connsiteY46" fmla="*/ 8498 h 9700"/>
              <a:gd name="connsiteX47" fmla="*/ 9782 w 10000"/>
              <a:gd name="connsiteY47" fmla="*/ 8650 h 9700"/>
              <a:gd name="connsiteX48" fmla="*/ 9563 w 10000"/>
              <a:gd name="connsiteY48" fmla="*/ 8799 h 9700"/>
              <a:gd name="connsiteX49" fmla="*/ 9345 w 10000"/>
              <a:gd name="connsiteY49" fmla="*/ 8950 h 9700"/>
              <a:gd name="connsiteX50" fmla="*/ 8907 w 10000"/>
              <a:gd name="connsiteY50" fmla="*/ 9099 h 9700"/>
              <a:gd name="connsiteX51" fmla="*/ 8470 w 10000"/>
              <a:gd name="connsiteY51" fmla="*/ 9247 h 9700"/>
              <a:gd name="connsiteX52" fmla="*/ 7623 w 10000"/>
              <a:gd name="connsiteY52" fmla="*/ 9551 h 9700"/>
              <a:gd name="connsiteX53" fmla="*/ 6749 w 10000"/>
              <a:gd name="connsiteY53" fmla="*/ 9700 h 9700"/>
              <a:gd name="connsiteX54" fmla="*/ 5874 w 10000"/>
              <a:gd name="connsiteY54" fmla="*/ 9700 h 9700"/>
              <a:gd name="connsiteX55" fmla="*/ 5219 w 10000"/>
              <a:gd name="connsiteY55" fmla="*/ 9700 h 9700"/>
              <a:gd name="connsiteX56" fmla="*/ 4563 w 10000"/>
              <a:gd name="connsiteY56" fmla="*/ 9700 h 9700"/>
              <a:gd name="connsiteX57" fmla="*/ 4126 w 10000"/>
              <a:gd name="connsiteY57" fmla="*/ 9700 h 9700"/>
              <a:gd name="connsiteX58" fmla="*/ 3469 w 10000"/>
              <a:gd name="connsiteY58" fmla="*/ 9700 h 9700"/>
              <a:gd name="connsiteX59" fmla="*/ 3033 w 10000"/>
              <a:gd name="connsiteY59" fmla="*/ 9551 h 9700"/>
              <a:gd name="connsiteX60" fmla="*/ 2596 w 10000"/>
              <a:gd name="connsiteY60" fmla="*/ 9551 h 9700"/>
              <a:gd name="connsiteX61" fmla="*/ 2186 w 10000"/>
              <a:gd name="connsiteY61" fmla="*/ 9401 h 9700"/>
              <a:gd name="connsiteX62" fmla="*/ 1748 w 10000"/>
              <a:gd name="connsiteY62" fmla="*/ 9247 h 9700"/>
              <a:gd name="connsiteX63" fmla="*/ 1530 w 10000"/>
              <a:gd name="connsiteY63" fmla="*/ 9099 h 9700"/>
              <a:gd name="connsiteX64" fmla="*/ 1093 w 10000"/>
              <a:gd name="connsiteY64" fmla="*/ 8799 h 9700"/>
              <a:gd name="connsiteX65" fmla="*/ 875 w 10000"/>
              <a:gd name="connsiteY65" fmla="*/ 8498 h 9700"/>
              <a:gd name="connsiteX66" fmla="*/ 655 w 10000"/>
              <a:gd name="connsiteY66" fmla="*/ 8067 h 9700"/>
              <a:gd name="connsiteX67" fmla="*/ 437 w 10000"/>
              <a:gd name="connsiteY67" fmla="*/ 7767 h 9700"/>
              <a:gd name="connsiteX68" fmla="*/ 218 w 10000"/>
              <a:gd name="connsiteY68" fmla="*/ 7466 h 9700"/>
              <a:gd name="connsiteX69" fmla="*/ 218 w 10000"/>
              <a:gd name="connsiteY69" fmla="*/ 7168 h 9700"/>
              <a:gd name="connsiteX70" fmla="*/ 0 w 10000"/>
              <a:gd name="connsiteY70" fmla="*/ 6866 h 9700"/>
              <a:gd name="connsiteX71" fmla="*/ 0 w 10000"/>
              <a:gd name="connsiteY71" fmla="*/ 6418 h 9700"/>
              <a:gd name="connsiteX72" fmla="*/ 0 w 10000"/>
              <a:gd name="connsiteY72" fmla="*/ 6116 h 9700"/>
              <a:gd name="connsiteX73" fmla="*/ 0 w 10000"/>
              <a:gd name="connsiteY73" fmla="*/ 5513 h 9700"/>
              <a:gd name="connsiteX74" fmla="*/ 0 w 10000"/>
              <a:gd name="connsiteY74" fmla="*/ 5066 h 9700"/>
              <a:gd name="connsiteX75" fmla="*/ 0 w 10000"/>
              <a:gd name="connsiteY75" fmla="*/ 4483 h 9700"/>
              <a:gd name="connsiteX76" fmla="*/ 0 w 10000"/>
              <a:gd name="connsiteY76" fmla="*/ 2083 h 9700"/>
              <a:gd name="connsiteX77" fmla="*/ 1093 w 10000"/>
              <a:gd name="connsiteY77" fmla="*/ 0 h 9700"/>
              <a:gd name="connsiteX78" fmla="*/ 1093 w 10000"/>
              <a:gd name="connsiteY78" fmla="*/ 0 h 97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77" fmla="*/ 1093 w 10000"/>
              <a:gd name="connsiteY77" fmla="*/ 0 h 100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0" fmla="*/ 1093 w 10000"/>
              <a:gd name="connsiteY0" fmla="*/ 0 h 9228"/>
              <a:gd name="connsiteX1" fmla="*/ 1093 w 10000"/>
              <a:gd name="connsiteY1" fmla="*/ 754 h 9228"/>
              <a:gd name="connsiteX2" fmla="*/ 1093 w 10000"/>
              <a:gd name="connsiteY2" fmla="*/ 1531 h 9228"/>
              <a:gd name="connsiteX3" fmla="*/ 1093 w 10000"/>
              <a:gd name="connsiteY3" fmla="*/ 2148 h 9228"/>
              <a:gd name="connsiteX4" fmla="*/ 875 w 10000"/>
              <a:gd name="connsiteY4" fmla="*/ 2768 h 9228"/>
              <a:gd name="connsiteX5" fmla="*/ 875 w 10000"/>
              <a:gd name="connsiteY5" fmla="*/ 3541 h 9228"/>
              <a:gd name="connsiteX6" fmla="*/ 1093 w 10000"/>
              <a:gd name="connsiteY6" fmla="*/ 5070 h 9228"/>
              <a:gd name="connsiteX7" fmla="*/ 1093 w 10000"/>
              <a:gd name="connsiteY7" fmla="*/ 5687 h 9228"/>
              <a:gd name="connsiteX8" fmla="*/ 1311 w 10000"/>
              <a:gd name="connsiteY8" fmla="*/ 6306 h 9228"/>
              <a:gd name="connsiteX9" fmla="*/ 1530 w 10000"/>
              <a:gd name="connsiteY9" fmla="*/ 6772 h 9228"/>
              <a:gd name="connsiteX10" fmla="*/ 1748 w 10000"/>
              <a:gd name="connsiteY10" fmla="*/ 7235 h 9228"/>
              <a:gd name="connsiteX11" fmla="*/ 1967 w 10000"/>
              <a:gd name="connsiteY11" fmla="*/ 7391 h 9228"/>
              <a:gd name="connsiteX12" fmla="*/ 2405 w 10000"/>
              <a:gd name="connsiteY12" fmla="*/ 7699 h 9228"/>
              <a:gd name="connsiteX13" fmla="*/ 3033 w 10000"/>
              <a:gd name="connsiteY13" fmla="*/ 7699 h 9228"/>
              <a:gd name="connsiteX14" fmla="*/ 3689 w 10000"/>
              <a:gd name="connsiteY14" fmla="*/ 7854 h 9228"/>
              <a:gd name="connsiteX15" fmla="*/ 4344 w 10000"/>
              <a:gd name="connsiteY15" fmla="*/ 7854 h 9228"/>
              <a:gd name="connsiteX16" fmla="*/ 4999 w 10000"/>
              <a:gd name="connsiteY16" fmla="*/ 7854 h 9228"/>
              <a:gd name="connsiteX17" fmla="*/ 5656 w 10000"/>
              <a:gd name="connsiteY17" fmla="*/ 7854 h 9228"/>
              <a:gd name="connsiteX18" fmla="*/ 6311 w 10000"/>
              <a:gd name="connsiteY18" fmla="*/ 7854 h 9228"/>
              <a:gd name="connsiteX19" fmla="*/ 6749 w 10000"/>
              <a:gd name="connsiteY19" fmla="*/ 7699 h 9228"/>
              <a:gd name="connsiteX20" fmla="*/ 7404 w 10000"/>
              <a:gd name="connsiteY20" fmla="*/ 7391 h 9228"/>
              <a:gd name="connsiteX21" fmla="*/ 7623 w 10000"/>
              <a:gd name="connsiteY21" fmla="*/ 7235 h 9228"/>
              <a:gd name="connsiteX22" fmla="*/ 7814 w 10000"/>
              <a:gd name="connsiteY22" fmla="*/ 6925 h 9228"/>
              <a:gd name="connsiteX23" fmla="*/ 8033 w 10000"/>
              <a:gd name="connsiteY23" fmla="*/ 6458 h 9228"/>
              <a:gd name="connsiteX24" fmla="*/ 8252 w 10000"/>
              <a:gd name="connsiteY24" fmla="*/ 5999 h 9228"/>
              <a:gd name="connsiteX25" fmla="*/ 8470 w 10000"/>
              <a:gd name="connsiteY25" fmla="*/ 5533 h 9228"/>
              <a:gd name="connsiteX26" fmla="*/ 8470 w 10000"/>
              <a:gd name="connsiteY26" fmla="*/ 5070 h 9228"/>
              <a:gd name="connsiteX27" fmla="*/ 8470 w 10000"/>
              <a:gd name="connsiteY27" fmla="*/ 4603 h 9228"/>
              <a:gd name="connsiteX28" fmla="*/ 8688 w 10000"/>
              <a:gd name="connsiteY28" fmla="*/ 4160 h 9228"/>
              <a:gd name="connsiteX29" fmla="*/ 8688 w 10000"/>
              <a:gd name="connsiteY29" fmla="*/ 4004 h 9228"/>
              <a:gd name="connsiteX30" fmla="*/ 8907 w 10000"/>
              <a:gd name="connsiteY30" fmla="*/ 3850 h 9228"/>
              <a:gd name="connsiteX31" fmla="*/ 8907 w 10000"/>
              <a:gd name="connsiteY31" fmla="*/ 3850 h 9228"/>
              <a:gd name="connsiteX32" fmla="*/ 8907 w 10000"/>
              <a:gd name="connsiteY32" fmla="*/ 4004 h 9228"/>
              <a:gd name="connsiteX33" fmla="*/ 8907 w 10000"/>
              <a:gd name="connsiteY33" fmla="*/ 4160 h 9228"/>
              <a:gd name="connsiteX34" fmla="*/ 8907 w 10000"/>
              <a:gd name="connsiteY34" fmla="*/ 4295 h 9228"/>
              <a:gd name="connsiteX35" fmla="*/ 9125 w 10000"/>
              <a:gd name="connsiteY35" fmla="*/ 4451 h 9228"/>
              <a:gd name="connsiteX36" fmla="*/ 9125 w 10000"/>
              <a:gd name="connsiteY36" fmla="*/ 4759 h 9228"/>
              <a:gd name="connsiteX37" fmla="*/ 9125 w 10000"/>
              <a:gd name="connsiteY37" fmla="*/ 5070 h 9228"/>
              <a:gd name="connsiteX38" fmla="*/ 9345 w 10000"/>
              <a:gd name="connsiteY38" fmla="*/ 5379 h 9228"/>
              <a:gd name="connsiteX39" fmla="*/ 9345 w 10000"/>
              <a:gd name="connsiteY39" fmla="*/ 6151 h 9228"/>
              <a:gd name="connsiteX40" fmla="*/ 9563 w 10000"/>
              <a:gd name="connsiteY40" fmla="*/ 6772 h 9228"/>
              <a:gd name="connsiteX41" fmla="*/ 9782 w 10000"/>
              <a:gd name="connsiteY41" fmla="*/ 7235 h 9228"/>
              <a:gd name="connsiteX42" fmla="*/ 10000 w 10000"/>
              <a:gd name="connsiteY42" fmla="*/ 7544 h 9228"/>
              <a:gd name="connsiteX43" fmla="*/ 10000 w 10000"/>
              <a:gd name="connsiteY43" fmla="*/ 7699 h 9228"/>
              <a:gd name="connsiteX44" fmla="*/ 10000 w 10000"/>
              <a:gd name="connsiteY44" fmla="*/ 7854 h 9228"/>
              <a:gd name="connsiteX45" fmla="*/ 10000 w 10000"/>
              <a:gd name="connsiteY45" fmla="*/ 7989 h 9228"/>
              <a:gd name="connsiteX46" fmla="*/ 9782 w 10000"/>
              <a:gd name="connsiteY46" fmla="*/ 8146 h 9228"/>
              <a:gd name="connsiteX47" fmla="*/ 9563 w 10000"/>
              <a:gd name="connsiteY47" fmla="*/ 8299 h 9228"/>
              <a:gd name="connsiteX48" fmla="*/ 9345 w 10000"/>
              <a:gd name="connsiteY48" fmla="*/ 8455 h 9228"/>
              <a:gd name="connsiteX49" fmla="*/ 8907 w 10000"/>
              <a:gd name="connsiteY49" fmla="*/ 8608 h 9228"/>
              <a:gd name="connsiteX50" fmla="*/ 8470 w 10000"/>
              <a:gd name="connsiteY50" fmla="*/ 8761 h 9228"/>
              <a:gd name="connsiteX51" fmla="*/ 7623 w 10000"/>
              <a:gd name="connsiteY51" fmla="*/ 9074 h 9228"/>
              <a:gd name="connsiteX52" fmla="*/ 6749 w 10000"/>
              <a:gd name="connsiteY52" fmla="*/ 9228 h 9228"/>
              <a:gd name="connsiteX53" fmla="*/ 5874 w 10000"/>
              <a:gd name="connsiteY53" fmla="*/ 9228 h 9228"/>
              <a:gd name="connsiteX54" fmla="*/ 5219 w 10000"/>
              <a:gd name="connsiteY54" fmla="*/ 9228 h 9228"/>
              <a:gd name="connsiteX55" fmla="*/ 4563 w 10000"/>
              <a:gd name="connsiteY55" fmla="*/ 9228 h 9228"/>
              <a:gd name="connsiteX56" fmla="*/ 4126 w 10000"/>
              <a:gd name="connsiteY56" fmla="*/ 9228 h 9228"/>
              <a:gd name="connsiteX57" fmla="*/ 3469 w 10000"/>
              <a:gd name="connsiteY57" fmla="*/ 9228 h 9228"/>
              <a:gd name="connsiteX58" fmla="*/ 3033 w 10000"/>
              <a:gd name="connsiteY58" fmla="*/ 9074 h 9228"/>
              <a:gd name="connsiteX59" fmla="*/ 2596 w 10000"/>
              <a:gd name="connsiteY59" fmla="*/ 9074 h 9228"/>
              <a:gd name="connsiteX60" fmla="*/ 2186 w 10000"/>
              <a:gd name="connsiteY60" fmla="*/ 8920 h 9228"/>
              <a:gd name="connsiteX61" fmla="*/ 1748 w 10000"/>
              <a:gd name="connsiteY61" fmla="*/ 8761 h 9228"/>
              <a:gd name="connsiteX62" fmla="*/ 1530 w 10000"/>
              <a:gd name="connsiteY62" fmla="*/ 8608 h 9228"/>
              <a:gd name="connsiteX63" fmla="*/ 1093 w 10000"/>
              <a:gd name="connsiteY63" fmla="*/ 8299 h 9228"/>
              <a:gd name="connsiteX64" fmla="*/ 875 w 10000"/>
              <a:gd name="connsiteY64" fmla="*/ 7989 h 9228"/>
              <a:gd name="connsiteX65" fmla="*/ 655 w 10000"/>
              <a:gd name="connsiteY65" fmla="*/ 7544 h 9228"/>
              <a:gd name="connsiteX66" fmla="*/ 437 w 10000"/>
              <a:gd name="connsiteY66" fmla="*/ 7235 h 9228"/>
              <a:gd name="connsiteX67" fmla="*/ 218 w 10000"/>
              <a:gd name="connsiteY67" fmla="*/ 6925 h 9228"/>
              <a:gd name="connsiteX68" fmla="*/ 218 w 10000"/>
              <a:gd name="connsiteY68" fmla="*/ 6618 h 9228"/>
              <a:gd name="connsiteX69" fmla="*/ 0 w 10000"/>
              <a:gd name="connsiteY69" fmla="*/ 6306 h 9228"/>
              <a:gd name="connsiteX70" fmla="*/ 0 w 10000"/>
              <a:gd name="connsiteY70" fmla="*/ 5844 h 9228"/>
              <a:gd name="connsiteX71" fmla="*/ 0 w 10000"/>
              <a:gd name="connsiteY71" fmla="*/ 5533 h 9228"/>
              <a:gd name="connsiteX72" fmla="*/ 0 w 10000"/>
              <a:gd name="connsiteY72" fmla="*/ 4912 h 9228"/>
              <a:gd name="connsiteX73" fmla="*/ 0 w 10000"/>
              <a:gd name="connsiteY73" fmla="*/ 4451 h 9228"/>
              <a:gd name="connsiteX74" fmla="*/ 0 w 10000"/>
              <a:gd name="connsiteY74" fmla="*/ 3850 h 9228"/>
              <a:gd name="connsiteX75" fmla="*/ 0 w 10000"/>
              <a:gd name="connsiteY75" fmla="*/ 1375 h 9228"/>
              <a:gd name="connsiteX0" fmla="*/ 1093 w 10000"/>
              <a:gd name="connsiteY0" fmla="*/ 0 h 9183"/>
              <a:gd name="connsiteX1" fmla="*/ 1093 w 10000"/>
              <a:gd name="connsiteY1" fmla="*/ 842 h 9183"/>
              <a:gd name="connsiteX2" fmla="*/ 1093 w 10000"/>
              <a:gd name="connsiteY2" fmla="*/ 1511 h 9183"/>
              <a:gd name="connsiteX3" fmla="*/ 875 w 10000"/>
              <a:gd name="connsiteY3" fmla="*/ 2183 h 9183"/>
              <a:gd name="connsiteX4" fmla="*/ 875 w 10000"/>
              <a:gd name="connsiteY4" fmla="*/ 3020 h 9183"/>
              <a:gd name="connsiteX5" fmla="*/ 1093 w 10000"/>
              <a:gd name="connsiteY5" fmla="*/ 4677 h 9183"/>
              <a:gd name="connsiteX6" fmla="*/ 1093 w 10000"/>
              <a:gd name="connsiteY6" fmla="*/ 5346 h 9183"/>
              <a:gd name="connsiteX7" fmla="*/ 1311 w 10000"/>
              <a:gd name="connsiteY7" fmla="*/ 6017 h 9183"/>
              <a:gd name="connsiteX8" fmla="*/ 1530 w 10000"/>
              <a:gd name="connsiteY8" fmla="*/ 6522 h 9183"/>
              <a:gd name="connsiteX9" fmla="*/ 1748 w 10000"/>
              <a:gd name="connsiteY9" fmla="*/ 7023 h 9183"/>
              <a:gd name="connsiteX10" fmla="*/ 1967 w 10000"/>
              <a:gd name="connsiteY10" fmla="*/ 7192 h 9183"/>
              <a:gd name="connsiteX11" fmla="*/ 2405 w 10000"/>
              <a:gd name="connsiteY11" fmla="*/ 7526 h 9183"/>
              <a:gd name="connsiteX12" fmla="*/ 3033 w 10000"/>
              <a:gd name="connsiteY12" fmla="*/ 7526 h 9183"/>
              <a:gd name="connsiteX13" fmla="*/ 3689 w 10000"/>
              <a:gd name="connsiteY13" fmla="*/ 7694 h 9183"/>
              <a:gd name="connsiteX14" fmla="*/ 4344 w 10000"/>
              <a:gd name="connsiteY14" fmla="*/ 7694 h 9183"/>
              <a:gd name="connsiteX15" fmla="*/ 4999 w 10000"/>
              <a:gd name="connsiteY15" fmla="*/ 7694 h 9183"/>
              <a:gd name="connsiteX16" fmla="*/ 5656 w 10000"/>
              <a:gd name="connsiteY16" fmla="*/ 7694 h 9183"/>
              <a:gd name="connsiteX17" fmla="*/ 6311 w 10000"/>
              <a:gd name="connsiteY17" fmla="*/ 7694 h 9183"/>
              <a:gd name="connsiteX18" fmla="*/ 6749 w 10000"/>
              <a:gd name="connsiteY18" fmla="*/ 7526 h 9183"/>
              <a:gd name="connsiteX19" fmla="*/ 7404 w 10000"/>
              <a:gd name="connsiteY19" fmla="*/ 7192 h 9183"/>
              <a:gd name="connsiteX20" fmla="*/ 7623 w 10000"/>
              <a:gd name="connsiteY20" fmla="*/ 7023 h 9183"/>
              <a:gd name="connsiteX21" fmla="*/ 7814 w 10000"/>
              <a:gd name="connsiteY21" fmla="*/ 6687 h 9183"/>
              <a:gd name="connsiteX22" fmla="*/ 8033 w 10000"/>
              <a:gd name="connsiteY22" fmla="*/ 6181 h 9183"/>
              <a:gd name="connsiteX23" fmla="*/ 8252 w 10000"/>
              <a:gd name="connsiteY23" fmla="*/ 5684 h 9183"/>
              <a:gd name="connsiteX24" fmla="*/ 8470 w 10000"/>
              <a:gd name="connsiteY24" fmla="*/ 5179 h 9183"/>
              <a:gd name="connsiteX25" fmla="*/ 8470 w 10000"/>
              <a:gd name="connsiteY25" fmla="*/ 4677 h 9183"/>
              <a:gd name="connsiteX26" fmla="*/ 8470 w 10000"/>
              <a:gd name="connsiteY26" fmla="*/ 4171 h 9183"/>
              <a:gd name="connsiteX27" fmla="*/ 8688 w 10000"/>
              <a:gd name="connsiteY27" fmla="*/ 3691 h 9183"/>
              <a:gd name="connsiteX28" fmla="*/ 8688 w 10000"/>
              <a:gd name="connsiteY28" fmla="*/ 3522 h 9183"/>
              <a:gd name="connsiteX29" fmla="*/ 8907 w 10000"/>
              <a:gd name="connsiteY29" fmla="*/ 3355 h 9183"/>
              <a:gd name="connsiteX30" fmla="*/ 8907 w 10000"/>
              <a:gd name="connsiteY30" fmla="*/ 3355 h 9183"/>
              <a:gd name="connsiteX31" fmla="*/ 8907 w 10000"/>
              <a:gd name="connsiteY31" fmla="*/ 3522 h 9183"/>
              <a:gd name="connsiteX32" fmla="*/ 8907 w 10000"/>
              <a:gd name="connsiteY32" fmla="*/ 3691 h 9183"/>
              <a:gd name="connsiteX33" fmla="*/ 8907 w 10000"/>
              <a:gd name="connsiteY33" fmla="*/ 3837 h 9183"/>
              <a:gd name="connsiteX34" fmla="*/ 9125 w 10000"/>
              <a:gd name="connsiteY34" fmla="*/ 4006 h 9183"/>
              <a:gd name="connsiteX35" fmla="*/ 9125 w 10000"/>
              <a:gd name="connsiteY35" fmla="*/ 4340 h 9183"/>
              <a:gd name="connsiteX36" fmla="*/ 9125 w 10000"/>
              <a:gd name="connsiteY36" fmla="*/ 4677 h 9183"/>
              <a:gd name="connsiteX37" fmla="*/ 9345 w 10000"/>
              <a:gd name="connsiteY37" fmla="*/ 5012 h 9183"/>
              <a:gd name="connsiteX38" fmla="*/ 9345 w 10000"/>
              <a:gd name="connsiteY38" fmla="*/ 5849 h 9183"/>
              <a:gd name="connsiteX39" fmla="*/ 9563 w 10000"/>
              <a:gd name="connsiteY39" fmla="*/ 6522 h 9183"/>
              <a:gd name="connsiteX40" fmla="*/ 9782 w 10000"/>
              <a:gd name="connsiteY40" fmla="*/ 7023 h 9183"/>
              <a:gd name="connsiteX41" fmla="*/ 10000 w 10000"/>
              <a:gd name="connsiteY41" fmla="*/ 7358 h 9183"/>
              <a:gd name="connsiteX42" fmla="*/ 10000 w 10000"/>
              <a:gd name="connsiteY42" fmla="*/ 7526 h 9183"/>
              <a:gd name="connsiteX43" fmla="*/ 10000 w 10000"/>
              <a:gd name="connsiteY43" fmla="*/ 7694 h 9183"/>
              <a:gd name="connsiteX44" fmla="*/ 10000 w 10000"/>
              <a:gd name="connsiteY44" fmla="*/ 7840 h 9183"/>
              <a:gd name="connsiteX45" fmla="*/ 9782 w 10000"/>
              <a:gd name="connsiteY45" fmla="*/ 8010 h 9183"/>
              <a:gd name="connsiteX46" fmla="*/ 9563 w 10000"/>
              <a:gd name="connsiteY46" fmla="*/ 8176 h 9183"/>
              <a:gd name="connsiteX47" fmla="*/ 9345 w 10000"/>
              <a:gd name="connsiteY47" fmla="*/ 8345 h 9183"/>
              <a:gd name="connsiteX48" fmla="*/ 8907 w 10000"/>
              <a:gd name="connsiteY48" fmla="*/ 8511 h 9183"/>
              <a:gd name="connsiteX49" fmla="*/ 8470 w 10000"/>
              <a:gd name="connsiteY49" fmla="*/ 8677 h 9183"/>
              <a:gd name="connsiteX50" fmla="*/ 7623 w 10000"/>
              <a:gd name="connsiteY50" fmla="*/ 9016 h 9183"/>
              <a:gd name="connsiteX51" fmla="*/ 6749 w 10000"/>
              <a:gd name="connsiteY51" fmla="*/ 9183 h 9183"/>
              <a:gd name="connsiteX52" fmla="*/ 5874 w 10000"/>
              <a:gd name="connsiteY52" fmla="*/ 9183 h 9183"/>
              <a:gd name="connsiteX53" fmla="*/ 5219 w 10000"/>
              <a:gd name="connsiteY53" fmla="*/ 9183 h 9183"/>
              <a:gd name="connsiteX54" fmla="*/ 4563 w 10000"/>
              <a:gd name="connsiteY54" fmla="*/ 9183 h 9183"/>
              <a:gd name="connsiteX55" fmla="*/ 4126 w 10000"/>
              <a:gd name="connsiteY55" fmla="*/ 9183 h 9183"/>
              <a:gd name="connsiteX56" fmla="*/ 3469 w 10000"/>
              <a:gd name="connsiteY56" fmla="*/ 9183 h 9183"/>
              <a:gd name="connsiteX57" fmla="*/ 3033 w 10000"/>
              <a:gd name="connsiteY57" fmla="*/ 9016 h 9183"/>
              <a:gd name="connsiteX58" fmla="*/ 2596 w 10000"/>
              <a:gd name="connsiteY58" fmla="*/ 9016 h 9183"/>
              <a:gd name="connsiteX59" fmla="*/ 2186 w 10000"/>
              <a:gd name="connsiteY59" fmla="*/ 8849 h 9183"/>
              <a:gd name="connsiteX60" fmla="*/ 1748 w 10000"/>
              <a:gd name="connsiteY60" fmla="*/ 8677 h 9183"/>
              <a:gd name="connsiteX61" fmla="*/ 1530 w 10000"/>
              <a:gd name="connsiteY61" fmla="*/ 8511 h 9183"/>
              <a:gd name="connsiteX62" fmla="*/ 1093 w 10000"/>
              <a:gd name="connsiteY62" fmla="*/ 8176 h 9183"/>
              <a:gd name="connsiteX63" fmla="*/ 875 w 10000"/>
              <a:gd name="connsiteY63" fmla="*/ 7840 h 9183"/>
              <a:gd name="connsiteX64" fmla="*/ 655 w 10000"/>
              <a:gd name="connsiteY64" fmla="*/ 7358 h 9183"/>
              <a:gd name="connsiteX65" fmla="*/ 437 w 10000"/>
              <a:gd name="connsiteY65" fmla="*/ 7023 h 9183"/>
              <a:gd name="connsiteX66" fmla="*/ 218 w 10000"/>
              <a:gd name="connsiteY66" fmla="*/ 6687 h 9183"/>
              <a:gd name="connsiteX67" fmla="*/ 218 w 10000"/>
              <a:gd name="connsiteY67" fmla="*/ 6355 h 9183"/>
              <a:gd name="connsiteX68" fmla="*/ 0 w 10000"/>
              <a:gd name="connsiteY68" fmla="*/ 6017 h 9183"/>
              <a:gd name="connsiteX69" fmla="*/ 0 w 10000"/>
              <a:gd name="connsiteY69" fmla="*/ 5516 h 9183"/>
              <a:gd name="connsiteX70" fmla="*/ 0 w 10000"/>
              <a:gd name="connsiteY70" fmla="*/ 5179 h 9183"/>
              <a:gd name="connsiteX71" fmla="*/ 0 w 10000"/>
              <a:gd name="connsiteY71" fmla="*/ 4506 h 9183"/>
              <a:gd name="connsiteX72" fmla="*/ 0 w 10000"/>
              <a:gd name="connsiteY72" fmla="*/ 4006 h 9183"/>
              <a:gd name="connsiteX73" fmla="*/ 0 w 10000"/>
              <a:gd name="connsiteY73" fmla="*/ 3355 h 9183"/>
              <a:gd name="connsiteX74" fmla="*/ 0 w 10000"/>
              <a:gd name="connsiteY74" fmla="*/ 673 h 9183"/>
              <a:gd name="connsiteX0" fmla="*/ 1093 w 10000"/>
              <a:gd name="connsiteY0" fmla="*/ 184 h 9267"/>
              <a:gd name="connsiteX1" fmla="*/ 1093 w 10000"/>
              <a:gd name="connsiteY1" fmla="*/ 912 h 9267"/>
              <a:gd name="connsiteX2" fmla="*/ 875 w 10000"/>
              <a:gd name="connsiteY2" fmla="*/ 1644 h 9267"/>
              <a:gd name="connsiteX3" fmla="*/ 875 w 10000"/>
              <a:gd name="connsiteY3" fmla="*/ 2556 h 9267"/>
              <a:gd name="connsiteX4" fmla="*/ 1093 w 10000"/>
              <a:gd name="connsiteY4" fmla="*/ 4360 h 9267"/>
              <a:gd name="connsiteX5" fmla="*/ 1093 w 10000"/>
              <a:gd name="connsiteY5" fmla="*/ 5089 h 9267"/>
              <a:gd name="connsiteX6" fmla="*/ 1311 w 10000"/>
              <a:gd name="connsiteY6" fmla="*/ 5819 h 9267"/>
              <a:gd name="connsiteX7" fmla="*/ 1530 w 10000"/>
              <a:gd name="connsiteY7" fmla="*/ 6369 h 9267"/>
              <a:gd name="connsiteX8" fmla="*/ 1748 w 10000"/>
              <a:gd name="connsiteY8" fmla="*/ 6915 h 9267"/>
              <a:gd name="connsiteX9" fmla="*/ 1967 w 10000"/>
              <a:gd name="connsiteY9" fmla="*/ 7099 h 9267"/>
              <a:gd name="connsiteX10" fmla="*/ 2405 w 10000"/>
              <a:gd name="connsiteY10" fmla="*/ 7463 h 9267"/>
              <a:gd name="connsiteX11" fmla="*/ 3033 w 10000"/>
              <a:gd name="connsiteY11" fmla="*/ 7463 h 9267"/>
              <a:gd name="connsiteX12" fmla="*/ 3689 w 10000"/>
              <a:gd name="connsiteY12" fmla="*/ 7646 h 9267"/>
              <a:gd name="connsiteX13" fmla="*/ 4344 w 10000"/>
              <a:gd name="connsiteY13" fmla="*/ 7646 h 9267"/>
              <a:gd name="connsiteX14" fmla="*/ 4999 w 10000"/>
              <a:gd name="connsiteY14" fmla="*/ 7646 h 9267"/>
              <a:gd name="connsiteX15" fmla="*/ 5656 w 10000"/>
              <a:gd name="connsiteY15" fmla="*/ 7646 h 9267"/>
              <a:gd name="connsiteX16" fmla="*/ 6311 w 10000"/>
              <a:gd name="connsiteY16" fmla="*/ 7646 h 9267"/>
              <a:gd name="connsiteX17" fmla="*/ 6749 w 10000"/>
              <a:gd name="connsiteY17" fmla="*/ 7463 h 9267"/>
              <a:gd name="connsiteX18" fmla="*/ 7404 w 10000"/>
              <a:gd name="connsiteY18" fmla="*/ 7099 h 9267"/>
              <a:gd name="connsiteX19" fmla="*/ 7623 w 10000"/>
              <a:gd name="connsiteY19" fmla="*/ 6915 h 9267"/>
              <a:gd name="connsiteX20" fmla="*/ 7814 w 10000"/>
              <a:gd name="connsiteY20" fmla="*/ 6549 h 9267"/>
              <a:gd name="connsiteX21" fmla="*/ 8033 w 10000"/>
              <a:gd name="connsiteY21" fmla="*/ 5998 h 9267"/>
              <a:gd name="connsiteX22" fmla="*/ 8252 w 10000"/>
              <a:gd name="connsiteY22" fmla="*/ 5457 h 9267"/>
              <a:gd name="connsiteX23" fmla="*/ 8470 w 10000"/>
              <a:gd name="connsiteY23" fmla="*/ 4907 h 9267"/>
              <a:gd name="connsiteX24" fmla="*/ 8470 w 10000"/>
              <a:gd name="connsiteY24" fmla="*/ 4360 h 9267"/>
              <a:gd name="connsiteX25" fmla="*/ 8470 w 10000"/>
              <a:gd name="connsiteY25" fmla="*/ 3809 h 9267"/>
              <a:gd name="connsiteX26" fmla="*/ 8688 w 10000"/>
              <a:gd name="connsiteY26" fmla="*/ 3286 h 9267"/>
              <a:gd name="connsiteX27" fmla="*/ 8688 w 10000"/>
              <a:gd name="connsiteY27" fmla="*/ 3102 h 9267"/>
              <a:gd name="connsiteX28" fmla="*/ 8907 w 10000"/>
              <a:gd name="connsiteY28" fmla="*/ 2920 h 9267"/>
              <a:gd name="connsiteX29" fmla="*/ 8907 w 10000"/>
              <a:gd name="connsiteY29" fmla="*/ 2920 h 9267"/>
              <a:gd name="connsiteX30" fmla="*/ 8907 w 10000"/>
              <a:gd name="connsiteY30" fmla="*/ 3102 h 9267"/>
              <a:gd name="connsiteX31" fmla="*/ 8907 w 10000"/>
              <a:gd name="connsiteY31" fmla="*/ 3286 h 9267"/>
              <a:gd name="connsiteX32" fmla="*/ 8907 w 10000"/>
              <a:gd name="connsiteY32" fmla="*/ 3445 h 9267"/>
              <a:gd name="connsiteX33" fmla="*/ 9125 w 10000"/>
              <a:gd name="connsiteY33" fmla="*/ 3629 h 9267"/>
              <a:gd name="connsiteX34" fmla="*/ 9125 w 10000"/>
              <a:gd name="connsiteY34" fmla="*/ 3993 h 9267"/>
              <a:gd name="connsiteX35" fmla="*/ 9125 w 10000"/>
              <a:gd name="connsiteY35" fmla="*/ 4360 h 9267"/>
              <a:gd name="connsiteX36" fmla="*/ 9345 w 10000"/>
              <a:gd name="connsiteY36" fmla="*/ 4725 h 9267"/>
              <a:gd name="connsiteX37" fmla="*/ 9345 w 10000"/>
              <a:gd name="connsiteY37" fmla="*/ 5636 h 9267"/>
              <a:gd name="connsiteX38" fmla="*/ 9563 w 10000"/>
              <a:gd name="connsiteY38" fmla="*/ 6369 h 9267"/>
              <a:gd name="connsiteX39" fmla="*/ 9782 w 10000"/>
              <a:gd name="connsiteY39" fmla="*/ 6915 h 9267"/>
              <a:gd name="connsiteX40" fmla="*/ 10000 w 10000"/>
              <a:gd name="connsiteY40" fmla="*/ 7280 h 9267"/>
              <a:gd name="connsiteX41" fmla="*/ 10000 w 10000"/>
              <a:gd name="connsiteY41" fmla="*/ 7463 h 9267"/>
              <a:gd name="connsiteX42" fmla="*/ 10000 w 10000"/>
              <a:gd name="connsiteY42" fmla="*/ 7646 h 9267"/>
              <a:gd name="connsiteX43" fmla="*/ 10000 w 10000"/>
              <a:gd name="connsiteY43" fmla="*/ 7805 h 9267"/>
              <a:gd name="connsiteX44" fmla="*/ 9782 w 10000"/>
              <a:gd name="connsiteY44" fmla="*/ 7990 h 9267"/>
              <a:gd name="connsiteX45" fmla="*/ 9563 w 10000"/>
              <a:gd name="connsiteY45" fmla="*/ 8170 h 9267"/>
              <a:gd name="connsiteX46" fmla="*/ 9345 w 10000"/>
              <a:gd name="connsiteY46" fmla="*/ 8354 h 9267"/>
              <a:gd name="connsiteX47" fmla="*/ 8907 w 10000"/>
              <a:gd name="connsiteY47" fmla="*/ 8535 h 9267"/>
              <a:gd name="connsiteX48" fmla="*/ 8470 w 10000"/>
              <a:gd name="connsiteY48" fmla="*/ 8716 h 9267"/>
              <a:gd name="connsiteX49" fmla="*/ 7623 w 10000"/>
              <a:gd name="connsiteY49" fmla="*/ 9085 h 9267"/>
              <a:gd name="connsiteX50" fmla="*/ 6749 w 10000"/>
              <a:gd name="connsiteY50" fmla="*/ 9267 h 9267"/>
              <a:gd name="connsiteX51" fmla="*/ 5874 w 10000"/>
              <a:gd name="connsiteY51" fmla="*/ 9267 h 9267"/>
              <a:gd name="connsiteX52" fmla="*/ 5219 w 10000"/>
              <a:gd name="connsiteY52" fmla="*/ 9267 h 9267"/>
              <a:gd name="connsiteX53" fmla="*/ 4563 w 10000"/>
              <a:gd name="connsiteY53" fmla="*/ 9267 h 9267"/>
              <a:gd name="connsiteX54" fmla="*/ 4126 w 10000"/>
              <a:gd name="connsiteY54" fmla="*/ 9267 h 9267"/>
              <a:gd name="connsiteX55" fmla="*/ 3469 w 10000"/>
              <a:gd name="connsiteY55" fmla="*/ 9267 h 9267"/>
              <a:gd name="connsiteX56" fmla="*/ 3033 w 10000"/>
              <a:gd name="connsiteY56" fmla="*/ 9085 h 9267"/>
              <a:gd name="connsiteX57" fmla="*/ 2596 w 10000"/>
              <a:gd name="connsiteY57" fmla="*/ 9085 h 9267"/>
              <a:gd name="connsiteX58" fmla="*/ 2186 w 10000"/>
              <a:gd name="connsiteY58" fmla="*/ 8903 h 9267"/>
              <a:gd name="connsiteX59" fmla="*/ 1748 w 10000"/>
              <a:gd name="connsiteY59" fmla="*/ 8716 h 9267"/>
              <a:gd name="connsiteX60" fmla="*/ 1530 w 10000"/>
              <a:gd name="connsiteY60" fmla="*/ 8535 h 9267"/>
              <a:gd name="connsiteX61" fmla="*/ 1093 w 10000"/>
              <a:gd name="connsiteY61" fmla="*/ 8170 h 9267"/>
              <a:gd name="connsiteX62" fmla="*/ 875 w 10000"/>
              <a:gd name="connsiteY62" fmla="*/ 7805 h 9267"/>
              <a:gd name="connsiteX63" fmla="*/ 655 w 10000"/>
              <a:gd name="connsiteY63" fmla="*/ 7280 h 9267"/>
              <a:gd name="connsiteX64" fmla="*/ 437 w 10000"/>
              <a:gd name="connsiteY64" fmla="*/ 6915 h 9267"/>
              <a:gd name="connsiteX65" fmla="*/ 218 w 10000"/>
              <a:gd name="connsiteY65" fmla="*/ 6549 h 9267"/>
              <a:gd name="connsiteX66" fmla="*/ 218 w 10000"/>
              <a:gd name="connsiteY66" fmla="*/ 6187 h 9267"/>
              <a:gd name="connsiteX67" fmla="*/ 0 w 10000"/>
              <a:gd name="connsiteY67" fmla="*/ 5819 h 9267"/>
              <a:gd name="connsiteX68" fmla="*/ 0 w 10000"/>
              <a:gd name="connsiteY68" fmla="*/ 5274 h 9267"/>
              <a:gd name="connsiteX69" fmla="*/ 0 w 10000"/>
              <a:gd name="connsiteY69" fmla="*/ 4907 h 9267"/>
              <a:gd name="connsiteX70" fmla="*/ 0 w 10000"/>
              <a:gd name="connsiteY70" fmla="*/ 4174 h 9267"/>
              <a:gd name="connsiteX71" fmla="*/ 0 w 10000"/>
              <a:gd name="connsiteY71" fmla="*/ 3629 h 9267"/>
              <a:gd name="connsiteX72" fmla="*/ 0 w 10000"/>
              <a:gd name="connsiteY72" fmla="*/ 2920 h 9267"/>
              <a:gd name="connsiteX73" fmla="*/ 0 w 10000"/>
              <a:gd name="connsiteY73" fmla="*/ 0 h 9267"/>
              <a:gd name="connsiteX0" fmla="*/ 1093 w 10000"/>
              <a:gd name="connsiteY0" fmla="*/ 0 h 9801"/>
              <a:gd name="connsiteX1" fmla="*/ 1093 w 10000"/>
              <a:gd name="connsiteY1" fmla="*/ 785 h 9801"/>
              <a:gd name="connsiteX2" fmla="*/ 875 w 10000"/>
              <a:gd name="connsiteY2" fmla="*/ 1575 h 9801"/>
              <a:gd name="connsiteX3" fmla="*/ 875 w 10000"/>
              <a:gd name="connsiteY3" fmla="*/ 2559 h 9801"/>
              <a:gd name="connsiteX4" fmla="*/ 1093 w 10000"/>
              <a:gd name="connsiteY4" fmla="*/ 4506 h 9801"/>
              <a:gd name="connsiteX5" fmla="*/ 1093 w 10000"/>
              <a:gd name="connsiteY5" fmla="*/ 5293 h 9801"/>
              <a:gd name="connsiteX6" fmla="*/ 1311 w 10000"/>
              <a:gd name="connsiteY6" fmla="*/ 6080 h 9801"/>
              <a:gd name="connsiteX7" fmla="*/ 1530 w 10000"/>
              <a:gd name="connsiteY7" fmla="*/ 6674 h 9801"/>
              <a:gd name="connsiteX8" fmla="*/ 1748 w 10000"/>
              <a:gd name="connsiteY8" fmla="*/ 7263 h 9801"/>
              <a:gd name="connsiteX9" fmla="*/ 1967 w 10000"/>
              <a:gd name="connsiteY9" fmla="*/ 7462 h 9801"/>
              <a:gd name="connsiteX10" fmla="*/ 2405 w 10000"/>
              <a:gd name="connsiteY10" fmla="*/ 7854 h 9801"/>
              <a:gd name="connsiteX11" fmla="*/ 3033 w 10000"/>
              <a:gd name="connsiteY11" fmla="*/ 7854 h 9801"/>
              <a:gd name="connsiteX12" fmla="*/ 3689 w 10000"/>
              <a:gd name="connsiteY12" fmla="*/ 8052 h 9801"/>
              <a:gd name="connsiteX13" fmla="*/ 4344 w 10000"/>
              <a:gd name="connsiteY13" fmla="*/ 8052 h 9801"/>
              <a:gd name="connsiteX14" fmla="*/ 4999 w 10000"/>
              <a:gd name="connsiteY14" fmla="*/ 8052 h 9801"/>
              <a:gd name="connsiteX15" fmla="*/ 5656 w 10000"/>
              <a:gd name="connsiteY15" fmla="*/ 8052 h 9801"/>
              <a:gd name="connsiteX16" fmla="*/ 6311 w 10000"/>
              <a:gd name="connsiteY16" fmla="*/ 8052 h 9801"/>
              <a:gd name="connsiteX17" fmla="*/ 6749 w 10000"/>
              <a:gd name="connsiteY17" fmla="*/ 7854 h 9801"/>
              <a:gd name="connsiteX18" fmla="*/ 7404 w 10000"/>
              <a:gd name="connsiteY18" fmla="*/ 7462 h 9801"/>
              <a:gd name="connsiteX19" fmla="*/ 7623 w 10000"/>
              <a:gd name="connsiteY19" fmla="*/ 7263 h 9801"/>
              <a:gd name="connsiteX20" fmla="*/ 7814 w 10000"/>
              <a:gd name="connsiteY20" fmla="*/ 6868 h 9801"/>
              <a:gd name="connsiteX21" fmla="*/ 8033 w 10000"/>
              <a:gd name="connsiteY21" fmla="*/ 6273 h 9801"/>
              <a:gd name="connsiteX22" fmla="*/ 8252 w 10000"/>
              <a:gd name="connsiteY22" fmla="*/ 5690 h 9801"/>
              <a:gd name="connsiteX23" fmla="*/ 8470 w 10000"/>
              <a:gd name="connsiteY23" fmla="*/ 5096 h 9801"/>
              <a:gd name="connsiteX24" fmla="*/ 8470 w 10000"/>
              <a:gd name="connsiteY24" fmla="*/ 4506 h 9801"/>
              <a:gd name="connsiteX25" fmla="*/ 8470 w 10000"/>
              <a:gd name="connsiteY25" fmla="*/ 3911 h 9801"/>
              <a:gd name="connsiteX26" fmla="*/ 8688 w 10000"/>
              <a:gd name="connsiteY26" fmla="*/ 3347 h 9801"/>
              <a:gd name="connsiteX27" fmla="*/ 8688 w 10000"/>
              <a:gd name="connsiteY27" fmla="*/ 3148 h 9801"/>
              <a:gd name="connsiteX28" fmla="*/ 8907 w 10000"/>
              <a:gd name="connsiteY28" fmla="*/ 2952 h 9801"/>
              <a:gd name="connsiteX29" fmla="*/ 8907 w 10000"/>
              <a:gd name="connsiteY29" fmla="*/ 2952 h 9801"/>
              <a:gd name="connsiteX30" fmla="*/ 8907 w 10000"/>
              <a:gd name="connsiteY30" fmla="*/ 3148 h 9801"/>
              <a:gd name="connsiteX31" fmla="*/ 8907 w 10000"/>
              <a:gd name="connsiteY31" fmla="*/ 3347 h 9801"/>
              <a:gd name="connsiteX32" fmla="*/ 8907 w 10000"/>
              <a:gd name="connsiteY32" fmla="*/ 3518 h 9801"/>
              <a:gd name="connsiteX33" fmla="*/ 9125 w 10000"/>
              <a:gd name="connsiteY33" fmla="*/ 3717 h 9801"/>
              <a:gd name="connsiteX34" fmla="*/ 9125 w 10000"/>
              <a:gd name="connsiteY34" fmla="*/ 4110 h 9801"/>
              <a:gd name="connsiteX35" fmla="*/ 9125 w 10000"/>
              <a:gd name="connsiteY35" fmla="*/ 4506 h 9801"/>
              <a:gd name="connsiteX36" fmla="*/ 9345 w 10000"/>
              <a:gd name="connsiteY36" fmla="*/ 4900 h 9801"/>
              <a:gd name="connsiteX37" fmla="*/ 9345 w 10000"/>
              <a:gd name="connsiteY37" fmla="*/ 5883 h 9801"/>
              <a:gd name="connsiteX38" fmla="*/ 9563 w 10000"/>
              <a:gd name="connsiteY38" fmla="*/ 6674 h 9801"/>
              <a:gd name="connsiteX39" fmla="*/ 9782 w 10000"/>
              <a:gd name="connsiteY39" fmla="*/ 7263 h 9801"/>
              <a:gd name="connsiteX40" fmla="*/ 10000 w 10000"/>
              <a:gd name="connsiteY40" fmla="*/ 7657 h 9801"/>
              <a:gd name="connsiteX41" fmla="*/ 10000 w 10000"/>
              <a:gd name="connsiteY41" fmla="*/ 7854 h 9801"/>
              <a:gd name="connsiteX42" fmla="*/ 10000 w 10000"/>
              <a:gd name="connsiteY42" fmla="*/ 8052 h 9801"/>
              <a:gd name="connsiteX43" fmla="*/ 10000 w 10000"/>
              <a:gd name="connsiteY43" fmla="*/ 8223 h 9801"/>
              <a:gd name="connsiteX44" fmla="*/ 9782 w 10000"/>
              <a:gd name="connsiteY44" fmla="*/ 8423 h 9801"/>
              <a:gd name="connsiteX45" fmla="*/ 9563 w 10000"/>
              <a:gd name="connsiteY45" fmla="*/ 8617 h 9801"/>
              <a:gd name="connsiteX46" fmla="*/ 9345 w 10000"/>
              <a:gd name="connsiteY46" fmla="*/ 8816 h 9801"/>
              <a:gd name="connsiteX47" fmla="*/ 8907 w 10000"/>
              <a:gd name="connsiteY47" fmla="*/ 9011 h 9801"/>
              <a:gd name="connsiteX48" fmla="*/ 8470 w 10000"/>
              <a:gd name="connsiteY48" fmla="*/ 9206 h 9801"/>
              <a:gd name="connsiteX49" fmla="*/ 7623 w 10000"/>
              <a:gd name="connsiteY49" fmla="*/ 9605 h 9801"/>
              <a:gd name="connsiteX50" fmla="*/ 6749 w 10000"/>
              <a:gd name="connsiteY50" fmla="*/ 9801 h 9801"/>
              <a:gd name="connsiteX51" fmla="*/ 5874 w 10000"/>
              <a:gd name="connsiteY51" fmla="*/ 9801 h 9801"/>
              <a:gd name="connsiteX52" fmla="*/ 5219 w 10000"/>
              <a:gd name="connsiteY52" fmla="*/ 9801 h 9801"/>
              <a:gd name="connsiteX53" fmla="*/ 4563 w 10000"/>
              <a:gd name="connsiteY53" fmla="*/ 9801 h 9801"/>
              <a:gd name="connsiteX54" fmla="*/ 4126 w 10000"/>
              <a:gd name="connsiteY54" fmla="*/ 9801 h 9801"/>
              <a:gd name="connsiteX55" fmla="*/ 3469 w 10000"/>
              <a:gd name="connsiteY55" fmla="*/ 9801 h 9801"/>
              <a:gd name="connsiteX56" fmla="*/ 3033 w 10000"/>
              <a:gd name="connsiteY56" fmla="*/ 9605 h 9801"/>
              <a:gd name="connsiteX57" fmla="*/ 2596 w 10000"/>
              <a:gd name="connsiteY57" fmla="*/ 9605 h 9801"/>
              <a:gd name="connsiteX58" fmla="*/ 2186 w 10000"/>
              <a:gd name="connsiteY58" fmla="*/ 9408 h 9801"/>
              <a:gd name="connsiteX59" fmla="*/ 1748 w 10000"/>
              <a:gd name="connsiteY59" fmla="*/ 9206 h 9801"/>
              <a:gd name="connsiteX60" fmla="*/ 1530 w 10000"/>
              <a:gd name="connsiteY60" fmla="*/ 9011 h 9801"/>
              <a:gd name="connsiteX61" fmla="*/ 1093 w 10000"/>
              <a:gd name="connsiteY61" fmla="*/ 8617 h 9801"/>
              <a:gd name="connsiteX62" fmla="*/ 875 w 10000"/>
              <a:gd name="connsiteY62" fmla="*/ 8223 h 9801"/>
              <a:gd name="connsiteX63" fmla="*/ 655 w 10000"/>
              <a:gd name="connsiteY63" fmla="*/ 7657 h 9801"/>
              <a:gd name="connsiteX64" fmla="*/ 437 w 10000"/>
              <a:gd name="connsiteY64" fmla="*/ 7263 h 9801"/>
              <a:gd name="connsiteX65" fmla="*/ 218 w 10000"/>
              <a:gd name="connsiteY65" fmla="*/ 6868 h 9801"/>
              <a:gd name="connsiteX66" fmla="*/ 218 w 10000"/>
              <a:gd name="connsiteY66" fmla="*/ 6477 h 9801"/>
              <a:gd name="connsiteX67" fmla="*/ 0 w 10000"/>
              <a:gd name="connsiteY67" fmla="*/ 6080 h 9801"/>
              <a:gd name="connsiteX68" fmla="*/ 0 w 10000"/>
              <a:gd name="connsiteY68" fmla="*/ 5492 h 9801"/>
              <a:gd name="connsiteX69" fmla="*/ 0 w 10000"/>
              <a:gd name="connsiteY69" fmla="*/ 5096 h 9801"/>
              <a:gd name="connsiteX70" fmla="*/ 0 w 10000"/>
              <a:gd name="connsiteY70" fmla="*/ 4305 h 9801"/>
              <a:gd name="connsiteX71" fmla="*/ 0 w 10000"/>
              <a:gd name="connsiteY71" fmla="*/ 3717 h 9801"/>
              <a:gd name="connsiteX72" fmla="*/ 0 w 10000"/>
              <a:gd name="connsiteY72" fmla="*/ 2952 h 9801"/>
              <a:gd name="connsiteX0" fmla="*/ 1093 w 10000"/>
              <a:gd name="connsiteY0" fmla="*/ 0 h 9199"/>
              <a:gd name="connsiteX1" fmla="*/ 875 w 10000"/>
              <a:gd name="connsiteY1" fmla="*/ 806 h 9199"/>
              <a:gd name="connsiteX2" fmla="*/ 875 w 10000"/>
              <a:gd name="connsiteY2" fmla="*/ 1810 h 9199"/>
              <a:gd name="connsiteX3" fmla="*/ 1093 w 10000"/>
              <a:gd name="connsiteY3" fmla="*/ 3796 h 9199"/>
              <a:gd name="connsiteX4" fmla="*/ 1093 w 10000"/>
              <a:gd name="connsiteY4" fmla="*/ 4599 h 9199"/>
              <a:gd name="connsiteX5" fmla="*/ 1311 w 10000"/>
              <a:gd name="connsiteY5" fmla="*/ 5402 h 9199"/>
              <a:gd name="connsiteX6" fmla="*/ 1530 w 10000"/>
              <a:gd name="connsiteY6" fmla="*/ 6009 h 9199"/>
              <a:gd name="connsiteX7" fmla="*/ 1748 w 10000"/>
              <a:gd name="connsiteY7" fmla="*/ 6609 h 9199"/>
              <a:gd name="connsiteX8" fmla="*/ 1967 w 10000"/>
              <a:gd name="connsiteY8" fmla="*/ 6813 h 9199"/>
              <a:gd name="connsiteX9" fmla="*/ 2405 w 10000"/>
              <a:gd name="connsiteY9" fmla="*/ 7212 h 9199"/>
              <a:gd name="connsiteX10" fmla="*/ 3033 w 10000"/>
              <a:gd name="connsiteY10" fmla="*/ 7212 h 9199"/>
              <a:gd name="connsiteX11" fmla="*/ 3689 w 10000"/>
              <a:gd name="connsiteY11" fmla="*/ 7414 h 9199"/>
              <a:gd name="connsiteX12" fmla="*/ 4344 w 10000"/>
              <a:gd name="connsiteY12" fmla="*/ 7414 h 9199"/>
              <a:gd name="connsiteX13" fmla="*/ 4999 w 10000"/>
              <a:gd name="connsiteY13" fmla="*/ 7414 h 9199"/>
              <a:gd name="connsiteX14" fmla="*/ 5656 w 10000"/>
              <a:gd name="connsiteY14" fmla="*/ 7414 h 9199"/>
              <a:gd name="connsiteX15" fmla="*/ 6311 w 10000"/>
              <a:gd name="connsiteY15" fmla="*/ 7414 h 9199"/>
              <a:gd name="connsiteX16" fmla="*/ 6749 w 10000"/>
              <a:gd name="connsiteY16" fmla="*/ 7212 h 9199"/>
              <a:gd name="connsiteX17" fmla="*/ 7404 w 10000"/>
              <a:gd name="connsiteY17" fmla="*/ 6813 h 9199"/>
              <a:gd name="connsiteX18" fmla="*/ 7623 w 10000"/>
              <a:gd name="connsiteY18" fmla="*/ 6609 h 9199"/>
              <a:gd name="connsiteX19" fmla="*/ 7814 w 10000"/>
              <a:gd name="connsiteY19" fmla="*/ 6206 h 9199"/>
              <a:gd name="connsiteX20" fmla="*/ 8033 w 10000"/>
              <a:gd name="connsiteY20" fmla="*/ 5599 h 9199"/>
              <a:gd name="connsiteX21" fmla="*/ 8252 w 10000"/>
              <a:gd name="connsiteY21" fmla="*/ 5005 h 9199"/>
              <a:gd name="connsiteX22" fmla="*/ 8470 w 10000"/>
              <a:gd name="connsiteY22" fmla="*/ 4398 h 9199"/>
              <a:gd name="connsiteX23" fmla="*/ 8470 w 10000"/>
              <a:gd name="connsiteY23" fmla="*/ 3796 h 9199"/>
              <a:gd name="connsiteX24" fmla="*/ 8470 w 10000"/>
              <a:gd name="connsiteY24" fmla="*/ 3189 h 9199"/>
              <a:gd name="connsiteX25" fmla="*/ 8688 w 10000"/>
              <a:gd name="connsiteY25" fmla="*/ 2614 h 9199"/>
              <a:gd name="connsiteX26" fmla="*/ 8688 w 10000"/>
              <a:gd name="connsiteY26" fmla="*/ 2411 h 9199"/>
              <a:gd name="connsiteX27" fmla="*/ 8907 w 10000"/>
              <a:gd name="connsiteY27" fmla="*/ 2211 h 9199"/>
              <a:gd name="connsiteX28" fmla="*/ 8907 w 10000"/>
              <a:gd name="connsiteY28" fmla="*/ 2211 h 9199"/>
              <a:gd name="connsiteX29" fmla="*/ 8907 w 10000"/>
              <a:gd name="connsiteY29" fmla="*/ 2411 h 9199"/>
              <a:gd name="connsiteX30" fmla="*/ 8907 w 10000"/>
              <a:gd name="connsiteY30" fmla="*/ 2614 h 9199"/>
              <a:gd name="connsiteX31" fmla="*/ 8907 w 10000"/>
              <a:gd name="connsiteY31" fmla="*/ 2788 h 9199"/>
              <a:gd name="connsiteX32" fmla="*/ 9125 w 10000"/>
              <a:gd name="connsiteY32" fmla="*/ 2991 h 9199"/>
              <a:gd name="connsiteX33" fmla="*/ 9125 w 10000"/>
              <a:gd name="connsiteY33" fmla="*/ 3392 h 9199"/>
              <a:gd name="connsiteX34" fmla="*/ 9125 w 10000"/>
              <a:gd name="connsiteY34" fmla="*/ 3796 h 9199"/>
              <a:gd name="connsiteX35" fmla="*/ 9345 w 10000"/>
              <a:gd name="connsiteY35" fmla="*/ 4198 h 9199"/>
              <a:gd name="connsiteX36" fmla="*/ 9345 w 10000"/>
              <a:gd name="connsiteY36" fmla="*/ 5201 h 9199"/>
              <a:gd name="connsiteX37" fmla="*/ 9563 w 10000"/>
              <a:gd name="connsiteY37" fmla="*/ 6009 h 9199"/>
              <a:gd name="connsiteX38" fmla="*/ 9782 w 10000"/>
              <a:gd name="connsiteY38" fmla="*/ 6609 h 9199"/>
              <a:gd name="connsiteX39" fmla="*/ 10000 w 10000"/>
              <a:gd name="connsiteY39" fmla="*/ 7011 h 9199"/>
              <a:gd name="connsiteX40" fmla="*/ 10000 w 10000"/>
              <a:gd name="connsiteY40" fmla="*/ 7212 h 9199"/>
              <a:gd name="connsiteX41" fmla="*/ 10000 w 10000"/>
              <a:gd name="connsiteY41" fmla="*/ 7414 h 9199"/>
              <a:gd name="connsiteX42" fmla="*/ 10000 w 10000"/>
              <a:gd name="connsiteY42" fmla="*/ 7589 h 9199"/>
              <a:gd name="connsiteX43" fmla="*/ 9782 w 10000"/>
              <a:gd name="connsiteY43" fmla="*/ 7793 h 9199"/>
              <a:gd name="connsiteX44" fmla="*/ 9563 w 10000"/>
              <a:gd name="connsiteY44" fmla="*/ 7991 h 9199"/>
              <a:gd name="connsiteX45" fmla="*/ 9345 w 10000"/>
              <a:gd name="connsiteY45" fmla="*/ 8194 h 9199"/>
              <a:gd name="connsiteX46" fmla="*/ 8907 w 10000"/>
              <a:gd name="connsiteY46" fmla="*/ 8393 h 9199"/>
              <a:gd name="connsiteX47" fmla="*/ 8470 w 10000"/>
              <a:gd name="connsiteY47" fmla="*/ 8592 h 9199"/>
              <a:gd name="connsiteX48" fmla="*/ 7623 w 10000"/>
              <a:gd name="connsiteY48" fmla="*/ 8999 h 9199"/>
              <a:gd name="connsiteX49" fmla="*/ 6749 w 10000"/>
              <a:gd name="connsiteY49" fmla="*/ 9199 h 9199"/>
              <a:gd name="connsiteX50" fmla="*/ 5874 w 10000"/>
              <a:gd name="connsiteY50" fmla="*/ 9199 h 9199"/>
              <a:gd name="connsiteX51" fmla="*/ 5219 w 10000"/>
              <a:gd name="connsiteY51" fmla="*/ 9199 h 9199"/>
              <a:gd name="connsiteX52" fmla="*/ 4563 w 10000"/>
              <a:gd name="connsiteY52" fmla="*/ 9199 h 9199"/>
              <a:gd name="connsiteX53" fmla="*/ 4126 w 10000"/>
              <a:gd name="connsiteY53" fmla="*/ 9199 h 9199"/>
              <a:gd name="connsiteX54" fmla="*/ 3469 w 10000"/>
              <a:gd name="connsiteY54" fmla="*/ 9199 h 9199"/>
              <a:gd name="connsiteX55" fmla="*/ 3033 w 10000"/>
              <a:gd name="connsiteY55" fmla="*/ 8999 h 9199"/>
              <a:gd name="connsiteX56" fmla="*/ 2596 w 10000"/>
              <a:gd name="connsiteY56" fmla="*/ 8999 h 9199"/>
              <a:gd name="connsiteX57" fmla="*/ 2186 w 10000"/>
              <a:gd name="connsiteY57" fmla="*/ 8798 h 9199"/>
              <a:gd name="connsiteX58" fmla="*/ 1748 w 10000"/>
              <a:gd name="connsiteY58" fmla="*/ 8592 h 9199"/>
              <a:gd name="connsiteX59" fmla="*/ 1530 w 10000"/>
              <a:gd name="connsiteY59" fmla="*/ 8393 h 9199"/>
              <a:gd name="connsiteX60" fmla="*/ 1093 w 10000"/>
              <a:gd name="connsiteY60" fmla="*/ 7991 h 9199"/>
              <a:gd name="connsiteX61" fmla="*/ 875 w 10000"/>
              <a:gd name="connsiteY61" fmla="*/ 7589 h 9199"/>
              <a:gd name="connsiteX62" fmla="*/ 655 w 10000"/>
              <a:gd name="connsiteY62" fmla="*/ 7011 h 9199"/>
              <a:gd name="connsiteX63" fmla="*/ 437 w 10000"/>
              <a:gd name="connsiteY63" fmla="*/ 6609 h 9199"/>
              <a:gd name="connsiteX64" fmla="*/ 218 w 10000"/>
              <a:gd name="connsiteY64" fmla="*/ 6206 h 9199"/>
              <a:gd name="connsiteX65" fmla="*/ 218 w 10000"/>
              <a:gd name="connsiteY65" fmla="*/ 5808 h 9199"/>
              <a:gd name="connsiteX66" fmla="*/ 0 w 10000"/>
              <a:gd name="connsiteY66" fmla="*/ 5402 h 9199"/>
              <a:gd name="connsiteX67" fmla="*/ 0 w 10000"/>
              <a:gd name="connsiteY67" fmla="*/ 4803 h 9199"/>
              <a:gd name="connsiteX68" fmla="*/ 0 w 10000"/>
              <a:gd name="connsiteY68" fmla="*/ 4398 h 9199"/>
              <a:gd name="connsiteX69" fmla="*/ 0 w 10000"/>
              <a:gd name="connsiteY69" fmla="*/ 3591 h 9199"/>
              <a:gd name="connsiteX70" fmla="*/ 0 w 10000"/>
              <a:gd name="connsiteY70" fmla="*/ 2991 h 9199"/>
              <a:gd name="connsiteX71" fmla="*/ 0 w 10000"/>
              <a:gd name="connsiteY71" fmla="*/ 2211 h 9199"/>
              <a:gd name="connsiteX0" fmla="*/ 875 w 10000"/>
              <a:gd name="connsiteY0" fmla="*/ 0 h 9124"/>
              <a:gd name="connsiteX1" fmla="*/ 875 w 10000"/>
              <a:gd name="connsiteY1" fmla="*/ 1092 h 9124"/>
              <a:gd name="connsiteX2" fmla="*/ 1093 w 10000"/>
              <a:gd name="connsiteY2" fmla="*/ 3251 h 9124"/>
              <a:gd name="connsiteX3" fmla="*/ 1093 w 10000"/>
              <a:gd name="connsiteY3" fmla="*/ 4123 h 9124"/>
              <a:gd name="connsiteX4" fmla="*/ 1311 w 10000"/>
              <a:gd name="connsiteY4" fmla="*/ 4996 h 9124"/>
              <a:gd name="connsiteX5" fmla="*/ 1530 w 10000"/>
              <a:gd name="connsiteY5" fmla="*/ 5656 h 9124"/>
              <a:gd name="connsiteX6" fmla="*/ 1748 w 10000"/>
              <a:gd name="connsiteY6" fmla="*/ 6308 h 9124"/>
              <a:gd name="connsiteX7" fmla="*/ 1967 w 10000"/>
              <a:gd name="connsiteY7" fmla="*/ 6530 h 9124"/>
              <a:gd name="connsiteX8" fmla="*/ 2405 w 10000"/>
              <a:gd name="connsiteY8" fmla="*/ 6964 h 9124"/>
              <a:gd name="connsiteX9" fmla="*/ 3033 w 10000"/>
              <a:gd name="connsiteY9" fmla="*/ 6964 h 9124"/>
              <a:gd name="connsiteX10" fmla="*/ 3689 w 10000"/>
              <a:gd name="connsiteY10" fmla="*/ 7184 h 9124"/>
              <a:gd name="connsiteX11" fmla="*/ 4344 w 10000"/>
              <a:gd name="connsiteY11" fmla="*/ 7184 h 9124"/>
              <a:gd name="connsiteX12" fmla="*/ 4999 w 10000"/>
              <a:gd name="connsiteY12" fmla="*/ 7184 h 9124"/>
              <a:gd name="connsiteX13" fmla="*/ 5656 w 10000"/>
              <a:gd name="connsiteY13" fmla="*/ 7184 h 9124"/>
              <a:gd name="connsiteX14" fmla="*/ 6311 w 10000"/>
              <a:gd name="connsiteY14" fmla="*/ 7184 h 9124"/>
              <a:gd name="connsiteX15" fmla="*/ 6749 w 10000"/>
              <a:gd name="connsiteY15" fmla="*/ 6964 h 9124"/>
              <a:gd name="connsiteX16" fmla="*/ 7404 w 10000"/>
              <a:gd name="connsiteY16" fmla="*/ 6530 h 9124"/>
              <a:gd name="connsiteX17" fmla="*/ 7623 w 10000"/>
              <a:gd name="connsiteY17" fmla="*/ 6308 h 9124"/>
              <a:gd name="connsiteX18" fmla="*/ 7814 w 10000"/>
              <a:gd name="connsiteY18" fmla="*/ 5870 h 9124"/>
              <a:gd name="connsiteX19" fmla="*/ 8033 w 10000"/>
              <a:gd name="connsiteY19" fmla="*/ 5211 h 9124"/>
              <a:gd name="connsiteX20" fmla="*/ 8252 w 10000"/>
              <a:gd name="connsiteY20" fmla="*/ 4565 h 9124"/>
              <a:gd name="connsiteX21" fmla="*/ 8470 w 10000"/>
              <a:gd name="connsiteY21" fmla="*/ 3905 h 9124"/>
              <a:gd name="connsiteX22" fmla="*/ 8470 w 10000"/>
              <a:gd name="connsiteY22" fmla="*/ 3251 h 9124"/>
              <a:gd name="connsiteX23" fmla="*/ 8470 w 10000"/>
              <a:gd name="connsiteY23" fmla="*/ 2591 h 9124"/>
              <a:gd name="connsiteX24" fmla="*/ 8688 w 10000"/>
              <a:gd name="connsiteY24" fmla="*/ 1966 h 9124"/>
              <a:gd name="connsiteX25" fmla="*/ 8688 w 10000"/>
              <a:gd name="connsiteY25" fmla="*/ 1745 h 9124"/>
              <a:gd name="connsiteX26" fmla="*/ 8907 w 10000"/>
              <a:gd name="connsiteY26" fmla="*/ 1528 h 9124"/>
              <a:gd name="connsiteX27" fmla="*/ 8907 w 10000"/>
              <a:gd name="connsiteY27" fmla="*/ 1528 h 9124"/>
              <a:gd name="connsiteX28" fmla="*/ 8907 w 10000"/>
              <a:gd name="connsiteY28" fmla="*/ 1745 h 9124"/>
              <a:gd name="connsiteX29" fmla="*/ 8907 w 10000"/>
              <a:gd name="connsiteY29" fmla="*/ 1966 h 9124"/>
              <a:gd name="connsiteX30" fmla="*/ 8907 w 10000"/>
              <a:gd name="connsiteY30" fmla="*/ 2155 h 9124"/>
              <a:gd name="connsiteX31" fmla="*/ 9125 w 10000"/>
              <a:gd name="connsiteY31" fmla="*/ 2375 h 9124"/>
              <a:gd name="connsiteX32" fmla="*/ 9125 w 10000"/>
              <a:gd name="connsiteY32" fmla="*/ 2811 h 9124"/>
              <a:gd name="connsiteX33" fmla="*/ 9125 w 10000"/>
              <a:gd name="connsiteY33" fmla="*/ 3251 h 9124"/>
              <a:gd name="connsiteX34" fmla="*/ 9345 w 10000"/>
              <a:gd name="connsiteY34" fmla="*/ 3688 h 9124"/>
              <a:gd name="connsiteX35" fmla="*/ 9345 w 10000"/>
              <a:gd name="connsiteY35" fmla="*/ 4778 h 9124"/>
              <a:gd name="connsiteX36" fmla="*/ 9563 w 10000"/>
              <a:gd name="connsiteY36" fmla="*/ 5656 h 9124"/>
              <a:gd name="connsiteX37" fmla="*/ 9782 w 10000"/>
              <a:gd name="connsiteY37" fmla="*/ 6308 h 9124"/>
              <a:gd name="connsiteX38" fmla="*/ 10000 w 10000"/>
              <a:gd name="connsiteY38" fmla="*/ 6745 h 9124"/>
              <a:gd name="connsiteX39" fmla="*/ 10000 w 10000"/>
              <a:gd name="connsiteY39" fmla="*/ 6964 h 9124"/>
              <a:gd name="connsiteX40" fmla="*/ 10000 w 10000"/>
              <a:gd name="connsiteY40" fmla="*/ 7184 h 9124"/>
              <a:gd name="connsiteX41" fmla="*/ 10000 w 10000"/>
              <a:gd name="connsiteY41" fmla="*/ 7374 h 9124"/>
              <a:gd name="connsiteX42" fmla="*/ 9782 w 10000"/>
              <a:gd name="connsiteY42" fmla="*/ 7596 h 9124"/>
              <a:gd name="connsiteX43" fmla="*/ 9563 w 10000"/>
              <a:gd name="connsiteY43" fmla="*/ 7811 h 9124"/>
              <a:gd name="connsiteX44" fmla="*/ 9345 w 10000"/>
              <a:gd name="connsiteY44" fmla="*/ 8031 h 9124"/>
              <a:gd name="connsiteX45" fmla="*/ 8907 w 10000"/>
              <a:gd name="connsiteY45" fmla="*/ 8248 h 9124"/>
              <a:gd name="connsiteX46" fmla="*/ 8470 w 10000"/>
              <a:gd name="connsiteY46" fmla="*/ 8464 h 9124"/>
              <a:gd name="connsiteX47" fmla="*/ 7623 w 10000"/>
              <a:gd name="connsiteY47" fmla="*/ 8907 h 9124"/>
              <a:gd name="connsiteX48" fmla="*/ 6749 w 10000"/>
              <a:gd name="connsiteY48" fmla="*/ 9124 h 9124"/>
              <a:gd name="connsiteX49" fmla="*/ 5874 w 10000"/>
              <a:gd name="connsiteY49" fmla="*/ 9124 h 9124"/>
              <a:gd name="connsiteX50" fmla="*/ 5219 w 10000"/>
              <a:gd name="connsiteY50" fmla="*/ 9124 h 9124"/>
              <a:gd name="connsiteX51" fmla="*/ 4563 w 10000"/>
              <a:gd name="connsiteY51" fmla="*/ 9124 h 9124"/>
              <a:gd name="connsiteX52" fmla="*/ 4126 w 10000"/>
              <a:gd name="connsiteY52" fmla="*/ 9124 h 9124"/>
              <a:gd name="connsiteX53" fmla="*/ 3469 w 10000"/>
              <a:gd name="connsiteY53" fmla="*/ 9124 h 9124"/>
              <a:gd name="connsiteX54" fmla="*/ 3033 w 10000"/>
              <a:gd name="connsiteY54" fmla="*/ 8907 h 9124"/>
              <a:gd name="connsiteX55" fmla="*/ 2596 w 10000"/>
              <a:gd name="connsiteY55" fmla="*/ 8907 h 9124"/>
              <a:gd name="connsiteX56" fmla="*/ 2186 w 10000"/>
              <a:gd name="connsiteY56" fmla="*/ 8688 h 9124"/>
              <a:gd name="connsiteX57" fmla="*/ 1748 w 10000"/>
              <a:gd name="connsiteY57" fmla="*/ 8464 h 9124"/>
              <a:gd name="connsiteX58" fmla="*/ 1530 w 10000"/>
              <a:gd name="connsiteY58" fmla="*/ 8248 h 9124"/>
              <a:gd name="connsiteX59" fmla="*/ 1093 w 10000"/>
              <a:gd name="connsiteY59" fmla="*/ 7811 h 9124"/>
              <a:gd name="connsiteX60" fmla="*/ 875 w 10000"/>
              <a:gd name="connsiteY60" fmla="*/ 7374 h 9124"/>
              <a:gd name="connsiteX61" fmla="*/ 655 w 10000"/>
              <a:gd name="connsiteY61" fmla="*/ 6745 h 9124"/>
              <a:gd name="connsiteX62" fmla="*/ 437 w 10000"/>
              <a:gd name="connsiteY62" fmla="*/ 6308 h 9124"/>
              <a:gd name="connsiteX63" fmla="*/ 218 w 10000"/>
              <a:gd name="connsiteY63" fmla="*/ 5870 h 9124"/>
              <a:gd name="connsiteX64" fmla="*/ 218 w 10000"/>
              <a:gd name="connsiteY64" fmla="*/ 5438 h 9124"/>
              <a:gd name="connsiteX65" fmla="*/ 0 w 10000"/>
              <a:gd name="connsiteY65" fmla="*/ 4996 h 9124"/>
              <a:gd name="connsiteX66" fmla="*/ 0 w 10000"/>
              <a:gd name="connsiteY66" fmla="*/ 4345 h 9124"/>
              <a:gd name="connsiteX67" fmla="*/ 0 w 10000"/>
              <a:gd name="connsiteY67" fmla="*/ 3905 h 9124"/>
              <a:gd name="connsiteX68" fmla="*/ 0 w 10000"/>
              <a:gd name="connsiteY68" fmla="*/ 3028 h 9124"/>
              <a:gd name="connsiteX69" fmla="*/ 0 w 10000"/>
              <a:gd name="connsiteY69" fmla="*/ 2375 h 9124"/>
              <a:gd name="connsiteX70" fmla="*/ 0 w 10000"/>
              <a:gd name="connsiteY70" fmla="*/ 1528 h 9124"/>
              <a:gd name="connsiteX0" fmla="*/ 875 w 10000"/>
              <a:gd name="connsiteY0" fmla="*/ 0 h 8803"/>
              <a:gd name="connsiteX1" fmla="*/ 1093 w 10000"/>
              <a:gd name="connsiteY1" fmla="*/ 2366 h 8803"/>
              <a:gd name="connsiteX2" fmla="*/ 1093 w 10000"/>
              <a:gd name="connsiteY2" fmla="*/ 3322 h 8803"/>
              <a:gd name="connsiteX3" fmla="*/ 1311 w 10000"/>
              <a:gd name="connsiteY3" fmla="*/ 4279 h 8803"/>
              <a:gd name="connsiteX4" fmla="*/ 1530 w 10000"/>
              <a:gd name="connsiteY4" fmla="*/ 5002 h 8803"/>
              <a:gd name="connsiteX5" fmla="*/ 1748 w 10000"/>
              <a:gd name="connsiteY5" fmla="*/ 5717 h 8803"/>
              <a:gd name="connsiteX6" fmla="*/ 1967 w 10000"/>
              <a:gd name="connsiteY6" fmla="*/ 5960 h 8803"/>
              <a:gd name="connsiteX7" fmla="*/ 2405 w 10000"/>
              <a:gd name="connsiteY7" fmla="*/ 6436 h 8803"/>
              <a:gd name="connsiteX8" fmla="*/ 3033 w 10000"/>
              <a:gd name="connsiteY8" fmla="*/ 6436 h 8803"/>
              <a:gd name="connsiteX9" fmla="*/ 3689 w 10000"/>
              <a:gd name="connsiteY9" fmla="*/ 6677 h 8803"/>
              <a:gd name="connsiteX10" fmla="*/ 4344 w 10000"/>
              <a:gd name="connsiteY10" fmla="*/ 6677 h 8803"/>
              <a:gd name="connsiteX11" fmla="*/ 4999 w 10000"/>
              <a:gd name="connsiteY11" fmla="*/ 6677 h 8803"/>
              <a:gd name="connsiteX12" fmla="*/ 5656 w 10000"/>
              <a:gd name="connsiteY12" fmla="*/ 6677 h 8803"/>
              <a:gd name="connsiteX13" fmla="*/ 6311 w 10000"/>
              <a:gd name="connsiteY13" fmla="*/ 6677 h 8803"/>
              <a:gd name="connsiteX14" fmla="*/ 6749 w 10000"/>
              <a:gd name="connsiteY14" fmla="*/ 6436 h 8803"/>
              <a:gd name="connsiteX15" fmla="*/ 7404 w 10000"/>
              <a:gd name="connsiteY15" fmla="*/ 5960 h 8803"/>
              <a:gd name="connsiteX16" fmla="*/ 7623 w 10000"/>
              <a:gd name="connsiteY16" fmla="*/ 5717 h 8803"/>
              <a:gd name="connsiteX17" fmla="*/ 7814 w 10000"/>
              <a:gd name="connsiteY17" fmla="*/ 5237 h 8803"/>
              <a:gd name="connsiteX18" fmla="*/ 8033 w 10000"/>
              <a:gd name="connsiteY18" fmla="*/ 4514 h 8803"/>
              <a:gd name="connsiteX19" fmla="*/ 8252 w 10000"/>
              <a:gd name="connsiteY19" fmla="*/ 3806 h 8803"/>
              <a:gd name="connsiteX20" fmla="*/ 8470 w 10000"/>
              <a:gd name="connsiteY20" fmla="*/ 3083 h 8803"/>
              <a:gd name="connsiteX21" fmla="*/ 8470 w 10000"/>
              <a:gd name="connsiteY21" fmla="*/ 2366 h 8803"/>
              <a:gd name="connsiteX22" fmla="*/ 8470 w 10000"/>
              <a:gd name="connsiteY22" fmla="*/ 1643 h 8803"/>
              <a:gd name="connsiteX23" fmla="*/ 8688 w 10000"/>
              <a:gd name="connsiteY23" fmla="*/ 958 h 8803"/>
              <a:gd name="connsiteX24" fmla="*/ 8688 w 10000"/>
              <a:gd name="connsiteY24" fmla="*/ 716 h 8803"/>
              <a:gd name="connsiteX25" fmla="*/ 8907 w 10000"/>
              <a:gd name="connsiteY25" fmla="*/ 478 h 8803"/>
              <a:gd name="connsiteX26" fmla="*/ 8907 w 10000"/>
              <a:gd name="connsiteY26" fmla="*/ 478 h 8803"/>
              <a:gd name="connsiteX27" fmla="*/ 8907 w 10000"/>
              <a:gd name="connsiteY27" fmla="*/ 716 h 8803"/>
              <a:gd name="connsiteX28" fmla="*/ 8907 w 10000"/>
              <a:gd name="connsiteY28" fmla="*/ 958 h 8803"/>
              <a:gd name="connsiteX29" fmla="*/ 8907 w 10000"/>
              <a:gd name="connsiteY29" fmla="*/ 1165 h 8803"/>
              <a:gd name="connsiteX30" fmla="*/ 9125 w 10000"/>
              <a:gd name="connsiteY30" fmla="*/ 1406 h 8803"/>
              <a:gd name="connsiteX31" fmla="*/ 9125 w 10000"/>
              <a:gd name="connsiteY31" fmla="*/ 1884 h 8803"/>
              <a:gd name="connsiteX32" fmla="*/ 9125 w 10000"/>
              <a:gd name="connsiteY32" fmla="*/ 2366 h 8803"/>
              <a:gd name="connsiteX33" fmla="*/ 9345 w 10000"/>
              <a:gd name="connsiteY33" fmla="*/ 2845 h 8803"/>
              <a:gd name="connsiteX34" fmla="*/ 9345 w 10000"/>
              <a:gd name="connsiteY34" fmla="*/ 4040 h 8803"/>
              <a:gd name="connsiteX35" fmla="*/ 9563 w 10000"/>
              <a:gd name="connsiteY35" fmla="*/ 5002 h 8803"/>
              <a:gd name="connsiteX36" fmla="*/ 9782 w 10000"/>
              <a:gd name="connsiteY36" fmla="*/ 5717 h 8803"/>
              <a:gd name="connsiteX37" fmla="*/ 10000 w 10000"/>
              <a:gd name="connsiteY37" fmla="*/ 6196 h 8803"/>
              <a:gd name="connsiteX38" fmla="*/ 10000 w 10000"/>
              <a:gd name="connsiteY38" fmla="*/ 6436 h 8803"/>
              <a:gd name="connsiteX39" fmla="*/ 10000 w 10000"/>
              <a:gd name="connsiteY39" fmla="*/ 6677 h 8803"/>
              <a:gd name="connsiteX40" fmla="*/ 10000 w 10000"/>
              <a:gd name="connsiteY40" fmla="*/ 6885 h 8803"/>
              <a:gd name="connsiteX41" fmla="*/ 9782 w 10000"/>
              <a:gd name="connsiteY41" fmla="*/ 7128 h 8803"/>
              <a:gd name="connsiteX42" fmla="*/ 9563 w 10000"/>
              <a:gd name="connsiteY42" fmla="*/ 7364 h 8803"/>
              <a:gd name="connsiteX43" fmla="*/ 9345 w 10000"/>
              <a:gd name="connsiteY43" fmla="*/ 7605 h 8803"/>
              <a:gd name="connsiteX44" fmla="*/ 8907 w 10000"/>
              <a:gd name="connsiteY44" fmla="*/ 7843 h 8803"/>
              <a:gd name="connsiteX45" fmla="*/ 8470 w 10000"/>
              <a:gd name="connsiteY45" fmla="*/ 8080 h 8803"/>
              <a:gd name="connsiteX46" fmla="*/ 7623 w 10000"/>
              <a:gd name="connsiteY46" fmla="*/ 8565 h 8803"/>
              <a:gd name="connsiteX47" fmla="*/ 6749 w 10000"/>
              <a:gd name="connsiteY47" fmla="*/ 8803 h 8803"/>
              <a:gd name="connsiteX48" fmla="*/ 5874 w 10000"/>
              <a:gd name="connsiteY48" fmla="*/ 8803 h 8803"/>
              <a:gd name="connsiteX49" fmla="*/ 5219 w 10000"/>
              <a:gd name="connsiteY49" fmla="*/ 8803 h 8803"/>
              <a:gd name="connsiteX50" fmla="*/ 4563 w 10000"/>
              <a:gd name="connsiteY50" fmla="*/ 8803 h 8803"/>
              <a:gd name="connsiteX51" fmla="*/ 4126 w 10000"/>
              <a:gd name="connsiteY51" fmla="*/ 8803 h 8803"/>
              <a:gd name="connsiteX52" fmla="*/ 3469 w 10000"/>
              <a:gd name="connsiteY52" fmla="*/ 8803 h 8803"/>
              <a:gd name="connsiteX53" fmla="*/ 3033 w 10000"/>
              <a:gd name="connsiteY53" fmla="*/ 8565 h 8803"/>
              <a:gd name="connsiteX54" fmla="*/ 2596 w 10000"/>
              <a:gd name="connsiteY54" fmla="*/ 8565 h 8803"/>
              <a:gd name="connsiteX55" fmla="*/ 2186 w 10000"/>
              <a:gd name="connsiteY55" fmla="*/ 8325 h 8803"/>
              <a:gd name="connsiteX56" fmla="*/ 1748 w 10000"/>
              <a:gd name="connsiteY56" fmla="*/ 8080 h 8803"/>
              <a:gd name="connsiteX57" fmla="*/ 1530 w 10000"/>
              <a:gd name="connsiteY57" fmla="*/ 7843 h 8803"/>
              <a:gd name="connsiteX58" fmla="*/ 1093 w 10000"/>
              <a:gd name="connsiteY58" fmla="*/ 7364 h 8803"/>
              <a:gd name="connsiteX59" fmla="*/ 875 w 10000"/>
              <a:gd name="connsiteY59" fmla="*/ 6885 h 8803"/>
              <a:gd name="connsiteX60" fmla="*/ 655 w 10000"/>
              <a:gd name="connsiteY60" fmla="*/ 6196 h 8803"/>
              <a:gd name="connsiteX61" fmla="*/ 437 w 10000"/>
              <a:gd name="connsiteY61" fmla="*/ 5717 h 8803"/>
              <a:gd name="connsiteX62" fmla="*/ 218 w 10000"/>
              <a:gd name="connsiteY62" fmla="*/ 5237 h 8803"/>
              <a:gd name="connsiteX63" fmla="*/ 218 w 10000"/>
              <a:gd name="connsiteY63" fmla="*/ 4763 h 8803"/>
              <a:gd name="connsiteX64" fmla="*/ 0 w 10000"/>
              <a:gd name="connsiteY64" fmla="*/ 4279 h 8803"/>
              <a:gd name="connsiteX65" fmla="*/ 0 w 10000"/>
              <a:gd name="connsiteY65" fmla="*/ 3565 h 8803"/>
              <a:gd name="connsiteX66" fmla="*/ 0 w 10000"/>
              <a:gd name="connsiteY66" fmla="*/ 3083 h 8803"/>
              <a:gd name="connsiteX67" fmla="*/ 0 w 10000"/>
              <a:gd name="connsiteY67" fmla="*/ 2122 h 8803"/>
              <a:gd name="connsiteX68" fmla="*/ 0 w 10000"/>
              <a:gd name="connsiteY68" fmla="*/ 1406 h 8803"/>
              <a:gd name="connsiteX69" fmla="*/ 0 w 10000"/>
              <a:gd name="connsiteY69" fmla="*/ 478 h 8803"/>
              <a:gd name="connsiteX0" fmla="*/ 1093 w 10000"/>
              <a:gd name="connsiteY0" fmla="*/ 2145 h 9457"/>
              <a:gd name="connsiteX1" fmla="*/ 1093 w 10000"/>
              <a:gd name="connsiteY1" fmla="*/ 3231 h 9457"/>
              <a:gd name="connsiteX2" fmla="*/ 1311 w 10000"/>
              <a:gd name="connsiteY2" fmla="*/ 4318 h 9457"/>
              <a:gd name="connsiteX3" fmla="*/ 1530 w 10000"/>
              <a:gd name="connsiteY3" fmla="*/ 5139 h 9457"/>
              <a:gd name="connsiteX4" fmla="*/ 1748 w 10000"/>
              <a:gd name="connsiteY4" fmla="*/ 5951 h 9457"/>
              <a:gd name="connsiteX5" fmla="*/ 1967 w 10000"/>
              <a:gd name="connsiteY5" fmla="*/ 6227 h 9457"/>
              <a:gd name="connsiteX6" fmla="*/ 2405 w 10000"/>
              <a:gd name="connsiteY6" fmla="*/ 6768 h 9457"/>
              <a:gd name="connsiteX7" fmla="*/ 3033 w 10000"/>
              <a:gd name="connsiteY7" fmla="*/ 6768 h 9457"/>
              <a:gd name="connsiteX8" fmla="*/ 3689 w 10000"/>
              <a:gd name="connsiteY8" fmla="*/ 7042 h 9457"/>
              <a:gd name="connsiteX9" fmla="*/ 4344 w 10000"/>
              <a:gd name="connsiteY9" fmla="*/ 7042 h 9457"/>
              <a:gd name="connsiteX10" fmla="*/ 4999 w 10000"/>
              <a:gd name="connsiteY10" fmla="*/ 7042 h 9457"/>
              <a:gd name="connsiteX11" fmla="*/ 5656 w 10000"/>
              <a:gd name="connsiteY11" fmla="*/ 7042 h 9457"/>
              <a:gd name="connsiteX12" fmla="*/ 6311 w 10000"/>
              <a:gd name="connsiteY12" fmla="*/ 7042 h 9457"/>
              <a:gd name="connsiteX13" fmla="*/ 6749 w 10000"/>
              <a:gd name="connsiteY13" fmla="*/ 6768 h 9457"/>
              <a:gd name="connsiteX14" fmla="*/ 7404 w 10000"/>
              <a:gd name="connsiteY14" fmla="*/ 6227 h 9457"/>
              <a:gd name="connsiteX15" fmla="*/ 7623 w 10000"/>
              <a:gd name="connsiteY15" fmla="*/ 5951 h 9457"/>
              <a:gd name="connsiteX16" fmla="*/ 7814 w 10000"/>
              <a:gd name="connsiteY16" fmla="*/ 5406 h 9457"/>
              <a:gd name="connsiteX17" fmla="*/ 8033 w 10000"/>
              <a:gd name="connsiteY17" fmla="*/ 4585 h 9457"/>
              <a:gd name="connsiteX18" fmla="*/ 8252 w 10000"/>
              <a:gd name="connsiteY18" fmla="*/ 3781 h 9457"/>
              <a:gd name="connsiteX19" fmla="*/ 8470 w 10000"/>
              <a:gd name="connsiteY19" fmla="*/ 2959 h 9457"/>
              <a:gd name="connsiteX20" fmla="*/ 8470 w 10000"/>
              <a:gd name="connsiteY20" fmla="*/ 2145 h 9457"/>
              <a:gd name="connsiteX21" fmla="*/ 8470 w 10000"/>
              <a:gd name="connsiteY21" fmla="*/ 1323 h 9457"/>
              <a:gd name="connsiteX22" fmla="*/ 8688 w 10000"/>
              <a:gd name="connsiteY22" fmla="*/ 545 h 9457"/>
              <a:gd name="connsiteX23" fmla="*/ 8688 w 10000"/>
              <a:gd name="connsiteY23" fmla="*/ 270 h 9457"/>
              <a:gd name="connsiteX24" fmla="*/ 8907 w 10000"/>
              <a:gd name="connsiteY24" fmla="*/ 0 h 9457"/>
              <a:gd name="connsiteX25" fmla="*/ 8907 w 10000"/>
              <a:gd name="connsiteY25" fmla="*/ 0 h 9457"/>
              <a:gd name="connsiteX26" fmla="*/ 8907 w 10000"/>
              <a:gd name="connsiteY26" fmla="*/ 270 h 9457"/>
              <a:gd name="connsiteX27" fmla="*/ 8907 w 10000"/>
              <a:gd name="connsiteY27" fmla="*/ 545 h 9457"/>
              <a:gd name="connsiteX28" fmla="*/ 8907 w 10000"/>
              <a:gd name="connsiteY28" fmla="*/ 780 h 9457"/>
              <a:gd name="connsiteX29" fmla="*/ 9125 w 10000"/>
              <a:gd name="connsiteY29" fmla="*/ 1054 h 9457"/>
              <a:gd name="connsiteX30" fmla="*/ 9125 w 10000"/>
              <a:gd name="connsiteY30" fmla="*/ 1597 h 9457"/>
              <a:gd name="connsiteX31" fmla="*/ 9125 w 10000"/>
              <a:gd name="connsiteY31" fmla="*/ 2145 h 9457"/>
              <a:gd name="connsiteX32" fmla="*/ 9345 w 10000"/>
              <a:gd name="connsiteY32" fmla="*/ 2689 h 9457"/>
              <a:gd name="connsiteX33" fmla="*/ 9345 w 10000"/>
              <a:gd name="connsiteY33" fmla="*/ 4046 h 9457"/>
              <a:gd name="connsiteX34" fmla="*/ 9563 w 10000"/>
              <a:gd name="connsiteY34" fmla="*/ 5139 h 9457"/>
              <a:gd name="connsiteX35" fmla="*/ 9782 w 10000"/>
              <a:gd name="connsiteY35" fmla="*/ 5951 h 9457"/>
              <a:gd name="connsiteX36" fmla="*/ 10000 w 10000"/>
              <a:gd name="connsiteY36" fmla="*/ 6496 h 9457"/>
              <a:gd name="connsiteX37" fmla="*/ 10000 w 10000"/>
              <a:gd name="connsiteY37" fmla="*/ 6768 h 9457"/>
              <a:gd name="connsiteX38" fmla="*/ 10000 w 10000"/>
              <a:gd name="connsiteY38" fmla="*/ 7042 h 9457"/>
              <a:gd name="connsiteX39" fmla="*/ 10000 w 10000"/>
              <a:gd name="connsiteY39" fmla="*/ 7278 h 9457"/>
              <a:gd name="connsiteX40" fmla="*/ 9782 w 10000"/>
              <a:gd name="connsiteY40" fmla="*/ 7554 h 9457"/>
              <a:gd name="connsiteX41" fmla="*/ 9563 w 10000"/>
              <a:gd name="connsiteY41" fmla="*/ 7822 h 9457"/>
              <a:gd name="connsiteX42" fmla="*/ 9345 w 10000"/>
              <a:gd name="connsiteY42" fmla="*/ 8096 h 9457"/>
              <a:gd name="connsiteX43" fmla="*/ 8907 w 10000"/>
              <a:gd name="connsiteY43" fmla="*/ 8366 h 9457"/>
              <a:gd name="connsiteX44" fmla="*/ 8470 w 10000"/>
              <a:gd name="connsiteY44" fmla="*/ 8636 h 9457"/>
              <a:gd name="connsiteX45" fmla="*/ 7623 w 10000"/>
              <a:gd name="connsiteY45" fmla="*/ 9187 h 9457"/>
              <a:gd name="connsiteX46" fmla="*/ 6749 w 10000"/>
              <a:gd name="connsiteY46" fmla="*/ 9457 h 9457"/>
              <a:gd name="connsiteX47" fmla="*/ 5874 w 10000"/>
              <a:gd name="connsiteY47" fmla="*/ 9457 h 9457"/>
              <a:gd name="connsiteX48" fmla="*/ 5219 w 10000"/>
              <a:gd name="connsiteY48" fmla="*/ 9457 h 9457"/>
              <a:gd name="connsiteX49" fmla="*/ 4563 w 10000"/>
              <a:gd name="connsiteY49" fmla="*/ 9457 h 9457"/>
              <a:gd name="connsiteX50" fmla="*/ 4126 w 10000"/>
              <a:gd name="connsiteY50" fmla="*/ 9457 h 9457"/>
              <a:gd name="connsiteX51" fmla="*/ 3469 w 10000"/>
              <a:gd name="connsiteY51" fmla="*/ 9457 h 9457"/>
              <a:gd name="connsiteX52" fmla="*/ 3033 w 10000"/>
              <a:gd name="connsiteY52" fmla="*/ 9187 h 9457"/>
              <a:gd name="connsiteX53" fmla="*/ 2596 w 10000"/>
              <a:gd name="connsiteY53" fmla="*/ 9187 h 9457"/>
              <a:gd name="connsiteX54" fmla="*/ 2186 w 10000"/>
              <a:gd name="connsiteY54" fmla="*/ 8914 h 9457"/>
              <a:gd name="connsiteX55" fmla="*/ 1748 w 10000"/>
              <a:gd name="connsiteY55" fmla="*/ 8636 h 9457"/>
              <a:gd name="connsiteX56" fmla="*/ 1530 w 10000"/>
              <a:gd name="connsiteY56" fmla="*/ 8366 h 9457"/>
              <a:gd name="connsiteX57" fmla="*/ 1093 w 10000"/>
              <a:gd name="connsiteY57" fmla="*/ 7822 h 9457"/>
              <a:gd name="connsiteX58" fmla="*/ 875 w 10000"/>
              <a:gd name="connsiteY58" fmla="*/ 7278 h 9457"/>
              <a:gd name="connsiteX59" fmla="*/ 655 w 10000"/>
              <a:gd name="connsiteY59" fmla="*/ 6496 h 9457"/>
              <a:gd name="connsiteX60" fmla="*/ 437 w 10000"/>
              <a:gd name="connsiteY60" fmla="*/ 5951 h 9457"/>
              <a:gd name="connsiteX61" fmla="*/ 218 w 10000"/>
              <a:gd name="connsiteY61" fmla="*/ 5406 h 9457"/>
              <a:gd name="connsiteX62" fmla="*/ 218 w 10000"/>
              <a:gd name="connsiteY62" fmla="*/ 4868 h 9457"/>
              <a:gd name="connsiteX63" fmla="*/ 0 w 10000"/>
              <a:gd name="connsiteY63" fmla="*/ 4318 h 9457"/>
              <a:gd name="connsiteX64" fmla="*/ 0 w 10000"/>
              <a:gd name="connsiteY64" fmla="*/ 3507 h 9457"/>
              <a:gd name="connsiteX65" fmla="*/ 0 w 10000"/>
              <a:gd name="connsiteY65" fmla="*/ 2959 h 9457"/>
              <a:gd name="connsiteX66" fmla="*/ 0 w 10000"/>
              <a:gd name="connsiteY66" fmla="*/ 1868 h 9457"/>
              <a:gd name="connsiteX67" fmla="*/ 0 w 10000"/>
              <a:gd name="connsiteY67" fmla="*/ 1054 h 9457"/>
              <a:gd name="connsiteX68" fmla="*/ 0 w 10000"/>
              <a:gd name="connsiteY68" fmla="*/ 0 h 9457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67" fmla="*/ 0 w 10000"/>
              <a:gd name="connsiteY67" fmla="*/ 111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64" fmla="*/ 0 w 10000"/>
              <a:gd name="connsiteY64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62" fmla="*/ 0 w 10000"/>
              <a:gd name="connsiteY62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0" fmla="*/ 1093 w 9782"/>
              <a:gd name="connsiteY0" fmla="*/ 4566 h 10000"/>
              <a:gd name="connsiteX1" fmla="*/ 1312 w 9782"/>
              <a:gd name="connsiteY1" fmla="*/ 5434 h 10000"/>
              <a:gd name="connsiteX2" fmla="*/ 1530 w 9782"/>
              <a:gd name="connsiteY2" fmla="*/ 6293 h 10000"/>
              <a:gd name="connsiteX3" fmla="*/ 1749 w 9782"/>
              <a:gd name="connsiteY3" fmla="*/ 6585 h 10000"/>
              <a:gd name="connsiteX4" fmla="*/ 2187 w 9782"/>
              <a:gd name="connsiteY4" fmla="*/ 7157 h 10000"/>
              <a:gd name="connsiteX5" fmla="*/ 2815 w 9782"/>
              <a:gd name="connsiteY5" fmla="*/ 7157 h 10000"/>
              <a:gd name="connsiteX6" fmla="*/ 3471 w 9782"/>
              <a:gd name="connsiteY6" fmla="*/ 7446 h 10000"/>
              <a:gd name="connsiteX7" fmla="*/ 4126 w 9782"/>
              <a:gd name="connsiteY7" fmla="*/ 7446 h 10000"/>
              <a:gd name="connsiteX8" fmla="*/ 4781 w 9782"/>
              <a:gd name="connsiteY8" fmla="*/ 7446 h 10000"/>
              <a:gd name="connsiteX9" fmla="*/ 5438 w 9782"/>
              <a:gd name="connsiteY9" fmla="*/ 7446 h 10000"/>
              <a:gd name="connsiteX10" fmla="*/ 6093 w 9782"/>
              <a:gd name="connsiteY10" fmla="*/ 7446 h 10000"/>
              <a:gd name="connsiteX11" fmla="*/ 6531 w 9782"/>
              <a:gd name="connsiteY11" fmla="*/ 7157 h 10000"/>
              <a:gd name="connsiteX12" fmla="*/ 7186 w 9782"/>
              <a:gd name="connsiteY12" fmla="*/ 6585 h 10000"/>
              <a:gd name="connsiteX13" fmla="*/ 7405 w 9782"/>
              <a:gd name="connsiteY13" fmla="*/ 6293 h 10000"/>
              <a:gd name="connsiteX14" fmla="*/ 7596 w 9782"/>
              <a:gd name="connsiteY14" fmla="*/ 5716 h 10000"/>
              <a:gd name="connsiteX15" fmla="*/ 7815 w 9782"/>
              <a:gd name="connsiteY15" fmla="*/ 4848 h 10000"/>
              <a:gd name="connsiteX16" fmla="*/ 8034 w 9782"/>
              <a:gd name="connsiteY16" fmla="*/ 3998 h 10000"/>
              <a:gd name="connsiteX17" fmla="*/ 8252 w 9782"/>
              <a:gd name="connsiteY17" fmla="*/ 3129 h 10000"/>
              <a:gd name="connsiteX18" fmla="*/ 8252 w 9782"/>
              <a:gd name="connsiteY18" fmla="*/ 2268 h 10000"/>
              <a:gd name="connsiteX19" fmla="*/ 8252 w 9782"/>
              <a:gd name="connsiteY19" fmla="*/ 1399 h 10000"/>
              <a:gd name="connsiteX20" fmla="*/ 8470 w 9782"/>
              <a:gd name="connsiteY20" fmla="*/ 576 h 10000"/>
              <a:gd name="connsiteX21" fmla="*/ 8470 w 9782"/>
              <a:gd name="connsiteY21" fmla="*/ 286 h 10000"/>
              <a:gd name="connsiteX22" fmla="*/ 8689 w 9782"/>
              <a:gd name="connsiteY22" fmla="*/ 0 h 10000"/>
              <a:gd name="connsiteX23" fmla="*/ 8689 w 9782"/>
              <a:gd name="connsiteY23" fmla="*/ 0 h 10000"/>
              <a:gd name="connsiteX24" fmla="*/ 8689 w 9782"/>
              <a:gd name="connsiteY24" fmla="*/ 286 h 10000"/>
              <a:gd name="connsiteX25" fmla="*/ 8689 w 9782"/>
              <a:gd name="connsiteY25" fmla="*/ 576 h 10000"/>
              <a:gd name="connsiteX26" fmla="*/ 8689 w 9782"/>
              <a:gd name="connsiteY26" fmla="*/ 825 h 10000"/>
              <a:gd name="connsiteX27" fmla="*/ 8907 w 9782"/>
              <a:gd name="connsiteY27" fmla="*/ 1115 h 10000"/>
              <a:gd name="connsiteX28" fmla="*/ 8907 w 9782"/>
              <a:gd name="connsiteY28" fmla="*/ 1689 h 10000"/>
              <a:gd name="connsiteX29" fmla="*/ 8907 w 9782"/>
              <a:gd name="connsiteY29" fmla="*/ 2268 h 10000"/>
              <a:gd name="connsiteX30" fmla="*/ 9127 w 9782"/>
              <a:gd name="connsiteY30" fmla="*/ 2843 h 10000"/>
              <a:gd name="connsiteX31" fmla="*/ 9127 w 9782"/>
              <a:gd name="connsiteY31" fmla="*/ 4278 h 10000"/>
              <a:gd name="connsiteX32" fmla="*/ 9345 w 9782"/>
              <a:gd name="connsiteY32" fmla="*/ 5434 h 10000"/>
              <a:gd name="connsiteX33" fmla="*/ 9564 w 9782"/>
              <a:gd name="connsiteY33" fmla="*/ 6293 h 10000"/>
              <a:gd name="connsiteX34" fmla="*/ 9782 w 9782"/>
              <a:gd name="connsiteY34" fmla="*/ 6869 h 10000"/>
              <a:gd name="connsiteX35" fmla="*/ 9782 w 9782"/>
              <a:gd name="connsiteY35" fmla="*/ 7157 h 10000"/>
              <a:gd name="connsiteX36" fmla="*/ 9782 w 9782"/>
              <a:gd name="connsiteY36" fmla="*/ 7446 h 10000"/>
              <a:gd name="connsiteX37" fmla="*/ 9782 w 9782"/>
              <a:gd name="connsiteY37" fmla="*/ 7696 h 10000"/>
              <a:gd name="connsiteX38" fmla="*/ 9564 w 9782"/>
              <a:gd name="connsiteY38" fmla="*/ 7988 h 10000"/>
              <a:gd name="connsiteX39" fmla="*/ 9345 w 9782"/>
              <a:gd name="connsiteY39" fmla="*/ 8271 h 10000"/>
              <a:gd name="connsiteX40" fmla="*/ 9127 w 9782"/>
              <a:gd name="connsiteY40" fmla="*/ 8561 h 10000"/>
              <a:gd name="connsiteX41" fmla="*/ 8689 w 9782"/>
              <a:gd name="connsiteY41" fmla="*/ 8846 h 10000"/>
              <a:gd name="connsiteX42" fmla="*/ 8252 w 9782"/>
              <a:gd name="connsiteY42" fmla="*/ 9132 h 10000"/>
              <a:gd name="connsiteX43" fmla="*/ 7405 w 9782"/>
              <a:gd name="connsiteY43" fmla="*/ 9714 h 10000"/>
              <a:gd name="connsiteX44" fmla="*/ 6531 w 9782"/>
              <a:gd name="connsiteY44" fmla="*/ 10000 h 10000"/>
              <a:gd name="connsiteX45" fmla="*/ 5656 w 9782"/>
              <a:gd name="connsiteY45" fmla="*/ 10000 h 10000"/>
              <a:gd name="connsiteX46" fmla="*/ 5001 w 9782"/>
              <a:gd name="connsiteY46" fmla="*/ 10000 h 10000"/>
              <a:gd name="connsiteX47" fmla="*/ 4345 w 9782"/>
              <a:gd name="connsiteY47" fmla="*/ 10000 h 10000"/>
              <a:gd name="connsiteX48" fmla="*/ 3908 w 9782"/>
              <a:gd name="connsiteY48" fmla="*/ 10000 h 10000"/>
              <a:gd name="connsiteX49" fmla="*/ 3251 w 9782"/>
              <a:gd name="connsiteY49" fmla="*/ 10000 h 10000"/>
              <a:gd name="connsiteX50" fmla="*/ 2815 w 9782"/>
              <a:gd name="connsiteY50" fmla="*/ 9714 h 10000"/>
              <a:gd name="connsiteX51" fmla="*/ 2378 w 9782"/>
              <a:gd name="connsiteY51" fmla="*/ 9714 h 10000"/>
              <a:gd name="connsiteX52" fmla="*/ 1968 w 9782"/>
              <a:gd name="connsiteY52" fmla="*/ 9426 h 10000"/>
              <a:gd name="connsiteX53" fmla="*/ 1530 w 9782"/>
              <a:gd name="connsiteY53" fmla="*/ 9132 h 10000"/>
              <a:gd name="connsiteX54" fmla="*/ 1312 w 9782"/>
              <a:gd name="connsiteY54" fmla="*/ 8846 h 10000"/>
              <a:gd name="connsiteX55" fmla="*/ 875 w 9782"/>
              <a:gd name="connsiteY55" fmla="*/ 8271 h 10000"/>
              <a:gd name="connsiteX56" fmla="*/ 657 w 9782"/>
              <a:gd name="connsiteY56" fmla="*/ 7696 h 10000"/>
              <a:gd name="connsiteX57" fmla="*/ 437 w 9782"/>
              <a:gd name="connsiteY57" fmla="*/ 6869 h 10000"/>
              <a:gd name="connsiteX58" fmla="*/ 219 w 9782"/>
              <a:gd name="connsiteY58" fmla="*/ 6293 h 10000"/>
              <a:gd name="connsiteX59" fmla="*/ 0 w 9782"/>
              <a:gd name="connsiteY59" fmla="*/ 5716 h 10000"/>
              <a:gd name="connsiteX60" fmla="*/ 0 w 9782"/>
              <a:gd name="connsiteY60" fmla="*/ 5148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224 w 10000"/>
              <a:gd name="connsiteY58" fmla="*/ 6293 h 10000"/>
              <a:gd name="connsiteX59" fmla="*/ 0 w 10000"/>
              <a:gd name="connsiteY59" fmla="*/ 5716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0 w 10000"/>
              <a:gd name="connsiteY58" fmla="*/ 5716 h 10000"/>
              <a:gd name="connsiteX0" fmla="*/ 1341 w 10000"/>
              <a:gd name="connsiteY0" fmla="*/ 5434 h 10000"/>
              <a:gd name="connsiteX1" fmla="*/ 1564 w 10000"/>
              <a:gd name="connsiteY1" fmla="*/ 6293 h 10000"/>
              <a:gd name="connsiteX2" fmla="*/ 1788 w 10000"/>
              <a:gd name="connsiteY2" fmla="*/ 6585 h 10000"/>
              <a:gd name="connsiteX3" fmla="*/ 2236 w 10000"/>
              <a:gd name="connsiteY3" fmla="*/ 7157 h 10000"/>
              <a:gd name="connsiteX4" fmla="*/ 2878 w 10000"/>
              <a:gd name="connsiteY4" fmla="*/ 7157 h 10000"/>
              <a:gd name="connsiteX5" fmla="*/ 3548 w 10000"/>
              <a:gd name="connsiteY5" fmla="*/ 7446 h 10000"/>
              <a:gd name="connsiteX6" fmla="*/ 4218 w 10000"/>
              <a:gd name="connsiteY6" fmla="*/ 7446 h 10000"/>
              <a:gd name="connsiteX7" fmla="*/ 4888 w 10000"/>
              <a:gd name="connsiteY7" fmla="*/ 7446 h 10000"/>
              <a:gd name="connsiteX8" fmla="*/ 5559 w 10000"/>
              <a:gd name="connsiteY8" fmla="*/ 7446 h 10000"/>
              <a:gd name="connsiteX9" fmla="*/ 6229 w 10000"/>
              <a:gd name="connsiteY9" fmla="*/ 7446 h 10000"/>
              <a:gd name="connsiteX10" fmla="*/ 6677 w 10000"/>
              <a:gd name="connsiteY10" fmla="*/ 7157 h 10000"/>
              <a:gd name="connsiteX11" fmla="*/ 7346 w 10000"/>
              <a:gd name="connsiteY11" fmla="*/ 6585 h 10000"/>
              <a:gd name="connsiteX12" fmla="*/ 7570 w 10000"/>
              <a:gd name="connsiteY12" fmla="*/ 6293 h 10000"/>
              <a:gd name="connsiteX13" fmla="*/ 7765 w 10000"/>
              <a:gd name="connsiteY13" fmla="*/ 5716 h 10000"/>
              <a:gd name="connsiteX14" fmla="*/ 7989 w 10000"/>
              <a:gd name="connsiteY14" fmla="*/ 4848 h 10000"/>
              <a:gd name="connsiteX15" fmla="*/ 8213 w 10000"/>
              <a:gd name="connsiteY15" fmla="*/ 3998 h 10000"/>
              <a:gd name="connsiteX16" fmla="*/ 8436 w 10000"/>
              <a:gd name="connsiteY16" fmla="*/ 3129 h 10000"/>
              <a:gd name="connsiteX17" fmla="*/ 8436 w 10000"/>
              <a:gd name="connsiteY17" fmla="*/ 2268 h 10000"/>
              <a:gd name="connsiteX18" fmla="*/ 8436 w 10000"/>
              <a:gd name="connsiteY18" fmla="*/ 1399 h 10000"/>
              <a:gd name="connsiteX19" fmla="*/ 8659 w 10000"/>
              <a:gd name="connsiteY19" fmla="*/ 576 h 10000"/>
              <a:gd name="connsiteX20" fmla="*/ 8659 w 10000"/>
              <a:gd name="connsiteY20" fmla="*/ 286 h 10000"/>
              <a:gd name="connsiteX21" fmla="*/ 8883 w 10000"/>
              <a:gd name="connsiteY21" fmla="*/ 0 h 10000"/>
              <a:gd name="connsiteX22" fmla="*/ 8883 w 10000"/>
              <a:gd name="connsiteY22" fmla="*/ 0 h 10000"/>
              <a:gd name="connsiteX23" fmla="*/ 8883 w 10000"/>
              <a:gd name="connsiteY23" fmla="*/ 286 h 10000"/>
              <a:gd name="connsiteX24" fmla="*/ 8883 w 10000"/>
              <a:gd name="connsiteY24" fmla="*/ 576 h 10000"/>
              <a:gd name="connsiteX25" fmla="*/ 8883 w 10000"/>
              <a:gd name="connsiteY25" fmla="*/ 825 h 10000"/>
              <a:gd name="connsiteX26" fmla="*/ 9105 w 10000"/>
              <a:gd name="connsiteY26" fmla="*/ 1115 h 10000"/>
              <a:gd name="connsiteX27" fmla="*/ 9105 w 10000"/>
              <a:gd name="connsiteY27" fmla="*/ 1689 h 10000"/>
              <a:gd name="connsiteX28" fmla="*/ 9105 w 10000"/>
              <a:gd name="connsiteY28" fmla="*/ 2268 h 10000"/>
              <a:gd name="connsiteX29" fmla="*/ 9330 w 10000"/>
              <a:gd name="connsiteY29" fmla="*/ 2843 h 10000"/>
              <a:gd name="connsiteX30" fmla="*/ 9330 w 10000"/>
              <a:gd name="connsiteY30" fmla="*/ 4278 h 10000"/>
              <a:gd name="connsiteX31" fmla="*/ 9553 w 10000"/>
              <a:gd name="connsiteY31" fmla="*/ 5434 h 10000"/>
              <a:gd name="connsiteX32" fmla="*/ 9777 w 10000"/>
              <a:gd name="connsiteY32" fmla="*/ 6293 h 10000"/>
              <a:gd name="connsiteX33" fmla="*/ 10000 w 10000"/>
              <a:gd name="connsiteY33" fmla="*/ 6869 h 10000"/>
              <a:gd name="connsiteX34" fmla="*/ 10000 w 10000"/>
              <a:gd name="connsiteY34" fmla="*/ 7157 h 10000"/>
              <a:gd name="connsiteX35" fmla="*/ 10000 w 10000"/>
              <a:gd name="connsiteY35" fmla="*/ 7446 h 10000"/>
              <a:gd name="connsiteX36" fmla="*/ 10000 w 10000"/>
              <a:gd name="connsiteY36" fmla="*/ 7696 h 10000"/>
              <a:gd name="connsiteX37" fmla="*/ 9777 w 10000"/>
              <a:gd name="connsiteY37" fmla="*/ 7988 h 10000"/>
              <a:gd name="connsiteX38" fmla="*/ 9553 w 10000"/>
              <a:gd name="connsiteY38" fmla="*/ 8271 h 10000"/>
              <a:gd name="connsiteX39" fmla="*/ 9330 w 10000"/>
              <a:gd name="connsiteY39" fmla="*/ 8561 h 10000"/>
              <a:gd name="connsiteX40" fmla="*/ 8883 w 10000"/>
              <a:gd name="connsiteY40" fmla="*/ 8846 h 10000"/>
              <a:gd name="connsiteX41" fmla="*/ 8436 w 10000"/>
              <a:gd name="connsiteY41" fmla="*/ 9132 h 10000"/>
              <a:gd name="connsiteX42" fmla="*/ 7570 w 10000"/>
              <a:gd name="connsiteY42" fmla="*/ 9714 h 10000"/>
              <a:gd name="connsiteX43" fmla="*/ 6677 w 10000"/>
              <a:gd name="connsiteY43" fmla="*/ 10000 h 10000"/>
              <a:gd name="connsiteX44" fmla="*/ 5782 w 10000"/>
              <a:gd name="connsiteY44" fmla="*/ 10000 h 10000"/>
              <a:gd name="connsiteX45" fmla="*/ 5112 w 10000"/>
              <a:gd name="connsiteY45" fmla="*/ 10000 h 10000"/>
              <a:gd name="connsiteX46" fmla="*/ 4442 w 10000"/>
              <a:gd name="connsiteY46" fmla="*/ 10000 h 10000"/>
              <a:gd name="connsiteX47" fmla="*/ 3995 w 10000"/>
              <a:gd name="connsiteY47" fmla="*/ 10000 h 10000"/>
              <a:gd name="connsiteX48" fmla="*/ 3323 w 10000"/>
              <a:gd name="connsiteY48" fmla="*/ 10000 h 10000"/>
              <a:gd name="connsiteX49" fmla="*/ 2878 w 10000"/>
              <a:gd name="connsiteY49" fmla="*/ 9714 h 10000"/>
              <a:gd name="connsiteX50" fmla="*/ 2431 w 10000"/>
              <a:gd name="connsiteY50" fmla="*/ 9714 h 10000"/>
              <a:gd name="connsiteX51" fmla="*/ 2012 w 10000"/>
              <a:gd name="connsiteY51" fmla="*/ 9426 h 10000"/>
              <a:gd name="connsiteX52" fmla="*/ 1564 w 10000"/>
              <a:gd name="connsiteY52" fmla="*/ 9132 h 10000"/>
              <a:gd name="connsiteX53" fmla="*/ 1341 w 10000"/>
              <a:gd name="connsiteY53" fmla="*/ 8846 h 10000"/>
              <a:gd name="connsiteX54" fmla="*/ 895 w 10000"/>
              <a:gd name="connsiteY54" fmla="*/ 8271 h 10000"/>
              <a:gd name="connsiteX55" fmla="*/ 672 w 10000"/>
              <a:gd name="connsiteY55" fmla="*/ 7696 h 10000"/>
              <a:gd name="connsiteX56" fmla="*/ 447 w 10000"/>
              <a:gd name="connsiteY56" fmla="*/ 6869 h 10000"/>
              <a:gd name="connsiteX57" fmla="*/ 0 w 10000"/>
              <a:gd name="connsiteY57" fmla="*/ 5716 h 10000"/>
              <a:gd name="connsiteX0" fmla="*/ 1564 w 10000"/>
              <a:gd name="connsiteY0" fmla="*/ 6293 h 10000"/>
              <a:gd name="connsiteX1" fmla="*/ 1788 w 10000"/>
              <a:gd name="connsiteY1" fmla="*/ 6585 h 10000"/>
              <a:gd name="connsiteX2" fmla="*/ 2236 w 10000"/>
              <a:gd name="connsiteY2" fmla="*/ 7157 h 10000"/>
              <a:gd name="connsiteX3" fmla="*/ 2878 w 10000"/>
              <a:gd name="connsiteY3" fmla="*/ 7157 h 10000"/>
              <a:gd name="connsiteX4" fmla="*/ 3548 w 10000"/>
              <a:gd name="connsiteY4" fmla="*/ 7446 h 10000"/>
              <a:gd name="connsiteX5" fmla="*/ 4218 w 10000"/>
              <a:gd name="connsiteY5" fmla="*/ 7446 h 10000"/>
              <a:gd name="connsiteX6" fmla="*/ 4888 w 10000"/>
              <a:gd name="connsiteY6" fmla="*/ 7446 h 10000"/>
              <a:gd name="connsiteX7" fmla="*/ 5559 w 10000"/>
              <a:gd name="connsiteY7" fmla="*/ 7446 h 10000"/>
              <a:gd name="connsiteX8" fmla="*/ 6229 w 10000"/>
              <a:gd name="connsiteY8" fmla="*/ 7446 h 10000"/>
              <a:gd name="connsiteX9" fmla="*/ 6677 w 10000"/>
              <a:gd name="connsiteY9" fmla="*/ 7157 h 10000"/>
              <a:gd name="connsiteX10" fmla="*/ 7346 w 10000"/>
              <a:gd name="connsiteY10" fmla="*/ 6585 h 10000"/>
              <a:gd name="connsiteX11" fmla="*/ 7570 w 10000"/>
              <a:gd name="connsiteY11" fmla="*/ 6293 h 10000"/>
              <a:gd name="connsiteX12" fmla="*/ 7765 w 10000"/>
              <a:gd name="connsiteY12" fmla="*/ 5716 h 10000"/>
              <a:gd name="connsiteX13" fmla="*/ 7989 w 10000"/>
              <a:gd name="connsiteY13" fmla="*/ 4848 h 10000"/>
              <a:gd name="connsiteX14" fmla="*/ 8213 w 10000"/>
              <a:gd name="connsiteY14" fmla="*/ 3998 h 10000"/>
              <a:gd name="connsiteX15" fmla="*/ 8436 w 10000"/>
              <a:gd name="connsiteY15" fmla="*/ 3129 h 10000"/>
              <a:gd name="connsiteX16" fmla="*/ 8436 w 10000"/>
              <a:gd name="connsiteY16" fmla="*/ 2268 h 10000"/>
              <a:gd name="connsiteX17" fmla="*/ 8436 w 10000"/>
              <a:gd name="connsiteY17" fmla="*/ 1399 h 10000"/>
              <a:gd name="connsiteX18" fmla="*/ 8659 w 10000"/>
              <a:gd name="connsiteY18" fmla="*/ 576 h 10000"/>
              <a:gd name="connsiteX19" fmla="*/ 8659 w 10000"/>
              <a:gd name="connsiteY19" fmla="*/ 286 h 10000"/>
              <a:gd name="connsiteX20" fmla="*/ 8883 w 10000"/>
              <a:gd name="connsiteY20" fmla="*/ 0 h 10000"/>
              <a:gd name="connsiteX21" fmla="*/ 8883 w 10000"/>
              <a:gd name="connsiteY21" fmla="*/ 0 h 10000"/>
              <a:gd name="connsiteX22" fmla="*/ 8883 w 10000"/>
              <a:gd name="connsiteY22" fmla="*/ 286 h 10000"/>
              <a:gd name="connsiteX23" fmla="*/ 8883 w 10000"/>
              <a:gd name="connsiteY23" fmla="*/ 576 h 10000"/>
              <a:gd name="connsiteX24" fmla="*/ 8883 w 10000"/>
              <a:gd name="connsiteY24" fmla="*/ 825 h 10000"/>
              <a:gd name="connsiteX25" fmla="*/ 9105 w 10000"/>
              <a:gd name="connsiteY25" fmla="*/ 1115 h 10000"/>
              <a:gd name="connsiteX26" fmla="*/ 9105 w 10000"/>
              <a:gd name="connsiteY26" fmla="*/ 1689 h 10000"/>
              <a:gd name="connsiteX27" fmla="*/ 9105 w 10000"/>
              <a:gd name="connsiteY27" fmla="*/ 2268 h 10000"/>
              <a:gd name="connsiteX28" fmla="*/ 9330 w 10000"/>
              <a:gd name="connsiteY28" fmla="*/ 2843 h 10000"/>
              <a:gd name="connsiteX29" fmla="*/ 9330 w 10000"/>
              <a:gd name="connsiteY29" fmla="*/ 4278 h 10000"/>
              <a:gd name="connsiteX30" fmla="*/ 9553 w 10000"/>
              <a:gd name="connsiteY30" fmla="*/ 5434 h 10000"/>
              <a:gd name="connsiteX31" fmla="*/ 9777 w 10000"/>
              <a:gd name="connsiteY31" fmla="*/ 6293 h 10000"/>
              <a:gd name="connsiteX32" fmla="*/ 10000 w 10000"/>
              <a:gd name="connsiteY32" fmla="*/ 6869 h 10000"/>
              <a:gd name="connsiteX33" fmla="*/ 10000 w 10000"/>
              <a:gd name="connsiteY33" fmla="*/ 7157 h 10000"/>
              <a:gd name="connsiteX34" fmla="*/ 10000 w 10000"/>
              <a:gd name="connsiteY34" fmla="*/ 7446 h 10000"/>
              <a:gd name="connsiteX35" fmla="*/ 10000 w 10000"/>
              <a:gd name="connsiteY35" fmla="*/ 7696 h 10000"/>
              <a:gd name="connsiteX36" fmla="*/ 9777 w 10000"/>
              <a:gd name="connsiteY36" fmla="*/ 7988 h 10000"/>
              <a:gd name="connsiteX37" fmla="*/ 9553 w 10000"/>
              <a:gd name="connsiteY37" fmla="*/ 8271 h 10000"/>
              <a:gd name="connsiteX38" fmla="*/ 9330 w 10000"/>
              <a:gd name="connsiteY38" fmla="*/ 8561 h 10000"/>
              <a:gd name="connsiteX39" fmla="*/ 8883 w 10000"/>
              <a:gd name="connsiteY39" fmla="*/ 8846 h 10000"/>
              <a:gd name="connsiteX40" fmla="*/ 8436 w 10000"/>
              <a:gd name="connsiteY40" fmla="*/ 9132 h 10000"/>
              <a:gd name="connsiteX41" fmla="*/ 7570 w 10000"/>
              <a:gd name="connsiteY41" fmla="*/ 9714 h 10000"/>
              <a:gd name="connsiteX42" fmla="*/ 6677 w 10000"/>
              <a:gd name="connsiteY42" fmla="*/ 10000 h 10000"/>
              <a:gd name="connsiteX43" fmla="*/ 5782 w 10000"/>
              <a:gd name="connsiteY43" fmla="*/ 10000 h 10000"/>
              <a:gd name="connsiteX44" fmla="*/ 5112 w 10000"/>
              <a:gd name="connsiteY44" fmla="*/ 10000 h 10000"/>
              <a:gd name="connsiteX45" fmla="*/ 4442 w 10000"/>
              <a:gd name="connsiteY45" fmla="*/ 10000 h 10000"/>
              <a:gd name="connsiteX46" fmla="*/ 3995 w 10000"/>
              <a:gd name="connsiteY46" fmla="*/ 10000 h 10000"/>
              <a:gd name="connsiteX47" fmla="*/ 3323 w 10000"/>
              <a:gd name="connsiteY47" fmla="*/ 10000 h 10000"/>
              <a:gd name="connsiteX48" fmla="*/ 2878 w 10000"/>
              <a:gd name="connsiteY48" fmla="*/ 9714 h 10000"/>
              <a:gd name="connsiteX49" fmla="*/ 2431 w 10000"/>
              <a:gd name="connsiteY49" fmla="*/ 9714 h 10000"/>
              <a:gd name="connsiteX50" fmla="*/ 2012 w 10000"/>
              <a:gd name="connsiteY50" fmla="*/ 9426 h 10000"/>
              <a:gd name="connsiteX51" fmla="*/ 1564 w 10000"/>
              <a:gd name="connsiteY51" fmla="*/ 9132 h 10000"/>
              <a:gd name="connsiteX52" fmla="*/ 1341 w 10000"/>
              <a:gd name="connsiteY52" fmla="*/ 8846 h 10000"/>
              <a:gd name="connsiteX53" fmla="*/ 895 w 10000"/>
              <a:gd name="connsiteY53" fmla="*/ 8271 h 10000"/>
              <a:gd name="connsiteX54" fmla="*/ 672 w 10000"/>
              <a:gd name="connsiteY54" fmla="*/ 7696 h 10000"/>
              <a:gd name="connsiteX55" fmla="*/ 447 w 10000"/>
              <a:gd name="connsiteY55" fmla="*/ 6869 h 10000"/>
              <a:gd name="connsiteX56" fmla="*/ 0 w 10000"/>
              <a:gd name="connsiteY56" fmla="*/ 5716 h 10000"/>
              <a:gd name="connsiteX0" fmla="*/ 1117 w 9553"/>
              <a:gd name="connsiteY0" fmla="*/ 6293 h 10000"/>
              <a:gd name="connsiteX1" fmla="*/ 1341 w 9553"/>
              <a:gd name="connsiteY1" fmla="*/ 6585 h 10000"/>
              <a:gd name="connsiteX2" fmla="*/ 1789 w 9553"/>
              <a:gd name="connsiteY2" fmla="*/ 7157 h 10000"/>
              <a:gd name="connsiteX3" fmla="*/ 2431 w 9553"/>
              <a:gd name="connsiteY3" fmla="*/ 7157 h 10000"/>
              <a:gd name="connsiteX4" fmla="*/ 3101 w 9553"/>
              <a:gd name="connsiteY4" fmla="*/ 7446 h 10000"/>
              <a:gd name="connsiteX5" fmla="*/ 3771 w 9553"/>
              <a:gd name="connsiteY5" fmla="*/ 7446 h 10000"/>
              <a:gd name="connsiteX6" fmla="*/ 4441 w 9553"/>
              <a:gd name="connsiteY6" fmla="*/ 7446 h 10000"/>
              <a:gd name="connsiteX7" fmla="*/ 5112 w 9553"/>
              <a:gd name="connsiteY7" fmla="*/ 7446 h 10000"/>
              <a:gd name="connsiteX8" fmla="*/ 5782 w 9553"/>
              <a:gd name="connsiteY8" fmla="*/ 7446 h 10000"/>
              <a:gd name="connsiteX9" fmla="*/ 6230 w 9553"/>
              <a:gd name="connsiteY9" fmla="*/ 7157 h 10000"/>
              <a:gd name="connsiteX10" fmla="*/ 6899 w 9553"/>
              <a:gd name="connsiteY10" fmla="*/ 6585 h 10000"/>
              <a:gd name="connsiteX11" fmla="*/ 7123 w 9553"/>
              <a:gd name="connsiteY11" fmla="*/ 6293 h 10000"/>
              <a:gd name="connsiteX12" fmla="*/ 7318 w 9553"/>
              <a:gd name="connsiteY12" fmla="*/ 5716 h 10000"/>
              <a:gd name="connsiteX13" fmla="*/ 7542 w 9553"/>
              <a:gd name="connsiteY13" fmla="*/ 4848 h 10000"/>
              <a:gd name="connsiteX14" fmla="*/ 7766 w 9553"/>
              <a:gd name="connsiteY14" fmla="*/ 3998 h 10000"/>
              <a:gd name="connsiteX15" fmla="*/ 7989 w 9553"/>
              <a:gd name="connsiteY15" fmla="*/ 3129 h 10000"/>
              <a:gd name="connsiteX16" fmla="*/ 7989 w 9553"/>
              <a:gd name="connsiteY16" fmla="*/ 2268 h 10000"/>
              <a:gd name="connsiteX17" fmla="*/ 7989 w 9553"/>
              <a:gd name="connsiteY17" fmla="*/ 1399 h 10000"/>
              <a:gd name="connsiteX18" fmla="*/ 8212 w 9553"/>
              <a:gd name="connsiteY18" fmla="*/ 576 h 10000"/>
              <a:gd name="connsiteX19" fmla="*/ 8212 w 9553"/>
              <a:gd name="connsiteY19" fmla="*/ 286 h 10000"/>
              <a:gd name="connsiteX20" fmla="*/ 8436 w 9553"/>
              <a:gd name="connsiteY20" fmla="*/ 0 h 10000"/>
              <a:gd name="connsiteX21" fmla="*/ 8436 w 9553"/>
              <a:gd name="connsiteY21" fmla="*/ 0 h 10000"/>
              <a:gd name="connsiteX22" fmla="*/ 8436 w 9553"/>
              <a:gd name="connsiteY22" fmla="*/ 286 h 10000"/>
              <a:gd name="connsiteX23" fmla="*/ 8436 w 9553"/>
              <a:gd name="connsiteY23" fmla="*/ 576 h 10000"/>
              <a:gd name="connsiteX24" fmla="*/ 8436 w 9553"/>
              <a:gd name="connsiteY24" fmla="*/ 825 h 10000"/>
              <a:gd name="connsiteX25" fmla="*/ 8658 w 9553"/>
              <a:gd name="connsiteY25" fmla="*/ 1115 h 10000"/>
              <a:gd name="connsiteX26" fmla="*/ 8658 w 9553"/>
              <a:gd name="connsiteY26" fmla="*/ 1689 h 10000"/>
              <a:gd name="connsiteX27" fmla="*/ 8658 w 9553"/>
              <a:gd name="connsiteY27" fmla="*/ 2268 h 10000"/>
              <a:gd name="connsiteX28" fmla="*/ 8883 w 9553"/>
              <a:gd name="connsiteY28" fmla="*/ 2843 h 10000"/>
              <a:gd name="connsiteX29" fmla="*/ 8883 w 9553"/>
              <a:gd name="connsiteY29" fmla="*/ 4278 h 10000"/>
              <a:gd name="connsiteX30" fmla="*/ 9106 w 9553"/>
              <a:gd name="connsiteY30" fmla="*/ 5434 h 10000"/>
              <a:gd name="connsiteX31" fmla="*/ 9330 w 9553"/>
              <a:gd name="connsiteY31" fmla="*/ 6293 h 10000"/>
              <a:gd name="connsiteX32" fmla="*/ 9553 w 9553"/>
              <a:gd name="connsiteY32" fmla="*/ 6869 h 10000"/>
              <a:gd name="connsiteX33" fmla="*/ 9553 w 9553"/>
              <a:gd name="connsiteY33" fmla="*/ 7157 h 10000"/>
              <a:gd name="connsiteX34" fmla="*/ 9553 w 9553"/>
              <a:gd name="connsiteY34" fmla="*/ 7446 h 10000"/>
              <a:gd name="connsiteX35" fmla="*/ 9553 w 9553"/>
              <a:gd name="connsiteY35" fmla="*/ 7696 h 10000"/>
              <a:gd name="connsiteX36" fmla="*/ 9330 w 9553"/>
              <a:gd name="connsiteY36" fmla="*/ 7988 h 10000"/>
              <a:gd name="connsiteX37" fmla="*/ 9106 w 9553"/>
              <a:gd name="connsiteY37" fmla="*/ 8271 h 10000"/>
              <a:gd name="connsiteX38" fmla="*/ 8883 w 9553"/>
              <a:gd name="connsiteY38" fmla="*/ 8561 h 10000"/>
              <a:gd name="connsiteX39" fmla="*/ 8436 w 9553"/>
              <a:gd name="connsiteY39" fmla="*/ 8846 h 10000"/>
              <a:gd name="connsiteX40" fmla="*/ 7989 w 9553"/>
              <a:gd name="connsiteY40" fmla="*/ 9132 h 10000"/>
              <a:gd name="connsiteX41" fmla="*/ 7123 w 9553"/>
              <a:gd name="connsiteY41" fmla="*/ 9714 h 10000"/>
              <a:gd name="connsiteX42" fmla="*/ 6230 w 9553"/>
              <a:gd name="connsiteY42" fmla="*/ 10000 h 10000"/>
              <a:gd name="connsiteX43" fmla="*/ 5335 w 9553"/>
              <a:gd name="connsiteY43" fmla="*/ 10000 h 10000"/>
              <a:gd name="connsiteX44" fmla="*/ 4665 w 9553"/>
              <a:gd name="connsiteY44" fmla="*/ 10000 h 10000"/>
              <a:gd name="connsiteX45" fmla="*/ 3995 w 9553"/>
              <a:gd name="connsiteY45" fmla="*/ 10000 h 10000"/>
              <a:gd name="connsiteX46" fmla="*/ 3548 w 9553"/>
              <a:gd name="connsiteY46" fmla="*/ 10000 h 10000"/>
              <a:gd name="connsiteX47" fmla="*/ 2876 w 9553"/>
              <a:gd name="connsiteY47" fmla="*/ 10000 h 10000"/>
              <a:gd name="connsiteX48" fmla="*/ 2431 w 9553"/>
              <a:gd name="connsiteY48" fmla="*/ 9714 h 10000"/>
              <a:gd name="connsiteX49" fmla="*/ 1984 w 9553"/>
              <a:gd name="connsiteY49" fmla="*/ 9714 h 10000"/>
              <a:gd name="connsiteX50" fmla="*/ 1565 w 9553"/>
              <a:gd name="connsiteY50" fmla="*/ 9426 h 10000"/>
              <a:gd name="connsiteX51" fmla="*/ 1117 w 9553"/>
              <a:gd name="connsiteY51" fmla="*/ 9132 h 10000"/>
              <a:gd name="connsiteX52" fmla="*/ 894 w 9553"/>
              <a:gd name="connsiteY52" fmla="*/ 8846 h 10000"/>
              <a:gd name="connsiteX53" fmla="*/ 448 w 9553"/>
              <a:gd name="connsiteY53" fmla="*/ 8271 h 10000"/>
              <a:gd name="connsiteX54" fmla="*/ 225 w 9553"/>
              <a:gd name="connsiteY54" fmla="*/ 7696 h 10000"/>
              <a:gd name="connsiteX55" fmla="*/ 0 w 9553"/>
              <a:gd name="connsiteY55" fmla="*/ 6869 h 10000"/>
              <a:gd name="connsiteX0" fmla="*/ 933 w 9764"/>
              <a:gd name="connsiteY0" fmla="*/ 6293 h 10000"/>
              <a:gd name="connsiteX1" fmla="*/ 1168 w 9764"/>
              <a:gd name="connsiteY1" fmla="*/ 6585 h 10000"/>
              <a:gd name="connsiteX2" fmla="*/ 1637 w 9764"/>
              <a:gd name="connsiteY2" fmla="*/ 7157 h 10000"/>
              <a:gd name="connsiteX3" fmla="*/ 2309 w 9764"/>
              <a:gd name="connsiteY3" fmla="*/ 7157 h 10000"/>
              <a:gd name="connsiteX4" fmla="*/ 3010 w 9764"/>
              <a:gd name="connsiteY4" fmla="*/ 7446 h 10000"/>
              <a:gd name="connsiteX5" fmla="*/ 3711 w 9764"/>
              <a:gd name="connsiteY5" fmla="*/ 7446 h 10000"/>
              <a:gd name="connsiteX6" fmla="*/ 4413 w 9764"/>
              <a:gd name="connsiteY6" fmla="*/ 7446 h 10000"/>
              <a:gd name="connsiteX7" fmla="*/ 5115 w 9764"/>
              <a:gd name="connsiteY7" fmla="*/ 7446 h 10000"/>
              <a:gd name="connsiteX8" fmla="*/ 5817 w 9764"/>
              <a:gd name="connsiteY8" fmla="*/ 7446 h 10000"/>
              <a:gd name="connsiteX9" fmla="*/ 6286 w 9764"/>
              <a:gd name="connsiteY9" fmla="*/ 7157 h 10000"/>
              <a:gd name="connsiteX10" fmla="*/ 6986 w 9764"/>
              <a:gd name="connsiteY10" fmla="*/ 6585 h 10000"/>
              <a:gd name="connsiteX11" fmla="*/ 7220 w 9764"/>
              <a:gd name="connsiteY11" fmla="*/ 6293 h 10000"/>
              <a:gd name="connsiteX12" fmla="*/ 7424 w 9764"/>
              <a:gd name="connsiteY12" fmla="*/ 5716 h 10000"/>
              <a:gd name="connsiteX13" fmla="*/ 7659 w 9764"/>
              <a:gd name="connsiteY13" fmla="*/ 4848 h 10000"/>
              <a:gd name="connsiteX14" fmla="*/ 7893 w 9764"/>
              <a:gd name="connsiteY14" fmla="*/ 3998 h 10000"/>
              <a:gd name="connsiteX15" fmla="*/ 8127 w 9764"/>
              <a:gd name="connsiteY15" fmla="*/ 3129 h 10000"/>
              <a:gd name="connsiteX16" fmla="*/ 8127 w 9764"/>
              <a:gd name="connsiteY16" fmla="*/ 2268 h 10000"/>
              <a:gd name="connsiteX17" fmla="*/ 8127 w 9764"/>
              <a:gd name="connsiteY17" fmla="*/ 1399 h 10000"/>
              <a:gd name="connsiteX18" fmla="*/ 8360 w 9764"/>
              <a:gd name="connsiteY18" fmla="*/ 576 h 10000"/>
              <a:gd name="connsiteX19" fmla="*/ 8360 w 9764"/>
              <a:gd name="connsiteY19" fmla="*/ 286 h 10000"/>
              <a:gd name="connsiteX20" fmla="*/ 8595 w 9764"/>
              <a:gd name="connsiteY20" fmla="*/ 0 h 10000"/>
              <a:gd name="connsiteX21" fmla="*/ 8595 w 9764"/>
              <a:gd name="connsiteY21" fmla="*/ 0 h 10000"/>
              <a:gd name="connsiteX22" fmla="*/ 8595 w 9764"/>
              <a:gd name="connsiteY22" fmla="*/ 286 h 10000"/>
              <a:gd name="connsiteX23" fmla="*/ 8595 w 9764"/>
              <a:gd name="connsiteY23" fmla="*/ 576 h 10000"/>
              <a:gd name="connsiteX24" fmla="*/ 8595 w 9764"/>
              <a:gd name="connsiteY24" fmla="*/ 825 h 10000"/>
              <a:gd name="connsiteX25" fmla="*/ 8827 w 9764"/>
              <a:gd name="connsiteY25" fmla="*/ 1115 h 10000"/>
              <a:gd name="connsiteX26" fmla="*/ 8827 w 9764"/>
              <a:gd name="connsiteY26" fmla="*/ 1689 h 10000"/>
              <a:gd name="connsiteX27" fmla="*/ 8827 w 9764"/>
              <a:gd name="connsiteY27" fmla="*/ 2268 h 10000"/>
              <a:gd name="connsiteX28" fmla="*/ 9063 w 9764"/>
              <a:gd name="connsiteY28" fmla="*/ 2843 h 10000"/>
              <a:gd name="connsiteX29" fmla="*/ 9063 w 9764"/>
              <a:gd name="connsiteY29" fmla="*/ 4278 h 10000"/>
              <a:gd name="connsiteX30" fmla="*/ 9296 w 9764"/>
              <a:gd name="connsiteY30" fmla="*/ 5434 h 10000"/>
              <a:gd name="connsiteX31" fmla="*/ 9531 w 9764"/>
              <a:gd name="connsiteY31" fmla="*/ 6293 h 10000"/>
              <a:gd name="connsiteX32" fmla="*/ 9764 w 9764"/>
              <a:gd name="connsiteY32" fmla="*/ 6869 h 10000"/>
              <a:gd name="connsiteX33" fmla="*/ 9764 w 9764"/>
              <a:gd name="connsiteY33" fmla="*/ 7157 h 10000"/>
              <a:gd name="connsiteX34" fmla="*/ 9764 w 9764"/>
              <a:gd name="connsiteY34" fmla="*/ 7446 h 10000"/>
              <a:gd name="connsiteX35" fmla="*/ 9764 w 9764"/>
              <a:gd name="connsiteY35" fmla="*/ 7696 h 10000"/>
              <a:gd name="connsiteX36" fmla="*/ 9531 w 9764"/>
              <a:gd name="connsiteY36" fmla="*/ 7988 h 10000"/>
              <a:gd name="connsiteX37" fmla="*/ 9296 w 9764"/>
              <a:gd name="connsiteY37" fmla="*/ 8271 h 10000"/>
              <a:gd name="connsiteX38" fmla="*/ 9063 w 9764"/>
              <a:gd name="connsiteY38" fmla="*/ 8561 h 10000"/>
              <a:gd name="connsiteX39" fmla="*/ 8595 w 9764"/>
              <a:gd name="connsiteY39" fmla="*/ 8846 h 10000"/>
              <a:gd name="connsiteX40" fmla="*/ 8127 w 9764"/>
              <a:gd name="connsiteY40" fmla="*/ 9132 h 10000"/>
              <a:gd name="connsiteX41" fmla="*/ 7220 w 9764"/>
              <a:gd name="connsiteY41" fmla="*/ 9714 h 10000"/>
              <a:gd name="connsiteX42" fmla="*/ 6286 w 9764"/>
              <a:gd name="connsiteY42" fmla="*/ 10000 h 10000"/>
              <a:gd name="connsiteX43" fmla="*/ 5349 w 9764"/>
              <a:gd name="connsiteY43" fmla="*/ 10000 h 10000"/>
              <a:gd name="connsiteX44" fmla="*/ 4647 w 9764"/>
              <a:gd name="connsiteY44" fmla="*/ 10000 h 10000"/>
              <a:gd name="connsiteX45" fmla="*/ 3946 w 9764"/>
              <a:gd name="connsiteY45" fmla="*/ 10000 h 10000"/>
              <a:gd name="connsiteX46" fmla="*/ 3478 w 9764"/>
              <a:gd name="connsiteY46" fmla="*/ 10000 h 10000"/>
              <a:gd name="connsiteX47" fmla="*/ 2775 w 9764"/>
              <a:gd name="connsiteY47" fmla="*/ 10000 h 10000"/>
              <a:gd name="connsiteX48" fmla="*/ 2309 w 9764"/>
              <a:gd name="connsiteY48" fmla="*/ 9714 h 10000"/>
              <a:gd name="connsiteX49" fmla="*/ 1841 w 9764"/>
              <a:gd name="connsiteY49" fmla="*/ 9714 h 10000"/>
              <a:gd name="connsiteX50" fmla="*/ 1402 w 9764"/>
              <a:gd name="connsiteY50" fmla="*/ 9426 h 10000"/>
              <a:gd name="connsiteX51" fmla="*/ 933 w 9764"/>
              <a:gd name="connsiteY51" fmla="*/ 9132 h 10000"/>
              <a:gd name="connsiteX52" fmla="*/ 700 w 9764"/>
              <a:gd name="connsiteY52" fmla="*/ 8846 h 10000"/>
              <a:gd name="connsiteX53" fmla="*/ 233 w 9764"/>
              <a:gd name="connsiteY53" fmla="*/ 8271 h 10000"/>
              <a:gd name="connsiteX54" fmla="*/ 0 w 9764"/>
              <a:gd name="connsiteY54" fmla="*/ 7696 h 10000"/>
              <a:gd name="connsiteX0" fmla="*/ 717 w 9761"/>
              <a:gd name="connsiteY0" fmla="*/ 6293 h 10000"/>
              <a:gd name="connsiteX1" fmla="*/ 957 w 9761"/>
              <a:gd name="connsiteY1" fmla="*/ 6585 h 10000"/>
              <a:gd name="connsiteX2" fmla="*/ 1438 w 9761"/>
              <a:gd name="connsiteY2" fmla="*/ 7157 h 10000"/>
              <a:gd name="connsiteX3" fmla="*/ 2126 w 9761"/>
              <a:gd name="connsiteY3" fmla="*/ 7157 h 10000"/>
              <a:gd name="connsiteX4" fmla="*/ 2844 w 9761"/>
              <a:gd name="connsiteY4" fmla="*/ 7446 h 10000"/>
              <a:gd name="connsiteX5" fmla="*/ 3562 w 9761"/>
              <a:gd name="connsiteY5" fmla="*/ 7446 h 10000"/>
              <a:gd name="connsiteX6" fmla="*/ 4281 w 9761"/>
              <a:gd name="connsiteY6" fmla="*/ 7446 h 10000"/>
              <a:gd name="connsiteX7" fmla="*/ 5000 w 9761"/>
              <a:gd name="connsiteY7" fmla="*/ 7446 h 10000"/>
              <a:gd name="connsiteX8" fmla="*/ 5719 w 9761"/>
              <a:gd name="connsiteY8" fmla="*/ 7446 h 10000"/>
              <a:gd name="connsiteX9" fmla="*/ 6199 w 9761"/>
              <a:gd name="connsiteY9" fmla="*/ 7157 h 10000"/>
              <a:gd name="connsiteX10" fmla="*/ 6916 w 9761"/>
              <a:gd name="connsiteY10" fmla="*/ 6585 h 10000"/>
              <a:gd name="connsiteX11" fmla="*/ 7156 w 9761"/>
              <a:gd name="connsiteY11" fmla="*/ 6293 h 10000"/>
              <a:gd name="connsiteX12" fmla="*/ 7364 w 9761"/>
              <a:gd name="connsiteY12" fmla="*/ 5716 h 10000"/>
              <a:gd name="connsiteX13" fmla="*/ 7605 w 9761"/>
              <a:gd name="connsiteY13" fmla="*/ 4848 h 10000"/>
              <a:gd name="connsiteX14" fmla="*/ 7845 w 9761"/>
              <a:gd name="connsiteY14" fmla="*/ 3998 h 10000"/>
              <a:gd name="connsiteX15" fmla="*/ 8084 w 9761"/>
              <a:gd name="connsiteY15" fmla="*/ 3129 h 10000"/>
              <a:gd name="connsiteX16" fmla="*/ 8084 w 9761"/>
              <a:gd name="connsiteY16" fmla="*/ 2268 h 10000"/>
              <a:gd name="connsiteX17" fmla="*/ 8084 w 9761"/>
              <a:gd name="connsiteY17" fmla="*/ 1399 h 10000"/>
              <a:gd name="connsiteX18" fmla="*/ 8323 w 9761"/>
              <a:gd name="connsiteY18" fmla="*/ 576 h 10000"/>
              <a:gd name="connsiteX19" fmla="*/ 8323 w 9761"/>
              <a:gd name="connsiteY19" fmla="*/ 286 h 10000"/>
              <a:gd name="connsiteX20" fmla="*/ 8564 w 9761"/>
              <a:gd name="connsiteY20" fmla="*/ 0 h 10000"/>
              <a:gd name="connsiteX21" fmla="*/ 8564 w 9761"/>
              <a:gd name="connsiteY21" fmla="*/ 0 h 10000"/>
              <a:gd name="connsiteX22" fmla="*/ 8564 w 9761"/>
              <a:gd name="connsiteY22" fmla="*/ 286 h 10000"/>
              <a:gd name="connsiteX23" fmla="*/ 8564 w 9761"/>
              <a:gd name="connsiteY23" fmla="*/ 576 h 10000"/>
              <a:gd name="connsiteX24" fmla="*/ 8564 w 9761"/>
              <a:gd name="connsiteY24" fmla="*/ 825 h 10000"/>
              <a:gd name="connsiteX25" fmla="*/ 8801 w 9761"/>
              <a:gd name="connsiteY25" fmla="*/ 1115 h 10000"/>
              <a:gd name="connsiteX26" fmla="*/ 8801 w 9761"/>
              <a:gd name="connsiteY26" fmla="*/ 1689 h 10000"/>
              <a:gd name="connsiteX27" fmla="*/ 8801 w 9761"/>
              <a:gd name="connsiteY27" fmla="*/ 2268 h 10000"/>
              <a:gd name="connsiteX28" fmla="*/ 9043 w 9761"/>
              <a:gd name="connsiteY28" fmla="*/ 2843 h 10000"/>
              <a:gd name="connsiteX29" fmla="*/ 9043 w 9761"/>
              <a:gd name="connsiteY29" fmla="*/ 4278 h 10000"/>
              <a:gd name="connsiteX30" fmla="*/ 9282 w 9761"/>
              <a:gd name="connsiteY30" fmla="*/ 5434 h 10000"/>
              <a:gd name="connsiteX31" fmla="*/ 9522 w 9761"/>
              <a:gd name="connsiteY31" fmla="*/ 6293 h 10000"/>
              <a:gd name="connsiteX32" fmla="*/ 9761 w 9761"/>
              <a:gd name="connsiteY32" fmla="*/ 6869 h 10000"/>
              <a:gd name="connsiteX33" fmla="*/ 9761 w 9761"/>
              <a:gd name="connsiteY33" fmla="*/ 7157 h 10000"/>
              <a:gd name="connsiteX34" fmla="*/ 9761 w 9761"/>
              <a:gd name="connsiteY34" fmla="*/ 7446 h 10000"/>
              <a:gd name="connsiteX35" fmla="*/ 9761 w 9761"/>
              <a:gd name="connsiteY35" fmla="*/ 7696 h 10000"/>
              <a:gd name="connsiteX36" fmla="*/ 9522 w 9761"/>
              <a:gd name="connsiteY36" fmla="*/ 7988 h 10000"/>
              <a:gd name="connsiteX37" fmla="*/ 9282 w 9761"/>
              <a:gd name="connsiteY37" fmla="*/ 8271 h 10000"/>
              <a:gd name="connsiteX38" fmla="*/ 9043 w 9761"/>
              <a:gd name="connsiteY38" fmla="*/ 8561 h 10000"/>
              <a:gd name="connsiteX39" fmla="*/ 8564 w 9761"/>
              <a:gd name="connsiteY39" fmla="*/ 8846 h 10000"/>
              <a:gd name="connsiteX40" fmla="*/ 8084 w 9761"/>
              <a:gd name="connsiteY40" fmla="*/ 9132 h 10000"/>
              <a:gd name="connsiteX41" fmla="*/ 7156 w 9761"/>
              <a:gd name="connsiteY41" fmla="*/ 9714 h 10000"/>
              <a:gd name="connsiteX42" fmla="*/ 6199 w 9761"/>
              <a:gd name="connsiteY42" fmla="*/ 10000 h 10000"/>
              <a:gd name="connsiteX43" fmla="*/ 5239 w 9761"/>
              <a:gd name="connsiteY43" fmla="*/ 10000 h 10000"/>
              <a:gd name="connsiteX44" fmla="*/ 4520 w 9761"/>
              <a:gd name="connsiteY44" fmla="*/ 10000 h 10000"/>
              <a:gd name="connsiteX45" fmla="*/ 3802 w 9761"/>
              <a:gd name="connsiteY45" fmla="*/ 10000 h 10000"/>
              <a:gd name="connsiteX46" fmla="*/ 3323 w 9761"/>
              <a:gd name="connsiteY46" fmla="*/ 10000 h 10000"/>
              <a:gd name="connsiteX47" fmla="*/ 2603 w 9761"/>
              <a:gd name="connsiteY47" fmla="*/ 10000 h 10000"/>
              <a:gd name="connsiteX48" fmla="*/ 2126 w 9761"/>
              <a:gd name="connsiteY48" fmla="*/ 9714 h 10000"/>
              <a:gd name="connsiteX49" fmla="*/ 1646 w 9761"/>
              <a:gd name="connsiteY49" fmla="*/ 9714 h 10000"/>
              <a:gd name="connsiteX50" fmla="*/ 1197 w 9761"/>
              <a:gd name="connsiteY50" fmla="*/ 9426 h 10000"/>
              <a:gd name="connsiteX51" fmla="*/ 717 w 9761"/>
              <a:gd name="connsiteY51" fmla="*/ 9132 h 10000"/>
              <a:gd name="connsiteX52" fmla="*/ 478 w 9761"/>
              <a:gd name="connsiteY52" fmla="*/ 8846 h 10000"/>
              <a:gd name="connsiteX53" fmla="*/ 0 w 9761"/>
              <a:gd name="connsiteY53" fmla="*/ 8271 h 10000"/>
              <a:gd name="connsiteX0" fmla="*/ 245 w 9510"/>
              <a:gd name="connsiteY0" fmla="*/ 6293 h 10000"/>
              <a:gd name="connsiteX1" fmla="*/ 490 w 9510"/>
              <a:gd name="connsiteY1" fmla="*/ 6585 h 10000"/>
              <a:gd name="connsiteX2" fmla="*/ 983 w 9510"/>
              <a:gd name="connsiteY2" fmla="*/ 7157 h 10000"/>
              <a:gd name="connsiteX3" fmla="*/ 1688 w 9510"/>
              <a:gd name="connsiteY3" fmla="*/ 7157 h 10000"/>
              <a:gd name="connsiteX4" fmla="*/ 2424 w 9510"/>
              <a:gd name="connsiteY4" fmla="*/ 7446 h 10000"/>
              <a:gd name="connsiteX5" fmla="*/ 3159 w 9510"/>
              <a:gd name="connsiteY5" fmla="*/ 7446 h 10000"/>
              <a:gd name="connsiteX6" fmla="*/ 3896 w 9510"/>
              <a:gd name="connsiteY6" fmla="*/ 7446 h 10000"/>
              <a:gd name="connsiteX7" fmla="*/ 4632 w 9510"/>
              <a:gd name="connsiteY7" fmla="*/ 7446 h 10000"/>
              <a:gd name="connsiteX8" fmla="*/ 5369 w 9510"/>
              <a:gd name="connsiteY8" fmla="*/ 7446 h 10000"/>
              <a:gd name="connsiteX9" fmla="*/ 5861 w 9510"/>
              <a:gd name="connsiteY9" fmla="*/ 7157 h 10000"/>
              <a:gd name="connsiteX10" fmla="*/ 6595 w 9510"/>
              <a:gd name="connsiteY10" fmla="*/ 6585 h 10000"/>
              <a:gd name="connsiteX11" fmla="*/ 6841 w 9510"/>
              <a:gd name="connsiteY11" fmla="*/ 6293 h 10000"/>
              <a:gd name="connsiteX12" fmla="*/ 7054 w 9510"/>
              <a:gd name="connsiteY12" fmla="*/ 5716 h 10000"/>
              <a:gd name="connsiteX13" fmla="*/ 7301 w 9510"/>
              <a:gd name="connsiteY13" fmla="*/ 4848 h 10000"/>
              <a:gd name="connsiteX14" fmla="*/ 7547 w 9510"/>
              <a:gd name="connsiteY14" fmla="*/ 3998 h 10000"/>
              <a:gd name="connsiteX15" fmla="*/ 7792 w 9510"/>
              <a:gd name="connsiteY15" fmla="*/ 3129 h 10000"/>
              <a:gd name="connsiteX16" fmla="*/ 7792 w 9510"/>
              <a:gd name="connsiteY16" fmla="*/ 2268 h 10000"/>
              <a:gd name="connsiteX17" fmla="*/ 7792 w 9510"/>
              <a:gd name="connsiteY17" fmla="*/ 1399 h 10000"/>
              <a:gd name="connsiteX18" fmla="*/ 8037 w 9510"/>
              <a:gd name="connsiteY18" fmla="*/ 576 h 10000"/>
              <a:gd name="connsiteX19" fmla="*/ 8037 w 9510"/>
              <a:gd name="connsiteY19" fmla="*/ 286 h 10000"/>
              <a:gd name="connsiteX20" fmla="*/ 8284 w 9510"/>
              <a:gd name="connsiteY20" fmla="*/ 0 h 10000"/>
              <a:gd name="connsiteX21" fmla="*/ 8284 w 9510"/>
              <a:gd name="connsiteY21" fmla="*/ 0 h 10000"/>
              <a:gd name="connsiteX22" fmla="*/ 8284 w 9510"/>
              <a:gd name="connsiteY22" fmla="*/ 286 h 10000"/>
              <a:gd name="connsiteX23" fmla="*/ 8284 w 9510"/>
              <a:gd name="connsiteY23" fmla="*/ 576 h 10000"/>
              <a:gd name="connsiteX24" fmla="*/ 8284 w 9510"/>
              <a:gd name="connsiteY24" fmla="*/ 825 h 10000"/>
              <a:gd name="connsiteX25" fmla="*/ 8526 w 9510"/>
              <a:gd name="connsiteY25" fmla="*/ 1115 h 10000"/>
              <a:gd name="connsiteX26" fmla="*/ 8526 w 9510"/>
              <a:gd name="connsiteY26" fmla="*/ 1689 h 10000"/>
              <a:gd name="connsiteX27" fmla="*/ 8526 w 9510"/>
              <a:gd name="connsiteY27" fmla="*/ 2268 h 10000"/>
              <a:gd name="connsiteX28" fmla="*/ 8774 w 9510"/>
              <a:gd name="connsiteY28" fmla="*/ 2843 h 10000"/>
              <a:gd name="connsiteX29" fmla="*/ 8774 w 9510"/>
              <a:gd name="connsiteY29" fmla="*/ 4278 h 10000"/>
              <a:gd name="connsiteX30" fmla="*/ 9019 w 9510"/>
              <a:gd name="connsiteY30" fmla="*/ 5434 h 10000"/>
              <a:gd name="connsiteX31" fmla="*/ 9265 w 9510"/>
              <a:gd name="connsiteY31" fmla="*/ 6293 h 10000"/>
              <a:gd name="connsiteX32" fmla="*/ 9510 w 9510"/>
              <a:gd name="connsiteY32" fmla="*/ 6869 h 10000"/>
              <a:gd name="connsiteX33" fmla="*/ 9510 w 9510"/>
              <a:gd name="connsiteY33" fmla="*/ 7157 h 10000"/>
              <a:gd name="connsiteX34" fmla="*/ 9510 w 9510"/>
              <a:gd name="connsiteY34" fmla="*/ 7446 h 10000"/>
              <a:gd name="connsiteX35" fmla="*/ 9510 w 9510"/>
              <a:gd name="connsiteY35" fmla="*/ 7696 h 10000"/>
              <a:gd name="connsiteX36" fmla="*/ 9265 w 9510"/>
              <a:gd name="connsiteY36" fmla="*/ 7988 h 10000"/>
              <a:gd name="connsiteX37" fmla="*/ 9019 w 9510"/>
              <a:gd name="connsiteY37" fmla="*/ 8271 h 10000"/>
              <a:gd name="connsiteX38" fmla="*/ 8774 w 9510"/>
              <a:gd name="connsiteY38" fmla="*/ 8561 h 10000"/>
              <a:gd name="connsiteX39" fmla="*/ 8284 w 9510"/>
              <a:gd name="connsiteY39" fmla="*/ 8846 h 10000"/>
              <a:gd name="connsiteX40" fmla="*/ 7792 w 9510"/>
              <a:gd name="connsiteY40" fmla="*/ 9132 h 10000"/>
              <a:gd name="connsiteX41" fmla="*/ 6841 w 9510"/>
              <a:gd name="connsiteY41" fmla="*/ 9714 h 10000"/>
              <a:gd name="connsiteX42" fmla="*/ 5861 w 9510"/>
              <a:gd name="connsiteY42" fmla="*/ 10000 h 10000"/>
              <a:gd name="connsiteX43" fmla="*/ 4877 w 9510"/>
              <a:gd name="connsiteY43" fmla="*/ 10000 h 10000"/>
              <a:gd name="connsiteX44" fmla="*/ 4141 w 9510"/>
              <a:gd name="connsiteY44" fmla="*/ 10000 h 10000"/>
              <a:gd name="connsiteX45" fmla="*/ 3405 w 9510"/>
              <a:gd name="connsiteY45" fmla="*/ 10000 h 10000"/>
              <a:gd name="connsiteX46" fmla="*/ 2914 w 9510"/>
              <a:gd name="connsiteY46" fmla="*/ 10000 h 10000"/>
              <a:gd name="connsiteX47" fmla="*/ 2177 w 9510"/>
              <a:gd name="connsiteY47" fmla="*/ 10000 h 10000"/>
              <a:gd name="connsiteX48" fmla="*/ 1688 w 9510"/>
              <a:gd name="connsiteY48" fmla="*/ 9714 h 10000"/>
              <a:gd name="connsiteX49" fmla="*/ 1196 w 9510"/>
              <a:gd name="connsiteY49" fmla="*/ 9714 h 10000"/>
              <a:gd name="connsiteX50" fmla="*/ 736 w 9510"/>
              <a:gd name="connsiteY50" fmla="*/ 9426 h 10000"/>
              <a:gd name="connsiteX51" fmla="*/ 245 w 9510"/>
              <a:gd name="connsiteY51" fmla="*/ 9132 h 10000"/>
              <a:gd name="connsiteX52" fmla="*/ 0 w 9510"/>
              <a:gd name="connsiteY52" fmla="*/ 8846 h 10000"/>
              <a:gd name="connsiteX0" fmla="*/ 0 w 9742"/>
              <a:gd name="connsiteY0" fmla="*/ 6293 h 10000"/>
              <a:gd name="connsiteX1" fmla="*/ 257 w 9742"/>
              <a:gd name="connsiteY1" fmla="*/ 6585 h 10000"/>
              <a:gd name="connsiteX2" fmla="*/ 776 w 9742"/>
              <a:gd name="connsiteY2" fmla="*/ 7157 h 10000"/>
              <a:gd name="connsiteX3" fmla="*/ 1517 w 9742"/>
              <a:gd name="connsiteY3" fmla="*/ 7157 h 10000"/>
              <a:gd name="connsiteX4" fmla="*/ 2291 w 9742"/>
              <a:gd name="connsiteY4" fmla="*/ 7446 h 10000"/>
              <a:gd name="connsiteX5" fmla="*/ 3064 w 9742"/>
              <a:gd name="connsiteY5" fmla="*/ 7446 h 10000"/>
              <a:gd name="connsiteX6" fmla="*/ 3839 w 9742"/>
              <a:gd name="connsiteY6" fmla="*/ 7446 h 10000"/>
              <a:gd name="connsiteX7" fmla="*/ 4613 w 9742"/>
              <a:gd name="connsiteY7" fmla="*/ 7446 h 10000"/>
              <a:gd name="connsiteX8" fmla="*/ 5388 w 9742"/>
              <a:gd name="connsiteY8" fmla="*/ 7446 h 10000"/>
              <a:gd name="connsiteX9" fmla="*/ 5905 w 9742"/>
              <a:gd name="connsiteY9" fmla="*/ 7157 h 10000"/>
              <a:gd name="connsiteX10" fmla="*/ 6677 w 9742"/>
              <a:gd name="connsiteY10" fmla="*/ 6585 h 10000"/>
              <a:gd name="connsiteX11" fmla="*/ 6935 w 9742"/>
              <a:gd name="connsiteY11" fmla="*/ 6293 h 10000"/>
              <a:gd name="connsiteX12" fmla="*/ 7159 w 9742"/>
              <a:gd name="connsiteY12" fmla="*/ 5716 h 10000"/>
              <a:gd name="connsiteX13" fmla="*/ 7419 w 9742"/>
              <a:gd name="connsiteY13" fmla="*/ 4848 h 10000"/>
              <a:gd name="connsiteX14" fmla="*/ 7678 w 9742"/>
              <a:gd name="connsiteY14" fmla="*/ 3998 h 10000"/>
              <a:gd name="connsiteX15" fmla="*/ 7935 w 9742"/>
              <a:gd name="connsiteY15" fmla="*/ 3129 h 10000"/>
              <a:gd name="connsiteX16" fmla="*/ 7935 w 9742"/>
              <a:gd name="connsiteY16" fmla="*/ 2268 h 10000"/>
              <a:gd name="connsiteX17" fmla="*/ 7935 w 9742"/>
              <a:gd name="connsiteY17" fmla="*/ 1399 h 10000"/>
              <a:gd name="connsiteX18" fmla="*/ 8193 w 9742"/>
              <a:gd name="connsiteY18" fmla="*/ 576 h 10000"/>
              <a:gd name="connsiteX19" fmla="*/ 8193 w 9742"/>
              <a:gd name="connsiteY19" fmla="*/ 286 h 10000"/>
              <a:gd name="connsiteX20" fmla="*/ 8453 w 9742"/>
              <a:gd name="connsiteY20" fmla="*/ 0 h 10000"/>
              <a:gd name="connsiteX21" fmla="*/ 8453 w 9742"/>
              <a:gd name="connsiteY21" fmla="*/ 0 h 10000"/>
              <a:gd name="connsiteX22" fmla="*/ 8453 w 9742"/>
              <a:gd name="connsiteY22" fmla="*/ 286 h 10000"/>
              <a:gd name="connsiteX23" fmla="*/ 8453 w 9742"/>
              <a:gd name="connsiteY23" fmla="*/ 576 h 10000"/>
              <a:gd name="connsiteX24" fmla="*/ 8453 w 9742"/>
              <a:gd name="connsiteY24" fmla="*/ 825 h 10000"/>
              <a:gd name="connsiteX25" fmla="*/ 8707 w 9742"/>
              <a:gd name="connsiteY25" fmla="*/ 1115 h 10000"/>
              <a:gd name="connsiteX26" fmla="*/ 8707 w 9742"/>
              <a:gd name="connsiteY26" fmla="*/ 1689 h 10000"/>
              <a:gd name="connsiteX27" fmla="*/ 8707 w 9742"/>
              <a:gd name="connsiteY27" fmla="*/ 2268 h 10000"/>
              <a:gd name="connsiteX28" fmla="*/ 8968 w 9742"/>
              <a:gd name="connsiteY28" fmla="*/ 2843 h 10000"/>
              <a:gd name="connsiteX29" fmla="*/ 8968 w 9742"/>
              <a:gd name="connsiteY29" fmla="*/ 4278 h 10000"/>
              <a:gd name="connsiteX30" fmla="*/ 9226 w 9742"/>
              <a:gd name="connsiteY30" fmla="*/ 5434 h 10000"/>
              <a:gd name="connsiteX31" fmla="*/ 9484 w 9742"/>
              <a:gd name="connsiteY31" fmla="*/ 6293 h 10000"/>
              <a:gd name="connsiteX32" fmla="*/ 9742 w 9742"/>
              <a:gd name="connsiteY32" fmla="*/ 6869 h 10000"/>
              <a:gd name="connsiteX33" fmla="*/ 9742 w 9742"/>
              <a:gd name="connsiteY33" fmla="*/ 7157 h 10000"/>
              <a:gd name="connsiteX34" fmla="*/ 9742 w 9742"/>
              <a:gd name="connsiteY34" fmla="*/ 7446 h 10000"/>
              <a:gd name="connsiteX35" fmla="*/ 9742 w 9742"/>
              <a:gd name="connsiteY35" fmla="*/ 7696 h 10000"/>
              <a:gd name="connsiteX36" fmla="*/ 9484 w 9742"/>
              <a:gd name="connsiteY36" fmla="*/ 7988 h 10000"/>
              <a:gd name="connsiteX37" fmla="*/ 9226 w 9742"/>
              <a:gd name="connsiteY37" fmla="*/ 8271 h 10000"/>
              <a:gd name="connsiteX38" fmla="*/ 8968 w 9742"/>
              <a:gd name="connsiteY38" fmla="*/ 8561 h 10000"/>
              <a:gd name="connsiteX39" fmla="*/ 8453 w 9742"/>
              <a:gd name="connsiteY39" fmla="*/ 8846 h 10000"/>
              <a:gd name="connsiteX40" fmla="*/ 7935 w 9742"/>
              <a:gd name="connsiteY40" fmla="*/ 9132 h 10000"/>
              <a:gd name="connsiteX41" fmla="*/ 6935 w 9742"/>
              <a:gd name="connsiteY41" fmla="*/ 9714 h 10000"/>
              <a:gd name="connsiteX42" fmla="*/ 5905 w 9742"/>
              <a:gd name="connsiteY42" fmla="*/ 10000 h 10000"/>
              <a:gd name="connsiteX43" fmla="*/ 4870 w 9742"/>
              <a:gd name="connsiteY43" fmla="*/ 10000 h 10000"/>
              <a:gd name="connsiteX44" fmla="*/ 4096 w 9742"/>
              <a:gd name="connsiteY44" fmla="*/ 10000 h 10000"/>
              <a:gd name="connsiteX45" fmla="*/ 3322 w 9742"/>
              <a:gd name="connsiteY45" fmla="*/ 10000 h 10000"/>
              <a:gd name="connsiteX46" fmla="*/ 2806 w 9742"/>
              <a:gd name="connsiteY46" fmla="*/ 10000 h 10000"/>
              <a:gd name="connsiteX47" fmla="*/ 2031 w 9742"/>
              <a:gd name="connsiteY47" fmla="*/ 10000 h 10000"/>
              <a:gd name="connsiteX48" fmla="*/ 1517 w 9742"/>
              <a:gd name="connsiteY48" fmla="*/ 9714 h 10000"/>
              <a:gd name="connsiteX49" fmla="*/ 1000 w 9742"/>
              <a:gd name="connsiteY49" fmla="*/ 9714 h 10000"/>
              <a:gd name="connsiteX50" fmla="*/ 516 w 9742"/>
              <a:gd name="connsiteY50" fmla="*/ 9426 h 10000"/>
              <a:gd name="connsiteX51" fmla="*/ 0 w 9742"/>
              <a:gd name="connsiteY51" fmla="*/ 9132 h 10000"/>
              <a:gd name="connsiteX0" fmla="*/ 0 w 10000"/>
              <a:gd name="connsiteY0" fmla="*/ 6293 h 10000"/>
              <a:gd name="connsiteX1" fmla="*/ 797 w 10000"/>
              <a:gd name="connsiteY1" fmla="*/ 7157 h 10000"/>
              <a:gd name="connsiteX2" fmla="*/ 1557 w 10000"/>
              <a:gd name="connsiteY2" fmla="*/ 7157 h 10000"/>
              <a:gd name="connsiteX3" fmla="*/ 2352 w 10000"/>
              <a:gd name="connsiteY3" fmla="*/ 7446 h 10000"/>
              <a:gd name="connsiteX4" fmla="*/ 3145 w 10000"/>
              <a:gd name="connsiteY4" fmla="*/ 7446 h 10000"/>
              <a:gd name="connsiteX5" fmla="*/ 3941 w 10000"/>
              <a:gd name="connsiteY5" fmla="*/ 7446 h 10000"/>
              <a:gd name="connsiteX6" fmla="*/ 4735 w 10000"/>
              <a:gd name="connsiteY6" fmla="*/ 7446 h 10000"/>
              <a:gd name="connsiteX7" fmla="*/ 5531 w 10000"/>
              <a:gd name="connsiteY7" fmla="*/ 7446 h 10000"/>
              <a:gd name="connsiteX8" fmla="*/ 6061 w 10000"/>
              <a:gd name="connsiteY8" fmla="*/ 7157 h 10000"/>
              <a:gd name="connsiteX9" fmla="*/ 6854 w 10000"/>
              <a:gd name="connsiteY9" fmla="*/ 6585 h 10000"/>
              <a:gd name="connsiteX10" fmla="*/ 7119 w 10000"/>
              <a:gd name="connsiteY10" fmla="*/ 6293 h 10000"/>
              <a:gd name="connsiteX11" fmla="*/ 7349 w 10000"/>
              <a:gd name="connsiteY11" fmla="*/ 5716 h 10000"/>
              <a:gd name="connsiteX12" fmla="*/ 7615 w 10000"/>
              <a:gd name="connsiteY12" fmla="*/ 4848 h 10000"/>
              <a:gd name="connsiteX13" fmla="*/ 7881 w 10000"/>
              <a:gd name="connsiteY13" fmla="*/ 3998 h 10000"/>
              <a:gd name="connsiteX14" fmla="*/ 8145 w 10000"/>
              <a:gd name="connsiteY14" fmla="*/ 3129 h 10000"/>
              <a:gd name="connsiteX15" fmla="*/ 8145 w 10000"/>
              <a:gd name="connsiteY15" fmla="*/ 2268 h 10000"/>
              <a:gd name="connsiteX16" fmla="*/ 8145 w 10000"/>
              <a:gd name="connsiteY16" fmla="*/ 1399 h 10000"/>
              <a:gd name="connsiteX17" fmla="*/ 8410 w 10000"/>
              <a:gd name="connsiteY17" fmla="*/ 576 h 10000"/>
              <a:gd name="connsiteX18" fmla="*/ 8410 w 10000"/>
              <a:gd name="connsiteY18" fmla="*/ 286 h 10000"/>
              <a:gd name="connsiteX19" fmla="*/ 8677 w 10000"/>
              <a:gd name="connsiteY19" fmla="*/ 0 h 10000"/>
              <a:gd name="connsiteX20" fmla="*/ 8677 w 10000"/>
              <a:gd name="connsiteY20" fmla="*/ 0 h 10000"/>
              <a:gd name="connsiteX21" fmla="*/ 8677 w 10000"/>
              <a:gd name="connsiteY21" fmla="*/ 286 h 10000"/>
              <a:gd name="connsiteX22" fmla="*/ 8677 w 10000"/>
              <a:gd name="connsiteY22" fmla="*/ 576 h 10000"/>
              <a:gd name="connsiteX23" fmla="*/ 8677 w 10000"/>
              <a:gd name="connsiteY23" fmla="*/ 825 h 10000"/>
              <a:gd name="connsiteX24" fmla="*/ 8938 w 10000"/>
              <a:gd name="connsiteY24" fmla="*/ 1115 h 10000"/>
              <a:gd name="connsiteX25" fmla="*/ 8938 w 10000"/>
              <a:gd name="connsiteY25" fmla="*/ 1689 h 10000"/>
              <a:gd name="connsiteX26" fmla="*/ 8938 w 10000"/>
              <a:gd name="connsiteY26" fmla="*/ 2268 h 10000"/>
              <a:gd name="connsiteX27" fmla="*/ 9206 w 10000"/>
              <a:gd name="connsiteY27" fmla="*/ 2843 h 10000"/>
              <a:gd name="connsiteX28" fmla="*/ 9206 w 10000"/>
              <a:gd name="connsiteY28" fmla="*/ 4278 h 10000"/>
              <a:gd name="connsiteX29" fmla="*/ 9470 w 10000"/>
              <a:gd name="connsiteY29" fmla="*/ 5434 h 10000"/>
              <a:gd name="connsiteX30" fmla="*/ 9735 w 10000"/>
              <a:gd name="connsiteY30" fmla="*/ 6293 h 10000"/>
              <a:gd name="connsiteX31" fmla="*/ 10000 w 10000"/>
              <a:gd name="connsiteY31" fmla="*/ 6869 h 10000"/>
              <a:gd name="connsiteX32" fmla="*/ 10000 w 10000"/>
              <a:gd name="connsiteY32" fmla="*/ 7157 h 10000"/>
              <a:gd name="connsiteX33" fmla="*/ 10000 w 10000"/>
              <a:gd name="connsiteY33" fmla="*/ 7446 h 10000"/>
              <a:gd name="connsiteX34" fmla="*/ 10000 w 10000"/>
              <a:gd name="connsiteY34" fmla="*/ 7696 h 10000"/>
              <a:gd name="connsiteX35" fmla="*/ 9735 w 10000"/>
              <a:gd name="connsiteY35" fmla="*/ 7988 h 10000"/>
              <a:gd name="connsiteX36" fmla="*/ 9470 w 10000"/>
              <a:gd name="connsiteY36" fmla="*/ 8271 h 10000"/>
              <a:gd name="connsiteX37" fmla="*/ 9206 w 10000"/>
              <a:gd name="connsiteY37" fmla="*/ 8561 h 10000"/>
              <a:gd name="connsiteX38" fmla="*/ 8677 w 10000"/>
              <a:gd name="connsiteY38" fmla="*/ 8846 h 10000"/>
              <a:gd name="connsiteX39" fmla="*/ 8145 w 10000"/>
              <a:gd name="connsiteY39" fmla="*/ 9132 h 10000"/>
              <a:gd name="connsiteX40" fmla="*/ 7119 w 10000"/>
              <a:gd name="connsiteY40" fmla="*/ 9714 h 10000"/>
              <a:gd name="connsiteX41" fmla="*/ 6061 w 10000"/>
              <a:gd name="connsiteY41" fmla="*/ 10000 h 10000"/>
              <a:gd name="connsiteX42" fmla="*/ 4999 w 10000"/>
              <a:gd name="connsiteY42" fmla="*/ 10000 h 10000"/>
              <a:gd name="connsiteX43" fmla="*/ 4204 w 10000"/>
              <a:gd name="connsiteY43" fmla="*/ 10000 h 10000"/>
              <a:gd name="connsiteX44" fmla="*/ 3410 w 10000"/>
              <a:gd name="connsiteY44" fmla="*/ 10000 h 10000"/>
              <a:gd name="connsiteX45" fmla="*/ 2880 w 10000"/>
              <a:gd name="connsiteY45" fmla="*/ 10000 h 10000"/>
              <a:gd name="connsiteX46" fmla="*/ 2085 w 10000"/>
              <a:gd name="connsiteY46" fmla="*/ 10000 h 10000"/>
              <a:gd name="connsiteX47" fmla="*/ 1557 w 10000"/>
              <a:gd name="connsiteY47" fmla="*/ 9714 h 10000"/>
              <a:gd name="connsiteX48" fmla="*/ 1026 w 10000"/>
              <a:gd name="connsiteY48" fmla="*/ 9714 h 10000"/>
              <a:gd name="connsiteX49" fmla="*/ 530 w 10000"/>
              <a:gd name="connsiteY49" fmla="*/ 9426 h 10000"/>
              <a:gd name="connsiteX50" fmla="*/ 0 w 10000"/>
              <a:gd name="connsiteY50" fmla="*/ 9132 h 10000"/>
              <a:gd name="connsiteX0" fmla="*/ 797 w 10000"/>
              <a:gd name="connsiteY0" fmla="*/ 7157 h 10000"/>
              <a:gd name="connsiteX1" fmla="*/ 1557 w 10000"/>
              <a:gd name="connsiteY1" fmla="*/ 7157 h 10000"/>
              <a:gd name="connsiteX2" fmla="*/ 2352 w 10000"/>
              <a:gd name="connsiteY2" fmla="*/ 7446 h 10000"/>
              <a:gd name="connsiteX3" fmla="*/ 3145 w 10000"/>
              <a:gd name="connsiteY3" fmla="*/ 7446 h 10000"/>
              <a:gd name="connsiteX4" fmla="*/ 3941 w 10000"/>
              <a:gd name="connsiteY4" fmla="*/ 7446 h 10000"/>
              <a:gd name="connsiteX5" fmla="*/ 4735 w 10000"/>
              <a:gd name="connsiteY5" fmla="*/ 7446 h 10000"/>
              <a:gd name="connsiteX6" fmla="*/ 5531 w 10000"/>
              <a:gd name="connsiteY6" fmla="*/ 7446 h 10000"/>
              <a:gd name="connsiteX7" fmla="*/ 6061 w 10000"/>
              <a:gd name="connsiteY7" fmla="*/ 7157 h 10000"/>
              <a:gd name="connsiteX8" fmla="*/ 6854 w 10000"/>
              <a:gd name="connsiteY8" fmla="*/ 6585 h 10000"/>
              <a:gd name="connsiteX9" fmla="*/ 7119 w 10000"/>
              <a:gd name="connsiteY9" fmla="*/ 6293 h 10000"/>
              <a:gd name="connsiteX10" fmla="*/ 7349 w 10000"/>
              <a:gd name="connsiteY10" fmla="*/ 5716 h 10000"/>
              <a:gd name="connsiteX11" fmla="*/ 7615 w 10000"/>
              <a:gd name="connsiteY11" fmla="*/ 4848 h 10000"/>
              <a:gd name="connsiteX12" fmla="*/ 7881 w 10000"/>
              <a:gd name="connsiteY12" fmla="*/ 3998 h 10000"/>
              <a:gd name="connsiteX13" fmla="*/ 8145 w 10000"/>
              <a:gd name="connsiteY13" fmla="*/ 3129 h 10000"/>
              <a:gd name="connsiteX14" fmla="*/ 8145 w 10000"/>
              <a:gd name="connsiteY14" fmla="*/ 2268 h 10000"/>
              <a:gd name="connsiteX15" fmla="*/ 8145 w 10000"/>
              <a:gd name="connsiteY15" fmla="*/ 1399 h 10000"/>
              <a:gd name="connsiteX16" fmla="*/ 8410 w 10000"/>
              <a:gd name="connsiteY16" fmla="*/ 576 h 10000"/>
              <a:gd name="connsiteX17" fmla="*/ 8410 w 10000"/>
              <a:gd name="connsiteY17" fmla="*/ 286 h 10000"/>
              <a:gd name="connsiteX18" fmla="*/ 8677 w 10000"/>
              <a:gd name="connsiteY18" fmla="*/ 0 h 10000"/>
              <a:gd name="connsiteX19" fmla="*/ 8677 w 10000"/>
              <a:gd name="connsiteY19" fmla="*/ 0 h 10000"/>
              <a:gd name="connsiteX20" fmla="*/ 8677 w 10000"/>
              <a:gd name="connsiteY20" fmla="*/ 286 h 10000"/>
              <a:gd name="connsiteX21" fmla="*/ 8677 w 10000"/>
              <a:gd name="connsiteY21" fmla="*/ 576 h 10000"/>
              <a:gd name="connsiteX22" fmla="*/ 8677 w 10000"/>
              <a:gd name="connsiteY22" fmla="*/ 825 h 10000"/>
              <a:gd name="connsiteX23" fmla="*/ 8938 w 10000"/>
              <a:gd name="connsiteY23" fmla="*/ 1115 h 10000"/>
              <a:gd name="connsiteX24" fmla="*/ 8938 w 10000"/>
              <a:gd name="connsiteY24" fmla="*/ 1689 h 10000"/>
              <a:gd name="connsiteX25" fmla="*/ 8938 w 10000"/>
              <a:gd name="connsiteY25" fmla="*/ 2268 h 10000"/>
              <a:gd name="connsiteX26" fmla="*/ 9206 w 10000"/>
              <a:gd name="connsiteY26" fmla="*/ 2843 h 10000"/>
              <a:gd name="connsiteX27" fmla="*/ 9206 w 10000"/>
              <a:gd name="connsiteY27" fmla="*/ 4278 h 10000"/>
              <a:gd name="connsiteX28" fmla="*/ 9470 w 10000"/>
              <a:gd name="connsiteY28" fmla="*/ 5434 h 10000"/>
              <a:gd name="connsiteX29" fmla="*/ 9735 w 10000"/>
              <a:gd name="connsiteY29" fmla="*/ 6293 h 10000"/>
              <a:gd name="connsiteX30" fmla="*/ 10000 w 10000"/>
              <a:gd name="connsiteY30" fmla="*/ 6869 h 10000"/>
              <a:gd name="connsiteX31" fmla="*/ 10000 w 10000"/>
              <a:gd name="connsiteY31" fmla="*/ 7157 h 10000"/>
              <a:gd name="connsiteX32" fmla="*/ 10000 w 10000"/>
              <a:gd name="connsiteY32" fmla="*/ 7446 h 10000"/>
              <a:gd name="connsiteX33" fmla="*/ 10000 w 10000"/>
              <a:gd name="connsiteY33" fmla="*/ 7696 h 10000"/>
              <a:gd name="connsiteX34" fmla="*/ 9735 w 10000"/>
              <a:gd name="connsiteY34" fmla="*/ 7988 h 10000"/>
              <a:gd name="connsiteX35" fmla="*/ 9470 w 10000"/>
              <a:gd name="connsiteY35" fmla="*/ 8271 h 10000"/>
              <a:gd name="connsiteX36" fmla="*/ 9206 w 10000"/>
              <a:gd name="connsiteY36" fmla="*/ 8561 h 10000"/>
              <a:gd name="connsiteX37" fmla="*/ 8677 w 10000"/>
              <a:gd name="connsiteY37" fmla="*/ 8846 h 10000"/>
              <a:gd name="connsiteX38" fmla="*/ 8145 w 10000"/>
              <a:gd name="connsiteY38" fmla="*/ 9132 h 10000"/>
              <a:gd name="connsiteX39" fmla="*/ 7119 w 10000"/>
              <a:gd name="connsiteY39" fmla="*/ 9714 h 10000"/>
              <a:gd name="connsiteX40" fmla="*/ 6061 w 10000"/>
              <a:gd name="connsiteY40" fmla="*/ 10000 h 10000"/>
              <a:gd name="connsiteX41" fmla="*/ 4999 w 10000"/>
              <a:gd name="connsiteY41" fmla="*/ 10000 h 10000"/>
              <a:gd name="connsiteX42" fmla="*/ 4204 w 10000"/>
              <a:gd name="connsiteY42" fmla="*/ 10000 h 10000"/>
              <a:gd name="connsiteX43" fmla="*/ 3410 w 10000"/>
              <a:gd name="connsiteY43" fmla="*/ 10000 h 10000"/>
              <a:gd name="connsiteX44" fmla="*/ 2880 w 10000"/>
              <a:gd name="connsiteY44" fmla="*/ 10000 h 10000"/>
              <a:gd name="connsiteX45" fmla="*/ 2085 w 10000"/>
              <a:gd name="connsiteY45" fmla="*/ 10000 h 10000"/>
              <a:gd name="connsiteX46" fmla="*/ 1557 w 10000"/>
              <a:gd name="connsiteY46" fmla="*/ 9714 h 10000"/>
              <a:gd name="connsiteX47" fmla="*/ 1026 w 10000"/>
              <a:gd name="connsiteY47" fmla="*/ 9714 h 10000"/>
              <a:gd name="connsiteX48" fmla="*/ 530 w 10000"/>
              <a:gd name="connsiteY48" fmla="*/ 9426 h 10000"/>
              <a:gd name="connsiteX49" fmla="*/ 0 w 10000"/>
              <a:gd name="connsiteY49" fmla="*/ 9132 h 10000"/>
              <a:gd name="connsiteX0" fmla="*/ 1557 w 10000"/>
              <a:gd name="connsiteY0" fmla="*/ 7157 h 10000"/>
              <a:gd name="connsiteX1" fmla="*/ 2352 w 10000"/>
              <a:gd name="connsiteY1" fmla="*/ 7446 h 10000"/>
              <a:gd name="connsiteX2" fmla="*/ 3145 w 10000"/>
              <a:gd name="connsiteY2" fmla="*/ 7446 h 10000"/>
              <a:gd name="connsiteX3" fmla="*/ 3941 w 10000"/>
              <a:gd name="connsiteY3" fmla="*/ 7446 h 10000"/>
              <a:gd name="connsiteX4" fmla="*/ 4735 w 10000"/>
              <a:gd name="connsiteY4" fmla="*/ 7446 h 10000"/>
              <a:gd name="connsiteX5" fmla="*/ 5531 w 10000"/>
              <a:gd name="connsiteY5" fmla="*/ 7446 h 10000"/>
              <a:gd name="connsiteX6" fmla="*/ 6061 w 10000"/>
              <a:gd name="connsiteY6" fmla="*/ 7157 h 10000"/>
              <a:gd name="connsiteX7" fmla="*/ 6854 w 10000"/>
              <a:gd name="connsiteY7" fmla="*/ 6585 h 10000"/>
              <a:gd name="connsiteX8" fmla="*/ 7119 w 10000"/>
              <a:gd name="connsiteY8" fmla="*/ 6293 h 10000"/>
              <a:gd name="connsiteX9" fmla="*/ 7349 w 10000"/>
              <a:gd name="connsiteY9" fmla="*/ 5716 h 10000"/>
              <a:gd name="connsiteX10" fmla="*/ 7615 w 10000"/>
              <a:gd name="connsiteY10" fmla="*/ 4848 h 10000"/>
              <a:gd name="connsiteX11" fmla="*/ 7881 w 10000"/>
              <a:gd name="connsiteY11" fmla="*/ 3998 h 10000"/>
              <a:gd name="connsiteX12" fmla="*/ 8145 w 10000"/>
              <a:gd name="connsiteY12" fmla="*/ 3129 h 10000"/>
              <a:gd name="connsiteX13" fmla="*/ 8145 w 10000"/>
              <a:gd name="connsiteY13" fmla="*/ 2268 h 10000"/>
              <a:gd name="connsiteX14" fmla="*/ 8145 w 10000"/>
              <a:gd name="connsiteY14" fmla="*/ 1399 h 10000"/>
              <a:gd name="connsiteX15" fmla="*/ 8410 w 10000"/>
              <a:gd name="connsiteY15" fmla="*/ 576 h 10000"/>
              <a:gd name="connsiteX16" fmla="*/ 8410 w 10000"/>
              <a:gd name="connsiteY16" fmla="*/ 286 h 10000"/>
              <a:gd name="connsiteX17" fmla="*/ 8677 w 10000"/>
              <a:gd name="connsiteY17" fmla="*/ 0 h 10000"/>
              <a:gd name="connsiteX18" fmla="*/ 8677 w 10000"/>
              <a:gd name="connsiteY18" fmla="*/ 0 h 10000"/>
              <a:gd name="connsiteX19" fmla="*/ 8677 w 10000"/>
              <a:gd name="connsiteY19" fmla="*/ 286 h 10000"/>
              <a:gd name="connsiteX20" fmla="*/ 8677 w 10000"/>
              <a:gd name="connsiteY20" fmla="*/ 576 h 10000"/>
              <a:gd name="connsiteX21" fmla="*/ 8677 w 10000"/>
              <a:gd name="connsiteY21" fmla="*/ 825 h 10000"/>
              <a:gd name="connsiteX22" fmla="*/ 8938 w 10000"/>
              <a:gd name="connsiteY22" fmla="*/ 1115 h 10000"/>
              <a:gd name="connsiteX23" fmla="*/ 8938 w 10000"/>
              <a:gd name="connsiteY23" fmla="*/ 1689 h 10000"/>
              <a:gd name="connsiteX24" fmla="*/ 8938 w 10000"/>
              <a:gd name="connsiteY24" fmla="*/ 2268 h 10000"/>
              <a:gd name="connsiteX25" fmla="*/ 9206 w 10000"/>
              <a:gd name="connsiteY25" fmla="*/ 2843 h 10000"/>
              <a:gd name="connsiteX26" fmla="*/ 9206 w 10000"/>
              <a:gd name="connsiteY26" fmla="*/ 4278 h 10000"/>
              <a:gd name="connsiteX27" fmla="*/ 9470 w 10000"/>
              <a:gd name="connsiteY27" fmla="*/ 5434 h 10000"/>
              <a:gd name="connsiteX28" fmla="*/ 9735 w 10000"/>
              <a:gd name="connsiteY28" fmla="*/ 6293 h 10000"/>
              <a:gd name="connsiteX29" fmla="*/ 10000 w 10000"/>
              <a:gd name="connsiteY29" fmla="*/ 6869 h 10000"/>
              <a:gd name="connsiteX30" fmla="*/ 10000 w 10000"/>
              <a:gd name="connsiteY30" fmla="*/ 7157 h 10000"/>
              <a:gd name="connsiteX31" fmla="*/ 10000 w 10000"/>
              <a:gd name="connsiteY31" fmla="*/ 7446 h 10000"/>
              <a:gd name="connsiteX32" fmla="*/ 10000 w 10000"/>
              <a:gd name="connsiteY32" fmla="*/ 7696 h 10000"/>
              <a:gd name="connsiteX33" fmla="*/ 9735 w 10000"/>
              <a:gd name="connsiteY33" fmla="*/ 7988 h 10000"/>
              <a:gd name="connsiteX34" fmla="*/ 9470 w 10000"/>
              <a:gd name="connsiteY34" fmla="*/ 8271 h 10000"/>
              <a:gd name="connsiteX35" fmla="*/ 9206 w 10000"/>
              <a:gd name="connsiteY35" fmla="*/ 8561 h 10000"/>
              <a:gd name="connsiteX36" fmla="*/ 8677 w 10000"/>
              <a:gd name="connsiteY36" fmla="*/ 8846 h 10000"/>
              <a:gd name="connsiteX37" fmla="*/ 8145 w 10000"/>
              <a:gd name="connsiteY37" fmla="*/ 9132 h 10000"/>
              <a:gd name="connsiteX38" fmla="*/ 7119 w 10000"/>
              <a:gd name="connsiteY38" fmla="*/ 9714 h 10000"/>
              <a:gd name="connsiteX39" fmla="*/ 6061 w 10000"/>
              <a:gd name="connsiteY39" fmla="*/ 10000 h 10000"/>
              <a:gd name="connsiteX40" fmla="*/ 4999 w 10000"/>
              <a:gd name="connsiteY40" fmla="*/ 10000 h 10000"/>
              <a:gd name="connsiteX41" fmla="*/ 4204 w 10000"/>
              <a:gd name="connsiteY41" fmla="*/ 10000 h 10000"/>
              <a:gd name="connsiteX42" fmla="*/ 3410 w 10000"/>
              <a:gd name="connsiteY42" fmla="*/ 10000 h 10000"/>
              <a:gd name="connsiteX43" fmla="*/ 2880 w 10000"/>
              <a:gd name="connsiteY43" fmla="*/ 10000 h 10000"/>
              <a:gd name="connsiteX44" fmla="*/ 2085 w 10000"/>
              <a:gd name="connsiteY44" fmla="*/ 10000 h 10000"/>
              <a:gd name="connsiteX45" fmla="*/ 1557 w 10000"/>
              <a:gd name="connsiteY45" fmla="*/ 9714 h 10000"/>
              <a:gd name="connsiteX46" fmla="*/ 1026 w 10000"/>
              <a:gd name="connsiteY46" fmla="*/ 9714 h 10000"/>
              <a:gd name="connsiteX47" fmla="*/ 530 w 10000"/>
              <a:gd name="connsiteY47" fmla="*/ 9426 h 10000"/>
              <a:gd name="connsiteX48" fmla="*/ 0 w 10000"/>
              <a:gd name="connsiteY48" fmla="*/ 9132 h 10000"/>
              <a:gd name="connsiteX0" fmla="*/ 2352 w 10000"/>
              <a:gd name="connsiteY0" fmla="*/ 7446 h 10000"/>
              <a:gd name="connsiteX1" fmla="*/ 3145 w 10000"/>
              <a:gd name="connsiteY1" fmla="*/ 7446 h 10000"/>
              <a:gd name="connsiteX2" fmla="*/ 3941 w 10000"/>
              <a:gd name="connsiteY2" fmla="*/ 7446 h 10000"/>
              <a:gd name="connsiteX3" fmla="*/ 4735 w 10000"/>
              <a:gd name="connsiteY3" fmla="*/ 7446 h 10000"/>
              <a:gd name="connsiteX4" fmla="*/ 5531 w 10000"/>
              <a:gd name="connsiteY4" fmla="*/ 7446 h 10000"/>
              <a:gd name="connsiteX5" fmla="*/ 6061 w 10000"/>
              <a:gd name="connsiteY5" fmla="*/ 7157 h 10000"/>
              <a:gd name="connsiteX6" fmla="*/ 6854 w 10000"/>
              <a:gd name="connsiteY6" fmla="*/ 6585 h 10000"/>
              <a:gd name="connsiteX7" fmla="*/ 7119 w 10000"/>
              <a:gd name="connsiteY7" fmla="*/ 6293 h 10000"/>
              <a:gd name="connsiteX8" fmla="*/ 7349 w 10000"/>
              <a:gd name="connsiteY8" fmla="*/ 5716 h 10000"/>
              <a:gd name="connsiteX9" fmla="*/ 7615 w 10000"/>
              <a:gd name="connsiteY9" fmla="*/ 4848 h 10000"/>
              <a:gd name="connsiteX10" fmla="*/ 7881 w 10000"/>
              <a:gd name="connsiteY10" fmla="*/ 3998 h 10000"/>
              <a:gd name="connsiteX11" fmla="*/ 8145 w 10000"/>
              <a:gd name="connsiteY11" fmla="*/ 3129 h 10000"/>
              <a:gd name="connsiteX12" fmla="*/ 8145 w 10000"/>
              <a:gd name="connsiteY12" fmla="*/ 2268 h 10000"/>
              <a:gd name="connsiteX13" fmla="*/ 8145 w 10000"/>
              <a:gd name="connsiteY13" fmla="*/ 1399 h 10000"/>
              <a:gd name="connsiteX14" fmla="*/ 8410 w 10000"/>
              <a:gd name="connsiteY14" fmla="*/ 576 h 10000"/>
              <a:gd name="connsiteX15" fmla="*/ 8410 w 10000"/>
              <a:gd name="connsiteY15" fmla="*/ 286 h 10000"/>
              <a:gd name="connsiteX16" fmla="*/ 8677 w 10000"/>
              <a:gd name="connsiteY16" fmla="*/ 0 h 10000"/>
              <a:gd name="connsiteX17" fmla="*/ 8677 w 10000"/>
              <a:gd name="connsiteY17" fmla="*/ 0 h 10000"/>
              <a:gd name="connsiteX18" fmla="*/ 8677 w 10000"/>
              <a:gd name="connsiteY18" fmla="*/ 286 h 10000"/>
              <a:gd name="connsiteX19" fmla="*/ 8677 w 10000"/>
              <a:gd name="connsiteY19" fmla="*/ 576 h 10000"/>
              <a:gd name="connsiteX20" fmla="*/ 8677 w 10000"/>
              <a:gd name="connsiteY20" fmla="*/ 825 h 10000"/>
              <a:gd name="connsiteX21" fmla="*/ 8938 w 10000"/>
              <a:gd name="connsiteY21" fmla="*/ 1115 h 10000"/>
              <a:gd name="connsiteX22" fmla="*/ 8938 w 10000"/>
              <a:gd name="connsiteY22" fmla="*/ 1689 h 10000"/>
              <a:gd name="connsiteX23" fmla="*/ 8938 w 10000"/>
              <a:gd name="connsiteY23" fmla="*/ 2268 h 10000"/>
              <a:gd name="connsiteX24" fmla="*/ 9206 w 10000"/>
              <a:gd name="connsiteY24" fmla="*/ 2843 h 10000"/>
              <a:gd name="connsiteX25" fmla="*/ 9206 w 10000"/>
              <a:gd name="connsiteY25" fmla="*/ 4278 h 10000"/>
              <a:gd name="connsiteX26" fmla="*/ 9470 w 10000"/>
              <a:gd name="connsiteY26" fmla="*/ 5434 h 10000"/>
              <a:gd name="connsiteX27" fmla="*/ 9735 w 10000"/>
              <a:gd name="connsiteY27" fmla="*/ 6293 h 10000"/>
              <a:gd name="connsiteX28" fmla="*/ 10000 w 10000"/>
              <a:gd name="connsiteY28" fmla="*/ 6869 h 10000"/>
              <a:gd name="connsiteX29" fmla="*/ 10000 w 10000"/>
              <a:gd name="connsiteY29" fmla="*/ 7157 h 10000"/>
              <a:gd name="connsiteX30" fmla="*/ 10000 w 10000"/>
              <a:gd name="connsiteY30" fmla="*/ 7446 h 10000"/>
              <a:gd name="connsiteX31" fmla="*/ 10000 w 10000"/>
              <a:gd name="connsiteY31" fmla="*/ 7696 h 10000"/>
              <a:gd name="connsiteX32" fmla="*/ 9735 w 10000"/>
              <a:gd name="connsiteY32" fmla="*/ 7988 h 10000"/>
              <a:gd name="connsiteX33" fmla="*/ 9470 w 10000"/>
              <a:gd name="connsiteY33" fmla="*/ 8271 h 10000"/>
              <a:gd name="connsiteX34" fmla="*/ 9206 w 10000"/>
              <a:gd name="connsiteY34" fmla="*/ 8561 h 10000"/>
              <a:gd name="connsiteX35" fmla="*/ 8677 w 10000"/>
              <a:gd name="connsiteY35" fmla="*/ 8846 h 10000"/>
              <a:gd name="connsiteX36" fmla="*/ 8145 w 10000"/>
              <a:gd name="connsiteY36" fmla="*/ 9132 h 10000"/>
              <a:gd name="connsiteX37" fmla="*/ 7119 w 10000"/>
              <a:gd name="connsiteY37" fmla="*/ 9714 h 10000"/>
              <a:gd name="connsiteX38" fmla="*/ 6061 w 10000"/>
              <a:gd name="connsiteY38" fmla="*/ 10000 h 10000"/>
              <a:gd name="connsiteX39" fmla="*/ 4999 w 10000"/>
              <a:gd name="connsiteY39" fmla="*/ 10000 h 10000"/>
              <a:gd name="connsiteX40" fmla="*/ 4204 w 10000"/>
              <a:gd name="connsiteY40" fmla="*/ 10000 h 10000"/>
              <a:gd name="connsiteX41" fmla="*/ 3410 w 10000"/>
              <a:gd name="connsiteY41" fmla="*/ 10000 h 10000"/>
              <a:gd name="connsiteX42" fmla="*/ 2880 w 10000"/>
              <a:gd name="connsiteY42" fmla="*/ 10000 h 10000"/>
              <a:gd name="connsiteX43" fmla="*/ 2085 w 10000"/>
              <a:gd name="connsiteY43" fmla="*/ 10000 h 10000"/>
              <a:gd name="connsiteX44" fmla="*/ 1557 w 10000"/>
              <a:gd name="connsiteY44" fmla="*/ 9714 h 10000"/>
              <a:gd name="connsiteX45" fmla="*/ 1026 w 10000"/>
              <a:gd name="connsiteY45" fmla="*/ 9714 h 10000"/>
              <a:gd name="connsiteX46" fmla="*/ 530 w 10000"/>
              <a:gd name="connsiteY46" fmla="*/ 9426 h 10000"/>
              <a:gd name="connsiteX47" fmla="*/ 0 w 10000"/>
              <a:gd name="connsiteY47" fmla="*/ 9132 h 10000"/>
              <a:gd name="connsiteX0" fmla="*/ 3145 w 10000"/>
              <a:gd name="connsiteY0" fmla="*/ 7446 h 10000"/>
              <a:gd name="connsiteX1" fmla="*/ 3941 w 10000"/>
              <a:gd name="connsiteY1" fmla="*/ 7446 h 10000"/>
              <a:gd name="connsiteX2" fmla="*/ 4735 w 10000"/>
              <a:gd name="connsiteY2" fmla="*/ 7446 h 10000"/>
              <a:gd name="connsiteX3" fmla="*/ 5531 w 10000"/>
              <a:gd name="connsiteY3" fmla="*/ 7446 h 10000"/>
              <a:gd name="connsiteX4" fmla="*/ 6061 w 10000"/>
              <a:gd name="connsiteY4" fmla="*/ 7157 h 10000"/>
              <a:gd name="connsiteX5" fmla="*/ 6854 w 10000"/>
              <a:gd name="connsiteY5" fmla="*/ 6585 h 10000"/>
              <a:gd name="connsiteX6" fmla="*/ 7119 w 10000"/>
              <a:gd name="connsiteY6" fmla="*/ 6293 h 10000"/>
              <a:gd name="connsiteX7" fmla="*/ 7349 w 10000"/>
              <a:gd name="connsiteY7" fmla="*/ 5716 h 10000"/>
              <a:gd name="connsiteX8" fmla="*/ 7615 w 10000"/>
              <a:gd name="connsiteY8" fmla="*/ 4848 h 10000"/>
              <a:gd name="connsiteX9" fmla="*/ 7881 w 10000"/>
              <a:gd name="connsiteY9" fmla="*/ 3998 h 10000"/>
              <a:gd name="connsiteX10" fmla="*/ 8145 w 10000"/>
              <a:gd name="connsiteY10" fmla="*/ 3129 h 10000"/>
              <a:gd name="connsiteX11" fmla="*/ 8145 w 10000"/>
              <a:gd name="connsiteY11" fmla="*/ 2268 h 10000"/>
              <a:gd name="connsiteX12" fmla="*/ 8145 w 10000"/>
              <a:gd name="connsiteY12" fmla="*/ 1399 h 10000"/>
              <a:gd name="connsiteX13" fmla="*/ 8410 w 10000"/>
              <a:gd name="connsiteY13" fmla="*/ 576 h 10000"/>
              <a:gd name="connsiteX14" fmla="*/ 8410 w 10000"/>
              <a:gd name="connsiteY14" fmla="*/ 286 h 10000"/>
              <a:gd name="connsiteX15" fmla="*/ 8677 w 10000"/>
              <a:gd name="connsiteY15" fmla="*/ 0 h 10000"/>
              <a:gd name="connsiteX16" fmla="*/ 8677 w 10000"/>
              <a:gd name="connsiteY16" fmla="*/ 0 h 10000"/>
              <a:gd name="connsiteX17" fmla="*/ 8677 w 10000"/>
              <a:gd name="connsiteY17" fmla="*/ 286 h 10000"/>
              <a:gd name="connsiteX18" fmla="*/ 8677 w 10000"/>
              <a:gd name="connsiteY18" fmla="*/ 576 h 10000"/>
              <a:gd name="connsiteX19" fmla="*/ 8677 w 10000"/>
              <a:gd name="connsiteY19" fmla="*/ 825 h 10000"/>
              <a:gd name="connsiteX20" fmla="*/ 8938 w 10000"/>
              <a:gd name="connsiteY20" fmla="*/ 1115 h 10000"/>
              <a:gd name="connsiteX21" fmla="*/ 8938 w 10000"/>
              <a:gd name="connsiteY21" fmla="*/ 1689 h 10000"/>
              <a:gd name="connsiteX22" fmla="*/ 8938 w 10000"/>
              <a:gd name="connsiteY22" fmla="*/ 2268 h 10000"/>
              <a:gd name="connsiteX23" fmla="*/ 9206 w 10000"/>
              <a:gd name="connsiteY23" fmla="*/ 2843 h 10000"/>
              <a:gd name="connsiteX24" fmla="*/ 9206 w 10000"/>
              <a:gd name="connsiteY24" fmla="*/ 4278 h 10000"/>
              <a:gd name="connsiteX25" fmla="*/ 9470 w 10000"/>
              <a:gd name="connsiteY25" fmla="*/ 5434 h 10000"/>
              <a:gd name="connsiteX26" fmla="*/ 9735 w 10000"/>
              <a:gd name="connsiteY26" fmla="*/ 6293 h 10000"/>
              <a:gd name="connsiteX27" fmla="*/ 10000 w 10000"/>
              <a:gd name="connsiteY27" fmla="*/ 6869 h 10000"/>
              <a:gd name="connsiteX28" fmla="*/ 10000 w 10000"/>
              <a:gd name="connsiteY28" fmla="*/ 7157 h 10000"/>
              <a:gd name="connsiteX29" fmla="*/ 10000 w 10000"/>
              <a:gd name="connsiteY29" fmla="*/ 7446 h 10000"/>
              <a:gd name="connsiteX30" fmla="*/ 10000 w 10000"/>
              <a:gd name="connsiteY30" fmla="*/ 7696 h 10000"/>
              <a:gd name="connsiteX31" fmla="*/ 9735 w 10000"/>
              <a:gd name="connsiteY31" fmla="*/ 7988 h 10000"/>
              <a:gd name="connsiteX32" fmla="*/ 9470 w 10000"/>
              <a:gd name="connsiteY32" fmla="*/ 8271 h 10000"/>
              <a:gd name="connsiteX33" fmla="*/ 9206 w 10000"/>
              <a:gd name="connsiteY33" fmla="*/ 8561 h 10000"/>
              <a:gd name="connsiteX34" fmla="*/ 8677 w 10000"/>
              <a:gd name="connsiteY34" fmla="*/ 8846 h 10000"/>
              <a:gd name="connsiteX35" fmla="*/ 8145 w 10000"/>
              <a:gd name="connsiteY35" fmla="*/ 9132 h 10000"/>
              <a:gd name="connsiteX36" fmla="*/ 7119 w 10000"/>
              <a:gd name="connsiteY36" fmla="*/ 9714 h 10000"/>
              <a:gd name="connsiteX37" fmla="*/ 6061 w 10000"/>
              <a:gd name="connsiteY37" fmla="*/ 10000 h 10000"/>
              <a:gd name="connsiteX38" fmla="*/ 4999 w 10000"/>
              <a:gd name="connsiteY38" fmla="*/ 10000 h 10000"/>
              <a:gd name="connsiteX39" fmla="*/ 4204 w 10000"/>
              <a:gd name="connsiteY39" fmla="*/ 10000 h 10000"/>
              <a:gd name="connsiteX40" fmla="*/ 3410 w 10000"/>
              <a:gd name="connsiteY40" fmla="*/ 10000 h 10000"/>
              <a:gd name="connsiteX41" fmla="*/ 2880 w 10000"/>
              <a:gd name="connsiteY41" fmla="*/ 10000 h 10000"/>
              <a:gd name="connsiteX42" fmla="*/ 2085 w 10000"/>
              <a:gd name="connsiteY42" fmla="*/ 10000 h 10000"/>
              <a:gd name="connsiteX43" fmla="*/ 1557 w 10000"/>
              <a:gd name="connsiteY43" fmla="*/ 9714 h 10000"/>
              <a:gd name="connsiteX44" fmla="*/ 1026 w 10000"/>
              <a:gd name="connsiteY44" fmla="*/ 9714 h 10000"/>
              <a:gd name="connsiteX45" fmla="*/ 530 w 10000"/>
              <a:gd name="connsiteY45" fmla="*/ 9426 h 10000"/>
              <a:gd name="connsiteX46" fmla="*/ 0 w 10000"/>
              <a:gd name="connsiteY46" fmla="*/ 9132 h 10000"/>
              <a:gd name="connsiteX0" fmla="*/ 3145 w 10000"/>
              <a:gd name="connsiteY0" fmla="*/ 7446 h 10000"/>
              <a:gd name="connsiteX1" fmla="*/ 4735 w 10000"/>
              <a:gd name="connsiteY1" fmla="*/ 7446 h 10000"/>
              <a:gd name="connsiteX2" fmla="*/ 5531 w 10000"/>
              <a:gd name="connsiteY2" fmla="*/ 7446 h 10000"/>
              <a:gd name="connsiteX3" fmla="*/ 6061 w 10000"/>
              <a:gd name="connsiteY3" fmla="*/ 7157 h 10000"/>
              <a:gd name="connsiteX4" fmla="*/ 6854 w 10000"/>
              <a:gd name="connsiteY4" fmla="*/ 6585 h 10000"/>
              <a:gd name="connsiteX5" fmla="*/ 7119 w 10000"/>
              <a:gd name="connsiteY5" fmla="*/ 6293 h 10000"/>
              <a:gd name="connsiteX6" fmla="*/ 7349 w 10000"/>
              <a:gd name="connsiteY6" fmla="*/ 5716 h 10000"/>
              <a:gd name="connsiteX7" fmla="*/ 7615 w 10000"/>
              <a:gd name="connsiteY7" fmla="*/ 4848 h 10000"/>
              <a:gd name="connsiteX8" fmla="*/ 7881 w 10000"/>
              <a:gd name="connsiteY8" fmla="*/ 3998 h 10000"/>
              <a:gd name="connsiteX9" fmla="*/ 8145 w 10000"/>
              <a:gd name="connsiteY9" fmla="*/ 3129 h 10000"/>
              <a:gd name="connsiteX10" fmla="*/ 8145 w 10000"/>
              <a:gd name="connsiteY10" fmla="*/ 2268 h 10000"/>
              <a:gd name="connsiteX11" fmla="*/ 8145 w 10000"/>
              <a:gd name="connsiteY11" fmla="*/ 1399 h 10000"/>
              <a:gd name="connsiteX12" fmla="*/ 8410 w 10000"/>
              <a:gd name="connsiteY12" fmla="*/ 576 h 10000"/>
              <a:gd name="connsiteX13" fmla="*/ 8410 w 10000"/>
              <a:gd name="connsiteY13" fmla="*/ 286 h 10000"/>
              <a:gd name="connsiteX14" fmla="*/ 8677 w 10000"/>
              <a:gd name="connsiteY14" fmla="*/ 0 h 10000"/>
              <a:gd name="connsiteX15" fmla="*/ 8677 w 10000"/>
              <a:gd name="connsiteY15" fmla="*/ 0 h 10000"/>
              <a:gd name="connsiteX16" fmla="*/ 8677 w 10000"/>
              <a:gd name="connsiteY16" fmla="*/ 286 h 10000"/>
              <a:gd name="connsiteX17" fmla="*/ 8677 w 10000"/>
              <a:gd name="connsiteY17" fmla="*/ 576 h 10000"/>
              <a:gd name="connsiteX18" fmla="*/ 8677 w 10000"/>
              <a:gd name="connsiteY18" fmla="*/ 825 h 10000"/>
              <a:gd name="connsiteX19" fmla="*/ 8938 w 10000"/>
              <a:gd name="connsiteY19" fmla="*/ 1115 h 10000"/>
              <a:gd name="connsiteX20" fmla="*/ 8938 w 10000"/>
              <a:gd name="connsiteY20" fmla="*/ 1689 h 10000"/>
              <a:gd name="connsiteX21" fmla="*/ 8938 w 10000"/>
              <a:gd name="connsiteY21" fmla="*/ 2268 h 10000"/>
              <a:gd name="connsiteX22" fmla="*/ 9206 w 10000"/>
              <a:gd name="connsiteY22" fmla="*/ 2843 h 10000"/>
              <a:gd name="connsiteX23" fmla="*/ 9206 w 10000"/>
              <a:gd name="connsiteY23" fmla="*/ 4278 h 10000"/>
              <a:gd name="connsiteX24" fmla="*/ 9470 w 10000"/>
              <a:gd name="connsiteY24" fmla="*/ 5434 h 10000"/>
              <a:gd name="connsiteX25" fmla="*/ 9735 w 10000"/>
              <a:gd name="connsiteY25" fmla="*/ 6293 h 10000"/>
              <a:gd name="connsiteX26" fmla="*/ 10000 w 10000"/>
              <a:gd name="connsiteY26" fmla="*/ 6869 h 10000"/>
              <a:gd name="connsiteX27" fmla="*/ 10000 w 10000"/>
              <a:gd name="connsiteY27" fmla="*/ 7157 h 10000"/>
              <a:gd name="connsiteX28" fmla="*/ 10000 w 10000"/>
              <a:gd name="connsiteY28" fmla="*/ 7446 h 10000"/>
              <a:gd name="connsiteX29" fmla="*/ 10000 w 10000"/>
              <a:gd name="connsiteY29" fmla="*/ 7696 h 10000"/>
              <a:gd name="connsiteX30" fmla="*/ 9735 w 10000"/>
              <a:gd name="connsiteY30" fmla="*/ 7988 h 10000"/>
              <a:gd name="connsiteX31" fmla="*/ 9470 w 10000"/>
              <a:gd name="connsiteY31" fmla="*/ 8271 h 10000"/>
              <a:gd name="connsiteX32" fmla="*/ 9206 w 10000"/>
              <a:gd name="connsiteY32" fmla="*/ 8561 h 10000"/>
              <a:gd name="connsiteX33" fmla="*/ 8677 w 10000"/>
              <a:gd name="connsiteY33" fmla="*/ 8846 h 10000"/>
              <a:gd name="connsiteX34" fmla="*/ 8145 w 10000"/>
              <a:gd name="connsiteY34" fmla="*/ 9132 h 10000"/>
              <a:gd name="connsiteX35" fmla="*/ 7119 w 10000"/>
              <a:gd name="connsiteY35" fmla="*/ 9714 h 10000"/>
              <a:gd name="connsiteX36" fmla="*/ 6061 w 10000"/>
              <a:gd name="connsiteY36" fmla="*/ 10000 h 10000"/>
              <a:gd name="connsiteX37" fmla="*/ 4999 w 10000"/>
              <a:gd name="connsiteY37" fmla="*/ 10000 h 10000"/>
              <a:gd name="connsiteX38" fmla="*/ 4204 w 10000"/>
              <a:gd name="connsiteY38" fmla="*/ 10000 h 10000"/>
              <a:gd name="connsiteX39" fmla="*/ 3410 w 10000"/>
              <a:gd name="connsiteY39" fmla="*/ 10000 h 10000"/>
              <a:gd name="connsiteX40" fmla="*/ 2880 w 10000"/>
              <a:gd name="connsiteY40" fmla="*/ 10000 h 10000"/>
              <a:gd name="connsiteX41" fmla="*/ 2085 w 10000"/>
              <a:gd name="connsiteY41" fmla="*/ 10000 h 10000"/>
              <a:gd name="connsiteX42" fmla="*/ 1557 w 10000"/>
              <a:gd name="connsiteY42" fmla="*/ 9714 h 10000"/>
              <a:gd name="connsiteX43" fmla="*/ 1026 w 10000"/>
              <a:gd name="connsiteY43" fmla="*/ 9714 h 10000"/>
              <a:gd name="connsiteX44" fmla="*/ 530 w 10000"/>
              <a:gd name="connsiteY44" fmla="*/ 9426 h 10000"/>
              <a:gd name="connsiteX45" fmla="*/ 0 w 10000"/>
              <a:gd name="connsiteY45" fmla="*/ 9132 h 10000"/>
              <a:gd name="connsiteX0" fmla="*/ 3145 w 10000"/>
              <a:gd name="connsiteY0" fmla="*/ 7446 h 10000"/>
              <a:gd name="connsiteX1" fmla="*/ 5531 w 10000"/>
              <a:gd name="connsiteY1" fmla="*/ 7446 h 10000"/>
              <a:gd name="connsiteX2" fmla="*/ 6061 w 10000"/>
              <a:gd name="connsiteY2" fmla="*/ 7157 h 10000"/>
              <a:gd name="connsiteX3" fmla="*/ 6854 w 10000"/>
              <a:gd name="connsiteY3" fmla="*/ 6585 h 10000"/>
              <a:gd name="connsiteX4" fmla="*/ 7119 w 10000"/>
              <a:gd name="connsiteY4" fmla="*/ 6293 h 10000"/>
              <a:gd name="connsiteX5" fmla="*/ 7349 w 10000"/>
              <a:gd name="connsiteY5" fmla="*/ 5716 h 10000"/>
              <a:gd name="connsiteX6" fmla="*/ 7615 w 10000"/>
              <a:gd name="connsiteY6" fmla="*/ 4848 h 10000"/>
              <a:gd name="connsiteX7" fmla="*/ 7881 w 10000"/>
              <a:gd name="connsiteY7" fmla="*/ 3998 h 10000"/>
              <a:gd name="connsiteX8" fmla="*/ 8145 w 10000"/>
              <a:gd name="connsiteY8" fmla="*/ 3129 h 10000"/>
              <a:gd name="connsiteX9" fmla="*/ 8145 w 10000"/>
              <a:gd name="connsiteY9" fmla="*/ 2268 h 10000"/>
              <a:gd name="connsiteX10" fmla="*/ 8145 w 10000"/>
              <a:gd name="connsiteY10" fmla="*/ 1399 h 10000"/>
              <a:gd name="connsiteX11" fmla="*/ 8410 w 10000"/>
              <a:gd name="connsiteY11" fmla="*/ 576 h 10000"/>
              <a:gd name="connsiteX12" fmla="*/ 8410 w 10000"/>
              <a:gd name="connsiteY12" fmla="*/ 286 h 10000"/>
              <a:gd name="connsiteX13" fmla="*/ 8677 w 10000"/>
              <a:gd name="connsiteY13" fmla="*/ 0 h 10000"/>
              <a:gd name="connsiteX14" fmla="*/ 8677 w 10000"/>
              <a:gd name="connsiteY14" fmla="*/ 0 h 10000"/>
              <a:gd name="connsiteX15" fmla="*/ 8677 w 10000"/>
              <a:gd name="connsiteY15" fmla="*/ 286 h 10000"/>
              <a:gd name="connsiteX16" fmla="*/ 8677 w 10000"/>
              <a:gd name="connsiteY16" fmla="*/ 576 h 10000"/>
              <a:gd name="connsiteX17" fmla="*/ 8677 w 10000"/>
              <a:gd name="connsiteY17" fmla="*/ 825 h 10000"/>
              <a:gd name="connsiteX18" fmla="*/ 8938 w 10000"/>
              <a:gd name="connsiteY18" fmla="*/ 1115 h 10000"/>
              <a:gd name="connsiteX19" fmla="*/ 8938 w 10000"/>
              <a:gd name="connsiteY19" fmla="*/ 1689 h 10000"/>
              <a:gd name="connsiteX20" fmla="*/ 8938 w 10000"/>
              <a:gd name="connsiteY20" fmla="*/ 2268 h 10000"/>
              <a:gd name="connsiteX21" fmla="*/ 9206 w 10000"/>
              <a:gd name="connsiteY21" fmla="*/ 2843 h 10000"/>
              <a:gd name="connsiteX22" fmla="*/ 9206 w 10000"/>
              <a:gd name="connsiteY22" fmla="*/ 4278 h 10000"/>
              <a:gd name="connsiteX23" fmla="*/ 9470 w 10000"/>
              <a:gd name="connsiteY23" fmla="*/ 5434 h 10000"/>
              <a:gd name="connsiteX24" fmla="*/ 9735 w 10000"/>
              <a:gd name="connsiteY24" fmla="*/ 6293 h 10000"/>
              <a:gd name="connsiteX25" fmla="*/ 10000 w 10000"/>
              <a:gd name="connsiteY25" fmla="*/ 6869 h 10000"/>
              <a:gd name="connsiteX26" fmla="*/ 10000 w 10000"/>
              <a:gd name="connsiteY26" fmla="*/ 7157 h 10000"/>
              <a:gd name="connsiteX27" fmla="*/ 10000 w 10000"/>
              <a:gd name="connsiteY27" fmla="*/ 7446 h 10000"/>
              <a:gd name="connsiteX28" fmla="*/ 10000 w 10000"/>
              <a:gd name="connsiteY28" fmla="*/ 7696 h 10000"/>
              <a:gd name="connsiteX29" fmla="*/ 9735 w 10000"/>
              <a:gd name="connsiteY29" fmla="*/ 7988 h 10000"/>
              <a:gd name="connsiteX30" fmla="*/ 9470 w 10000"/>
              <a:gd name="connsiteY30" fmla="*/ 8271 h 10000"/>
              <a:gd name="connsiteX31" fmla="*/ 9206 w 10000"/>
              <a:gd name="connsiteY31" fmla="*/ 8561 h 10000"/>
              <a:gd name="connsiteX32" fmla="*/ 8677 w 10000"/>
              <a:gd name="connsiteY32" fmla="*/ 8846 h 10000"/>
              <a:gd name="connsiteX33" fmla="*/ 8145 w 10000"/>
              <a:gd name="connsiteY33" fmla="*/ 9132 h 10000"/>
              <a:gd name="connsiteX34" fmla="*/ 7119 w 10000"/>
              <a:gd name="connsiteY34" fmla="*/ 9714 h 10000"/>
              <a:gd name="connsiteX35" fmla="*/ 6061 w 10000"/>
              <a:gd name="connsiteY35" fmla="*/ 10000 h 10000"/>
              <a:gd name="connsiteX36" fmla="*/ 4999 w 10000"/>
              <a:gd name="connsiteY36" fmla="*/ 10000 h 10000"/>
              <a:gd name="connsiteX37" fmla="*/ 4204 w 10000"/>
              <a:gd name="connsiteY37" fmla="*/ 10000 h 10000"/>
              <a:gd name="connsiteX38" fmla="*/ 3410 w 10000"/>
              <a:gd name="connsiteY38" fmla="*/ 10000 h 10000"/>
              <a:gd name="connsiteX39" fmla="*/ 2880 w 10000"/>
              <a:gd name="connsiteY39" fmla="*/ 10000 h 10000"/>
              <a:gd name="connsiteX40" fmla="*/ 2085 w 10000"/>
              <a:gd name="connsiteY40" fmla="*/ 10000 h 10000"/>
              <a:gd name="connsiteX41" fmla="*/ 1557 w 10000"/>
              <a:gd name="connsiteY41" fmla="*/ 9714 h 10000"/>
              <a:gd name="connsiteX42" fmla="*/ 1026 w 10000"/>
              <a:gd name="connsiteY42" fmla="*/ 9714 h 10000"/>
              <a:gd name="connsiteX43" fmla="*/ 530 w 10000"/>
              <a:gd name="connsiteY43" fmla="*/ 9426 h 10000"/>
              <a:gd name="connsiteX44" fmla="*/ 0 w 10000"/>
              <a:gd name="connsiteY44" fmla="*/ 9132 h 10000"/>
              <a:gd name="connsiteX0" fmla="*/ 5531 w 10000"/>
              <a:gd name="connsiteY0" fmla="*/ 7446 h 10000"/>
              <a:gd name="connsiteX1" fmla="*/ 6061 w 10000"/>
              <a:gd name="connsiteY1" fmla="*/ 7157 h 10000"/>
              <a:gd name="connsiteX2" fmla="*/ 6854 w 10000"/>
              <a:gd name="connsiteY2" fmla="*/ 6585 h 10000"/>
              <a:gd name="connsiteX3" fmla="*/ 7119 w 10000"/>
              <a:gd name="connsiteY3" fmla="*/ 6293 h 10000"/>
              <a:gd name="connsiteX4" fmla="*/ 7349 w 10000"/>
              <a:gd name="connsiteY4" fmla="*/ 5716 h 10000"/>
              <a:gd name="connsiteX5" fmla="*/ 7615 w 10000"/>
              <a:gd name="connsiteY5" fmla="*/ 4848 h 10000"/>
              <a:gd name="connsiteX6" fmla="*/ 7881 w 10000"/>
              <a:gd name="connsiteY6" fmla="*/ 3998 h 10000"/>
              <a:gd name="connsiteX7" fmla="*/ 8145 w 10000"/>
              <a:gd name="connsiteY7" fmla="*/ 3129 h 10000"/>
              <a:gd name="connsiteX8" fmla="*/ 8145 w 10000"/>
              <a:gd name="connsiteY8" fmla="*/ 2268 h 10000"/>
              <a:gd name="connsiteX9" fmla="*/ 8145 w 10000"/>
              <a:gd name="connsiteY9" fmla="*/ 1399 h 10000"/>
              <a:gd name="connsiteX10" fmla="*/ 8410 w 10000"/>
              <a:gd name="connsiteY10" fmla="*/ 576 h 10000"/>
              <a:gd name="connsiteX11" fmla="*/ 8410 w 10000"/>
              <a:gd name="connsiteY11" fmla="*/ 286 h 10000"/>
              <a:gd name="connsiteX12" fmla="*/ 8677 w 10000"/>
              <a:gd name="connsiteY12" fmla="*/ 0 h 10000"/>
              <a:gd name="connsiteX13" fmla="*/ 8677 w 10000"/>
              <a:gd name="connsiteY13" fmla="*/ 0 h 10000"/>
              <a:gd name="connsiteX14" fmla="*/ 8677 w 10000"/>
              <a:gd name="connsiteY14" fmla="*/ 286 h 10000"/>
              <a:gd name="connsiteX15" fmla="*/ 8677 w 10000"/>
              <a:gd name="connsiteY15" fmla="*/ 576 h 10000"/>
              <a:gd name="connsiteX16" fmla="*/ 8677 w 10000"/>
              <a:gd name="connsiteY16" fmla="*/ 825 h 10000"/>
              <a:gd name="connsiteX17" fmla="*/ 8938 w 10000"/>
              <a:gd name="connsiteY17" fmla="*/ 1115 h 10000"/>
              <a:gd name="connsiteX18" fmla="*/ 8938 w 10000"/>
              <a:gd name="connsiteY18" fmla="*/ 1689 h 10000"/>
              <a:gd name="connsiteX19" fmla="*/ 8938 w 10000"/>
              <a:gd name="connsiteY19" fmla="*/ 2268 h 10000"/>
              <a:gd name="connsiteX20" fmla="*/ 9206 w 10000"/>
              <a:gd name="connsiteY20" fmla="*/ 2843 h 10000"/>
              <a:gd name="connsiteX21" fmla="*/ 9206 w 10000"/>
              <a:gd name="connsiteY21" fmla="*/ 4278 h 10000"/>
              <a:gd name="connsiteX22" fmla="*/ 9470 w 10000"/>
              <a:gd name="connsiteY22" fmla="*/ 5434 h 10000"/>
              <a:gd name="connsiteX23" fmla="*/ 9735 w 10000"/>
              <a:gd name="connsiteY23" fmla="*/ 6293 h 10000"/>
              <a:gd name="connsiteX24" fmla="*/ 10000 w 10000"/>
              <a:gd name="connsiteY24" fmla="*/ 6869 h 10000"/>
              <a:gd name="connsiteX25" fmla="*/ 10000 w 10000"/>
              <a:gd name="connsiteY25" fmla="*/ 7157 h 10000"/>
              <a:gd name="connsiteX26" fmla="*/ 10000 w 10000"/>
              <a:gd name="connsiteY26" fmla="*/ 7446 h 10000"/>
              <a:gd name="connsiteX27" fmla="*/ 10000 w 10000"/>
              <a:gd name="connsiteY27" fmla="*/ 7696 h 10000"/>
              <a:gd name="connsiteX28" fmla="*/ 9735 w 10000"/>
              <a:gd name="connsiteY28" fmla="*/ 7988 h 10000"/>
              <a:gd name="connsiteX29" fmla="*/ 9470 w 10000"/>
              <a:gd name="connsiteY29" fmla="*/ 8271 h 10000"/>
              <a:gd name="connsiteX30" fmla="*/ 9206 w 10000"/>
              <a:gd name="connsiteY30" fmla="*/ 8561 h 10000"/>
              <a:gd name="connsiteX31" fmla="*/ 8677 w 10000"/>
              <a:gd name="connsiteY31" fmla="*/ 8846 h 10000"/>
              <a:gd name="connsiteX32" fmla="*/ 8145 w 10000"/>
              <a:gd name="connsiteY32" fmla="*/ 9132 h 10000"/>
              <a:gd name="connsiteX33" fmla="*/ 7119 w 10000"/>
              <a:gd name="connsiteY33" fmla="*/ 9714 h 10000"/>
              <a:gd name="connsiteX34" fmla="*/ 6061 w 10000"/>
              <a:gd name="connsiteY34" fmla="*/ 10000 h 10000"/>
              <a:gd name="connsiteX35" fmla="*/ 4999 w 10000"/>
              <a:gd name="connsiteY35" fmla="*/ 10000 h 10000"/>
              <a:gd name="connsiteX36" fmla="*/ 4204 w 10000"/>
              <a:gd name="connsiteY36" fmla="*/ 10000 h 10000"/>
              <a:gd name="connsiteX37" fmla="*/ 3410 w 10000"/>
              <a:gd name="connsiteY37" fmla="*/ 10000 h 10000"/>
              <a:gd name="connsiteX38" fmla="*/ 2880 w 10000"/>
              <a:gd name="connsiteY38" fmla="*/ 10000 h 10000"/>
              <a:gd name="connsiteX39" fmla="*/ 2085 w 10000"/>
              <a:gd name="connsiteY39" fmla="*/ 10000 h 10000"/>
              <a:gd name="connsiteX40" fmla="*/ 1557 w 10000"/>
              <a:gd name="connsiteY40" fmla="*/ 9714 h 10000"/>
              <a:gd name="connsiteX41" fmla="*/ 1026 w 10000"/>
              <a:gd name="connsiteY41" fmla="*/ 9714 h 10000"/>
              <a:gd name="connsiteX42" fmla="*/ 530 w 10000"/>
              <a:gd name="connsiteY42" fmla="*/ 9426 h 10000"/>
              <a:gd name="connsiteX43" fmla="*/ 0 w 10000"/>
              <a:gd name="connsiteY43" fmla="*/ 9132 h 10000"/>
              <a:gd name="connsiteX0" fmla="*/ 5001 w 9470"/>
              <a:gd name="connsiteY0" fmla="*/ 7446 h 10000"/>
              <a:gd name="connsiteX1" fmla="*/ 5531 w 9470"/>
              <a:gd name="connsiteY1" fmla="*/ 7157 h 10000"/>
              <a:gd name="connsiteX2" fmla="*/ 6324 w 9470"/>
              <a:gd name="connsiteY2" fmla="*/ 6585 h 10000"/>
              <a:gd name="connsiteX3" fmla="*/ 6589 w 9470"/>
              <a:gd name="connsiteY3" fmla="*/ 6293 h 10000"/>
              <a:gd name="connsiteX4" fmla="*/ 6819 w 9470"/>
              <a:gd name="connsiteY4" fmla="*/ 5716 h 10000"/>
              <a:gd name="connsiteX5" fmla="*/ 7085 w 9470"/>
              <a:gd name="connsiteY5" fmla="*/ 4848 h 10000"/>
              <a:gd name="connsiteX6" fmla="*/ 7351 w 9470"/>
              <a:gd name="connsiteY6" fmla="*/ 3998 h 10000"/>
              <a:gd name="connsiteX7" fmla="*/ 7615 w 9470"/>
              <a:gd name="connsiteY7" fmla="*/ 3129 h 10000"/>
              <a:gd name="connsiteX8" fmla="*/ 7615 w 9470"/>
              <a:gd name="connsiteY8" fmla="*/ 2268 h 10000"/>
              <a:gd name="connsiteX9" fmla="*/ 7615 w 9470"/>
              <a:gd name="connsiteY9" fmla="*/ 1399 h 10000"/>
              <a:gd name="connsiteX10" fmla="*/ 7880 w 9470"/>
              <a:gd name="connsiteY10" fmla="*/ 576 h 10000"/>
              <a:gd name="connsiteX11" fmla="*/ 7880 w 9470"/>
              <a:gd name="connsiteY11" fmla="*/ 286 h 10000"/>
              <a:gd name="connsiteX12" fmla="*/ 8147 w 9470"/>
              <a:gd name="connsiteY12" fmla="*/ 0 h 10000"/>
              <a:gd name="connsiteX13" fmla="*/ 8147 w 9470"/>
              <a:gd name="connsiteY13" fmla="*/ 0 h 10000"/>
              <a:gd name="connsiteX14" fmla="*/ 8147 w 9470"/>
              <a:gd name="connsiteY14" fmla="*/ 286 h 10000"/>
              <a:gd name="connsiteX15" fmla="*/ 8147 w 9470"/>
              <a:gd name="connsiteY15" fmla="*/ 576 h 10000"/>
              <a:gd name="connsiteX16" fmla="*/ 8147 w 9470"/>
              <a:gd name="connsiteY16" fmla="*/ 825 h 10000"/>
              <a:gd name="connsiteX17" fmla="*/ 8408 w 9470"/>
              <a:gd name="connsiteY17" fmla="*/ 1115 h 10000"/>
              <a:gd name="connsiteX18" fmla="*/ 8408 w 9470"/>
              <a:gd name="connsiteY18" fmla="*/ 1689 h 10000"/>
              <a:gd name="connsiteX19" fmla="*/ 8408 w 9470"/>
              <a:gd name="connsiteY19" fmla="*/ 2268 h 10000"/>
              <a:gd name="connsiteX20" fmla="*/ 8676 w 9470"/>
              <a:gd name="connsiteY20" fmla="*/ 2843 h 10000"/>
              <a:gd name="connsiteX21" fmla="*/ 8676 w 9470"/>
              <a:gd name="connsiteY21" fmla="*/ 4278 h 10000"/>
              <a:gd name="connsiteX22" fmla="*/ 8940 w 9470"/>
              <a:gd name="connsiteY22" fmla="*/ 5434 h 10000"/>
              <a:gd name="connsiteX23" fmla="*/ 9205 w 9470"/>
              <a:gd name="connsiteY23" fmla="*/ 6293 h 10000"/>
              <a:gd name="connsiteX24" fmla="*/ 9470 w 9470"/>
              <a:gd name="connsiteY24" fmla="*/ 6869 h 10000"/>
              <a:gd name="connsiteX25" fmla="*/ 9470 w 9470"/>
              <a:gd name="connsiteY25" fmla="*/ 7157 h 10000"/>
              <a:gd name="connsiteX26" fmla="*/ 9470 w 9470"/>
              <a:gd name="connsiteY26" fmla="*/ 7446 h 10000"/>
              <a:gd name="connsiteX27" fmla="*/ 9470 w 9470"/>
              <a:gd name="connsiteY27" fmla="*/ 7696 h 10000"/>
              <a:gd name="connsiteX28" fmla="*/ 9205 w 9470"/>
              <a:gd name="connsiteY28" fmla="*/ 7988 h 10000"/>
              <a:gd name="connsiteX29" fmla="*/ 8940 w 9470"/>
              <a:gd name="connsiteY29" fmla="*/ 8271 h 10000"/>
              <a:gd name="connsiteX30" fmla="*/ 8676 w 9470"/>
              <a:gd name="connsiteY30" fmla="*/ 8561 h 10000"/>
              <a:gd name="connsiteX31" fmla="*/ 8147 w 9470"/>
              <a:gd name="connsiteY31" fmla="*/ 8846 h 10000"/>
              <a:gd name="connsiteX32" fmla="*/ 7615 w 9470"/>
              <a:gd name="connsiteY32" fmla="*/ 9132 h 10000"/>
              <a:gd name="connsiteX33" fmla="*/ 6589 w 9470"/>
              <a:gd name="connsiteY33" fmla="*/ 9714 h 10000"/>
              <a:gd name="connsiteX34" fmla="*/ 5531 w 9470"/>
              <a:gd name="connsiteY34" fmla="*/ 10000 h 10000"/>
              <a:gd name="connsiteX35" fmla="*/ 4469 w 9470"/>
              <a:gd name="connsiteY35" fmla="*/ 10000 h 10000"/>
              <a:gd name="connsiteX36" fmla="*/ 3674 w 9470"/>
              <a:gd name="connsiteY36" fmla="*/ 10000 h 10000"/>
              <a:gd name="connsiteX37" fmla="*/ 2880 w 9470"/>
              <a:gd name="connsiteY37" fmla="*/ 10000 h 10000"/>
              <a:gd name="connsiteX38" fmla="*/ 2350 w 9470"/>
              <a:gd name="connsiteY38" fmla="*/ 10000 h 10000"/>
              <a:gd name="connsiteX39" fmla="*/ 1555 w 9470"/>
              <a:gd name="connsiteY39" fmla="*/ 10000 h 10000"/>
              <a:gd name="connsiteX40" fmla="*/ 1027 w 9470"/>
              <a:gd name="connsiteY40" fmla="*/ 9714 h 10000"/>
              <a:gd name="connsiteX41" fmla="*/ 496 w 9470"/>
              <a:gd name="connsiteY41" fmla="*/ 9714 h 10000"/>
              <a:gd name="connsiteX42" fmla="*/ 0 w 9470"/>
              <a:gd name="connsiteY42" fmla="*/ 9426 h 10000"/>
              <a:gd name="connsiteX0" fmla="*/ 4757 w 9476"/>
              <a:gd name="connsiteY0" fmla="*/ 7446 h 10000"/>
              <a:gd name="connsiteX1" fmla="*/ 5317 w 9476"/>
              <a:gd name="connsiteY1" fmla="*/ 7157 h 10000"/>
              <a:gd name="connsiteX2" fmla="*/ 6154 w 9476"/>
              <a:gd name="connsiteY2" fmla="*/ 6585 h 10000"/>
              <a:gd name="connsiteX3" fmla="*/ 6434 w 9476"/>
              <a:gd name="connsiteY3" fmla="*/ 6293 h 10000"/>
              <a:gd name="connsiteX4" fmla="*/ 6677 w 9476"/>
              <a:gd name="connsiteY4" fmla="*/ 5716 h 10000"/>
              <a:gd name="connsiteX5" fmla="*/ 6958 w 9476"/>
              <a:gd name="connsiteY5" fmla="*/ 4848 h 10000"/>
              <a:gd name="connsiteX6" fmla="*/ 7238 w 9476"/>
              <a:gd name="connsiteY6" fmla="*/ 3998 h 10000"/>
              <a:gd name="connsiteX7" fmla="*/ 7517 w 9476"/>
              <a:gd name="connsiteY7" fmla="*/ 3129 h 10000"/>
              <a:gd name="connsiteX8" fmla="*/ 7517 w 9476"/>
              <a:gd name="connsiteY8" fmla="*/ 2268 h 10000"/>
              <a:gd name="connsiteX9" fmla="*/ 7517 w 9476"/>
              <a:gd name="connsiteY9" fmla="*/ 1399 h 10000"/>
              <a:gd name="connsiteX10" fmla="*/ 7797 w 9476"/>
              <a:gd name="connsiteY10" fmla="*/ 576 h 10000"/>
              <a:gd name="connsiteX11" fmla="*/ 7797 w 9476"/>
              <a:gd name="connsiteY11" fmla="*/ 286 h 10000"/>
              <a:gd name="connsiteX12" fmla="*/ 8079 w 9476"/>
              <a:gd name="connsiteY12" fmla="*/ 0 h 10000"/>
              <a:gd name="connsiteX13" fmla="*/ 8079 w 9476"/>
              <a:gd name="connsiteY13" fmla="*/ 0 h 10000"/>
              <a:gd name="connsiteX14" fmla="*/ 8079 w 9476"/>
              <a:gd name="connsiteY14" fmla="*/ 286 h 10000"/>
              <a:gd name="connsiteX15" fmla="*/ 8079 w 9476"/>
              <a:gd name="connsiteY15" fmla="*/ 576 h 10000"/>
              <a:gd name="connsiteX16" fmla="*/ 8079 w 9476"/>
              <a:gd name="connsiteY16" fmla="*/ 825 h 10000"/>
              <a:gd name="connsiteX17" fmla="*/ 8355 w 9476"/>
              <a:gd name="connsiteY17" fmla="*/ 1115 h 10000"/>
              <a:gd name="connsiteX18" fmla="*/ 8355 w 9476"/>
              <a:gd name="connsiteY18" fmla="*/ 1689 h 10000"/>
              <a:gd name="connsiteX19" fmla="*/ 8355 w 9476"/>
              <a:gd name="connsiteY19" fmla="*/ 2268 h 10000"/>
              <a:gd name="connsiteX20" fmla="*/ 8638 w 9476"/>
              <a:gd name="connsiteY20" fmla="*/ 2843 h 10000"/>
              <a:gd name="connsiteX21" fmla="*/ 8638 w 9476"/>
              <a:gd name="connsiteY21" fmla="*/ 4278 h 10000"/>
              <a:gd name="connsiteX22" fmla="*/ 8916 w 9476"/>
              <a:gd name="connsiteY22" fmla="*/ 5434 h 10000"/>
              <a:gd name="connsiteX23" fmla="*/ 9196 w 9476"/>
              <a:gd name="connsiteY23" fmla="*/ 6293 h 10000"/>
              <a:gd name="connsiteX24" fmla="*/ 9476 w 9476"/>
              <a:gd name="connsiteY24" fmla="*/ 6869 h 10000"/>
              <a:gd name="connsiteX25" fmla="*/ 9476 w 9476"/>
              <a:gd name="connsiteY25" fmla="*/ 7157 h 10000"/>
              <a:gd name="connsiteX26" fmla="*/ 9476 w 9476"/>
              <a:gd name="connsiteY26" fmla="*/ 7446 h 10000"/>
              <a:gd name="connsiteX27" fmla="*/ 9476 w 9476"/>
              <a:gd name="connsiteY27" fmla="*/ 7696 h 10000"/>
              <a:gd name="connsiteX28" fmla="*/ 9196 w 9476"/>
              <a:gd name="connsiteY28" fmla="*/ 7988 h 10000"/>
              <a:gd name="connsiteX29" fmla="*/ 8916 w 9476"/>
              <a:gd name="connsiteY29" fmla="*/ 8271 h 10000"/>
              <a:gd name="connsiteX30" fmla="*/ 8638 w 9476"/>
              <a:gd name="connsiteY30" fmla="*/ 8561 h 10000"/>
              <a:gd name="connsiteX31" fmla="*/ 8079 w 9476"/>
              <a:gd name="connsiteY31" fmla="*/ 8846 h 10000"/>
              <a:gd name="connsiteX32" fmla="*/ 7517 w 9476"/>
              <a:gd name="connsiteY32" fmla="*/ 9132 h 10000"/>
              <a:gd name="connsiteX33" fmla="*/ 6434 w 9476"/>
              <a:gd name="connsiteY33" fmla="*/ 9714 h 10000"/>
              <a:gd name="connsiteX34" fmla="*/ 5317 w 9476"/>
              <a:gd name="connsiteY34" fmla="*/ 10000 h 10000"/>
              <a:gd name="connsiteX35" fmla="*/ 4195 w 9476"/>
              <a:gd name="connsiteY35" fmla="*/ 10000 h 10000"/>
              <a:gd name="connsiteX36" fmla="*/ 3356 w 9476"/>
              <a:gd name="connsiteY36" fmla="*/ 10000 h 10000"/>
              <a:gd name="connsiteX37" fmla="*/ 2517 w 9476"/>
              <a:gd name="connsiteY37" fmla="*/ 10000 h 10000"/>
              <a:gd name="connsiteX38" fmla="*/ 1958 w 9476"/>
              <a:gd name="connsiteY38" fmla="*/ 10000 h 10000"/>
              <a:gd name="connsiteX39" fmla="*/ 1118 w 9476"/>
              <a:gd name="connsiteY39" fmla="*/ 10000 h 10000"/>
              <a:gd name="connsiteX40" fmla="*/ 560 w 9476"/>
              <a:gd name="connsiteY40" fmla="*/ 9714 h 10000"/>
              <a:gd name="connsiteX41" fmla="*/ 0 w 9476"/>
              <a:gd name="connsiteY41" fmla="*/ 9714 h 10000"/>
              <a:gd name="connsiteX0" fmla="*/ 4429 w 9409"/>
              <a:gd name="connsiteY0" fmla="*/ 7446 h 10000"/>
              <a:gd name="connsiteX1" fmla="*/ 5020 w 9409"/>
              <a:gd name="connsiteY1" fmla="*/ 7157 h 10000"/>
              <a:gd name="connsiteX2" fmla="*/ 5903 w 9409"/>
              <a:gd name="connsiteY2" fmla="*/ 6585 h 10000"/>
              <a:gd name="connsiteX3" fmla="*/ 6199 w 9409"/>
              <a:gd name="connsiteY3" fmla="*/ 6293 h 10000"/>
              <a:gd name="connsiteX4" fmla="*/ 6455 w 9409"/>
              <a:gd name="connsiteY4" fmla="*/ 5716 h 10000"/>
              <a:gd name="connsiteX5" fmla="*/ 6752 w 9409"/>
              <a:gd name="connsiteY5" fmla="*/ 4848 h 10000"/>
              <a:gd name="connsiteX6" fmla="*/ 7047 w 9409"/>
              <a:gd name="connsiteY6" fmla="*/ 3998 h 10000"/>
              <a:gd name="connsiteX7" fmla="*/ 7342 w 9409"/>
              <a:gd name="connsiteY7" fmla="*/ 3129 h 10000"/>
              <a:gd name="connsiteX8" fmla="*/ 7342 w 9409"/>
              <a:gd name="connsiteY8" fmla="*/ 2268 h 10000"/>
              <a:gd name="connsiteX9" fmla="*/ 7342 w 9409"/>
              <a:gd name="connsiteY9" fmla="*/ 1399 h 10000"/>
              <a:gd name="connsiteX10" fmla="*/ 7637 w 9409"/>
              <a:gd name="connsiteY10" fmla="*/ 576 h 10000"/>
              <a:gd name="connsiteX11" fmla="*/ 7637 w 9409"/>
              <a:gd name="connsiteY11" fmla="*/ 286 h 10000"/>
              <a:gd name="connsiteX12" fmla="*/ 7935 w 9409"/>
              <a:gd name="connsiteY12" fmla="*/ 0 h 10000"/>
              <a:gd name="connsiteX13" fmla="*/ 7935 w 9409"/>
              <a:gd name="connsiteY13" fmla="*/ 0 h 10000"/>
              <a:gd name="connsiteX14" fmla="*/ 7935 w 9409"/>
              <a:gd name="connsiteY14" fmla="*/ 286 h 10000"/>
              <a:gd name="connsiteX15" fmla="*/ 7935 w 9409"/>
              <a:gd name="connsiteY15" fmla="*/ 576 h 10000"/>
              <a:gd name="connsiteX16" fmla="*/ 7935 w 9409"/>
              <a:gd name="connsiteY16" fmla="*/ 825 h 10000"/>
              <a:gd name="connsiteX17" fmla="*/ 8226 w 9409"/>
              <a:gd name="connsiteY17" fmla="*/ 1115 h 10000"/>
              <a:gd name="connsiteX18" fmla="*/ 8226 w 9409"/>
              <a:gd name="connsiteY18" fmla="*/ 1689 h 10000"/>
              <a:gd name="connsiteX19" fmla="*/ 8226 w 9409"/>
              <a:gd name="connsiteY19" fmla="*/ 2268 h 10000"/>
              <a:gd name="connsiteX20" fmla="*/ 8525 w 9409"/>
              <a:gd name="connsiteY20" fmla="*/ 2843 h 10000"/>
              <a:gd name="connsiteX21" fmla="*/ 8525 w 9409"/>
              <a:gd name="connsiteY21" fmla="*/ 4278 h 10000"/>
              <a:gd name="connsiteX22" fmla="*/ 8818 w 9409"/>
              <a:gd name="connsiteY22" fmla="*/ 5434 h 10000"/>
              <a:gd name="connsiteX23" fmla="*/ 9114 w 9409"/>
              <a:gd name="connsiteY23" fmla="*/ 6293 h 10000"/>
              <a:gd name="connsiteX24" fmla="*/ 9409 w 9409"/>
              <a:gd name="connsiteY24" fmla="*/ 6869 h 10000"/>
              <a:gd name="connsiteX25" fmla="*/ 9409 w 9409"/>
              <a:gd name="connsiteY25" fmla="*/ 7157 h 10000"/>
              <a:gd name="connsiteX26" fmla="*/ 9409 w 9409"/>
              <a:gd name="connsiteY26" fmla="*/ 7446 h 10000"/>
              <a:gd name="connsiteX27" fmla="*/ 9409 w 9409"/>
              <a:gd name="connsiteY27" fmla="*/ 7696 h 10000"/>
              <a:gd name="connsiteX28" fmla="*/ 9114 w 9409"/>
              <a:gd name="connsiteY28" fmla="*/ 7988 h 10000"/>
              <a:gd name="connsiteX29" fmla="*/ 8818 w 9409"/>
              <a:gd name="connsiteY29" fmla="*/ 8271 h 10000"/>
              <a:gd name="connsiteX30" fmla="*/ 8525 w 9409"/>
              <a:gd name="connsiteY30" fmla="*/ 8561 h 10000"/>
              <a:gd name="connsiteX31" fmla="*/ 7935 w 9409"/>
              <a:gd name="connsiteY31" fmla="*/ 8846 h 10000"/>
              <a:gd name="connsiteX32" fmla="*/ 7342 w 9409"/>
              <a:gd name="connsiteY32" fmla="*/ 9132 h 10000"/>
              <a:gd name="connsiteX33" fmla="*/ 6199 w 9409"/>
              <a:gd name="connsiteY33" fmla="*/ 9714 h 10000"/>
              <a:gd name="connsiteX34" fmla="*/ 5020 w 9409"/>
              <a:gd name="connsiteY34" fmla="*/ 10000 h 10000"/>
              <a:gd name="connsiteX35" fmla="*/ 3836 w 9409"/>
              <a:gd name="connsiteY35" fmla="*/ 10000 h 10000"/>
              <a:gd name="connsiteX36" fmla="*/ 2951 w 9409"/>
              <a:gd name="connsiteY36" fmla="*/ 10000 h 10000"/>
              <a:gd name="connsiteX37" fmla="*/ 2065 w 9409"/>
              <a:gd name="connsiteY37" fmla="*/ 10000 h 10000"/>
              <a:gd name="connsiteX38" fmla="*/ 1475 w 9409"/>
              <a:gd name="connsiteY38" fmla="*/ 10000 h 10000"/>
              <a:gd name="connsiteX39" fmla="*/ 589 w 9409"/>
              <a:gd name="connsiteY39" fmla="*/ 10000 h 10000"/>
              <a:gd name="connsiteX40" fmla="*/ 0 w 9409"/>
              <a:gd name="connsiteY40" fmla="*/ 9714 h 10000"/>
              <a:gd name="connsiteX0" fmla="*/ 4081 w 9374"/>
              <a:gd name="connsiteY0" fmla="*/ 7446 h 10000"/>
              <a:gd name="connsiteX1" fmla="*/ 4709 w 9374"/>
              <a:gd name="connsiteY1" fmla="*/ 7157 h 10000"/>
              <a:gd name="connsiteX2" fmla="*/ 5648 w 9374"/>
              <a:gd name="connsiteY2" fmla="*/ 6585 h 10000"/>
              <a:gd name="connsiteX3" fmla="*/ 5962 w 9374"/>
              <a:gd name="connsiteY3" fmla="*/ 6293 h 10000"/>
              <a:gd name="connsiteX4" fmla="*/ 6234 w 9374"/>
              <a:gd name="connsiteY4" fmla="*/ 5716 h 10000"/>
              <a:gd name="connsiteX5" fmla="*/ 6550 w 9374"/>
              <a:gd name="connsiteY5" fmla="*/ 4848 h 10000"/>
              <a:gd name="connsiteX6" fmla="*/ 6864 w 9374"/>
              <a:gd name="connsiteY6" fmla="*/ 3998 h 10000"/>
              <a:gd name="connsiteX7" fmla="*/ 7177 w 9374"/>
              <a:gd name="connsiteY7" fmla="*/ 3129 h 10000"/>
              <a:gd name="connsiteX8" fmla="*/ 7177 w 9374"/>
              <a:gd name="connsiteY8" fmla="*/ 2268 h 10000"/>
              <a:gd name="connsiteX9" fmla="*/ 7177 w 9374"/>
              <a:gd name="connsiteY9" fmla="*/ 1399 h 10000"/>
              <a:gd name="connsiteX10" fmla="*/ 7491 w 9374"/>
              <a:gd name="connsiteY10" fmla="*/ 576 h 10000"/>
              <a:gd name="connsiteX11" fmla="*/ 7491 w 9374"/>
              <a:gd name="connsiteY11" fmla="*/ 286 h 10000"/>
              <a:gd name="connsiteX12" fmla="*/ 7807 w 9374"/>
              <a:gd name="connsiteY12" fmla="*/ 0 h 10000"/>
              <a:gd name="connsiteX13" fmla="*/ 7807 w 9374"/>
              <a:gd name="connsiteY13" fmla="*/ 0 h 10000"/>
              <a:gd name="connsiteX14" fmla="*/ 7807 w 9374"/>
              <a:gd name="connsiteY14" fmla="*/ 286 h 10000"/>
              <a:gd name="connsiteX15" fmla="*/ 7807 w 9374"/>
              <a:gd name="connsiteY15" fmla="*/ 576 h 10000"/>
              <a:gd name="connsiteX16" fmla="*/ 7807 w 9374"/>
              <a:gd name="connsiteY16" fmla="*/ 825 h 10000"/>
              <a:gd name="connsiteX17" fmla="*/ 8117 w 9374"/>
              <a:gd name="connsiteY17" fmla="*/ 1115 h 10000"/>
              <a:gd name="connsiteX18" fmla="*/ 8117 w 9374"/>
              <a:gd name="connsiteY18" fmla="*/ 1689 h 10000"/>
              <a:gd name="connsiteX19" fmla="*/ 8117 w 9374"/>
              <a:gd name="connsiteY19" fmla="*/ 2268 h 10000"/>
              <a:gd name="connsiteX20" fmla="*/ 8434 w 9374"/>
              <a:gd name="connsiteY20" fmla="*/ 2843 h 10000"/>
              <a:gd name="connsiteX21" fmla="*/ 8434 w 9374"/>
              <a:gd name="connsiteY21" fmla="*/ 4278 h 10000"/>
              <a:gd name="connsiteX22" fmla="*/ 8746 w 9374"/>
              <a:gd name="connsiteY22" fmla="*/ 5434 h 10000"/>
              <a:gd name="connsiteX23" fmla="*/ 9060 w 9374"/>
              <a:gd name="connsiteY23" fmla="*/ 6293 h 10000"/>
              <a:gd name="connsiteX24" fmla="*/ 9374 w 9374"/>
              <a:gd name="connsiteY24" fmla="*/ 6869 h 10000"/>
              <a:gd name="connsiteX25" fmla="*/ 9374 w 9374"/>
              <a:gd name="connsiteY25" fmla="*/ 7157 h 10000"/>
              <a:gd name="connsiteX26" fmla="*/ 9374 w 9374"/>
              <a:gd name="connsiteY26" fmla="*/ 7446 h 10000"/>
              <a:gd name="connsiteX27" fmla="*/ 9374 w 9374"/>
              <a:gd name="connsiteY27" fmla="*/ 7696 h 10000"/>
              <a:gd name="connsiteX28" fmla="*/ 9060 w 9374"/>
              <a:gd name="connsiteY28" fmla="*/ 7988 h 10000"/>
              <a:gd name="connsiteX29" fmla="*/ 8746 w 9374"/>
              <a:gd name="connsiteY29" fmla="*/ 8271 h 10000"/>
              <a:gd name="connsiteX30" fmla="*/ 8434 w 9374"/>
              <a:gd name="connsiteY30" fmla="*/ 8561 h 10000"/>
              <a:gd name="connsiteX31" fmla="*/ 7807 w 9374"/>
              <a:gd name="connsiteY31" fmla="*/ 8846 h 10000"/>
              <a:gd name="connsiteX32" fmla="*/ 7177 w 9374"/>
              <a:gd name="connsiteY32" fmla="*/ 9132 h 10000"/>
              <a:gd name="connsiteX33" fmla="*/ 5962 w 9374"/>
              <a:gd name="connsiteY33" fmla="*/ 9714 h 10000"/>
              <a:gd name="connsiteX34" fmla="*/ 4709 w 9374"/>
              <a:gd name="connsiteY34" fmla="*/ 10000 h 10000"/>
              <a:gd name="connsiteX35" fmla="*/ 3451 w 9374"/>
              <a:gd name="connsiteY35" fmla="*/ 10000 h 10000"/>
              <a:gd name="connsiteX36" fmla="*/ 2510 w 9374"/>
              <a:gd name="connsiteY36" fmla="*/ 10000 h 10000"/>
              <a:gd name="connsiteX37" fmla="*/ 1569 w 9374"/>
              <a:gd name="connsiteY37" fmla="*/ 10000 h 10000"/>
              <a:gd name="connsiteX38" fmla="*/ 942 w 9374"/>
              <a:gd name="connsiteY38" fmla="*/ 10000 h 10000"/>
              <a:gd name="connsiteX39" fmla="*/ 0 w 9374"/>
              <a:gd name="connsiteY39" fmla="*/ 10000 h 10000"/>
              <a:gd name="connsiteX0" fmla="*/ 3349 w 8995"/>
              <a:gd name="connsiteY0" fmla="*/ 7446 h 10000"/>
              <a:gd name="connsiteX1" fmla="*/ 4018 w 8995"/>
              <a:gd name="connsiteY1" fmla="*/ 7157 h 10000"/>
              <a:gd name="connsiteX2" fmla="*/ 5020 w 8995"/>
              <a:gd name="connsiteY2" fmla="*/ 6585 h 10000"/>
              <a:gd name="connsiteX3" fmla="*/ 5355 w 8995"/>
              <a:gd name="connsiteY3" fmla="*/ 6293 h 10000"/>
              <a:gd name="connsiteX4" fmla="*/ 5645 w 8995"/>
              <a:gd name="connsiteY4" fmla="*/ 5716 h 10000"/>
              <a:gd name="connsiteX5" fmla="*/ 5982 w 8995"/>
              <a:gd name="connsiteY5" fmla="*/ 4848 h 10000"/>
              <a:gd name="connsiteX6" fmla="*/ 6317 w 8995"/>
              <a:gd name="connsiteY6" fmla="*/ 3998 h 10000"/>
              <a:gd name="connsiteX7" fmla="*/ 6651 w 8995"/>
              <a:gd name="connsiteY7" fmla="*/ 3129 h 10000"/>
              <a:gd name="connsiteX8" fmla="*/ 6651 w 8995"/>
              <a:gd name="connsiteY8" fmla="*/ 2268 h 10000"/>
              <a:gd name="connsiteX9" fmla="*/ 6651 w 8995"/>
              <a:gd name="connsiteY9" fmla="*/ 1399 h 10000"/>
              <a:gd name="connsiteX10" fmla="*/ 6986 w 8995"/>
              <a:gd name="connsiteY10" fmla="*/ 576 h 10000"/>
              <a:gd name="connsiteX11" fmla="*/ 6986 w 8995"/>
              <a:gd name="connsiteY11" fmla="*/ 286 h 10000"/>
              <a:gd name="connsiteX12" fmla="*/ 7323 w 8995"/>
              <a:gd name="connsiteY12" fmla="*/ 0 h 10000"/>
              <a:gd name="connsiteX13" fmla="*/ 7323 w 8995"/>
              <a:gd name="connsiteY13" fmla="*/ 0 h 10000"/>
              <a:gd name="connsiteX14" fmla="*/ 7323 w 8995"/>
              <a:gd name="connsiteY14" fmla="*/ 286 h 10000"/>
              <a:gd name="connsiteX15" fmla="*/ 7323 w 8995"/>
              <a:gd name="connsiteY15" fmla="*/ 576 h 10000"/>
              <a:gd name="connsiteX16" fmla="*/ 7323 w 8995"/>
              <a:gd name="connsiteY16" fmla="*/ 825 h 10000"/>
              <a:gd name="connsiteX17" fmla="*/ 7654 w 8995"/>
              <a:gd name="connsiteY17" fmla="*/ 1115 h 10000"/>
              <a:gd name="connsiteX18" fmla="*/ 7654 w 8995"/>
              <a:gd name="connsiteY18" fmla="*/ 1689 h 10000"/>
              <a:gd name="connsiteX19" fmla="*/ 7654 w 8995"/>
              <a:gd name="connsiteY19" fmla="*/ 2268 h 10000"/>
              <a:gd name="connsiteX20" fmla="*/ 7992 w 8995"/>
              <a:gd name="connsiteY20" fmla="*/ 2843 h 10000"/>
              <a:gd name="connsiteX21" fmla="*/ 7992 w 8995"/>
              <a:gd name="connsiteY21" fmla="*/ 4278 h 10000"/>
              <a:gd name="connsiteX22" fmla="*/ 8325 w 8995"/>
              <a:gd name="connsiteY22" fmla="*/ 5434 h 10000"/>
              <a:gd name="connsiteX23" fmla="*/ 8660 w 8995"/>
              <a:gd name="connsiteY23" fmla="*/ 6293 h 10000"/>
              <a:gd name="connsiteX24" fmla="*/ 8995 w 8995"/>
              <a:gd name="connsiteY24" fmla="*/ 6869 h 10000"/>
              <a:gd name="connsiteX25" fmla="*/ 8995 w 8995"/>
              <a:gd name="connsiteY25" fmla="*/ 7157 h 10000"/>
              <a:gd name="connsiteX26" fmla="*/ 8995 w 8995"/>
              <a:gd name="connsiteY26" fmla="*/ 7446 h 10000"/>
              <a:gd name="connsiteX27" fmla="*/ 8995 w 8995"/>
              <a:gd name="connsiteY27" fmla="*/ 7696 h 10000"/>
              <a:gd name="connsiteX28" fmla="*/ 8660 w 8995"/>
              <a:gd name="connsiteY28" fmla="*/ 7988 h 10000"/>
              <a:gd name="connsiteX29" fmla="*/ 8325 w 8995"/>
              <a:gd name="connsiteY29" fmla="*/ 8271 h 10000"/>
              <a:gd name="connsiteX30" fmla="*/ 7992 w 8995"/>
              <a:gd name="connsiteY30" fmla="*/ 8561 h 10000"/>
              <a:gd name="connsiteX31" fmla="*/ 7323 w 8995"/>
              <a:gd name="connsiteY31" fmla="*/ 8846 h 10000"/>
              <a:gd name="connsiteX32" fmla="*/ 6651 w 8995"/>
              <a:gd name="connsiteY32" fmla="*/ 9132 h 10000"/>
              <a:gd name="connsiteX33" fmla="*/ 5355 w 8995"/>
              <a:gd name="connsiteY33" fmla="*/ 9714 h 10000"/>
              <a:gd name="connsiteX34" fmla="*/ 4018 w 8995"/>
              <a:gd name="connsiteY34" fmla="*/ 10000 h 10000"/>
              <a:gd name="connsiteX35" fmla="*/ 2676 w 8995"/>
              <a:gd name="connsiteY35" fmla="*/ 10000 h 10000"/>
              <a:gd name="connsiteX36" fmla="*/ 1673 w 8995"/>
              <a:gd name="connsiteY36" fmla="*/ 10000 h 10000"/>
              <a:gd name="connsiteX37" fmla="*/ 669 w 8995"/>
              <a:gd name="connsiteY37" fmla="*/ 10000 h 10000"/>
              <a:gd name="connsiteX38" fmla="*/ 0 w 8995"/>
              <a:gd name="connsiteY38" fmla="*/ 10000 h 10000"/>
              <a:gd name="connsiteX0" fmla="*/ 2979 w 9256"/>
              <a:gd name="connsiteY0" fmla="*/ 7446 h 10000"/>
              <a:gd name="connsiteX1" fmla="*/ 3723 w 9256"/>
              <a:gd name="connsiteY1" fmla="*/ 7157 h 10000"/>
              <a:gd name="connsiteX2" fmla="*/ 4837 w 9256"/>
              <a:gd name="connsiteY2" fmla="*/ 6585 h 10000"/>
              <a:gd name="connsiteX3" fmla="*/ 5209 w 9256"/>
              <a:gd name="connsiteY3" fmla="*/ 6293 h 10000"/>
              <a:gd name="connsiteX4" fmla="*/ 5532 w 9256"/>
              <a:gd name="connsiteY4" fmla="*/ 5716 h 10000"/>
              <a:gd name="connsiteX5" fmla="*/ 5906 w 9256"/>
              <a:gd name="connsiteY5" fmla="*/ 4848 h 10000"/>
              <a:gd name="connsiteX6" fmla="*/ 6279 w 9256"/>
              <a:gd name="connsiteY6" fmla="*/ 3998 h 10000"/>
              <a:gd name="connsiteX7" fmla="*/ 6650 w 9256"/>
              <a:gd name="connsiteY7" fmla="*/ 3129 h 10000"/>
              <a:gd name="connsiteX8" fmla="*/ 6650 w 9256"/>
              <a:gd name="connsiteY8" fmla="*/ 2268 h 10000"/>
              <a:gd name="connsiteX9" fmla="*/ 6650 w 9256"/>
              <a:gd name="connsiteY9" fmla="*/ 1399 h 10000"/>
              <a:gd name="connsiteX10" fmla="*/ 7023 w 9256"/>
              <a:gd name="connsiteY10" fmla="*/ 576 h 10000"/>
              <a:gd name="connsiteX11" fmla="*/ 7023 w 9256"/>
              <a:gd name="connsiteY11" fmla="*/ 286 h 10000"/>
              <a:gd name="connsiteX12" fmla="*/ 7397 w 9256"/>
              <a:gd name="connsiteY12" fmla="*/ 0 h 10000"/>
              <a:gd name="connsiteX13" fmla="*/ 7397 w 9256"/>
              <a:gd name="connsiteY13" fmla="*/ 0 h 10000"/>
              <a:gd name="connsiteX14" fmla="*/ 7397 w 9256"/>
              <a:gd name="connsiteY14" fmla="*/ 286 h 10000"/>
              <a:gd name="connsiteX15" fmla="*/ 7397 w 9256"/>
              <a:gd name="connsiteY15" fmla="*/ 576 h 10000"/>
              <a:gd name="connsiteX16" fmla="*/ 7397 w 9256"/>
              <a:gd name="connsiteY16" fmla="*/ 825 h 10000"/>
              <a:gd name="connsiteX17" fmla="*/ 7765 w 9256"/>
              <a:gd name="connsiteY17" fmla="*/ 1115 h 10000"/>
              <a:gd name="connsiteX18" fmla="*/ 7765 w 9256"/>
              <a:gd name="connsiteY18" fmla="*/ 1689 h 10000"/>
              <a:gd name="connsiteX19" fmla="*/ 7765 w 9256"/>
              <a:gd name="connsiteY19" fmla="*/ 2268 h 10000"/>
              <a:gd name="connsiteX20" fmla="*/ 8141 w 9256"/>
              <a:gd name="connsiteY20" fmla="*/ 2843 h 10000"/>
              <a:gd name="connsiteX21" fmla="*/ 8141 w 9256"/>
              <a:gd name="connsiteY21" fmla="*/ 4278 h 10000"/>
              <a:gd name="connsiteX22" fmla="*/ 8511 w 9256"/>
              <a:gd name="connsiteY22" fmla="*/ 5434 h 10000"/>
              <a:gd name="connsiteX23" fmla="*/ 8884 w 9256"/>
              <a:gd name="connsiteY23" fmla="*/ 6293 h 10000"/>
              <a:gd name="connsiteX24" fmla="*/ 9256 w 9256"/>
              <a:gd name="connsiteY24" fmla="*/ 6869 h 10000"/>
              <a:gd name="connsiteX25" fmla="*/ 9256 w 9256"/>
              <a:gd name="connsiteY25" fmla="*/ 7157 h 10000"/>
              <a:gd name="connsiteX26" fmla="*/ 9256 w 9256"/>
              <a:gd name="connsiteY26" fmla="*/ 7446 h 10000"/>
              <a:gd name="connsiteX27" fmla="*/ 9256 w 9256"/>
              <a:gd name="connsiteY27" fmla="*/ 7696 h 10000"/>
              <a:gd name="connsiteX28" fmla="*/ 8884 w 9256"/>
              <a:gd name="connsiteY28" fmla="*/ 7988 h 10000"/>
              <a:gd name="connsiteX29" fmla="*/ 8511 w 9256"/>
              <a:gd name="connsiteY29" fmla="*/ 8271 h 10000"/>
              <a:gd name="connsiteX30" fmla="*/ 8141 w 9256"/>
              <a:gd name="connsiteY30" fmla="*/ 8561 h 10000"/>
              <a:gd name="connsiteX31" fmla="*/ 7397 w 9256"/>
              <a:gd name="connsiteY31" fmla="*/ 8846 h 10000"/>
              <a:gd name="connsiteX32" fmla="*/ 6650 w 9256"/>
              <a:gd name="connsiteY32" fmla="*/ 9132 h 10000"/>
              <a:gd name="connsiteX33" fmla="*/ 5209 w 9256"/>
              <a:gd name="connsiteY33" fmla="*/ 9714 h 10000"/>
              <a:gd name="connsiteX34" fmla="*/ 3723 w 9256"/>
              <a:gd name="connsiteY34" fmla="*/ 10000 h 10000"/>
              <a:gd name="connsiteX35" fmla="*/ 2231 w 9256"/>
              <a:gd name="connsiteY35" fmla="*/ 10000 h 10000"/>
              <a:gd name="connsiteX36" fmla="*/ 1116 w 9256"/>
              <a:gd name="connsiteY36" fmla="*/ 10000 h 10000"/>
              <a:gd name="connsiteX37" fmla="*/ 0 w 9256"/>
              <a:gd name="connsiteY37" fmla="*/ 10000 h 10000"/>
              <a:gd name="connsiteX0" fmla="*/ 2012 w 8794"/>
              <a:gd name="connsiteY0" fmla="*/ 7446 h 10000"/>
              <a:gd name="connsiteX1" fmla="*/ 2816 w 8794"/>
              <a:gd name="connsiteY1" fmla="*/ 7157 h 10000"/>
              <a:gd name="connsiteX2" fmla="*/ 4020 w 8794"/>
              <a:gd name="connsiteY2" fmla="*/ 6585 h 10000"/>
              <a:gd name="connsiteX3" fmla="*/ 4422 w 8794"/>
              <a:gd name="connsiteY3" fmla="*/ 6293 h 10000"/>
              <a:gd name="connsiteX4" fmla="*/ 4771 w 8794"/>
              <a:gd name="connsiteY4" fmla="*/ 5716 h 10000"/>
              <a:gd name="connsiteX5" fmla="*/ 5175 w 8794"/>
              <a:gd name="connsiteY5" fmla="*/ 4848 h 10000"/>
              <a:gd name="connsiteX6" fmla="*/ 5578 w 8794"/>
              <a:gd name="connsiteY6" fmla="*/ 3998 h 10000"/>
              <a:gd name="connsiteX7" fmla="*/ 5979 w 8794"/>
              <a:gd name="connsiteY7" fmla="*/ 3129 h 10000"/>
              <a:gd name="connsiteX8" fmla="*/ 5979 w 8794"/>
              <a:gd name="connsiteY8" fmla="*/ 2268 h 10000"/>
              <a:gd name="connsiteX9" fmla="*/ 5979 w 8794"/>
              <a:gd name="connsiteY9" fmla="*/ 1399 h 10000"/>
              <a:gd name="connsiteX10" fmla="*/ 6382 w 8794"/>
              <a:gd name="connsiteY10" fmla="*/ 576 h 10000"/>
              <a:gd name="connsiteX11" fmla="*/ 6382 w 8794"/>
              <a:gd name="connsiteY11" fmla="*/ 286 h 10000"/>
              <a:gd name="connsiteX12" fmla="*/ 6786 w 8794"/>
              <a:gd name="connsiteY12" fmla="*/ 0 h 10000"/>
              <a:gd name="connsiteX13" fmla="*/ 6786 w 8794"/>
              <a:gd name="connsiteY13" fmla="*/ 0 h 10000"/>
              <a:gd name="connsiteX14" fmla="*/ 6786 w 8794"/>
              <a:gd name="connsiteY14" fmla="*/ 286 h 10000"/>
              <a:gd name="connsiteX15" fmla="*/ 6786 w 8794"/>
              <a:gd name="connsiteY15" fmla="*/ 576 h 10000"/>
              <a:gd name="connsiteX16" fmla="*/ 6786 w 8794"/>
              <a:gd name="connsiteY16" fmla="*/ 825 h 10000"/>
              <a:gd name="connsiteX17" fmla="*/ 7183 w 8794"/>
              <a:gd name="connsiteY17" fmla="*/ 1115 h 10000"/>
              <a:gd name="connsiteX18" fmla="*/ 7183 w 8794"/>
              <a:gd name="connsiteY18" fmla="*/ 1689 h 10000"/>
              <a:gd name="connsiteX19" fmla="*/ 7183 w 8794"/>
              <a:gd name="connsiteY19" fmla="*/ 2268 h 10000"/>
              <a:gd name="connsiteX20" fmla="*/ 7589 w 8794"/>
              <a:gd name="connsiteY20" fmla="*/ 2843 h 10000"/>
              <a:gd name="connsiteX21" fmla="*/ 7589 w 8794"/>
              <a:gd name="connsiteY21" fmla="*/ 4278 h 10000"/>
              <a:gd name="connsiteX22" fmla="*/ 7989 w 8794"/>
              <a:gd name="connsiteY22" fmla="*/ 5434 h 10000"/>
              <a:gd name="connsiteX23" fmla="*/ 8392 w 8794"/>
              <a:gd name="connsiteY23" fmla="*/ 6293 h 10000"/>
              <a:gd name="connsiteX24" fmla="*/ 8794 w 8794"/>
              <a:gd name="connsiteY24" fmla="*/ 6869 h 10000"/>
              <a:gd name="connsiteX25" fmla="*/ 8794 w 8794"/>
              <a:gd name="connsiteY25" fmla="*/ 7157 h 10000"/>
              <a:gd name="connsiteX26" fmla="*/ 8794 w 8794"/>
              <a:gd name="connsiteY26" fmla="*/ 7446 h 10000"/>
              <a:gd name="connsiteX27" fmla="*/ 8794 w 8794"/>
              <a:gd name="connsiteY27" fmla="*/ 7696 h 10000"/>
              <a:gd name="connsiteX28" fmla="*/ 8392 w 8794"/>
              <a:gd name="connsiteY28" fmla="*/ 7988 h 10000"/>
              <a:gd name="connsiteX29" fmla="*/ 7989 w 8794"/>
              <a:gd name="connsiteY29" fmla="*/ 8271 h 10000"/>
              <a:gd name="connsiteX30" fmla="*/ 7589 w 8794"/>
              <a:gd name="connsiteY30" fmla="*/ 8561 h 10000"/>
              <a:gd name="connsiteX31" fmla="*/ 6786 w 8794"/>
              <a:gd name="connsiteY31" fmla="*/ 8846 h 10000"/>
              <a:gd name="connsiteX32" fmla="*/ 5979 w 8794"/>
              <a:gd name="connsiteY32" fmla="*/ 9132 h 10000"/>
              <a:gd name="connsiteX33" fmla="*/ 4422 w 8794"/>
              <a:gd name="connsiteY33" fmla="*/ 9714 h 10000"/>
              <a:gd name="connsiteX34" fmla="*/ 2816 w 8794"/>
              <a:gd name="connsiteY34" fmla="*/ 10000 h 10000"/>
              <a:gd name="connsiteX35" fmla="*/ 1204 w 8794"/>
              <a:gd name="connsiteY35" fmla="*/ 10000 h 10000"/>
              <a:gd name="connsiteX36" fmla="*/ 0 w 8794"/>
              <a:gd name="connsiteY36" fmla="*/ 10000 h 10000"/>
              <a:gd name="connsiteX0" fmla="*/ 919 w 8631"/>
              <a:gd name="connsiteY0" fmla="*/ 7446 h 10000"/>
              <a:gd name="connsiteX1" fmla="*/ 1833 w 8631"/>
              <a:gd name="connsiteY1" fmla="*/ 7157 h 10000"/>
              <a:gd name="connsiteX2" fmla="*/ 3202 w 8631"/>
              <a:gd name="connsiteY2" fmla="*/ 6585 h 10000"/>
              <a:gd name="connsiteX3" fmla="*/ 3659 w 8631"/>
              <a:gd name="connsiteY3" fmla="*/ 6293 h 10000"/>
              <a:gd name="connsiteX4" fmla="*/ 4056 w 8631"/>
              <a:gd name="connsiteY4" fmla="*/ 5716 h 10000"/>
              <a:gd name="connsiteX5" fmla="*/ 4516 w 8631"/>
              <a:gd name="connsiteY5" fmla="*/ 4848 h 10000"/>
              <a:gd name="connsiteX6" fmla="*/ 4974 w 8631"/>
              <a:gd name="connsiteY6" fmla="*/ 3998 h 10000"/>
              <a:gd name="connsiteX7" fmla="*/ 5430 w 8631"/>
              <a:gd name="connsiteY7" fmla="*/ 3129 h 10000"/>
              <a:gd name="connsiteX8" fmla="*/ 5430 w 8631"/>
              <a:gd name="connsiteY8" fmla="*/ 2268 h 10000"/>
              <a:gd name="connsiteX9" fmla="*/ 5430 w 8631"/>
              <a:gd name="connsiteY9" fmla="*/ 1399 h 10000"/>
              <a:gd name="connsiteX10" fmla="*/ 5888 w 8631"/>
              <a:gd name="connsiteY10" fmla="*/ 576 h 10000"/>
              <a:gd name="connsiteX11" fmla="*/ 5888 w 8631"/>
              <a:gd name="connsiteY11" fmla="*/ 286 h 10000"/>
              <a:gd name="connsiteX12" fmla="*/ 6348 w 8631"/>
              <a:gd name="connsiteY12" fmla="*/ 0 h 10000"/>
              <a:gd name="connsiteX13" fmla="*/ 6348 w 8631"/>
              <a:gd name="connsiteY13" fmla="*/ 0 h 10000"/>
              <a:gd name="connsiteX14" fmla="*/ 6348 w 8631"/>
              <a:gd name="connsiteY14" fmla="*/ 286 h 10000"/>
              <a:gd name="connsiteX15" fmla="*/ 6348 w 8631"/>
              <a:gd name="connsiteY15" fmla="*/ 576 h 10000"/>
              <a:gd name="connsiteX16" fmla="*/ 6348 w 8631"/>
              <a:gd name="connsiteY16" fmla="*/ 825 h 10000"/>
              <a:gd name="connsiteX17" fmla="*/ 6799 w 8631"/>
              <a:gd name="connsiteY17" fmla="*/ 1115 h 10000"/>
              <a:gd name="connsiteX18" fmla="*/ 6799 w 8631"/>
              <a:gd name="connsiteY18" fmla="*/ 1689 h 10000"/>
              <a:gd name="connsiteX19" fmla="*/ 6799 w 8631"/>
              <a:gd name="connsiteY19" fmla="*/ 2268 h 10000"/>
              <a:gd name="connsiteX20" fmla="*/ 7261 w 8631"/>
              <a:gd name="connsiteY20" fmla="*/ 2843 h 10000"/>
              <a:gd name="connsiteX21" fmla="*/ 7261 w 8631"/>
              <a:gd name="connsiteY21" fmla="*/ 4278 h 10000"/>
              <a:gd name="connsiteX22" fmla="*/ 7716 w 8631"/>
              <a:gd name="connsiteY22" fmla="*/ 5434 h 10000"/>
              <a:gd name="connsiteX23" fmla="*/ 8174 w 8631"/>
              <a:gd name="connsiteY23" fmla="*/ 6293 h 10000"/>
              <a:gd name="connsiteX24" fmla="*/ 8631 w 8631"/>
              <a:gd name="connsiteY24" fmla="*/ 6869 h 10000"/>
              <a:gd name="connsiteX25" fmla="*/ 8631 w 8631"/>
              <a:gd name="connsiteY25" fmla="*/ 7157 h 10000"/>
              <a:gd name="connsiteX26" fmla="*/ 8631 w 8631"/>
              <a:gd name="connsiteY26" fmla="*/ 7446 h 10000"/>
              <a:gd name="connsiteX27" fmla="*/ 8631 w 8631"/>
              <a:gd name="connsiteY27" fmla="*/ 7696 h 10000"/>
              <a:gd name="connsiteX28" fmla="*/ 8174 w 8631"/>
              <a:gd name="connsiteY28" fmla="*/ 7988 h 10000"/>
              <a:gd name="connsiteX29" fmla="*/ 7716 w 8631"/>
              <a:gd name="connsiteY29" fmla="*/ 8271 h 10000"/>
              <a:gd name="connsiteX30" fmla="*/ 7261 w 8631"/>
              <a:gd name="connsiteY30" fmla="*/ 8561 h 10000"/>
              <a:gd name="connsiteX31" fmla="*/ 6348 w 8631"/>
              <a:gd name="connsiteY31" fmla="*/ 8846 h 10000"/>
              <a:gd name="connsiteX32" fmla="*/ 5430 w 8631"/>
              <a:gd name="connsiteY32" fmla="*/ 9132 h 10000"/>
              <a:gd name="connsiteX33" fmla="*/ 3659 w 8631"/>
              <a:gd name="connsiteY33" fmla="*/ 9714 h 10000"/>
              <a:gd name="connsiteX34" fmla="*/ 1833 w 8631"/>
              <a:gd name="connsiteY34" fmla="*/ 10000 h 10000"/>
              <a:gd name="connsiteX35" fmla="*/ 0 w 8631"/>
              <a:gd name="connsiteY35" fmla="*/ 10000 h 10000"/>
              <a:gd name="connsiteX0" fmla="*/ 0 w 8935"/>
              <a:gd name="connsiteY0" fmla="*/ 7446 h 10000"/>
              <a:gd name="connsiteX1" fmla="*/ 1059 w 8935"/>
              <a:gd name="connsiteY1" fmla="*/ 7157 h 10000"/>
              <a:gd name="connsiteX2" fmla="*/ 2645 w 8935"/>
              <a:gd name="connsiteY2" fmla="*/ 6585 h 10000"/>
              <a:gd name="connsiteX3" fmla="*/ 3174 w 8935"/>
              <a:gd name="connsiteY3" fmla="*/ 6293 h 10000"/>
              <a:gd name="connsiteX4" fmla="*/ 3634 w 8935"/>
              <a:gd name="connsiteY4" fmla="*/ 5716 h 10000"/>
              <a:gd name="connsiteX5" fmla="*/ 4167 w 8935"/>
              <a:gd name="connsiteY5" fmla="*/ 4848 h 10000"/>
              <a:gd name="connsiteX6" fmla="*/ 4698 w 8935"/>
              <a:gd name="connsiteY6" fmla="*/ 3998 h 10000"/>
              <a:gd name="connsiteX7" fmla="*/ 5226 w 8935"/>
              <a:gd name="connsiteY7" fmla="*/ 3129 h 10000"/>
              <a:gd name="connsiteX8" fmla="*/ 5226 w 8935"/>
              <a:gd name="connsiteY8" fmla="*/ 2268 h 10000"/>
              <a:gd name="connsiteX9" fmla="*/ 5226 w 8935"/>
              <a:gd name="connsiteY9" fmla="*/ 1399 h 10000"/>
              <a:gd name="connsiteX10" fmla="*/ 5757 w 8935"/>
              <a:gd name="connsiteY10" fmla="*/ 576 h 10000"/>
              <a:gd name="connsiteX11" fmla="*/ 5757 w 8935"/>
              <a:gd name="connsiteY11" fmla="*/ 286 h 10000"/>
              <a:gd name="connsiteX12" fmla="*/ 6290 w 8935"/>
              <a:gd name="connsiteY12" fmla="*/ 0 h 10000"/>
              <a:gd name="connsiteX13" fmla="*/ 6290 w 8935"/>
              <a:gd name="connsiteY13" fmla="*/ 0 h 10000"/>
              <a:gd name="connsiteX14" fmla="*/ 6290 w 8935"/>
              <a:gd name="connsiteY14" fmla="*/ 286 h 10000"/>
              <a:gd name="connsiteX15" fmla="*/ 6290 w 8935"/>
              <a:gd name="connsiteY15" fmla="*/ 576 h 10000"/>
              <a:gd name="connsiteX16" fmla="*/ 6290 w 8935"/>
              <a:gd name="connsiteY16" fmla="*/ 825 h 10000"/>
              <a:gd name="connsiteX17" fmla="*/ 6812 w 8935"/>
              <a:gd name="connsiteY17" fmla="*/ 1115 h 10000"/>
              <a:gd name="connsiteX18" fmla="*/ 6812 w 8935"/>
              <a:gd name="connsiteY18" fmla="*/ 1689 h 10000"/>
              <a:gd name="connsiteX19" fmla="*/ 6812 w 8935"/>
              <a:gd name="connsiteY19" fmla="*/ 2268 h 10000"/>
              <a:gd name="connsiteX20" fmla="*/ 7348 w 8935"/>
              <a:gd name="connsiteY20" fmla="*/ 2843 h 10000"/>
              <a:gd name="connsiteX21" fmla="*/ 7348 w 8935"/>
              <a:gd name="connsiteY21" fmla="*/ 4278 h 10000"/>
              <a:gd name="connsiteX22" fmla="*/ 7875 w 8935"/>
              <a:gd name="connsiteY22" fmla="*/ 5434 h 10000"/>
              <a:gd name="connsiteX23" fmla="*/ 8406 w 8935"/>
              <a:gd name="connsiteY23" fmla="*/ 6293 h 10000"/>
              <a:gd name="connsiteX24" fmla="*/ 8935 w 8935"/>
              <a:gd name="connsiteY24" fmla="*/ 6869 h 10000"/>
              <a:gd name="connsiteX25" fmla="*/ 8935 w 8935"/>
              <a:gd name="connsiteY25" fmla="*/ 7157 h 10000"/>
              <a:gd name="connsiteX26" fmla="*/ 8935 w 8935"/>
              <a:gd name="connsiteY26" fmla="*/ 7446 h 10000"/>
              <a:gd name="connsiteX27" fmla="*/ 8935 w 8935"/>
              <a:gd name="connsiteY27" fmla="*/ 7696 h 10000"/>
              <a:gd name="connsiteX28" fmla="*/ 8406 w 8935"/>
              <a:gd name="connsiteY28" fmla="*/ 7988 h 10000"/>
              <a:gd name="connsiteX29" fmla="*/ 7875 w 8935"/>
              <a:gd name="connsiteY29" fmla="*/ 8271 h 10000"/>
              <a:gd name="connsiteX30" fmla="*/ 7348 w 8935"/>
              <a:gd name="connsiteY30" fmla="*/ 8561 h 10000"/>
              <a:gd name="connsiteX31" fmla="*/ 6290 w 8935"/>
              <a:gd name="connsiteY31" fmla="*/ 8846 h 10000"/>
              <a:gd name="connsiteX32" fmla="*/ 5226 w 8935"/>
              <a:gd name="connsiteY32" fmla="*/ 9132 h 10000"/>
              <a:gd name="connsiteX33" fmla="*/ 3174 w 8935"/>
              <a:gd name="connsiteY33" fmla="*/ 9714 h 10000"/>
              <a:gd name="connsiteX34" fmla="*/ 1059 w 8935"/>
              <a:gd name="connsiteY34" fmla="*/ 10000 h 10000"/>
              <a:gd name="connsiteX0" fmla="*/ 0 w 10000"/>
              <a:gd name="connsiteY0" fmla="*/ 7446 h 9714"/>
              <a:gd name="connsiteX1" fmla="*/ 1185 w 10000"/>
              <a:gd name="connsiteY1" fmla="*/ 7157 h 9714"/>
              <a:gd name="connsiteX2" fmla="*/ 2960 w 10000"/>
              <a:gd name="connsiteY2" fmla="*/ 6585 h 9714"/>
              <a:gd name="connsiteX3" fmla="*/ 3552 w 10000"/>
              <a:gd name="connsiteY3" fmla="*/ 6293 h 9714"/>
              <a:gd name="connsiteX4" fmla="*/ 4067 w 10000"/>
              <a:gd name="connsiteY4" fmla="*/ 5716 h 9714"/>
              <a:gd name="connsiteX5" fmla="*/ 4664 w 10000"/>
              <a:gd name="connsiteY5" fmla="*/ 4848 h 9714"/>
              <a:gd name="connsiteX6" fmla="*/ 5258 w 10000"/>
              <a:gd name="connsiteY6" fmla="*/ 3998 h 9714"/>
              <a:gd name="connsiteX7" fmla="*/ 5849 w 10000"/>
              <a:gd name="connsiteY7" fmla="*/ 3129 h 9714"/>
              <a:gd name="connsiteX8" fmla="*/ 5849 w 10000"/>
              <a:gd name="connsiteY8" fmla="*/ 2268 h 9714"/>
              <a:gd name="connsiteX9" fmla="*/ 5849 w 10000"/>
              <a:gd name="connsiteY9" fmla="*/ 1399 h 9714"/>
              <a:gd name="connsiteX10" fmla="*/ 6443 w 10000"/>
              <a:gd name="connsiteY10" fmla="*/ 576 h 9714"/>
              <a:gd name="connsiteX11" fmla="*/ 6443 w 10000"/>
              <a:gd name="connsiteY11" fmla="*/ 286 h 9714"/>
              <a:gd name="connsiteX12" fmla="*/ 7040 w 10000"/>
              <a:gd name="connsiteY12" fmla="*/ 0 h 9714"/>
              <a:gd name="connsiteX13" fmla="*/ 7040 w 10000"/>
              <a:gd name="connsiteY13" fmla="*/ 0 h 9714"/>
              <a:gd name="connsiteX14" fmla="*/ 7040 w 10000"/>
              <a:gd name="connsiteY14" fmla="*/ 286 h 9714"/>
              <a:gd name="connsiteX15" fmla="*/ 7040 w 10000"/>
              <a:gd name="connsiteY15" fmla="*/ 576 h 9714"/>
              <a:gd name="connsiteX16" fmla="*/ 7040 w 10000"/>
              <a:gd name="connsiteY16" fmla="*/ 825 h 9714"/>
              <a:gd name="connsiteX17" fmla="*/ 7624 w 10000"/>
              <a:gd name="connsiteY17" fmla="*/ 1115 h 9714"/>
              <a:gd name="connsiteX18" fmla="*/ 7624 w 10000"/>
              <a:gd name="connsiteY18" fmla="*/ 1689 h 9714"/>
              <a:gd name="connsiteX19" fmla="*/ 7624 w 10000"/>
              <a:gd name="connsiteY19" fmla="*/ 2268 h 9714"/>
              <a:gd name="connsiteX20" fmla="*/ 8224 w 10000"/>
              <a:gd name="connsiteY20" fmla="*/ 2843 h 9714"/>
              <a:gd name="connsiteX21" fmla="*/ 8224 w 10000"/>
              <a:gd name="connsiteY21" fmla="*/ 4278 h 9714"/>
              <a:gd name="connsiteX22" fmla="*/ 8814 w 10000"/>
              <a:gd name="connsiteY22" fmla="*/ 5434 h 9714"/>
              <a:gd name="connsiteX23" fmla="*/ 9408 w 10000"/>
              <a:gd name="connsiteY23" fmla="*/ 6293 h 9714"/>
              <a:gd name="connsiteX24" fmla="*/ 10000 w 10000"/>
              <a:gd name="connsiteY24" fmla="*/ 6869 h 9714"/>
              <a:gd name="connsiteX25" fmla="*/ 10000 w 10000"/>
              <a:gd name="connsiteY25" fmla="*/ 7157 h 9714"/>
              <a:gd name="connsiteX26" fmla="*/ 10000 w 10000"/>
              <a:gd name="connsiteY26" fmla="*/ 7446 h 9714"/>
              <a:gd name="connsiteX27" fmla="*/ 10000 w 10000"/>
              <a:gd name="connsiteY27" fmla="*/ 7696 h 9714"/>
              <a:gd name="connsiteX28" fmla="*/ 9408 w 10000"/>
              <a:gd name="connsiteY28" fmla="*/ 7988 h 9714"/>
              <a:gd name="connsiteX29" fmla="*/ 8814 w 10000"/>
              <a:gd name="connsiteY29" fmla="*/ 8271 h 9714"/>
              <a:gd name="connsiteX30" fmla="*/ 8224 w 10000"/>
              <a:gd name="connsiteY30" fmla="*/ 8561 h 9714"/>
              <a:gd name="connsiteX31" fmla="*/ 7040 w 10000"/>
              <a:gd name="connsiteY31" fmla="*/ 8846 h 9714"/>
              <a:gd name="connsiteX32" fmla="*/ 5849 w 10000"/>
              <a:gd name="connsiteY32" fmla="*/ 9132 h 9714"/>
              <a:gd name="connsiteX33" fmla="*/ 3552 w 10000"/>
              <a:gd name="connsiteY33" fmla="*/ 9714 h 9714"/>
              <a:gd name="connsiteX0" fmla="*/ 0 w 10000"/>
              <a:gd name="connsiteY0" fmla="*/ 7665 h 9401"/>
              <a:gd name="connsiteX1" fmla="*/ 1185 w 10000"/>
              <a:gd name="connsiteY1" fmla="*/ 7368 h 9401"/>
              <a:gd name="connsiteX2" fmla="*/ 2960 w 10000"/>
              <a:gd name="connsiteY2" fmla="*/ 6779 h 9401"/>
              <a:gd name="connsiteX3" fmla="*/ 3552 w 10000"/>
              <a:gd name="connsiteY3" fmla="*/ 6478 h 9401"/>
              <a:gd name="connsiteX4" fmla="*/ 4067 w 10000"/>
              <a:gd name="connsiteY4" fmla="*/ 5884 h 9401"/>
              <a:gd name="connsiteX5" fmla="*/ 4664 w 10000"/>
              <a:gd name="connsiteY5" fmla="*/ 4991 h 9401"/>
              <a:gd name="connsiteX6" fmla="*/ 5258 w 10000"/>
              <a:gd name="connsiteY6" fmla="*/ 4116 h 9401"/>
              <a:gd name="connsiteX7" fmla="*/ 5849 w 10000"/>
              <a:gd name="connsiteY7" fmla="*/ 3221 h 9401"/>
              <a:gd name="connsiteX8" fmla="*/ 5849 w 10000"/>
              <a:gd name="connsiteY8" fmla="*/ 2335 h 9401"/>
              <a:gd name="connsiteX9" fmla="*/ 5849 w 10000"/>
              <a:gd name="connsiteY9" fmla="*/ 1440 h 9401"/>
              <a:gd name="connsiteX10" fmla="*/ 6443 w 10000"/>
              <a:gd name="connsiteY10" fmla="*/ 593 h 9401"/>
              <a:gd name="connsiteX11" fmla="*/ 6443 w 10000"/>
              <a:gd name="connsiteY11" fmla="*/ 294 h 9401"/>
              <a:gd name="connsiteX12" fmla="*/ 7040 w 10000"/>
              <a:gd name="connsiteY12" fmla="*/ 0 h 9401"/>
              <a:gd name="connsiteX13" fmla="*/ 7040 w 10000"/>
              <a:gd name="connsiteY13" fmla="*/ 0 h 9401"/>
              <a:gd name="connsiteX14" fmla="*/ 7040 w 10000"/>
              <a:gd name="connsiteY14" fmla="*/ 294 h 9401"/>
              <a:gd name="connsiteX15" fmla="*/ 7040 w 10000"/>
              <a:gd name="connsiteY15" fmla="*/ 593 h 9401"/>
              <a:gd name="connsiteX16" fmla="*/ 7040 w 10000"/>
              <a:gd name="connsiteY16" fmla="*/ 849 h 9401"/>
              <a:gd name="connsiteX17" fmla="*/ 7624 w 10000"/>
              <a:gd name="connsiteY17" fmla="*/ 1148 h 9401"/>
              <a:gd name="connsiteX18" fmla="*/ 7624 w 10000"/>
              <a:gd name="connsiteY18" fmla="*/ 1739 h 9401"/>
              <a:gd name="connsiteX19" fmla="*/ 7624 w 10000"/>
              <a:gd name="connsiteY19" fmla="*/ 2335 h 9401"/>
              <a:gd name="connsiteX20" fmla="*/ 8224 w 10000"/>
              <a:gd name="connsiteY20" fmla="*/ 2927 h 9401"/>
              <a:gd name="connsiteX21" fmla="*/ 8224 w 10000"/>
              <a:gd name="connsiteY21" fmla="*/ 4404 h 9401"/>
              <a:gd name="connsiteX22" fmla="*/ 8814 w 10000"/>
              <a:gd name="connsiteY22" fmla="*/ 5594 h 9401"/>
              <a:gd name="connsiteX23" fmla="*/ 9408 w 10000"/>
              <a:gd name="connsiteY23" fmla="*/ 6478 h 9401"/>
              <a:gd name="connsiteX24" fmla="*/ 10000 w 10000"/>
              <a:gd name="connsiteY24" fmla="*/ 7071 h 9401"/>
              <a:gd name="connsiteX25" fmla="*/ 10000 w 10000"/>
              <a:gd name="connsiteY25" fmla="*/ 7368 h 9401"/>
              <a:gd name="connsiteX26" fmla="*/ 10000 w 10000"/>
              <a:gd name="connsiteY26" fmla="*/ 7665 h 9401"/>
              <a:gd name="connsiteX27" fmla="*/ 10000 w 10000"/>
              <a:gd name="connsiteY27" fmla="*/ 7923 h 9401"/>
              <a:gd name="connsiteX28" fmla="*/ 9408 w 10000"/>
              <a:gd name="connsiteY28" fmla="*/ 8223 h 9401"/>
              <a:gd name="connsiteX29" fmla="*/ 8814 w 10000"/>
              <a:gd name="connsiteY29" fmla="*/ 8515 h 9401"/>
              <a:gd name="connsiteX30" fmla="*/ 8224 w 10000"/>
              <a:gd name="connsiteY30" fmla="*/ 8813 h 9401"/>
              <a:gd name="connsiteX31" fmla="*/ 7040 w 10000"/>
              <a:gd name="connsiteY31" fmla="*/ 9106 h 9401"/>
              <a:gd name="connsiteX32" fmla="*/ 5849 w 10000"/>
              <a:gd name="connsiteY32" fmla="*/ 9401 h 9401"/>
              <a:gd name="connsiteX0" fmla="*/ 0 w 8815"/>
              <a:gd name="connsiteY0" fmla="*/ 7837 h 10000"/>
              <a:gd name="connsiteX1" fmla="*/ 1775 w 8815"/>
              <a:gd name="connsiteY1" fmla="*/ 7211 h 10000"/>
              <a:gd name="connsiteX2" fmla="*/ 2367 w 8815"/>
              <a:gd name="connsiteY2" fmla="*/ 6891 h 10000"/>
              <a:gd name="connsiteX3" fmla="*/ 2882 w 8815"/>
              <a:gd name="connsiteY3" fmla="*/ 6259 h 10000"/>
              <a:gd name="connsiteX4" fmla="*/ 3479 w 8815"/>
              <a:gd name="connsiteY4" fmla="*/ 5309 h 10000"/>
              <a:gd name="connsiteX5" fmla="*/ 4073 w 8815"/>
              <a:gd name="connsiteY5" fmla="*/ 4378 h 10000"/>
              <a:gd name="connsiteX6" fmla="*/ 4664 w 8815"/>
              <a:gd name="connsiteY6" fmla="*/ 3426 h 10000"/>
              <a:gd name="connsiteX7" fmla="*/ 4664 w 8815"/>
              <a:gd name="connsiteY7" fmla="*/ 2484 h 10000"/>
              <a:gd name="connsiteX8" fmla="*/ 4664 w 8815"/>
              <a:gd name="connsiteY8" fmla="*/ 1532 h 10000"/>
              <a:gd name="connsiteX9" fmla="*/ 5258 w 8815"/>
              <a:gd name="connsiteY9" fmla="*/ 631 h 10000"/>
              <a:gd name="connsiteX10" fmla="*/ 5258 w 8815"/>
              <a:gd name="connsiteY10" fmla="*/ 313 h 10000"/>
              <a:gd name="connsiteX11" fmla="*/ 5855 w 8815"/>
              <a:gd name="connsiteY11" fmla="*/ 0 h 10000"/>
              <a:gd name="connsiteX12" fmla="*/ 5855 w 8815"/>
              <a:gd name="connsiteY12" fmla="*/ 0 h 10000"/>
              <a:gd name="connsiteX13" fmla="*/ 5855 w 8815"/>
              <a:gd name="connsiteY13" fmla="*/ 313 h 10000"/>
              <a:gd name="connsiteX14" fmla="*/ 5855 w 8815"/>
              <a:gd name="connsiteY14" fmla="*/ 631 h 10000"/>
              <a:gd name="connsiteX15" fmla="*/ 5855 w 8815"/>
              <a:gd name="connsiteY15" fmla="*/ 903 h 10000"/>
              <a:gd name="connsiteX16" fmla="*/ 6439 w 8815"/>
              <a:gd name="connsiteY16" fmla="*/ 1221 h 10000"/>
              <a:gd name="connsiteX17" fmla="*/ 6439 w 8815"/>
              <a:gd name="connsiteY17" fmla="*/ 1850 h 10000"/>
              <a:gd name="connsiteX18" fmla="*/ 6439 w 8815"/>
              <a:gd name="connsiteY18" fmla="*/ 2484 h 10000"/>
              <a:gd name="connsiteX19" fmla="*/ 7039 w 8815"/>
              <a:gd name="connsiteY19" fmla="*/ 3113 h 10000"/>
              <a:gd name="connsiteX20" fmla="*/ 7039 w 8815"/>
              <a:gd name="connsiteY20" fmla="*/ 4685 h 10000"/>
              <a:gd name="connsiteX21" fmla="*/ 7629 w 8815"/>
              <a:gd name="connsiteY21" fmla="*/ 5950 h 10000"/>
              <a:gd name="connsiteX22" fmla="*/ 8223 w 8815"/>
              <a:gd name="connsiteY22" fmla="*/ 6891 h 10000"/>
              <a:gd name="connsiteX23" fmla="*/ 8815 w 8815"/>
              <a:gd name="connsiteY23" fmla="*/ 7522 h 10000"/>
              <a:gd name="connsiteX24" fmla="*/ 8815 w 8815"/>
              <a:gd name="connsiteY24" fmla="*/ 7837 h 10000"/>
              <a:gd name="connsiteX25" fmla="*/ 8815 w 8815"/>
              <a:gd name="connsiteY25" fmla="*/ 8153 h 10000"/>
              <a:gd name="connsiteX26" fmla="*/ 8815 w 8815"/>
              <a:gd name="connsiteY26" fmla="*/ 8428 h 10000"/>
              <a:gd name="connsiteX27" fmla="*/ 8223 w 8815"/>
              <a:gd name="connsiteY27" fmla="*/ 8747 h 10000"/>
              <a:gd name="connsiteX28" fmla="*/ 7629 w 8815"/>
              <a:gd name="connsiteY28" fmla="*/ 9058 h 10000"/>
              <a:gd name="connsiteX29" fmla="*/ 7039 w 8815"/>
              <a:gd name="connsiteY29" fmla="*/ 9375 h 10000"/>
              <a:gd name="connsiteX30" fmla="*/ 5855 w 8815"/>
              <a:gd name="connsiteY30" fmla="*/ 9686 h 10000"/>
              <a:gd name="connsiteX31" fmla="*/ 4664 w 8815"/>
              <a:gd name="connsiteY31" fmla="*/ 10000 h 10000"/>
              <a:gd name="connsiteX0" fmla="*/ 0 w 7986"/>
              <a:gd name="connsiteY0" fmla="*/ 7211 h 10000"/>
              <a:gd name="connsiteX1" fmla="*/ 671 w 7986"/>
              <a:gd name="connsiteY1" fmla="*/ 6891 h 10000"/>
              <a:gd name="connsiteX2" fmla="*/ 1255 w 7986"/>
              <a:gd name="connsiteY2" fmla="*/ 6259 h 10000"/>
              <a:gd name="connsiteX3" fmla="*/ 1933 w 7986"/>
              <a:gd name="connsiteY3" fmla="*/ 5309 h 10000"/>
              <a:gd name="connsiteX4" fmla="*/ 2607 w 7986"/>
              <a:gd name="connsiteY4" fmla="*/ 4378 h 10000"/>
              <a:gd name="connsiteX5" fmla="*/ 3277 w 7986"/>
              <a:gd name="connsiteY5" fmla="*/ 3426 h 10000"/>
              <a:gd name="connsiteX6" fmla="*/ 3277 w 7986"/>
              <a:gd name="connsiteY6" fmla="*/ 2484 h 10000"/>
              <a:gd name="connsiteX7" fmla="*/ 3277 w 7986"/>
              <a:gd name="connsiteY7" fmla="*/ 1532 h 10000"/>
              <a:gd name="connsiteX8" fmla="*/ 3951 w 7986"/>
              <a:gd name="connsiteY8" fmla="*/ 631 h 10000"/>
              <a:gd name="connsiteX9" fmla="*/ 3951 w 7986"/>
              <a:gd name="connsiteY9" fmla="*/ 313 h 10000"/>
              <a:gd name="connsiteX10" fmla="*/ 4628 w 7986"/>
              <a:gd name="connsiteY10" fmla="*/ 0 h 10000"/>
              <a:gd name="connsiteX11" fmla="*/ 4628 w 7986"/>
              <a:gd name="connsiteY11" fmla="*/ 0 h 10000"/>
              <a:gd name="connsiteX12" fmla="*/ 4628 w 7986"/>
              <a:gd name="connsiteY12" fmla="*/ 313 h 10000"/>
              <a:gd name="connsiteX13" fmla="*/ 4628 w 7986"/>
              <a:gd name="connsiteY13" fmla="*/ 631 h 10000"/>
              <a:gd name="connsiteX14" fmla="*/ 4628 w 7986"/>
              <a:gd name="connsiteY14" fmla="*/ 903 h 10000"/>
              <a:gd name="connsiteX15" fmla="*/ 5291 w 7986"/>
              <a:gd name="connsiteY15" fmla="*/ 1221 h 10000"/>
              <a:gd name="connsiteX16" fmla="*/ 5291 w 7986"/>
              <a:gd name="connsiteY16" fmla="*/ 1850 h 10000"/>
              <a:gd name="connsiteX17" fmla="*/ 5291 w 7986"/>
              <a:gd name="connsiteY17" fmla="*/ 2484 h 10000"/>
              <a:gd name="connsiteX18" fmla="*/ 5971 w 7986"/>
              <a:gd name="connsiteY18" fmla="*/ 3113 h 10000"/>
              <a:gd name="connsiteX19" fmla="*/ 5971 w 7986"/>
              <a:gd name="connsiteY19" fmla="*/ 4685 h 10000"/>
              <a:gd name="connsiteX20" fmla="*/ 6641 w 7986"/>
              <a:gd name="connsiteY20" fmla="*/ 5950 h 10000"/>
              <a:gd name="connsiteX21" fmla="*/ 7314 w 7986"/>
              <a:gd name="connsiteY21" fmla="*/ 6891 h 10000"/>
              <a:gd name="connsiteX22" fmla="*/ 7986 w 7986"/>
              <a:gd name="connsiteY22" fmla="*/ 7522 h 10000"/>
              <a:gd name="connsiteX23" fmla="*/ 7986 w 7986"/>
              <a:gd name="connsiteY23" fmla="*/ 7837 h 10000"/>
              <a:gd name="connsiteX24" fmla="*/ 7986 w 7986"/>
              <a:gd name="connsiteY24" fmla="*/ 8153 h 10000"/>
              <a:gd name="connsiteX25" fmla="*/ 7986 w 7986"/>
              <a:gd name="connsiteY25" fmla="*/ 8428 h 10000"/>
              <a:gd name="connsiteX26" fmla="*/ 7314 w 7986"/>
              <a:gd name="connsiteY26" fmla="*/ 8747 h 10000"/>
              <a:gd name="connsiteX27" fmla="*/ 6641 w 7986"/>
              <a:gd name="connsiteY27" fmla="*/ 9058 h 10000"/>
              <a:gd name="connsiteX28" fmla="*/ 5971 w 7986"/>
              <a:gd name="connsiteY28" fmla="*/ 9375 h 10000"/>
              <a:gd name="connsiteX29" fmla="*/ 4628 w 7986"/>
              <a:gd name="connsiteY29" fmla="*/ 9686 h 10000"/>
              <a:gd name="connsiteX30" fmla="*/ 3277 w 7986"/>
              <a:gd name="connsiteY30" fmla="*/ 10000 h 10000"/>
              <a:gd name="connsiteX0" fmla="*/ 0 w 10000"/>
              <a:gd name="connsiteY0" fmla="*/ 7211 h 9686"/>
              <a:gd name="connsiteX1" fmla="*/ 840 w 10000"/>
              <a:gd name="connsiteY1" fmla="*/ 6891 h 9686"/>
              <a:gd name="connsiteX2" fmla="*/ 1572 w 10000"/>
              <a:gd name="connsiteY2" fmla="*/ 6259 h 9686"/>
              <a:gd name="connsiteX3" fmla="*/ 2420 w 10000"/>
              <a:gd name="connsiteY3" fmla="*/ 5309 h 9686"/>
              <a:gd name="connsiteX4" fmla="*/ 3264 w 10000"/>
              <a:gd name="connsiteY4" fmla="*/ 4378 h 9686"/>
              <a:gd name="connsiteX5" fmla="*/ 4103 w 10000"/>
              <a:gd name="connsiteY5" fmla="*/ 3426 h 9686"/>
              <a:gd name="connsiteX6" fmla="*/ 4103 w 10000"/>
              <a:gd name="connsiteY6" fmla="*/ 2484 h 9686"/>
              <a:gd name="connsiteX7" fmla="*/ 4103 w 10000"/>
              <a:gd name="connsiteY7" fmla="*/ 1532 h 9686"/>
              <a:gd name="connsiteX8" fmla="*/ 4947 w 10000"/>
              <a:gd name="connsiteY8" fmla="*/ 631 h 9686"/>
              <a:gd name="connsiteX9" fmla="*/ 4947 w 10000"/>
              <a:gd name="connsiteY9" fmla="*/ 313 h 9686"/>
              <a:gd name="connsiteX10" fmla="*/ 5795 w 10000"/>
              <a:gd name="connsiteY10" fmla="*/ 0 h 9686"/>
              <a:gd name="connsiteX11" fmla="*/ 5795 w 10000"/>
              <a:gd name="connsiteY11" fmla="*/ 0 h 9686"/>
              <a:gd name="connsiteX12" fmla="*/ 5795 w 10000"/>
              <a:gd name="connsiteY12" fmla="*/ 313 h 9686"/>
              <a:gd name="connsiteX13" fmla="*/ 5795 w 10000"/>
              <a:gd name="connsiteY13" fmla="*/ 631 h 9686"/>
              <a:gd name="connsiteX14" fmla="*/ 5795 w 10000"/>
              <a:gd name="connsiteY14" fmla="*/ 903 h 9686"/>
              <a:gd name="connsiteX15" fmla="*/ 6625 w 10000"/>
              <a:gd name="connsiteY15" fmla="*/ 1221 h 9686"/>
              <a:gd name="connsiteX16" fmla="*/ 6625 w 10000"/>
              <a:gd name="connsiteY16" fmla="*/ 1850 h 9686"/>
              <a:gd name="connsiteX17" fmla="*/ 6625 w 10000"/>
              <a:gd name="connsiteY17" fmla="*/ 2484 h 9686"/>
              <a:gd name="connsiteX18" fmla="*/ 7477 w 10000"/>
              <a:gd name="connsiteY18" fmla="*/ 3113 h 9686"/>
              <a:gd name="connsiteX19" fmla="*/ 7477 w 10000"/>
              <a:gd name="connsiteY19" fmla="*/ 4685 h 9686"/>
              <a:gd name="connsiteX20" fmla="*/ 8316 w 10000"/>
              <a:gd name="connsiteY20" fmla="*/ 5950 h 9686"/>
              <a:gd name="connsiteX21" fmla="*/ 9159 w 10000"/>
              <a:gd name="connsiteY21" fmla="*/ 6891 h 9686"/>
              <a:gd name="connsiteX22" fmla="*/ 10000 w 10000"/>
              <a:gd name="connsiteY22" fmla="*/ 7522 h 9686"/>
              <a:gd name="connsiteX23" fmla="*/ 10000 w 10000"/>
              <a:gd name="connsiteY23" fmla="*/ 7837 h 9686"/>
              <a:gd name="connsiteX24" fmla="*/ 10000 w 10000"/>
              <a:gd name="connsiteY24" fmla="*/ 8153 h 9686"/>
              <a:gd name="connsiteX25" fmla="*/ 10000 w 10000"/>
              <a:gd name="connsiteY25" fmla="*/ 8428 h 9686"/>
              <a:gd name="connsiteX26" fmla="*/ 9159 w 10000"/>
              <a:gd name="connsiteY26" fmla="*/ 8747 h 9686"/>
              <a:gd name="connsiteX27" fmla="*/ 8316 w 10000"/>
              <a:gd name="connsiteY27" fmla="*/ 9058 h 9686"/>
              <a:gd name="connsiteX28" fmla="*/ 7477 w 10000"/>
              <a:gd name="connsiteY28" fmla="*/ 9375 h 9686"/>
              <a:gd name="connsiteX29" fmla="*/ 5795 w 10000"/>
              <a:gd name="connsiteY29" fmla="*/ 9686 h 9686"/>
              <a:gd name="connsiteX0" fmla="*/ 0 w 10000"/>
              <a:gd name="connsiteY0" fmla="*/ 7445 h 9679"/>
              <a:gd name="connsiteX1" fmla="*/ 840 w 10000"/>
              <a:gd name="connsiteY1" fmla="*/ 7114 h 9679"/>
              <a:gd name="connsiteX2" fmla="*/ 1572 w 10000"/>
              <a:gd name="connsiteY2" fmla="*/ 6462 h 9679"/>
              <a:gd name="connsiteX3" fmla="*/ 2420 w 10000"/>
              <a:gd name="connsiteY3" fmla="*/ 5481 h 9679"/>
              <a:gd name="connsiteX4" fmla="*/ 3264 w 10000"/>
              <a:gd name="connsiteY4" fmla="*/ 4520 h 9679"/>
              <a:gd name="connsiteX5" fmla="*/ 4103 w 10000"/>
              <a:gd name="connsiteY5" fmla="*/ 3537 h 9679"/>
              <a:gd name="connsiteX6" fmla="*/ 4103 w 10000"/>
              <a:gd name="connsiteY6" fmla="*/ 2565 h 9679"/>
              <a:gd name="connsiteX7" fmla="*/ 4103 w 10000"/>
              <a:gd name="connsiteY7" fmla="*/ 1582 h 9679"/>
              <a:gd name="connsiteX8" fmla="*/ 4947 w 10000"/>
              <a:gd name="connsiteY8" fmla="*/ 651 h 9679"/>
              <a:gd name="connsiteX9" fmla="*/ 4947 w 10000"/>
              <a:gd name="connsiteY9" fmla="*/ 323 h 9679"/>
              <a:gd name="connsiteX10" fmla="*/ 5795 w 10000"/>
              <a:gd name="connsiteY10" fmla="*/ 0 h 9679"/>
              <a:gd name="connsiteX11" fmla="*/ 5795 w 10000"/>
              <a:gd name="connsiteY11" fmla="*/ 0 h 9679"/>
              <a:gd name="connsiteX12" fmla="*/ 5795 w 10000"/>
              <a:gd name="connsiteY12" fmla="*/ 323 h 9679"/>
              <a:gd name="connsiteX13" fmla="*/ 5795 w 10000"/>
              <a:gd name="connsiteY13" fmla="*/ 651 h 9679"/>
              <a:gd name="connsiteX14" fmla="*/ 5795 w 10000"/>
              <a:gd name="connsiteY14" fmla="*/ 932 h 9679"/>
              <a:gd name="connsiteX15" fmla="*/ 6625 w 10000"/>
              <a:gd name="connsiteY15" fmla="*/ 1261 h 9679"/>
              <a:gd name="connsiteX16" fmla="*/ 6625 w 10000"/>
              <a:gd name="connsiteY16" fmla="*/ 1910 h 9679"/>
              <a:gd name="connsiteX17" fmla="*/ 6625 w 10000"/>
              <a:gd name="connsiteY17" fmla="*/ 2565 h 9679"/>
              <a:gd name="connsiteX18" fmla="*/ 7477 w 10000"/>
              <a:gd name="connsiteY18" fmla="*/ 3214 h 9679"/>
              <a:gd name="connsiteX19" fmla="*/ 7477 w 10000"/>
              <a:gd name="connsiteY19" fmla="*/ 4837 h 9679"/>
              <a:gd name="connsiteX20" fmla="*/ 8316 w 10000"/>
              <a:gd name="connsiteY20" fmla="*/ 6143 h 9679"/>
              <a:gd name="connsiteX21" fmla="*/ 9159 w 10000"/>
              <a:gd name="connsiteY21" fmla="*/ 7114 h 9679"/>
              <a:gd name="connsiteX22" fmla="*/ 10000 w 10000"/>
              <a:gd name="connsiteY22" fmla="*/ 7766 h 9679"/>
              <a:gd name="connsiteX23" fmla="*/ 10000 w 10000"/>
              <a:gd name="connsiteY23" fmla="*/ 8091 h 9679"/>
              <a:gd name="connsiteX24" fmla="*/ 10000 w 10000"/>
              <a:gd name="connsiteY24" fmla="*/ 8417 h 9679"/>
              <a:gd name="connsiteX25" fmla="*/ 10000 w 10000"/>
              <a:gd name="connsiteY25" fmla="*/ 8701 h 9679"/>
              <a:gd name="connsiteX26" fmla="*/ 9159 w 10000"/>
              <a:gd name="connsiteY26" fmla="*/ 9031 h 9679"/>
              <a:gd name="connsiteX27" fmla="*/ 8316 w 10000"/>
              <a:gd name="connsiteY27" fmla="*/ 9352 h 9679"/>
              <a:gd name="connsiteX28" fmla="*/ 7477 w 10000"/>
              <a:gd name="connsiteY28" fmla="*/ 9679 h 9679"/>
              <a:gd name="connsiteX0" fmla="*/ 0 w 10000"/>
              <a:gd name="connsiteY0" fmla="*/ 7692 h 9662"/>
              <a:gd name="connsiteX1" fmla="*/ 840 w 10000"/>
              <a:gd name="connsiteY1" fmla="*/ 7350 h 9662"/>
              <a:gd name="connsiteX2" fmla="*/ 1572 w 10000"/>
              <a:gd name="connsiteY2" fmla="*/ 6676 h 9662"/>
              <a:gd name="connsiteX3" fmla="*/ 2420 w 10000"/>
              <a:gd name="connsiteY3" fmla="*/ 5663 h 9662"/>
              <a:gd name="connsiteX4" fmla="*/ 3264 w 10000"/>
              <a:gd name="connsiteY4" fmla="*/ 4670 h 9662"/>
              <a:gd name="connsiteX5" fmla="*/ 4103 w 10000"/>
              <a:gd name="connsiteY5" fmla="*/ 3654 h 9662"/>
              <a:gd name="connsiteX6" fmla="*/ 4103 w 10000"/>
              <a:gd name="connsiteY6" fmla="*/ 2650 h 9662"/>
              <a:gd name="connsiteX7" fmla="*/ 4103 w 10000"/>
              <a:gd name="connsiteY7" fmla="*/ 1634 h 9662"/>
              <a:gd name="connsiteX8" fmla="*/ 4947 w 10000"/>
              <a:gd name="connsiteY8" fmla="*/ 673 h 9662"/>
              <a:gd name="connsiteX9" fmla="*/ 4947 w 10000"/>
              <a:gd name="connsiteY9" fmla="*/ 334 h 9662"/>
              <a:gd name="connsiteX10" fmla="*/ 5795 w 10000"/>
              <a:gd name="connsiteY10" fmla="*/ 0 h 9662"/>
              <a:gd name="connsiteX11" fmla="*/ 5795 w 10000"/>
              <a:gd name="connsiteY11" fmla="*/ 0 h 9662"/>
              <a:gd name="connsiteX12" fmla="*/ 5795 w 10000"/>
              <a:gd name="connsiteY12" fmla="*/ 334 h 9662"/>
              <a:gd name="connsiteX13" fmla="*/ 5795 w 10000"/>
              <a:gd name="connsiteY13" fmla="*/ 673 h 9662"/>
              <a:gd name="connsiteX14" fmla="*/ 5795 w 10000"/>
              <a:gd name="connsiteY14" fmla="*/ 963 h 9662"/>
              <a:gd name="connsiteX15" fmla="*/ 6625 w 10000"/>
              <a:gd name="connsiteY15" fmla="*/ 1303 h 9662"/>
              <a:gd name="connsiteX16" fmla="*/ 6625 w 10000"/>
              <a:gd name="connsiteY16" fmla="*/ 1973 h 9662"/>
              <a:gd name="connsiteX17" fmla="*/ 6625 w 10000"/>
              <a:gd name="connsiteY17" fmla="*/ 2650 h 9662"/>
              <a:gd name="connsiteX18" fmla="*/ 7477 w 10000"/>
              <a:gd name="connsiteY18" fmla="*/ 3321 h 9662"/>
              <a:gd name="connsiteX19" fmla="*/ 7477 w 10000"/>
              <a:gd name="connsiteY19" fmla="*/ 4997 h 9662"/>
              <a:gd name="connsiteX20" fmla="*/ 8316 w 10000"/>
              <a:gd name="connsiteY20" fmla="*/ 6347 h 9662"/>
              <a:gd name="connsiteX21" fmla="*/ 9159 w 10000"/>
              <a:gd name="connsiteY21" fmla="*/ 7350 h 9662"/>
              <a:gd name="connsiteX22" fmla="*/ 10000 w 10000"/>
              <a:gd name="connsiteY22" fmla="*/ 8024 h 9662"/>
              <a:gd name="connsiteX23" fmla="*/ 10000 w 10000"/>
              <a:gd name="connsiteY23" fmla="*/ 8359 h 9662"/>
              <a:gd name="connsiteX24" fmla="*/ 10000 w 10000"/>
              <a:gd name="connsiteY24" fmla="*/ 8696 h 9662"/>
              <a:gd name="connsiteX25" fmla="*/ 10000 w 10000"/>
              <a:gd name="connsiteY25" fmla="*/ 8990 h 9662"/>
              <a:gd name="connsiteX26" fmla="*/ 9159 w 10000"/>
              <a:gd name="connsiteY26" fmla="*/ 9331 h 9662"/>
              <a:gd name="connsiteX27" fmla="*/ 8316 w 10000"/>
              <a:gd name="connsiteY27" fmla="*/ 9662 h 9662"/>
              <a:gd name="connsiteX0" fmla="*/ 0 w 10000"/>
              <a:gd name="connsiteY0" fmla="*/ 7961 h 9657"/>
              <a:gd name="connsiteX1" fmla="*/ 840 w 10000"/>
              <a:gd name="connsiteY1" fmla="*/ 7607 h 9657"/>
              <a:gd name="connsiteX2" fmla="*/ 1572 w 10000"/>
              <a:gd name="connsiteY2" fmla="*/ 6910 h 9657"/>
              <a:gd name="connsiteX3" fmla="*/ 2420 w 10000"/>
              <a:gd name="connsiteY3" fmla="*/ 5861 h 9657"/>
              <a:gd name="connsiteX4" fmla="*/ 3264 w 10000"/>
              <a:gd name="connsiteY4" fmla="*/ 4833 h 9657"/>
              <a:gd name="connsiteX5" fmla="*/ 4103 w 10000"/>
              <a:gd name="connsiteY5" fmla="*/ 3782 h 9657"/>
              <a:gd name="connsiteX6" fmla="*/ 4103 w 10000"/>
              <a:gd name="connsiteY6" fmla="*/ 2743 h 9657"/>
              <a:gd name="connsiteX7" fmla="*/ 4103 w 10000"/>
              <a:gd name="connsiteY7" fmla="*/ 1691 h 9657"/>
              <a:gd name="connsiteX8" fmla="*/ 4947 w 10000"/>
              <a:gd name="connsiteY8" fmla="*/ 697 h 9657"/>
              <a:gd name="connsiteX9" fmla="*/ 4947 w 10000"/>
              <a:gd name="connsiteY9" fmla="*/ 346 h 9657"/>
              <a:gd name="connsiteX10" fmla="*/ 5795 w 10000"/>
              <a:gd name="connsiteY10" fmla="*/ 0 h 9657"/>
              <a:gd name="connsiteX11" fmla="*/ 5795 w 10000"/>
              <a:gd name="connsiteY11" fmla="*/ 0 h 9657"/>
              <a:gd name="connsiteX12" fmla="*/ 5795 w 10000"/>
              <a:gd name="connsiteY12" fmla="*/ 346 h 9657"/>
              <a:gd name="connsiteX13" fmla="*/ 5795 w 10000"/>
              <a:gd name="connsiteY13" fmla="*/ 697 h 9657"/>
              <a:gd name="connsiteX14" fmla="*/ 5795 w 10000"/>
              <a:gd name="connsiteY14" fmla="*/ 997 h 9657"/>
              <a:gd name="connsiteX15" fmla="*/ 6625 w 10000"/>
              <a:gd name="connsiteY15" fmla="*/ 1349 h 9657"/>
              <a:gd name="connsiteX16" fmla="*/ 6625 w 10000"/>
              <a:gd name="connsiteY16" fmla="*/ 2042 h 9657"/>
              <a:gd name="connsiteX17" fmla="*/ 6625 w 10000"/>
              <a:gd name="connsiteY17" fmla="*/ 2743 h 9657"/>
              <a:gd name="connsiteX18" fmla="*/ 7477 w 10000"/>
              <a:gd name="connsiteY18" fmla="*/ 3437 h 9657"/>
              <a:gd name="connsiteX19" fmla="*/ 7477 w 10000"/>
              <a:gd name="connsiteY19" fmla="*/ 5172 h 9657"/>
              <a:gd name="connsiteX20" fmla="*/ 8316 w 10000"/>
              <a:gd name="connsiteY20" fmla="*/ 6569 h 9657"/>
              <a:gd name="connsiteX21" fmla="*/ 9159 w 10000"/>
              <a:gd name="connsiteY21" fmla="*/ 7607 h 9657"/>
              <a:gd name="connsiteX22" fmla="*/ 10000 w 10000"/>
              <a:gd name="connsiteY22" fmla="*/ 8305 h 9657"/>
              <a:gd name="connsiteX23" fmla="*/ 10000 w 10000"/>
              <a:gd name="connsiteY23" fmla="*/ 8651 h 9657"/>
              <a:gd name="connsiteX24" fmla="*/ 10000 w 10000"/>
              <a:gd name="connsiteY24" fmla="*/ 9000 h 9657"/>
              <a:gd name="connsiteX25" fmla="*/ 10000 w 10000"/>
              <a:gd name="connsiteY25" fmla="*/ 9304 h 9657"/>
              <a:gd name="connsiteX26" fmla="*/ 9159 w 10000"/>
              <a:gd name="connsiteY26" fmla="*/ 9657 h 9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0" name="Freeform 59"/>
          <p:cNvSpPr>
            <a:spLocks/>
          </p:cNvSpPr>
          <p:nvPr/>
        </p:nvSpPr>
        <p:spPr bwMode="auto">
          <a:xfrm>
            <a:off x="3992563" y="4787900"/>
            <a:ext cx="455612" cy="173038"/>
          </a:xfrm>
          <a:custGeom>
            <a:avLst/>
            <a:gdLst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8817 w 10000"/>
              <a:gd name="connsiteY112" fmla="*/ 7981 h 10000"/>
              <a:gd name="connsiteX113" fmla="*/ 8965 w 10000"/>
              <a:gd name="connsiteY113" fmla="*/ 7660 h 10000"/>
              <a:gd name="connsiteX114" fmla="*/ 8965 w 10000"/>
              <a:gd name="connsiteY114" fmla="*/ 7447 h 10000"/>
              <a:gd name="connsiteX115" fmla="*/ 9113 w 10000"/>
              <a:gd name="connsiteY115" fmla="*/ 7233 h 10000"/>
              <a:gd name="connsiteX116" fmla="*/ 9113 w 10000"/>
              <a:gd name="connsiteY116" fmla="*/ 6912 h 10000"/>
              <a:gd name="connsiteX117" fmla="*/ 9261 w 10000"/>
              <a:gd name="connsiteY117" fmla="*/ 6805 h 10000"/>
              <a:gd name="connsiteX118" fmla="*/ 9261 w 10000"/>
              <a:gd name="connsiteY118" fmla="*/ 6591 h 10000"/>
              <a:gd name="connsiteX119" fmla="*/ 9261 w 10000"/>
              <a:gd name="connsiteY119" fmla="*/ 6484 h 10000"/>
              <a:gd name="connsiteX120" fmla="*/ 9261 w 10000"/>
              <a:gd name="connsiteY120" fmla="*/ 6390 h 10000"/>
              <a:gd name="connsiteX121" fmla="*/ 9409 w 10000"/>
              <a:gd name="connsiteY121" fmla="*/ 6283 h 10000"/>
              <a:gd name="connsiteX122" fmla="*/ 9409 w 10000"/>
              <a:gd name="connsiteY122" fmla="*/ 6283 h 10000"/>
              <a:gd name="connsiteX123" fmla="*/ 9409 w 10000"/>
              <a:gd name="connsiteY123" fmla="*/ 6283 h 10000"/>
              <a:gd name="connsiteX124" fmla="*/ 9409 w 10000"/>
              <a:gd name="connsiteY124" fmla="*/ 6390 h 10000"/>
              <a:gd name="connsiteX125" fmla="*/ 9409 w 10000"/>
              <a:gd name="connsiteY125" fmla="*/ 6390 h 10000"/>
              <a:gd name="connsiteX126" fmla="*/ 9556 w 10000"/>
              <a:gd name="connsiteY126" fmla="*/ 6484 h 10000"/>
              <a:gd name="connsiteX127" fmla="*/ 9556 w 10000"/>
              <a:gd name="connsiteY127" fmla="*/ 6698 h 10000"/>
              <a:gd name="connsiteX128" fmla="*/ 9556 w 10000"/>
              <a:gd name="connsiteY128" fmla="*/ 6805 h 10000"/>
              <a:gd name="connsiteX129" fmla="*/ 9556 w 10000"/>
              <a:gd name="connsiteY129" fmla="*/ 7019 h 10000"/>
              <a:gd name="connsiteX130" fmla="*/ 9704 w 10000"/>
              <a:gd name="connsiteY130" fmla="*/ 7233 h 10000"/>
              <a:gd name="connsiteX131" fmla="*/ 9704 w 10000"/>
              <a:gd name="connsiteY131" fmla="*/ 7767 h 10000"/>
              <a:gd name="connsiteX132" fmla="*/ 9704 w 10000"/>
              <a:gd name="connsiteY132" fmla="*/ 8195 h 10000"/>
              <a:gd name="connsiteX133" fmla="*/ 9852 w 10000"/>
              <a:gd name="connsiteY133" fmla="*/ 8516 h 10000"/>
              <a:gd name="connsiteX134" fmla="*/ 10000 w 10000"/>
              <a:gd name="connsiteY134" fmla="*/ 8837 h 10000"/>
              <a:gd name="connsiteX135" fmla="*/ 10000 w 10000"/>
              <a:gd name="connsiteY135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8965 w 10000"/>
              <a:gd name="connsiteY112" fmla="*/ 7660 h 10000"/>
              <a:gd name="connsiteX113" fmla="*/ 8965 w 10000"/>
              <a:gd name="connsiteY113" fmla="*/ 7447 h 10000"/>
              <a:gd name="connsiteX114" fmla="*/ 9113 w 10000"/>
              <a:gd name="connsiteY114" fmla="*/ 7233 h 10000"/>
              <a:gd name="connsiteX115" fmla="*/ 9113 w 10000"/>
              <a:gd name="connsiteY115" fmla="*/ 6912 h 10000"/>
              <a:gd name="connsiteX116" fmla="*/ 9261 w 10000"/>
              <a:gd name="connsiteY116" fmla="*/ 6805 h 10000"/>
              <a:gd name="connsiteX117" fmla="*/ 9261 w 10000"/>
              <a:gd name="connsiteY117" fmla="*/ 6591 h 10000"/>
              <a:gd name="connsiteX118" fmla="*/ 9261 w 10000"/>
              <a:gd name="connsiteY118" fmla="*/ 6484 h 10000"/>
              <a:gd name="connsiteX119" fmla="*/ 9261 w 10000"/>
              <a:gd name="connsiteY119" fmla="*/ 6390 h 10000"/>
              <a:gd name="connsiteX120" fmla="*/ 9409 w 10000"/>
              <a:gd name="connsiteY120" fmla="*/ 6283 h 10000"/>
              <a:gd name="connsiteX121" fmla="*/ 9409 w 10000"/>
              <a:gd name="connsiteY121" fmla="*/ 6283 h 10000"/>
              <a:gd name="connsiteX122" fmla="*/ 9409 w 10000"/>
              <a:gd name="connsiteY122" fmla="*/ 6283 h 10000"/>
              <a:gd name="connsiteX123" fmla="*/ 9409 w 10000"/>
              <a:gd name="connsiteY123" fmla="*/ 6390 h 10000"/>
              <a:gd name="connsiteX124" fmla="*/ 9409 w 10000"/>
              <a:gd name="connsiteY124" fmla="*/ 6390 h 10000"/>
              <a:gd name="connsiteX125" fmla="*/ 9556 w 10000"/>
              <a:gd name="connsiteY125" fmla="*/ 6484 h 10000"/>
              <a:gd name="connsiteX126" fmla="*/ 9556 w 10000"/>
              <a:gd name="connsiteY126" fmla="*/ 6698 h 10000"/>
              <a:gd name="connsiteX127" fmla="*/ 9556 w 10000"/>
              <a:gd name="connsiteY127" fmla="*/ 6805 h 10000"/>
              <a:gd name="connsiteX128" fmla="*/ 9556 w 10000"/>
              <a:gd name="connsiteY128" fmla="*/ 7019 h 10000"/>
              <a:gd name="connsiteX129" fmla="*/ 9704 w 10000"/>
              <a:gd name="connsiteY129" fmla="*/ 7233 h 10000"/>
              <a:gd name="connsiteX130" fmla="*/ 9704 w 10000"/>
              <a:gd name="connsiteY130" fmla="*/ 7767 h 10000"/>
              <a:gd name="connsiteX131" fmla="*/ 9704 w 10000"/>
              <a:gd name="connsiteY131" fmla="*/ 8195 h 10000"/>
              <a:gd name="connsiteX132" fmla="*/ 9852 w 10000"/>
              <a:gd name="connsiteY132" fmla="*/ 8516 h 10000"/>
              <a:gd name="connsiteX133" fmla="*/ 10000 w 10000"/>
              <a:gd name="connsiteY133" fmla="*/ 8837 h 10000"/>
              <a:gd name="connsiteX134" fmla="*/ 10000 w 10000"/>
              <a:gd name="connsiteY134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8965 w 10000"/>
              <a:gd name="connsiteY112" fmla="*/ 7447 h 10000"/>
              <a:gd name="connsiteX113" fmla="*/ 9113 w 10000"/>
              <a:gd name="connsiteY113" fmla="*/ 7233 h 10000"/>
              <a:gd name="connsiteX114" fmla="*/ 9113 w 10000"/>
              <a:gd name="connsiteY114" fmla="*/ 6912 h 10000"/>
              <a:gd name="connsiteX115" fmla="*/ 9261 w 10000"/>
              <a:gd name="connsiteY115" fmla="*/ 6805 h 10000"/>
              <a:gd name="connsiteX116" fmla="*/ 9261 w 10000"/>
              <a:gd name="connsiteY116" fmla="*/ 6591 h 10000"/>
              <a:gd name="connsiteX117" fmla="*/ 9261 w 10000"/>
              <a:gd name="connsiteY117" fmla="*/ 6484 h 10000"/>
              <a:gd name="connsiteX118" fmla="*/ 9261 w 10000"/>
              <a:gd name="connsiteY118" fmla="*/ 6390 h 10000"/>
              <a:gd name="connsiteX119" fmla="*/ 9409 w 10000"/>
              <a:gd name="connsiteY119" fmla="*/ 6283 h 10000"/>
              <a:gd name="connsiteX120" fmla="*/ 9409 w 10000"/>
              <a:gd name="connsiteY120" fmla="*/ 6283 h 10000"/>
              <a:gd name="connsiteX121" fmla="*/ 9409 w 10000"/>
              <a:gd name="connsiteY121" fmla="*/ 6283 h 10000"/>
              <a:gd name="connsiteX122" fmla="*/ 9409 w 10000"/>
              <a:gd name="connsiteY122" fmla="*/ 6390 h 10000"/>
              <a:gd name="connsiteX123" fmla="*/ 9409 w 10000"/>
              <a:gd name="connsiteY123" fmla="*/ 6390 h 10000"/>
              <a:gd name="connsiteX124" fmla="*/ 9556 w 10000"/>
              <a:gd name="connsiteY124" fmla="*/ 6484 h 10000"/>
              <a:gd name="connsiteX125" fmla="*/ 9556 w 10000"/>
              <a:gd name="connsiteY125" fmla="*/ 6698 h 10000"/>
              <a:gd name="connsiteX126" fmla="*/ 9556 w 10000"/>
              <a:gd name="connsiteY126" fmla="*/ 6805 h 10000"/>
              <a:gd name="connsiteX127" fmla="*/ 9556 w 10000"/>
              <a:gd name="connsiteY127" fmla="*/ 7019 h 10000"/>
              <a:gd name="connsiteX128" fmla="*/ 9704 w 10000"/>
              <a:gd name="connsiteY128" fmla="*/ 7233 h 10000"/>
              <a:gd name="connsiteX129" fmla="*/ 9704 w 10000"/>
              <a:gd name="connsiteY129" fmla="*/ 7767 h 10000"/>
              <a:gd name="connsiteX130" fmla="*/ 9704 w 10000"/>
              <a:gd name="connsiteY130" fmla="*/ 8195 h 10000"/>
              <a:gd name="connsiteX131" fmla="*/ 9852 w 10000"/>
              <a:gd name="connsiteY131" fmla="*/ 8516 h 10000"/>
              <a:gd name="connsiteX132" fmla="*/ 10000 w 10000"/>
              <a:gd name="connsiteY132" fmla="*/ 8837 h 10000"/>
              <a:gd name="connsiteX133" fmla="*/ 10000 w 10000"/>
              <a:gd name="connsiteY133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7233 h 10000"/>
              <a:gd name="connsiteX113" fmla="*/ 9113 w 10000"/>
              <a:gd name="connsiteY113" fmla="*/ 6912 h 10000"/>
              <a:gd name="connsiteX114" fmla="*/ 9261 w 10000"/>
              <a:gd name="connsiteY114" fmla="*/ 6805 h 10000"/>
              <a:gd name="connsiteX115" fmla="*/ 9261 w 10000"/>
              <a:gd name="connsiteY115" fmla="*/ 6591 h 10000"/>
              <a:gd name="connsiteX116" fmla="*/ 9261 w 10000"/>
              <a:gd name="connsiteY116" fmla="*/ 6484 h 10000"/>
              <a:gd name="connsiteX117" fmla="*/ 9261 w 10000"/>
              <a:gd name="connsiteY117" fmla="*/ 6390 h 10000"/>
              <a:gd name="connsiteX118" fmla="*/ 9409 w 10000"/>
              <a:gd name="connsiteY118" fmla="*/ 6283 h 10000"/>
              <a:gd name="connsiteX119" fmla="*/ 9409 w 10000"/>
              <a:gd name="connsiteY119" fmla="*/ 6283 h 10000"/>
              <a:gd name="connsiteX120" fmla="*/ 9409 w 10000"/>
              <a:gd name="connsiteY120" fmla="*/ 6283 h 10000"/>
              <a:gd name="connsiteX121" fmla="*/ 9409 w 10000"/>
              <a:gd name="connsiteY121" fmla="*/ 6390 h 10000"/>
              <a:gd name="connsiteX122" fmla="*/ 9409 w 10000"/>
              <a:gd name="connsiteY122" fmla="*/ 6390 h 10000"/>
              <a:gd name="connsiteX123" fmla="*/ 9556 w 10000"/>
              <a:gd name="connsiteY123" fmla="*/ 6484 h 10000"/>
              <a:gd name="connsiteX124" fmla="*/ 9556 w 10000"/>
              <a:gd name="connsiteY124" fmla="*/ 6698 h 10000"/>
              <a:gd name="connsiteX125" fmla="*/ 9556 w 10000"/>
              <a:gd name="connsiteY125" fmla="*/ 6805 h 10000"/>
              <a:gd name="connsiteX126" fmla="*/ 9556 w 10000"/>
              <a:gd name="connsiteY126" fmla="*/ 7019 h 10000"/>
              <a:gd name="connsiteX127" fmla="*/ 9704 w 10000"/>
              <a:gd name="connsiteY127" fmla="*/ 7233 h 10000"/>
              <a:gd name="connsiteX128" fmla="*/ 9704 w 10000"/>
              <a:gd name="connsiteY128" fmla="*/ 7767 h 10000"/>
              <a:gd name="connsiteX129" fmla="*/ 9704 w 10000"/>
              <a:gd name="connsiteY129" fmla="*/ 8195 h 10000"/>
              <a:gd name="connsiteX130" fmla="*/ 9852 w 10000"/>
              <a:gd name="connsiteY130" fmla="*/ 8516 h 10000"/>
              <a:gd name="connsiteX131" fmla="*/ 10000 w 10000"/>
              <a:gd name="connsiteY131" fmla="*/ 8837 h 10000"/>
              <a:gd name="connsiteX132" fmla="*/ 10000 w 10000"/>
              <a:gd name="connsiteY132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805 h 10000"/>
              <a:gd name="connsiteX114" fmla="*/ 9261 w 10000"/>
              <a:gd name="connsiteY114" fmla="*/ 6591 h 10000"/>
              <a:gd name="connsiteX115" fmla="*/ 9261 w 10000"/>
              <a:gd name="connsiteY115" fmla="*/ 6484 h 10000"/>
              <a:gd name="connsiteX116" fmla="*/ 9261 w 10000"/>
              <a:gd name="connsiteY116" fmla="*/ 6390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283 h 10000"/>
              <a:gd name="connsiteX120" fmla="*/ 9409 w 10000"/>
              <a:gd name="connsiteY120" fmla="*/ 6390 h 10000"/>
              <a:gd name="connsiteX121" fmla="*/ 9409 w 10000"/>
              <a:gd name="connsiteY121" fmla="*/ 6390 h 10000"/>
              <a:gd name="connsiteX122" fmla="*/ 9556 w 10000"/>
              <a:gd name="connsiteY122" fmla="*/ 6484 h 10000"/>
              <a:gd name="connsiteX123" fmla="*/ 9556 w 10000"/>
              <a:gd name="connsiteY123" fmla="*/ 6698 h 10000"/>
              <a:gd name="connsiteX124" fmla="*/ 9556 w 10000"/>
              <a:gd name="connsiteY124" fmla="*/ 6805 h 10000"/>
              <a:gd name="connsiteX125" fmla="*/ 9556 w 10000"/>
              <a:gd name="connsiteY125" fmla="*/ 7019 h 10000"/>
              <a:gd name="connsiteX126" fmla="*/ 9704 w 10000"/>
              <a:gd name="connsiteY126" fmla="*/ 7233 h 10000"/>
              <a:gd name="connsiteX127" fmla="*/ 9704 w 10000"/>
              <a:gd name="connsiteY127" fmla="*/ 7767 h 10000"/>
              <a:gd name="connsiteX128" fmla="*/ 9704 w 10000"/>
              <a:gd name="connsiteY128" fmla="*/ 8195 h 10000"/>
              <a:gd name="connsiteX129" fmla="*/ 9852 w 10000"/>
              <a:gd name="connsiteY129" fmla="*/ 8516 h 10000"/>
              <a:gd name="connsiteX130" fmla="*/ 10000 w 10000"/>
              <a:gd name="connsiteY130" fmla="*/ 8837 h 10000"/>
              <a:gd name="connsiteX131" fmla="*/ 10000 w 10000"/>
              <a:gd name="connsiteY131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484 h 10000"/>
              <a:gd name="connsiteX115" fmla="*/ 9261 w 10000"/>
              <a:gd name="connsiteY115" fmla="*/ 6390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390 h 10000"/>
              <a:gd name="connsiteX120" fmla="*/ 9409 w 10000"/>
              <a:gd name="connsiteY120" fmla="*/ 6390 h 10000"/>
              <a:gd name="connsiteX121" fmla="*/ 9556 w 10000"/>
              <a:gd name="connsiteY121" fmla="*/ 6484 h 10000"/>
              <a:gd name="connsiteX122" fmla="*/ 9556 w 10000"/>
              <a:gd name="connsiteY122" fmla="*/ 6698 h 10000"/>
              <a:gd name="connsiteX123" fmla="*/ 9556 w 10000"/>
              <a:gd name="connsiteY123" fmla="*/ 6805 h 10000"/>
              <a:gd name="connsiteX124" fmla="*/ 9556 w 10000"/>
              <a:gd name="connsiteY124" fmla="*/ 7019 h 10000"/>
              <a:gd name="connsiteX125" fmla="*/ 9704 w 10000"/>
              <a:gd name="connsiteY125" fmla="*/ 7233 h 10000"/>
              <a:gd name="connsiteX126" fmla="*/ 9704 w 10000"/>
              <a:gd name="connsiteY126" fmla="*/ 7767 h 10000"/>
              <a:gd name="connsiteX127" fmla="*/ 9704 w 10000"/>
              <a:gd name="connsiteY127" fmla="*/ 8195 h 10000"/>
              <a:gd name="connsiteX128" fmla="*/ 9852 w 10000"/>
              <a:gd name="connsiteY128" fmla="*/ 8516 h 10000"/>
              <a:gd name="connsiteX129" fmla="*/ 10000 w 10000"/>
              <a:gd name="connsiteY129" fmla="*/ 8837 h 10000"/>
              <a:gd name="connsiteX130" fmla="*/ 10000 w 10000"/>
              <a:gd name="connsiteY130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484 h 10000"/>
              <a:gd name="connsiteX115" fmla="*/ 9261 w 10000"/>
              <a:gd name="connsiteY115" fmla="*/ 6390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390 h 10000"/>
              <a:gd name="connsiteX120" fmla="*/ 9409 w 10000"/>
              <a:gd name="connsiteY120" fmla="*/ 6390 h 10000"/>
              <a:gd name="connsiteX121" fmla="*/ 9556 w 10000"/>
              <a:gd name="connsiteY121" fmla="*/ 6484 h 10000"/>
              <a:gd name="connsiteX122" fmla="*/ 9556 w 10000"/>
              <a:gd name="connsiteY122" fmla="*/ 6805 h 10000"/>
              <a:gd name="connsiteX123" fmla="*/ 9556 w 10000"/>
              <a:gd name="connsiteY123" fmla="*/ 7019 h 10000"/>
              <a:gd name="connsiteX124" fmla="*/ 9704 w 10000"/>
              <a:gd name="connsiteY124" fmla="*/ 7233 h 10000"/>
              <a:gd name="connsiteX125" fmla="*/ 9704 w 10000"/>
              <a:gd name="connsiteY125" fmla="*/ 7767 h 10000"/>
              <a:gd name="connsiteX126" fmla="*/ 9704 w 10000"/>
              <a:gd name="connsiteY126" fmla="*/ 8195 h 10000"/>
              <a:gd name="connsiteX127" fmla="*/ 9852 w 10000"/>
              <a:gd name="connsiteY127" fmla="*/ 8516 h 10000"/>
              <a:gd name="connsiteX128" fmla="*/ 10000 w 10000"/>
              <a:gd name="connsiteY128" fmla="*/ 8837 h 10000"/>
              <a:gd name="connsiteX129" fmla="*/ 10000 w 10000"/>
              <a:gd name="connsiteY129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484 h 10000"/>
              <a:gd name="connsiteX115" fmla="*/ 9261 w 10000"/>
              <a:gd name="connsiteY115" fmla="*/ 6390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283 h 10000"/>
              <a:gd name="connsiteX119" fmla="*/ 9409 w 10000"/>
              <a:gd name="connsiteY119" fmla="*/ 6390 h 10000"/>
              <a:gd name="connsiteX120" fmla="*/ 9409 w 10000"/>
              <a:gd name="connsiteY120" fmla="*/ 6390 h 10000"/>
              <a:gd name="connsiteX121" fmla="*/ 9556 w 10000"/>
              <a:gd name="connsiteY121" fmla="*/ 6805 h 10000"/>
              <a:gd name="connsiteX122" fmla="*/ 9556 w 10000"/>
              <a:gd name="connsiteY122" fmla="*/ 7019 h 10000"/>
              <a:gd name="connsiteX123" fmla="*/ 9704 w 10000"/>
              <a:gd name="connsiteY123" fmla="*/ 7233 h 10000"/>
              <a:gd name="connsiteX124" fmla="*/ 9704 w 10000"/>
              <a:gd name="connsiteY124" fmla="*/ 7767 h 10000"/>
              <a:gd name="connsiteX125" fmla="*/ 9704 w 10000"/>
              <a:gd name="connsiteY125" fmla="*/ 8195 h 10000"/>
              <a:gd name="connsiteX126" fmla="*/ 9852 w 10000"/>
              <a:gd name="connsiteY126" fmla="*/ 8516 h 10000"/>
              <a:gd name="connsiteX127" fmla="*/ 10000 w 10000"/>
              <a:gd name="connsiteY127" fmla="*/ 8837 h 10000"/>
              <a:gd name="connsiteX128" fmla="*/ 10000 w 10000"/>
              <a:gd name="connsiteY128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591 h 10000"/>
              <a:gd name="connsiteX114" fmla="*/ 9261 w 10000"/>
              <a:gd name="connsiteY114" fmla="*/ 6390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409 w 10000"/>
              <a:gd name="connsiteY117" fmla="*/ 6283 h 10000"/>
              <a:gd name="connsiteX118" fmla="*/ 9409 w 10000"/>
              <a:gd name="connsiteY118" fmla="*/ 6390 h 10000"/>
              <a:gd name="connsiteX119" fmla="*/ 9409 w 10000"/>
              <a:gd name="connsiteY119" fmla="*/ 6390 h 10000"/>
              <a:gd name="connsiteX120" fmla="*/ 9556 w 10000"/>
              <a:gd name="connsiteY120" fmla="*/ 6805 h 10000"/>
              <a:gd name="connsiteX121" fmla="*/ 9556 w 10000"/>
              <a:gd name="connsiteY121" fmla="*/ 7019 h 10000"/>
              <a:gd name="connsiteX122" fmla="*/ 9704 w 10000"/>
              <a:gd name="connsiteY122" fmla="*/ 7233 h 10000"/>
              <a:gd name="connsiteX123" fmla="*/ 9704 w 10000"/>
              <a:gd name="connsiteY123" fmla="*/ 7767 h 10000"/>
              <a:gd name="connsiteX124" fmla="*/ 9704 w 10000"/>
              <a:gd name="connsiteY124" fmla="*/ 8195 h 10000"/>
              <a:gd name="connsiteX125" fmla="*/ 9852 w 10000"/>
              <a:gd name="connsiteY125" fmla="*/ 8516 h 10000"/>
              <a:gd name="connsiteX126" fmla="*/ 10000 w 10000"/>
              <a:gd name="connsiteY126" fmla="*/ 8837 h 10000"/>
              <a:gd name="connsiteX127" fmla="*/ 10000 w 10000"/>
              <a:gd name="connsiteY127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409 w 10000"/>
              <a:gd name="connsiteY117" fmla="*/ 6390 h 10000"/>
              <a:gd name="connsiteX118" fmla="*/ 9409 w 10000"/>
              <a:gd name="connsiteY118" fmla="*/ 6390 h 10000"/>
              <a:gd name="connsiteX119" fmla="*/ 9556 w 10000"/>
              <a:gd name="connsiteY119" fmla="*/ 6805 h 10000"/>
              <a:gd name="connsiteX120" fmla="*/ 9556 w 10000"/>
              <a:gd name="connsiteY120" fmla="*/ 7019 h 10000"/>
              <a:gd name="connsiteX121" fmla="*/ 9704 w 10000"/>
              <a:gd name="connsiteY121" fmla="*/ 7233 h 10000"/>
              <a:gd name="connsiteX122" fmla="*/ 9704 w 10000"/>
              <a:gd name="connsiteY122" fmla="*/ 7767 h 10000"/>
              <a:gd name="connsiteX123" fmla="*/ 9704 w 10000"/>
              <a:gd name="connsiteY123" fmla="*/ 8195 h 10000"/>
              <a:gd name="connsiteX124" fmla="*/ 9852 w 10000"/>
              <a:gd name="connsiteY124" fmla="*/ 8516 h 10000"/>
              <a:gd name="connsiteX125" fmla="*/ 10000 w 10000"/>
              <a:gd name="connsiteY125" fmla="*/ 8837 h 10000"/>
              <a:gd name="connsiteX126" fmla="*/ 10000 w 10000"/>
              <a:gd name="connsiteY126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409 w 10000"/>
              <a:gd name="connsiteY117" fmla="*/ 6390 h 10000"/>
              <a:gd name="connsiteX118" fmla="*/ 9556 w 10000"/>
              <a:gd name="connsiteY118" fmla="*/ 6805 h 10000"/>
              <a:gd name="connsiteX119" fmla="*/ 9556 w 10000"/>
              <a:gd name="connsiteY119" fmla="*/ 7019 h 10000"/>
              <a:gd name="connsiteX120" fmla="*/ 9704 w 10000"/>
              <a:gd name="connsiteY120" fmla="*/ 7233 h 10000"/>
              <a:gd name="connsiteX121" fmla="*/ 9704 w 10000"/>
              <a:gd name="connsiteY121" fmla="*/ 7767 h 10000"/>
              <a:gd name="connsiteX122" fmla="*/ 9704 w 10000"/>
              <a:gd name="connsiteY122" fmla="*/ 8195 h 10000"/>
              <a:gd name="connsiteX123" fmla="*/ 9852 w 10000"/>
              <a:gd name="connsiteY123" fmla="*/ 8516 h 10000"/>
              <a:gd name="connsiteX124" fmla="*/ 10000 w 10000"/>
              <a:gd name="connsiteY124" fmla="*/ 8837 h 10000"/>
              <a:gd name="connsiteX125" fmla="*/ 10000 w 10000"/>
              <a:gd name="connsiteY125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409 w 10000"/>
              <a:gd name="connsiteY116" fmla="*/ 6283 h 10000"/>
              <a:gd name="connsiteX117" fmla="*/ 9556 w 10000"/>
              <a:gd name="connsiteY117" fmla="*/ 6805 h 10000"/>
              <a:gd name="connsiteX118" fmla="*/ 9556 w 10000"/>
              <a:gd name="connsiteY118" fmla="*/ 7019 h 10000"/>
              <a:gd name="connsiteX119" fmla="*/ 9704 w 10000"/>
              <a:gd name="connsiteY119" fmla="*/ 7233 h 10000"/>
              <a:gd name="connsiteX120" fmla="*/ 9704 w 10000"/>
              <a:gd name="connsiteY120" fmla="*/ 7767 h 10000"/>
              <a:gd name="connsiteX121" fmla="*/ 9704 w 10000"/>
              <a:gd name="connsiteY121" fmla="*/ 8195 h 10000"/>
              <a:gd name="connsiteX122" fmla="*/ 9852 w 10000"/>
              <a:gd name="connsiteY122" fmla="*/ 8516 h 10000"/>
              <a:gd name="connsiteX123" fmla="*/ 10000 w 10000"/>
              <a:gd name="connsiteY123" fmla="*/ 8837 h 10000"/>
              <a:gd name="connsiteX124" fmla="*/ 10000 w 10000"/>
              <a:gd name="connsiteY124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409 w 10000"/>
              <a:gd name="connsiteY115" fmla="*/ 6283 h 10000"/>
              <a:gd name="connsiteX116" fmla="*/ 9556 w 10000"/>
              <a:gd name="connsiteY116" fmla="*/ 6805 h 10000"/>
              <a:gd name="connsiteX117" fmla="*/ 9556 w 10000"/>
              <a:gd name="connsiteY117" fmla="*/ 7019 h 10000"/>
              <a:gd name="connsiteX118" fmla="*/ 9704 w 10000"/>
              <a:gd name="connsiteY118" fmla="*/ 7233 h 10000"/>
              <a:gd name="connsiteX119" fmla="*/ 9704 w 10000"/>
              <a:gd name="connsiteY119" fmla="*/ 7767 h 10000"/>
              <a:gd name="connsiteX120" fmla="*/ 9704 w 10000"/>
              <a:gd name="connsiteY120" fmla="*/ 8195 h 10000"/>
              <a:gd name="connsiteX121" fmla="*/ 9852 w 10000"/>
              <a:gd name="connsiteY121" fmla="*/ 8516 h 10000"/>
              <a:gd name="connsiteX122" fmla="*/ 10000 w 10000"/>
              <a:gd name="connsiteY122" fmla="*/ 8837 h 10000"/>
              <a:gd name="connsiteX123" fmla="*/ 10000 w 10000"/>
              <a:gd name="connsiteY123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409 w 10000"/>
              <a:gd name="connsiteY114" fmla="*/ 6283 h 10000"/>
              <a:gd name="connsiteX115" fmla="*/ 9556 w 10000"/>
              <a:gd name="connsiteY115" fmla="*/ 6805 h 10000"/>
              <a:gd name="connsiteX116" fmla="*/ 9556 w 10000"/>
              <a:gd name="connsiteY116" fmla="*/ 7019 h 10000"/>
              <a:gd name="connsiteX117" fmla="*/ 9704 w 10000"/>
              <a:gd name="connsiteY117" fmla="*/ 7233 h 10000"/>
              <a:gd name="connsiteX118" fmla="*/ 9704 w 10000"/>
              <a:gd name="connsiteY118" fmla="*/ 7767 h 10000"/>
              <a:gd name="connsiteX119" fmla="*/ 9704 w 10000"/>
              <a:gd name="connsiteY119" fmla="*/ 8195 h 10000"/>
              <a:gd name="connsiteX120" fmla="*/ 9852 w 10000"/>
              <a:gd name="connsiteY120" fmla="*/ 8516 h 10000"/>
              <a:gd name="connsiteX121" fmla="*/ 10000 w 10000"/>
              <a:gd name="connsiteY121" fmla="*/ 8837 h 10000"/>
              <a:gd name="connsiteX122" fmla="*/ 10000 w 10000"/>
              <a:gd name="connsiteY122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261 w 10000"/>
              <a:gd name="connsiteY113" fmla="*/ 6390 h 10000"/>
              <a:gd name="connsiteX114" fmla="*/ 9556 w 10000"/>
              <a:gd name="connsiteY114" fmla="*/ 6805 h 10000"/>
              <a:gd name="connsiteX115" fmla="*/ 9556 w 10000"/>
              <a:gd name="connsiteY115" fmla="*/ 7019 h 10000"/>
              <a:gd name="connsiteX116" fmla="*/ 9704 w 10000"/>
              <a:gd name="connsiteY116" fmla="*/ 7233 h 10000"/>
              <a:gd name="connsiteX117" fmla="*/ 9704 w 10000"/>
              <a:gd name="connsiteY117" fmla="*/ 7767 h 10000"/>
              <a:gd name="connsiteX118" fmla="*/ 9704 w 10000"/>
              <a:gd name="connsiteY118" fmla="*/ 8195 h 10000"/>
              <a:gd name="connsiteX119" fmla="*/ 9852 w 10000"/>
              <a:gd name="connsiteY119" fmla="*/ 8516 h 10000"/>
              <a:gd name="connsiteX120" fmla="*/ 10000 w 10000"/>
              <a:gd name="connsiteY120" fmla="*/ 8837 h 10000"/>
              <a:gd name="connsiteX121" fmla="*/ 10000 w 10000"/>
              <a:gd name="connsiteY121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113 w 10000"/>
              <a:gd name="connsiteY112" fmla="*/ 6912 h 10000"/>
              <a:gd name="connsiteX113" fmla="*/ 9556 w 10000"/>
              <a:gd name="connsiteY113" fmla="*/ 6805 h 10000"/>
              <a:gd name="connsiteX114" fmla="*/ 9556 w 10000"/>
              <a:gd name="connsiteY114" fmla="*/ 7019 h 10000"/>
              <a:gd name="connsiteX115" fmla="*/ 9704 w 10000"/>
              <a:gd name="connsiteY115" fmla="*/ 7233 h 10000"/>
              <a:gd name="connsiteX116" fmla="*/ 9704 w 10000"/>
              <a:gd name="connsiteY116" fmla="*/ 7767 h 10000"/>
              <a:gd name="connsiteX117" fmla="*/ 9704 w 10000"/>
              <a:gd name="connsiteY117" fmla="*/ 8195 h 10000"/>
              <a:gd name="connsiteX118" fmla="*/ 9852 w 10000"/>
              <a:gd name="connsiteY118" fmla="*/ 8516 h 10000"/>
              <a:gd name="connsiteX119" fmla="*/ 10000 w 10000"/>
              <a:gd name="connsiteY119" fmla="*/ 8837 h 10000"/>
              <a:gd name="connsiteX120" fmla="*/ 10000 w 10000"/>
              <a:gd name="connsiteY120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556 w 10000"/>
              <a:gd name="connsiteY112" fmla="*/ 6805 h 10000"/>
              <a:gd name="connsiteX113" fmla="*/ 9556 w 10000"/>
              <a:gd name="connsiteY113" fmla="*/ 7019 h 10000"/>
              <a:gd name="connsiteX114" fmla="*/ 9704 w 10000"/>
              <a:gd name="connsiteY114" fmla="*/ 7233 h 10000"/>
              <a:gd name="connsiteX115" fmla="*/ 9704 w 10000"/>
              <a:gd name="connsiteY115" fmla="*/ 7767 h 10000"/>
              <a:gd name="connsiteX116" fmla="*/ 9704 w 10000"/>
              <a:gd name="connsiteY116" fmla="*/ 8195 h 10000"/>
              <a:gd name="connsiteX117" fmla="*/ 9852 w 10000"/>
              <a:gd name="connsiteY117" fmla="*/ 8516 h 10000"/>
              <a:gd name="connsiteX118" fmla="*/ 10000 w 10000"/>
              <a:gd name="connsiteY118" fmla="*/ 8837 h 10000"/>
              <a:gd name="connsiteX119" fmla="*/ 10000 w 10000"/>
              <a:gd name="connsiteY119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556 w 10000"/>
              <a:gd name="connsiteY112" fmla="*/ 7019 h 10000"/>
              <a:gd name="connsiteX113" fmla="*/ 9704 w 10000"/>
              <a:gd name="connsiteY113" fmla="*/ 7233 h 10000"/>
              <a:gd name="connsiteX114" fmla="*/ 9704 w 10000"/>
              <a:gd name="connsiteY114" fmla="*/ 7767 h 10000"/>
              <a:gd name="connsiteX115" fmla="*/ 9704 w 10000"/>
              <a:gd name="connsiteY115" fmla="*/ 8195 h 10000"/>
              <a:gd name="connsiteX116" fmla="*/ 9852 w 10000"/>
              <a:gd name="connsiteY116" fmla="*/ 8516 h 10000"/>
              <a:gd name="connsiteX117" fmla="*/ 10000 w 10000"/>
              <a:gd name="connsiteY117" fmla="*/ 8837 h 10000"/>
              <a:gd name="connsiteX118" fmla="*/ 10000 w 10000"/>
              <a:gd name="connsiteY118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704 w 10000"/>
              <a:gd name="connsiteY112" fmla="*/ 7233 h 10000"/>
              <a:gd name="connsiteX113" fmla="*/ 9704 w 10000"/>
              <a:gd name="connsiteY113" fmla="*/ 7767 h 10000"/>
              <a:gd name="connsiteX114" fmla="*/ 9704 w 10000"/>
              <a:gd name="connsiteY114" fmla="*/ 8195 h 10000"/>
              <a:gd name="connsiteX115" fmla="*/ 9852 w 10000"/>
              <a:gd name="connsiteY115" fmla="*/ 8516 h 10000"/>
              <a:gd name="connsiteX116" fmla="*/ 10000 w 10000"/>
              <a:gd name="connsiteY116" fmla="*/ 8837 h 10000"/>
              <a:gd name="connsiteX117" fmla="*/ 10000 w 10000"/>
              <a:gd name="connsiteY117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704 w 10000"/>
              <a:gd name="connsiteY112" fmla="*/ 7767 h 10000"/>
              <a:gd name="connsiteX113" fmla="*/ 9704 w 10000"/>
              <a:gd name="connsiteY113" fmla="*/ 8195 h 10000"/>
              <a:gd name="connsiteX114" fmla="*/ 9852 w 10000"/>
              <a:gd name="connsiteY114" fmla="*/ 8516 h 10000"/>
              <a:gd name="connsiteX115" fmla="*/ 10000 w 10000"/>
              <a:gd name="connsiteY115" fmla="*/ 8837 h 10000"/>
              <a:gd name="connsiteX116" fmla="*/ 10000 w 10000"/>
              <a:gd name="connsiteY116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704 w 10000"/>
              <a:gd name="connsiteY112" fmla="*/ 8195 h 10000"/>
              <a:gd name="connsiteX113" fmla="*/ 9852 w 10000"/>
              <a:gd name="connsiteY113" fmla="*/ 8516 h 10000"/>
              <a:gd name="connsiteX114" fmla="*/ 10000 w 10000"/>
              <a:gd name="connsiteY114" fmla="*/ 8837 h 10000"/>
              <a:gd name="connsiteX115" fmla="*/ 10000 w 10000"/>
              <a:gd name="connsiteY115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9852 w 10000"/>
              <a:gd name="connsiteY112" fmla="*/ 8516 h 10000"/>
              <a:gd name="connsiteX113" fmla="*/ 10000 w 10000"/>
              <a:gd name="connsiteY113" fmla="*/ 8837 h 10000"/>
              <a:gd name="connsiteX114" fmla="*/ 10000 w 10000"/>
              <a:gd name="connsiteY114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10000 w 10000"/>
              <a:gd name="connsiteY112" fmla="*/ 8837 h 10000"/>
              <a:gd name="connsiteX113" fmla="*/ 10000 w 10000"/>
              <a:gd name="connsiteY113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10000 w 10000"/>
              <a:gd name="connsiteY2" fmla="*/ 9144 h 10000"/>
              <a:gd name="connsiteX3" fmla="*/ 9852 w 10000"/>
              <a:gd name="connsiteY3" fmla="*/ 9358 h 10000"/>
              <a:gd name="connsiteX4" fmla="*/ 9556 w 10000"/>
              <a:gd name="connsiteY4" fmla="*/ 9465 h 10000"/>
              <a:gd name="connsiteX5" fmla="*/ 9261 w 10000"/>
              <a:gd name="connsiteY5" fmla="*/ 9572 h 10000"/>
              <a:gd name="connsiteX6" fmla="*/ 8817 w 10000"/>
              <a:gd name="connsiteY6" fmla="*/ 9679 h 10000"/>
              <a:gd name="connsiteX7" fmla="*/ 8392 w 10000"/>
              <a:gd name="connsiteY7" fmla="*/ 9786 h 10000"/>
              <a:gd name="connsiteX8" fmla="*/ 8096 w 10000"/>
              <a:gd name="connsiteY8" fmla="*/ 9893 h 10000"/>
              <a:gd name="connsiteX9" fmla="*/ 7652 w 10000"/>
              <a:gd name="connsiteY9" fmla="*/ 10000 h 10000"/>
              <a:gd name="connsiteX10" fmla="*/ 7209 w 10000"/>
              <a:gd name="connsiteY10" fmla="*/ 10000 h 10000"/>
              <a:gd name="connsiteX11" fmla="*/ 6913 w 10000"/>
              <a:gd name="connsiteY11" fmla="*/ 10000 h 10000"/>
              <a:gd name="connsiteX12" fmla="*/ 6617 w 10000"/>
              <a:gd name="connsiteY12" fmla="*/ 10000 h 10000"/>
              <a:gd name="connsiteX13" fmla="*/ 6026 w 10000"/>
              <a:gd name="connsiteY13" fmla="*/ 9893 h 10000"/>
              <a:gd name="connsiteX14" fmla="*/ 5434 w 10000"/>
              <a:gd name="connsiteY14" fmla="*/ 9786 h 10000"/>
              <a:gd name="connsiteX15" fmla="*/ 4991 w 10000"/>
              <a:gd name="connsiteY15" fmla="*/ 9679 h 10000"/>
              <a:gd name="connsiteX16" fmla="*/ 4713 w 10000"/>
              <a:gd name="connsiteY16" fmla="*/ 9572 h 10000"/>
              <a:gd name="connsiteX17" fmla="*/ 4418 w 10000"/>
              <a:gd name="connsiteY17" fmla="*/ 9358 h 10000"/>
              <a:gd name="connsiteX18" fmla="*/ 4122 w 10000"/>
              <a:gd name="connsiteY18" fmla="*/ 9144 h 10000"/>
              <a:gd name="connsiteX19" fmla="*/ 3826 w 10000"/>
              <a:gd name="connsiteY19" fmla="*/ 8944 h 10000"/>
              <a:gd name="connsiteX20" fmla="*/ 3678 w 10000"/>
              <a:gd name="connsiteY20" fmla="*/ 8623 h 10000"/>
              <a:gd name="connsiteX21" fmla="*/ 3530 w 10000"/>
              <a:gd name="connsiteY21" fmla="*/ 8302 h 10000"/>
              <a:gd name="connsiteX22" fmla="*/ 3383 w 10000"/>
              <a:gd name="connsiteY22" fmla="*/ 7981 h 10000"/>
              <a:gd name="connsiteX23" fmla="*/ 3235 w 10000"/>
              <a:gd name="connsiteY23" fmla="*/ 7553 h 10000"/>
              <a:gd name="connsiteX24" fmla="*/ 3087 w 10000"/>
              <a:gd name="connsiteY24" fmla="*/ 7233 h 10000"/>
              <a:gd name="connsiteX25" fmla="*/ 3087 w 10000"/>
              <a:gd name="connsiteY25" fmla="*/ 6805 h 10000"/>
              <a:gd name="connsiteX26" fmla="*/ 3087 w 10000"/>
              <a:gd name="connsiteY26" fmla="*/ 6283 h 10000"/>
              <a:gd name="connsiteX27" fmla="*/ 3087 w 10000"/>
              <a:gd name="connsiteY27" fmla="*/ 5749 h 10000"/>
              <a:gd name="connsiteX28" fmla="*/ 3087 w 10000"/>
              <a:gd name="connsiteY28" fmla="*/ 5321 h 10000"/>
              <a:gd name="connsiteX29" fmla="*/ 3087 w 10000"/>
              <a:gd name="connsiteY29" fmla="*/ 4679 h 10000"/>
              <a:gd name="connsiteX30" fmla="*/ 3235 w 10000"/>
              <a:gd name="connsiteY30" fmla="*/ 4144 h 10000"/>
              <a:gd name="connsiteX31" fmla="*/ 3383 w 10000"/>
              <a:gd name="connsiteY31" fmla="*/ 3516 h 10000"/>
              <a:gd name="connsiteX32" fmla="*/ 3383 w 10000"/>
              <a:gd name="connsiteY32" fmla="*/ 2981 h 10000"/>
              <a:gd name="connsiteX33" fmla="*/ 3530 w 10000"/>
              <a:gd name="connsiteY33" fmla="*/ 2447 h 10000"/>
              <a:gd name="connsiteX34" fmla="*/ 3530 w 10000"/>
              <a:gd name="connsiteY34" fmla="*/ 2019 h 10000"/>
              <a:gd name="connsiteX35" fmla="*/ 3678 w 10000"/>
              <a:gd name="connsiteY35" fmla="*/ 1591 h 10000"/>
              <a:gd name="connsiteX36" fmla="*/ 3678 w 10000"/>
              <a:gd name="connsiteY36" fmla="*/ 1283 h 10000"/>
              <a:gd name="connsiteX37" fmla="*/ 3678 w 10000"/>
              <a:gd name="connsiteY37" fmla="*/ 1176 h 10000"/>
              <a:gd name="connsiteX38" fmla="*/ 3678 w 10000"/>
              <a:gd name="connsiteY38" fmla="*/ 1070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678 w 10000"/>
              <a:gd name="connsiteY41" fmla="*/ 963 h 10000"/>
              <a:gd name="connsiteX42" fmla="*/ 3530 w 10000"/>
              <a:gd name="connsiteY42" fmla="*/ 963 h 10000"/>
              <a:gd name="connsiteX43" fmla="*/ 3383 w 10000"/>
              <a:gd name="connsiteY43" fmla="*/ 963 h 10000"/>
              <a:gd name="connsiteX44" fmla="*/ 3235 w 10000"/>
              <a:gd name="connsiteY44" fmla="*/ 963 h 10000"/>
              <a:gd name="connsiteX45" fmla="*/ 3087 w 10000"/>
              <a:gd name="connsiteY45" fmla="*/ 963 h 10000"/>
              <a:gd name="connsiteX46" fmla="*/ 2791 w 10000"/>
              <a:gd name="connsiteY46" fmla="*/ 1070 h 10000"/>
              <a:gd name="connsiteX47" fmla="*/ 2643 w 10000"/>
              <a:gd name="connsiteY47" fmla="*/ 1070 h 10000"/>
              <a:gd name="connsiteX48" fmla="*/ 2348 w 10000"/>
              <a:gd name="connsiteY48" fmla="*/ 1176 h 10000"/>
              <a:gd name="connsiteX49" fmla="*/ 1608 w 10000"/>
              <a:gd name="connsiteY49" fmla="*/ 1283 h 10000"/>
              <a:gd name="connsiteX50" fmla="*/ 1035 w 10000"/>
              <a:gd name="connsiteY50" fmla="*/ 1283 h 10000"/>
              <a:gd name="connsiteX51" fmla="*/ 444 w 10000"/>
              <a:gd name="connsiteY51" fmla="*/ 1377 h 10000"/>
              <a:gd name="connsiteX52" fmla="*/ 0 w 10000"/>
              <a:gd name="connsiteY52" fmla="*/ 1377 h 10000"/>
              <a:gd name="connsiteX53" fmla="*/ 0 w 10000"/>
              <a:gd name="connsiteY53" fmla="*/ 963 h 10000"/>
              <a:gd name="connsiteX54" fmla="*/ 444 w 10000"/>
              <a:gd name="connsiteY54" fmla="*/ 963 h 10000"/>
              <a:gd name="connsiteX55" fmla="*/ 1035 w 10000"/>
              <a:gd name="connsiteY55" fmla="*/ 856 h 10000"/>
              <a:gd name="connsiteX56" fmla="*/ 1608 w 10000"/>
              <a:gd name="connsiteY56" fmla="*/ 856 h 10000"/>
              <a:gd name="connsiteX57" fmla="*/ 2200 w 10000"/>
              <a:gd name="connsiteY57" fmla="*/ 749 h 10000"/>
              <a:gd name="connsiteX58" fmla="*/ 2643 w 10000"/>
              <a:gd name="connsiteY58" fmla="*/ 535 h 10000"/>
              <a:gd name="connsiteX59" fmla="*/ 3087 w 10000"/>
              <a:gd name="connsiteY59" fmla="*/ 535 h 10000"/>
              <a:gd name="connsiteX60" fmla="*/ 3383 w 10000"/>
              <a:gd name="connsiteY60" fmla="*/ 428 h 10000"/>
              <a:gd name="connsiteX61" fmla="*/ 3530 w 10000"/>
              <a:gd name="connsiteY61" fmla="*/ 214 h 10000"/>
              <a:gd name="connsiteX62" fmla="*/ 3678 w 10000"/>
              <a:gd name="connsiteY62" fmla="*/ 214 h 10000"/>
              <a:gd name="connsiteX63" fmla="*/ 3826 w 10000"/>
              <a:gd name="connsiteY63" fmla="*/ 107 h 10000"/>
              <a:gd name="connsiteX64" fmla="*/ 3974 w 10000"/>
              <a:gd name="connsiteY64" fmla="*/ 107 h 10000"/>
              <a:gd name="connsiteX65" fmla="*/ 3974 w 10000"/>
              <a:gd name="connsiteY65" fmla="*/ 0 h 10000"/>
              <a:gd name="connsiteX66" fmla="*/ 4122 w 10000"/>
              <a:gd name="connsiteY66" fmla="*/ 107 h 10000"/>
              <a:gd name="connsiteX67" fmla="*/ 4270 w 10000"/>
              <a:gd name="connsiteY67" fmla="*/ 107 h 10000"/>
              <a:gd name="connsiteX68" fmla="*/ 4566 w 10000"/>
              <a:gd name="connsiteY68" fmla="*/ 214 h 10000"/>
              <a:gd name="connsiteX69" fmla="*/ 4861 w 10000"/>
              <a:gd name="connsiteY69" fmla="*/ 428 h 10000"/>
              <a:gd name="connsiteX70" fmla="*/ 4991 w 10000"/>
              <a:gd name="connsiteY70" fmla="*/ 535 h 10000"/>
              <a:gd name="connsiteX71" fmla="*/ 5287 w 10000"/>
              <a:gd name="connsiteY71" fmla="*/ 749 h 10000"/>
              <a:gd name="connsiteX72" fmla="*/ 5287 w 10000"/>
              <a:gd name="connsiteY72" fmla="*/ 856 h 10000"/>
              <a:gd name="connsiteX73" fmla="*/ 5434 w 10000"/>
              <a:gd name="connsiteY73" fmla="*/ 963 h 10000"/>
              <a:gd name="connsiteX74" fmla="*/ 5287 w 10000"/>
              <a:gd name="connsiteY74" fmla="*/ 1070 h 10000"/>
              <a:gd name="connsiteX75" fmla="*/ 5139 w 10000"/>
              <a:gd name="connsiteY75" fmla="*/ 1176 h 10000"/>
              <a:gd name="connsiteX76" fmla="*/ 4991 w 10000"/>
              <a:gd name="connsiteY76" fmla="*/ 1176 h 10000"/>
              <a:gd name="connsiteX77" fmla="*/ 4861 w 10000"/>
              <a:gd name="connsiteY77" fmla="*/ 1283 h 10000"/>
              <a:gd name="connsiteX78" fmla="*/ 4713 w 10000"/>
              <a:gd name="connsiteY78" fmla="*/ 1591 h 10000"/>
              <a:gd name="connsiteX79" fmla="*/ 4566 w 10000"/>
              <a:gd name="connsiteY79" fmla="*/ 1805 h 10000"/>
              <a:gd name="connsiteX80" fmla="*/ 4566 w 10000"/>
              <a:gd name="connsiteY80" fmla="*/ 2126 h 10000"/>
              <a:gd name="connsiteX81" fmla="*/ 4418 w 10000"/>
              <a:gd name="connsiteY81" fmla="*/ 2447 h 10000"/>
              <a:gd name="connsiteX82" fmla="*/ 4270 w 10000"/>
              <a:gd name="connsiteY82" fmla="*/ 2767 h 10000"/>
              <a:gd name="connsiteX83" fmla="*/ 4270 w 10000"/>
              <a:gd name="connsiteY83" fmla="*/ 3302 h 10000"/>
              <a:gd name="connsiteX84" fmla="*/ 4122 w 10000"/>
              <a:gd name="connsiteY84" fmla="*/ 3730 h 10000"/>
              <a:gd name="connsiteX85" fmla="*/ 3974 w 10000"/>
              <a:gd name="connsiteY85" fmla="*/ 4144 h 10000"/>
              <a:gd name="connsiteX86" fmla="*/ 3974 w 10000"/>
              <a:gd name="connsiteY86" fmla="*/ 4572 h 10000"/>
              <a:gd name="connsiteX87" fmla="*/ 3826 w 10000"/>
              <a:gd name="connsiteY87" fmla="*/ 4893 h 10000"/>
              <a:gd name="connsiteX88" fmla="*/ 3826 w 10000"/>
              <a:gd name="connsiteY88" fmla="*/ 5214 h 10000"/>
              <a:gd name="connsiteX89" fmla="*/ 3826 w 10000"/>
              <a:gd name="connsiteY89" fmla="*/ 5535 h 10000"/>
              <a:gd name="connsiteX90" fmla="*/ 3826 w 10000"/>
              <a:gd name="connsiteY90" fmla="*/ 5749 h 10000"/>
              <a:gd name="connsiteX91" fmla="*/ 3826 w 10000"/>
              <a:gd name="connsiteY91" fmla="*/ 5963 h 10000"/>
              <a:gd name="connsiteX92" fmla="*/ 3826 w 10000"/>
              <a:gd name="connsiteY92" fmla="*/ 6698 h 10000"/>
              <a:gd name="connsiteX93" fmla="*/ 3974 w 10000"/>
              <a:gd name="connsiteY93" fmla="*/ 7126 h 10000"/>
              <a:gd name="connsiteX94" fmla="*/ 3974 w 10000"/>
              <a:gd name="connsiteY94" fmla="*/ 7447 h 10000"/>
              <a:gd name="connsiteX95" fmla="*/ 4122 w 10000"/>
              <a:gd name="connsiteY95" fmla="*/ 7874 h 10000"/>
              <a:gd name="connsiteX96" fmla="*/ 4418 w 10000"/>
              <a:gd name="connsiteY96" fmla="*/ 8088 h 10000"/>
              <a:gd name="connsiteX97" fmla="*/ 4566 w 10000"/>
              <a:gd name="connsiteY97" fmla="*/ 8409 h 10000"/>
              <a:gd name="connsiteX98" fmla="*/ 4861 w 10000"/>
              <a:gd name="connsiteY98" fmla="*/ 8623 h 10000"/>
              <a:gd name="connsiteX99" fmla="*/ 5139 w 10000"/>
              <a:gd name="connsiteY99" fmla="*/ 8730 h 10000"/>
              <a:gd name="connsiteX100" fmla="*/ 5434 w 10000"/>
              <a:gd name="connsiteY100" fmla="*/ 8837 h 10000"/>
              <a:gd name="connsiteX101" fmla="*/ 5878 w 10000"/>
              <a:gd name="connsiteY101" fmla="*/ 8944 h 10000"/>
              <a:gd name="connsiteX102" fmla="*/ 6470 w 10000"/>
              <a:gd name="connsiteY102" fmla="*/ 8944 h 10000"/>
              <a:gd name="connsiteX103" fmla="*/ 7061 w 10000"/>
              <a:gd name="connsiteY103" fmla="*/ 8944 h 10000"/>
              <a:gd name="connsiteX104" fmla="*/ 7505 w 10000"/>
              <a:gd name="connsiteY104" fmla="*/ 8944 h 10000"/>
              <a:gd name="connsiteX105" fmla="*/ 7800 w 10000"/>
              <a:gd name="connsiteY105" fmla="*/ 8837 h 10000"/>
              <a:gd name="connsiteX106" fmla="*/ 8096 w 10000"/>
              <a:gd name="connsiteY106" fmla="*/ 8730 h 10000"/>
              <a:gd name="connsiteX107" fmla="*/ 8244 w 10000"/>
              <a:gd name="connsiteY107" fmla="*/ 8730 h 10000"/>
              <a:gd name="connsiteX108" fmla="*/ 8392 w 10000"/>
              <a:gd name="connsiteY108" fmla="*/ 8623 h 10000"/>
              <a:gd name="connsiteX109" fmla="*/ 8521 w 10000"/>
              <a:gd name="connsiteY109" fmla="*/ 8516 h 10000"/>
              <a:gd name="connsiteX110" fmla="*/ 8669 w 10000"/>
              <a:gd name="connsiteY110" fmla="*/ 8302 h 10000"/>
              <a:gd name="connsiteX111" fmla="*/ 8817 w 10000"/>
              <a:gd name="connsiteY111" fmla="*/ 8195 h 10000"/>
              <a:gd name="connsiteX112" fmla="*/ 10000 w 10000"/>
              <a:gd name="connsiteY112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9852 w 10000"/>
              <a:gd name="connsiteY2" fmla="*/ 9358 h 10000"/>
              <a:gd name="connsiteX3" fmla="*/ 9556 w 10000"/>
              <a:gd name="connsiteY3" fmla="*/ 9465 h 10000"/>
              <a:gd name="connsiteX4" fmla="*/ 9261 w 10000"/>
              <a:gd name="connsiteY4" fmla="*/ 9572 h 10000"/>
              <a:gd name="connsiteX5" fmla="*/ 8817 w 10000"/>
              <a:gd name="connsiteY5" fmla="*/ 9679 h 10000"/>
              <a:gd name="connsiteX6" fmla="*/ 8392 w 10000"/>
              <a:gd name="connsiteY6" fmla="*/ 9786 h 10000"/>
              <a:gd name="connsiteX7" fmla="*/ 8096 w 10000"/>
              <a:gd name="connsiteY7" fmla="*/ 9893 h 10000"/>
              <a:gd name="connsiteX8" fmla="*/ 7652 w 10000"/>
              <a:gd name="connsiteY8" fmla="*/ 10000 h 10000"/>
              <a:gd name="connsiteX9" fmla="*/ 7209 w 10000"/>
              <a:gd name="connsiteY9" fmla="*/ 10000 h 10000"/>
              <a:gd name="connsiteX10" fmla="*/ 6913 w 10000"/>
              <a:gd name="connsiteY10" fmla="*/ 10000 h 10000"/>
              <a:gd name="connsiteX11" fmla="*/ 6617 w 10000"/>
              <a:gd name="connsiteY11" fmla="*/ 10000 h 10000"/>
              <a:gd name="connsiteX12" fmla="*/ 6026 w 10000"/>
              <a:gd name="connsiteY12" fmla="*/ 9893 h 10000"/>
              <a:gd name="connsiteX13" fmla="*/ 5434 w 10000"/>
              <a:gd name="connsiteY13" fmla="*/ 9786 h 10000"/>
              <a:gd name="connsiteX14" fmla="*/ 4991 w 10000"/>
              <a:gd name="connsiteY14" fmla="*/ 9679 h 10000"/>
              <a:gd name="connsiteX15" fmla="*/ 4713 w 10000"/>
              <a:gd name="connsiteY15" fmla="*/ 9572 h 10000"/>
              <a:gd name="connsiteX16" fmla="*/ 4418 w 10000"/>
              <a:gd name="connsiteY16" fmla="*/ 9358 h 10000"/>
              <a:gd name="connsiteX17" fmla="*/ 4122 w 10000"/>
              <a:gd name="connsiteY17" fmla="*/ 9144 h 10000"/>
              <a:gd name="connsiteX18" fmla="*/ 3826 w 10000"/>
              <a:gd name="connsiteY18" fmla="*/ 8944 h 10000"/>
              <a:gd name="connsiteX19" fmla="*/ 3678 w 10000"/>
              <a:gd name="connsiteY19" fmla="*/ 8623 h 10000"/>
              <a:gd name="connsiteX20" fmla="*/ 3530 w 10000"/>
              <a:gd name="connsiteY20" fmla="*/ 8302 h 10000"/>
              <a:gd name="connsiteX21" fmla="*/ 3383 w 10000"/>
              <a:gd name="connsiteY21" fmla="*/ 7981 h 10000"/>
              <a:gd name="connsiteX22" fmla="*/ 3235 w 10000"/>
              <a:gd name="connsiteY22" fmla="*/ 7553 h 10000"/>
              <a:gd name="connsiteX23" fmla="*/ 3087 w 10000"/>
              <a:gd name="connsiteY23" fmla="*/ 7233 h 10000"/>
              <a:gd name="connsiteX24" fmla="*/ 3087 w 10000"/>
              <a:gd name="connsiteY24" fmla="*/ 6805 h 10000"/>
              <a:gd name="connsiteX25" fmla="*/ 3087 w 10000"/>
              <a:gd name="connsiteY25" fmla="*/ 6283 h 10000"/>
              <a:gd name="connsiteX26" fmla="*/ 3087 w 10000"/>
              <a:gd name="connsiteY26" fmla="*/ 5749 h 10000"/>
              <a:gd name="connsiteX27" fmla="*/ 3087 w 10000"/>
              <a:gd name="connsiteY27" fmla="*/ 5321 h 10000"/>
              <a:gd name="connsiteX28" fmla="*/ 3087 w 10000"/>
              <a:gd name="connsiteY28" fmla="*/ 4679 h 10000"/>
              <a:gd name="connsiteX29" fmla="*/ 3235 w 10000"/>
              <a:gd name="connsiteY29" fmla="*/ 4144 h 10000"/>
              <a:gd name="connsiteX30" fmla="*/ 3383 w 10000"/>
              <a:gd name="connsiteY30" fmla="*/ 3516 h 10000"/>
              <a:gd name="connsiteX31" fmla="*/ 3383 w 10000"/>
              <a:gd name="connsiteY31" fmla="*/ 2981 h 10000"/>
              <a:gd name="connsiteX32" fmla="*/ 3530 w 10000"/>
              <a:gd name="connsiteY32" fmla="*/ 2447 h 10000"/>
              <a:gd name="connsiteX33" fmla="*/ 3530 w 10000"/>
              <a:gd name="connsiteY33" fmla="*/ 2019 h 10000"/>
              <a:gd name="connsiteX34" fmla="*/ 3678 w 10000"/>
              <a:gd name="connsiteY34" fmla="*/ 1591 h 10000"/>
              <a:gd name="connsiteX35" fmla="*/ 3678 w 10000"/>
              <a:gd name="connsiteY35" fmla="*/ 1283 h 10000"/>
              <a:gd name="connsiteX36" fmla="*/ 3678 w 10000"/>
              <a:gd name="connsiteY36" fmla="*/ 1176 h 10000"/>
              <a:gd name="connsiteX37" fmla="*/ 3678 w 10000"/>
              <a:gd name="connsiteY37" fmla="*/ 1070 h 10000"/>
              <a:gd name="connsiteX38" fmla="*/ 3678 w 10000"/>
              <a:gd name="connsiteY38" fmla="*/ 963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530 w 10000"/>
              <a:gd name="connsiteY41" fmla="*/ 963 h 10000"/>
              <a:gd name="connsiteX42" fmla="*/ 3383 w 10000"/>
              <a:gd name="connsiteY42" fmla="*/ 963 h 10000"/>
              <a:gd name="connsiteX43" fmla="*/ 3235 w 10000"/>
              <a:gd name="connsiteY43" fmla="*/ 963 h 10000"/>
              <a:gd name="connsiteX44" fmla="*/ 3087 w 10000"/>
              <a:gd name="connsiteY44" fmla="*/ 963 h 10000"/>
              <a:gd name="connsiteX45" fmla="*/ 2791 w 10000"/>
              <a:gd name="connsiteY45" fmla="*/ 1070 h 10000"/>
              <a:gd name="connsiteX46" fmla="*/ 2643 w 10000"/>
              <a:gd name="connsiteY46" fmla="*/ 1070 h 10000"/>
              <a:gd name="connsiteX47" fmla="*/ 2348 w 10000"/>
              <a:gd name="connsiteY47" fmla="*/ 1176 h 10000"/>
              <a:gd name="connsiteX48" fmla="*/ 1608 w 10000"/>
              <a:gd name="connsiteY48" fmla="*/ 1283 h 10000"/>
              <a:gd name="connsiteX49" fmla="*/ 1035 w 10000"/>
              <a:gd name="connsiteY49" fmla="*/ 1283 h 10000"/>
              <a:gd name="connsiteX50" fmla="*/ 444 w 10000"/>
              <a:gd name="connsiteY50" fmla="*/ 1377 h 10000"/>
              <a:gd name="connsiteX51" fmla="*/ 0 w 10000"/>
              <a:gd name="connsiteY51" fmla="*/ 1377 h 10000"/>
              <a:gd name="connsiteX52" fmla="*/ 0 w 10000"/>
              <a:gd name="connsiteY52" fmla="*/ 963 h 10000"/>
              <a:gd name="connsiteX53" fmla="*/ 444 w 10000"/>
              <a:gd name="connsiteY53" fmla="*/ 963 h 10000"/>
              <a:gd name="connsiteX54" fmla="*/ 1035 w 10000"/>
              <a:gd name="connsiteY54" fmla="*/ 856 h 10000"/>
              <a:gd name="connsiteX55" fmla="*/ 1608 w 10000"/>
              <a:gd name="connsiteY55" fmla="*/ 856 h 10000"/>
              <a:gd name="connsiteX56" fmla="*/ 2200 w 10000"/>
              <a:gd name="connsiteY56" fmla="*/ 749 h 10000"/>
              <a:gd name="connsiteX57" fmla="*/ 2643 w 10000"/>
              <a:gd name="connsiteY57" fmla="*/ 535 h 10000"/>
              <a:gd name="connsiteX58" fmla="*/ 3087 w 10000"/>
              <a:gd name="connsiteY58" fmla="*/ 535 h 10000"/>
              <a:gd name="connsiteX59" fmla="*/ 3383 w 10000"/>
              <a:gd name="connsiteY59" fmla="*/ 428 h 10000"/>
              <a:gd name="connsiteX60" fmla="*/ 3530 w 10000"/>
              <a:gd name="connsiteY60" fmla="*/ 214 h 10000"/>
              <a:gd name="connsiteX61" fmla="*/ 3678 w 10000"/>
              <a:gd name="connsiteY61" fmla="*/ 214 h 10000"/>
              <a:gd name="connsiteX62" fmla="*/ 3826 w 10000"/>
              <a:gd name="connsiteY62" fmla="*/ 107 h 10000"/>
              <a:gd name="connsiteX63" fmla="*/ 3974 w 10000"/>
              <a:gd name="connsiteY63" fmla="*/ 107 h 10000"/>
              <a:gd name="connsiteX64" fmla="*/ 3974 w 10000"/>
              <a:gd name="connsiteY64" fmla="*/ 0 h 10000"/>
              <a:gd name="connsiteX65" fmla="*/ 4122 w 10000"/>
              <a:gd name="connsiteY65" fmla="*/ 107 h 10000"/>
              <a:gd name="connsiteX66" fmla="*/ 4270 w 10000"/>
              <a:gd name="connsiteY66" fmla="*/ 107 h 10000"/>
              <a:gd name="connsiteX67" fmla="*/ 4566 w 10000"/>
              <a:gd name="connsiteY67" fmla="*/ 214 h 10000"/>
              <a:gd name="connsiteX68" fmla="*/ 4861 w 10000"/>
              <a:gd name="connsiteY68" fmla="*/ 428 h 10000"/>
              <a:gd name="connsiteX69" fmla="*/ 4991 w 10000"/>
              <a:gd name="connsiteY69" fmla="*/ 535 h 10000"/>
              <a:gd name="connsiteX70" fmla="*/ 5287 w 10000"/>
              <a:gd name="connsiteY70" fmla="*/ 749 h 10000"/>
              <a:gd name="connsiteX71" fmla="*/ 5287 w 10000"/>
              <a:gd name="connsiteY71" fmla="*/ 856 h 10000"/>
              <a:gd name="connsiteX72" fmla="*/ 5434 w 10000"/>
              <a:gd name="connsiteY72" fmla="*/ 963 h 10000"/>
              <a:gd name="connsiteX73" fmla="*/ 5287 w 10000"/>
              <a:gd name="connsiteY73" fmla="*/ 1070 h 10000"/>
              <a:gd name="connsiteX74" fmla="*/ 5139 w 10000"/>
              <a:gd name="connsiteY74" fmla="*/ 1176 h 10000"/>
              <a:gd name="connsiteX75" fmla="*/ 4991 w 10000"/>
              <a:gd name="connsiteY75" fmla="*/ 1176 h 10000"/>
              <a:gd name="connsiteX76" fmla="*/ 4861 w 10000"/>
              <a:gd name="connsiteY76" fmla="*/ 1283 h 10000"/>
              <a:gd name="connsiteX77" fmla="*/ 4713 w 10000"/>
              <a:gd name="connsiteY77" fmla="*/ 1591 h 10000"/>
              <a:gd name="connsiteX78" fmla="*/ 4566 w 10000"/>
              <a:gd name="connsiteY78" fmla="*/ 1805 h 10000"/>
              <a:gd name="connsiteX79" fmla="*/ 4566 w 10000"/>
              <a:gd name="connsiteY79" fmla="*/ 2126 h 10000"/>
              <a:gd name="connsiteX80" fmla="*/ 4418 w 10000"/>
              <a:gd name="connsiteY80" fmla="*/ 2447 h 10000"/>
              <a:gd name="connsiteX81" fmla="*/ 4270 w 10000"/>
              <a:gd name="connsiteY81" fmla="*/ 2767 h 10000"/>
              <a:gd name="connsiteX82" fmla="*/ 4270 w 10000"/>
              <a:gd name="connsiteY82" fmla="*/ 3302 h 10000"/>
              <a:gd name="connsiteX83" fmla="*/ 4122 w 10000"/>
              <a:gd name="connsiteY83" fmla="*/ 3730 h 10000"/>
              <a:gd name="connsiteX84" fmla="*/ 3974 w 10000"/>
              <a:gd name="connsiteY84" fmla="*/ 4144 h 10000"/>
              <a:gd name="connsiteX85" fmla="*/ 3974 w 10000"/>
              <a:gd name="connsiteY85" fmla="*/ 4572 h 10000"/>
              <a:gd name="connsiteX86" fmla="*/ 3826 w 10000"/>
              <a:gd name="connsiteY86" fmla="*/ 4893 h 10000"/>
              <a:gd name="connsiteX87" fmla="*/ 3826 w 10000"/>
              <a:gd name="connsiteY87" fmla="*/ 5214 h 10000"/>
              <a:gd name="connsiteX88" fmla="*/ 3826 w 10000"/>
              <a:gd name="connsiteY88" fmla="*/ 5535 h 10000"/>
              <a:gd name="connsiteX89" fmla="*/ 3826 w 10000"/>
              <a:gd name="connsiteY89" fmla="*/ 5749 h 10000"/>
              <a:gd name="connsiteX90" fmla="*/ 3826 w 10000"/>
              <a:gd name="connsiteY90" fmla="*/ 5963 h 10000"/>
              <a:gd name="connsiteX91" fmla="*/ 3826 w 10000"/>
              <a:gd name="connsiteY91" fmla="*/ 6698 h 10000"/>
              <a:gd name="connsiteX92" fmla="*/ 3974 w 10000"/>
              <a:gd name="connsiteY92" fmla="*/ 7126 h 10000"/>
              <a:gd name="connsiteX93" fmla="*/ 3974 w 10000"/>
              <a:gd name="connsiteY93" fmla="*/ 7447 h 10000"/>
              <a:gd name="connsiteX94" fmla="*/ 4122 w 10000"/>
              <a:gd name="connsiteY94" fmla="*/ 7874 h 10000"/>
              <a:gd name="connsiteX95" fmla="*/ 4418 w 10000"/>
              <a:gd name="connsiteY95" fmla="*/ 8088 h 10000"/>
              <a:gd name="connsiteX96" fmla="*/ 4566 w 10000"/>
              <a:gd name="connsiteY96" fmla="*/ 8409 h 10000"/>
              <a:gd name="connsiteX97" fmla="*/ 4861 w 10000"/>
              <a:gd name="connsiteY97" fmla="*/ 8623 h 10000"/>
              <a:gd name="connsiteX98" fmla="*/ 5139 w 10000"/>
              <a:gd name="connsiteY98" fmla="*/ 8730 h 10000"/>
              <a:gd name="connsiteX99" fmla="*/ 5434 w 10000"/>
              <a:gd name="connsiteY99" fmla="*/ 8837 h 10000"/>
              <a:gd name="connsiteX100" fmla="*/ 5878 w 10000"/>
              <a:gd name="connsiteY100" fmla="*/ 8944 h 10000"/>
              <a:gd name="connsiteX101" fmla="*/ 6470 w 10000"/>
              <a:gd name="connsiteY101" fmla="*/ 8944 h 10000"/>
              <a:gd name="connsiteX102" fmla="*/ 7061 w 10000"/>
              <a:gd name="connsiteY102" fmla="*/ 8944 h 10000"/>
              <a:gd name="connsiteX103" fmla="*/ 7505 w 10000"/>
              <a:gd name="connsiteY103" fmla="*/ 8944 h 10000"/>
              <a:gd name="connsiteX104" fmla="*/ 7800 w 10000"/>
              <a:gd name="connsiteY104" fmla="*/ 8837 h 10000"/>
              <a:gd name="connsiteX105" fmla="*/ 8096 w 10000"/>
              <a:gd name="connsiteY105" fmla="*/ 8730 h 10000"/>
              <a:gd name="connsiteX106" fmla="*/ 8244 w 10000"/>
              <a:gd name="connsiteY106" fmla="*/ 8730 h 10000"/>
              <a:gd name="connsiteX107" fmla="*/ 8392 w 10000"/>
              <a:gd name="connsiteY107" fmla="*/ 8623 h 10000"/>
              <a:gd name="connsiteX108" fmla="*/ 8521 w 10000"/>
              <a:gd name="connsiteY108" fmla="*/ 8516 h 10000"/>
              <a:gd name="connsiteX109" fmla="*/ 8669 w 10000"/>
              <a:gd name="connsiteY109" fmla="*/ 8302 h 10000"/>
              <a:gd name="connsiteX110" fmla="*/ 8817 w 10000"/>
              <a:gd name="connsiteY110" fmla="*/ 8195 h 10000"/>
              <a:gd name="connsiteX111" fmla="*/ 10000 w 10000"/>
              <a:gd name="connsiteY111" fmla="*/ 8837 h 10000"/>
              <a:gd name="connsiteX0" fmla="*/ 10000 w 10000"/>
              <a:gd name="connsiteY0" fmla="*/ 8837 h 10000"/>
              <a:gd name="connsiteX1" fmla="*/ 10000 w 10000"/>
              <a:gd name="connsiteY1" fmla="*/ 9037 h 10000"/>
              <a:gd name="connsiteX2" fmla="*/ 9852 w 10000"/>
              <a:gd name="connsiteY2" fmla="*/ 9358 h 10000"/>
              <a:gd name="connsiteX3" fmla="*/ 9556 w 10000"/>
              <a:gd name="connsiteY3" fmla="*/ 9465 h 10000"/>
              <a:gd name="connsiteX4" fmla="*/ 9261 w 10000"/>
              <a:gd name="connsiteY4" fmla="*/ 9572 h 10000"/>
              <a:gd name="connsiteX5" fmla="*/ 8817 w 10000"/>
              <a:gd name="connsiteY5" fmla="*/ 9679 h 10000"/>
              <a:gd name="connsiteX6" fmla="*/ 8392 w 10000"/>
              <a:gd name="connsiteY6" fmla="*/ 9786 h 10000"/>
              <a:gd name="connsiteX7" fmla="*/ 8096 w 10000"/>
              <a:gd name="connsiteY7" fmla="*/ 9893 h 10000"/>
              <a:gd name="connsiteX8" fmla="*/ 7652 w 10000"/>
              <a:gd name="connsiteY8" fmla="*/ 10000 h 10000"/>
              <a:gd name="connsiteX9" fmla="*/ 7209 w 10000"/>
              <a:gd name="connsiteY9" fmla="*/ 10000 h 10000"/>
              <a:gd name="connsiteX10" fmla="*/ 6913 w 10000"/>
              <a:gd name="connsiteY10" fmla="*/ 10000 h 10000"/>
              <a:gd name="connsiteX11" fmla="*/ 6617 w 10000"/>
              <a:gd name="connsiteY11" fmla="*/ 10000 h 10000"/>
              <a:gd name="connsiteX12" fmla="*/ 6026 w 10000"/>
              <a:gd name="connsiteY12" fmla="*/ 9893 h 10000"/>
              <a:gd name="connsiteX13" fmla="*/ 5434 w 10000"/>
              <a:gd name="connsiteY13" fmla="*/ 9786 h 10000"/>
              <a:gd name="connsiteX14" fmla="*/ 4991 w 10000"/>
              <a:gd name="connsiteY14" fmla="*/ 9679 h 10000"/>
              <a:gd name="connsiteX15" fmla="*/ 4713 w 10000"/>
              <a:gd name="connsiteY15" fmla="*/ 9572 h 10000"/>
              <a:gd name="connsiteX16" fmla="*/ 4418 w 10000"/>
              <a:gd name="connsiteY16" fmla="*/ 9358 h 10000"/>
              <a:gd name="connsiteX17" fmla="*/ 4122 w 10000"/>
              <a:gd name="connsiteY17" fmla="*/ 9144 h 10000"/>
              <a:gd name="connsiteX18" fmla="*/ 3826 w 10000"/>
              <a:gd name="connsiteY18" fmla="*/ 8944 h 10000"/>
              <a:gd name="connsiteX19" fmla="*/ 3678 w 10000"/>
              <a:gd name="connsiteY19" fmla="*/ 8623 h 10000"/>
              <a:gd name="connsiteX20" fmla="*/ 3530 w 10000"/>
              <a:gd name="connsiteY20" fmla="*/ 8302 h 10000"/>
              <a:gd name="connsiteX21" fmla="*/ 3383 w 10000"/>
              <a:gd name="connsiteY21" fmla="*/ 7981 h 10000"/>
              <a:gd name="connsiteX22" fmla="*/ 3235 w 10000"/>
              <a:gd name="connsiteY22" fmla="*/ 7553 h 10000"/>
              <a:gd name="connsiteX23" fmla="*/ 3087 w 10000"/>
              <a:gd name="connsiteY23" fmla="*/ 7233 h 10000"/>
              <a:gd name="connsiteX24" fmla="*/ 3087 w 10000"/>
              <a:gd name="connsiteY24" fmla="*/ 6805 h 10000"/>
              <a:gd name="connsiteX25" fmla="*/ 3087 w 10000"/>
              <a:gd name="connsiteY25" fmla="*/ 6283 h 10000"/>
              <a:gd name="connsiteX26" fmla="*/ 3087 w 10000"/>
              <a:gd name="connsiteY26" fmla="*/ 5749 h 10000"/>
              <a:gd name="connsiteX27" fmla="*/ 3087 w 10000"/>
              <a:gd name="connsiteY27" fmla="*/ 5321 h 10000"/>
              <a:gd name="connsiteX28" fmla="*/ 3087 w 10000"/>
              <a:gd name="connsiteY28" fmla="*/ 4679 h 10000"/>
              <a:gd name="connsiteX29" fmla="*/ 3235 w 10000"/>
              <a:gd name="connsiteY29" fmla="*/ 4144 h 10000"/>
              <a:gd name="connsiteX30" fmla="*/ 3383 w 10000"/>
              <a:gd name="connsiteY30" fmla="*/ 3516 h 10000"/>
              <a:gd name="connsiteX31" fmla="*/ 3383 w 10000"/>
              <a:gd name="connsiteY31" fmla="*/ 2981 h 10000"/>
              <a:gd name="connsiteX32" fmla="*/ 3530 w 10000"/>
              <a:gd name="connsiteY32" fmla="*/ 2447 h 10000"/>
              <a:gd name="connsiteX33" fmla="*/ 3530 w 10000"/>
              <a:gd name="connsiteY33" fmla="*/ 2019 h 10000"/>
              <a:gd name="connsiteX34" fmla="*/ 3678 w 10000"/>
              <a:gd name="connsiteY34" fmla="*/ 1591 h 10000"/>
              <a:gd name="connsiteX35" fmla="*/ 3678 w 10000"/>
              <a:gd name="connsiteY35" fmla="*/ 1283 h 10000"/>
              <a:gd name="connsiteX36" fmla="*/ 3678 w 10000"/>
              <a:gd name="connsiteY36" fmla="*/ 1176 h 10000"/>
              <a:gd name="connsiteX37" fmla="*/ 3678 w 10000"/>
              <a:gd name="connsiteY37" fmla="*/ 1070 h 10000"/>
              <a:gd name="connsiteX38" fmla="*/ 3678 w 10000"/>
              <a:gd name="connsiteY38" fmla="*/ 963 h 10000"/>
              <a:gd name="connsiteX39" fmla="*/ 3678 w 10000"/>
              <a:gd name="connsiteY39" fmla="*/ 963 h 10000"/>
              <a:gd name="connsiteX40" fmla="*/ 3678 w 10000"/>
              <a:gd name="connsiteY40" fmla="*/ 963 h 10000"/>
              <a:gd name="connsiteX41" fmla="*/ 3530 w 10000"/>
              <a:gd name="connsiteY41" fmla="*/ 963 h 10000"/>
              <a:gd name="connsiteX42" fmla="*/ 3383 w 10000"/>
              <a:gd name="connsiteY42" fmla="*/ 963 h 10000"/>
              <a:gd name="connsiteX43" fmla="*/ 3235 w 10000"/>
              <a:gd name="connsiteY43" fmla="*/ 963 h 10000"/>
              <a:gd name="connsiteX44" fmla="*/ 3087 w 10000"/>
              <a:gd name="connsiteY44" fmla="*/ 963 h 10000"/>
              <a:gd name="connsiteX45" fmla="*/ 2791 w 10000"/>
              <a:gd name="connsiteY45" fmla="*/ 1070 h 10000"/>
              <a:gd name="connsiteX46" fmla="*/ 2643 w 10000"/>
              <a:gd name="connsiteY46" fmla="*/ 1070 h 10000"/>
              <a:gd name="connsiteX47" fmla="*/ 2348 w 10000"/>
              <a:gd name="connsiteY47" fmla="*/ 1176 h 10000"/>
              <a:gd name="connsiteX48" fmla="*/ 1608 w 10000"/>
              <a:gd name="connsiteY48" fmla="*/ 1283 h 10000"/>
              <a:gd name="connsiteX49" fmla="*/ 1035 w 10000"/>
              <a:gd name="connsiteY49" fmla="*/ 1283 h 10000"/>
              <a:gd name="connsiteX50" fmla="*/ 444 w 10000"/>
              <a:gd name="connsiteY50" fmla="*/ 1377 h 10000"/>
              <a:gd name="connsiteX51" fmla="*/ 0 w 10000"/>
              <a:gd name="connsiteY51" fmla="*/ 1377 h 10000"/>
              <a:gd name="connsiteX52" fmla="*/ 0 w 10000"/>
              <a:gd name="connsiteY52" fmla="*/ 963 h 10000"/>
              <a:gd name="connsiteX53" fmla="*/ 444 w 10000"/>
              <a:gd name="connsiteY53" fmla="*/ 963 h 10000"/>
              <a:gd name="connsiteX54" fmla="*/ 1035 w 10000"/>
              <a:gd name="connsiteY54" fmla="*/ 856 h 10000"/>
              <a:gd name="connsiteX55" fmla="*/ 1608 w 10000"/>
              <a:gd name="connsiteY55" fmla="*/ 856 h 10000"/>
              <a:gd name="connsiteX56" fmla="*/ 2200 w 10000"/>
              <a:gd name="connsiteY56" fmla="*/ 749 h 10000"/>
              <a:gd name="connsiteX57" fmla="*/ 2643 w 10000"/>
              <a:gd name="connsiteY57" fmla="*/ 535 h 10000"/>
              <a:gd name="connsiteX58" fmla="*/ 3087 w 10000"/>
              <a:gd name="connsiteY58" fmla="*/ 535 h 10000"/>
              <a:gd name="connsiteX59" fmla="*/ 3383 w 10000"/>
              <a:gd name="connsiteY59" fmla="*/ 428 h 10000"/>
              <a:gd name="connsiteX60" fmla="*/ 3530 w 10000"/>
              <a:gd name="connsiteY60" fmla="*/ 214 h 10000"/>
              <a:gd name="connsiteX61" fmla="*/ 3678 w 10000"/>
              <a:gd name="connsiteY61" fmla="*/ 214 h 10000"/>
              <a:gd name="connsiteX62" fmla="*/ 3826 w 10000"/>
              <a:gd name="connsiteY62" fmla="*/ 107 h 10000"/>
              <a:gd name="connsiteX63" fmla="*/ 3974 w 10000"/>
              <a:gd name="connsiteY63" fmla="*/ 107 h 10000"/>
              <a:gd name="connsiteX64" fmla="*/ 3974 w 10000"/>
              <a:gd name="connsiteY64" fmla="*/ 0 h 10000"/>
              <a:gd name="connsiteX65" fmla="*/ 4122 w 10000"/>
              <a:gd name="connsiteY65" fmla="*/ 107 h 10000"/>
              <a:gd name="connsiteX66" fmla="*/ 4270 w 10000"/>
              <a:gd name="connsiteY66" fmla="*/ 107 h 10000"/>
              <a:gd name="connsiteX67" fmla="*/ 4566 w 10000"/>
              <a:gd name="connsiteY67" fmla="*/ 214 h 10000"/>
              <a:gd name="connsiteX68" fmla="*/ 4861 w 10000"/>
              <a:gd name="connsiteY68" fmla="*/ 428 h 10000"/>
              <a:gd name="connsiteX69" fmla="*/ 4991 w 10000"/>
              <a:gd name="connsiteY69" fmla="*/ 535 h 10000"/>
              <a:gd name="connsiteX70" fmla="*/ 5287 w 10000"/>
              <a:gd name="connsiteY70" fmla="*/ 749 h 10000"/>
              <a:gd name="connsiteX71" fmla="*/ 5287 w 10000"/>
              <a:gd name="connsiteY71" fmla="*/ 856 h 10000"/>
              <a:gd name="connsiteX72" fmla="*/ 5434 w 10000"/>
              <a:gd name="connsiteY72" fmla="*/ 963 h 10000"/>
              <a:gd name="connsiteX73" fmla="*/ 5287 w 10000"/>
              <a:gd name="connsiteY73" fmla="*/ 1070 h 10000"/>
              <a:gd name="connsiteX74" fmla="*/ 5139 w 10000"/>
              <a:gd name="connsiteY74" fmla="*/ 1176 h 10000"/>
              <a:gd name="connsiteX75" fmla="*/ 4991 w 10000"/>
              <a:gd name="connsiteY75" fmla="*/ 1176 h 10000"/>
              <a:gd name="connsiteX76" fmla="*/ 4861 w 10000"/>
              <a:gd name="connsiteY76" fmla="*/ 1283 h 10000"/>
              <a:gd name="connsiteX77" fmla="*/ 4713 w 10000"/>
              <a:gd name="connsiteY77" fmla="*/ 1591 h 10000"/>
              <a:gd name="connsiteX78" fmla="*/ 4566 w 10000"/>
              <a:gd name="connsiteY78" fmla="*/ 1805 h 10000"/>
              <a:gd name="connsiteX79" fmla="*/ 4566 w 10000"/>
              <a:gd name="connsiteY79" fmla="*/ 2126 h 10000"/>
              <a:gd name="connsiteX80" fmla="*/ 4418 w 10000"/>
              <a:gd name="connsiteY80" fmla="*/ 2447 h 10000"/>
              <a:gd name="connsiteX81" fmla="*/ 4270 w 10000"/>
              <a:gd name="connsiteY81" fmla="*/ 2767 h 10000"/>
              <a:gd name="connsiteX82" fmla="*/ 4270 w 10000"/>
              <a:gd name="connsiteY82" fmla="*/ 3302 h 10000"/>
              <a:gd name="connsiteX83" fmla="*/ 4122 w 10000"/>
              <a:gd name="connsiteY83" fmla="*/ 3730 h 10000"/>
              <a:gd name="connsiteX84" fmla="*/ 3974 w 10000"/>
              <a:gd name="connsiteY84" fmla="*/ 4144 h 10000"/>
              <a:gd name="connsiteX85" fmla="*/ 3974 w 10000"/>
              <a:gd name="connsiteY85" fmla="*/ 4572 h 10000"/>
              <a:gd name="connsiteX86" fmla="*/ 3826 w 10000"/>
              <a:gd name="connsiteY86" fmla="*/ 4893 h 10000"/>
              <a:gd name="connsiteX87" fmla="*/ 3826 w 10000"/>
              <a:gd name="connsiteY87" fmla="*/ 5214 h 10000"/>
              <a:gd name="connsiteX88" fmla="*/ 3826 w 10000"/>
              <a:gd name="connsiteY88" fmla="*/ 5535 h 10000"/>
              <a:gd name="connsiteX89" fmla="*/ 3826 w 10000"/>
              <a:gd name="connsiteY89" fmla="*/ 5749 h 10000"/>
              <a:gd name="connsiteX90" fmla="*/ 3826 w 10000"/>
              <a:gd name="connsiteY90" fmla="*/ 5963 h 10000"/>
              <a:gd name="connsiteX91" fmla="*/ 3826 w 10000"/>
              <a:gd name="connsiteY91" fmla="*/ 6698 h 10000"/>
              <a:gd name="connsiteX92" fmla="*/ 3974 w 10000"/>
              <a:gd name="connsiteY92" fmla="*/ 7126 h 10000"/>
              <a:gd name="connsiteX93" fmla="*/ 3974 w 10000"/>
              <a:gd name="connsiteY93" fmla="*/ 7447 h 10000"/>
              <a:gd name="connsiteX94" fmla="*/ 4122 w 10000"/>
              <a:gd name="connsiteY94" fmla="*/ 7874 h 10000"/>
              <a:gd name="connsiteX95" fmla="*/ 4418 w 10000"/>
              <a:gd name="connsiteY95" fmla="*/ 8088 h 10000"/>
              <a:gd name="connsiteX96" fmla="*/ 4566 w 10000"/>
              <a:gd name="connsiteY96" fmla="*/ 8409 h 10000"/>
              <a:gd name="connsiteX97" fmla="*/ 4861 w 10000"/>
              <a:gd name="connsiteY97" fmla="*/ 8623 h 10000"/>
              <a:gd name="connsiteX98" fmla="*/ 5139 w 10000"/>
              <a:gd name="connsiteY98" fmla="*/ 8730 h 10000"/>
              <a:gd name="connsiteX99" fmla="*/ 5434 w 10000"/>
              <a:gd name="connsiteY99" fmla="*/ 8837 h 10000"/>
              <a:gd name="connsiteX100" fmla="*/ 5878 w 10000"/>
              <a:gd name="connsiteY100" fmla="*/ 8944 h 10000"/>
              <a:gd name="connsiteX101" fmla="*/ 6470 w 10000"/>
              <a:gd name="connsiteY101" fmla="*/ 8944 h 10000"/>
              <a:gd name="connsiteX102" fmla="*/ 7061 w 10000"/>
              <a:gd name="connsiteY102" fmla="*/ 8944 h 10000"/>
              <a:gd name="connsiteX103" fmla="*/ 7505 w 10000"/>
              <a:gd name="connsiteY103" fmla="*/ 8944 h 10000"/>
              <a:gd name="connsiteX104" fmla="*/ 7800 w 10000"/>
              <a:gd name="connsiteY104" fmla="*/ 8837 h 10000"/>
              <a:gd name="connsiteX105" fmla="*/ 8096 w 10000"/>
              <a:gd name="connsiteY105" fmla="*/ 8730 h 10000"/>
              <a:gd name="connsiteX106" fmla="*/ 8244 w 10000"/>
              <a:gd name="connsiteY106" fmla="*/ 8730 h 10000"/>
              <a:gd name="connsiteX107" fmla="*/ 8392 w 10000"/>
              <a:gd name="connsiteY107" fmla="*/ 8623 h 10000"/>
              <a:gd name="connsiteX108" fmla="*/ 8521 w 10000"/>
              <a:gd name="connsiteY108" fmla="*/ 8516 h 10000"/>
              <a:gd name="connsiteX109" fmla="*/ 8669 w 10000"/>
              <a:gd name="connsiteY109" fmla="*/ 8302 h 10000"/>
              <a:gd name="connsiteX110" fmla="*/ 8817 w 10000"/>
              <a:gd name="connsiteY110" fmla="*/ 8195 h 10000"/>
              <a:gd name="connsiteX0" fmla="*/ 10000 w 10000"/>
              <a:gd name="connsiteY0" fmla="*/ 8837 h 10000"/>
              <a:gd name="connsiteX1" fmla="*/ 9852 w 10000"/>
              <a:gd name="connsiteY1" fmla="*/ 9358 h 10000"/>
              <a:gd name="connsiteX2" fmla="*/ 9556 w 10000"/>
              <a:gd name="connsiteY2" fmla="*/ 9465 h 10000"/>
              <a:gd name="connsiteX3" fmla="*/ 9261 w 10000"/>
              <a:gd name="connsiteY3" fmla="*/ 9572 h 10000"/>
              <a:gd name="connsiteX4" fmla="*/ 8817 w 10000"/>
              <a:gd name="connsiteY4" fmla="*/ 9679 h 10000"/>
              <a:gd name="connsiteX5" fmla="*/ 8392 w 10000"/>
              <a:gd name="connsiteY5" fmla="*/ 9786 h 10000"/>
              <a:gd name="connsiteX6" fmla="*/ 8096 w 10000"/>
              <a:gd name="connsiteY6" fmla="*/ 9893 h 10000"/>
              <a:gd name="connsiteX7" fmla="*/ 7652 w 10000"/>
              <a:gd name="connsiteY7" fmla="*/ 10000 h 10000"/>
              <a:gd name="connsiteX8" fmla="*/ 7209 w 10000"/>
              <a:gd name="connsiteY8" fmla="*/ 10000 h 10000"/>
              <a:gd name="connsiteX9" fmla="*/ 6913 w 10000"/>
              <a:gd name="connsiteY9" fmla="*/ 10000 h 10000"/>
              <a:gd name="connsiteX10" fmla="*/ 6617 w 10000"/>
              <a:gd name="connsiteY10" fmla="*/ 10000 h 10000"/>
              <a:gd name="connsiteX11" fmla="*/ 6026 w 10000"/>
              <a:gd name="connsiteY11" fmla="*/ 9893 h 10000"/>
              <a:gd name="connsiteX12" fmla="*/ 5434 w 10000"/>
              <a:gd name="connsiteY12" fmla="*/ 9786 h 10000"/>
              <a:gd name="connsiteX13" fmla="*/ 4991 w 10000"/>
              <a:gd name="connsiteY13" fmla="*/ 9679 h 10000"/>
              <a:gd name="connsiteX14" fmla="*/ 4713 w 10000"/>
              <a:gd name="connsiteY14" fmla="*/ 9572 h 10000"/>
              <a:gd name="connsiteX15" fmla="*/ 4418 w 10000"/>
              <a:gd name="connsiteY15" fmla="*/ 9358 h 10000"/>
              <a:gd name="connsiteX16" fmla="*/ 4122 w 10000"/>
              <a:gd name="connsiteY16" fmla="*/ 9144 h 10000"/>
              <a:gd name="connsiteX17" fmla="*/ 3826 w 10000"/>
              <a:gd name="connsiteY17" fmla="*/ 8944 h 10000"/>
              <a:gd name="connsiteX18" fmla="*/ 3678 w 10000"/>
              <a:gd name="connsiteY18" fmla="*/ 8623 h 10000"/>
              <a:gd name="connsiteX19" fmla="*/ 3530 w 10000"/>
              <a:gd name="connsiteY19" fmla="*/ 8302 h 10000"/>
              <a:gd name="connsiteX20" fmla="*/ 3383 w 10000"/>
              <a:gd name="connsiteY20" fmla="*/ 7981 h 10000"/>
              <a:gd name="connsiteX21" fmla="*/ 3235 w 10000"/>
              <a:gd name="connsiteY21" fmla="*/ 7553 h 10000"/>
              <a:gd name="connsiteX22" fmla="*/ 3087 w 10000"/>
              <a:gd name="connsiteY22" fmla="*/ 7233 h 10000"/>
              <a:gd name="connsiteX23" fmla="*/ 3087 w 10000"/>
              <a:gd name="connsiteY23" fmla="*/ 6805 h 10000"/>
              <a:gd name="connsiteX24" fmla="*/ 3087 w 10000"/>
              <a:gd name="connsiteY24" fmla="*/ 6283 h 10000"/>
              <a:gd name="connsiteX25" fmla="*/ 3087 w 10000"/>
              <a:gd name="connsiteY25" fmla="*/ 5749 h 10000"/>
              <a:gd name="connsiteX26" fmla="*/ 3087 w 10000"/>
              <a:gd name="connsiteY26" fmla="*/ 5321 h 10000"/>
              <a:gd name="connsiteX27" fmla="*/ 3087 w 10000"/>
              <a:gd name="connsiteY27" fmla="*/ 4679 h 10000"/>
              <a:gd name="connsiteX28" fmla="*/ 3235 w 10000"/>
              <a:gd name="connsiteY28" fmla="*/ 4144 h 10000"/>
              <a:gd name="connsiteX29" fmla="*/ 3383 w 10000"/>
              <a:gd name="connsiteY29" fmla="*/ 3516 h 10000"/>
              <a:gd name="connsiteX30" fmla="*/ 3383 w 10000"/>
              <a:gd name="connsiteY30" fmla="*/ 2981 h 10000"/>
              <a:gd name="connsiteX31" fmla="*/ 3530 w 10000"/>
              <a:gd name="connsiteY31" fmla="*/ 2447 h 10000"/>
              <a:gd name="connsiteX32" fmla="*/ 3530 w 10000"/>
              <a:gd name="connsiteY32" fmla="*/ 2019 h 10000"/>
              <a:gd name="connsiteX33" fmla="*/ 3678 w 10000"/>
              <a:gd name="connsiteY33" fmla="*/ 1591 h 10000"/>
              <a:gd name="connsiteX34" fmla="*/ 3678 w 10000"/>
              <a:gd name="connsiteY34" fmla="*/ 1283 h 10000"/>
              <a:gd name="connsiteX35" fmla="*/ 3678 w 10000"/>
              <a:gd name="connsiteY35" fmla="*/ 1176 h 10000"/>
              <a:gd name="connsiteX36" fmla="*/ 3678 w 10000"/>
              <a:gd name="connsiteY36" fmla="*/ 1070 h 10000"/>
              <a:gd name="connsiteX37" fmla="*/ 3678 w 10000"/>
              <a:gd name="connsiteY37" fmla="*/ 963 h 10000"/>
              <a:gd name="connsiteX38" fmla="*/ 3678 w 10000"/>
              <a:gd name="connsiteY38" fmla="*/ 963 h 10000"/>
              <a:gd name="connsiteX39" fmla="*/ 3678 w 10000"/>
              <a:gd name="connsiteY39" fmla="*/ 963 h 10000"/>
              <a:gd name="connsiteX40" fmla="*/ 3530 w 10000"/>
              <a:gd name="connsiteY40" fmla="*/ 963 h 10000"/>
              <a:gd name="connsiteX41" fmla="*/ 3383 w 10000"/>
              <a:gd name="connsiteY41" fmla="*/ 963 h 10000"/>
              <a:gd name="connsiteX42" fmla="*/ 3235 w 10000"/>
              <a:gd name="connsiteY42" fmla="*/ 963 h 10000"/>
              <a:gd name="connsiteX43" fmla="*/ 3087 w 10000"/>
              <a:gd name="connsiteY43" fmla="*/ 963 h 10000"/>
              <a:gd name="connsiteX44" fmla="*/ 2791 w 10000"/>
              <a:gd name="connsiteY44" fmla="*/ 1070 h 10000"/>
              <a:gd name="connsiteX45" fmla="*/ 2643 w 10000"/>
              <a:gd name="connsiteY45" fmla="*/ 1070 h 10000"/>
              <a:gd name="connsiteX46" fmla="*/ 2348 w 10000"/>
              <a:gd name="connsiteY46" fmla="*/ 1176 h 10000"/>
              <a:gd name="connsiteX47" fmla="*/ 1608 w 10000"/>
              <a:gd name="connsiteY47" fmla="*/ 1283 h 10000"/>
              <a:gd name="connsiteX48" fmla="*/ 1035 w 10000"/>
              <a:gd name="connsiteY48" fmla="*/ 1283 h 10000"/>
              <a:gd name="connsiteX49" fmla="*/ 444 w 10000"/>
              <a:gd name="connsiteY49" fmla="*/ 1377 h 10000"/>
              <a:gd name="connsiteX50" fmla="*/ 0 w 10000"/>
              <a:gd name="connsiteY50" fmla="*/ 1377 h 10000"/>
              <a:gd name="connsiteX51" fmla="*/ 0 w 10000"/>
              <a:gd name="connsiteY51" fmla="*/ 963 h 10000"/>
              <a:gd name="connsiteX52" fmla="*/ 444 w 10000"/>
              <a:gd name="connsiteY52" fmla="*/ 963 h 10000"/>
              <a:gd name="connsiteX53" fmla="*/ 1035 w 10000"/>
              <a:gd name="connsiteY53" fmla="*/ 856 h 10000"/>
              <a:gd name="connsiteX54" fmla="*/ 1608 w 10000"/>
              <a:gd name="connsiteY54" fmla="*/ 856 h 10000"/>
              <a:gd name="connsiteX55" fmla="*/ 2200 w 10000"/>
              <a:gd name="connsiteY55" fmla="*/ 749 h 10000"/>
              <a:gd name="connsiteX56" fmla="*/ 2643 w 10000"/>
              <a:gd name="connsiteY56" fmla="*/ 535 h 10000"/>
              <a:gd name="connsiteX57" fmla="*/ 3087 w 10000"/>
              <a:gd name="connsiteY57" fmla="*/ 535 h 10000"/>
              <a:gd name="connsiteX58" fmla="*/ 3383 w 10000"/>
              <a:gd name="connsiteY58" fmla="*/ 428 h 10000"/>
              <a:gd name="connsiteX59" fmla="*/ 3530 w 10000"/>
              <a:gd name="connsiteY59" fmla="*/ 214 h 10000"/>
              <a:gd name="connsiteX60" fmla="*/ 3678 w 10000"/>
              <a:gd name="connsiteY60" fmla="*/ 214 h 10000"/>
              <a:gd name="connsiteX61" fmla="*/ 3826 w 10000"/>
              <a:gd name="connsiteY61" fmla="*/ 107 h 10000"/>
              <a:gd name="connsiteX62" fmla="*/ 3974 w 10000"/>
              <a:gd name="connsiteY62" fmla="*/ 107 h 10000"/>
              <a:gd name="connsiteX63" fmla="*/ 3974 w 10000"/>
              <a:gd name="connsiteY63" fmla="*/ 0 h 10000"/>
              <a:gd name="connsiteX64" fmla="*/ 4122 w 10000"/>
              <a:gd name="connsiteY64" fmla="*/ 107 h 10000"/>
              <a:gd name="connsiteX65" fmla="*/ 4270 w 10000"/>
              <a:gd name="connsiteY65" fmla="*/ 107 h 10000"/>
              <a:gd name="connsiteX66" fmla="*/ 4566 w 10000"/>
              <a:gd name="connsiteY66" fmla="*/ 214 h 10000"/>
              <a:gd name="connsiteX67" fmla="*/ 4861 w 10000"/>
              <a:gd name="connsiteY67" fmla="*/ 428 h 10000"/>
              <a:gd name="connsiteX68" fmla="*/ 4991 w 10000"/>
              <a:gd name="connsiteY68" fmla="*/ 535 h 10000"/>
              <a:gd name="connsiteX69" fmla="*/ 5287 w 10000"/>
              <a:gd name="connsiteY69" fmla="*/ 749 h 10000"/>
              <a:gd name="connsiteX70" fmla="*/ 5287 w 10000"/>
              <a:gd name="connsiteY70" fmla="*/ 856 h 10000"/>
              <a:gd name="connsiteX71" fmla="*/ 5434 w 10000"/>
              <a:gd name="connsiteY71" fmla="*/ 963 h 10000"/>
              <a:gd name="connsiteX72" fmla="*/ 5287 w 10000"/>
              <a:gd name="connsiteY72" fmla="*/ 1070 h 10000"/>
              <a:gd name="connsiteX73" fmla="*/ 5139 w 10000"/>
              <a:gd name="connsiteY73" fmla="*/ 1176 h 10000"/>
              <a:gd name="connsiteX74" fmla="*/ 4991 w 10000"/>
              <a:gd name="connsiteY74" fmla="*/ 1176 h 10000"/>
              <a:gd name="connsiteX75" fmla="*/ 4861 w 10000"/>
              <a:gd name="connsiteY75" fmla="*/ 1283 h 10000"/>
              <a:gd name="connsiteX76" fmla="*/ 4713 w 10000"/>
              <a:gd name="connsiteY76" fmla="*/ 1591 h 10000"/>
              <a:gd name="connsiteX77" fmla="*/ 4566 w 10000"/>
              <a:gd name="connsiteY77" fmla="*/ 1805 h 10000"/>
              <a:gd name="connsiteX78" fmla="*/ 4566 w 10000"/>
              <a:gd name="connsiteY78" fmla="*/ 2126 h 10000"/>
              <a:gd name="connsiteX79" fmla="*/ 4418 w 10000"/>
              <a:gd name="connsiteY79" fmla="*/ 2447 h 10000"/>
              <a:gd name="connsiteX80" fmla="*/ 4270 w 10000"/>
              <a:gd name="connsiteY80" fmla="*/ 2767 h 10000"/>
              <a:gd name="connsiteX81" fmla="*/ 4270 w 10000"/>
              <a:gd name="connsiteY81" fmla="*/ 3302 h 10000"/>
              <a:gd name="connsiteX82" fmla="*/ 4122 w 10000"/>
              <a:gd name="connsiteY82" fmla="*/ 3730 h 10000"/>
              <a:gd name="connsiteX83" fmla="*/ 3974 w 10000"/>
              <a:gd name="connsiteY83" fmla="*/ 4144 h 10000"/>
              <a:gd name="connsiteX84" fmla="*/ 3974 w 10000"/>
              <a:gd name="connsiteY84" fmla="*/ 4572 h 10000"/>
              <a:gd name="connsiteX85" fmla="*/ 3826 w 10000"/>
              <a:gd name="connsiteY85" fmla="*/ 4893 h 10000"/>
              <a:gd name="connsiteX86" fmla="*/ 3826 w 10000"/>
              <a:gd name="connsiteY86" fmla="*/ 5214 h 10000"/>
              <a:gd name="connsiteX87" fmla="*/ 3826 w 10000"/>
              <a:gd name="connsiteY87" fmla="*/ 5535 h 10000"/>
              <a:gd name="connsiteX88" fmla="*/ 3826 w 10000"/>
              <a:gd name="connsiteY88" fmla="*/ 5749 h 10000"/>
              <a:gd name="connsiteX89" fmla="*/ 3826 w 10000"/>
              <a:gd name="connsiteY89" fmla="*/ 5963 h 10000"/>
              <a:gd name="connsiteX90" fmla="*/ 3826 w 10000"/>
              <a:gd name="connsiteY90" fmla="*/ 6698 h 10000"/>
              <a:gd name="connsiteX91" fmla="*/ 3974 w 10000"/>
              <a:gd name="connsiteY91" fmla="*/ 7126 h 10000"/>
              <a:gd name="connsiteX92" fmla="*/ 3974 w 10000"/>
              <a:gd name="connsiteY92" fmla="*/ 7447 h 10000"/>
              <a:gd name="connsiteX93" fmla="*/ 4122 w 10000"/>
              <a:gd name="connsiteY93" fmla="*/ 7874 h 10000"/>
              <a:gd name="connsiteX94" fmla="*/ 4418 w 10000"/>
              <a:gd name="connsiteY94" fmla="*/ 8088 h 10000"/>
              <a:gd name="connsiteX95" fmla="*/ 4566 w 10000"/>
              <a:gd name="connsiteY95" fmla="*/ 8409 h 10000"/>
              <a:gd name="connsiteX96" fmla="*/ 4861 w 10000"/>
              <a:gd name="connsiteY96" fmla="*/ 8623 h 10000"/>
              <a:gd name="connsiteX97" fmla="*/ 5139 w 10000"/>
              <a:gd name="connsiteY97" fmla="*/ 8730 h 10000"/>
              <a:gd name="connsiteX98" fmla="*/ 5434 w 10000"/>
              <a:gd name="connsiteY98" fmla="*/ 8837 h 10000"/>
              <a:gd name="connsiteX99" fmla="*/ 5878 w 10000"/>
              <a:gd name="connsiteY99" fmla="*/ 8944 h 10000"/>
              <a:gd name="connsiteX100" fmla="*/ 6470 w 10000"/>
              <a:gd name="connsiteY100" fmla="*/ 8944 h 10000"/>
              <a:gd name="connsiteX101" fmla="*/ 7061 w 10000"/>
              <a:gd name="connsiteY101" fmla="*/ 8944 h 10000"/>
              <a:gd name="connsiteX102" fmla="*/ 7505 w 10000"/>
              <a:gd name="connsiteY102" fmla="*/ 8944 h 10000"/>
              <a:gd name="connsiteX103" fmla="*/ 7800 w 10000"/>
              <a:gd name="connsiteY103" fmla="*/ 8837 h 10000"/>
              <a:gd name="connsiteX104" fmla="*/ 8096 w 10000"/>
              <a:gd name="connsiteY104" fmla="*/ 8730 h 10000"/>
              <a:gd name="connsiteX105" fmla="*/ 8244 w 10000"/>
              <a:gd name="connsiteY105" fmla="*/ 8730 h 10000"/>
              <a:gd name="connsiteX106" fmla="*/ 8392 w 10000"/>
              <a:gd name="connsiteY106" fmla="*/ 8623 h 10000"/>
              <a:gd name="connsiteX107" fmla="*/ 8521 w 10000"/>
              <a:gd name="connsiteY107" fmla="*/ 8516 h 10000"/>
              <a:gd name="connsiteX108" fmla="*/ 8669 w 10000"/>
              <a:gd name="connsiteY108" fmla="*/ 8302 h 10000"/>
              <a:gd name="connsiteX109" fmla="*/ 8817 w 10000"/>
              <a:gd name="connsiteY109" fmla="*/ 8195 h 10000"/>
              <a:gd name="connsiteX0" fmla="*/ 9852 w 9852"/>
              <a:gd name="connsiteY0" fmla="*/ 9358 h 10000"/>
              <a:gd name="connsiteX1" fmla="*/ 9556 w 9852"/>
              <a:gd name="connsiteY1" fmla="*/ 9465 h 10000"/>
              <a:gd name="connsiteX2" fmla="*/ 9261 w 9852"/>
              <a:gd name="connsiteY2" fmla="*/ 9572 h 10000"/>
              <a:gd name="connsiteX3" fmla="*/ 8817 w 9852"/>
              <a:gd name="connsiteY3" fmla="*/ 9679 h 10000"/>
              <a:gd name="connsiteX4" fmla="*/ 8392 w 9852"/>
              <a:gd name="connsiteY4" fmla="*/ 9786 h 10000"/>
              <a:gd name="connsiteX5" fmla="*/ 8096 w 9852"/>
              <a:gd name="connsiteY5" fmla="*/ 9893 h 10000"/>
              <a:gd name="connsiteX6" fmla="*/ 7652 w 9852"/>
              <a:gd name="connsiteY6" fmla="*/ 10000 h 10000"/>
              <a:gd name="connsiteX7" fmla="*/ 7209 w 9852"/>
              <a:gd name="connsiteY7" fmla="*/ 10000 h 10000"/>
              <a:gd name="connsiteX8" fmla="*/ 6913 w 9852"/>
              <a:gd name="connsiteY8" fmla="*/ 10000 h 10000"/>
              <a:gd name="connsiteX9" fmla="*/ 6617 w 9852"/>
              <a:gd name="connsiteY9" fmla="*/ 10000 h 10000"/>
              <a:gd name="connsiteX10" fmla="*/ 6026 w 9852"/>
              <a:gd name="connsiteY10" fmla="*/ 9893 h 10000"/>
              <a:gd name="connsiteX11" fmla="*/ 5434 w 9852"/>
              <a:gd name="connsiteY11" fmla="*/ 9786 h 10000"/>
              <a:gd name="connsiteX12" fmla="*/ 4991 w 9852"/>
              <a:gd name="connsiteY12" fmla="*/ 9679 h 10000"/>
              <a:gd name="connsiteX13" fmla="*/ 4713 w 9852"/>
              <a:gd name="connsiteY13" fmla="*/ 9572 h 10000"/>
              <a:gd name="connsiteX14" fmla="*/ 4418 w 9852"/>
              <a:gd name="connsiteY14" fmla="*/ 9358 h 10000"/>
              <a:gd name="connsiteX15" fmla="*/ 4122 w 9852"/>
              <a:gd name="connsiteY15" fmla="*/ 9144 h 10000"/>
              <a:gd name="connsiteX16" fmla="*/ 3826 w 9852"/>
              <a:gd name="connsiteY16" fmla="*/ 8944 h 10000"/>
              <a:gd name="connsiteX17" fmla="*/ 3678 w 9852"/>
              <a:gd name="connsiteY17" fmla="*/ 8623 h 10000"/>
              <a:gd name="connsiteX18" fmla="*/ 3530 w 9852"/>
              <a:gd name="connsiteY18" fmla="*/ 8302 h 10000"/>
              <a:gd name="connsiteX19" fmla="*/ 3383 w 9852"/>
              <a:gd name="connsiteY19" fmla="*/ 7981 h 10000"/>
              <a:gd name="connsiteX20" fmla="*/ 3235 w 9852"/>
              <a:gd name="connsiteY20" fmla="*/ 7553 h 10000"/>
              <a:gd name="connsiteX21" fmla="*/ 3087 w 9852"/>
              <a:gd name="connsiteY21" fmla="*/ 7233 h 10000"/>
              <a:gd name="connsiteX22" fmla="*/ 3087 w 9852"/>
              <a:gd name="connsiteY22" fmla="*/ 6805 h 10000"/>
              <a:gd name="connsiteX23" fmla="*/ 3087 w 9852"/>
              <a:gd name="connsiteY23" fmla="*/ 6283 h 10000"/>
              <a:gd name="connsiteX24" fmla="*/ 3087 w 9852"/>
              <a:gd name="connsiteY24" fmla="*/ 5749 h 10000"/>
              <a:gd name="connsiteX25" fmla="*/ 3087 w 9852"/>
              <a:gd name="connsiteY25" fmla="*/ 5321 h 10000"/>
              <a:gd name="connsiteX26" fmla="*/ 3087 w 9852"/>
              <a:gd name="connsiteY26" fmla="*/ 4679 h 10000"/>
              <a:gd name="connsiteX27" fmla="*/ 3235 w 9852"/>
              <a:gd name="connsiteY27" fmla="*/ 4144 h 10000"/>
              <a:gd name="connsiteX28" fmla="*/ 3383 w 9852"/>
              <a:gd name="connsiteY28" fmla="*/ 3516 h 10000"/>
              <a:gd name="connsiteX29" fmla="*/ 3383 w 9852"/>
              <a:gd name="connsiteY29" fmla="*/ 2981 h 10000"/>
              <a:gd name="connsiteX30" fmla="*/ 3530 w 9852"/>
              <a:gd name="connsiteY30" fmla="*/ 2447 h 10000"/>
              <a:gd name="connsiteX31" fmla="*/ 3530 w 9852"/>
              <a:gd name="connsiteY31" fmla="*/ 2019 h 10000"/>
              <a:gd name="connsiteX32" fmla="*/ 3678 w 9852"/>
              <a:gd name="connsiteY32" fmla="*/ 1591 h 10000"/>
              <a:gd name="connsiteX33" fmla="*/ 3678 w 9852"/>
              <a:gd name="connsiteY33" fmla="*/ 1283 h 10000"/>
              <a:gd name="connsiteX34" fmla="*/ 3678 w 9852"/>
              <a:gd name="connsiteY34" fmla="*/ 1176 h 10000"/>
              <a:gd name="connsiteX35" fmla="*/ 3678 w 9852"/>
              <a:gd name="connsiteY35" fmla="*/ 1070 h 10000"/>
              <a:gd name="connsiteX36" fmla="*/ 3678 w 9852"/>
              <a:gd name="connsiteY36" fmla="*/ 963 h 10000"/>
              <a:gd name="connsiteX37" fmla="*/ 3678 w 9852"/>
              <a:gd name="connsiteY37" fmla="*/ 963 h 10000"/>
              <a:gd name="connsiteX38" fmla="*/ 3678 w 9852"/>
              <a:gd name="connsiteY38" fmla="*/ 963 h 10000"/>
              <a:gd name="connsiteX39" fmla="*/ 3530 w 9852"/>
              <a:gd name="connsiteY39" fmla="*/ 963 h 10000"/>
              <a:gd name="connsiteX40" fmla="*/ 3383 w 9852"/>
              <a:gd name="connsiteY40" fmla="*/ 963 h 10000"/>
              <a:gd name="connsiteX41" fmla="*/ 3235 w 9852"/>
              <a:gd name="connsiteY41" fmla="*/ 963 h 10000"/>
              <a:gd name="connsiteX42" fmla="*/ 3087 w 9852"/>
              <a:gd name="connsiteY42" fmla="*/ 963 h 10000"/>
              <a:gd name="connsiteX43" fmla="*/ 2791 w 9852"/>
              <a:gd name="connsiteY43" fmla="*/ 1070 h 10000"/>
              <a:gd name="connsiteX44" fmla="*/ 2643 w 9852"/>
              <a:gd name="connsiteY44" fmla="*/ 1070 h 10000"/>
              <a:gd name="connsiteX45" fmla="*/ 2348 w 9852"/>
              <a:gd name="connsiteY45" fmla="*/ 1176 h 10000"/>
              <a:gd name="connsiteX46" fmla="*/ 1608 w 9852"/>
              <a:gd name="connsiteY46" fmla="*/ 1283 h 10000"/>
              <a:gd name="connsiteX47" fmla="*/ 1035 w 9852"/>
              <a:gd name="connsiteY47" fmla="*/ 1283 h 10000"/>
              <a:gd name="connsiteX48" fmla="*/ 444 w 9852"/>
              <a:gd name="connsiteY48" fmla="*/ 1377 h 10000"/>
              <a:gd name="connsiteX49" fmla="*/ 0 w 9852"/>
              <a:gd name="connsiteY49" fmla="*/ 1377 h 10000"/>
              <a:gd name="connsiteX50" fmla="*/ 0 w 9852"/>
              <a:gd name="connsiteY50" fmla="*/ 963 h 10000"/>
              <a:gd name="connsiteX51" fmla="*/ 444 w 9852"/>
              <a:gd name="connsiteY51" fmla="*/ 963 h 10000"/>
              <a:gd name="connsiteX52" fmla="*/ 1035 w 9852"/>
              <a:gd name="connsiteY52" fmla="*/ 856 h 10000"/>
              <a:gd name="connsiteX53" fmla="*/ 1608 w 9852"/>
              <a:gd name="connsiteY53" fmla="*/ 856 h 10000"/>
              <a:gd name="connsiteX54" fmla="*/ 2200 w 9852"/>
              <a:gd name="connsiteY54" fmla="*/ 749 h 10000"/>
              <a:gd name="connsiteX55" fmla="*/ 2643 w 9852"/>
              <a:gd name="connsiteY55" fmla="*/ 535 h 10000"/>
              <a:gd name="connsiteX56" fmla="*/ 3087 w 9852"/>
              <a:gd name="connsiteY56" fmla="*/ 535 h 10000"/>
              <a:gd name="connsiteX57" fmla="*/ 3383 w 9852"/>
              <a:gd name="connsiteY57" fmla="*/ 428 h 10000"/>
              <a:gd name="connsiteX58" fmla="*/ 3530 w 9852"/>
              <a:gd name="connsiteY58" fmla="*/ 214 h 10000"/>
              <a:gd name="connsiteX59" fmla="*/ 3678 w 9852"/>
              <a:gd name="connsiteY59" fmla="*/ 214 h 10000"/>
              <a:gd name="connsiteX60" fmla="*/ 3826 w 9852"/>
              <a:gd name="connsiteY60" fmla="*/ 107 h 10000"/>
              <a:gd name="connsiteX61" fmla="*/ 3974 w 9852"/>
              <a:gd name="connsiteY61" fmla="*/ 107 h 10000"/>
              <a:gd name="connsiteX62" fmla="*/ 3974 w 9852"/>
              <a:gd name="connsiteY62" fmla="*/ 0 h 10000"/>
              <a:gd name="connsiteX63" fmla="*/ 4122 w 9852"/>
              <a:gd name="connsiteY63" fmla="*/ 107 h 10000"/>
              <a:gd name="connsiteX64" fmla="*/ 4270 w 9852"/>
              <a:gd name="connsiteY64" fmla="*/ 107 h 10000"/>
              <a:gd name="connsiteX65" fmla="*/ 4566 w 9852"/>
              <a:gd name="connsiteY65" fmla="*/ 214 h 10000"/>
              <a:gd name="connsiteX66" fmla="*/ 4861 w 9852"/>
              <a:gd name="connsiteY66" fmla="*/ 428 h 10000"/>
              <a:gd name="connsiteX67" fmla="*/ 4991 w 9852"/>
              <a:gd name="connsiteY67" fmla="*/ 535 h 10000"/>
              <a:gd name="connsiteX68" fmla="*/ 5287 w 9852"/>
              <a:gd name="connsiteY68" fmla="*/ 749 h 10000"/>
              <a:gd name="connsiteX69" fmla="*/ 5287 w 9852"/>
              <a:gd name="connsiteY69" fmla="*/ 856 h 10000"/>
              <a:gd name="connsiteX70" fmla="*/ 5434 w 9852"/>
              <a:gd name="connsiteY70" fmla="*/ 963 h 10000"/>
              <a:gd name="connsiteX71" fmla="*/ 5287 w 9852"/>
              <a:gd name="connsiteY71" fmla="*/ 1070 h 10000"/>
              <a:gd name="connsiteX72" fmla="*/ 5139 w 9852"/>
              <a:gd name="connsiteY72" fmla="*/ 1176 h 10000"/>
              <a:gd name="connsiteX73" fmla="*/ 4991 w 9852"/>
              <a:gd name="connsiteY73" fmla="*/ 1176 h 10000"/>
              <a:gd name="connsiteX74" fmla="*/ 4861 w 9852"/>
              <a:gd name="connsiteY74" fmla="*/ 1283 h 10000"/>
              <a:gd name="connsiteX75" fmla="*/ 4713 w 9852"/>
              <a:gd name="connsiteY75" fmla="*/ 1591 h 10000"/>
              <a:gd name="connsiteX76" fmla="*/ 4566 w 9852"/>
              <a:gd name="connsiteY76" fmla="*/ 1805 h 10000"/>
              <a:gd name="connsiteX77" fmla="*/ 4566 w 9852"/>
              <a:gd name="connsiteY77" fmla="*/ 2126 h 10000"/>
              <a:gd name="connsiteX78" fmla="*/ 4418 w 9852"/>
              <a:gd name="connsiteY78" fmla="*/ 2447 h 10000"/>
              <a:gd name="connsiteX79" fmla="*/ 4270 w 9852"/>
              <a:gd name="connsiteY79" fmla="*/ 2767 h 10000"/>
              <a:gd name="connsiteX80" fmla="*/ 4270 w 9852"/>
              <a:gd name="connsiteY80" fmla="*/ 3302 h 10000"/>
              <a:gd name="connsiteX81" fmla="*/ 4122 w 9852"/>
              <a:gd name="connsiteY81" fmla="*/ 3730 h 10000"/>
              <a:gd name="connsiteX82" fmla="*/ 3974 w 9852"/>
              <a:gd name="connsiteY82" fmla="*/ 4144 h 10000"/>
              <a:gd name="connsiteX83" fmla="*/ 3974 w 9852"/>
              <a:gd name="connsiteY83" fmla="*/ 4572 h 10000"/>
              <a:gd name="connsiteX84" fmla="*/ 3826 w 9852"/>
              <a:gd name="connsiteY84" fmla="*/ 4893 h 10000"/>
              <a:gd name="connsiteX85" fmla="*/ 3826 w 9852"/>
              <a:gd name="connsiteY85" fmla="*/ 5214 h 10000"/>
              <a:gd name="connsiteX86" fmla="*/ 3826 w 9852"/>
              <a:gd name="connsiteY86" fmla="*/ 5535 h 10000"/>
              <a:gd name="connsiteX87" fmla="*/ 3826 w 9852"/>
              <a:gd name="connsiteY87" fmla="*/ 5749 h 10000"/>
              <a:gd name="connsiteX88" fmla="*/ 3826 w 9852"/>
              <a:gd name="connsiteY88" fmla="*/ 5963 h 10000"/>
              <a:gd name="connsiteX89" fmla="*/ 3826 w 9852"/>
              <a:gd name="connsiteY89" fmla="*/ 6698 h 10000"/>
              <a:gd name="connsiteX90" fmla="*/ 3974 w 9852"/>
              <a:gd name="connsiteY90" fmla="*/ 7126 h 10000"/>
              <a:gd name="connsiteX91" fmla="*/ 3974 w 9852"/>
              <a:gd name="connsiteY91" fmla="*/ 7447 h 10000"/>
              <a:gd name="connsiteX92" fmla="*/ 4122 w 9852"/>
              <a:gd name="connsiteY92" fmla="*/ 7874 h 10000"/>
              <a:gd name="connsiteX93" fmla="*/ 4418 w 9852"/>
              <a:gd name="connsiteY93" fmla="*/ 8088 h 10000"/>
              <a:gd name="connsiteX94" fmla="*/ 4566 w 9852"/>
              <a:gd name="connsiteY94" fmla="*/ 8409 h 10000"/>
              <a:gd name="connsiteX95" fmla="*/ 4861 w 9852"/>
              <a:gd name="connsiteY95" fmla="*/ 8623 h 10000"/>
              <a:gd name="connsiteX96" fmla="*/ 5139 w 9852"/>
              <a:gd name="connsiteY96" fmla="*/ 8730 h 10000"/>
              <a:gd name="connsiteX97" fmla="*/ 5434 w 9852"/>
              <a:gd name="connsiteY97" fmla="*/ 8837 h 10000"/>
              <a:gd name="connsiteX98" fmla="*/ 5878 w 9852"/>
              <a:gd name="connsiteY98" fmla="*/ 8944 h 10000"/>
              <a:gd name="connsiteX99" fmla="*/ 6470 w 9852"/>
              <a:gd name="connsiteY99" fmla="*/ 8944 h 10000"/>
              <a:gd name="connsiteX100" fmla="*/ 7061 w 9852"/>
              <a:gd name="connsiteY100" fmla="*/ 8944 h 10000"/>
              <a:gd name="connsiteX101" fmla="*/ 7505 w 9852"/>
              <a:gd name="connsiteY101" fmla="*/ 8944 h 10000"/>
              <a:gd name="connsiteX102" fmla="*/ 7800 w 9852"/>
              <a:gd name="connsiteY102" fmla="*/ 8837 h 10000"/>
              <a:gd name="connsiteX103" fmla="*/ 8096 w 9852"/>
              <a:gd name="connsiteY103" fmla="*/ 8730 h 10000"/>
              <a:gd name="connsiteX104" fmla="*/ 8244 w 9852"/>
              <a:gd name="connsiteY104" fmla="*/ 8730 h 10000"/>
              <a:gd name="connsiteX105" fmla="*/ 8392 w 9852"/>
              <a:gd name="connsiteY105" fmla="*/ 8623 h 10000"/>
              <a:gd name="connsiteX106" fmla="*/ 8521 w 9852"/>
              <a:gd name="connsiteY106" fmla="*/ 8516 h 10000"/>
              <a:gd name="connsiteX107" fmla="*/ 8669 w 9852"/>
              <a:gd name="connsiteY107" fmla="*/ 8302 h 10000"/>
              <a:gd name="connsiteX108" fmla="*/ 8817 w 9852"/>
              <a:gd name="connsiteY108" fmla="*/ 8195 h 10000"/>
              <a:gd name="connsiteX0" fmla="*/ 9700 w 9700"/>
              <a:gd name="connsiteY0" fmla="*/ 9465 h 10000"/>
              <a:gd name="connsiteX1" fmla="*/ 9400 w 9700"/>
              <a:gd name="connsiteY1" fmla="*/ 9572 h 10000"/>
              <a:gd name="connsiteX2" fmla="*/ 8949 w 9700"/>
              <a:gd name="connsiteY2" fmla="*/ 9679 h 10000"/>
              <a:gd name="connsiteX3" fmla="*/ 8518 w 9700"/>
              <a:gd name="connsiteY3" fmla="*/ 9786 h 10000"/>
              <a:gd name="connsiteX4" fmla="*/ 8218 w 9700"/>
              <a:gd name="connsiteY4" fmla="*/ 9893 h 10000"/>
              <a:gd name="connsiteX5" fmla="*/ 7767 w 9700"/>
              <a:gd name="connsiteY5" fmla="*/ 10000 h 10000"/>
              <a:gd name="connsiteX6" fmla="*/ 7317 w 9700"/>
              <a:gd name="connsiteY6" fmla="*/ 10000 h 10000"/>
              <a:gd name="connsiteX7" fmla="*/ 7017 w 9700"/>
              <a:gd name="connsiteY7" fmla="*/ 10000 h 10000"/>
              <a:gd name="connsiteX8" fmla="*/ 6716 w 9700"/>
              <a:gd name="connsiteY8" fmla="*/ 10000 h 10000"/>
              <a:gd name="connsiteX9" fmla="*/ 6117 w 9700"/>
              <a:gd name="connsiteY9" fmla="*/ 9893 h 10000"/>
              <a:gd name="connsiteX10" fmla="*/ 5516 w 9700"/>
              <a:gd name="connsiteY10" fmla="*/ 9786 h 10000"/>
              <a:gd name="connsiteX11" fmla="*/ 5066 w 9700"/>
              <a:gd name="connsiteY11" fmla="*/ 9679 h 10000"/>
              <a:gd name="connsiteX12" fmla="*/ 4784 w 9700"/>
              <a:gd name="connsiteY12" fmla="*/ 9572 h 10000"/>
              <a:gd name="connsiteX13" fmla="*/ 4484 w 9700"/>
              <a:gd name="connsiteY13" fmla="*/ 9358 h 10000"/>
              <a:gd name="connsiteX14" fmla="*/ 4184 w 9700"/>
              <a:gd name="connsiteY14" fmla="*/ 9144 h 10000"/>
              <a:gd name="connsiteX15" fmla="*/ 3883 w 9700"/>
              <a:gd name="connsiteY15" fmla="*/ 8944 h 10000"/>
              <a:gd name="connsiteX16" fmla="*/ 3733 w 9700"/>
              <a:gd name="connsiteY16" fmla="*/ 8623 h 10000"/>
              <a:gd name="connsiteX17" fmla="*/ 3583 w 9700"/>
              <a:gd name="connsiteY17" fmla="*/ 8302 h 10000"/>
              <a:gd name="connsiteX18" fmla="*/ 3434 w 9700"/>
              <a:gd name="connsiteY18" fmla="*/ 7981 h 10000"/>
              <a:gd name="connsiteX19" fmla="*/ 3284 w 9700"/>
              <a:gd name="connsiteY19" fmla="*/ 7553 h 10000"/>
              <a:gd name="connsiteX20" fmla="*/ 3133 w 9700"/>
              <a:gd name="connsiteY20" fmla="*/ 7233 h 10000"/>
              <a:gd name="connsiteX21" fmla="*/ 3133 w 9700"/>
              <a:gd name="connsiteY21" fmla="*/ 6805 h 10000"/>
              <a:gd name="connsiteX22" fmla="*/ 3133 w 9700"/>
              <a:gd name="connsiteY22" fmla="*/ 6283 h 10000"/>
              <a:gd name="connsiteX23" fmla="*/ 3133 w 9700"/>
              <a:gd name="connsiteY23" fmla="*/ 5749 h 10000"/>
              <a:gd name="connsiteX24" fmla="*/ 3133 w 9700"/>
              <a:gd name="connsiteY24" fmla="*/ 5321 h 10000"/>
              <a:gd name="connsiteX25" fmla="*/ 3133 w 9700"/>
              <a:gd name="connsiteY25" fmla="*/ 4679 h 10000"/>
              <a:gd name="connsiteX26" fmla="*/ 3284 w 9700"/>
              <a:gd name="connsiteY26" fmla="*/ 4144 h 10000"/>
              <a:gd name="connsiteX27" fmla="*/ 3434 w 9700"/>
              <a:gd name="connsiteY27" fmla="*/ 3516 h 10000"/>
              <a:gd name="connsiteX28" fmla="*/ 3434 w 9700"/>
              <a:gd name="connsiteY28" fmla="*/ 2981 h 10000"/>
              <a:gd name="connsiteX29" fmla="*/ 3583 w 9700"/>
              <a:gd name="connsiteY29" fmla="*/ 2447 h 10000"/>
              <a:gd name="connsiteX30" fmla="*/ 3583 w 9700"/>
              <a:gd name="connsiteY30" fmla="*/ 2019 h 10000"/>
              <a:gd name="connsiteX31" fmla="*/ 3733 w 9700"/>
              <a:gd name="connsiteY31" fmla="*/ 1591 h 10000"/>
              <a:gd name="connsiteX32" fmla="*/ 3733 w 9700"/>
              <a:gd name="connsiteY32" fmla="*/ 1283 h 10000"/>
              <a:gd name="connsiteX33" fmla="*/ 3733 w 9700"/>
              <a:gd name="connsiteY33" fmla="*/ 1176 h 10000"/>
              <a:gd name="connsiteX34" fmla="*/ 3733 w 9700"/>
              <a:gd name="connsiteY34" fmla="*/ 1070 h 10000"/>
              <a:gd name="connsiteX35" fmla="*/ 3733 w 9700"/>
              <a:gd name="connsiteY35" fmla="*/ 963 h 10000"/>
              <a:gd name="connsiteX36" fmla="*/ 3733 w 9700"/>
              <a:gd name="connsiteY36" fmla="*/ 963 h 10000"/>
              <a:gd name="connsiteX37" fmla="*/ 3733 w 9700"/>
              <a:gd name="connsiteY37" fmla="*/ 963 h 10000"/>
              <a:gd name="connsiteX38" fmla="*/ 3583 w 9700"/>
              <a:gd name="connsiteY38" fmla="*/ 963 h 10000"/>
              <a:gd name="connsiteX39" fmla="*/ 3434 w 9700"/>
              <a:gd name="connsiteY39" fmla="*/ 963 h 10000"/>
              <a:gd name="connsiteX40" fmla="*/ 3284 w 9700"/>
              <a:gd name="connsiteY40" fmla="*/ 963 h 10000"/>
              <a:gd name="connsiteX41" fmla="*/ 3133 w 9700"/>
              <a:gd name="connsiteY41" fmla="*/ 963 h 10000"/>
              <a:gd name="connsiteX42" fmla="*/ 2833 w 9700"/>
              <a:gd name="connsiteY42" fmla="*/ 1070 h 10000"/>
              <a:gd name="connsiteX43" fmla="*/ 2683 w 9700"/>
              <a:gd name="connsiteY43" fmla="*/ 1070 h 10000"/>
              <a:gd name="connsiteX44" fmla="*/ 2383 w 9700"/>
              <a:gd name="connsiteY44" fmla="*/ 1176 h 10000"/>
              <a:gd name="connsiteX45" fmla="*/ 1632 w 9700"/>
              <a:gd name="connsiteY45" fmla="*/ 1283 h 10000"/>
              <a:gd name="connsiteX46" fmla="*/ 1051 w 9700"/>
              <a:gd name="connsiteY46" fmla="*/ 1283 h 10000"/>
              <a:gd name="connsiteX47" fmla="*/ 451 w 9700"/>
              <a:gd name="connsiteY47" fmla="*/ 1377 h 10000"/>
              <a:gd name="connsiteX48" fmla="*/ 0 w 9700"/>
              <a:gd name="connsiteY48" fmla="*/ 1377 h 10000"/>
              <a:gd name="connsiteX49" fmla="*/ 0 w 9700"/>
              <a:gd name="connsiteY49" fmla="*/ 963 h 10000"/>
              <a:gd name="connsiteX50" fmla="*/ 451 w 9700"/>
              <a:gd name="connsiteY50" fmla="*/ 963 h 10000"/>
              <a:gd name="connsiteX51" fmla="*/ 1051 w 9700"/>
              <a:gd name="connsiteY51" fmla="*/ 856 h 10000"/>
              <a:gd name="connsiteX52" fmla="*/ 1632 w 9700"/>
              <a:gd name="connsiteY52" fmla="*/ 856 h 10000"/>
              <a:gd name="connsiteX53" fmla="*/ 2233 w 9700"/>
              <a:gd name="connsiteY53" fmla="*/ 749 h 10000"/>
              <a:gd name="connsiteX54" fmla="*/ 2683 w 9700"/>
              <a:gd name="connsiteY54" fmla="*/ 535 h 10000"/>
              <a:gd name="connsiteX55" fmla="*/ 3133 w 9700"/>
              <a:gd name="connsiteY55" fmla="*/ 535 h 10000"/>
              <a:gd name="connsiteX56" fmla="*/ 3434 w 9700"/>
              <a:gd name="connsiteY56" fmla="*/ 428 h 10000"/>
              <a:gd name="connsiteX57" fmla="*/ 3583 w 9700"/>
              <a:gd name="connsiteY57" fmla="*/ 214 h 10000"/>
              <a:gd name="connsiteX58" fmla="*/ 3733 w 9700"/>
              <a:gd name="connsiteY58" fmla="*/ 214 h 10000"/>
              <a:gd name="connsiteX59" fmla="*/ 3883 w 9700"/>
              <a:gd name="connsiteY59" fmla="*/ 107 h 10000"/>
              <a:gd name="connsiteX60" fmla="*/ 4034 w 9700"/>
              <a:gd name="connsiteY60" fmla="*/ 107 h 10000"/>
              <a:gd name="connsiteX61" fmla="*/ 4034 w 9700"/>
              <a:gd name="connsiteY61" fmla="*/ 0 h 10000"/>
              <a:gd name="connsiteX62" fmla="*/ 4184 w 9700"/>
              <a:gd name="connsiteY62" fmla="*/ 107 h 10000"/>
              <a:gd name="connsiteX63" fmla="*/ 4334 w 9700"/>
              <a:gd name="connsiteY63" fmla="*/ 107 h 10000"/>
              <a:gd name="connsiteX64" fmla="*/ 4635 w 9700"/>
              <a:gd name="connsiteY64" fmla="*/ 214 h 10000"/>
              <a:gd name="connsiteX65" fmla="*/ 4934 w 9700"/>
              <a:gd name="connsiteY65" fmla="*/ 428 h 10000"/>
              <a:gd name="connsiteX66" fmla="*/ 5066 w 9700"/>
              <a:gd name="connsiteY66" fmla="*/ 535 h 10000"/>
              <a:gd name="connsiteX67" fmla="*/ 5366 w 9700"/>
              <a:gd name="connsiteY67" fmla="*/ 749 h 10000"/>
              <a:gd name="connsiteX68" fmla="*/ 5366 w 9700"/>
              <a:gd name="connsiteY68" fmla="*/ 856 h 10000"/>
              <a:gd name="connsiteX69" fmla="*/ 5516 w 9700"/>
              <a:gd name="connsiteY69" fmla="*/ 963 h 10000"/>
              <a:gd name="connsiteX70" fmla="*/ 5366 w 9700"/>
              <a:gd name="connsiteY70" fmla="*/ 1070 h 10000"/>
              <a:gd name="connsiteX71" fmla="*/ 5216 w 9700"/>
              <a:gd name="connsiteY71" fmla="*/ 1176 h 10000"/>
              <a:gd name="connsiteX72" fmla="*/ 5066 w 9700"/>
              <a:gd name="connsiteY72" fmla="*/ 1176 h 10000"/>
              <a:gd name="connsiteX73" fmla="*/ 4934 w 9700"/>
              <a:gd name="connsiteY73" fmla="*/ 1283 h 10000"/>
              <a:gd name="connsiteX74" fmla="*/ 4784 w 9700"/>
              <a:gd name="connsiteY74" fmla="*/ 1591 h 10000"/>
              <a:gd name="connsiteX75" fmla="*/ 4635 w 9700"/>
              <a:gd name="connsiteY75" fmla="*/ 1805 h 10000"/>
              <a:gd name="connsiteX76" fmla="*/ 4635 w 9700"/>
              <a:gd name="connsiteY76" fmla="*/ 2126 h 10000"/>
              <a:gd name="connsiteX77" fmla="*/ 4484 w 9700"/>
              <a:gd name="connsiteY77" fmla="*/ 2447 h 10000"/>
              <a:gd name="connsiteX78" fmla="*/ 4334 w 9700"/>
              <a:gd name="connsiteY78" fmla="*/ 2767 h 10000"/>
              <a:gd name="connsiteX79" fmla="*/ 4334 w 9700"/>
              <a:gd name="connsiteY79" fmla="*/ 3302 h 10000"/>
              <a:gd name="connsiteX80" fmla="*/ 4184 w 9700"/>
              <a:gd name="connsiteY80" fmla="*/ 3730 h 10000"/>
              <a:gd name="connsiteX81" fmla="*/ 4034 w 9700"/>
              <a:gd name="connsiteY81" fmla="*/ 4144 h 10000"/>
              <a:gd name="connsiteX82" fmla="*/ 4034 w 9700"/>
              <a:gd name="connsiteY82" fmla="*/ 4572 h 10000"/>
              <a:gd name="connsiteX83" fmla="*/ 3883 w 9700"/>
              <a:gd name="connsiteY83" fmla="*/ 4893 h 10000"/>
              <a:gd name="connsiteX84" fmla="*/ 3883 w 9700"/>
              <a:gd name="connsiteY84" fmla="*/ 5214 h 10000"/>
              <a:gd name="connsiteX85" fmla="*/ 3883 w 9700"/>
              <a:gd name="connsiteY85" fmla="*/ 5535 h 10000"/>
              <a:gd name="connsiteX86" fmla="*/ 3883 w 9700"/>
              <a:gd name="connsiteY86" fmla="*/ 5749 h 10000"/>
              <a:gd name="connsiteX87" fmla="*/ 3883 w 9700"/>
              <a:gd name="connsiteY87" fmla="*/ 5963 h 10000"/>
              <a:gd name="connsiteX88" fmla="*/ 3883 w 9700"/>
              <a:gd name="connsiteY88" fmla="*/ 6698 h 10000"/>
              <a:gd name="connsiteX89" fmla="*/ 4034 w 9700"/>
              <a:gd name="connsiteY89" fmla="*/ 7126 h 10000"/>
              <a:gd name="connsiteX90" fmla="*/ 4034 w 9700"/>
              <a:gd name="connsiteY90" fmla="*/ 7447 h 10000"/>
              <a:gd name="connsiteX91" fmla="*/ 4184 w 9700"/>
              <a:gd name="connsiteY91" fmla="*/ 7874 h 10000"/>
              <a:gd name="connsiteX92" fmla="*/ 4484 w 9700"/>
              <a:gd name="connsiteY92" fmla="*/ 8088 h 10000"/>
              <a:gd name="connsiteX93" fmla="*/ 4635 w 9700"/>
              <a:gd name="connsiteY93" fmla="*/ 8409 h 10000"/>
              <a:gd name="connsiteX94" fmla="*/ 4934 w 9700"/>
              <a:gd name="connsiteY94" fmla="*/ 8623 h 10000"/>
              <a:gd name="connsiteX95" fmla="*/ 5216 w 9700"/>
              <a:gd name="connsiteY95" fmla="*/ 8730 h 10000"/>
              <a:gd name="connsiteX96" fmla="*/ 5516 w 9700"/>
              <a:gd name="connsiteY96" fmla="*/ 8837 h 10000"/>
              <a:gd name="connsiteX97" fmla="*/ 5966 w 9700"/>
              <a:gd name="connsiteY97" fmla="*/ 8944 h 10000"/>
              <a:gd name="connsiteX98" fmla="*/ 6567 w 9700"/>
              <a:gd name="connsiteY98" fmla="*/ 8944 h 10000"/>
              <a:gd name="connsiteX99" fmla="*/ 7167 w 9700"/>
              <a:gd name="connsiteY99" fmla="*/ 8944 h 10000"/>
              <a:gd name="connsiteX100" fmla="*/ 7618 w 9700"/>
              <a:gd name="connsiteY100" fmla="*/ 8944 h 10000"/>
              <a:gd name="connsiteX101" fmla="*/ 7917 w 9700"/>
              <a:gd name="connsiteY101" fmla="*/ 8837 h 10000"/>
              <a:gd name="connsiteX102" fmla="*/ 8218 w 9700"/>
              <a:gd name="connsiteY102" fmla="*/ 8730 h 10000"/>
              <a:gd name="connsiteX103" fmla="*/ 8368 w 9700"/>
              <a:gd name="connsiteY103" fmla="*/ 8730 h 10000"/>
              <a:gd name="connsiteX104" fmla="*/ 8518 w 9700"/>
              <a:gd name="connsiteY104" fmla="*/ 8623 h 10000"/>
              <a:gd name="connsiteX105" fmla="*/ 8649 w 9700"/>
              <a:gd name="connsiteY105" fmla="*/ 8516 h 10000"/>
              <a:gd name="connsiteX106" fmla="*/ 8799 w 9700"/>
              <a:gd name="connsiteY106" fmla="*/ 8302 h 10000"/>
              <a:gd name="connsiteX107" fmla="*/ 8949 w 9700"/>
              <a:gd name="connsiteY107" fmla="*/ 8195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627 w 10000"/>
              <a:gd name="connsiteY103" fmla="*/ 8730 h 10000"/>
              <a:gd name="connsiteX104" fmla="*/ 8781 w 10000"/>
              <a:gd name="connsiteY104" fmla="*/ 8623 h 10000"/>
              <a:gd name="connsiteX105" fmla="*/ 8916 w 10000"/>
              <a:gd name="connsiteY105" fmla="*/ 8516 h 10000"/>
              <a:gd name="connsiteX106" fmla="*/ 9226 w 10000"/>
              <a:gd name="connsiteY106" fmla="*/ 8195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627 w 10000"/>
              <a:gd name="connsiteY103" fmla="*/ 8730 h 10000"/>
              <a:gd name="connsiteX104" fmla="*/ 8781 w 10000"/>
              <a:gd name="connsiteY104" fmla="*/ 8623 h 10000"/>
              <a:gd name="connsiteX105" fmla="*/ 8916 w 10000"/>
              <a:gd name="connsiteY105" fmla="*/ 8516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627 w 10000"/>
              <a:gd name="connsiteY103" fmla="*/ 8730 h 10000"/>
              <a:gd name="connsiteX104" fmla="*/ 8781 w 10000"/>
              <a:gd name="connsiteY104" fmla="*/ 8623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103" fmla="*/ 8781 w 10000"/>
              <a:gd name="connsiteY103" fmla="*/ 8623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102" fmla="*/ 8472 w 10000"/>
              <a:gd name="connsiteY102" fmla="*/ 8730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101" fmla="*/ 8162 w 10000"/>
              <a:gd name="connsiteY101" fmla="*/ 8837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100" fmla="*/ 7854 w 10000"/>
              <a:gd name="connsiteY100" fmla="*/ 8944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99" fmla="*/ 7389 w 10000"/>
              <a:gd name="connsiteY99" fmla="*/ 8944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9226 w 10000"/>
              <a:gd name="connsiteY2" fmla="*/ 9679 h 10000"/>
              <a:gd name="connsiteX3" fmla="*/ 8781 w 10000"/>
              <a:gd name="connsiteY3" fmla="*/ 9786 h 10000"/>
              <a:gd name="connsiteX4" fmla="*/ 8472 w 10000"/>
              <a:gd name="connsiteY4" fmla="*/ 9893 h 10000"/>
              <a:gd name="connsiteX5" fmla="*/ 8007 w 10000"/>
              <a:gd name="connsiteY5" fmla="*/ 10000 h 10000"/>
              <a:gd name="connsiteX6" fmla="*/ 7543 w 10000"/>
              <a:gd name="connsiteY6" fmla="*/ 10000 h 10000"/>
              <a:gd name="connsiteX7" fmla="*/ 7234 w 10000"/>
              <a:gd name="connsiteY7" fmla="*/ 10000 h 10000"/>
              <a:gd name="connsiteX8" fmla="*/ 6924 w 10000"/>
              <a:gd name="connsiteY8" fmla="*/ 10000 h 10000"/>
              <a:gd name="connsiteX9" fmla="*/ 6306 w 10000"/>
              <a:gd name="connsiteY9" fmla="*/ 9893 h 10000"/>
              <a:gd name="connsiteX10" fmla="*/ 5687 w 10000"/>
              <a:gd name="connsiteY10" fmla="*/ 9786 h 10000"/>
              <a:gd name="connsiteX11" fmla="*/ 5223 w 10000"/>
              <a:gd name="connsiteY11" fmla="*/ 9679 h 10000"/>
              <a:gd name="connsiteX12" fmla="*/ 4932 w 10000"/>
              <a:gd name="connsiteY12" fmla="*/ 9572 h 10000"/>
              <a:gd name="connsiteX13" fmla="*/ 4623 w 10000"/>
              <a:gd name="connsiteY13" fmla="*/ 9358 h 10000"/>
              <a:gd name="connsiteX14" fmla="*/ 4313 w 10000"/>
              <a:gd name="connsiteY14" fmla="*/ 9144 h 10000"/>
              <a:gd name="connsiteX15" fmla="*/ 4003 w 10000"/>
              <a:gd name="connsiteY15" fmla="*/ 8944 h 10000"/>
              <a:gd name="connsiteX16" fmla="*/ 3848 w 10000"/>
              <a:gd name="connsiteY16" fmla="*/ 8623 h 10000"/>
              <a:gd name="connsiteX17" fmla="*/ 3694 w 10000"/>
              <a:gd name="connsiteY17" fmla="*/ 8302 h 10000"/>
              <a:gd name="connsiteX18" fmla="*/ 3540 w 10000"/>
              <a:gd name="connsiteY18" fmla="*/ 7981 h 10000"/>
              <a:gd name="connsiteX19" fmla="*/ 3386 w 10000"/>
              <a:gd name="connsiteY19" fmla="*/ 7553 h 10000"/>
              <a:gd name="connsiteX20" fmla="*/ 3230 w 10000"/>
              <a:gd name="connsiteY20" fmla="*/ 7233 h 10000"/>
              <a:gd name="connsiteX21" fmla="*/ 3230 w 10000"/>
              <a:gd name="connsiteY21" fmla="*/ 6805 h 10000"/>
              <a:gd name="connsiteX22" fmla="*/ 3230 w 10000"/>
              <a:gd name="connsiteY22" fmla="*/ 6283 h 10000"/>
              <a:gd name="connsiteX23" fmla="*/ 3230 w 10000"/>
              <a:gd name="connsiteY23" fmla="*/ 5749 h 10000"/>
              <a:gd name="connsiteX24" fmla="*/ 3230 w 10000"/>
              <a:gd name="connsiteY24" fmla="*/ 5321 h 10000"/>
              <a:gd name="connsiteX25" fmla="*/ 3230 w 10000"/>
              <a:gd name="connsiteY25" fmla="*/ 4679 h 10000"/>
              <a:gd name="connsiteX26" fmla="*/ 3386 w 10000"/>
              <a:gd name="connsiteY26" fmla="*/ 4144 h 10000"/>
              <a:gd name="connsiteX27" fmla="*/ 3540 w 10000"/>
              <a:gd name="connsiteY27" fmla="*/ 3516 h 10000"/>
              <a:gd name="connsiteX28" fmla="*/ 3540 w 10000"/>
              <a:gd name="connsiteY28" fmla="*/ 2981 h 10000"/>
              <a:gd name="connsiteX29" fmla="*/ 3694 w 10000"/>
              <a:gd name="connsiteY29" fmla="*/ 2447 h 10000"/>
              <a:gd name="connsiteX30" fmla="*/ 3694 w 10000"/>
              <a:gd name="connsiteY30" fmla="*/ 2019 h 10000"/>
              <a:gd name="connsiteX31" fmla="*/ 3848 w 10000"/>
              <a:gd name="connsiteY31" fmla="*/ 1591 h 10000"/>
              <a:gd name="connsiteX32" fmla="*/ 3848 w 10000"/>
              <a:gd name="connsiteY32" fmla="*/ 1283 h 10000"/>
              <a:gd name="connsiteX33" fmla="*/ 3848 w 10000"/>
              <a:gd name="connsiteY33" fmla="*/ 1176 h 10000"/>
              <a:gd name="connsiteX34" fmla="*/ 3848 w 10000"/>
              <a:gd name="connsiteY34" fmla="*/ 1070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848 w 10000"/>
              <a:gd name="connsiteY37" fmla="*/ 963 h 10000"/>
              <a:gd name="connsiteX38" fmla="*/ 3694 w 10000"/>
              <a:gd name="connsiteY38" fmla="*/ 963 h 10000"/>
              <a:gd name="connsiteX39" fmla="*/ 3540 w 10000"/>
              <a:gd name="connsiteY39" fmla="*/ 963 h 10000"/>
              <a:gd name="connsiteX40" fmla="*/ 3386 w 10000"/>
              <a:gd name="connsiteY40" fmla="*/ 963 h 10000"/>
              <a:gd name="connsiteX41" fmla="*/ 3230 w 10000"/>
              <a:gd name="connsiteY41" fmla="*/ 963 h 10000"/>
              <a:gd name="connsiteX42" fmla="*/ 2921 w 10000"/>
              <a:gd name="connsiteY42" fmla="*/ 1070 h 10000"/>
              <a:gd name="connsiteX43" fmla="*/ 2766 w 10000"/>
              <a:gd name="connsiteY43" fmla="*/ 1070 h 10000"/>
              <a:gd name="connsiteX44" fmla="*/ 2457 w 10000"/>
              <a:gd name="connsiteY44" fmla="*/ 1176 h 10000"/>
              <a:gd name="connsiteX45" fmla="*/ 1682 w 10000"/>
              <a:gd name="connsiteY45" fmla="*/ 1283 h 10000"/>
              <a:gd name="connsiteX46" fmla="*/ 1084 w 10000"/>
              <a:gd name="connsiteY46" fmla="*/ 1283 h 10000"/>
              <a:gd name="connsiteX47" fmla="*/ 465 w 10000"/>
              <a:gd name="connsiteY47" fmla="*/ 1377 h 10000"/>
              <a:gd name="connsiteX48" fmla="*/ 0 w 10000"/>
              <a:gd name="connsiteY48" fmla="*/ 1377 h 10000"/>
              <a:gd name="connsiteX49" fmla="*/ 0 w 10000"/>
              <a:gd name="connsiteY49" fmla="*/ 963 h 10000"/>
              <a:gd name="connsiteX50" fmla="*/ 465 w 10000"/>
              <a:gd name="connsiteY50" fmla="*/ 963 h 10000"/>
              <a:gd name="connsiteX51" fmla="*/ 1084 w 10000"/>
              <a:gd name="connsiteY51" fmla="*/ 856 h 10000"/>
              <a:gd name="connsiteX52" fmla="*/ 1682 w 10000"/>
              <a:gd name="connsiteY52" fmla="*/ 856 h 10000"/>
              <a:gd name="connsiteX53" fmla="*/ 2302 w 10000"/>
              <a:gd name="connsiteY53" fmla="*/ 749 h 10000"/>
              <a:gd name="connsiteX54" fmla="*/ 2766 w 10000"/>
              <a:gd name="connsiteY54" fmla="*/ 535 h 10000"/>
              <a:gd name="connsiteX55" fmla="*/ 3230 w 10000"/>
              <a:gd name="connsiteY55" fmla="*/ 535 h 10000"/>
              <a:gd name="connsiteX56" fmla="*/ 3540 w 10000"/>
              <a:gd name="connsiteY56" fmla="*/ 428 h 10000"/>
              <a:gd name="connsiteX57" fmla="*/ 3694 w 10000"/>
              <a:gd name="connsiteY57" fmla="*/ 214 h 10000"/>
              <a:gd name="connsiteX58" fmla="*/ 3848 w 10000"/>
              <a:gd name="connsiteY58" fmla="*/ 214 h 10000"/>
              <a:gd name="connsiteX59" fmla="*/ 4003 w 10000"/>
              <a:gd name="connsiteY59" fmla="*/ 107 h 10000"/>
              <a:gd name="connsiteX60" fmla="*/ 4159 w 10000"/>
              <a:gd name="connsiteY60" fmla="*/ 107 h 10000"/>
              <a:gd name="connsiteX61" fmla="*/ 4159 w 10000"/>
              <a:gd name="connsiteY61" fmla="*/ 0 h 10000"/>
              <a:gd name="connsiteX62" fmla="*/ 4313 w 10000"/>
              <a:gd name="connsiteY62" fmla="*/ 107 h 10000"/>
              <a:gd name="connsiteX63" fmla="*/ 4468 w 10000"/>
              <a:gd name="connsiteY63" fmla="*/ 107 h 10000"/>
              <a:gd name="connsiteX64" fmla="*/ 4778 w 10000"/>
              <a:gd name="connsiteY64" fmla="*/ 214 h 10000"/>
              <a:gd name="connsiteX65" fmla="*/ 5087 w 10000"/>
              <a:gd name="connsiteY65" fmla="*/ 428 h 10000"/>
              <a:gd name="connsiteX66" fmla="*/ 5223 w 10000"/>
              <a:gd name="connsiteY66" fmla="*/ 535 h 10000"/>
              <a:gd name="connsiteX67" fmla="*/ 5532 w 10000"/>
              <a:gd name="connsiteY67" fmla="*/ 749 h 10000"/>
              <a:gd name="connsiteX68" fmla="*/ 5532 w 10000"/>
              <a:gd name="connsiteY68" fmla="*/ 856 h 10000"/>
              <a:gd name="connsiteX69" fmla="*/ 5687 w 10000"/>
              <a:gd name="connsiteY69" fmla="*/ 963 h 10000"/>
              <a:gd name="connsiteX70" fmla="*/ 5532 w 10000"/>
              <a:gd name="connsiteY70" fmla="*/ 1070 h 10000"/>
              <a:gd name="connsiteX71" fmla="*/ 5377 w 10000"/>
              <a:gd name="connsiteY71" fmla="*/ 1176 h 10000"/>
              <a:gd name="connsiteX72" fmla="*/ 5223 w 10000"/>
              <a:gd name="connsiteY72" fmla="*/ 1176 h 10000"/>
              <a:gd name="connsiteX73" fmla="*/ 5087 w 10000"/>
              <a:gd name="connsiteY73" fmla="*/ 1283 h 10000"/>
              <a:gd name="connsiteX74" fmla="*/ 4932 w 10000"/>
              <a:gd name="connsiteY74" fmla="*/ 1591 h 10000"/>
              <a:gd name="connsiteX75" fmla="*/ 4778 w 10000"/>
              <a:gd name="connsiteY75" fmla="*/ 1805 h 10000"/>
              <a:gd name="connsiteX76" fmla="*/ 4778 w 10000"/>
              <a:gd name="connsiteY76" fmla="*/ 2126 h 10000"/>
              <a:gd name="connsiteX77" fmla="*/ 4623 w 10000"/>
              <a:gd name="connsiteY77" fmla="*/ 2447 h 10000"/>
              <a:gd name="connsiteX78" fmla="*/ 4468 w 10000"/>
              <a:gd name="connsiteY78" fmla="*/ 2767 h 10000"/>
              <a:gd name="connsiteX79" fmla="*/ 4468 w 10000"/>
              <a:gd name="connsiteY79" fmla="*/ 3302 h 10000"/>
              <a:gd name="connsiteX80" fmla="*/ 4313 w 10000"/>
              <a:gd name="connsiteY80" fmla="*/ 3730 h 10000"/>
              <a:gd name="connsiteX81" fmla="*/ 4159 w 10000"/>
              <a:gd name="connsiteY81" fmla="*/ 4144 h 10000"/>
              <a:gd name="connsiteX82" fmla="*/ 4159 w 10000"/>
              <a:gd name="connsiteY82" fmla="*/ 4572 h 10000"/>
              <a:gd name="connsiteX83" fmla="*/ 4003 w 10000"/>
              <a:gd name="connsiteY83" fmla="*/ 4893 h 10000"/>
              <a:gd name="connsiteX84" fmla="*/ 4003 w 10000"/>
              <a:gd name="connsiteY84" fmla="*/ 5214 h 10000"/>
              <a:gd name="connsiteX85" fmla="*/ 4003 w 10000"/>
              <a:gd name="connsiteY85" fmla="*/ 5535 h 10000"/>
              <a:gd name="connsiteX86" fmla="*/ 4003 w 10000"/>
              <a:gd name="connsiteY86" fmla="*/ 5749 h 10000"/>
              <a:gd name="connsiteX87" fmla="*/ 4003 w 10000"/>
              <a:gd name="connsiteY87" fmla="*/ 5963 h 10000"/>
              <a:gd name="connsiteX88" fmla="*/ 4003 w 10000"/>
              <a:gd name="connsiteY88" fmla="*/ 6698 h 10000"/>
              <a:gd name="connsiteX89" fmla="*/ 4159 w 10000"/>
              <a:gd name="connsiteY89" fmla="*/ 7126 h 10000"/>
              <a:gd name="connsiteX90" fmla="*/ 4159 w 10000"/>
              <a:gd name="connsiteY90" fmla="*/ 7447 h 10000"/>
              <a:gd name="connsiteX91" fmla="*/ 4313 w 10000"/>
              <a:gd name="connsiteY91" fmla="*/ 7874 h 10000"/>
              <a:gd name="connsiteX92" fmla="*/ 4623 w 10000"/>
              <a:gd name="connsiteY92" fmla="*/ 8088 h 10000"/>
              <a:gd name="connsiteX93" fmla="*/ 4778 w 10000"/>
              <a:gd name="connsiteY93" fmla="*/ 8409 h 10000"/>
              <a:gd name="connsiteX94" fmla="*/ 5087 w 10000"/>
              <a:gd name="connsiteY94" fmla="*/ 8623 h 10000"/>
              <a:gd name="connsiteX95" fmla="*/ 5377 w 10000"/>
              <a:gd name="connsiteY95" fmla="*/ 8730 h 10000"/>
              <a:gd name="connsiteX96" fmla="*/ 5687 w 10000"/>
              <a:gd name="connsiteY96" fmla="*/ 8837 h 10000"/>
              <a:gd name="connsiteX97" fmla="*/ 6151 w 10000"/>
              <a:gd name="connsiteY97" fmla="*/ 8944 h 10000"/>
              <a:gd name="connsiteX98" fmla="*/ 6770 w 10000"/>
              <a:gd name="connsiteY98" fmla="*/ 8944 h 10000"/>
              <a:gd name="connsiteX0" fmla="*/ 10000 w 10000"/>
              <a:gd name="connsiteY0" fmla="*/ 9465 h 10000"/>
              <a:gd name="connsiteX1" fmla="*/ 9691 w 10000"/>
              <a:gd name="connsiteY1" fmla="*/ 9572 h 10000"/>
              <a:gd name="connsiteX2" fmla="*/ 8781 w 10000"/>
              <a:gd name="connsiteY2" fmla="*/ 9786 h 10000"/>
              <a:gd name="connsiteX3" fmla="*/ 8472 w 10000"/>
              <a:gd name="connsiteY3" fmla="*/ 9893 h 10000"/>
              <a:gd name="connsiteX4" fmla="*/ 8007 w 10000"/>
              <a:gd name="connsiteY4" fmla="*/ 10000 h 10000"/>
              <a:gd name="connsiteX5" fmla="*/ 7543 w 10000"/>
              <a:gd name="connsiteY5" fmla="*/ 10000 h 10000"/>
              <a:gd name="connsiteX6" fmla="*/ 7234 w 10000"/>
              <a:gd name="connsiteY6" fmla="*/ 10000 h 10000"/>
              <a:gd name="connsiteX7" fmla="*/ 6924 w 10000"/>
              <a:gd name="connsiteY7" fmla="*/ 10000 h 10000"/>
              <a:gd name="connsiteX8" fmla="*/ 6306 w 10000"/>
              <a:gd name="connsiteY8" fmla="*/ 9893 h 10000"/>
              <a:gd name="connsiteX9" fmla="*/ 5687 w 10000"/>
              <a:gd name="connsiteY9" fmla="*/ 9786 h 10000"/>
              <a:gd name="connsiteX10" fmla="*/ 5223 w 10000"/>
              <a:gd name="connsiteY10" fmla="*/ 9679 h 10000"/>
              <a:gd name="connsiteX11" fmla="*/ 4932 w 10000"/>
              <a:gd name="connsiteY11" fmla="*/ 9572 h 10000"/>
              <a:gd name="connsiteX12" fmla="*/ 4623 w 10000"/>
              <a:gd name="connsiteY12" fmla="*/ 9358 h 10000"/>
              <a:gd name="connsiteX13" fmla="*/ 4313 w 10000"/>
              <a:gd name="connsiteY13" fmla="*/ 9144 h 10000"/>
              <a:gd name="connsiteX14" fmla="*/ 4003 w 10000"/>
              <a:gd name="connsiteY14" fmla="*/ 8944 h 10000"/>
              <a:gd name="connsiteX15" fmla="*/ 3848 w 10000"/>
              <a:gd name="connsiteY15" fmla="*/ 8623 h 10000"/>
              <a:gd name="connsiteX16" fmla="*/ 3694 w 10000"/>
              <a:gd name="connsiteY16" fmla="*/ 8302 h 10000"/>
              <a:gd name="connsiteX17" fmla="*/ 3540 w 10000"/>
              <a:gd name="connsiteY17" fmla="*/ 7981 h 10000"/>
              <a:gd name="connsiteX18" fmla="*/ 3386 w 10000"/>
              <a:gd name="connsiteY18" fmla="*/ 7553 h 10000"/>
              <a:gd name="connsiteX19" fmla="*/ 3230 w 10000"/>
              <a:gd name="connsiteY19" fmla="*/ 7233 h 10000"/>
              <a:gd name="connsiteX20" fmla="*/ 3230 w 10000"/>
              <a:gd name="connsiteY20" fmla="*/ 6805 h 10000"/>
              <a:gd name="connsiteX21" fmla="*/ 3230 w 10000"/>
              <a:gd name="connsiteY21" fmla="*/ 6283 h 10000"/>
              <a:gd name="connsiteX22" fmla="*/ 3230 w 10000"/>
              <a:gd name="connsiteY22" fmla="*/ 5749 h 10000"/>
              <a:gd name="connsiteX23" fmla="*/ 3230 w 10000"/>
              <a:gd name="connsiteY23" fmla="*/ 5321 h 10000"/>
              <a:gd name="connsiteX24" fmla="*/ 3230 w 10000"/>
              <a:gd name="connsiteY24" fmla="*/ 4679 h 10000"/>
              <a:gd name="connsiteX25" fmla="*/ 3386 w 10000"/>
              <a:gd name="connsiteY25" fmla="*/ 4144 h 10000"/>
              <a:gd name="connsiteX26" fmla="*/ 3540 w 10000"/>
              <a:gd name="connsiteY26" fmla="*/ 3516 h 10000"/>
              <a:gd name="connsiteX27" fmla="*/ 3540 w 10000"/>
              <a:gd name="connsiteY27" fmla="*/ 2981 h 10000"/>
              <a:gd name="connsiteX28" fmla="*/ 3694 w 10000"/>
              <a:gd name="connsiteY28" fmla="*/ 2447 h 10000"/>
              <a:gd name="connsiteX29" fmla="*/ 3694 w 10000"/>
              <a:gd name="connsiteY29" fmla="*/ 2019 h 10000"/>
              <a:gd name="connsiteX30" fmla="*/ 3848 w 10000"/>
              <a:gd name="connsiteY30" fmla="*/ 1591 h 10000"/>
              <a:gd name="connsiteX31" fmla="*/ 3848 w 10000"/>
              <a:gd name="connsiteY31" fmla="*/ 1283 h 10000"/>
              <a:gd name="connsiteX32" fmla="*/ 3848 w 10000"/>
              <a:gd name="connsiteY32" fmla="*/ 1176 h 10000"/>
              <a:gd name="connsiteX33" fmla="*/ 3848 w 10000"/>
              <a:gd name="connsiteY33" fmla="*/ 1070 h 10000"/>
              <a:gd name="connsiteX34" fmla="*/ 3848 w 10000"/>
              <a:gd name="connsiteY34" fmla="*/ 963 h 10000"/>
              <a:gd name="connsiteX35" fmla="*/ 3848 w 10000"/>
              <a:gd name="connsiteY35" fmla="*/ 963 h 10000"/>
              <a:gd name="connsiteX36" fmla="*/ 3848 w 10000"/>
              <a:gd name="connsiteY36" fmla="*/ 963 h 10000"/>
              <a:gd name="connsiteX37" fmla="*/ 3694 w 10000"/>
              <a:gd name="connsiteY37" fmla="*/ 963 h 10000"/>
              <a:gd name="connsiteX38" fmla="*/ 3540 w 10000"/>
              <a:gd name="connsiteY38" fmla="*/ 963 h 10000"/>
              <a:gd name="connsiteX39" fmla="*/ 3386 w 10000"/>
              <a:gd name="connsiteY39" fmla="*/ 963 h 10000"/>
              <a:gd name="connsiteX40" fmla="*/ 3230 w 10000"/>
              <a:gd name="connsiteY40" fmla="*/ 963 h 10000"/>
              <a:gd name="connsiteX41" fmla="*/ 2921 w 10000"/>
              <a:gd name="connsiteY41" fmla="*/ 1070 h 10000"/>
              <a:gd name="connsiteX42" fmla="*/ 2766 w 10000"/>
              <a:gd name="connsiteY42" fmla="*/ 1070 h 10000"/>
              <a:gd name="connsiteX43" fmla="*/ 2457 w 10000"/>
              <a:gd name="connsiteY43" fmla="*/ 1176 h 10000"/>
              <a:gd name="connsiteX44" fmla="*/ 1682 w 10000"/>
              <a:gd name="connsiteY44" fmla="*/ 1283 h 10000"/>
              <a:gd name="connsiteX45" fmla="*/ 1084 w 10000"/>
              <a:gd name="connsiteY45" fmla="*/ 1283 h 10000"/>
              <a:gd name="connsiteX46" fmla="*/ 465 w 10000"/>
              <a:gd name="connsiteY46" fmla="*/ 1377 h 10000"/>
              <a:gd name="connsiteX47" fmla="*/ 0 w 10000"/>
              <a:gd name="connsiteY47" fmla="*/ 1377 h 10000"/>
              <a:gd name="connsiteX48" fmla="*/ 0 w 10000"/>
              <a:gd name="connsiteY48" fmla="*/ 963 h 10000"/>
              <a:gd name="connsiteX49" fmla="*/ 465 w 10000"/>
              <a:gd name="connsiteY49" fmla="*/ 963 h 10000"/>
              <a:gd name="connsiteX50" fmla="*/ 1084 w 10000"/>
              <a:gd name="connsiteY50" fmla="*/ 856 h 10000"/>
              <a:gd name="connsiteX51" fmla="*/ 1682 w 10000"/>
              <a:gd name="connsiteY51" fmla="*/ 856 h 10000"/>
              <a:gd name="connsiteX52" fmla="*/ 2302 w 10000"/>
              <a:gd name="connsiteY52" fmla="*/ 749 h 10000"/>
              <a:gd name="connsiteX53" fmla="*/ 2766 w 10000"/>
              <a:gd name="connsiteY53" fmla="*/ 535 h 10000"/>
              <a:gd name="connsiteX54" fmla="*/ 3230 w 10000"/>
              <a:gd name="connsiteY54" fmla="*/ 535 h 10000"/>
              <a:gd name="connsiteX55" fmla="*/ 3540 w 10000"/>
              <a:gd name="connsiteY55" fmla="*/ 428 h 10000"/>
              <a:gd name="connsiteX56" fmla="*/ 3694 w 10000"/>
              <a:gd name="connsiteY56" fmla="*/ 214 h 10000"/>
              <a:gd name="connsiteX57" fmla="*/ 3848 w 10000"/>
              <a:gd name="connsiteY57" fmla="*/ 214 h 10000"/>
              <a:gd name="connsiteX58" fmla="*/ 4003 w 10000"/>
              <a:gd name="connsiteY58" fmla="*/ 107 h 10000"/>
              <a:gd name="connsiteX59" fmla="*/ 4159 w 10000"/>
              <a:gd name="connsiteY59" fmla="*/ 107 h 10000"/>
              <a:gd name="connsiteX60" fmla="*/ 4159 w 10000"/>
              <a:gd name="connsiteY60" fmla="*/ 0 h 10000"/>
              <a:gd name="connsiteX61" fmla="*/ 4313 w 10000"/>
              <a:gd name="connsiteY61" fmla="*/ 107 h 10000"/>
              <a:gd name="connsiteX62" fmla="*/ 4468 w 10000"/>
              <a:gd name="connsiteY62" fmla="*/ 107 h 10000"/>
              <a:gd name="connsiteX63" fmla="*/ 4778 w 10000"/>
              <a:gd name="connsiteY63" fmla="*/ 214 h 10000"/>
              <a:gd name="connsiteX64" fmla="*/ 5087 w 10000"/>
              <a:gd name="connsiteY64" fmla="*/ 428 h 10000"/>
              <a:gd name="connsiteX65" fmla="*/ 5223 w 10000"/>
              <a:gd name="connsiteY65" fmla="*/ 535 h 10000"/>
              <a:gd name="connsiteX66" fmla="*/ 5532 w 10000"/>
              <a:gd name="connsiteY66" fmla="*/ 749 h 10000"/>
              <a:gd name="connsiteX67" fmla="*/ 5532 w 10000"/>
              <a:gd name="connsiteY67" fmla="*/ 856 h 10000"/>
              <a:gd name="connsiteX68" fmla="*/ 5687 w 10000"/>
              <a:gd name="connsiteY68" fmla="*/ 963 h 10000"/>
              <a:gd name="connsiteX69" fmla="*/ 5532 w 10000"/>
              <a:gd name="connsiteY69" fmla="*/ 1070 h 10000"/>
              <a:gd name="connsiteX70" fmla="*/ 5377 w 10000"/>
              <a:gd name="connsiteY70" fmla="*/ 1176 h 10000"/>
              <a:gd name="connsiteX71" fmla="*/ 5223 w 10000"/>
              <a:gd name="connsiteY71" fmla="*/ 1176 h 10000"/>
              <a:gd name="connsiteX72" fmla="*/ 5087 w 10000"/>
              <a:gd name="connsiteY72" fmla="*/ 1283 h 10000"/>
              <a:gd name="connsiteX73" fmla="*/ 4932 w 10000"/>
              <a:gd name="connsiteY73" fmla="*/ 1591 h 10000"/>
              <a:gd name="connsiteX74" fmla="*/ 4778 w 10000"/>
              <a:gd name="connsiteY74" fmla="*/ 1805 h 10000"/>
              <a:gd name="connsiteX75" fmla="*/ 4778 w 10000"/>
              <a:gd name="connsiteY75" fmla="*/ 2126 h 10000"/>
              <a:gd name="connsiteX76" fmla="*/ 4623 w 10000"/>
              <a:gd name="connsiteY76" fmla="*/ 2447 h 10000"/>
              <a:gd name="connsiteX77" fmla="*/ 4468 w 10000"/>
              <a:gd name="connsiteY77" fmla="*/ 2767 h 10000"/>
              <a:gd name="connsiteX78" fmla="*/ 4468 w 10000"/>
              <a:gd name="connsiteY78" fmla="*/ 3302 h 10000"/>
              <a:gd name="connsiteX79" fmla="*/ 4313 w 10000"/>
              <a:gd name="connsiteY79" fmla="*/ 3730 h 10000"/>
              <a:gd name="connsiteX80" fmla="*/ 4159 w 10000"/>
              <a:gd name="connsiteY80" fmla="*/ 4144 h 10000"/>
              <a:gd name="connsiteX81" fmla="*/ 4159 w 10000"/>
              <a:gd name="connsiteY81" fmla="*/ 4572 h 10000"/>
              <a:gd name="connsiteX82" fmla="*/ 4003 w 10000"/>
              <a:gd name="connsiteY82" fmla="*/ 4893 h 10000"/>
              <a:gd name="connsiteX83" fmla="*/ 4003 w 10000"/>
              <a:gd name="connsiteY83" fmla="*/ 5214 h 10000"/>
              <a:gd name="connsiteX84" fmla="*/ 4003 w 10000"/>
              <a:gd name="connsiteY84" fmla="*/ 5535 h 10000"/>
              <a:gd name="connsiteX85" fmla="*/ 4003 w 10000"/>
              <a:gd name="connsiteY85" fmla="*/ 5749 h 10000"/>
              <a:gd name="connsiteX86" fmla="*/ 4003 w 10000"/>
              <a:gd name="connsiteY86" fmla="*/ 5963 h 10000"/>
              <a:gd name="connsiteX87" fmla="*/ 4003 w 10000"/>
              <a:gd name="connsiteY87" fmla="*/ 6698 h 10000"/>
              <a:gd name="connsiteX88" fmla="*/ 4159 w 10000"/>
              <a:gd name="connsiteY88" fmla="*/ 7126 h 10000"/>
              <a:gd name="connsiteX89" fmla="*/ 4159 w 10000"/>
              <a:gd name="connsiteY89" fmla="*/ 7447 h 10000"/>
              <a:gd name="connsiteX90" fmla="*/ 4313 w 10000"/>
              <a:gd name="connsiteY90" fmla="*/ 7874 h 10000"/>
              <a:gd name="connsiteX91" fmla="*/ 4623 w 10000"/>
              <a:gd name="connsiteY91" fmla="*/ 8088 h 10000"/>
              <a:gd name="connsiteX92" fmla="*/ 4778 w 10000"/>
              <a:gd name="connsiteY92" fmla="*/ 8409 h 10000"/>
              <a:gd name="connsiteX93" fmla="*/ 5087 w 10000"/>
              <a:gd name="connsiteY93" fmla="*/ 8623 h 10000"/>
              <a:gd name="connsiteX94" fmla="*/ 5377 w 10000"/>
              <a:gd name="connsiteY94" fmla="*/ 8730 h 10000"/>
              <a:gd name="connsiteX95" fmla="*/ 5687 w 10000"/>
              <a:gd name="connsiteY95" fmla="*/ 8837 h 10000"/>
              <a:gd name="connsiteX96" fmla="*/ 6151 w 10000"/>
              <a:gd name="connsiteY96" fmla="*/ 8944 h 10000"/>
              <a:gd name="connsiteX97" fmla="*/ 6770 w 10000"/>
              <a:gd name="connsiteY97" fmla="*/ 8944 h 10000"/>
              <a:gd name="connsiteX0" fmla="*/ 10000 w 10000"/>
              <a:gd name="connsiteY0" fmla="*/ 9465 h 10000"/>
              <a:gd name="connsiteX1" fmla="*/ 8781 w 10000"/>
              <a:gd name="connsiteY1" fmla="*/ 9786 h 10000"/>
              <a:gd name="connsiteX2" fmla="*/ 8472 w 10000"/>
              <a:gd name="connsiteY2" fmla="*/ 9893 h 10000"/>
              <a:gd name="connsiteX3" fmla="*/ 8007 w 10000"/>
              <a:gd name="connsiteY3" fmla="*/ 10000 h 10000"/>
              <a:gd name="connsiteX4" fmla="*/ 7543 w 10000"/>
              <a:gd name="connsiteY4" fmla="*/ 10000 h 10000"/>
              <a:gd name="connsiteX5" fmla="*/ 7234 w 10000"/>
              <a:gd name="connsiteY5" fmla="*/ 10000 h 10000"/>
              <a:gd name="connsiteX6" fmla="*/ 6924 w 10000"/>
              <a:gd name="connsiteY6" fmla="*/ 10000 h 10000"/>
              <a:gd name="connsiteX7" fmla="*/ 6306 w 10000"/>
              <a:gd name="connsiteY7" fmla="*/ 9893 h 10000"/>
              <a:gd name="connsiteX8" fmla="*/ 5687 w 10000"/>
              <a:gd name="connsiteY8" fmla="*/ 9786 h 10000"/>
              <a:gd name="connsiteX9" fmla="*/ 5223 w 10000"/>
              <a:gd name="connsiteY9" fmla="*/ 9679 h 10000"/>
              <a:gd name="connsiteX10" fmla="*/ 4932 w 10000"/>
              <a:gd name="connsiteY10" fmla="*/ 9572 h 10000"/>
              <a:gd name="connsiteX11" fmla="*/ 4623 w 10000"/>
              <a:gd name="connsiteY11" fmla="*/ 9358 h 10000"/>
              <a:gd name="connsiteX12" fmla="*/ 4313 w 10000"/>
              <a:gd name="connsiteY12" fmla="*/ 9144 h 10000"/>
              <a:gd name="connsiteX13" fmla="*/ 4003 w 10000"/>
              <a:gd name="connsiteY13" fmla="*/ 8944 h 10000"/>
              <a:gd name="connsiteX14" fmla="*/ 3848 w 10000"/>
              <a:gd name="connsiteY14" fmla="*/ 8623 h 10000"/>
              <a:gd name="connsiteX15" fmla="*/ 3694 w 10000"/>
              <a:gd name="connsiteY15" fmla="*/ 8302 h 10000"/>
              <a:gd name="connsiteX16" fmla="*/ 3540 w 10000"/>
              <a:gd name="connsiteY16" fmla="*/ 7981 h 10000"/>
              <a:gd name="connsiteX17" fmla="*/ 3386 w 10000"/>
              <a:gd name="connsiteY17" fmla="*/ 7553 h 10000"/>
              <a:gd name="connsiteX18" fmla="*/ 3230 w 10000"/>
              <a:gd name="connsiteY18" fmla="*/ 7233 h 10000"/>
              <a:gd name="connsiteX19" fmla="*/ 3230 w 10000"/>
              <a:gd name="connsiteY19" fmla="*/ 6805 h 10000"/>
              <a:gd name="connsiteX20" fmla="*/ 3230 w 10000"/>
              <a:gd name="connsiteY20" fmla="*/ 6283 h 10000"/>
              <a:gd name="connsiteX21" fmla="*/ 3230 w 10000"/>
              <a:gd name="connsiteY21" fmla="*/ 5749 h 10000"/>
              <a:gd name="connsiteX22" fmla="*/ 3230 w 10000"/>
              <a:gd name="connsiteY22" fmla="*/ 5321 h 10000"/>
              <a:gd name="connsiteX23" fmla="*/ 3230 w 10000"/>
              <a:gd name="connsiteY23" fmla="*/ 4679 h 10000"/>
              <a:gd name="connsiteX24" fmla="*/ 3386 w 10000"/>
              <a:gd name="connsiteY24" fmla="*/ 4144 h 10000"/>
              <a:gd name="connsiteX25" fmla="*/ 3540 w 10000"/>
              <a:gd name="connsiteY25" fmla="*/ 3516 h 10000"/>
              <a:gd name="connsiteX26" fmla="*/ 3540 w 10000"/>
              <a:gd name="connsiteY26" fmla="*/ 2981 h 10000"/>
              <a:gd name="connsiteX27" fmla="*/ 3694 w 10000"/>
              <a:gd name="connsiteY27" fmla="*/ 2447 h 10000"/>
              <a:gd name="connsiteX28" fmla="*/ 3694 w 10000"/>
              <a:gd name="connsiteY28" fmla="*/ 2019 h 10000"/>
              <a:gd name="connsiteX29" fmla="*/ 3848 w 10000"/>
              <a:gd name="connsiteY29" fmla="*/ 1591 h 10000"/>
              <a:gd name="connsiteX30" fmla="*/ 3848 w 10000"/>
              <a:gd name="connsiteY30" fmla="*/ 1283 h 10000"/>
              <a:gd name="connsiteX31" fmla="*/ 3848 w 10000"/>
              <a:gd name="connsiteY31" fmla="*/ 1176 h 10000"/>
              <a:gd name="connsiteX32" fmla="*/ 3848 w 10000"/>
              <a:gd name="connsiteY32" fmla="*/ 1070 h 10000"/>
              <a:gd name="connsiteX33" fmla="*/ 3848 w 10000"/>
              <a:gd name="connsiteY33" fmla="*/ 963 h 10000"/>
              <a:gd name="connsiteX34" fmla="*/ 3848 w 10000"/>
              <a:gd name="connsiteY34" fmla="*/ 963 h 10000"/>
              <a:gd name="connsiteX35" fmla="*/ 3848 w 10000"/>
              <a:gd name="connsiteY35" fmla="*/ 963 h 10000"/>
              <a:gd name="connsiteX36" fmla="*/ 3694 w 10000"/>
              <a:gd name="connsiteY36" fmla="*/ 963 h 10000"/>
              <a:gd name="connsiteX37" fmla="*/ 3540 w 10000"/>
              <a:gd name="connsiteY37" fmla="*/ 963 h 10000"/>
              <a:gd name="connsiteX38" fmla="*/ 3386 w 10000"/>
              <a:gd name="connsiteY38" fmla="*/ 963 h 10000"/>
              <a:gd name="connsiteX39" fmla="*/ 3230 w 10000"/>
              <a:gd name="connsiteY39" fmla="*/ 963 h 10000"/>
              <a:gd name="connsiteX40" fmla="*/ 2921 w 10000"/>
              <a:gd name="connsiteY40" fmla="*/ 1070 h 10000"/>
              <a:gd name="connsiteX41" fmla="*/ 2766 w 10000"/>
              <a:gd name="connsiteY41" fmla="*/ 1070 h 10000"/>
              <a:gd name="connsiteX42" fmla="*/ 2457 w 10000"/>
              <a:gd name="connsiteY42" fmla="*/ 1176 h 10000"/>
              <a:gd name="connsiteX43" fmla="*/ 1682 w 10000"/>
              <a:gd name="connsiteY43" fmla="*/ 1283 h 10000"/>
              <a:gd name="connsiteX44" fmla="*/ 1084 w 10000"/>
              <a:gd name="connsiteY44" fmla="*/ 1283 h 10000"/>
              <a:gd name="connsiteX45" fmla="*/ 465 w 10000"/>
              <a:gd name="connsiteY45" fmla="*/ 1377 h 10000"/>
              <a:gd name="connsiteX46" fmla="*/ 0 w 10000"/>
              <a:gd name="connsiteY46" fmla="*/ 1377 h 10000"/>
              <a:gd name="connsiteX47" fmla="*/ 0 w 10000"/>
              <a:gd name="connsiteY47" fmla="*/ 963 h 10000"/>
              <a:gd name="connsiteX48" fmla="*/ 465 w 10000"/>
              <a:gd name="connsiteY48" fmla="*/ 963 h 10000"/>
              <a:gd name="connsiteX49" fmla="*/ 1084 w 10000"/>
              <a:gd name="connsiteY49" fmla="*/ 856 h 10000"/>
              <a:gd name="connsiteX50" fmla="*/ 1682 w 10000"/>
              <a:gd name="connsiteY50" fmla="*/ 856 h 10000"/>
              <a:gd name="connsiteX51" fmla="*/ 2302 w 10000"/>
              <a:gd name="connsiteY51" fmla="*/ 749 h 10000"/>
              <a:gd name="connsiteX52" fmla="*/ 2766 w 10000"/>
              <a:gd name="connsiteY52" fmla="*/ 535 h 10000"/>
              <a:gd name="connsiteX53" fmla="*/ 3230 w 10000"/>
              <a:gd name="connsiteY53" fmla="*/ 535 h 10000"/>
              <a:gd name="connsiteX54" fmla="*/ 3540 w 10000"/>
              <a:gd name="connsiteY54" fmla="*/ 428 h 10000"/>
              <a:gd name="connsiteX55" fmla="*/ 3694 w 10000"/>
              <a:gd name="connsiteY55" fmla="*/ 214 h 10000"/>
              <a:gd name="connsiteX56" fmla="*/ 3848 w 10000"/>
              <a:gd name="connsiteY56" fmla="*/ 214 h 10000"/>
              <a:gd name="connsiteX57" fmla="*/ 4003 w 10000"/>
              <a:gd name="connsiteY57" fmla="*/ 107 h 10000"/>
              <a:gd name="connsiteX58" fmla="*/ 4159 w 10000"/>
              <a:gd name="connsiteY58" fmla="*/ 107 h 10000"/>
              <a:gd name="connsiteX59" fmla="*/ 4159 w 10000"/>
              <a:gd name="connsiteY59" fmla="*/ 0 h 10000"/>
              <a:gd name="connsiteX60" fmla="*/ 4313 w 10000"/>
              <a:gd name="connsiteY60" fmla="*/ 107 h 10000"/>
              <a:gd name="connsiteX61" fmla="*/ 4468 w 10000"/>
              <a:gd name="connsiteY61" fmla="*/ 107 h 10000"/>
              <a:gd name="connsiteX62" fmla="*/ 4778 w 10000"/>
              <a:gd name="connsiteY62" fmla="*/ 214 h 10000"/>
              <a:gd name="connsiteX63" fmla="*/ 5087 w 10000"/>
              <a:gd name="connsiteY63" fmla="*/ 428 h 10000"/>
              <a:gd name="connsiteX64" fmla="*/ 5223 w 10000"/>
              <a:gd name="connsiteY64" fmla="*/ 535 h 10000"/>
              <a:gd name="connsiteX65" fmla="*/ 5532 w 10000"/>
              <a:gd name="connsiteY65" fmla="*/ 749 h 10000"/>
              <a:gd name="connsiteX66" fmla="*/ 5532 w 10000"/>
              <a:gd name="connsiteY66" fmla="*/ 856 h 10000"/>
              <a:gd name="connsiteX67" fmla="*/ 5687 w 10000"/>
              <a:gd name="connsiteY67" fmla="*/ 963 h 10000"/>
              <a:gd name="connsiteX68" fmla="*/ 5532 w 10000"/>
              <a:gd name="connsiteY68" fmla="*/ 1070 h 10000"/>
              <a:gd name="connsiteX69" fmla="*/ 5377 w 10000"/>
              <a:gd name="connsiteY69" fmla="*/ 1176 h 10000"/>
              <a:gd name="connsiteX70" fmla="*/ 5223 w 10000"/>
              <a:gd name="connsiteY70" fmla="*/ 1176 h 10000"/>
              <a:gd name="connsiteX71" fmla="*/ 5087 w 10000"/>
              <a:gd name="connsiteY71" fmla="*/ 1283 h 10000"/>
              <a:gd name="connsiteX72" fmla="*/ 4932 w 10000"/>
              <a:gd name="connsiteY72" fmla="*/ 1591 h 10000"/>
              <a:gd name="connsiteX73" fmla="*/ 4778 w 10000"/>
              <a:gd name="connsiteY73" fmla="*/ 1805 h 10000"/>
              <a:gd name="connsiteX74" fmla="*/ 4778 w 10000"/>
              <a:gd name="connsiteY74" fmla="*/ 2126 h 10000"/>
              <a:gd name="connsiteX75" fmla="*/ 4623 w 10000"/>
              <a:gd name="connsiteY75" fmla="*/ 2447 h 10000"/>
              <a:gd name="connsiteX76" fmla="*/ 4468 w 10000"/>
              <a:gd name="connsiteY76" fmla="*/ 2767 h 10000"/>
              <a:gd name="connsiteX77" fmla="*/ 4468 w 10000"/>
              <a:gd name="connsiteY77" fmla="*/ 3302 h 10000"/>
              <a:gd name="connsiteX78" fmla="*/ 4313 w 10000"/>
              <a:gd name="connsiteY78" fmla="*/ 3730 h 10000"/>
              <a:gd name="connsiteX79" fmla="*/ 4159 w 10000"/>
              <a:gd name="connsiteY79" fmla="*/ 4144 h 10000"/>
              <a:gd name="connsiteX80" fmla="*/ 4159 w 10000"/>
              <a:gd name="connsiteY80" fmla="*/ 4572 h 10000"/>
              <a:gd name="connsiteX81" fmla="*/ 4003 w 10000"/>
              <a:gd name="connsiteY81" fmla="*/ 4893 h 10000"/>
              <a:gd name="connsiteX82" fmla="*/ 4003 w 10000"/>
              <a:gd name="connsiteY82" fmla="*/ 5214 h 10000"/>
              <a:gd name="connsiteX83" fmla="*/ 4003 w 10000"/>
              <a:gd name="connsiteY83" fmla="*/ 5535 h 10000"/>
              <a:gd name="connsiteX84" fmla="*/ 4003 w 10000"/>
              <a:gd name="connsiteY84" fmla="*/ 5749 h 10000"/>
              <a:gd name="connsiteX85" fmla="*/ 4003 w 10000"/>
              <a:gd name="connsiteY85" fmla="*/ 5963 h 10000"/>
              <a:gd name="connsiteX86" fmla="*/ 4003 w 10000"/>
              <a:gd name="connsiteY86" fmla="*/ 6698 h 10000"/>
              <a:gd name="connsiteX87" fmla="*/ 4159 w 10000"/>
              <a:gd name="connsiteY87" fmla="*/ 7126 h 10000"/>
              <a:gd name="connsiteX88" fmla="*/ 4159 w 10000"/>
              <a:gd name="connsiteY88" fmla="*/ 7447 h 10000"/>
              <a:gd name="connsiteX89" fmla="*/ 4313 w 10000"/>
              <a:gd name="connsiteY89" fmla="*/ 7874 h 10000"/>
              <a:gd name="connsiteX90" fmla="*/ 4623 w 10000"/>
              <a:gd name="connsiteY90" fmla="*/ 8088 h 10000"/>
              <a:gd name="connsiteX91" fmla="*/ 4778 w 10000"/>
              <a:gd name="connsiteY91" fmla="*/ 8409 h 10000"/>
              <a:gd name="connsiteX92" fmla="*/ 5087 w 10000"/>
              <a:gd name="connsiteY92" fmla="*/ 8623 h 10000"/>
              <a:gd name="connsiteX93" fmla="*/ 5377 w 10000"/>
              <a:gd name="connsiteY93" fmla="*/ 8730 h 10000"/>
              <a:gd name="connsiteX94" fmla="*/ 5687 w 10000"/>
              <a:gd name="connsiteY94" fmla="*/ 8837 h 10000"/>
              <a:gd name="connsiteX95" fmla="*/ 6151 w 10000"/>
              <a:gd name="connsiteY95" fmla="*/ 8944 h 10000"/>
              <a:gd name="connsiteX96" fmla="*/ 6770 w 10000"/>
              <a:gd name="connsiteY96" fmla="*/ 8944 h 10000"/>
              <a:gd name="connsiteX0" fmla="*/ 8781 w 8781"/>
              <a:gd name="connsiteY0" fmla="*/ 9786 h 10000"/>
              <a:gd name="connsiteX1" fmla="*/ 8472 w 8781"/>
              <a:gd name="connsiteY1" fmla="*/ 9893 h 10000"/>
              <a:gd name="connsiteX2" fmla="*/ 8007 w 8781"/>
              <a:gd name="connsiteY2" fmla="*/ 10000 h 10000"/>
              <a:gd name="connsiteX3" fmla="*/ 7543 w 8781"/>
              <a:gd name="connsiteY3" fmla="*/ 10000 h 10000"/>
              <a:gd name="connsiteX4" fmla="*/ 7234 w 8781"/>
              <a:gd name="connsiteY4" fmla="*/ 10000 h 10000"/>
              <a:gd name="connsiteX5" fmla="*/ 6924 w 8781"/>
              <a:gd name="connsiteY5" fmla="*/ 10000 h 10000"/>
              <a:gd name="connsiteX6" fmla="*/ 6306 w 8781"/>
              <a:gd name="connsiteY6" fmla="*/ 9893 h 10000"/>
              <a:gd name="connsiteX7" fmla="*/ 5687 w 8781"/>
              <a:gd name="connsiteY7" fmla="*/ 9786 h 10000"/>
              <a:gd name="connsiteX8" fmla="*/ 5223 w 8781"/>
              <a:gd name="connsiteY8" fmla="*/ 9679 h 10000"/>
              <a:gd name="connsiteX9" fmla="*/ 4932 w 8781"/>
              <a:gd name="connsiteY9" fmla="*/ 9572 h 10000"/>
              <a:gd name="connsiteX10" fmla="*/ 4623 w 8781"/>
              <a:gd name="connsiteY10" fmla="*/ 9358 h 10000"/>
              <a:gd name="connsiteX11" fmla="*/ 4313 w 8781"/>
              <a:gd name="connsiteY11" fmla="*/ 9144 h 10000"/>
              <a:gd name="connsiteX12" fmla="*/ 4003 w 8781"/>
              <a:gd name="connsiteY12" fmla="*/ 8944 h 10000"/>
              <a:gd name="connsiteX13" fmla="*/ 3848 w 8781"/>
              <a:gd name="connsiteY13" fmla="*/ 8623 h 10000"/>
              <a:gd name="connsiteX14" fmla="*/ 3694 w 8781"/>
              <a:gd name="connsiteY14" fmla="*/ 8302 h 10000"/>
              <a:gd name="connsiteX15" fmla="*/ 3540 w 8781"/>
              <a:gd name="connsiteY15" fmla="*/ 7981 h 10000"/>
              <a:gd name="connsiteX16" fmla="*/ 3386 w 8781"/>
              <a:gd name="connsiteY16" fmla="*/ 7553 h 10000"/>
              <a:gd name="connsiteX17" fmla="*/ 3230 w 8781"/>
              <a:gd name="connsiteY17" fmla="*/ 7233 h 10000"/>
              <a:gd name="connsiteX18" fmla="*/ 3230 w 8781"/>
              <a:gd name="connsiteY18" fmla="*/ 6805 h 10000"/>
              <a:gd name="connsiteX19" fmla="*/ 3230 w 8781"/>
              <a:gd name="connsiteY19" fmla="*/ 6283 h 10000"/>
              <a:gd name="connsiteX20" fmla="*/ 3230 w 8781"/>
              <a:gd name="connsiteY20" fmla="*/ 5749 h 10000"/>
              <a:gd name="connsiteX21" fmla="*/ 3230 w 8781"/>
              <a:gd name="connsiteY21" fmla="*/ 5321 h 10000"/>
              <a:gd name="connsiteX22" fmla="*/ 3230 w 8781"/>
              <a:gd name="connsiteY22" fmla="*/ 4679 h 10000"/>
              <a:gd name="connsiteX23" fmla="*/ 3386 w 8781"/>
              <a:gd name="connsiteY23" fmla="*/ 4144 h 10000"/>
              <a:gd name="connsiteX24" fmla="*/ 3540 w 8781"/>
              <a:gd name="connsiteY24" fmla="*/ 3516 h 10000"/>
              <a:gd name="connsiteX25" fmla="*/ 3540 w 8781"/>
              <a:gd name="connsiteY25" fmla="*/ 2981 h 10000"/>
              <a:gd name="connsiteX26" fmla="*/ 3694 w 8781"/>
              <a:gd name="connsiteY26" fmla="*/ 2447 h 10000"/>
              <a:gd name="connsiteX27" fmla="*/ 3694 w 8781"/>
              <a:gd name="connsiteY27" fmla="*/ 2019 h 10000"/>
              <a:gd name="connsiteX28" fmla="*/ 3848 w 8781"/>
              <a:gd name="connsiteY28" fmla="*/ 1591 h 10000"/>
              <a:gd name="connsiteX29" fmla="*/ 3848 w 8781"/>
              <a:gd name="connsiteY29" fmla="*/ 1283 h 10000"/>
              <a:gd name="connsiteX30" fmla="*/ 3848 w 8781"/>
              <a:gd name="connsiteY30" fmla="*/ 1176 h 10000"/>
              <a:gd name="connsiteX31" fmla="*/ 3848 w 8781"/>
              <a:gd name="connsiteY31" fmla="*/ 1070 h 10000"/>
              <a:gd name="connsiteX32" fmla="*/ 3848 w 8781"/>
              <a:gd name="connsiteY32" fmla="*/ 963 h 10000"/>
              <a:gd name="connsiteX33" fmla="*/ 3848 w 8781"/>
              <a:gd name="connsiteY33" fmla="*/ 963 h 10000"/>
              <a:gd name="connsiteX34" fmla="*/ 3848 w 8781"/>
              <a:gd name="connsiteY34" fmla="*/ 963 h 10000"/>
              <a:gd name="connsiteX35" fmla="*/ 3694 w 8781"/>
              <a:gd name="connsiteY35" fmla="*/ 963 h 10000"/>
              <a:gd name="connsiteX36" fmla="*/ 3540 w 8781"/>
              <a:gd name="connsiteY36" fmla="*/ 963 h 10000"/>
              <a:gd name="connsiteX37" fmla="*/ 3386 w 8781"/>
              <a:gd name="connsiteY37" fmla="*/ 963 h 10000"/>
              <a:gd name="connsiteX38" fmla="*/ 3230 w 8781"/>
              <a:gd name="connsiteY38" fmla="*/ 963 h 10000"/>
              <a:gd name="connsiteX39" fmla="*/ 2921 w 8781"/>
              <a:gd name="connsiteY39" fmla="*/ 1070 h 10000"/>
              <a:gd name="connsiteX40" fmla="*/ 2766 w 8781"/>
              <a:gd name="connsiteY40" fmla="*/ 1070 h 10000"/>
              <a:gd name="connsiteX41" fmla="*/ 2457 w 8781"/>
              <a:gd name="connsiteY41" fmla="*/ 1176 h 10000"/>
              <a:gd name="connsiteX42" fmla="*/ 1682 w 8781"/>
              <a:gd name="connsiteY42" fmla="*/ 1283 h 10000"/>
              <a:gd name="connsiteX43" fmla="*/ 1084 w 8781"/>
              <a:gd name="connsiteY43" fmla="*/ 1283 h 10000"/>
              <a:gd name="connsiteX44" fmla="*/ 465 w 8781"/>
              <a:gd name="connsiteY44" fmla="*/ 1377 h 10000"/>
              <a:gd name="connsiteX45" fmla="*/ 0 w 8781"/>
              <a:gd name="connsiteY45" fmla="*/ 1377 h 10000"/>
              <a:gd name="connsiteX46" fmla="*/ 0 w 8781"/>
              <a:gd name="connsiteY46" fmla="*/ 963 h 10000"/>
              <a:gd name="connsiteX47" fmla="*/ 465 w 8781"/>
              <a:gd name="connsiteY47" fmla="*/ 963 h 10000"/>
              <a:gd name="connsiteX48" fmla="*/ 1084 w 8781"/>
              <a:gd name="connsiteY48" fmla="*/ 856 h 10000"/>
              <a:gd name="connsiteX49" fmla="*/ 1682 w 8781"/>
              <a:gd name="connsiteY49" fmla="*/ 856 h 10000"/>
              <a:gd name="connsiteX50" fmla="*/ 2302 w 8781"/>
              <a:gd name="connsiteY50" fmla="*/ 749 h 10000"/>
              <a:gd name="connsiteX51" fmla="*/ 2766 w 8781"/>
              <a:gd name="connsiteY51" fmla="*/ 535 h 10000"/>
              <a:gd name="connsiteX52" fmla="*/ 3230 w 8781"/>
              <a:gd name="connsiteY52" fmla="*/ 535 h 10000"/>
              <a:gd name="connsiteX53" fmla="*/ 3540 w 8781"/>
              <a:gd name="connsiteY53" fmla="*/ 428 h 10000"/>
              <a:gd name="connsiteX54" fmla="*/ 3694 w 8781"/>
              <a:gd name="connsiteY54" fmla="*/ 214 h 10000"/>
              <a:gd name="connsiteX55" fmla="*/ 3848 w 8781"/>
              <a:gd name="connsiteY55" fmla="*/ 214 h 10000"/>
              <a:gd name="connsiteX56" fmla="*/ 4003 w 8781"/>
              <a:gd name="connsiteY56" fmla="*/ 107 h 10000"/>
              <a:gd name="connsiteX57" fmla="*/ 4159 w 8781"/>
              <a:gd name="connsiteY57" fmla="*/ 107 h 10000"/>
              <a:gd name="connsiteX58" fmla="*/ 4159 w 8781"/>
              <a:gd name="connsiteY58" fmla="*/ 0 h 10000"/>
              <a:gd name="connsiteX59" fmla="*/ 4313 w 8781"/>
              <a:gd name="connsiteY59" fmla="*/ 107 h 10000"/>
              <a:gd name="connsiteX60" fmla="*/ 4468 w 8781"/>
              <a:gd name="connsiteY60" fmla="*/ 107 h 10000"/>
              <a:gd name="connsiteX61" fmla="*/ 4778 w 8781"/>
              <a:gd name="connsiteY61" fmla="*/ 214 h 10000"/>
              <a:gd name="connsiteX62" fmla="*/ 5087 w 8781"/>
              <a:gd name="connsiteY62" fmla="*/ 428 h 10000"/>
              <a:gd name="connsiteX63" fmla="*/ 5223 w 8781"/>
              <a:gd name="connsiteY63" fmla="*/ 535 h 10000"/>
              <a:gd name="connsiteX64" fmla="*/ 5532 w 8781"/>
              <a:gd name="connsiteY64" fmla="*/ 749 h 10000"/>
              <a:gd name="connsiteX65" fmla="*/ 5532 w 8781"/>
              <a:gd name="connsiteY65" fmla="*/ 856 h 10000"/>
              <a:gd name="connsiteX66" fmla="*/ 5687 w 8781"/>
              <a:gd name="connsiteY66" fmla="*/ 963 h 10000"/>
              <a:gd name="connsiteX67" fmla="*/ 5532 w 8781"/>
              <a:gd name="connsiteY67" fmla="*/ 1070 h 10000"/>
              <a:gd name="connsiteX68" fmla="*/ 5377 w 8781"/>
              <a:gd name="connsiteY68" fmla="*/ 1176 h 10000"/>
              <a:gd name="connsiteX69" fmla="*/ 5223 w 8781"/>
              <a:gd name="connsiteY69" fmla="*/ 1176 h 10000"/>
              <a:gd name="connsiteX70" fmla="*/ 5087 w 8781"/>
              <a:gd name="connsiteY70" fmla="*/ 1283 h 10000"/>
              <a:gd name="connsiteX71" fmla="*/ 4932 w 8781"/>
              <a:gd name="connsiteY71" fmla="*/ 1591 h 10000"/>
              <a:gd name="connsiteX72" fmla="*/ 4778 w 8781"/>
              <a:gd name="connsiteY72" fmla="*/ 1805 h 10000"/>
              <a:gd name="connsiteX73" fmla="*/ 4778 w 8781"/>
              <a:gd name="connsiteY73" fmla="*/ 2126 h 10000"/>
              <a:gd name="connsiteX74" fmla="*/ 4623 w 8781"/>
              <a:gd name="connsiteY74" fmla="*/ 2447 h 10000"/>
              <a:gd name="connsiteX75" fmla="*/ 4468 w 8781"/>
              <a:gd name="connsiteY75" fmla="*/ 2767 h 10000"/>
              <a:gd name="connsiteX76" fmla="*/ 4468 w 8781"/>
              <a:gd name="connsiteY76" fmla="*/ 3302 h 10000"/>
              <a:gd name="connsiteX77" fmla="*/ 4313 w 8781"/>
              <a:gd name="connsiteY77" fmla="*/ 3730 h 10000"/>
              <a:gd name="connsiteX78" fmla="*/ 4159 w 8781"/>
              <a:gd name="connsiteY78" fmla="*/ 4144 h 10000"/>
              <a:gd name="connsiteX79" fmla="*/ 4159 w 8781"/>
              <a:gd name="connsiteY79" fmla="*/ 4572 h 10000"/>
              <a:gd name="connsiteX80" fmla="*/ 4003 w 8781"/>
              <a:gd name="connsiteY80" fmla="*/ 4893 h 10000"/>
              <a:gd name="connsiteX81" fmla="*/ 4003 w 8781"/>
              <a:gd name="connsiteY81" fmla="*/ 5214 h 10000"/>
              <a:gd name="connsiteX82" fmla="*/ 4003 w 8781"/>
              <a:gd name="connsiteY82" fmla="*/ 5535 h 10000"/>
              <a:gd name="connsiteX83" fmla="*/ 4003 w 8781"/>
              <a:gd name="connsiteY83" fmla="*/ 5749 h 10000"/>
              <a:gd name="connsiteX84" fmla="*/ 4003 w 8781"/>
              <a:gd name="connsiteY84" fmla="*/ 5963 h 10000"/>
              <a:gd name="connsiteX85" fmla="*/ 4003 w 8781"/>
              <a:gd name="connsiteY85" fmla="*/ 6698 h 10000"/>
              <a:gd name="connsiteX86" fmla="*/ 4159 w 8781"/>
              <a:gd name="connsiteY86" fmla="*/ 7126 h 10000"/>
              <a:gd name="connsiteX87" fmla="*/ 4159 w 8781"/>
              <a:gd name="connsiteY87" fmla="*/ 7447 h 10000"/>
              <a:gd name="connsiteX88" fmla="*/ 4313 w 8781"/>
              <a:gd name="connsiteY88" fmla="*/ 7874 h 10000"/>
              <a:gd name="connsiteX89" fmla="*/ 4623 w 8781"/>
              <a:gd name="connsiteY89" fmla="*/ 8088 h 10000"/>
              <a:gd name="connsiteX90" fmla="*/ 4778 w 8781"/>
              <a:gd name="connsiteY90" fmla="*/ 8409 h 10000"/>
              <a:gd name="connsiteX91" fmla="*/ 5087 w 8781"/>
              <a:gd name="connsiteY91" fmla="*/ 8623 h 10000"/>
              <a:gd name="connsiteX92" fmla="*/ 5377 w 8781"/>
              <a:gd name="connsiteY92" fmla="*/ 8730 h 10000"/>
              <a:gd name="connsiteX93" fmla="*/ 5687 w 8781"/>
              <a:gd name="connsiteY93" fmla="*/ 8837 h 10000"/>
              <a:gd name="connsiteX94" fmla="*/ 6151 w 8781"/>
              <a:gd name="connsiteY94" fmla="*/ 8944 h 10000"/>
              <a:gd name="connsiteX95" fmla="*/ 6770 w 8781"/>
              <a:gd name="connsiteY95" fmla="*/ 8944 h 10000"/>
              <a:gd name="connsiteX0" fmla="*/ 9648 w 9648"/>
              <a:gd name="connsiteY0" fmla="*/ 9893 h 10000"/>
              <a:gd name="connsiteX1" fmla="*/ 9119 w 9648"/>
              <a:gd name="connsiteY1" fmla="*/ 10000 h 10000"/>
              <a:gd name="connsiteX2" fmla="*/ 8590 w 9648"/>
              <a:gd name="connsiteY2" fmla="*/ 10000 h 10000"/>
              <a:gd name="connsiteX3" fmla="*/ 8238 w 9648"/>
              <a:gd name="connsiteY3" fmla="*/ 10000 h 10000"/>
              <a:gd name="connsiteX4" fmla="*/ 7885 w 9648"/>
              <a:gd name="connsiteY4" fmla="*/ 10000 h 10000"/>
              <a:gd name="connsiteX5" fmla="*/ 7181 w 9648"/>
              <a:gd name="connsiteY5" fmla="*/ 9893 h 10000"/>
              <a:gd name="connsiteX6" fmla="*/ 6476 w 9648"/>
              <a:gd name="connsiteY6" fmla="*/ 9786 h 10000"/>
              <a:gd name="connsiteX7" fmla="*/ 5948 w 9648"/>
              <a:gd name="connsiteY7" fmla="*/ 9679 h 10000"/>
              <a:gd name="connsiteX8" fmla="*/ 5617 w 9648"/>
              <a:gd name="connsiteY8" fmla="*/ 9572 h 10000"/>
              <a:gd name="connsiteX9" fmla="*/ 5265 w 9648"/>
              <a:gd name="connsiteY9" fmla="*/ 9358 h 10000"/>
              <a:gd name="connsiteX10" fmla="*/ 4912 w 9648"/>
              <a:gd name="connsiteY10" fmla="*/ 9144 h 10000"/>
              <a:gd name="connsiteX11" fmla="*/ 4559 w 9648"/>
              <a:gd name="connsiteY11" fmla="*/ 8944 h 10000"/>
              <a:gd name="connsiteX12" fmla="*/ 4382 w 9648"/>
              <a:gd name="connsiteY12" fmla="*/ 8623 h 10000"/>
              <a:gd name="connsiteX13" fmla="*/ 4207 w 9648"/>
              <a:gd name="connsiteY13" fmla="*/ 8302 h 10000"/>
              <a:gd name="connsiteX14" fmla="*/ 4031 w 9648"/>
              <a:gd name="connsiteY14" fmla="*/ 7981 h 10000"/>
              <a:gd name="connsiteX15" fmla="*/ 3856 w 9648"/>
              <a:gd name="connsiteY15" fmla="*/ 7553 h 10000"/>
              <a:gd name="connsiteX16" fmla="*/ 3678 w 9648"/>
              <a:gd name="connsiteY16" fmla="*/ 7233 h 10000"/>
              <a:gd name="connsiteX17" fmla="*/ 3678 w 9648"/>
              <a:gd name="connsiteY17" fmla="*/ 6805 h 10000"/>
              <a:gd name="connsiteX18" fmla="*/ 3678 w 9648"/>
              <a:gd name="connsiteY18" fmla="*/ 6283 h 10000"/>
              <a:gd name="connsiteX19" fmla="*/ 3678 w 9648"/>
              <a:gd name="connsiteY19" fmla="*/ 5749 h 10000"/>
              <a:gd name="connsiteX20" fmla="*/ 3678 w 9648"/>
              <a:gd name="connsiteY20" fmla="*/ 5321 h 10000"/>
              <a:gd name="connsiteX21" fmla="*/ 3678 w 9648"/>
              <a:gd name="connsiteY21" fmla="*/ 4679 h 10000"/>
              <a:gd name="connsiteX22" fmla="*/ 3856 w 9648"/>
              <a:gd name="connsiteY22" fmla="*/ 4144 h 10000"/>
              <a:gd name="connsiteX23" fmla="*/ 4031 w 9648"/>
              <a:gd name="connsiteY23" fmla="*/ 3516 h 10000"/>
              <a:gd name="connsiteX24" fmla="*/ 4031 w 9648"/>
              <a:gd name="connsiteY24" fmla="*/ 2981 h 10000"/>
              <a:gd name="connsiteX25" fmla="*/ 4207 w 9648"/>
              <a:gd name="connsiteY25" fmla="*/ 2447 h 10000"/>
              <a:gd name="connsiteX26" fmla="*/ 4207 w 9648"/>
              <a:gd name="connsiteY26" fmla="*/ 2019 h 10000"/>
              <a:gd name="connsiteX27" fmla="*/ 4382 w 9648"/>
              <a:gd name="connsiteY27" fmla="*/ 1591 h 10000"/>
              <a:gd name="connsiteX28" fmla="*/ 4382 w 9648"/>
              <a:gd name="connsiteY28" fmla="*/ 1283 h 10000"/>
              <a:gd name="connsiteX29" fmla="*/ 4382 w 9648"/>
              <a:gd name="connsiteY29" fmla="*/ 1176 h 10000"/>
              <a:gd name="connsiteX30" fmla="*/ 4382 w 9648"/>
              <a:gd name="connsiteY30" fmla="*/ 1070 h 10000"/>
              <a:gd name="connsiteX31" fmla="*/ 4382 w 9648"/>
              <a:gd name="connsiteY31" fmla="*/ 963 h 10000"/>
              <a:gd name="connsiteX32" fmla="*/ 4382 w 9648"/>
              <a:gd name="connsiteY32" fmla="*/ 963 h 10000"/>
              <a:gd name="connsiteX33" fmla="*/ 4382 w 9648"/>
              <a:gd name="connsiteY33" fmla="*/ 963 h 10000"/>
              <a:gd name="connsiteX34" fmla="*/ 4207 w 9648"/>
              <a:gd name="connsiteY34" fmla="*/ 963 h 10000"/>
              <a:gd name="connsiteX35" fmla="*/ 4031 w 9648"/>
              <a:gd name="connsiteY35" fmla="*/ 963 h 10000"/>
              <a:gd name="connsiteX36" fmla="*/ 3856 w 9648"/>
              <a:gd name="connsiteY36" fmla="*/ 963 h 10000"/>
              <a:gd name="connsiteX37" fmla="*/ 3678 w 9648"/>
              <a:gd name="connsiteY37" fmla="*/ 963 h 10000"/>
              <a:gd name="connsiteX38" fmla="*/ 3327 w 9648"/>
              <a:gd name="connsiteY38" fmla="*/ 1070 h 10000"/>
              <a:gd name="connsiteX39" fmla="*/ 3150 w 9648"/>
              <a:gd name="connsiteY39" fmla="*/ 1070 h 10000"/>
              <a:gd name="connsiteX40" fmla="*/ 2798 w 9648"/>
              <a:gd name="connsiteY40" fmla="*/ 1176 h 10000"/>
              <a:gd name="connsiteX41" fmla="*/ 1915 w 9648"/>
              <a:gd name="connsiteY41" fmla="*/ 1283 h 10000"/>
              <a:gd name="connsiteX42" fmla="*/ 1234 w 9648"/>
              <a:gd name="connsiteY42" fmla="*/ 1283 h 10000"/>
              <a:gd name="connsiteX43" fmla="*/ 530 w 9648"/>
              <a:gd name="connsiteY43" fmla="*/ 1377 h 10000"/>
              <a:gd name="connsiteX44" fmla="*/ 0 w 9648"/>
              <a:gd name="connsiteY44" fmla="*/ 1377 h 10000"/>
              <a:gd name="connsiteX45" fmla="*/ 0 w 9648"/>
              <a:gd name="connsiteY45" fmla="*/ 963 h 10000"/>
              <a:gd name="connsiteX46" fmla="*/ 530 w 9648"/>
              <a:gd name="connsiteY46" fmla="*/ 963 h 10000"/>
              <a:gd name="connsiteX47" fmla="*/ 1234 w 9648"/>
              <a:gd name="connsiteY47" fmla="*/ 856 h 10000"/>
              <a:gd name="connsiteX48" fmla="*/ 1915 w 9648"/>
              <a:gd name="connsiteY48" fmla="*/ 856 h 10000"/>
              <a:gd name="connsiteX49" fmla="*/ 2622 w 9648"/>
              <a:gd name="connsiteY49" fmla="*/ 749 h 10000"/>
              <a:gd name="connsiteX50" fmla="*/ 3150 w 9648"/>
              <a:gd name="connsiteY50" fmla="*/ 535 h 10000"/>
              <a:gd name="connsiteX51" fmla="*/ 3678 w 9648"/>
              <a:gd name="connsiteY51" fmla="*/ 535 h 10000"/>
              <a:gd name="connsiteX52" fmla="*/ 4031 w 9648"/>
              <a:gd name="connsiteY52" fmla="*/ 428 h 10000"/>
              <a:gd name="connsiteX53" fmla="*/ 4207 w 9648"/>
              <a:gd name="connsiteY53" fmla="*/ 214 h 10000"/>
              <a:gd name="connsiteX54" fmla="*/ 4382 w 9648"/>
              <a:gd name="connsiteY54" fmla="*/ 214 h 10000"/>
              <a:gd name="connsiteX55" fmla="*/ 4559 w 9648"/>
              <a:gd name="connsiteY55" fmla="*/ 107 h 10000"/>
              <a:gd name="connsiteX56" fmla="*/ 4736 w 9648"/>
              <a:gd name="connsiteY56" fmla="*/ 107 h 10000"/>
              <a:gd name="connsiteX57" fmla="*/ 4736 w 9648"/>
              <a:gd name="connsiteY57" fmla="*/ 0 h 10000"/>
              <a:gd name="connsiteX58" fmla="*/ 4912 w 9648"/>
              <a:gd name="connsiteY58" fmla="*/ 107 h 10000"/>
              <a:gd name="connsiteX59" fmla="*/ 5088 w 9648"/>
              <a:gd name="connsiteY59" fmla="*/ 107 h 10000"/>
              <a:gd name="connsiteX60" fmla="*/ 5441 w 9648"/>
              <a:gd name="connsiteY60" fmla="*/ 214 h 10000"/>
              <a:gd name="connsiteX61" fmla="*/ 5793 w 9648"/>
              <a:gd name="connsiteY61" fmla="*/ 428 h 10000"/>
              <a:gd name="connsiteX62" fmla="*/ 5948 w 9648"/>
              <a:gd name="connsiteY62" fmla="*/ 535 h 10000"/>
              <a:gd name="connsiteX63" fmla="*/ 6300 w 9648"/>
              <a:gd name="connsiteY63" fmla="*/ 749 h 10000"/>
              <a:gd name="connsiteX64" fmla="*/ 6300 w 9648"/>
              <a:gd name="connsiteY64" fmla="*/ 856 h 10000"/>
              <a:gd name="connsiteX65" fmla="*/ 6476 w 9648"/>
              <a:gd name="connsiteY65" fmla="*/ 963 h 10000"/>
              <a:gd name="connsiteX66" fmla="*/ 6300 w 9648"/>
              <a:gd name="connsiteY66" fmla="*/ 1070 h 10000"/>
              <a:gd name="connsiteX67" fmla="*/ 6123 w 9648"/>
              <a:gd name="connsiteY67" fmla="*/ 1176 h 10000"/>
              <a:gd name="connsiteX68" fmla="*/ 5948 w 9648"/>
              <a:gd name="connsiteY68" fmla="*/ 1176 h 10000"/>
              <a:gd name="connsiteX69" fmla="*/ 5793 w 9648"/>
              <a:gd name="connsiteY69" fmla="*/ 1283 h 10000"/>
              <a:gd name="connsiteX70" fmla="*/ 5617 w 9648"/>
              <a:gd name="connsiteY70" fmla="*/ 1591 h 10000"/>
              <a:gd name="connsiteX71" fmla="*/ 5441 w 9648"/>
              <a:gd name="connsiteY71" fmla="*/ 1805 h 10000"/>
              <a:gd name="connsiteX72" fmla="*/ 5441 w 9648"/>
              <a:gd name="connsiteY72" fmla="*/ 2126 h 10000"/>
              <a:gd name="connsiteX73" fmla="*/ 5265 w 9648"/>
              <a:gd name="connsiteY73" fmla="*/ 2447 h 10000"/>
              <a:gd name="connsiteX74" fmla="*/ 5088 w 9648"/>
              <a:gd name="connsiteY74" fmla="*/ 2767 h 10000"/>
              <a:gd name="connsiteX75" fmla="*/ 5088 w 9648"/>
              <a:gd name="connsiteY75" fmla="*/ 3302 h 10000"/>
              <a:gd name="connsiteX76" fmla="*/ 4912 w 9648"/>
              <a:gd name="connsiteY76" fmla="*/ 3730 h 10000"/>
              <a:gd name="connsiteX77" fmla="*/ 4736 w 9648"/>
              <a:gd name="connsiteY77" fmla="*/ 4144 h 10000"/>
              <a:gd name="connsiteX78" fmla="*/ 4736 w 9648"/>
              <a:gd name="connsiteY78" fmla="*/ 4572 h 10000"/>
              <a:gd name="connsiteX79" fmla="*/ 4559 w 9648"/>
              <a:gd name="connsiteY79" fmla="*/ 4893 h 10000"/>
              <a:gd name="connsiteX80" fmla="*/ 4559 w 9648"/>
              <a:gd name="connsiteY80" fmla="*/ 5214 h 10000"/>
              <a:gd name="connsiteX81" fmla="*/ 4559 w 9648"/>
              <a:gd name="connsiteY81" fmla="*/ 5535 h 10000"/>
              <a:gd name="connsiteX82" fmla="*/ 4559 w 9648"/>
              <a:gd name="connsiteY82" fmla="*/ 5749 h 10000"/>
              <a:gd name="connsiteX83" fmla="*/ 4559 w 9648"/>
              <a:gd name="connsiteY83" fmla="*/ 5963 h 10000"/>
              <a:gd name="connsiteX84" fmla="*/ 4559 w 9648"/>
              <a:gd name="connsiteY84" fmla="*/ 6698 h 10000"/>
              <a:gd name="connsiteX85" fmla="*/ 4736 w 9648"/>
              <a:gd name="connsiteY85" fmla="*/ 7126 h 10000"/>
              <a:gd name="connsiteX86" fmla="*/ 4736 w 9648"/>
              <a:gd name="connsiteY86" fmla="*/ 7447 h 10000"/>
              <a:gd name="connsiteX87" fmla="*/ 4912 w 9648"/>
              <a:gd name="connsiteY87" fmla="*/ 7874 h 10000"/>
              <a:gd name="connsiteX88" fmla="*/ 5265 w 9648"/>
              <a:gd name="connsiteY88" fmla="*/ 8088 h 10000"/>
              <a:gd name="connsiteX89" fmla="*/ 5441 w 9648"/>
              <a:gd name="connsiteY89" fmla="*/ 8409 h 10000"/>
              <a:gd name="connsiteX90" fmla="*/ 5793 w 9648"/>
              <a:gd name="connsiteY90" fmla="*/ 8623 h 10000"/>
              <a:gd name="connsiteX91" fmla="*/ 6123 w 9648"/>
              <a:gd name="connsiteY91" fmla="*/ 8730 h 10000"/>
              <a:gd name="connsiteX92" fmla="*/ 6476 w 9648"/>
              <a:gd name="connsiteY92" fmla="*/ 8837 h 10000"/>
              <a:gd name="connsiteX93" fmla="*/ 7005 w 9648"/>
              <a:gd name="connsiteY93" fmla="*/ 8944 h 10000"/>
              <a:gd name="connsiteX94" fmla="*/ 7710 w 9648"/>
              <a:gd name="connsiteY94" fmla="*/ 8944 h 10000"/>
              <a:gd name="connsiteX0" fmla="*/ 9452 w 9452"/>
              <a:gd name="connsiteY0" fmla="*/ 10000 h 10000"/>
              <a:gd name="connsiteX1" fmla="*/ 8903 w 9452"/>
              <a:gd name="connsiteY1" fmla="*/ 10000 h 10000"/>
              <a:gd name="connsiteX2" fmla="*/ 8539 w 9452"/>
              <a:gd name="connsiteY2" fmla="*/ 10000 h 10000"/>
              <a:gd name="connsiteX3" fmla="*/ 8173 w 9452"/>
              <a:gd name="connsiteY3" fmla="*/ 10000 h 10000"/>
              <a:gd name="connsiteX4" fmla="*/ 7443 w 9452"/>
              <a:gd name="connsiteY4" fmla="*/ 9893 h 10000"/>
              <a:gd name="connsiteX5" fmla="*/ 6712 w 9452"/>
              <a:gd name="connsiteY5" fmla="*/ 9786 h 10000"/>
              <a:gd name="connsiteX6" fmla="*/ 6165 w 9452"/>
              <a:gd name="connsiteY6" fmla="*/ 9679 h 10000"/>
              <a:gd name="connsiteX7" fmla="*/ 5822 w 9452"/>
              <a:gd name="connsiteY7" fmla="*/ 9572 h 10000"/>
              <a:gd name="connsiteX8" fmla="*/ 5457 w 9452"/>
              <a:gd name="connsiteY8" fmla="*/ 9358 h 10000"/>
              <a:gd name="connsiteX9" fmla="*/ 5091 w 9452"/>
              <a:gd name="connsiteY9" fmla="*/ 9144 h 10000"/>
              <a:gd name="connsiteX10" fmla="*/ 4725 w 9452"/>
              <a:gd name="connsiteY10" fmla="*/ 8944 h 10000"/>
              <a:gd name="connsiteX11" fmla="*/ 4542 w 9452"/>
              <a:gd name="connsiteY11" fmla="*/ 8623 h 10000"/>
              <a:gd name="connsiteX12" fmla="*/ 4360 w 9452"/>
              <a:gd name="connsiteY12" fmla="*/ 8302 h 10000"/>
              <a:gd name="connsiteX13" fmla="*/ 4178 w 9452"/>
              <a:gd name="connsiteY13" fmla="*/ 7981 h 10000"/>
              <a:gd name="connsiteX14" fmla="*/ 3997 w 9452"/>
              <a:gd name="connsiteY14" fmla="*/ 7553 h 10000"/>
              <a:gd name="connsiteX15" fmla="*/ 3812 w 9452"/>
              <a:gd name="connsiteY15" fmla="*/ 7233 h 10000"/>
              <a:gd name="connsiteX16" fmla="*/ 3812 w 9452"/>
              <a:gd name="connsiteY16" fmla="*/ 6805 h 10000"/>
              <a:gd name="connsiteX17" fmla="*/ 3812 w 9452"/>
              <a:gd name="connsiteY17" fmla="*/ 6283 h 10000"/>
              <a:gd name="connsiteX18" fmla="*/ 3812 w 9452"/>
              <a:gd name="connsiteY18" fmla="*/ 5749 h 10000"/>
              <a:gd name="connsiteX19" fmla="*/ 3812 w 9452"/>
              <a:gd name="connsiteY19" fmla="*/ 5321 h 10000"/>
              <a:gd name="connsiteX20" fmla="*/ 3812 w 9452"/>
              <a:gd name="connsiteY20" fmla="*/ 4679 h 10000"/>
              <a:gd name="connsiteX21" fmla="*/ 3997 w 9452"/>
              <a:gd name="connsiteY21" fmla="*/ 4144 h 10000"/>
              <a:gd name="connsiteX22" fmla="*/ 4178 w 9452"/>
              <a:gd name="connsiteY22" fmla="*/ 3516 h 10000"/>
              <a:gd name="connsiteX23" fmla="*/ 4178 w 9452"/>
              <a:gd name="connsiteY23" fmla="*/ 2981 h 10000"/>
              <a:gd name="connsiteX24" fmla="*/ 4360 w 9452"/>
              <a:gd name="connsiteY24" fmla="*/ 2447 h 10000"/>
              <a:gd name="connsiteX25" fmla="*/ 4360 w 9452"/>
              <a:gd name="connsiteY25" fmla="*/ 2019 h 10000"/>
              <a:gd name="connsiteX26" fmla="*/ 4542 w 9452"/>
              <a:gd name="connsiteY26" fmla="*/ 1591 h 10000"/>
              <a:gd name="connsiteX27" fmla="*/ 4542 w 9452"/>
              <a:gd name="connsiteY27" fmla="*/ 1283 h 10000"/>
              <a:gd name="connsiteX28" fmla="*/ 4542 w 9452"/>
              <a:gd name="connsiteY28" fmla="*/ 1176 h 10000"/>
              <a:gd name="connsiteX29" fmla="*/ 4542 w 9452"/>
              <a:gd name="connsiteY29" fmla="*/ 1070 h 10000"/>
              <a:gd name="connsiteX30" fmla="*/ 4542 w 9452"/>
              <a:gd name="connsiteY30" fmla="*/ 963 h 10000"/>
              <a:gd name="connsiteX31" fmla="*/ 4542 w 9452"/>
              <a:gd name="connsiteY31" fmla="*/ 963 h 10000"/>
              <a:gd name="connsiteX32" fmla="*/ 4542 w 9452"/>
              <a:gd name="connsiteY32" fmla="*/ 963 h 10000"/>
              <a:gd name="connsiteX33" fmla="*/ 4360 w 9452"/>
              <a:gd name="connsiteY33" fmla="*/ 963 h 10000"/>
              <a:gd name="connsiteX34" fmla="*/ 4178 w 9452"/>
              <a:gd name="connsiteY34" fmla="*/ 963 h 10000"/>
              <a:gd name="connsiteX35" fmla="*/ 3997 w 9452"/>
              <a:gd name="connsiteY35" fmla="*/ 963 h 10000"/>
              <a:gd name="connsiteX36" fmla="*/ 3812 w 9452"/>
              <a:gd name="connsiteY36" fmla="*/ 963 h 10000"/>
              <a:gd name="connsiteX37" fmla="*/ 3448 w 9452"/>
              <a:gd name="connsiteY37" fmla="*/ 1070 h 10000"/>
              <a:gd name="connsiteX38" fmla="*/ 3265 w 9452"/>
              <a:gd name="connsiteY38" fmla="*/ 1070 h 10000"/>
              <a:gd name="connsiteX39" fmla="*/ 2900 w 9452"/>
              <a:gd name="connsiteY39" fmla="*/ 1176 h 10000"/>
              <a:gd name="connsiteX40" fmla="*/ 1985 w 9452"/>
              <a:gd name="connsiteY40" fmla="*/ 1283 h 10000"/>
              <a:gd name="connsiteX41" fmla="*/ 1279 w 9452"/>
              <a:gd name="connsiteY41" fmla="*/ 1283 h 10000"/>
              <a:gd name="connsiteX42" fmla="*/ 549 w 9452"/>
              <a:gd name="connsiteY42" fmla="*/ 1377 h 10000"/>
              <a:gd name="connsiteX43" fmla="*/ 0 w 9452"/>
              <a:gd name="connsiteY43" fmla="*/ 1377 h 10000"/>
              <a:gd name="connsiteX44" fmla="*/ 0 w 9452"/>
              <a:gd name="connsiteY44" fmla="*/ 963 h 10000"/>
              <a:gd name="connsiteX45" fmla="*/ 549 w 9452"/>
              <a:gd name="connsiteY45" fmla="*/ 963 h 10000"/>
              <a:gd name="connsiteX46" fmla="*/ 1279 w 9452"/>
              <a:gd name="connsiteY46" fmla="*/ 856 h 10000"/>
              <a:gd name="connsiteX47" fmla="*/ 1985 w 9452"/>
              <a:gd name="connsiteY47" fmla="*/ 856 h 10000"/>
              <a:gd name="connsiteX48" fmla="*/ 2718 w 9452"/>
              <a:gd name="connsiteY48" fmla="*/ 749 h 10000"/>
              <a:gd name="connsiteX49" fmla="*/ 3265 w 9452"/>
              <a:gd name="connsiteY49" fmla="*/ 535 h 10000"/>
              <a:gd name="connsiteX50" fmla="*/ 3812 w 9452"/>
              <a:gd name="connsiteY50" fmla="*/ 535 h 10000"/>
              <a:gd name="connsiteX51" fmla="*/ 4178 w 9452"/>
              <a:gd name="connsiteY51" fmla="*/ 428 h 10000"/>
              <a:gd name="connsiteX52" fmla="*/ 4360 w 9452"/>
              <a:gd name="connsiteY52" fmla="*/ 214 h 10000"/>
              <a:gd name="connsiteX53" fmla="*/ 4542 w 9452"/>
              <a:gd name="connsiteY53" fmla="*/ 214 h 10000"/>
              <a:gd name="connsiteX54" fmla="*/ 4725 w 9452"/>
              <a:gd name="connsiteY54" fmla="*/ 107 h 10000"/>
              <a:gd name="connsiteX55" fmla="*/ 4909 w 9452"/>
              <a:gd name="connsiteY55" fmla="*/ 107 h 10000"/>
              <a:gd name="connsiteX56" fmla="*/ 4909 w 9452"/>
              <a:gd name="connsiteY56" fmla="*/ 0 h 10000"/>
              <a:gd name="connsiteX57" fmla="*/ 5091 w 9452"/>
              <a:gd name="connsiteY57" fmla="*/ 107 h 10000"/>
              <a:gd name="connsiteX58" fmla="*/ 5274 w 9452"/>
              <a:gd name="connsiteY58" fmla="*/ 107 h 10000"/>
              <a:gd name="connsiteX59" fmla="*/ 5640 w 9452"/>
              <a:gd name="connsiteY59" fmla="*/ 214 h 10000"/>
              <a:gd name="connsiteX60" fmla="*/ 6004 w 9452"/>
              <a:gd name="connsiteY60" fmla="*/ 428 h 10000"/>
              <a:gd name="connsiteX61" fmla="*/ 6165 w 9452"/>
              <a:gd name="connsiteY61" fmla="*/ 535 h 10000"/>
              <a:gd name="connsiteX62" fmla="*/ 6530 w 9452"/>
              <a:gd name="connsiteY62" fmla="*/ 749 h 10000"/>
              <a:gd name="connsiteX63" fmla="*/ 6530 w 9452"/>
              <a:gd name="connsiteY63" fmla="*/ 856 h 10000"/>
              <a:gd name="connsiteX64" fmla="*/ 6712 w 9452"/>
              <a:gd name="connsiteY64" fmla="*/ 963 h 10000"/>
              <a:gd name="connsiteX65" fmla="*/ 6530 w 9452"/>
              <a:gd name="connsiteY65" fmla="*/ 1070 h 10000"/>
              <a:gd name="connsiteX66" fmla="*/ 6346 w 9452"/>
              <a:gd name="connsiteY66" fmla="*/ 1176 h 10000"/>
              <a:gd name="connsiteX67" fmla="*/ 6165 w 9452"/>
              <a:gd name="connsiteY67" fmla="*/ 1176 h 10000"/>
              <a:gd name="connsiteX68" fmla="*/ 6004 w 9452"/>
              <a:gd name="connsiteY68" fmla="*/ 1283 h 10000"/>
              <a:gd name="connsiteX69" fmla="*/ 5822 w 9452"/>
              <a:gd name="connsiteY69" fmla="*/ 1591 h 10000"/>
              <a:gd name="connsiteX70" fmla="*/ 5640 w 9452"/>
              <a:gd name="connsiteY70" fmla="*/ 1805 h 10000"/>
              <a:gd name="connsiteX71" fmla="*/ 5640 w 9452"/>
              <a:gd name="connsiteY71" fmla="*/ 2126 h 10000"/>
              <a:gd name="connsiteX72" fmla="*/ 5457 w 9452"/>
              <a:gd name="connsiteY72" fmla="*/ 2447 h 10000"/>
              <a:gd name="connsiteX73" fmla="*/ 5274 w 9452"/>
              <a:gd name="connsiteY73" fmla="*/ 2767 h 10000"/>
              <a:gd name="connsiteX74" fmla="*/ 5274 w 9452"/>
              <a:gd name="connsiteY74" fmla="*/ 3302 h 10000"/>
              <a:gd name="connsiteX75" fmla="*/ 5091 w 9452"/>
              <a:gd name="connsiteY75" fmla="*/ 3730 h 10000"/>
              <a:gd name="connsiteX76" fmla="*/ 4909 w 9452"/>
              <a:gd name="connsiteY76" fmla="*/ 4144 h 10000"/>
              <a:gd name="connsiteX77" fmla="*/ 4909 w 9452"/>
              <a:gd name="connsiteY77" fmla="*/ 4572 h 10000"/>
              <a:gd name="connsiteX78" fmla="*/ 4725 w 9452"/>
              <a:gd name="connsiteY78" fmla="*/ 4893 h 10000"/>
              <a:gd name="connsiteX79" fmla="*/ 4725 w 9452"/>
              <a:gd name="connsiteY79" fmla="*/ 5214 h 10000"/>
              <a:gd name="connsiteX80" fmla="*/ 4725 w 9452"/>
              <a:gd name="connsiteY80" fmla="*/ 5535 h 10000"/>
              <a:gd name="connsiteX81" fmla="*/ 4725 w 9452"/>
              <a:gd name="connsiteY81" fmla="*/ 5749 h 10000"/>
              <a:gd name="connsiteX82" fmla="*/ 4725 w 9452"/>
              <a:gd name="connsiteY82" fmla="*/ 5963 h 10000"/>
              <a:gd name="connsiteX83" fmla="*/ 4725 w 9452"/>
              <a:gd name="connsiteY83" fmla="*/ 6698 h 10000"/>
              <a:gd name="connsiteX84" fmla="*/ 4909 w 9452"/>
              <a:gd name="connsiteY84" fmla="*/ 7126 h 10000"/>
              <a:gd name="connsiteX85" fmla="*/ 4909 w 9452"/>
              <a:gd name="connsiteY85" fmla="*/ 7447 h 10000"/>
              <a:gd name="connsiteX86" fmla="*/ 5091 w 9452"/>
              <a:gd name="connsiteY86" fmla="*/ 7874 h 10000"/>
              <a:gd name="connsiteX87" fmla="*/ 5457 w 9452"/>
              <a:gd name="connsiteY87" fmla="*/ 8088 h 10000"/>
              <a:gd name="connsiteX88" fmla="*/ 5640 w 9452"/>
              <a:gd name="connsiteY88" fmla="*/ 8409 h 10000"/>
              <a:gd name="connsiteX89" fmla="*/ 6004 w 9452"/>
              <a:gd name="connsiteY89" fmla="*/ 8623 h 10000"/>
              <a:gd name="connsiteX90" fmla="*/ 6346 w 9452"/>
              <a:gd name="connsiteY90" fmla="*/ 8730 h 10000"/>
              <a:gd name="connsiteX91" fmla="*/ 6712 w 9452"/>
              <a:gd name="connsiteY91" fmla="*/ 8837 h 10000"/>
              <a:gd name="connsiteX92" fmla="*/ 7261 w 9452"/>
              <a:gd name="connsiteY92" fmla="*/ 8944 h 10000"/>
              <a:gd name="connsiteX93" fmla="*/ 7991 w 9452"/>
              <a:gd name="connsiteY93" fmla="*/ 8944 h 10000"/>
              <a:gd name="connsiteX0" fmla="*/ 9419 w 9419"/>
              <a:gd name="connsiteY0" fmla="*/ 10000 h 10000"/>
              <a:gd name="connsiteX1" fmla="*/ 9034 w 9419"/>
              <a:gd name="connsiteY1" fmla="*/ 10000 h 10000"/>
              <a:gd name="connsiteX2" fmla="*/ 8647 w 9419"/>
              <a:gd name="connsiteY2" fmla="*/ 10000 h 10000"/>
              <a:gd name="connsiteX3" fmla="*/ 7875 w 9419"/>
              <a:gd name="connsiteY3" fmla="*/ 9893 h 10000"/>
              <a:gd name="connsiteX4" fmla="*/ 7101 w 9419"/>
              <a:gd name="connsiteY4" fmla="*/ 9786 h 10000"/>
              <a:gd name="connsiteX5" fmla="*/ 6522 w 9419"/>
              <a:gd name="connsiteY5" fmla="*/ 9679 h 10000"/>
              <a:gd name="connsiteX6" fmla="*/ 6160 w 9419"/>
              <a:gd name="connsiteY6" fmla="*/ 9572 h 10000"/>
              <a:gd name="connsiteX7" fmla="*/ 5773 w 9419"/>
              <a:gd name="connsiteY7" fmla="*/ 9358 h 10000"/>
              <a:gd name="connsiteX8" fmla="*/ 5386 w 9419"/>
              <a:gd name="connsiteY8" fmla="*/ 9144 h 10000"/>
              <a:gd name="connsiteX9" fmla="*/ 4999 w 9419"/>
              <a:gd name="connsiteY9" fmla="*/ 8944 h 10000"/>
              <a:gd name="connsiteX10" fmla="*/ 4805 w 9419"/>
              <a:gd name="connsiteY10" fmla="*/ 8623 h 10000"/>
              <a:gd name="connsiteX11" fmla="*/ 4613 w 9419"/>
              <a:gd name="connsiteY11" fmla="*/ 8302 h 10000"/>
              <a:gd name="connsiteX12" fmla="*/ 4420 w 9419"/>
              <a:gd name="connsiteY12" fmla="*/ 7981 h 10000"/>
              <a:gd name="connsiteX13" fmla="*/ 4229 w 9419"/>
              <a:gd name="connsiteY13" fmla="*/ 7553 h 10000"/>
              <a:gd name="connsiteX14" fmla="*/ 4033 w 9419"/>
              <a:gd name="connsiteY14" fmla="*/ 7233 h 10000"/>
              <a:gd name="connsiteX15" fmla="*/ 4033 w 9419"/>
              <a:gd name="connsiteY15" fmla="*/ 6805 h 10000"/>
              <a:gd name="connsiteX16" fmla="*/ 4033 w 9419"/>
              <a:gd name="connsiteY16" fmla="*/ 6283 h 10000"/>
              <a:gd name="connsiteX17" fmla="*/ 4033 w 9419"/>
              <a:gd name="connsiteY17" fmla="*/ 5749 h 10000"/>
              <a:gd name="connsiteX18" fmla="*/ 4033 w 9419"/>
              <a:gd name="connsiteY18" fmla="*/ 5321 h 10000"/>
              <a:gd name="connsiteX19" fmla="*/ 4033 w 9419"/>
              <a:gd name="connsiteY19" fmla="*/ 4679 h 10000"/>
              <a:gd name="connsiteX20" fmla="*/ 4229 w 9419"/>
              <a:gd name="connsiteY20" fmla="*/ 4144 h 10000"/>
              <a:gd name="connsiteX21" fmla="*/ 4420 w 9419"/>
              <a:gd name="connsiteY21" fmla="*/ 3516 h 10000"/>
              <a:gd name="connsiteX22" fmla="*/ 4420 w 9419"/>
              <a:gd name="connsiteY22" fmla="*/ 2981 h 10000"/>
              <a:gd name="connsiteX23" fmla="*/ 4613 w 9419"/>
              <a:gd name="connsiteY23" fmla="*/ 2447 h 10000"/>
              <a:gd name="connsiteX24" fmla="*/ 4613 w 9419"/>
              <a:gd name="connsiteY24" fmla="*/ 2019 h 10000"/>
              <a:gd name="connsiteX25" fmla="*/ 4805 w 9419"/>
              <a:gd name="connsiteY25" fmla="*/ 1591 h 10000"/>
              <a:gd name="connsiteX26" fmla="*/ 4805 w 9419"/>
              <a:gd name="connsiteY26" fmla="*/ 1283 h 10000"/>
              <a:gd name="connsiteX27" fmla="*/ 4805 w 9419"/>
              <a:gd name="connsiteY27" fmla="*/ 1176 h 10000"/>
              <a:gd name="connsiteX28" fmla="*/ 4805 w 9419"/>
              <a:gd name="connsiteY28" fmla="*/ 1070 h 10000"/>
              <a:gd name="connsiteX29" fmla="*/ 4805 w 9419"/>
              <a:gd name="connsiteY29" fmla="*/ 963 h 10000"/>
              <a:gd name="connsiteX30" fmla="*/ 4805 w 9419"/>
              <a:gd name="connsiteY30" fmla="*/ 963 h 10000"/>
              <a:gd name="connsiteX31" fmla="*/ 4805 w 9419"/>
              <a:gd name="connsiteY31" fmla="*/ 963 h 10000"/>
              <a:gd name="connsiteX32" fmla="*/ 4613 w 9419"/>
              <a:gd name="connsiteY32" fmla="*/ 963 h 10000"/>
              <a:gd name="connsiteX33" fmla="*/ 4420 w 9419"/>
              <a:gd name="connsiteY33" fmla="*/ 963 h 10000"/>
              <a:gd name="connsiteX34" fmla="*/ 4229 w 9419"/>
              <a:gd name="connsiteY34" fmla="*/ 963 h 10000"/>
              <a:gd name="connsiteX35" fmla="*/ 4033 w 9419"/>
              <a:gd name="connsiteY35" fmla="*/ 963 h 10000"/>
              <a:gd name="connsiteX36" fmla="*/ 3648 w 9419"/>
              <a:gd name="connsiteY36" fmla="*/ 1070 h 10000"/>
              <a:gd name="connsiteX37" fmla="*/ 3454 w 9419"/>
              <a:gd name="connsiteY37" fmla="*/ 1070 h 10000"/>
              <a:gd name="connsiteX38" fmla="*/ 3068 w 9419"/>
              <a:gd name="connsiteY38" fmla="*/ 1176 h 10000"/>
              <a:gd name="connsiteX39" fmla="*/ 2100 w 9419"/>
              <a:gd name="connsiteY39" fmla="*/ 1283 h 10000"/>
              <a:gd name="connsiteX40" fmla="*/ 1353 w 9419"/>
              <a:gd name="connsiteY40" fmla="*/ 1283 h 10000"/>
              <a:gd name="connsiteX41" fmla="*/ 581 w 9419"/>
              <a:gd name="connsiteY41" fmla="*/ 1377 h 10000"/>
              <a:gd name="connsiteX42" fmla="*/ 0 w 9419"/>
              <a:gd name="connsiteY42" fmla="*/ 1377 h 10000"/>
              <a:gd name="connsiteX43" fmla="*/ 0 w 9419"/>
              <a:gd name="connsiteY43" fmla="*/ 963 h 10000"/>
              <a:gd name="connsiteX44" fmla="*/ 581 w 9419"/>
              <a:gd name="connsiteY44" fmla="*/ 963 h 10000"/>
              <a:gd name="connsiteX45" fmla="*/ 1353 w 9419"/>
              <a:gd name="connsiteY45" fmla="*/ 856 h 10000"/>
              <a:gd name="connsiteX46" fmla="*/ 2100 w 9419"/>
              <a:gd name="connsiteY46" fmla="*/ 856 h 10000"/>
              <a:gd name="connsiteX47" fmla="*/ 2876 w 9419"/>
              <a:gd name="connsiteY47" fmla="*/ 749 h 10000"/>
              <a:gd name="connsiteX48" fmla="*/ 3454 w 9419"/>
              <a:gd name="connsiteY48" fmla="*/ 535 h 10000"/>
              <a:gd name="connsiteX49" fmla="*/ 4033 w 9419"/>
              <a:gd name="connsiteY49" fmla="*/ 535 h 10000"/>
              <a:gd name="connsiteX50" fmla="*/ 4420 w 9419"/>
              <a:gd name="connsiteY50" fmla="*/ 428 h 10000"/>
              <a:gd name="connsiteX51" fmla="*/ 4613 w 9419"/>
              <a:gd name="connsiteY51" fmla="*/ 214 h 10000"/>
              <a:gd name="connsiteX52" fmla="*/ 4805 w 9419"/>
              <a:gd name="connsiteY52" fmla="*/ 214 h 10000"/>
              <a:gd name="connsiteX53" fmla="*/ 4999 w 9419"/>
              <a:gd name="connsiteY53" fmla="*/ 107 h 10000"/>
              <a:gd name="connsiteX54" fmla="*/ 5194 w 9419"/>
              <a:gd name="connsiteY54" fmla="*/ 107 h 10000"/>
              <a:gd name="connsiteX55" fmla="*/ 5194 w 9419"/>
              <a:gd name="connsiteY55" fmla="*/ 0 h 10000"/>
              <a:gd name="connsiteX56" fmla="*/ 5386 w 9419"/>
              <a:gd name="connsiteY56" fmla="*/ 107 h 10000"/>
              <a:gd name="connsiteX57" fmla="*/ 5580 w 9419"/>
              <a:gd name="connsiteY57" fmla="*/ 107 h 10000"/>
              <a:gd name="connsiteX58" fmla="*/ 5967 w 9419"/>
              <a:gd name="connsiteY58" fmla="*/ 214 h 10000"/>
              <a:gd name="connsiteX59" fmla="*/ 6352 w 9419"/>
              <a:gd name="connsiteY59" fmla="*/ 428 h 10000"/>
              <a:gd name="connsiteX60" fmla="*/ 6522 w 9419"/>
              <a:gd name="connsiteY60" fmla="*/ 535 h 10000"/>
              <a:gd name="connsiteX61" fmla="*/ 6909 w 9419"/>
              <a:gd name="connsiteY61" fmla="*/ 749 h 10000"/>
              <a:gd name="connsiteX62" fmla="*/ 6909 w 9419"/>
              <a:gd name="connsiteY62" fmla="*/ 856 h 10000"/>
              <a:gd name="connsiteX63" fmla="*/ 7101 w 9419"/>
              <a:gd name="connsiteY63" fmla="*/ 963 h 10000"/>
              <a:gd name="connsiteX64" fmla="*/ 6909 w 9419"/>
              <a:gd name="connsiteY64" fmla="*/ 1070 h 10000"/>
              <a:gd name="connsiteX65" fmla="*/ 6714 w 9419"/>
              <a:gd name="connsiteY65" fmla="*/ 1176 h 10000"/>
              <a:gd name="connsiteX66" fmla="*/ 6522 w 9419"/>
              <a:gd name="connsiteY66" fmla="*/ 1176 h 10000"/>
              <a:gd name="connsiteX67" fmla="*/ 6352 w 9419"/>
              <a:gd name="connsiteY67" fmla="*/ 1283 h 10000"/>
              <a:gd name="connsiteX68" fmla="*/ 6160 w 9419"/>
              <a:gd name="connsiteY68" fmla="*/ 1591 h 10000"/>
              <a:gd name="connsiteX69" fmla="*/ 5967 w 9419"/>
              <a:gd name="connsiteY69" fmla="*/ 1805 h 10000"/>
              <a:gd name="connsiteX70" fmla="*/ 5967 w 9419"/>
              <a:gd name="connsiteY70" fmla="*/ 2126 h 10000"/>
              <a:gd name="connsiteX71" fmla="*/ 5773 w 9419"/>
              <a:gd name="connsiteY71" fmla="*/ 2447 h 10000"/>
              <a:gd name="connsiteX72" fmla="*/ 5580 w 9419"/>
              <a:gd name="connsiteY72" fmla="*/ 2767 h 10000"/>
              <a:gd name="connsiteX73" fmla="*/ 5580 w 9419"/>
              <a:gd name="connsiteY73" fmla="*/ 3302 h 10000"/>
              <a:gd name="connsiteX74" fmla="*/ 5386 w 9419"/>
              <a:gd name="connsiteY74" fmla="*/ 3730 h 10000"/>
              <a:gd name="connsiteX75" fmla="*/ 5194 w 9419"/>
              <a:gd name="connsiteY75" fmla="*/ 4144 h 10000"/>
              <a:gd name="connsiteX76" fmla="*/ 5194 w 9419"/>
              <a:gd name="connsiteY76" fmla="*/ 4572 h 10000"/>
              <a:gd name="connsiteX77" fmla="*/ 4999 w 9419"/>
              <a:gd name="connsiteY77" fmla="*/ 4893 h 10000"/>
              <a:gd name="connsiteX78" fmla="*/ 4999 w 9419"/>
              <a:gd name="connsiteY78" fmla="*/ 5214 h 10000"/>
              <a:gd name="connsiteX79" fmla="*/ 4999 w 9419"/>
              <a:gd name="connsiteY79" fmla="*/ 5535 h 10000"/>
              <a:gd name="connsiteX80" fmla="*/ 4999 w 9419"/>
              <a:gd name="connsiteY80" fmla="*/ 5749 h 10000"/>
              <a:gd name="connsiteX81" fmla="*/ 4999 w 9419"/>
              <a:gd name="connsiteY81" fmla="*/ 5963 h 10000"/>
              <a:gd name="connsiteX82" fmla="*/ 4999 w 9419"/>
              <a:gd name="connsiteY82" fmla="*/ 6698 h 10000"/>
              <a:gd name="connsiteX83" fmla="*/ 5194 w 9419"/>
              <a:gd name="connsiteY83" fmla="*/ 7126 h 10000"/>
              <a:gd name="connsiteX84" fmla="*/ 5194 w 9419"/>
              <a:gd name="connsiteY84" fmla="*/ 7447 h 10000"/>
              <a:gd name="connsiteX85" fmla="*/ 5386 w 9419"/>
              <a:gd name="connsiteY85" fmla="*/ 7874 h 10000"/>
              <a:gd name="connsiteX86" fmla="*/ 5773 w 9419"/>
              <a:gd name="connsiteY86" fmla="*/ 8088 h 10000"/>
              <a:gd name="connsiteX87" fmla="*/ 5967 w 9419"/>
              <a:gd name="connsiteY87" fmla="*/ 8409 h 10000"/>
              <a:gd name="connsiteX88" fmla="*/ 6352 w 9419"/>
              <a:gd name="connsiteY88" fmla="*/ 8623 h 10000"/>
              <a:gd name="connsiteX89" fmla="*/ 6714 w 9419"/>
              <a:gd name="connsiteY89" fmla="*/ 8730 h 10000"/>
              <a:gd name="connsiteX90" fmla="*/ 7101 w 9419"/>
              <a:gd name="connsiteY90" fmla="*/ 8837 h 10000"/>
              <a:gd name="connsiteX91" fmla="*/ 7682 w 9419"/>
              <a:gd name="connsiteY91" fmla="*/ 8944 h 10000"/>
              <a:gd name="connsiteX92" fmla="*/ 8454 w 9419"/>
              <a:gd name="connsiteY92" fmla="*/ 8944 h 10000"/>
              <a:gd name="connsiteX0" fmla="*/ 9591 w 9591"/>
              <a:gd name="connsiteY0" fmla="*/ 10000 h 10000"/>
              <a:gd name="connsiteX1" fmla="*/ 9180 w 9591"/>
              <a:gd name="connsiteY1" fmla="*/ 10000 h 10000"/>
              <a:gd name="connsiteX2" fmla="*/ 8361 w 9591"/>
              <a:gd name="connsiteY2" fmla="*/ 9893 h 10000"/>
              <a:gd name="connsiteX3" fmla="*/ 7539 w 9591"/>
              <a:gd name="connsiteY3" fmla="*/ 9786 h 10000"/>
              <a:gd name="connsiteX4" fmla="*/ 6924 w 9591"/>
              <a:gd name="connsiteY4" fmla="*/ 9679 h 10000"/>
              <a:gd name="connsiteX5" fmla="*/ 6540 w 9591"/>
              <a:gd name="connsiteY5" fmla="*/ 9572 h 10000"/>
              <a:gd name="connsiteX6" fmla="*/ 6129 w 9591"/>
              <a:gd name="connsiteY6" fmla="*/ 9358 h 10000"/>
              <a:gd name="connsiteX7" fmla="*/ 5718 w 9591"/>
              <a:gd name="connsiteY7" fmla="*/ 9144 h 10000"/>
              <a:gd name="connsiteX8" fmla="*/ 5307 w 9591"/>
              <a:gd name="connsiteY8" fmla="*/ 8944 h 10000"/>
              <a:gd name="connsiteX9" fmla="*/ 5101 w 9591"/>
              <a:gd name="connsiteY9" fmla="*/ 8623 h 10000"/>
              <a:gd name="connsiteX10" fmla="*/ 4898 w 9591"/>
              <a:gd name="connsiteY10" fmla="*/ 8302 h 10000"/>
              <a:gd name="connsiteX11" fmla="*/ 4693 w 9591"/>
              <a:gd name="connsiteY11" fmla="*/ 7981 h 10000"/>
              <a:gd name="connsiteX12" fmla="*/ 4490 w 9591"/>
              <a:gd name="connsiteY12" fmla="*/ 7553 h 10000"/>
              <a:gd name="connsiteX13" fmla="*/ 4282 w 9591"/>
              <a:gd name="connsiteY13" fmla="*/ 7233 h 10000"/>
              <a:gd name="connsiteX14" fmla="*/ 4282 w 9591"/>
              <a:gd name="connsiteY14" fmla="*/ 6805 h 10000"/>
              <a:gd name="connsiteX15" fmla="*/ 4282 w 9591"/>
              <a:gd name="connsiteY15" fmla="*/ 6283 h 10000"/>
              <a:gd name="connsiteX16" fmla="*/ 4282 w 9591"/>
              <a:gd name="connsiteY16" fmla="*/ 5749 h 10000"/>
              <a:gd name="connsiteX17" fmla="*/ 4282 w 9591"/>
              <a:gd name="connsiteY17" fmla="*/ 5321 h 10000"/>
              <a:gd name="connsiteX18" fmla="*/ 4282 w 9591"/>
              <a:gd name="connsiteY18" fmla="*/ 4679 h 10000"/>
              <a:gd name="connsiteX19" fmla="*/ 4490 w 9591"/>
              <a:gd name="connsiteY19" fmla="*/ 4144 h 10000"/>
              <a:gd name="connsiteX20" fmla="*/ 4693 w 9591"/>
              <a:gd name="connsiteY20" fmla="*/ 3516 h 10000"/>
              <a:gd name="connsiteX21" fmla="*/ 4693 w 9591"/>
              <a:gd name="connsiteY21" fmla="*/ 2981 h 10000"/>
              <a:gd name="connsiteX22" fmla="*/ 4898 w 9591"/>
              <a:gd name="connsiteY22" fmla="*/ 2447 h 10000"/>
              <a:gd name="connsiteX23" fmla="*/ 4898 w 9591"/>
              <a:gd name="connsiteY23" fmla="*/ 2019 h 10000"/>
              <a:gd name="connsiteX24" fmla="*/ 5101 w 9591"/>
              <a:gd name="connsiteY24" fmla="*/ 1591 h 10000"/>
              <a:gd name="connsiteX25" fmla="*/ 5101 w 9591"/>
              <a:gd name="connsiteY25" fmla="*/ 1283 h 10000"/>
              <a:gd name="connsiteX26" fmla="*/ 5101 w 9591"/>
              <a:gd name="connsiteY26" fmla="*/ 1176 h 10000"/>
              <a:gd name="connsiteX27" fmla="*/ 5101 w 9591"/>
              <a:gd name="connsiteY27" fmla="*/ 1070 h 10000"/>
              <a:gd name="connsiteX28" fmla="*/ 5101 w 9591"/>
              <a:gd name="connsiteY28" fmla="*/ 963 h 10000"/>
              <a:gd name="connsiteX29" fmla="*/ 5101 w 9591"/>
              <a:gd name="connsiteY29" fmla="*/ 963 h 10000"/>
              <a:gd name="connsiteX30" fmla="*/ 5101 w 9591"/>
              <a:gd name="connsiteY30" fmla="*/ 963 h 10000"/>
              <a:gd name="connsiteX31" fmla="*/ 4898 w 9591"/>
              <a:gd name="connsiteY31" fmla="*/ 963 h 10000"/>
              <a:gd name="connsiteX32" fmla="*/ 4693 w 9591"/>
              <a:gd name="connsiteY32" fmla="*/ 963 h 10000"/>
              <a:gd name="connsiteX33" fmla="*/ 4490 w 9591"/>
              <a:gd name="connsiteY33" fmla="*/ 963 h 10000"/>
              <a:gd name="connsiteX34" fmla="*/ 4282 w 9591"/>
              <a:gd name="connsiteY34" fmla="*/ 963 h 10000"/>
              <a:gd name="connsiteX35" fmla="*/ 3873 w 9591"/>
              <a:gd name="connsiteY35" fmla="*/ 1070 h 10000"/>
              <a:gd name="connsiteX36" fmla="*/ 3667 w 9591"/>
              <a:gd name="connsiteY36" fmla="*/ 1070 h 10000"/>
              <a:gd name="connsiteX37" fmla="*/ 3257 w 9591"/>
              <a:gd name="connsiteY37" fmla="*/ 1176 h 10000"/>
              <a:gd name="connsiteX38" fmla="*/ 2230 w 9591"/>
              <a:gd name="connsiteY38" fmla="*/ 1283 h 10000"/>
              <a:gd name="connsiteX39" fmla="*/ 1436 w 9591"/>
              <a:gd name="connsiteY39" fmla="*/ 1283 h 10000"/>
              <a:gd name="connsiteX40" fmla="*/ 617 w 9591"/>
              <a:gd name="connsiteY40" fmla="*/ 1377 h 10000"/>
              <a:gd name="connsiteX41" fmla="*/ 0 w 9591"/>
              <a:gd name="connsiteY41" fmla="*/ 1377 h 10000"/>
              <a:gd name="connsiteX42" fmla="*/ 0 w 9591"/>
              <a:gd name="connsiteY42" fmla="*/ 963 h 10000"/>
              <a:gd name="connsiteX43" fmla="*/ 617 w 9591"/>
              <a:gd name="connsiteY43" fmla="*/ 963 h 10000"/>
              <a:gd name="connsiteX44" fmla="*/ 1436 w 9591"/>
              <a:gd name="connsiteY44" fmla="*/ 856 h 10000"/>
              <a:gd name="connsiteX45" fmla="*/ 2230 w 9591"/>
              <a:gd name="connsiteY45" fmla="*/ 856 h 10000"/>
              <a:gd name="connsiteX46" fmla="*/ 3053 w 9591"/>
              <a:gd name="connsiteY46" fmla="*/ 749 h 10000"/>
              <a:gd name="connsiteX47" fmla="*/ 3667 w 9591"/>
              <a:gd name="connsiteY47" fmla="*/ 535 h 10000"/>
              <a:gd name="connsiteX48" fmla="*/ 4282 w 9591"/>
              <a:gd name="connsiteY48" fmla="*/ 535 h 10000"/>
              <a:gd name="connsiteX49" fmla="*/ 4693 w 9591"/>
              <a:gd name="connsiteY49" fmla="*/ 428 h 10000"/>
              <a:gd name="connsiteX50" fmla="*/ 4898 w 9591"/>
              <a:gd name="connsiteY50" fmla="*/ 214 h 10000"/>
              <a:gd name="connsiteX51" fmla="*/ 5101 w 9591"/>
              <a:gd name="connsiteY51" fmla="*/ 214 h 10000"/>
              <a:gd name="connsiteX52" fmla="*/ 5307 w 9591"/>
              <a:gd name="connsiteY52" fmla="*/ 107 h 10000"/>
              <a:gd name="connsiteX53" fmla="*/ 5514 w 9591"/>
              <a:gd name="connsiteY53" fmla="*/ 107 h 10000"/>
              <a:gd name="connsiteX54" fmla="*/ 5514 w 9591"/>
              <a:gd name="connsiteY54" fmla="*/ 0 h 10000"/>
              <a:gd name="connsiteX55" fmla="*/ 5718 w 9591"/>
              <a:gd name="connsiteY55" fmla="*/ 107 h 10000"/>
              <a:gd name="connsiteX56" fmla="*/ 5924 w 9591"/>
              <a:gd name="connsiteY56" fmla="*/ 107 h 10000"/>
              <a:gd name="connsiteX57" fmla="*/ 6335 w 9591"/>
              <a:gd name="connsiteY57" fmla="*/ 214 h 10000"/>
              <a:gd name="connsiteX58" fmla="*/ 6744 w 9591"/>
              <a:gd name="connsiteY58" fmla="*/ 428 h 10000"/>
              <a:gd name="connsiteX59" fmla="*/ 6924 w 9591"/>
              <a:gd name="connsiteY59" fmla="*/ 535 h 10000"/>
              <a:gd name="connsiteX60" fmla="*/ 7335 w 9591"/>
              <a:gd name="connsiteY60" fmla="*/ 749 h 10000"/>
              <a:gd name="connsiteX61" fmla="*/ 7335 w 9591"/>
              <a:gd name="connsiteY61" fmla="*/ 856 h 10000"/>
              <a:gd name="connsiteX62" fmla="*/ 7539 w 9591"/>
              <a:gd name="connsiteY62" fmla="*/ 963 h 10000"/>
              <a:gd name="connsiteX63" fmla="*/ 7335 w 9591"/>
              <a:gd name="connsiteY63" fmla="*/ 1070 h 10000"/>
              <a:gd name="connsiteX64" fmla="*/ 7128 w 9591"/>
              <a:gd name="connsiteY64" fmla="*/ 1176 h 10000"/>
              <a:gd name="connsiteX65" fmla="*/ 6924 w 9591"/>
              <a:gd name="connsiteY65" fmla="*/ 1176 h 10000"/>
              <a:gd name="connsiteX66" fmla="*/ 6744 w 9591"/>
              <a:gd name="connsiteY66" fmla="*/ 1283 h 10000"/>
              <a:gd name="connsiteX67" fmla="*/ 6540 w 9591"/>
              <a:gd name="connsiteY67" fmla="*/ 1591 h 10000"/>
              <a:gd name="connsiteX68" fmla="*/ 6335 w 9591"/>
              <a:gd name="connsiteY68" fmla="*/ 1805 h 10000"/>
              <a:gd name="connsiteX69" fmla="*/ 6335 w 9591"/>
              <a:gd name="connsiteY69" fmla="*/ 2126 h 10000"/>
              <a:gd name="connsiteX70" fmla="*/ 6129 w 9591"/>
              <a:gd name="connsiteY70" fmla="*/ 2447 h 10000"/>
              <a:gd name="connsiteX71" fmla="*/ 5924 w 9591"/>
              <a:gd name="connsiteY71" fmla="*/ 2767 h 10000"/>
              <a:gd name="connsiteX72" fmla="*/ 5924 w 9591"/>
              <a:gd name="connsiteY72" fmla="*/ 3302 h 10000"/>
              <a:gd name="connsiteX73" fmla="*/ 5718 w 9591"/>
              <a:gd name="connsiteY73" fmla="*/ 3730 h 10000"/>
              <a:gd name="connsiteX74" fmla="*/ 5514 w 9591"/>
              <a:gd name="connsiteY74" fmla="*/ 4144 h 10000"/>
              <a:gd name="connsiteX75" fmla="*/ 5514 w 9591"/>
              <a:gd name="connsiteY75" fmla="*/ 4572 h 10000"/>
              <a:gd name="connsiteX76" fmla="*/ 5307 w 9591"/>
              <a:gd name="connsiteY76" fmla="*/ 4893 h 10000"/>
              <a:gd name="connsiteX77" fmla="*/ 5307 w 9591"/>
              <a:gd name="connsiteY77" fmla="*/ 5214 h 10000"/>
              <a:gd name="connsiteX78" fmla="*/ 5307 w 9591"/>
              <a:gd name="connsiteY78" fmla="*/ 5535 h 10000"/>
              <a:gd name="connsiteX79" fmla="*/ 5307 w 9591"/>
              <a:gd name="connsiteY79" fmla="*/ 5749 h 10000"/>
              <a:gd name="connsiteX80" fmla="*/ 5307 w 9591"/>
              <a:gd name="connsiteY80" fmla="*/ 5963 h 10000"/>
              <a:gd name="connsiteX81" fmla="*/ 5307 w 9591"/>
              <a:gd name="connsiteY81" fmla="*/ 6698 h 10000"/>
              <a:gd name="connsiteX82" fmla="*/ 5514 w 9591"/>
              <a:gd name="connsiteY82" fmla="*/ 7126 h 10000"/>
              <a:gd name="connsiteX83" fmla="*/ 5514 w 9591"/>
              <a:gd name="connsiteY83" fmla="*/ 7447 h 10000"/>
              <a:gd name="connsiteX84" fmla="*/ 5718 w 9591"/>
              <a:gd name="connsiteY84" fmla="*/ 7874 h 10000"/>
              <a:gd name="connsiteX85" fmla="*/ 6129 w 9591"/>
              <a:gd name="connsiteY85" fmla="*/ 8088 h 10000"/>
              <a:gd name="connsiteX86" fmla="*/ 6335 w 9591"/>
              <a:gd name="connsiteY86" fmla="*/ 8409 h 10000"/>
              <a:gd name="connsiteX87" fmla="*/ 6744 w 9591"/>
              <a:gd name="connsiteY87" fmla="*/ 8623 h 10000"/>
              <a:gd name="connsiteX88" fmla="*/ 7128 w 9591"/>
              <a:gd name="connsiteY88" fmla="*/ 8730 h 10000"/>
              <a:gd name="connsiteX89" fmla="*/ 7539 w 9591"/>
              <a:gd name="connsiteY89" fmla="*/ 8837 h 10000"/>
              <a:gd name="connsiteX90" fmla="*/ 8156 w 9591"/>
              <a:gd name="connsiteY90" fmla="*/ 8944 h 10000"/>
              <a:gd name="connsiteX91" fmla="*/ 8975 w 9591"/>
              <a:gd name="connsiteY91" fmla="*/ 8944 h 10000"/>
              <a:gd name="connsiteX0" fmla="*/ 10000 w 10000"/>
              <a:gd name="connsiteY0" fmla="*/ 10000 h 10000"/>
              <a:gd name="connsiteX1" fmla="*/ 8718 w 10000"/>
              <a:gd name="connsiteY1" fmla="*/ 9893 h 10000"/>
              <a:gd name="connsiteX2" fmla="*/ 7860 w 10000"/>
              <a:gd name="connsiteY2" fmla="*/ 9786 h 10000"/>
              <a:gd name="connsiteX3" fmla="*/ 7219 w 10000"/>
              <a:gd name="connsiteY3" fmla="*/ 9679 h 10000"/>
              <a:gd name="connsiteX4" fmla="*/ 6819 w 10000"/>
              <a:gd name="connsiteY4" fmla="*/ 9572 h 10000"/>
              <a:gd name="connsiteX5" fmla="*/ 6390 w 10000"/>
              <a:gd name="connsiteY5" fmla="*/ 9358 h 10000"/>
              <a:gd name="connsiteX6" fmla="*/ 5962 w 10000"/>
              <a:gd name="connsiteY6" fmla="*/ 9144 h 10000"/>
              <a:gd name="connsiteX7" fmla="*/ 5533 w 10000"/>
              <a:gd name="connsiteY7" fmla="*/ 8944 h 10000"/>
              <a:gd name="connsiteX8" fmla="*/ 5319 w 10000"/>
              <a:gd name="connsiteY8" fmla="*/ 8623 h 10000"/>
              <a:gd name="connsiteX9" fmla="*/ 5107 w 10000"/>
              <a:gd name="connsiteY9" fmla="*/ 8302 h 10000"/>
              <a:gd name="connsiteX10" fmla="*/ 4893 w 10000"/>
              <a:gd name="connsiteY10" fmla="*/ 7981 h 10000"/>
              <a:gd name="connsiteX11" fmla="*/ 4681 w 10000"/>
              <a:gd name="connsiteY11" fmla="*/ 7553 h 10000"/>
              <a:gd name="connsiteX12" fmla="*/ 4465 w 10000"/>
              <a:gd name="connsiteY12" fmla="*/ 7233 h 10000"/>
              <a:gd name="connsiteX13" fmla="*/ 4465 w 10000"/>
              <a:gd name="connsiteY13" fmla="*/ 6805 h 10000"/>
              <a:gd name="connsiteX14" fmla="*/ 4465 w 10000"/>
              <a:gd name="connsiteY14" fmla="*/ 6283 h 10000"/>
              <a:gd name="connsiteX15" fmla="*/ 4465 w 10000"/>
              <a:gd name="connsiteY15" fmla="*/ 5749 h 10000"/>
              <a:gd name="connsiteX16" fmla="*/ 4465 w 10000"/>
              <a:gd name="connsiteY16" fmla="*/ 5321 h 10000"/>
              <a:gd name="connsiteX17" fmla="*/ 4465 w 10000"/>
              <a:gd name="connsiteY17" fmla="*/ 4679 h 10000"/>
              <a:gd name="connsiteX18" fmla="*/ 4681 w 10000"/>
              <a:gd name="connsiteY18" fmla="*/ 4144 h 10000"/>
              <a:gd name="connsiteX19" fmla="*/ 4893 w 10000"/>
              <a:gd name="connsiteY19" fmla="*/ 3516 h 10000"/>
              <a:gd name="connsiteX20" fmla="*/ 4893 w 10000"/>
              <a:gd name="connsiteY20" fmla="*/ 2981 h 10000"/>
              <a:gd name="connsiteX21" fmla="*/ 5107 w 10000"/>
              <a:gd name="connsiteY21" fmla="*/ 2447 h 10000"/>
              <a:gd name="connsiteX22" fmla="*/ 5107 w 10000"/>
              <a:gd name="connsiteY22" fmla="*/ 2019 h 10000"/>
              <a:gd name="connsiteX23" fmla="*/ 5319 w 10000"/>
              <a:gd name="connsiteY23" fmla="*/ 1591 h 10000"/>
              <a:gd name="connsiteX24" fmla="*/ 5319 w 10000"/>
              <a:gd name="connsiteY24" fmla="*/ 1283 h 10000"/>
              <a:gd name="connsiteX25" fmla="*/ 5319 w 10000"/>
              <a:gd name="connsiteY25" fmla="*/ 1176 h 10000"/>
              <a:gd name="connsiteX26" fmla="*/ 5319 w 10000"/>
              <a:gd name="connsiteY26" fmla="*/ 1070 h 10000"/>
              <a:gd name="connsiteX27" fmla="*/ 5319 w 10000"/>
              <a:gd name="connsiteY27" fmla="*/ 963 h 10000"/>
              <a:gd name="connsiteX28" fmla="*/ 5319 w 10000"/>
              <a:gd name="connsiteY28" fmla="*/ 963 h 10000"/>
              <a:gd name="connsiteX29" fmla="*/ 5319 w 10000"/>
              <a:gd name="connsiteY29" fmla="*/ 963 h 10000"/>
              <a:gd name="connsiteX30" fmla="*/ 5107 w 10000"/>
              <a:gd name="connsiteY30" fmla="*/ 963 h 10000"/>
              <a:gd name="connsiteX31" fmla="*/ 4893 w 10000"/>
              <a:gd name="connsiteY31" fmla="*/ 963 h 10000"/>
              <a:gd name="connsiteX32" fmla="*/ 4681 w 10000"/>
              <a:gd name="connsiteY32" fmla="*/ 963 h 10000"/>
              <a:gd name="connsiteX33" fmla="*/ 4465 w 10000"/>
              <a:gd name="connsiteY33" fmla="*/ 963 h 10000"/>
              <a:gd name="connsiteX34" fmla="*/ 4038 w 10000"/>
              <a:gd name="connsiteY34" fmla="*/ 1070 h 10000"/>
              <a:gd name="connsiteX35" fmla="*/ 3823 w 10000"/>
              <a:gd name="connsiteY35" fmla="*/ 1070 h 10000"/>
              <a:gd name="connsiteX36" fmla="*/ 3396 w 10000"/>
              <a:gd name="connsiteY36" fmla="*/ 1176 h 10000"/>
              <a:gd name="connsiteX37" fmla="*/ 2325 w 10000"/>
              <a:gd name="connsiteY37" fmla="*/ 1283 h 10000"/>
              <a:gd name="connsiteX38" fmla="*/ 1497 w 10000"/>
              <a:gd name="connsiteY38" fmla="*/ 1283 h 10000"/>
              <a:gd name="connsiteX39" fmla="*/ 643 w 10000"/>
              <a:gd name="connsiteY39" fmla="*/ 1377 h 10000"/>
              <a:gd name="connsiteX40" fmla="*/ 0 w 10000"/>
              <a:gd name="connsiteY40" fmla="*/ 1377 h 10000"/>
              <a:gd name="connsiteX41" fmla="*/ 0 w 10000"/>
              <a:gd name="connsiteY41" fmla="*/ 963 h 10000"/>
              <a:gd name="connsiteX42" fmla="*/ 643 w 10000"/>
              <a:gd name="connsiteY42" fmla="*/ 963 h 10000"/>
              <a:gd name="connsiteX43" fmla="*/ 1497 w 10000"/>
              <a:gd name="connsiteY43" fmla="*/ 856 h 10000"/>
              <a:gd name="connsiteX44" fmla="*/ 2325 w 10000"/>
              <a:gd name="connsiteY44" fmla="*/ 856 h 10000"/>
              <a:gd name="connsiteX45" fmla="*/ 3183 w 10000"/>
              <a:gd name="connsiteY45" fmla="*/ 749 h 10000"/>
              <a:gd name="connsiteX46" fmla="*/ 3823 w 10000"/>
              <a:gd name="connsiteY46" fmla="*/ 535 h 10000"/>
              <a:gd name="connsiteX47" fmla="*/ 4465 w 10000"/>
              <a:gd name="connsiteY47" fmla="*/ 535 h 10000"/>
              <a:gd name="connsiteX48" fmla="*/ 4893 w 10000"/>
              <a:gd name="connsiteY48" fmla="*/ 428 h 10000"/>
              <a:gd name="connsiteX49" fmla="*/ 5107 w 10000"/>
              <a:gd name="connsiteY49" fmla="*/ 214 h 10000"/>
              <a:gd name="connsiteX50" fmla="*/ 5319 w 10000"/>
              <a:gd name="connsiteY50" fmla="*/ 214 h 10000"/>
              <a:gd name="connsiteX51" fmla="*/ 5533 w 10000"/>
              <a:gd name="connsiteY51" fmla="*/ 107 h 10000"/>
              <a:gd name="connsiteX52" fmla="*/ 5749 w 10000"/>
              <a:gd name="connsiteY52" fmla="*/ 107 h 10000"/>
              <a:gd name="connsiteX53" fmla="*/ 5749 w 10000"/>
              <a:gd name="connsiteY53" fmla="*/ 0 h 10000"/>
              <a:gd name="connsiteX54" fmla="*/ 5962 w 10000"/>
              <a:gd name="connsiteY54" fmla="*/ 107 h 10000"/>
              <a:gd name="connsiteX55" fmla="*/ 6177 w 10000"/>
              <a:gd name="connsiteY55" fmla="*/ 107 h 10000"/>
              <a:gd name="connsiteX56" fmla="*/ 6605 w 10000"/>
              <a:gd name="connsiteY56" fmla="*/ 214 h 10000"/>
              <a:gd name="connsiteX57" fmla="*/ 7032 w 10000"/>
              <a:gd name="connsiteY57" fmla="*/ 428 h 10000"/>
              <a:gd name="connsiteX58" fmla="*/ 7219 w 10000"/>
              <a:gd name="connsiteY58" fmla="*/ 535 h 10000"/>
              <a:gd name="connsiteX59" fmla="*/ 7648 w 10000"/>
              <a:gd name="connsiteY59" fmla="*/ 749 h 10000"/>
              <a:gd name="connsiteX60" fmla="*/ 7648 w 10000"/>
              <a:gd name="connsiteY60" fmla="*/ 856 h 10000"/>
              <a:gd name="connsiteX61" fmla="*/ 7860 w 10000"/>
              <a:gd name="connsiteY61" fmla="*/ 963 h 10000"/>
              <a:gd name="connsiteX62" fmla="*/ 7648 w 10000"/>
              <a:gd name="connsiteY62" fmla="*/ 1070 h 10000"/>
              <a:gd name="connsiteX63" fmla="*/ 7432 w 10000"/>
              <a:gd name="connsiteY63" fmla="*/ 1176 h 10000"/>
              <a:gd name="connsiteX64" fmla="*/ 7219 w 10000"/>
              <a:gd name="connsiteY64" fmla="*/ 1176 h 10000"/>
              <a:gd name="connsiteX65" fmla="*/ 7032 w 10000"/>
              <a:gd name="connsiteY65" fmla="*/ 1283 h 10000"/>
              <a:gd name="connsiteX66" fmla="*/ 6819 w 10000"/>
              <a:gd name="connsiteY66" fmla="*/ 1591 h 10000"/>
              <a:gd name="connsiteX67" fmla="*/ 6605 w 10000"/>
              <a:gd name="connsiteY67" fmla="*/ 1805 h 10000"/>
              <a:gd name="connsiteX68" fmla="*/ 6605 w 10000"/>
              <a:gd name="connsiteY68" fmla="*/ 2126 h 10000"/>
              <a:gd name="connsiteX69" fmla="*/ 6390 w 10000"/>
              <a:gd name="connsiteY69" fmla="*/ 2447 h 10000"/>
              <a:gd name="connsiteX70" fmla="*/ 6177 w 10000"/>
              <a:gd name="connsiteY70" fmla="*/ 2767 h 10000"/>
              <a:gd name="connsiteX71" fmla="*/ 6177 w 10000"/>
              <a:gd name="connsiteY71" fmla="*/ 3302 h 10000"/>
              <a:gd name="connsiteX72" fmla="*/ 5962 w 10000"/>
              <a:gd name="connsiteY72" fmla="*/ 3730 h 10000"/>
              <a:gd name="connsiteX73" fmla="*/ 5749 w 10000"/>
              <a:gd name="connsiteY73" fmla="*/ 4144 h 10000"/>
              <a:gd name="connsiteX74" fmla="*/ 5749 w 10000"/>
              <a:gd name="connsiteY74" fmla="*/ 4572 h 10000"/>
              <a:gd name="connsiteX75" fmla="*/ 5533 w 10000"/>
              <a:gd name="connsiteY75" fmla="*/ 4893 h 10000"/>
              <a:gd name="connsiteX76" fmla="*/ 5533 w 10000"/>
              <a:gd name="connsiteY76" fmla="*/ 5214 h 10000"/>
              <a:gd name="connsiteX77" fmla="*/ 5533 w 10000"/>
              <a:gd name="connsiteY77" fmla="*/ 5535 h 10000"/>
              <a:gd name="connsiteX78" fmla="*/ 5533 w 10000"/>
              <a:gd name="connsiteY78" fmla="*/ 5749 h 10000"/>
              <a:gd name="connsiteX79" fmla="*/ 5533 w 10000"/>
              <a:gd name="connsiteY79" fmla="*/ 5963 h 10000"/>
              <a:gd name="connsiteX80" fmla="*/ 5533 w 10000"/>
              <a:gd name="connsiteY80" fmla="*/ 6698 h 10000"/>
              <a:gd name="connsiteX81" fmla="*/ 5749 w 10000"/>
              <a:gd name="connsiteY81" fmla="*/ 7126 h 10000"/>
              <a:gd name="connsiteX82" fmla="*/ 5749 w 10000"/>
              <a:gd name="connsiteY82" fmla="*/ 7447 h 10000"/>
              <a:gd name="connsiteX83" fmla="*/ 5962 w 10000"/>
              <a:gd name="connsiteY83" fmla="*/ 7874 h 10000"/>
              <a:gd name="connsiteX84" fmla="*/ 6390 w 10000"/>
              <a:gd name="connsiteY84" fmla="*/ 8088 h 10000"/>
              <a:gd name="connsiteX85" fmla="*/ 6605 w 10000"/>
              <a:gd name="connsiteY85" fmla="*/ 8409 h 10000"/>
              <a:gd name="connsiteX86" fmla="*/ 7032 w 10000"/>
              <a:gd name="connsiteY86" fmla="*/ 8623 h 10000"/>
              <a:gd name="connsiteX87" fmla="*/ 7432 w 10000"/>
              <a:gd name="connsiteY87" fmla="*/ 8730 h 10000"/>
              <a:gd name="connsiteX88" fmla="*/ 7860 w 10000"/>
              <a:gd name="connsiteY88" fmla="*/ 8837 h 10000"/>
              <a:gd name="connsiteX89" fmla="*/ 8504 w 10000"/>
              <a:gd name="connsiteY89" fmla="*/ 8944 h 10000"/>
              <a:gd name="connsiteX90" fmla="*/ 9358 w 10000"/>
              <a:gd name="connsiteY90" fmla="*/ 8944 h 10000"/>
              <a:gd name="connsiteX0" fmla="*/ 8718 w 9358"/>
              <a:gd name="connsiteY0" fmla="*/ 9893 h 9893"/>
              <a:gd name="connsiteX1" fmla="*/ 7860 w 9358"/>
              <a:gd name="connsiteY1" fmla="*/ 9786 h 9893"/>
              <a:gd name="connsiteX2" fmla="*/ 7219 w 9358"/>
              <a:gd name="connsiteY2" fmla="*/ 9679 h 9893"/>
              <a:gd name="connsiteX3" fmla="*/ 6819 w 9358"/>
              <a:gd name="connsiteY3" fmla="*/ 9572 h 9893"/>
              <a:gd name="connsiteX4" fmla="*/ 6390 w 9358"/>
              <a:gd name="connsiteY4" fmla="*/ 9358 h 9893"/>
              <a:gd name="connsiteX5" fmla="*/ 5962 w 9358"/>
              <a:gd name="connsiteY5" fmla="*/ 9144 h 9893"/>
              <a:gd name="connsiteX6" fmla="*/ 5533 w 9358"/>
              <a:gd name="connsiteY6" fmla="*/ 8944 h 9893"/>
              <a:gd name="connsiteX7" fmla="*/ 5319 w 9358"/>
              <a:gd name="connsiteY7" fmla="*/ 8623 h 9893"/>
              <a:gd name="connsiteX8" fmla="*/ 5107 w 9358"/>
              <a:gd name="connsiteY8" fmla="*/ 8302 h 9893"/>
              <a:gd name="connsiteX9" fmla="*/ 4893 w 9358"/>
              <a:gd name="connsiteY9" fmla="*/ 7981 h 9893"/>
              <a:gd name="connsiteX10" fmla="*/ 4681 w 9358"/>
              <a:gd name="connsiteY10" fmla="*/ 7553 h 9893"/>
              <a:gd name="connsiteX11" fmla="*/ 4465 w 9358"/>
              <a:gd name="connsiteY11" fmla="*/ 7233 h 9893"/>
              <a:gd name="connsiteX12" fmla="*/ 4465 w 9358"/>
              <a:gd name="connsiteY12" fmla="*/ 6805 h 9893"/>
              <a:gd name="connsiteX13" fmla="*/ 4465 w 9358"/>
              <a:gd name="connsiteY13" fmla="*/ 6283 h 9893"/>
              <a:gd name="connsiteX14" fmla="*/ 4465 w 9358"/>
              <a:gd name="connsiteY14" fmla="*/ 5749 h 9893"/>
              <a:gd name="connsiteX15" fmla="*/ 4465 w 9358"/>
              <a:gd name="connsiteY15" fmla="*/ 5321 h 9893"/>
              <a:gd name="connsiteX16" fmla="*/ 4465 w 9358"/>
              <a:gd name="connsiteY16" fmla="*/ 4679 h 9893"/>
              <a:gd name="connsiteX17" fmla="*/ 4681 w 9358"/>
              <a:gd name="connsiteY17" fmla="*/ 4144 h 9893"/>
              <a:gd name="connsiteX18" fmla="*/ 4893 w 9358"/>
              <a:gd name="connsiteY18" fmla="*/ 3516 h 9893"/>
              <a:gd name="connsiteX19" fmla="*/ 4893 w 9358"/>
              <a:gd name="connsiteY19" fmla="*/ 2981 h 9893"/>
              <a:gd name="connsiteX20" fmla="*/ 5107 w 9358"/>
              <a:gd name="connsiteY20" fmla="*/ 2447 h 9893"/>
              <a:gd name="connsiteX21" fmla="*/ 5107 w 9358"/>
              <a:gd name="connsiteY21" fmla="*/ 2019 h 9893"/>
              <a:gd name="connsiteX22" fmla="*/ 5319 w 9358"/>
              <a:gd name="connsiteY22" fmla="*/ 1591 h 9893"/>
              <a:gd name="connsiteX23" fmla="*/ 5319 w 9358"/>
              <a:gd name="connsiteY23" fmla="*/ 1283 h 9893"/>
              <a:gd name="connsiteX24" fmla="*/ 5319 w 9358"/>
              <a:gd name="connsiteY24" fmla="*/ 1176 h 9893"/>
              <a:gd name="connsiteX25" fmla="*/ 5319 w 9358"/>
              <a:gd name="connsiteY25" fmla="*/ 1070 h 9893"/>
              <a:gd name="connsiteX26" fmla="*/ 5319 w 9358"/>
              <a:gd name="connsiteY26" fmla="*/ 963 h 9893"/>
              <a:gd name="connsiteX27" fmla="*/ 5319 w 9358"/>
              <a:gd name="connsiteY27" fmla="*/ 963 h 9893"/>
              <a:gd name="connsiteX28" fmla="*/ 5319 w 9358"/>
              <a:gd name="connsiteY28" fmla="*/ 963 h 9893"/>
              <a:gd name="connsiteX29" fmla="*/ 5107 w 9358"/>
              <a:gd name="connsiteY29" fmla="*/ 963 h 9893"/>
              <a:gd name="connsiteX30" fmla="*/ 4893 w 9358"/>
              <a:gd name="connsiteY30" fmla="*/ 963 h 9893"/>
              <a:gd name="connsiteX31" fmla="*/ 4681 w 9358"/>
              <a:gd name="connsiteY31" fmla="*/ 963 h 9893"/>
              <a:gd name="connsiteX32" fmla="*/ 4465 w 9358"/>
              <a:gd name="connsiteY32" fmla="*/ 963 h 9893"/>
              <a:gd name="connsiteX33" fmla="*/ 4038 w 9358"/>
              <a:gd name="connsiteY33" fmla="*/ 1070 h 9893"/>
              <a:gd name="connsiteX34" fmla="*/ 3823 w 9358"/>
              <a:gd name="connsiteY34" fmla="*/ 1070 h 9893"/>
              <a:gd name="connsiteX35" fmla="*/ 3396 w 9358"/>
              <a:gd name="connsiteY35" fmla="*/ 1176 h 9893"/>
              <a:gd name="connsiteX36" fmla="*/ 2325 w 9358"/>
              <a:gd name="connsiteY36" fmla="*/ 1283 h 9893"/>
              <a:gd name="connsiteX37" fmla="*/ 1497 w 9358"/>
              <a:gd name="connsiteY37" fmla="*/ 1283 h 9893"/>
              <a:gd name="connsiteX38" fmla="*/ 643 w 9358"/>
              <a:gd name="connsiteY38" fmla="*/ 1377 h 9893"/>
              <a:gd name="connsiteX39" fmla="*/ 0 w 9358"/>
              <a:gd name="connsiteY39" fmla="*/ 1377 h 9893"/>
              <a:gd name="connsiteX40" fmla="*/ 0 w 9358"/>
              <a:gd name="connsiteY40" fmla="*/ 963 h 9893"/>
              <a:gd name="connsiteX41" fmla="*/ 643 w 9358"/>
              <a:gd name="connsiteY41" fmla="*/ 963 h 9893"/>
              <a:gd name="connsiteX42" fmla="*/ 1497 w 9358"/>
              <a:gd name="connsiteY42" fmla="*/ 856 h 9893"/>
              <a:gd name="connsiteX43" fmla="*/ 2325 w 9358"/>
              <a:gd name="connsiteY43" fmla="*/ 856 h 9893"/>
              <a:gd name="connsiteX44" fmla="*/ 3183 w 9358"/>
              <a:gd name="connsiteY44" fmla="*/ 749 h 9893"/>
              <a:gd name="connsiteX45" fmla="*/ 3823 w 9358"/>
              <a:gd name="connsiteY45" fmla="*/ 535 h 9893"/>
              <a:gd name="connsiteX46" fmla="*/ 4465 w 9358"/>
              <a:gd name="connsiteY46" fmla="*/ 535 h 9893"/>
              <a:gd name="connsiteX47" fmla="*/ 4893 w 9358"/>
              <a:gd name="connsiteY47" fmla="*/ 428 h 9893"/>
              <a:gd name="connsiteX48" fmla="*/ 5107 w 9358"/>
              <a:gd name="connsiteY48" fmla="*/ 214 h 9893"/>
              <a:gd name="connsiteX49" fmla="*/ 5319 w 9358"/>
              <a:gd name="connsiteY49" fmla="*/ 214 h 9893"/>
              <a:gd name="connsiteX50" fmla="*/ 5533 w 9358"/>
              <a:gd name="connsiteY50" fmla="*/ 107 h 9893"/>
              <a:gd name="connsiteX51" fmla="*/ 5749 w 9358"/>
              <a:gd name="connsiteY51" fmla="*/ 107 h 9893"/>
              <a:gd name="connsiteX52" fmla="*/ 5749 w 9358"/>
              <a:gd name="connsiteY52" fmla="*/ 0 h 9893"/>
              <a:gd name="connsiteX53" fmla="*/ 5962 w 9358"/>
              <a:gd name="connsiteY53" fmla="*/ 107 h 9893"/>
              <a:gd name="connsiteX54" fmla="*/ 6177 w 9358"/>
              <a:gd name="connsiteY54" fmla="*/ 107 h 9893"/>
              <a:gd name="connsiteX55" fmla="*/ 6605 w 9358"/>
              <a:gd name="connsiteY55" fmla="*/ 214 h 9893"/>
              <a:gd name="connsiteX56" fmla="*/ 7032 w 9358"/>
              <a:gd name="connsiteY56" fmla="*/ 428 h 9893"/>
              <a:gd name="connsiteX57" fmla="*/ 7219 w 9358"/>
              <a:gd name="connsiteY57" fmla="*/ 535 h 9893"/>
              <a:gd name="connsiteX58" fmla="*/ 7648 w 9358"/>
              <a:gd name="connsiteY58" fmla="*/ 749 h 9893"/>
              <a:gd name="connsiteX59" fmla="*/ 7648 w 9358"/>
              <a:gd name="connsiteY59" fmla="*/ 856 h 9893"/>
              <a:gd name="connsiteX60" fmla="*/ 7860 w 9358"/>
              <a:gd name="connsiteY60" fmla="*/ 963 h 9893"/>
              <a:gd name="connsiteX61" fmla="*/ 7648 w 9358"/>
              <a:gd name="connsiteY61" fmla="*/ 1070 h 9893"/>
              <a:gd name="connsiteX62" fmla="*/ 7432 w 9358"/>
              <a:gd name="connsiteY62" fmla="*/ 1176 h 9893"/>
              <a:gd name="connsiteX63" fmla="*/ 7219 w 9358"/>
              <a:gd name="connsiteY63" fmla="*/ 1176 h 9893"/>
              <a:gd name="connsiteX64" fmla="*/ 7032 w 9358"/>
              <a:gd name="connsiteY64" fmla="*/ 1283 h 9893"/>
              <a:gd name="connsiteX65" fmla="*/ 6819 w 9358"/>
              <a:gd name="connsiteY65" fmla="*/ 1591 h 9893"/>
              <a:gd name="connsiteX66" fmla="*/ 6605 w 9358"/>
              <a:gd name="connsiteY66" fmla="*/ 1805 h 9893"/>
              <a:gd name="connsiteX67" fmla="*/ 6605 w 9358"/>
              <a:gd name="connsiteY67" fmla="*/ 2126 h 9893"/>
              <a:gd name="connsiteX68" fmla="*/ 6390 w 9358"/>
              <a:gd name="connsiteY68" fmla="*/ 2447 h 9893"/>
              <a:gd name="connsiteX69" fmla="*/ 6177 w 9358"/>
              <a:gd name="connsiteY69" fmla="*/ 2767 h 9893"/>
              <a:gd name="connsiteX70" fmla="*/ 6177 w 9358"/>
              <a:gd name="connsiteY70" fmla="*/ 3302 h 9893"/>
              <a:gd name="connsiteX71" fmla="*/ 5962 w 9358"/>
              <a:gd name="connsiteY71" fmla="*/ 3730 h 9893"/>
              <a:gd name="connsiteX72" fmla="*/ 5749 w 9358"/>
              <a:gd name="connsiteY72" fmla="*/ 4144 h 9893"/>
              <a:gd name="connsiteX73" fmla="*/ 5749 w 9358"/>
              <a:gd name="connsiteY73" fmla="*/ 4572 h 9893"/>
              <a:gd name="connsiteX74" fmla="*/ 5533 w 9358"/>
              <a:gd name="connsiteY74" fmla="*/ 4893 h 9893"/>
              <a:gd name="connsiteX75" fmla="*/ 5533 w 9358"/>
              <a:gd name="connsiteY75" fmla="*/ 5214 h 9893"/>
              <a:gd name="connsiteX76" fmla="*/ 5533 w 9358"/>
              <a:gd name="connsiteY76" fmla="*/ 5535 h 9893"/>
              <a:gd name="connsiteX77" fmla="*/ 5533 w 9358"/>
              <a:gd name="connsiteY77" fmla="*/ 5749 h 9893"/>
              <a:gd name="connsiteX78" fmla="*/ 5533 w 9358"/>
              <a:gd name="connsiteY78" fmla="*/ 5963 h 9893"/>
              <a:gd name="connsiteX79" fmla="*/ 5533 w 9358"/>
              <a:gd name="connsiteY79" fmla="*/ 6698 h 9893"/>
              <a:gd name="connsiteX80" fmla="*/ 5749 w 9358"/>
              <a:gd name="connsiteY80" fmla="*/ 7126 h 9893"/>
              <a:gd name="connsiteX81" fmla="*/ 5749 w 9358"/>
              <a:gd name="connsiteY81" fmla="*/ 7447 h 9893"/>
              <a:gd name="connsiteX82" fmla="*/ 5962 w 9358"/>
              <a:gd name="connsiteY82" fmla="*/ 7874 h 9893"/>
              <a:gd name="connsiteX83" fmla="*/ 6390 w 9358"/>
              <a:gd name="connsiteY83" fmla="*/ 8088 h 9893"/>
              <a:gd name="connsiteX84" fmla="*/ 6605 w 9358"/>
              <a:gd name="connsiteY84" fmla="*/ 8409 h 9893"/>
              <a:gd name="connsiteX85" fmla="*/ 7032 w 9358"/>
              <a:gd name="connsiteY85" fmla="*/ 8623 h 9893"/>
              <a:gd name="connsiteX86" fmla="*/ 7432 w 9358"/>
              <a:gd name="connsiteY86" fmla="*/ 8730 h 9893"/>
              <a:gd name="connsiteX87" fmla="*/ 7860 w 9358"/>
              <a:gd name="connsiteY87" fmla="*/ 8837 h 9893"/>
              <a:gd name="connsiteX88" fmla="*/ 8504 w 9358"/>
              <a:gd name="connsiteY88" fmla="*/ 8944 h 9893"/>
              <a:gd name="connsiteX89" fmla="*/ 9358 w 9358"/>
              <a:gd name="connsiteY89" fmla="*/ 8944 h 9893"/>
              <a:gd name="connsiteX0" fmla="*/ 8399 w 10000"/>
              <a:gd name="connsiteY0" fmla="*/ 9892 h 9892"/>
              <a:gd name="connsiteX1" fmla="*/ 7714 w 10000"/>
              <a:gd name="connsiteY1" fmla="*/ 9784 h 9892"/>
              <a:gd name="connsiteX2" fmla="*/ 7287 w 10000"/>
              <a:gd name="connsiteY2" fmla="*/ 9676 h 9892"/>
              <a:gd name="connsiteX3" fmla="*/ 6828 w 10000"/>
              <a:gd name="connsiteY3" fmla="*/ 9459 h 9892"/>
              <a:gd name="connsiteX4" fmla="*/ 6371 w 10000"/>
              <a:gd name="connsiteY4" fmla="*/ 9243 h 9892"/>
              <a:gd name="connsiteX5" fmla="*/ 5913 w 10000"/>
              <a:gd name="connsiteY5" fmla="*/ 9041 h 9892"/>
              <a:gd name="connsiteX6" fmla="*/ 5684 w 10000"/>
              <a:gd name="connsiteY6" fmla="*/ 8716 h 9892"/>
              <a:gd name="connsiteX7" fmla="*/ 5457 w 10000"/>
              <a:gd name="connsiteY7" fmla="*/ 8392 h 9892"/>
              <a:gd name="connsiteX8" fmla="*/ 5229 w 10000"/>
              <a:gd name="connsiteY8" fmla="*/ 8067 h 9892"/>
              <a:gd name="connsiteX9" fmla="*/ 5002 w 10000"/>
              <a:gd name="connsiteY9" fmla="*/ 7635 h 9892"/>
              <a:gd name="connsiteX10" fmla="*/ 4771 w 10000"/>
              <a:gd name="connsiteY10" fmla="*/ 7311 h 9892"/>
              <a:gd name="connsiteX11" fmla="*/ 4771 w 10000"/>
              <a:gd name="connsiteY11" fmla="*/ 6879 h 9892"/>
              <a:gd name="connsiteX12" fmla="*/ 4771 w 10000"/>
              <a:gd name="connsiteY12" fmla="*/ 6351 h 9892"/>
              <a:gd name="connsiteX13" fmla="*/ 4771 w 10000"/>
              <a:gd name="connsiteY13" fmla="*/ 5811 h 9892"/>
              <a:gd name="connsiteX14" fmla="*/ 4771 w 10000"/>
              <a:gd name="connsiteY14" fmla="*/ 5379 h 9892"/>
              <a:gd name="connsiteX15" fmla="*/ 4771 w 10000"/>
              <a:gd name="connsiteY15" fmla="*/ 4730 h 9892"/>
              <a:gd name="connsiteX16" fmla="*/ 5002 w 10000"/>
              <a:gd name="connsiteY16" fmla="*/ 4189 h 9892"/>
              <a:gd name="connsiteX17" fmla="*/ 5229 w 10000"/>
              <a:gd name="connsiteY17" fmla="*/ 3554 h 9892"/>
              <a:gd name="connsiteX18" fmla="*/ 5229 w 10000"/>
              <a:gd name="connsiteY18" fmla="*/ 3013 h 9892"/>
              <a:gd name="connsiteX19" fmla="*/ 5457 w 10000"/>
              <a:gd name="connsiteY19" fmla="*/ 2473 h 9892"/>
              <a:gd name="connsiteX20" fmla="*/ 5457 w 10000"/>
              <a:gd name="connsiteY20" fmla="*/ 2041 h 9892"/>
              <a:gd name="connsiteX21" fmla="*/ 5684 w 10000"/>
              <a:gd name="connsiteY21" fmla="*/ 1608 h 9892"/>
              <a:gd name="connsiteX22" fmla="*/ 5684 w 10000"/>
              <a:gd name="connsiteY22" fmla="*/ 1297 h 9892"/>
              <a:gd name="connsiteX23" fmla="*/ 5684 w 10000"/>
              <a:gd name="connsiteY23" fmla="*/ 1189 h 9892"/>
              <a:gd name="connsiteX24" fmla="*/ 5684 w 10000"/>
              <a:gd name="connsiteY24" fmla="*/ 1082 h 9892"/>
              <a:gd name="connsiteX25" fmla="*/ 5684 w 10000"/>
              <a:gd name="connsiteY25" fmla="*/ 973 h 9892"/>
              <a:gd name="connsiteX26" fmla="*/ 5684 w 10000"/>
              <a:gd name="connsiteY26" fmla="*/ 973 h 9892"/>
              <a:gd name="connsiteX27" fmla="*/ 5684 w 10000"/>
              <a:gd name="connsiteY27" fmla="*/ 973 h 9892"/>
              <a:gd name="connsiteX28" fmla="*/ 5457 w 10000"/>
              <a:gd name="connsiteY28" fmla="*/ 973 h 9892"/>
              <a:gd name="connsiteX29" fmla="*/ 5229 w 10000"/>
              <a:gd name="connsiteY29" fmla="*/ 973 h 9892"/>
              <a:gd name="connsiteX30" fmla="*/ 5002 w 10000"/>
              <a:gd name="connsiteY30" fmla="*/ 973 h 9892"/>
              <a:gd name="connsiteX31" fmla="*/ 4771 w 10000"/>
              <a:gd name="connsiteY31" fmla="*/ 973 h 9892"/>
              <a:gd name="connsiteX32" fmla="*/ 4315 w 10000"/>
              <a:gd name="connsiteY32" fmla="*/ 1082 h 9892"/>
              <a:gd name="connsiteX33" fmla="*/ 4085 w 10000"/>
              <a:gd name="connsiteY33" fmla="*/ 1082 h 9892"/>
              <a:gd name="connsiteX34" fmla="*/ 3629 w 10000"/>
              <a:gd name="connsiteY34" fmla="*/ 1189 h 9892"/>
              <a:gd name="connsiteX35" fmla="*/ 2485 w 10000"/>
              <a:gd name="connsiteY35" fmla="*/ 1297 h 9892"/>
              <a:gd name="connsiteX36" fmla="*/ 1600 w 10000"/>
              <a:gd name="connsiteY36" fmla="*/ 1297 h 9892"/>
              <a:gd name="connsiteX37" fmla="*/ 687 w 10000"/>
              <a:gd name="connsiteY37" fmla="*/ 1392 h 9892"/>
              <a:gd name="connsiteX38" fmla="*/ 0 w 10000"/>
              <a:gd name="connsiteY38" fmla="*/ 1392 h 9892"/>
              <a:gd name="connsiteX39" fmla="*/ 0 w 10000"/>
              <a:gd name="connsiteY39" fmla="*/ 973 h 9892"/>
              <a:gd name="connsiteX40" fmla="*/ 687 w 10000"/>
              <a:gd name="connsiteY40" fmla="*/ 973 h 9892"/>
              <a:gd name="connsiteX41" fmla="*/ 1600 w 10000"/>
              <a:gd name="connsiteY41" fmla="*/ 865 h 9892"/>
              <a:gd name="connsiteX42" fmla="*/ 2485 w 10000"/>
              <a:gd name="connsiteY42" fmla="*/ 865 h 9892"/>
              <a:gd name="connsiteX43" fmla="*/ 3401 w 10000"/>
              <a:gd name="connsiteY43" fmla="*/ 757 h 9892"/>
              <a:gd name="connsiteX44" fmla="*/ 4085 w 10000"/>
              <a:gd name="connsiteY44" fmla="*/ 541 h 9892"/>
              <a:gd name="connsiteX45" fmla="*/ 4771 w 10000"/>
              <a:gd name="connsiteY45" fmla="*/ 541 h 9892"/>
              <a:gd name="connsiteX46" fmla="*/ 5229 w 10000"/>
              <a:gd name="connsiteY46" fmla="*/ 433 h 9892"/>
              <a:gd name="connsiteX47" fmla="*/ 5457 w 10000"/>
              <a:gd name="connsiteY47" fmla="*/ 216 h 9892"/>
              <a:gd name="connsiteX48" fmla="*/ 5684 w 10000"/>
              <a:gd name="connsiteY48" fmla="*/ 216 h 9892"/>
              <a:gd name="connsiteX49" fmla="*/ 5913 w 10000"/>
              <a:gd name="connsiteY49" fmla="*/ 108 h 9892"/>
              <a:gd name="connsiteX50" fmla="*/ 6143 w 10000"/>
              <a:gd name="connsiteY50" fmla="*/ 108 h 9892"/>
              <a:gd name="connsiteX51" fmla="*/ 6143 w 10000"/>
              <a:gd name="connsiteY51" fmla="*/ 0 h 9892"/>
              <a:gd name="connsiteX52" fmla="*/ 6371 w 10000"/>
              <a:gd name="connsiteY52" fmla="*/ 108 h 9892"/>
              <a:gd name="connsiteX53" fmla="*/ 6601 w 10000"/>
              <a:gd name="connsiteY53" fmla="*/ 108 h 9892"/>
              <a:gd name="connsiteX54" fmla="*/ 7058 w 10000"/>
              <a:gd name="connsiteY54" fmla="*/ 216 h 9892"/>
              <a:gd name="connsiteX55" fmla="*/ 7514 w 10000"/>
              <a:gd name="connsiteY55" fmla="*/ 433 h 9892"/>
              <a:gd name="connsiteX56" fmla="*/ 7714 w 10000"/>
              <a:gd name="connsiteY56" fmla="*/ 541 h 9892"/>
              <a:gd name="connsiteX57" fmla="*/ 8173 w 10000"/>
              <a:gd name="connsiteY57" fmla="*/ 757 h 9892"/>
              <a:gd name="connsiteX58" fmla="*/ 8173 w 10000"/>
              <a:gd name="connsiteY58" fmla="*/ 865 h 9892"/>
              <a:gd name="connsiteX59" fmla="*/ 8399 w 10000"/>
              <a:gd name="connsiteY59" fmla="*/ 973 h 9892"/>
              <a:gd name="connsiteX60" fmla="*/ 8173 w 10000"/>
              <a:gd name="connsiteY60" fmla="*/ 1082 h 9892"/>
              <a:gd name="connsiteX61" fmla="*/ 7942 w 10000"/>
              <a:gd name="connsiteY61" fmla="*/ 1189 h 9892"/>
              <a:gd name="connsiteX62" fmla="*/ 7714 w 10000"/>
              <a:gd name="connsiteY62" fmla="*/ 1189 h 9892"/>
              <a:gd name="connsiteX63" fmla="*/ 7514 w 10000"/>
              <a:gd name="connsiteY63" fmla="*/ 1297 h 9892"/>
              <a:gd name="connsiteX64" fmla="*/ 7287 w 10000"/>
              <a:gd name="connsiteY64" fmla="*/ 1608 h 9892"/>
              <a:gd name="connsiteX65" fmla="*/ 7058 w 10000"/>
              <a:gd name="connsiteY65" fmla="*/ 1825 h 9892"/>
              <a:gd name="connsiteX66" fmla="*/ 7058 w 10000"/>
              <a:gd name="connsiteY66" fmla="*/ 2149 h 9892"/>
              <a:gd name="connsiteX67" fmla="*/ 6828 w 10000"/>
              <a:gd name="connsiteY67" fmla="*/ 2473 h 9892"/>
              <a:gd name="connsiteX68" fmla="*/ 6601 w 10000"/>
              <a:gd name="connsiteY68" fmla="*/ 2797 h 9892"/>
              <a:gd name="connsiteX69" fmla="*/ 6601 w 10000"/>
              <a:gd name="connsiteY69" fmla="*/ 3338 h 9892"/>
              <a:gd name="connsiteX70" fmla="*/ 6371 w 10000"/>
              <a:gd name="connsiteY70" fmla="*/ 3770 h 9892"/>
              <a:gd name="connsiteX71" fmla="*/ 6143 w 10000"/>
              <a:gd name="connsiteY71" fmla="*/ 4189 h 9892"/>
              <a:gd name="connsiteX72" fmla="*/ 6143 w 10000"/>
              <a:gd name="connsiteY72" fmla="*/ 4621 h 9892"/>
              <a:gd name="connsiteX73" fmla="*/ 5913 w 10000"/>
              <a:gd name="connsiteY73" fmla="*/ 4946 h 9892"/>
              <a:gd name="connsiteX74" fmla="*/ 5913 w 10000"/>
              <a:gd name="connsiteY74" fmla="*/ 5270 h 9892"/>
              <a:gd name="connsiteX75" fmla="*/ 5913 w 10000"/>
              <a:gd name="connsiteY75" fmla="*/ 5595 h 9892"/>
              <a:gd name="connsiteX76" fmla="*/ 5913 w 10000"/>
              <a:gd name="connsiteY76" fmla="*/ 5811 h 9892"/>
              <a:gd name="connsiteX77" fmla="*/ 5913 w 10000"/>
              <a:gd name="connsiteY77" fmla="*/ 6027 h 9892"/>
              <a:gd name="connsiteX78" fmla="*/ 5913 w 10000"/>
              <a:gd name="connsiteY78" fmla="*/ 6770 h 9892"/>
              <a:gd name="connsiteX79" fmla="*/ 6143 w 10000"/>
              <a:gd name="connsiteY79" fmla="*/ 7203 h 9892"/>
              <a:gd name="connsiteX80" fmla="*/ 6143 w 10000"/>
              <a:gd name="connsiteY80" fmla="*/ 7528 h 9892"/>
              <a:gd name="connsiteX81" fmla="*/ 6371 w 10000"/>
              <a:gd name="connsiteY81" fmla="*/ 7959 h 9892"/>
              <a:gd name="connsiteX82" fmla="*/ 6828 w 10000"/>
              <a:gd name="connsiteY82" fmla="*/ 8175 h 9892"/>
              <a:gd name="connsiteX83" fmla="*/ 7058 w 10000"/>
              <a:gd name="connsiteY83" fmla="*/ 8500 h 9892"/>
              <a:gd name="connsiteX84" fmla="*/ 7514 w 10000"/>
              <a:gd name="connsiteY84" fmla="*/ 8716 h 9892"/>
              <a:gd name="connsiteX85" fmla="*/ 7942 w 10000"/>
              <a:gd name="connsiteY85" fmla="*/ 8824 h 9892"/>
              <a:gd name="connsiteX86" fmla="*/ 8399 w 10000"/>
              <a:gd name="connsiteY86" fmla="*/ 8933 h 9892"/>
              <a:gd name="connsiteX87" fmla="*/ 9087 w 10000"/>
              <a:gd name="connsiteY87" fmla="*/ 9041 h 9892"/>
              <a:gd name="connsiteX88" fmla="*/ 10000 w 10000"/>
              <a:gd name="connsiteY88" fmla="*/ 9041 h 9892"/>
              <a:gd name="connsiteX0" fmla="*/ 8399 w 9087"/>
              <a:gd name="connsiteY0" fmla="*/ 10000 h 10000"/>
              <a:gd name="connsiteX1" fmla="*/ 7714 w 9087"/>
              <a:gd name="connsiteY1" fmla="*/ 9891 h 10000"/>
              <a:gd name="connsiteX2" fmla="*/ 7287 w 9087"/>
              <a:gd name="connsiteY2" fmla="*/ 9782 h 10000"/>
              <a:gd name="connsiteX3" fmla="*/ 6828 w 9087"/>
              <a:gd name="connsiteY3" fmla="*/ 9562 h 10000"/>
              <a:gd name="connsiteX4" fmla="*/ 6371 w 9087"/>
              <a:gd name="connsiteY4" fmla="*/ 9344 h 10000"/>
              <a:gd name="connsiteX5" fmla="*/ 5913 w 9087"/>
              <a:gd name="connsiteY5" fmla="*/ 9140 h 10000"/>
              <a:gd name="connsiteX6" fmla="*/ 5684 w 9087"/>
              <a:gd name="connsiteY6" fmla="*/ 8811 h 10000"/>
              <a:gd name="connsiteX7" fmla="*/ 5457 w 9087"/>
              <a:gd name="connsiteY7" fmla="*/ 8484 h 10000"/>
              <a:gd name="connsiteX8" fmla="*/ 5229 w 9087"/>
              <a:gd name="connsiteY8" fmla="*/ 8155 h 10000"/>
              <a:gd name="connsiteX9" fmla="*/ 5002 w 9087"/>
              <a:gd name="connsiteY9" fmla="*/ 7718 h 10000"/>
              <a:gd name="connsiteX10" fmla="*/ 4771 w 9087"/>
              <a:gd name="connsiteY10" fmla="*/ 7391 h 10000"/>
              <a:gd name="connsiteX11" fmla="*/ 4771 w 9087"/>
              <a:gd name="connsiteY11" fmla="*/ 6954 h 10000"/>
              <a:gd name="connsiteX12" fmla="*/ 4771 w 9087"/>
              <a:gd name="connsiteY12" fmla="*/ 6420 h 10000"/>
              <a:gd name="connsiteX13" fmla="*/ 4771 w 9087"/>
              <a:gd name="connsiteY13" fmla="*/ 5874 h 10000"/>
              <a:gd name="connsiteX14" fmla="*/ 4771 w 9087"/>
              <a:gd name="connsiteY14" fmla="*/ 5438 h 10000"/>
              <a:gd name="connsiteX15" fmla="*/ 4771 w 9087"/>
              <a:gd name="connsiteY15" fmla="*/ 4782 h 10000"/>
              <a:gd name="connsiteX16" fmla="*/ 5002 w 9087"/>
              <a:gd name="connsiteY16" fmla="*/ 4235 h 10000"/>
              <a:gd name="connsiteX17" fmla="*/ 5229 w 9087"/>
              <a:gd name="connsiteY17" fmla="*/ 3593 h 10000"/>
              <a:gd name="connsiteX18" fmla="*/ 5229 w 9087"/>
              <a:gd name="connsiteY18" fmla="*/ 3046 h 10000"/>
              <a:gd name="connsiteX19" fmla="*/ 5457 w 9087"/>
              <a:gd name="connsiteY19" fmla="*/ 2500 h 10000"/>
              <a:gd name="connsiteX20" fmla="*/ 5457 w 9087"/>
              <a:gd name="connsiteY20" fmla="*/ 2063 h 10000"/>
              <a:gd name="connsiteX21" fmla="*/ 5684 w 9087"/>
              <a:gd name="connsiteY21" fmla="*/ 1626 h 10000"/>
              <a:gd name="connsiteX22" fmla="*/ 5684 w 9087"/>
              <a:gd name="connsiteY22" fmla="*/ 1311 h 10000"/>
              <a:gd name="connsiteX23" fmla="*/ 5684 w 9087"/>
              <a:gd name="connsiteY23" fmla="*/ 1202 h 10000"/>
              <a:gd name="connsiteX24" fmla="*/ 5684 w 9087"/>
              <a:gd name="connsiteY24" fmla="*/ 1094 h 10000"/>
              <a:gd name="connsiteX25" fmla="*/ 5684 w 9087"/>
              <a:gd name="connsiteY25" fmla="*/ 984 h 10000"/>
              <a:gd name="connsiteX26" fmla="*/ 5684 w 9087"/>
              <a:gd name="connsiteY26" fmla="*/ 984 h 10000"/>
              <a:gd name="connsiteX27" fmla="*/ 5684 w 9087"/>
              <a:gd name="connsiteY27" fmla="*/ 984 h 10000"/>
              <a:gd name="connsiteX28" fmla="*/ 5457 w 9087"/>
              <a:gd name="connsiteY28" fmla="*/ 984 h 10000"/>
              <a:gd name="connsiteX29" fmla="*/ 5229 w 9087"/>
              <a:gd name="connsiteY29" fmla="*/ 984 h 10000"/>
              <a:gd name="connsiteX30" fmla="*/ 5002 w 9087"/>
              <a:gd name="connsiteY30" fmla="*/ 984 h 10000"/>
              <a:gd name="connsiteX31" fmla="*/ 4771 w 9087"/>
              <a:gd name="connsiteY31" fmla="*/ 984 h 10000"/>
              <a:gd name="connsiteX32" fmla="*/ 4315 w 9087"/>
              <a:gd name="connsiteY32" fmla="*/ 1094 h 10000"/>
              <a:gd name="connsiteX33" fmla="*/ 4085 w 9087"/>
              <a:gd name="connsiteY33" fmla="*/ 1094 h 10000"/>
              <a:gd name="connsiteX34" fmla="*/ 3629 w 9087"/>
              <a:gd name="connsiteY34" fmla="*/ 1202 h 10000"/>
              <a:gd name="connsiteX35" fmla="*/ 2485 w 9087"/>
              <a:gd name="connsiteY35" fmla="*/ 1311 h 10000"/>
              <a:gd name="connsiteX36" fmla="*/ 1600 w 9087"/>
              <a:gd name="connsiteY36" fmla="*/ 1311 h 10000"/>
              <a:gd name="connsiteX37" fmla="*/ 687 w 9087"/>
              <a:gd name="connsiteY37" fmla="*/ 1407 h 10000"/>
              <a:gd name="connsiteX38" fmla="*/ 0 w 9087"/>
              <a:gd name="connsiteY38" fmla="*/ 1407 h 10000"/>
              <a:gd name="connsiteX39" fmla="*/ 0 w 9087"/>
              <a:gd name="connsiteY39" fmla="*/ 984 h 10000"/>
              <a:gd name="connsiteX40" fmla="*/ 687 w 9087"/>
              <a:gd name="connsiteY40" fmla="*/ 984 h 10000"/>
              <a:gd name="connsiteX41" fmla="*/ 1600 w 9087"/>
              <a:gd name="connsiteY41" fmla="*/ 874 h 10000"/>
              <a:gd name="connsiteX42" fmla="*/ 2485 w 9087"/>
              <a:gd name="connsiteY42" fmla="*/ 874 h 10000"/>
              <a:gd name="connsiteX43" fmla="*/ 3401 w 9087"/>
              <a:gd name="connsiteY43" fmla="*/ 765 h 10000"/>
              <a:gd name="connsiteX44" fmla="*/ 4085 w 9087"/>
              <a:gd name="connsiteY44" fmla="*/ 547 h 10000"/>
              <a:gd name="connsiteX45" fmla="*/ 4771 w 9087"/>
              <a:gd name="connsiteY45" fmla="*/ 547 h 10000"/>
              <a:gd name="connsiteX46" fmla="*/ 5229 w 9087"/>
              <a:gd name="connsiteY46" fmla="*/ 438 h 10000"/>
              <a:gd name="connsiteX47" fmla="*/ 5457 w 9087"/>
              <a:gd name="connsiteY47" fmla="*/ 218 h 10000"/>
              <a:gd name="connsiteX48" fmla="*/ 5684 w 9087"/>
              <a:gd name="connsiteY48" fmla="*/ 218 h 10000"/>
              <a:gd name="connsiteX49" fmla="*/ 5913 w 9087"/>
              <a:gd name="connsiteY49" fmla="*/ 109 h 10000"/>
              <a:gd name="connsiteX50" fmla="*/ 6143 w 9087"/>
              <a:gd name="connsiteY50" fmla="*/ 109 h 10000"/>
              <a:gd name="connsiteX51" fmla="*/ 6143 w 9087"/>
              <a:gd name="connsiteY51" fmla="*/ 0 h 10000"/>
              <a:gd name="connsiteX52" fmla="*/ 6371 w 9087"/>
              <a:gd name="connsiteY52" fmla="*/ 109 h 10000"/>
              <a:gd name="connsiteX53" fmla="*/ 6601 w 9087"/>
              <a:gd name="connsiteY53" fmla="*/ 109 h 10000"/>
              <a:gd name="connsiteX54" fmla="*/ 7058 w 9087"/>
              <a:gd name="connsiteY54" fmla="*/ 218 h 10000"/>
              <a:gd name="connsiteX55" fmla="*/ 7514 w 9087"/>
              <a:gd name="connsiteY55" fmla="*/ 438 h 10000"/>
              <a:gd name="connsiteX56" fmla="*/ 7714 w 9087"/>
              <a:gd name="connsiteY56" fmla="*/ 547 h 10000"/>
              <a:gd name="connsiteX57" fmla="*/ 8173 w 9087"/>
              <a:gd name="connsiteY57" fmla="*/ 765 h 10000"/>
              <a:gd name="connsiteX58" fmla="*/ 8173 w 9087"/>
              <a:gd name="connsiteY58" fmla="*/ 874 h 10000"/>
              <a:gd name="connsiteX59" fmla="*/ 8399 w 9087"/>
              <a:gd name="connsiteY59" fmla="*/ 984 h 10000"/>
              <a:gd name="connsiteX60" fmla="*/ 8173 w 9087"/>
              <a:gd name="connsiteY60" fmla="*/ 1094 h 10000"/>
              <a:gd name="connsiteX61" fmla="*/ 7942 w 9087"/>
              <a:gd name="connsiteY61" fmla="*/ 1202 h 10000"/>
              <a:gd name="connsiteX62" fmla="*/ 7714 w 9087"/>
              <a:gd name="connsiteY62" fmla="*/ 1202 h 10000"/>
              <a:gd name="connsiteX63" fmla="*/ 7514 w 9087"/>
              <a:gd name="connsiteY63" fmla="*/ 1311 h 10000"/>
              <a:gd name="connsiteX64" fmla="*/ 7287 w 9087"/>
              <a:gd name="connsiteY64" fmla="*/ 1626 h 10000"/>
              <a:gd name="connsiteX65" fmla="*/ 7058 w 9087"/>
              <a:gd name="connsiteY65" fmla="*/ 1845 h 10000"/>
              <a:gd name="connsiteX66" fmla="*/ 7058 w 9087"/>
              <a:gd name="connsiteY66" fmla="*/ 2172 h 10000"/>
              <a:gd name="connsiteX67" fmla="*/ 6828 w 9087"/>
              <a:gd name="connsiteY67" fmla="*/ 2500 h 10000"/>
              <a:gd name="connsiteX68" fmla="*/ 6601 w 9087"/>
              <a:gd name="connsiteY68" fmla="*/ 2828 h 10000"/>
              <a:gd name="connsiteX69" fmla="*/ 6601 w 9087"/>
              <a:gd name="connsiteY69" fmla="*/ 3374 h 10000"/>
              <a:gd name="connsiteX70" fmla="*/ 6371 w 9087"/>
              <a:gd name="connsiteY70" fmla="*/ 3811 h 10000"/>
              <a:gd name="connsiteX71" fmla="*/ 6143 w 9087"/>
              <a:gd name="connsiteY71" fmla="*/ 4235 h 10000"/>
              <a:gd name="connsiteX72" fmla="*/ 6143 w 9087"/>
              <a:gd name="connsiteY72" fmla="*/ 4671 h 10000"/>
              <a:gd name="connsiteX73" fmla="*/ 5913 w 9087"/>
              <a:gd name="connsiteY73" fmla="*/ 5000 h 10000"/>
              <a:gd name="connsiteX74" fmla="*/ 5913 w 9087"/>
              <a:gd name="connsiteY74" fmla="*/ 5328 h 10000"/>
              <a:gd name="connsiteX75" fmla="*/ 5913 w 9087"/>
              <a:gd name="connsiteY75" fmla="*/ 5656 h 10000"/>
              <a:gd name="connsiteX76" fmla="*/ 5913 w 9087"/>
              <a:gd name="connsiteY76" fmla="*/ 5874 h 10000"/>
              <a:gd name="connsiteX77" fmla="*/ 5913 w 9087"/>
              <a:gd name="connsiteY77" fmla="*/ 6093 h 10000"/>
              <a:gd name="connsiteX78" fmla="*/ 5913 w 9087"/>
              <a:gd name="connsiteY78" fmla="*/ 6844 h 10000"/>
              <a:gd name="connsiteX79" fmla="*/ 6143 w 9087"/>
              <a:gd name="connsiteY79" fmla="*/ 7282 h 10000"/>
              <a:gd name="connsiteX80" fmla="*/ 6143 w 9087"/>
              <a:gd name="connsiteY80" fmla="*/ 7610 h 10000"/>
              <a:gd name="connsiteX81" fmla="*/ 6371 w 9087"/>
              <a:gd name="connsiteY81" fmla="*/ 8046 h 10000"/>
              <a:gd name="connsiteX82" fmla="*/ 6828 w 9087"/>
              <a:gd name="connsiteY82" fmla="*/ 8264 h 10000"/>
              <a:gd name="connsiteX83" fmla="*/ 7058 w 9087"/>
              <a:gd name="connsiteY83" fmla="*/ 8593 h 10000"/>
              <a:gd name="connsiteX84" fmla="*/ 7514 w 9087"/>
              <a:gd name="connsiteY84" fmla="*/ 8811 h 10000"/>
              <a:gd name="connsiteX85" fmla="*/ 7942 w 9087"/>
              <a:gd name="connsiteY85" fmla="*/ 8920 h 10000"/>
              <a:gd name="connsiteX86" fmla="*/ 8399 w 9087"/>
              <a:gd name="connsiteY86" fmla="*/ 9031 h 10000"/>
              <a:gd name="connsiteX87" fmla="*/ 9087 w 9087"/>
              <a:gd name="connsiteY87" fmla="*/ 9140 h 10000"/>
              <a:gd name="connsiteX0" fmla="*/ 9243 w 9243"/>
              <a:gd name="connsiteY0" fmla="*/ 10000 h 10000"/>
              <a:gd name="connsiteX1" fmla="*/ 8489 w 9243"/>
              <a:gd name="connsiteY1" fmla="*/ 9891 h 10000"/>
              <a:gd name="connsiteX2" fmla="*/ 8019 w 9243"/>
              <a:gd name="connsiteY2" fmla="*/ 9782 h 10000"/>
              <a:gd name="connsiteX3" fmla="*/ 7514 w 9243"/>
              <a:gd name="connsiteY3" fmla="*/ 9562 h 10000"/>
              <a:gd name="connsiteX4" fmla="*/ 7011 w 9243"/>
              <a:gd name="connsiteY4" fmla="*/ 9344 h 10000"/>
              <a:gd name="connsiteX5" fmla="*/ 6507 w 9243"/>
              <a:gd name="connsiteY5" fmla="*/ 9140 h 10000"/>
              <a:gd name="connsiteX6" fmla="*/ 6255 w 9243"/>
              <a:gd name="connsiteY6" fmla="*/ 8811 h 10000"/>
              <a:gd name="connsiteX7" fmla="*/ 6005 w 9243"/>
              <a:gd name="connsiteY7" fmla="*/ 8484 h 10000"/>
              <a:gd name="connsiteX8" fmla="*/ 5754 w 9243"/>
              <a:gd name="connsiteY8" fmla="*/ 8155 h 10000"/>
              <a:gd name="connsiteX9" fmla="*/ 5505 w 9243"/>
              <a:gd name="connsiteY9" fmla="*/ 7718 h 10000"/>
              <a:gd name="connsiteX10" fmla="*/ 5250 w 9243"/>
              <a:gd name="connsiteY10" fmla="*/ 7391 h 10000"/>
              <a:gd name="connsiteX11" fmla="*/ 5250 w 9243"/>
              <a:gd name="connsiteY11" fmla="*/ 6954 h 10000"/>
              <a:gd name="connsiteX12" fmla="*/ 5250 w 9243"/>
              <a:gd name="connsiteY12" fmla="*/ 6420 h 10000"/>
              <a:gd name="connsiteX13" fmla="*/ 5250 w 9243"/>
              <a:gd name="connsiteY13" fmla="*/ 5874 h 10000"/>
              <a:gd name="connsiteX14" fmla="*/ 5250 w 9243"/>
              <a:gd name="connsiteY14" fmla="*/ 5438 h 10000"/>
              <a:gd name="connsiteX15" fmla="*/ 5250 w 9243"/>
              <a:gd name="connsiteY15" fmla="*/ 4782 h 10000"/>
              <a:gd name="connsiteX16" fmla="*/ 5505 w 9243"/>
              <a:gd name="connsiteY16" fmla="*/ 4235 h 10000"/>
              <a:gd name="connsiteX17" fmla="*/ 5754 w 9243"/>
              <a:gd name="connsiteY17" fmla="*/ 3593 h 10000"/>
              <a:gd name="connsiteX18" fmla="*/ 5754 w 9243"/>
              <a:gd name="connsiteY18" fmla="*/ 3046 h 10000"/>
              <a:gd name="connsiteX19" fmla="*/ 6005 w 9243"/>
              <a:gd name="connsiteY19" fmla="*/ 2500 h 10000"/>
              <a:gd name="connsiteX20" fmla="*/ 6005 w 9243"/>
              <a:gd name="connsiteY20" fmla="*/ 2063 h 10000"/>
              <a:gd name="connsiteX21" fmla="*/ 6255 w 9243"/>
              <a:gd name="connsiteY21" fmla="*/ 1626 h 10000"/>
              <a:gd name="connsiteX22" fmla="*/ 6255 w 9243"/>
              <a:gd name="connsiteY22" fmla="*/ 1311 h 10000"/>
              <a:gd name="connsiteX23" fmla="*/ 6255 w 9243"/>
              <a:gd name="connsiteY23" fmla="*/ 1202 h 10000"/>
              <a:gd name="connsiteX24" fmla="*/ 6255 w 9243"/>
              <a:gd name="connsiteY24" fmla="*/ 1094 h 10000"/>
              <a:gd name="connsiteX25" fmla="*/ 6255 w 9243"/>
              <a:gd name="connsiteY25" fmla="*/ 984 h 10000"/>
              <a:gd name="connsiteX26" fmla="*/ 6255 w 9243"/>
              <a:gd name="connsiteY26" fmla="*/ 984 h 10000"/>
              <a:gd name="connsiteX27" fmla="*/ 6255 w 9243"/>
              <a:gd name="connsiteY27" fmla="*/ 984 h 10000"/>
              <a:gd name="connsiteX28" fmla="*/ 6005 w 9243"/>
              <a:gd name="connsiteY28" fmla="*/ 984 h 10000"/>
              <a:gd name="connsiteX29" fmla="*/ 5754 w 9243"/>
              <a:gd name="connsiteY29" fmla="*/ 984 h 10000"/>
              <a:gd name="connsiteX30" fmla="*/ 5505 w 9243"/>
              <a:gd name="connsiteY30" fmla="*/ 984 h 10000"/>
              <a:gd name="connsiteX31" fmla="*/ 5250 w 9243"/>
              <a:gd name="connsiteY31" fmla="*/ 984 h 10000"/>
              <a:gd name="connsiteX32" fmla="*/ 4749 w 9243"/>
              <a:gd name="connsiteY32" fmla="*/ 1094 h 10000"/>
              <a:gd name="connsiteX33" fmla="*/ 4495 w 9243"/>
              <a:gd name="connsiteY33" fmla="*/ 1094 h 10000"/>
              <a:gd name="connsiteX34" fmla="*/ 3994 w 9243"/>
              <a:gd name="connsiteY34" fmla="*/ 1202 h 10000"/>
              <a:gd name="connsiteX35" fmla="*/ 2735 w 9243"/>
              <a:gd name="connsiteY35" fmla="*/ 1311 h 10000"/>
              <a:gd name="connsiteX36" fmla="*/ 1761 w 9243"/>
              <a:gd name="connsiteY36" fmla="*/ 1311 h 10000"/>
              <a:gd name="connsiteX37" fmla="*/ 756 w 9243"/>
              <a:gd name="connsiteY37" fmla="*/ 1407 h 10000"/>
              <a:gd name="connsiteX38" fmla="*/ 0 w 9243"/>
              <a:gd name="connsiteY38" fmla="*/ 1407 h 10000"/>
              <a:gd name="connsiteX39" fmla="*/ 0 w 9243"/>
              <a:gd name="connsiteY39" fmla="*/ 984 h 10000"/>
              <a:gd name="connsiteX40" fmla="*/ 756 w 9243"/>
              <a:gd name="connsiteY40" fmla="*/ 984 h 10000"/>
              <a:gd name="connsiteX41" fmla="*/ 1761 w 9243"/>
              <a:gd name="connsiteY41" fmla="*/ 874 h 10000"/>
              <a:gd name="connsiteX42" fmla="*/ 2735 w 9243"/>
              <a:gd name="connsiteY42" fmla="*/ 874 h 10000"/>
              <a:gd name="connsiteX43" fmla="*/ 3743 w 9243"/>
              <a:gd name="connsiteY43" fmla="*/ 765 h 10000"/>
              <a:gd name="connsiteX44" fmla="*/ 4495 w 9243"/>
              <a:gd name="connsiteY44" fmla="*/ 547 h 10000"/>
              <a:gd name="connsiteX45" fmla="*/ 5250 w 9243"/>
              <a:gd name="connsiteY45" fmla="*/ 547 h 10000"/>
              <a:gd name="connsiteX46" fmla="*/ 5754 w 9243"/>
              <a:gd name="connsiteY46" fmla="*/ 438 h 10000"/>
              <a:gd name="connsiteX47" fmla="*/ 6005 w 9243"/>
              <a:gd name="connsiteY47" fmla="*/ 218 h 10000"/>
              <a:gd name="connsiteX48" fmla="*/ 6255 w 9243"/>
              <a:gd name="connsiteY48" fmla="*/ 218 h 10000"/>
              <a:gd name="connsiteX49" fmla="*/ 6507 w 9243"/>
              <a:gd name="connsiteY49" fmla="*/ 109 h 10000"/>
              <a:gd name="connsiteX50" fmla="*/ 6760 w 9243"/>
              <a:gd name="connsiteY50" fmla="*/ 109 h 10000"/>
              <a:gd name="connsiteX51" fmla="*/ 6760 w 9243"/>
              <a:gd name="connsiteY51" fmla="*/ 0 h 10000"/>
              <a:gd name="connsiteX52" fmla="*/ 7011 w 9243"/>
              <a:gd name="connsiteY52" fmla="*/ 109 h 10000"/>
              <a:gd name="connsiteX53" fmla="*/ 7264 w 9243"/>
              <a:gd name="connsiteY53" fmla="*/ 109 h 10000"/>
              <a:gd name="connsiteX54" fmla="*/ 7767 w 9243"/>
              <a:gd name="connsiteY54" fmla="*/ 218 h 10000"/>
              <a:gd name="connsiteX55" fmla="*/ 8269 w 9243"/>
              <a:gd name="connsiteY55" fmla="*/ 438 h 10000"/>
              <a:gd name="connsiteX56" fmla="*/ 8489 w 9243"/>
              <a:gd name="connsiteY56" fmla="*/ 547 h 10000"/>
              <a:gd name="connsiteX57" fmla="*/ 8994 w 9243"/>
              <a:gd name="connsiteY57" fmla="*/ 765 h 10000"/>
              <a:gd name="connsiteX58" fmla="*/ 8994 w 9243"/>
              <a:gd name="connsiteY58" fmla="*/ 874 h 10000"/>
              <a:gd name="connsiteX59" fmla="*/ 9243 w 9243"/>
              <a:gd name="connsiteY59" fmla="*/ 984 h 10000"/>
              <a:gd name="connsiteX60" fmla="*/ 8994 w 9243"/>
              <a:gd name="connsiteY60" fmla="*/ 1094 h 10000"/>
              <a:gd name="connsiteX61" fmla="*/ 8740 w 9243"/>
              <a:gd name="connsiteY61" fmla="*/ 1202 h 10000"/>
              <a:gd name="connsiteX62" fmla="*/ 8489 w 9243"/>
              <a:gd name="connsiteY62" fmla="*/ 1202 h 10000"/>
              <a:gd name="connsiteX63" fmla="*/ 8269 w 9243"/>
              <a:gd name="connsiteY63" fmla="*/ 1311 h 10000"/>
              <a:gd name="connsiteX64" fmla="*/ 8019 w 9243"/>
              <a:gd name="connsiteY64" fmla="*/ 1626 h 10000"/>
              <a:gd name="connsiteX65" fmla="*/ 7767 w 9243"/>
              <a:gd name="connsiteY65" fmla="*/ 1845 h 10000"/>
              <a:gd name="connsiteX66" fmla="*/ 7767 w 9243"/>
              <a:gd name="connsiteY66" fmla="*/ 2172 h 10000"/>
              <a:gd name="connsiteX67" fmla="*/ 7514 w 9243"/>
              <a:gd name="connsiteY67" fmla="*/ 2500 h 10000"/>
              <a:gd name="connsiteX68" fmla="*/ 7264 w 9243"/>
              <a:gd name="connsiteY68" fmla="*/ 2828 h 10000"/>
              <a:gd name="connsiteX69" fmla="*/ 7264 w 9243"/>
              <a:gd name="connsiteY69" fmla="*/ 3374 h 10000"/>
              <a:gd name="connsiteX70" fmla="*/ 7011 w 9243"/>
              <a:gd name="connsiteY70" fmla="*/ 3811 h 10000"/>
              <a:gd name="connsiteX71" fmla="*/ 6760 w 9243"/>
              <a:gd name="connsiteY71" fmla="*/ 4235 h 10000"/>
              <a:gd name="connsiteX72" fmla="*/ 6760 w 9243"/>
              <a:gd name="connsiteY72" fmla="*/ 4671 h 10000"/>
              <a:gd name="connsiteX73" fmla="*/ 6507 w 9243"/>
              <a:gd name="connsiteY73" fmla="*/ 5000 h 10000"/>
              <a:gd name="connsiteX74" fmla="*/ 6507 w 9243"/>
              <a:gd name="connsiteY74" fmla="*/ 5328 h 10000"/>
              <a:gd name="connsiteX75" fmla="*/ 6507 w 9243"/>
              <a:gd name="connsiteY75" fmla="*/ 5656 h 10000"/>
              <a:gd name="connsiteX76" fmla="*/ 6507 w 9243"/>
              <a:gd name="connsiteY76" fmla="*/ 5874 h 10000"/>
              <a:gd name="connsiteX77" fmla="*/ 6507 w 9243"/>
              <a:gd name="connsiteY77" fmla="*/ 6093 h 10000"/>
              <a:gd name="connsiteX78" fmla="*/ 6507 w 9243"/>
              <a:gd name="connsiteY78" fmla="*/ 6844 h 10000"/>
              <a:gd name="connsiteX79" fmla="*/ 6760 w 9243"/>
              <a:gd name="connsiteY79" fmla="*/ 7282 h 10000"/>
              <a:gd name="connsiteX80" fmla="*/ 6760 w 9243"/>
              <a:gd name="connsiteY80" fmla="*/ 7610 h 10000"/>
              <a:gd name="connsiteX81" fmla="*/ 7011 w 9243"/>
              <a:gd name="connsiteY81" fmla="*/ 8046 h 10000"/>
              <a:gd name="connsiteX82" fmla="*/ 7514 w 9243"/>
              <a:gd name="connsiteY82" fmla="*/ 8264 h 10000"/>
              <a:gd name="connsiteX83" fmla="*/ 7767 w 9243"/>
              <a:gd name="connsiteY83" fmla="*/ 8593 h 10000"/>
              <a:gd name="connsiteX84" fmla="*/ 8269 w 9243"/>
              <a:gd name="connsiteY84" fmla="*/ 8811 h 10000"/>
              <a:gd name="connsiteX85" fmla="*/ 8740 w 9243"/>
              <a:gd name="connsiteY85" fmla="*/ 8920 h 10000"/>
              <a:gd name="connsiteX86" fmla="*/ 9243 w 9243"/>
              <a:gd name="connsiteY86" fmla="*/ 9031 h 10000"/>
              <a:gd name="connsiteX0" fmla="*/ 9184 w 10000"/>
              <a:gd name="connsiteY0" fmla="*/ 9891 h 9891"/>
              <a:gd name="connsiteX1" fmla="*/ 8676 w 10000"/>
              <a:gd name="connsiteY1" fmla="*/ 9782 h 9891"/>
              <a:gd name="connsiteX2" fmla="*/ 8129 w 10000"/>
              <a:gd name="connsiteY2" fmla="*/ 9562 h 9891"/>
              <a:gd name="connsiteX3" fmla="*/ 7585 w 10000"/>
              <a:gd name="connsiteY3" fmla="*/ 9344 h 9891"/>
              <a:gd name="connsiteX4" fmla="*/ 7040 w 10000"/>
              <a:gd name="connsiteY4" fmla="*/ 9140 h 9891"/>
              <a:gd name="connsiteX5" fmla="*/ 6767 w 10000"/>
              <a:gd name="connsiteY5" fmla="*/ 8811 h 9891"/>
              <a:gd name="connsiteX6" fmla="*/ 6497 w 10000"/>
              <a:gd name="connsiteY6" fmla="*/ 8484 h 9891"/>
              <a:gd name="connsiteX7" fmla="*/ 6225 w 10000"/>
              <a:gd name="connsiteY7" fmla="*/ 8155 h 9891"/>
              <a:gd name="connsiteX8" fmla="*/ 5956 w 10000"/>
              <a:gd name="connsiteY8" fmla="*/ 7718 h 9891"/>
              <a:gd name="connsiteX9" fmla="*/ 5680 w 10000"/>
              <a:gd name="connsiteY9" fmla="*/ 7391 h 9891"/>
              <a:gd name="connsiteX10" fmla="*/ 5680 w 10000"/>
              <a:gd name="connsiteY10" fmla="*/ 6954 h 9891"/>
              <a:gd name="connsiteX11" fmla="*/ 5680 w 10000"/>
              <a:gd name="connsiteY11" fmla="*/ 6420 h 9891"/>
              <a:gd name="connsiteX12" fmla="*/ 5680 w 10000"/>
              <a:gd name="connsiteY12" fmla="*/ 5874 h 9891"/>
              <a:gd name="connsiteX13" fmla="*/ 5680 w 10000"/>
              <a:gd name="connsiteY13" fmla="*/ 5438 h 9891"/>
              <a:gd name="connsiteX14" fmla="*/ 5680 w 10000"/>
              <a:gd name="connsiteY14" fmla="*/ 4782 h 9891"/>
              <a:gd name="connsiteX15" fmla="*/ 5956 w 10000"/>
              <a:gd name="connsiteY15" fmla="*/ 4235 h 9891"/>
              <a:gd name="connsiteX16" fmla="*/ 6225 w 10000"/>
              <a:gd name="connsiteY16" fmla="*/ 3593 h 9891"/>
              <a:gd name="connsiteX17" fmla="*/ 6225 w 10000"/>
              <a:gd name="connsiteY17" fmla="*/ 3046 h 9891"/>
              <a:gd name="connsiteX18" fmla="*/ 6497 w 10000"/>
              <a:gd name="connsiteY18" fmla="*/ 2500 h 9891"/>
              <a:gd name="connsiteX19" fmla="*/ 6497 w 10000"/>
              <a:gd name="connsiteY19" fmla="*/ 2063 h 9891"/>
              <a:gd name="connsiteX20" fmla="*/ 6767 w 10000"/>
              <a:gd name="connsiteY20" fmla="*/ 1626 h 9891"/>
              <a:gd name="connsiteX21" fmla="*/ 6767 w 10000"/>
              <a:gd name="connsiteY21" fmla="*/ 1311 h 9891"/>
              <a:gd name="connsiteX22" fmla="*/ 6767 w 10000"/>
              <a:gd name="connsiteY22" fmla="*/ 1202 h 9891"/>
              <a:gd name="connsiteX23" fmla="*/ 6767 w 10000"/>
              <a:gd name="connsiteY23" fmla="*/ 1094 h 9891"/>
              <a:gd name="connsiteX24" fmla="*/ 6767 w 10000"/>
              <a:gd name="connsiteY24" fmla="*/ 984 h 9891"/>
              <a:gd name="connsiteX25" fmla="*/ 6767 w 10000"/>
              <a:gd name="connsiteY25" fmla="*/ 984 h 9891"/>
              <a:gd name="connsiteX26" fmla="*/ 6767 w 10000"/>
              <a:gd name="connsiteY26" fmla="*/ 984 h 9891"/>
              <a:gd name="connsiteX27" fmla="*/ 6497 w 10000"/>
              <a:gd name="connsiteY27" fmla="*/ 984 h 9891"/>
              <a:gd name="connsiteX28" fmla="*/ 6225 w 10000"/>
              <a:gd name="connsiteY28" fmla="*/ 984 h 9891"/>
              <a:gd name="connsiteX29" fmla="*/ 5956 w 10000"/>
              <a:gd name="connsiteY29" fmla="*/ 984 h 9891"/>
              <a:gd name="connsiteX30" fmla="*/ 5680 w 10000"/>
              <a:gd name="connsiteY30" fmla="*/ 984 h 9891"/>
              <a:gd name="connsiteX31" fmla="*/ 5138 w 10000"/>
              <a:gd name="connsiteY31" fmla="*/ 1094 h 9891"/>
              <a:gd name="connsiteX32" fmla="*/ 4863 w 10000"/>
              <a:gd name="connsiteY32" fmla="*/ 1094 h 9891"/>
              <a:gd name="connsiteX33" fmla="*/ 4321 w 10000"/>
              <a:gd name="connsiteY33" fmla="*/ 1202 h 9891"/>
              <a:gd name="connsiteX34" fmla="*/ 2959 w 10000"/>
              <a:gd name="connsiteY34" fmla="*/ 1311 h 9891"/>
              <a:gd name="connsiteX35" fmla="*/ 1905 w 10000"/>
              <a:gd name="connsiteY35" fmla="*/ 1311 h 9891"/>
              <a:gd name="connsiteX36" fmla="*/ 818 w 10000"/>
              <a:gd name="connsiteY36" fmla="*/ 1407 h 9891"/>
              <a:gd name="connsiteX37" fmla="*/ 0 w 10000"/>
              <a:gd name="connsiteY37" fmla="*/ 1407 h 9891"/>
              <a:gd name="connsiteX38" fmla="*/ 0 w 10000"/>
              <a:gd name="connsiteY38" fmla="*/ 984 h 9891"/>
              <a:gd name="connsiteX39" fmla="*/ 818 w 10000"/>
              <a:gd name="connsiteY39" fmla="*/ 984 h 9891"/>
              <a:gd name="connsiteX40" fmla="*/ 1905 w 10000"/>
              <a:gd name="connsiteY40" fmla="*/ 874 h 9891"/>
              <a:gd name="connsiteX41" fmla="*/ 2959 w 10000"/>
              <a:gd name="connsiteY41" fmla="*/ 874 h 9891"/>
              <a:gd name="connsiteX42" fmla="*/ 4050 w 10000"/>
              <a:gd name="connsiteY42" fmla="*/ 765 h 9891"/>
              <a:gd name="connsiteX43" fmla="*/ 4863 w 10000"/>
              <a:gd name="connsiteY43" fmla="*/ 547 h 9891"/>
              <a:gd name="connsiteX44" fmla="*/ 5680 w 10000"/>
              <a:gd name="connsiteY44" fmla="*/ 547 h 9891"/>
              <a:gd name="connsiteX45" fmla="*/ 6225 w 10000"/>
              <a:gd name="connsiteY45" fmla="*/ 438 h 9891"/>
              <a:gd name="connsiteX46" fmla="*/ 6497 w 10000"/>
              <a:gd name="connsiteY46" fmla="*/ 218 h 9891"/>
              <a:gd name="connsiteX47" fmla="*/ 6767 w 10000"/>
              <a:gd name="connsiteY47" fmla="*/ 218 h 9891"/>
              <a:gd name="connsiteX48" fmla="*/ 7040 w 10000"/>
              <a:gd name="connsiteY48" fmla="*/ 109 h 9891"/>
              <a:gd name="connsiteX49" fmla="*/ 7314 w 10000"/>
              <a:gd name="connsiteY49" fmla="*/ 109 h 9891"/>
              <a:gd name="connsiteX50" fmla="*/ 7314 w 10000"/>
              <a:gd name="connsiteY50" fmla="*/ 0 h 9891"/>
              <a:gd name="connsiteX51" fmla="*/ 7585 w 10000"/>
              <a:gd name="connsiteY51" fmla="*/ 109 h 9891"/>
              <a:gd name="connsiteX52" fmla="*/ 7859 w 10000"/>
              <a:gd name="connsiteY52" fmla="*/ 109 h 9891"/>
              <a:gd name="connsiteX53" fmla="*/ 8403 w 10000"/>
              <a:gd name="connsiteY53" fmla="*/ 218 h 9891"/>
              <a:gd name="connsiteX54" fmla="*/ 8946 w 10000"/>
              <a:gd name="connsiteY54" fmla="*/ 438 h 9891"/>
              <a:gd name="connsiteX55" fmla="*/ 9184 w 10000"/>
              <a:gd name="connsiteY55" fmla="*/ 547 h 9891"/>
              <a:gd name="connsiteX56" fmla="*/ 9731 w 10000"/>
              <a:gd name="connsiteY56" fmla="*/ 765 h 9891"/>
              <a:gd name="connsiteX57" fmla="*/ 9731 w 10000"/>
              <a:gd name="connsiteY57" fmla="*/ 874 h 9891"/>
              <a:gd name="connsiteX58" fmla="*/ 10000 w 10000"/>
              <a:gd name="connsiteY58" fmla="*/ 984 h 9891"/>
              <a:gd name="connsiteX59" fmla="*/ 9731 w 10000"/>
              <a:gd name="connsiteY59" fmla="*/ 1094 h 9891"/>
              <a:gd name="connsiteX60" fmla="*/ 9456 w 10000"/>
              <a:gd name="connsiteY60" fmla="*/ 1202 h 9891"/>
              <a:gd name="connsiteX61" fmla="*/ 9184 w 10000"/>
              <a:gd name="connsiteY61" fmla="*/ 1202 h 9891"/>
              <a:gd name="connsiteX62" fmla="*/ 8946 w 10000"/>
              <a:gd name="connsiteY62" fmla="*/ 1311 h 9891"/>
              <a:gd name="connsiteX63" fmla="*/ 8676 w 10000"/>
              <a:gd name="connsiteY63" fmla="*/ 1626 h 9891"/>
              <a:gd name="connsiteX64" fmla="*/ 8403 w 10000"/>
              <a:gd name="connsiteY64" fmla="*/ 1845 h 9891"/>
              <a:gd name="connsiteX65" fmla="*/ 8403 w 10000"/>
              <a:gd name="connsiteY65" fmla="*/ 2172 h 9891"/>
              <a:gd name="connsiteX66" fmla="*/ 8129 w 10000"/>
              <a:gd name="connsiteY66" fmla="*/ 2500 h 9891"/>
              <a:gd name="connsiteX67" fmla="*/ 7859 w 10000"/>
              <a:gd name="connsiteY67" fmla="*/ 2828 h 9891"/>
              <a:gd name="connsiteX68" fmla="*/ 7859 w 10000"/>
              <a:gd name="connsiteY68" fmla="*/ 3374 h 9891"/>
              <a:gd name="connsiteX69" fmla="*/ 7585 w 10000"/>
              <a:gd name="connsiteY69" fmla="*/ 3811 h 9891"/>
              <a:gd name="connsiteX70" fmla="*/ 7314 w 10000"/>
              <a:gd name="connsiteY70" fmla="*/ 4235 h 9891"/>
              <a:gd name="connsiteX71" fmla="*/ 7314 w 10000"/>
              <a:gd name="connsiteY71" fmla="*/ 4671 h 9891"/>
              <a:gd name="connsiteX72" fmla="*/ 7040 w 10000"/>
              <a:gd name="connsiteY72" fmla="*/ 5000 h 9891"/>
              <a:gd name="connsiteX73" fmla="*/ 7040 w 10000"/>
              <a:gd name="connsiteY73" fmla="*/ 5328 h 9891"/>
              <a:gd name="connsiteX74" fmla="*/ 7040 w 10000"/>
              <a:gd name="connsiteY74" fmla="*/ 5656 h 9891"/>
              <a:gd name="connsiteX75" fmla="*/ 7040 w 10000"/>
              <a:gd name="connsiteY75" fmla="*/ 5874 h 9891"/>
              <a:gd name="connsiteX76" fmla="*/ 7040 w 10000"/>
              <a:gd name="connsiteY76" fmla="*/ 6093 h 9891"/>
              <a:gd name="connsiteX77" fmla="*/ 7040 w 10000"/>
              <a:gd name="connsiteY77" fmla="*/ 6844 h 9891"/>
              <a:gd name="connsiteX78" fmla="*/ 7314 w 10000"/>
              <a:gd name="connsiteY78" fmla="*/ 7282 h 9891"/>
              <a:gd name="connsiteX79" fmla="*/ 7314 w 10000"/>
              <a:gd name="connsiteY79" fmla="*/ 7610 h 9891"/>
              <a:gd name="connsiteX80" fmla="*/ 7585 w 10000"/>
              <a:gd name="connsiteY80" fmla="*/ 8046 h 9891"/>
              <a:gd name="connsiteX81" fmla="*/ 8129 w 10000"/>
              <a:gd name="connsiteY81" fmla="*/ 8264 h 9891"/>
              <a:gd name="connsiteX82" fmla="*/ 8403 w 10000"/>
              <a:gd name="connsiteY82" fmla="*/ 8593 h 9891"/>
              <a:gd name="connsiteX83" fmla="*/ 8946 w 10000"/>
              <a:gd name="connsiteY83" fmla="*/ 8811 h 9891"/>
              <a:gd name="connsiteX84" fmla="*/ 9456 w 10000"/>
              <a:gd name="connsiteY84" fmla="*/ 8920 h 9891"/>
              <a:gd name="connsiteX85" fmla="*/ 10000 w 10000"/>
              <a:gd name="connsiteY85" fmla="*/ 9031 h 9891"/>
              <a:gd name="connsiteX0" fmla="*/ 8676 w 10000"/>
              <a:gd name="connsiteY0" fmla="*/ 9890 h 9890"/>
              <a:gd name="connsiteX1" fmla="*/ 8129 w 10000"/>
              <a:gd name="connsiteY1" fmla="*/ 9667 h 9890"/>
              <a:gd name="connsiteX2" fmla="*/ 7585 w 10000"/>
              <a:gd name="connsiteY2" fmla="*/ 9447 h 9890"/>
              <a:gd name="connsiteX3" fmla="*/ 7040 w 10000"/>
              <a:gd name="connsiteY3" fmla="*/ 9241 h 9890"/>
              <a:gd name="connsiteX4" fmla="*/ 6767 w 10000"/>
              <a:gd name="connsiteY4" fmla="*/ 8908 h 9890"/>
              <a:gd name="connsiteX5" fmla="*/ 6497 w 10000"/>
              <a:gd name="connsiteY5" fmla="*/ 8577 h 9890"/>
              <a:gd name="connsiteX6" fmla="*/ 6225 w 10000"/>
              <a:gd name="connsiteY6" fmla="*/ 8245 h 9890"/>
              <a:gd name="connsiteX7" fmla="*/ 5956 w 10000"/>
              <a:gd name="connsiteY7" fmla="*/ 7803 h 9890"/>
              <a:gd name="connsiteX8" fmla="*/ 5680 w 10000"/>
              <a:gd name="connsiteY8" fmla="*/ 7472 h 9890"/>
              <a:gd name="connsiteX9" fmla="*/ 5680 w 10000"/>
              <a:gd name="connsiteY9" fmla="*/ 7031 h 9890"/>
              <a:gd name="connsiteX10" fmla="*/ 5680 w 10000"/>
              <a:gd name="connsiteY10" fmla="*/ 6491 h 9890"/>
              <a:gd name="connsiteX11" fmla="*/ 5680 w 10000"/>
              <a:gd name="connsiteY11" fmla="*/ 5939 h 9890"/>
              <a:gd name="connsiteX12" fmla="*/ 5680 w 10000"/>
              <a:gd name="connsiteY12" fmla="*/ 5498 h 9890"/>
              <a:gd name="connsiteX13" fmla="*/ 5680 w 10000"/>
              <a:gd name="connsiteY13" fmla="*/ 4835 h 9890"/>
              <a:gd name="connsiteX14" fmla="*/ 5956 w 10000"/>
              <a:gd name="connsiteY14" fmla="*/ 4282 h 9890"/>
              <a:gd name="connsiteX15" fmla="*/ 6225 w 10000"/>
              <a:gd name="connsiteY15" fmla="*/ 3633 h 9890"/>
              <a:gd name="connsiteX16" fmla="*/ 6225 w 10000"/>
              <a:gd name="connsiteY16" fmla="*/ 3080 h 9890"/>
              <a:gd name="connsiteX17" fmla="*/ 6497 w 10000"/>
              <a:gd name="connsiteY17" fmla="*/ 2528 h 9890"/>
              <a:gd name="connsiteX18" fmla="*/ 6497 w 10000"/>
              <a:gd name="connsiteY18" fmla="*/ 2086 h 9890"/>
              <a:gd name="connsiteX19" fmla="*/ 6767 w 10000"/>
              <a:gd name="connsiteY19" fmla="*/ 1644 h 9890"/>
              <a:gd name="connsiteX20" fmla="*/ 6767 w 10000"/>
              <a:gd name="connsiteY20" fmla="*/ 1325 h 9890"/>
              <a:gd name="connsiteX21" fmla="*/ 6767 w 10000"/>
              <a:gd name="connsiteY21" fmla="*/ 1215 h 9890"/>
              <a:gd name="connsiteX22" fmla="*/ 6767 w 10000"/>
              <a:gd name="connsiteY22" fmla="*/ 1106 h 9890"/>
              <a:gd name="connsiteX23" fmla="*/ 6767 w 10000"/>
              <a:gd name="connsiteY23" fmla="*/ 995 h 9890"/>
              <a:gd name="connsiteX24" fmla="*/ 6767 w 10000"/>
              <a:gd name="connsiteY24" fmla="*/ 995 h 9890"/>
              <a:gd name="connsiteX25" fmla="*/ 6767 w 10000"/>
              <a:gd name="connsiteY25" fmla="*/ 995 h 9890"/>
              <a:gd name="connsiteX26" fmla="*/ 6497 w 10000"/>
              <a:gd name="connsiteY26" fmla="*/ 995 h 9890"/>
              <a:gd name="connsiteX27" fmla="*/ 6225 w 10000"/>
              <a:gd name="connsiteY27" fmla="*/ 995 h 9890"/>
              <a:gd name="connsiteX28" fmla="*/ 5956 w 10000"/>
              <a:gd name="connsiteY28" fmla="*/ 995 h 9890"/>
              <a:gd name="connsiteX29" fmla="*/ 5680 w 10000"/>
              <a:gd name="connsiteY29" fmla="*/ 995 h 9890"/>
              <a:gd name="connsiteX30" fmla="*/ 5138 w 10000"/>
              <a:gd name="connsiteY30" fmla="*/ 1106 h 9890"/>
              <a:gd name="connsiteX31" fmla="*/ 4863 w 10000"/>
              <a:gd name="connsiteY31" fmla="*/ 1106 h 9890"/>
              <a:gd name="connsiteX32" fmla="*/ 4321 w 10000"/>
              <a:gd name="connsiteY32" fmla="*/ 1215 h 9890"/>
              <a:gd name="connsiteX33" fmla="*/ 2959 w 10000"/>
              <a:gd name="connsiteY33" fmla="*/ 1325 h 9890"/>
              <a:gd name="connsiteX34" fmla="*/ 1905 w 10000"/>
              <a:gd name="connsiteY34" fmla="*/ 1325 h 9890"/>
              <a:gd name="connsiteX35" fmla="*/ 818 w 10000"/>
              <a:gd name="connsiteY35" fmla="*/ 1423 h 9890"/>
              <a:gd name="connsiteX36" fmla="*/ 0 w 10000"/>
              <a:gd name="connsiteY36" fmla="*/ 1423 h 9890"/>
              <a:gd name="connsiteX37" fmla="*/ 0 w 10000"/>
              <a:gd name="connsiteY37" fmla="*/ 995 h 9890"/>
              <a:gd name="connsiteX38" fmla="*/ 818 w 10000"/>
              <a:gd name="connsiteY38" fmla="*/ 995 h 9890"/>
              <a:gd name="connsiteX39" fmla="*/ 1905 w 10000"/>
              <a:gd name="connsiteY39" fmla="*/ 884 h 9890"/>
              <a:gd name="connsiteX40" fmla="*/ 2959 w 10000"/>
              <a:gd name="connsiteY40" fmla="*/ 884 h 9890"/>
              <a:gd name="connsiteX41" fmla="*/ 4050 w 10000"/>
              <a:gd name="connsiteY41" fmla="*/ 773 h 9890"/>
              <a:gd name="connsiteX42" fmla="*/ 4863 w 10000"/>
              <a:gd name="connsiteY42" fmla="*/ 553 h 9890"/>
              <a:gd name="connsiteX43" fmla="*/ 5680 w 10000"/>
              <a:gd name="connsiteY43" fmla="*/ 553 h 9890"/>
              <a:gd name="connsiteX44" fmla="*/ 6225 w 10000"/>
              <a:gd name="connsiteY44" fmla="*/ 443 h 9890"/>
              <a:gd name="connsiteX45" fmla="*/ 6497 w 10000"/>
              <a:gd name="connsiteY45" fmla="*/ 220 h 9890"/>
              <a:gd name="connsiteX46" fmla="*/ 6767 w 10000"/>
              <a:gd name="connsiteY46" fmla="*/ 220 h 9890"/>
              <a:gd name="connsiteX47" fmla="*/ 7040 w 10000"/>
              <a:gd name="connsiteY47" fmla="*/ 110 h 9890"/>
              <a:gd name="connsiteX48" fmla="*/ 7314 w 10000"/>
              <a:gd name="connsiteY48" fmla="*/ 110 h 9890"/>
              <a:gd name="connsiteX49" fmla="*/ 7314 w 10000"/>
              <a:gd name="connsiteY49" fmla="*/ 0 h 9890"/>
              <a:gd name="connsiteX50" fmla="*/ 7585 w 10000"/>
              <a:gd name="connsiteY50" fmla="*/ 110 h 9890"/>
              <a:gd name="connsiteX51" fmla="*/ 7859 w 10000"/>
              <a:gd name="connsiteY51" fmla="*/ 110 h 9890"/>
              <a:gd name="connsiteX52" fmla="*/ 8403 w 10000"/>
              <a:gd name="connsiteY52" fmla="*/ 220 h 9890"/>
              <a:gd name="connsiteX53" fmla="*/ 8946 w 10000"/>
              <a:gd name="connsiteY53" fmla="*/ 443 h 9890"/>
              <a:gd name="connsiteX54" fmla="*/ 9184 w 10000"/>
              <a:gd name="connsiteY54" fmla="*/ 553 h 9890"/>
              <a:gd name="connsiteX55" fmla="*/ 9731 w 10000"/>
              <a:gd name="connsiteY55" fmla="*/ 773 h 9890"/>
              <a:gd name="connsiteX56" fmla="*/ 9731 w 10000"/>
              <a:gd name="connsiteY56" fmla="*/ 884 h 9890"/>
              <a:gd name="connsiteX57" fmla="*/ 10000 w 10000"/>
              <a:gd name="connsiteY57" fmla="*/ 995 h 9890"/>
              <a:gd name="connsiteX58" fmla="*/ 9731 w 10000"/>
              <a:gd name="connsiteY58" fmla="*/ 1106 h 9890"/>
              <a:gd name="connsiteX59" fmla="*/ 9456 w 10000"/>
              <a:gd name="connsiteY59" fmla="*/ 1215 h 9890"/>
              <a:gd name="connsiteX60" fmla="*/ 9184 w 10000"/>
              <a:gd name="connsiteY60" fmla="*/ 1215 h 9890"/>
              <a:gd name="connsiteX61" fmla="*/ 8946 w 10000"/>
              <a:gd name="connsiteY61" fmla="*/ 1325 h 9890"/>
              <a:gd name="connsiteX62" fmla="*/ 8676 w 10000"/>
              <a:gd name="connsiteY62" fmla="*/ 1644 h 9890"/>
              <a:gd name="connsiteX63" fmla="*/ 8403 w 10000"/>
              <a:gd name="connsiteY63" fmla="*/ 1865 h 9890"/>
              <a:gd name="connsiteX64" fmla="*/ 8403 w 10000"/>
              <a:gd name="connsiteY64" fmla="*/ 2196 h 9890"/>
              <a:gd name="connsiteX65" fmla="*/ 8129 w 10000"/>
              <a:gd name="connsiteY65" fmla="*/ 2528 h 9890"/>
              <a:gd name="connsiteX66" fmla="*/ 7859 w 10000"/>
              <a:gd name="connsiteY66" fmla="*/ 2859 h 9890"/>
              <a:gd name="connsiteX67" fmla="*/ 7859 w 10000"/>
              <a:gd name="connsiteY67" fmla="*/ 3411 h 9890"/>
              <a:gd name="connsiteX68" fmla="*/ 7585 w 10000"/>
              <a:gd name="connsiteY68" fmla="*/ 3853 h 9890"/>
              <a:gd name="connsiteX69" fmla="*/ 7314 w 10000"/>
              <a:gd name="connsiteY69" fmla="*/ 4282 h 9890"/>
              <a:gd name="connsiteX70" fmla="*/ 7314 w 10000"/>
              <a:gd name="connsiteY70" fmla="*/ 4722 h 9890"/>
              <a:gd name="connsiteX71" fmla="*/ 7040 w 10000"/>
              <a:gd name="connsiteY71" fmla="*/ 5055 h 9890"/>
              <a:gd name="connsiteX72" fmla="*/ 7040 w 10000"/>
              <a:gd name="connsiteY72" fmla="*/ 5387 h 9890"/>
              <a:gd name="connsiteX73" fmla="*/ 7040 w 10000"/>
              <a:gd name="connsiteY73" fmla="*/ 5718 h 9890"/>
              <a:gd name="connsiteX74" fmla="*/ 7040 w 10000"/>
              <a:gd name="connsiteY74" fmla="*/ 5939 h 9890"/>
              <a:gd name="connsiteX75" fmla="*/ 7040 w 10000"/>
              <a:gd name="connsiteY75" fmla="*/ 6160 h 9890"/>
              <a:gd name="connsiteX76" fmla="*/ 7040 w 10000"/>
              <a:gd name="connsiteY76" fmla="*/ 6919 h 9890"/>
              <a:gd name="connsiteX77" fmla="*/ 7314 w 10000"/>
              <a:gd name="connsiteY77" fmla="*/ 7362 h 9890"/>
              <a:gd name="connsiteX78" fmla="*/ 7314 w 10000"/>
              <a:gd name="connsiteY78" fmla="*/ 7694 h 9890"/>
              <a:gd name="connsiteX79" fmla="*/ 7585 w 10000"/>
              <a:gd name="connsiteY79" fmla="*/ 8135 h 9890"/>
              <a:gd name="connsiteX80" fmla="*/ 8129 w 10000"/>
              <a:gd name="connsiteY80" fmla="*/ 8355 h 9890"/>
              <a:gd name="connsiteX81" fmla="*/ 8403 w 10000"/>
              <a:gd name="connsiteY81" fmla="*/ 8688 h 9890"/>
              <a:gd name="connsiteX82" fmla="*/ 8946 w 10000"/>
              <a:gd name="connsiteY82" fmla="*/ 8908 h 9890"/>
              <a:gd name="connsiteX83" fmla="*/ 9456 w 10000"/>
              <a:gd name="connsiteY83" fmla="*/ 9018 h 9890"/>
              <a:gd name="connsiteX84" fmla="*/ 10000 w 10000"/>
              <a:gd name="connsiteY84" fmla="*/ 9131 h 9890"/>
              <a:gd name="connsiteX0" fmla="*/ 8129 w 10000"/>
              <a:gd name="connsiteY0" fmla="*/ 9775 h 9775"/>
              <a:gd name="connsiteX1" fmla="*/ 7585 w 10000"/>
              <a:gd name="connsiteY1" fmla="*/ 9552 h 9775"/>
              <a:gd name="connsiteX2" fmla="*/ 7040 w 10000"/>
              <a:gd name="connsiteY2" fmla="*/ 9344 h 9775"/>
              <a:gd name="connsiteX3" fmla="*/ 6767 w 10000"/>
              <a:gd name="connsiteY3" fmla="*/ 9007 h 9775"/>
              <a:gd name="connsiteX4" fmla="*/ 6497 w 10000"/>
              <a:gd name="connsiteY4" fmla="*/ 8672 h 9775"/>
              <a:gd name="connsiteX5" fmla="*/ 6225 w 10000"/>
              <a:gd name="connsiteY5" fmla="*/ 8337 h 9775"/>
              <a:gd name="connsiteX6" fmla="*/ 5956 w 10000"/>
              <a:gd name="connsiteY6" fmla="*/ 7890 h 9775"/>
              <a:gd name="connsiteX7" fmla="*/ 5680 w 10000"/>
              <a:gd name="connsiteY7" fmla="*/ 7555 h 9775"/>
              <a:gd name="connsiteX8" fmla="*/ 5680 w 10000"/>
              <a:gd name="connsiteY8" fmla="*/ 7109 h 9775"/>
              <a:gd name="connsiteX9" fmla="*/ 5680 w 10000"/>
              <a:gd name="connsiteY9" fmla="*/ 6563 h 9775"/>
              <a:gd name="connsiteX10" fmla="*/ 5680 w 10000"/>
              <a:gd name="connsiteY10" fmla="*/ 6005 h 9775"/>
              <a:gd name="connsiteX11" fmla="*/ 5680 w 10000"/>
              <a:gd name="connsiteY11" fmla="*/ 5559 h 9775"/>
              <a:gd name="connsiteX12" fmla="*/ 5680 w 10000"/>
              <a:gd name="connsiteY12" fmla="*/ 4889 h 9775"/>
              <a:gd name="connsiteX13" fmla="*/ 5956 w 10000"/>
              <a:gd name="connsiteY13" fmla="*/ 4330 h 9775"/>
              <a:gd name="connsiteX14" fmla="*/ 6225 w 10000"/>
              <a:gd name="connsiteY14" fmla="*/ 3673 h 9775"/>
              <a:gd name="connsiteX15" fmla="*/ 6225 w 10000"/>
              <a:gd name="connsiteY15" fmla="*/ 3114 h 9775"/>
              <a:gd name="connsiteX16" fmla="*/ 6497 w 10000"/>
              <a:gd name="connsiteY16" fmla="*/ 2556 h 9775"/>
              <a:gd name="connsiteX17" fmla="*/ 6497 w 10000"/>
              <a:gd name="connsiteY17" fmla="*/ 2109 h 9775"/>
              <a:gd name="connsiteX18" fmla="*/ 6767 w 10000"/>
              <a:gd name="connsiteY18" fmla="*/ 1662 h 9775"/>
              <a:gd name="connsiteX19" fmla="*/ 6767 w 10000"/>
              <a:gd name="connsiteY19" fmla="*/ 1340 h 9775"/>
              <a:gd name="connsiteX20" fmla="*/ 6767 w 10000"/>
              <a:gd name="connsiteY20" fmla="*/ 1229 h 9775"/>
              <a:gd name="connsiteX21" fmla="*/ 6767 w 10000"/>
              <a:gd name="connsiteY21" fmla="*/ 1118 h 9775"/>
              <a:gd name="connsiteX22" fmla="*/ 6767 w 10000"/>
              <a:gd name="connsiteY22" fmla="*/ 1006 h 9775"/>
              <a:gd name="connsiteX23" fmla="*/ 6767 w 10000"/>
              <a:gd name="connsiteY23" fmla="*/ 1006 h 9775"/>
              <a:gd name="connsiteX24" fmla="*/ 6767 w 10000"/>
              <a:gd name="connsiteY24" fmla="*/ 1006 h 9775"/>
              <a:gd name="connsiteX25" fmla="*/ 6497 w 10000"/>
              <a:gd name="connsiteY25" fmla="*/ 1006 h 9775"/>
              <a:gd name="connsiteX26" fmla="*/ 6225 w 10000"/>
              <a:gd name="connsiteY26" fmla="*/ 1006 h 9775"/>
              <a:gd name="connsiteX27" fmla="*/ 5956 w 10000"/>
              <a:gd name="connsiteY27" fmla="*/ 1006 h 9775"/>
              <a:gd name="connsiteX28" fmla="*/ 5680 w 10000"/>
              <a:gd name="connsiteY28" fmla="*/ 1006 h 9775"/>
              <a:gd name="connsiteX29" fmla="*/ 5138 w 10000"/>
              <a:gd name="connsiteY29" fmla="*/ 1118 h 9775"/>
              <a:gd name="connsiteX30" fmla="*/ 4863 w 10000"/>
              <a:gd name="connsiteY30" fmla="*/ 1118 h 9775"/>
              <a:gd name="connsiteX31" fmla="*/ 4321 w 10000"/>
              <a:gd name="connsiteY31" fmla="*/ 1229 h 9775"/>
              <a:gd name="connsiteX32" fmla="*/ 2959 w 10000"/>
              <a:gd name="connsiteY32" fmla="*/ 1340 h 9775"/>
              <a:gd name="connsiteX33" fmla="*/ 1905 w 10000"/>
              <a:gd name="connsiteY33" fmla="*/ 1340 h 9775"/>
              <a:gd name="connsiteX34" fmla="*/ 818 w 10000"/>
              <a:gd name="connsiteY34" fmla="*/ 1439 h 9775"/>
              <a:gd name="connsiteX35" fmla="*/ 0 w 10000"/>
              <a:gd name="connsiteY35" fmla="*/ 1439 h 9775"/>
              <a:gd name="connsiteX36" fmla="*/ 0 w 10000"/>
              <a:gd name="connsiteY36" fmla="*/ 1006 h 9775"/>
              <a:gd name="connsiteX37" fmla="*/ 818 w 10000"/>
              <a:gd name="connsiteY37" fmla="*/ 1006 h 9775"/>
              <a:gd name="connsiteX38" fmla="*/ 1905 w 10000"/>
              <a:gd name="connsiteY38" fmla="*/ 894 h 9775"/>
              <a:gd name="connsiteX39" fmla="*/ 2959 w 10000"/>
              <a:gd name="connsiteY39" fmla="*/ 894 h 9775"/>
              <a:gd name="connsiteX40" fmla="*/ 4050 w 10000"/>
              <a:gd name="connsiteY40" fmla="*/ 782 h 9775"/>
              <a:gd name="connsiteX41" fmla="*/ 4863 w 10000"/>
              <a:gd name="connsiteY41" fmla="*/ 559 h 9775"/>
              <a:gd name="connsiteX42" fmla="*/ 5680 w 10000"/>
              <a:gd name="connsiteY42" fmla="*/ 559 h 9775"/>
              <a:gd name="connsiteX43" fmla="*/ 6225 w 10000"/>
              <a:gd name="connsiteY43" fmla="*/ 448 h 9775"/>
              <a:gd name="connsiteX44" fmla="*/ 6497 w 10000"/>
              <a:gd name="connsiteY44" fmla="*/ 222 h 9775"/>
              <a:gd name="connsiteX45" fmla="*/ 6767 w 10000"/>
              <a:gd name="connsiteY45" fmla="*/ 222 h 9775"/>
              <a:gd name="connsiteX46" fmla="*/ 7040 w 10000"/>
              <a:gd name="connsiteY46" fmla="*/ 111 h 9775"/>
              <a:gd name="connsiteX47" fmla="*/ 7314 w 10000"/>
              <a:gd name="connsiteY47" fmla="*/ 111 h 9775"/>
              <a:gd name="connsiteX48" fmla="*/ 7314 w 10000"/>
              <a:gd name="connsiteY48" fmla="*/ 0 h 9775"/>
              <a:gd name="connsiteX49" fmla="*/ 7585 w 10000"/>
              <a:gd name="connsiteY49" fmla="*/ 111 h 9775"/>
              <a:gd name="connsiteX50" fmla="*/ 7859 w 10000"/>
              <a:gd name="connsiteY50" fmla="*/ 111 h 9775"/>
              <a:gd name="connsiteX51" fmla="*/ 8403 w 10000"/>
              <a:gd name="connsiteY51" fmla="*/ 222 h 9775"/>
              <a:gd name="connsiteX52" fmla="*/ 8946 w 10000"/>
              <a:gd name="connsiteY52" fmla="*/ 448 h 9775"/>
              <a:gd name="connsiteX53" fmla="*/ 9184 w 10000"/>
              <a:gd name="connsiteY53" fmla="*/ 559 h 9775"/>
              <a:gd name="connsiteX54" fmla="*/ 9731 w 10000"/>
              <a:gd name="connsiteY54" fmla="*/ 782 h 9775"/>
              <a:gd name="connsiteX55" fmla="*/ 9731 w 10000"/>
              <a:gd name="connsiteY55" fmla="*/ 894 h 9775"/>
              <a:gd name="connsiteX56" fmla="*/ 10000 w 10000"/>
              <a:gd name="connsiteY56" fmla="*/ 1006 h 9775"/>
              <a:gd name="connsiteX57" fmla="*/ 9731 w 10000"/>
              <a:gd name="connsiteY57" fmla="*/ 1118 h 9775"/>
              <a:gd name="connsiteX58" fmla="*/ 9456 w 10000"/>
              <a:gd name="connsiteY58" fmla="*/ 1229 h 9775"/>
              <a:gd name="connsiteX59" fmla="*/ 9184 w 10000"/>
              <a:gd name="connsiteY59" fmla="*/ 1229 h 9775"/>
              <a:gd name="connsiteX60" fmla="*/ 8946 w 10000"/>
              <a:gd name="connsiteY60" fmla="*/ 1340 h 9775"/>
              <a:gd name="connsiteX61" fmla="*/ 8676 w 10000"/>
              <a:gd name="connsiteY61" fmla="*/ 1662 h 9775"/>
              <a:gd name="connsiteX62" fmla="*/ 8403 w 10000"/>
              <a:gd name="connsiteY62" fmla="*/ 1886 h 9775"/>
              <a:gd name="connsiteX63" fmla="*/ 8403 w 10000"/>
              <a:gd name="connsiteY63" fmla="*/ 2220 h 9775"/>
              <a:gd name="connsiteX64" fmla="*/ 8129 w 10000"/>
              <a:gd name="connsiteY64" fmla="*/ 2556 h 9775"/>
              <a:gd name="connsiteX65" fmla="*/ 7859 w 10000"/>
              <a:gd name="connsiteY65" fmla="*/ 2891 h 9775"/>
              <a:gd name="connsiteX66" fmla="*/ 7859 w 10000"/>
              <a:gd name="connsiteY66" fmla="*/ 3449 h 9775"/>
              <a:gd name="connsiteX67" fmla="*/ 7585 w 10000"/>
              <a:gd name="connsiteY67" fmla="*/ 3896 h 9775"/>
              <a:gd name="connsiteX68" fmla="*/ 7314 w 10000"/>
              <a:gd name="connsiteY68" fmla="*/ 4330 h 9775"/>
              <a:gd name="connsiteX69" fmla="*/ 7314 w 10000"/>
              <a:gd name="connsiteY69" fmla="*/ 4775 h 9775"/>
              <a:gd name="connsiteX70" fmla="*/ 7040 w 10000"/>
              <a:gd name="connsiteY70" fmla="*/ 5111 h 9775"/>
              <a:gd name="connsiteX71" fmla="*/ 7040 w 10000"/>
              <a:gd name="connsiteY71" fmla="*/ 5447 h 9775"/>
              <a:gd name="connsiteX72" fmla="*/ 7040 w 10000"/>
              <a:gd name="connsiteY72" fmla="*/ 5782 h 9775"/>
              <a:gd name="connsiteX73" fmla="*/ 7040 w 10000"/>
              <a:gd name="connsiteY73" fmla="*/ 6005 h 9775"/>
              <a:gd name="connsiteX74" fmla="*/ 7040 w 10000"/>
              <a:gd name="connsiteY74" fmla="*/ 6229 h 9775"/>
              <a:gd name="connsiteX75" fmla="*/ 7040 w 10000"/>
              <a:gd name="connsiteY75" fmla="*/ 6996 h 9775"/>
              <a:gd name="connsiteX76" fmla="*/ 7314 w 10000"/>
              <a:gd name="connsiteY76" fmla="*/ 7444 h 9775"/>
              <a:gd name="connsiteX77" fmla="*/ 7314 w 10000"/>
              <a:gd name="connsiteY77" fmla="*/ 7780 h 9775"/>
              <a:gd name="connsiteX78" fmla="*/ 7585 w 10000"/>
              <a:gd name="connsiteY78" fmla="*/ 8225 h 9775"/>
              <a:gd name="connsiteX79" fmla="*/ 8129 w 10000"/>
              <a:gd name="connsiteY79" fmla="*/ 8448 h 9775"/>
              <a:gd name="connsiteX80" fmla="*/ 8403 w 10000"/>
              <a:gd name="connsiteY80" fmla="*/ 8785 h 9775"/>
              <a:gd name="connsiteX81" fmla="*/ 8946 w 10000"/>
              <a:gd name="connsiteY81" fmla="*/ 9007 h 9775"/>
              <a:gd name="connsiteX82" fmla="*/ 9456 w 10000"/>
              <a:gd name="connsiteY82" fmla="*/ 9118 h 9775"/>
              <a:gd name="connsiteX83" fmla="*/ 10000 w 10000"/>
              <a:gd name="connsiteY83" fmla="*/ 9233 h 9775"/>
              <a:gd name="connsiteX0" fmla="*/ 8129 w 10000"/>
              <a:gd name="connsiteY0" fmla="*/ 10000 h 10000"/>
              <a:gd name="connsiteX1" fmla="*/ 7040 w 10000"/>
              <a:gd name="connsiteY1" fmla="*/ 9559 h 10000"/>
              <a:gd name="connsiteX2" fmla="*/ 6767 w 10000"/>
              <a:gd name="connsiteY2" fmla="*/ 9214 h 10000"/>
              <a:gd name="connsiteX3" fmla="*/ 6497 w 10000"/>
              <a:gd name="connsiteY3" fmla="*/ 8872 h 10000"/>
              <a:gd name="connsiteX4" fmla="*/ 6225 w 10000"/>
              <a:gd name="connsiteY4" fmla="*/ 8529 h 10000"/>
              <a:gd name="connsiteX5" fmla="*/ 5956 w 10000"/>
              <a:gd name="connsiteY5" fmla="*/ 8072 h 10000"/>
              <a:gd name="connsiteX6" fmla="*/ 5680 w 10000"/>
              <a:gd name="connsiteY6" fmla="*/ 7729 h 10000"/>
              <a:gd name="connsiteX7" fmla="*/ 5680 w 10000"/>
              <a:gd name="connsiteY7" fmla="*/ 7273 h 10000"/>
              <a:gd name="connsiteX8" fmla="*/ 5680 w 10000"/>
              <a:gd name="connsiteY8" fmla="*/ 6714 h 10000"/>
              <a:gd name="connsiteX9" fmla="*/ 5680 w 10000"/>
              <a:gd name="connsiteY9" fmla="*/ 6143 h 10000"/>
              <a:gd name="connsiteX10" fmla="*/ 5680 w 10000"/>
              <a:gd name="connsiteY10" fmla="*/ 5687 h 10000"/>
              <a:gd name="connsiteX11" fmla="*/ 5680 w 10000"/>
              <a:gd name="connsiteY11" fmla="*/ 5002 h 10000"/>
              <a:gd name="connsiteX12" fmla="*/ 5956 w 10000"/>
              <a:gd name="connsiteY12" fmla="*/ 4430 h 10000"/>
              <a:gd name="connsiteX13" fmla="*/ 6225 w 10000"/>
              <a:gd name="connsiteY13" fmla="*/ 3758 h 10000"/>
              <a:gd name="connsiteX14" fmla="*/ 6225 w 10000"/>
              <a:gd name="connsiteY14" fmla="*/ 3186 h 10000"/>
              <a:gd name="connsiteX15" fmla="*/ 6497 w 10000"/>
              <a:gd name="connsiteY15" fmla="*/ 2615 h 10000"/>
              <a:gd name="connsiteX16" fmla="*/ 6497 w 10000"/>
              <a:gd name="connsiteY16" fmla="*/ 2158 h 10000"/>
              <a:gd name="connsiteX17" fmla="*/ 6767 w 10000"/>
              <a:gd name="connsiteY17" fmla="*/ 1700 h 10000"/>
              <a:gd name="connsiteX18" fmla="*/ 6767 w 10000"/>
              <a:gd name="connsiteY18" fmla="*/ 1371 h 10000"/>
              <a:gd name="connsiteX19" fmla="*/ 6767 w 10000"/>
              <a:gd name="connsiteY19" fmla="*/ 1257 h 10000"/>
              <a:gd name="connsiteX20" fmla="*/ 6767 w 10000"/>
              <a:gd name="connsiteY20" fmla="*/ 1144 h 10000"/>
              <a:gd name="connsiteX21" fmla="*/ 6767 w 10000"/>
              <a:gd name="connsiteY21" fmla="*/ 1029 h 10000"/>
              <a:gd name="connsiteX22" fmla="*/ 6767 w 10000"/>
              <a:gd name="connsiteY22" fmla="*/ 1029 h 10000"/>
              <a:gd name="connsiteX23" fmla="*/ 6767 w 10000"/>
              <a:gd name="connsiteY23" fmla="*/ 1029 h 10000"/>
              <a:gd name="connsiteX24" fmla="*/ 6497 w 10000"/>
              <a:gd name="connsiteY24" fmla="*/ 1029 h 10000"/>
              <a:gd name="connsiteX25" fmla="*/ 6225 w 10000"/>
              <a:gd name="connsiteY25" fmla="*/ 1029 h 10000"/>
              <a:gd name="connsiteX26" fmla="*/ 5956 w 10000"/>
              <a:gd name="connsiteY26" fmla="*/ 1029 h 10000"/>
              <a:gd name="connsiteX27" fmla="*/ 5680 w 10000"/>
              <a:gd name="connsiteY27" fmla="*/ 1029 h 10000"/>
              <a:gd name="connsiteX28" fmla="*/ 5138 w 10000"/>
              <a:gd name="connsiteY28" fmla="*/ 1144 h 10000"/>
              <a:gd name="connsiteX29" fmla="*/ 4863 w 10000"/>
              <a:gd name="connsiteY29" fmla="*/ 1144 h 10000"/>
              <a:gd name="connsiteX30" fmla="*/ 4321 w 10000"/>
              <a:gd name="connsiteY30" fmla="*/ 1257 h 10000"/>
              <a:gd name="connsiteX31" fmla="*/ 2959 w 10000"/>
              <a:gd name="connsiteY31" fmla="*/ 1371 h 10000"/>
              <a:gd name="connsiteX32" fmla="*/ 1905 w 10000"/>
              <a:gd name="connsiteY32" fmla="*/ 1371 h 10000"/>
              <a:gd name="connsiteX33" fmla="*/ 818 w 10000"/>
              <a:gd name="connsiteY33" fmla="*/ 1472 h 10000"/>
              <a:gd name="connsiteX34" fmla="*/ 0 w 10000"/>
              <a:gd name="connsiteY34" fmla="*/ 1472 h 10000"/>
              <a:gd name="connsiteX35" fmla="*/ 0 w 10000"/>
              <a:gd name="connsiteY35" fmla="*/ 1029 h 10000"/>
              <a:gd name="connsiteX36" fmla="*/ 818 w 10000"/>
              <a:gd name="connsiteY36" fmla="*/ 1029 h 10000"/>
              <a:gd name="connsiteX37" fmla="*/ 1905 w 10000"/>
              <a:gd name="connsiteY37" fmla="*/ 915 h 10000"/>
              <a:gd name="connsiteX38" fmla="*/ 2959 w 10000"/>
              <a:gd name="connsiteY38" fmla="*/ 915 h 10000"/>
              <a:gd name="connsiteX39" fmla="*/ 4050 w 10000"/>
              <a:gd name="connsiteY39" fmla="*/ 800 h 10000"/>
              <a:gd name="connsiteX40" fmla="*/ 4863 w 10000"/>
              <a:gd name="connsiteY40" fmla="*/ 572 h 10000"/>
              <a:gd name="connsiteX41" fmla="*/ 5680 w 10000"/>
              <a:gd name="connsiteY41" fmla="*/ 572 h 10000"/>
              <a:gd name="connsiteX42" fmla="*/ 6225 w 10000"/>
              <a:gd name="connsiteY42" fmla="*/ 458 h 10000"/>
              <a:gd name="connsiteX43" fmla="*/ 6497 w 10000"/>
              <a:gd name="connsiteY43" fmla="*/ 227 h 10000"/>
              <a:gd name="connsiteX44" fmla="*/ 6767 w 10000"/>
              <a:gd name="connsiteY44" fmla="*/ 227 h 10000"/>
              <a:gd name="connsiteX45" fmla="*/ 7040 w 10000"/>
              <a:gd name="connsiteY45" fmla="*/ 114 h 10000"/>
              <a:gd name="connsiteX46" fmla="*/ 7314 w 10000"/>
              <a:gd name="connsiteY46" fmla="*/ 114 h 10000"/>
              <a:gd name="connsiteX47" fmla="*/ 7314 w 10000"/>
              <a:gd name="connsiteY47" fmla="*/ 0 h 10000"/>
              <a:gd name="connsiteX48" fmla="*/ 7585 w 10000"/>
              <a:gd name="connsiteY48" fmla="*/ 114 h 10000"/>
              <a:gd name="connsiteX49" fmla="*/ 7859 w 10000"/>
              <a:gd name="connsiteY49" fmla="*/ 114 h 10000"/>
              <a:gd name="connsiteX50" fmla="*/ 8403 w 10000"/>
              <a:gd name="connsiteY50" fmla="*/ 227 h 10000"/>
              <a:gd name="connsiteX51" fmla="*/ 8946 w 10000"/>
              <a:gd name="connsiteY51" fmla="*/ 458 h 10000"/>
              <a:gd name="connsiteX52" fmla="*/ 9184 w 10000"/>
              <a:gd name="connsiteY52" fmla="*/ 572 h 10000"/>
              <a:gd name="connsiteX53" fmla="*/ 9731 w 10000"/>
              <a:gd name="connsiteY53" fmla="*/ 800 h 10000"/>
              <a:gd name="connsiteX54" fmla="*/ 9731 w 10000"/>
              <a:gd name="connsiteY54" fmla="*/ 915 h 10000"/>
              <a:gd name="connsiteX55" fmla="*/ 10000 w 10000"/>
              <a:gd name="connsiteY55" fmla="*/ 1029 h 10000"/>
              <a:gd name="connsiteX56" fmla="*/ 9731 w 10000"/>
              <a:gd name="connsiteY56" fmla="*/ 1144 h 10000"/>
              <a:gd name="connsiteX57" fmla="*/ 9456 w 10000"/>
              <a:gd name="connsiteY57" fmla="*/ 1257 h 10000"/>
              <a:gd name="connsiteX58" fmla="*/ 9184 w 10000"/>
              <a:gd name="connsiteY58" fmla="*/ 1257 h 10000"/>
              <a:gd name="connsiteX59" fmla="*/ 8946 w 10000"/>
              <a:gd name="connsiteY59" fmla="*/ 1371 h 10000"/>
              <a:gd name="connsiteX60" fmla="*/ 8676 w 10000"/>
              <a:gd name="connsiteY60" fmla="*/ 1700 h 10000"/>
              <a:gd name="connsiteX61" fmla="*/ 8403 w 10000"/>
              <a:gd name="connsiteY61" fmla="*/ 1929 h 10000"/>
              <a:gd name="connsiteX62" fmla="*/ 8403 w 10000"/>
              <a:gd name="connsiteY62" fmla="*/ 2271 h 10000"/>
              <a:gd name="connsiteX63" fmla="*/ 8129 w 10000"/>
              <a:gd name="connsiteY63" fmla="*/ 2615 h 10000"/>
              <a:gd name="connsiteX64" fmla="*/ 7859 w 10000"/>
              <a:gd name="connsiteY64" fmla="*/ 2958 h 10000"/>
              <a:gd name="connsiteX65" fmla="*/ 7859 w 10000"/>
              <a:gd name="connsiteY65" fmla="*/ 3528 h 10000"/>
              <a:gd name="connsiteX66" fmla="*/ 7585 w 10000"/>
              <a:gd name="connsiteY66" fmla="*/ 3986 h 10000"/>
              <a:gd name="connsiteX67" fmla="*/ 7314 w 10000"/>
              <a:gd name="connsiteY67" fmla="*/ 4430 h 10000"/>
              <a:gd name="connsiteX68" fmla="*/ 7314 w 10000"/>
              <a:gd name="connsiteY68" fmla="*/ 4885 h 10000"/>
              <a:gd name="connsiteX69" fmla="*/ 7040 w 10000"/>
              <a:gd name="connsiteY69" fmla="*/ 5229 h 10000"/>
              <a:gd name="connsiteX70" fmla="*/ 7040 w 10000"/>
              <a:gd name="connsiteY70" fmla="*/ 5572 h 10000"/>
              <a:gd name="connsiteX71" fmla="*/ 7040 w 10000"/>
              <a:gd name="connsiteY71" fmla="*/ 5915 h 10000"/>
              <a:gd name="connsiteX72" fmla="*/ 7040 w 10000"/>
              <a:gd name="connsiteY72" fmla="*/ 6143 h 10000"/>
              <a:gd name="connsiteX73" fmla="*/ 7040 w 10000"/>
              <a:gd name="connsiteY73" fmla="*/ 6372 h 10000"/>
              <a:gd name="connsiteX74" fmla="*/ 7040 w 10000"/>
              <a:gd name="connsiteY74" fmla="*/ 7157 h 10000"/>
              <a:gd name="connsiteX75" fmla="*/ 7314 w 10000"/>
              <a:gd name="connsiteY75" fmla="*/ 7615 h 10000"/>
              <a:gd name="connsiteX76" fmla="*/ 7314 w 10000"/>
              <a:gd name="connsiteY76" fmla="*/ 7959 h 10000"/>
              <a:gd name="connsiteX77" fmla="*/ 7585 w 10000"/>
              <a:gd name="connsiteY77" fmla="*/ 8414 h 10000"/>
              <a:gd name="connsiteX78" fmla="*/ 8129 w 10000"/>
              <a:gd name="connsiteY78" fmla="*/ 8642 h 10000"/>
              <a:gd name="connsiteX79" fmla="*/ 8403 w 10000"/>
              <a:gd name="connsiteY79" fmla="*/ 8987 h 10000"/>
              <a:gd name="connsiteX80" fmla="*/ 8946 w 10000"/>
              <a:gd name="connsiteY80" fmla="*/ 9214 h 10000"/>
              <a:gd name="connsiteX81" fmla="*/ 9456 w 10000"/>
              <a:gd name="connsiteY81" fmla="*/ 9328 h 10000"/>
              <a:gd name="connsiteX82" fmla="*/ 10000 w 10000"/>
              <a:gd name="connsiteY82" fmla="*/ 9446 h 10000"/>
              <a:gd name="connsiteX0" fmla="*/ 7040 w 10000"/>
              <a:gd name="connsiteY0" fmla="*/ 9559 h 9559"/>
              <a:gd name="connsiteX1" fmla="*/ 6767 w 10000"/>
              <a:gd name="connsiteY1" fmla="*/ 9214 h 9559"/>
              <a:gd name="connsiteX2" fmla="*/ 6497 w 10000"/>
              <a:gd name="connsiteY2" fmla="*/ 8872 h 9559"/>
              <a:gd name="connsiteX3" fmla="*/ 6225 w 10000"/>
              <a:gd name="connsiteY3" fmla="*/ 8529 h 9559"/>
              <a:gd name="connsiteX4" fmla="*/ 5956 w 10000"/>
              <a:gd name="connsiteY4" fmla="*/ 8072 h 9559"/>
              <a:gd name="connsiteX5" fmla="*/ 5680 w 10000"/>
              <a:gd name="connsiteY5" fmla="*/ 7729 h 9559"/>
              <a:gd name="connsiteX6" fmla="*/ 5680 w 10000"/>
              <a:gd name="connsiteY6" fmla="*/ 7273 h 9559"/>
              <a:gd name="connsiteX7" fmla="*/ 5680 w 10000"/>
              <a:gd name="connsiteY7" fmla="*/ 6714 h 9559"/>
              <a:gd name="connsiteX8" fmla="*/ 5680 w 10000"/>
              <a:gd name="connsiteY8" fmla="*/ 6143 h 9559"/>
              <a:gd name="connsiteX9" fmla="*/ 5680 w 10000"/>
              <a:gd name="connsiteY9" fmla="*/ 5687 h 9559"/>
              <a:gd name="connsiteX10" fmla="*/ 5680 w 10000"/>
              <a:gd name="connsiteY10" fmla="*/ 5002 h 9559"/>
              <a:gd name="connsiteX11" fmla="*/ 5956 w 10000"/>
              <a:gd name="connsiteY11" fmla="*/ 4430 h 9559"/>
              <a:gd name="connsiteX12" fmla="*/ 6225 w 10000"/>
              <a:gd name="connsiteY12" fmla="*/ 3758 h 9559"/>
              <a:gd name="connsiteX13" fmla="*/ 6225 w 10000"/>
              <a:gd name="connsiteY13" fmla="*/ 3186 h 9559"/>
              <a:gd name="connsiteX14" fmla="*/ 6497 w 10000"/>
              <a:gd name="connsiteY14" fmla="*/ 2615 h 9559"/>
              <a:gd name="connsiteX15" fmla="*/ 6497 w 10000"/>
              <a:gd name="connsiteY15" fmla="*/ 2158 h 9559"/>
              <a:gd name="connsiteX16" fmla="*/ 6767 w 10000"/>
              <a:gd name="connsiteY16" fmla="*/ 1700 h 9559"/>
              <a:gd name="connsiteX17" fmla="*/ 6767 w 10000"/>
              <a:gd name="connsiteY17" fmla="*/ 1371 h 9559"/>
              <a:gd name="connsiteX18" fmla="*/ 6767 w 10000"/>
              <a:gd name="connsiteY18" fmla="*/ 1257 h 9559"/>
              <a:gd name="connsiteX19" fmla="*/ 6767 w 10000"/>
              <a:gd name="connsiteY19" fmla="*/ 1144 h 9559"/>
              <a:gd name="connsiteX20" fmla="*/ 6767 w 10000"/>
              <a:gd name="connsiteY20" fmla="*/ 1029 h 9559"/>
              <a:gd name="connsiteX21" fmla="*/ 6767 w 10000"/>
              <a:gd name="connsiteY21" fmla="*/ 1029 h 9559"/>
              <a:gd name="connsiteX22" fmla="*/ 6767 w 10000"/>
              <a:gd name="connsiteY22" fmla="*/ 1029 h 9559"/>
              <a:gd name="connsiteX23" fmla="*/ 6497 w 10000"/>
              <a:gd name="connsiteY23" fmla="*/ 1029 h 9559"/>
              <a:gd name="connsiteX24" fmla="*/ 6225 w 10000"/>
              <a:gd name="connsiteY24" fmla="*/ 1029 h 9559"/>
              <a:gd name="connsiteX25" fmla="*/ 5956 w 10000"/>
              <a:gd name="connsiteY25" fmla="*/ 1029 h 9559"/>
              <a:gd name="connsiteX26" fmla="*/ 5680 w 10000"/>
              <a:gd name="connsiteY26" fmla="*/ 1029 h 9559"/>
              <a:gd name="connsiteX27" fmla="*/ 5138 w 10000"/>
              <a:gd name="connsiteY27" fmla="*/ 1144 h 9559"/>
              <a:gd name="connsiteX28" fmla="*/ 4863 w 10000"/>
              <a:gd name="connsiteY28" fmla="*/ 1144 h 9559"/>
              <a:gd name="connsiteX29" fmla="*/ 4321 w 10000"/>
              <a:gd name="connsiteY29" fmla="*/ 1257 h 9559"/>
              <a:gd name="connsiteX30" fmla="*/ 2959 w 10000"/>
              <a:gd name="connsiteY30" fmla="*/ 1371 h 9559"/>
              <a:gd name="connsiteX31" fmla="*/ 1905 w 10000"/>
              <a:gd name="connsiteY31" fmla="*/ 1371 h 9559"/>
              <a:gd name="connsiteX32" fmla="*/ 818 w 10000"/>
              <a:gd name="connsiteY32" fmla="*/ 1472 h 9559"/>
              <a:gd name="connsiteX33" fmla="*/ 0 w 10000"/>
              <a:gd name="connsiteY33" fmla="*/ 1472 h 9559"/>
              <a:gd name="connsiteX34" fmla="*/ 0 w 10000"/>
              <a:gd name="connsiteY34" fmla="*/ 1029 h 9559"/>
              <a:gd name="connsiteX35" fmla="*/ 818 w 10000"/>
              <a:gd name="connsiteY35" fmla="*/ 1029 h 9559"/>
              <a:gd name="connsiteX36" fmla="*/ 1905 w 10000"/>
              <a:gd name="connsiteY36" fmla="*/ 915 h 9559"/>
              <a:gd name="connsiteX37" fmla="*/ 2959 w 10000"/>
              <a:gd name="connsiteY37" fmla="*/ 915 h 9559"/>
              <a:gd name="connsiteX38" fmla="*/ 4050 w 10000"/>
              <a:gd name="connsiteY38" fmla="*/ 800 h 9559"/>
              <a:gd name="connsiteX39" fmla="*/ 4863 w 10000"/>
              <a:gd name="connsiteY39" fmla="*/ 572 h 9559"/>
              <a:gd name="connsiteX40" fmla="*/ 5680 w 10000"/>
              <a:gd name="connsiteY40" fmla="*/ 572 h 9559"/>
              <a:gd name="connsiteX41" fmla="*/ 6225 w 10000"/>
              <a:gd name="connsiteY41" fmla="*/ 458 h 9559"/>
              <a:gd name="connsiteX42" fmla="*/ 6497 w 10000"/>
              <a:gd name="connsiteY42" fmla="*/ 227 h 9559"/>
              <a:gd name="connsiteX43" fmla="*/ 6767 w 10000"/>
              <a:gd name="connsiteY43" fmla="*/ 227 h 9559"/>
              <a:gd name="connsiteX44" fmla="*/ 7040 w 10000"/>
              <a:gd name="connsiteY44" fmla="*/ 114 h 9559"/>
              <a:gd name="connsiteX45" fmla="*/ 7314 w 10000"/>
              <a:gd name="connsiteY45" fmla="*/ 114 h 9559"/>
              <a:gd name="connsiteX46" fmla="*/ 7314 w 10000"/>
              <a:gd name="connsiteY46" fmla="*/ 0 h 9559"/>
              <a:gd name="connsiteX47" fmla="*/ 7585 w 10000"/>
              <a:gd name="connsiteY47" fmla="*/ 114 h 9559"/>
              <a:gd name="connsiteX48" fmla="*/ 7859 w 10000"/>
              <a:gd name="connsiteY48" fmla="*/ 114 h 9559"/>
              <a:gd name="connsiteX49" fmla="*/ 8403 w 10000"/>
              <a:gd name="connsiteY49" fmla="*/ 227 h 9559"/>
              <a:gd name="connsiteX50" fmla="*/ 8946 w 10000"/>
              <a:gd name="connsiteY50" fmla="*/ 458 h 9559"/>
              <a:gd name="connsiteX51" fmla="*/ 9184 w 10000"/>
              <a:gd name="connsiteY51" fmla="*/ 572 h 9559"/>
              <a:gd name="connsiteX52" fmla="*/ 9731 w 10000"/>
              <a:gd name="connsiteY52" fmla="*/ 800 h 9559"/>
              <a:gd name="connsiteX53" fmla="*/ 9731 w 10000"/>
              <a:gd name="connsiteY53" fmla="*/ 915 h 9559"/>
              <a:gd name="connsiteX54" fmla="*/ 10000 w 10000"/>
              <a:gd name="connsiteY54" fmla="*/ 1029 h 9559"/>
              <a:gd name="connsiteX55" fmla="*/ 9731 w 10000"/>
              <a:gd name="connsiteY55" fmla="*/ 1144 h 9559"/>
              <a:gd name="connsiteX56" fmla="*/ 9456 w 10000"/>
              <a:gd name="connsiteY56" fmla="*/ 1257 h 9559"/>
              <a:gd name="connsiteX57" fmla="*/ 9184 w 10000"/>
              <a:gd name="connsiteY57" fmla="*/ 1257 h 9559"/>
              <a:gd name="connsiteX58" fmla="*/ 8946 w 10000"/>
              <a:gd name="connsiteY58" fmla="*/ 1371 h 9559"/>
              <a:gd name="connsiteX59" fmla="*/ 8676 w 10000"/>
              <a:gd name="connsiteY59" fmla="*/ 1700 h 9559"/>
              <a:gd name="connsiteX60" fmla="*/ 8403 w 10000"/>
              <a:gd name="connsiteY60" fmla="*/ 1929 h 9559"/>
              <a:gd name="connsiteX61" fmla="*/ 8403 w 10000"/>
              <a:gd name="connsiteY61" fmla="*/ 2271 h 9559"/>
              <a:gd name="connsiteX62" fmla="*/ 8129 w 10000"/>
              <a:gd name="connsiteY62" fmla="*/ 2615 h 9559"/>
              <a:gd name="connsiteX63" fmla="*/ 7859 w 10000"/>
              <a:gd name="connsiteY63" fmla="*/ 2958 h 9559"/>
              <a:gd name="connsiteX64" fmla="*/ 7859 w 10000"/>
              <a:gd name="connsiteY64" fmla="*/ 3528 h 9559"/>
              <a:gd name="connsiteX65" fmla="*/ 7585 w 10000"/>
              <a:gd name="connsiteY65" fmla="*/ 3986 h 9559"/>
              <a:gd name="connsiteX66" fmla="*/ 7314 w 10000"/>
              <a:gd name="connsiteY66" fmla="*/ 4430 h 9559"/>
              <a:gd name="connsiteX67" fmla="*/ 7314 w 10000"/>
              <a:gd name="connsiteY67" fmla="*/ 4885 h 9559"/>
              <a:gd name="connsiteX68" fmla="*/ 7040 w 10000"/>
              <a:gd name="connsiteY68" fmla="*/ 5229 h 9559"/>
              <a:gd name="connsiteX69" fmla="*/ 7040 w 10000"/>
              <a:gd name="connsiteY69" fmla="*/ 5572 h 9559"/>
              <a:gd name="connsiteX70" fmla="*/ 7040 w 10000"/>
              <a:gd name="connsiteY70" fmla="*/ 5915 h 9559"/>
              <a:gd name="connsiteX71" fmla="*/ 7040 w 10000"/>
              <a:gd name="connsiteY71" fmla="*/ 6143 h 9559"/>
              <a:gd name="connsiteX72" fmla="*/ 7040 w 10000"/>
              <a:gd name="connsiteY72" fmla="*/ 6372 h 9559"/>
              <a:gd name="connsiteX73" fmla="*/ 7040 w 10000"/>
              <a:gd name="connsiteY73" fmla="*/ 7157 h 9559"/>
              <a:gd name="connsiteX74" fmla="*/ 7314 w 10000"/>
              <a:gd name="connsiteY74" fmla="*/ 7615 h 9559"/>
              <a:gd name="connsiteX75" fmla="*/ 7314 w 10000"/>
              <a:gd name="connsiteY75" fmla="*/ 7959 h 9559"/>
              <a:gd name="connsiteX76" fmla="*/ 7585 w 10000"/>
              <a:gd name="connsiteY76" fmla="*/ 8414 h 9559"/>
              <a:gd name="connsiteX77" fmla="*/ 8129 w 10000"/>
              <a:gd name="connsiteY77" fmla="*/ 8642 h 9559"/>
              <a:gd name="connsiteX78" fmla="*/ 8403 w 10000"/>
              <a:gd name="connsiteY78" fmla="*/ 8987 h 9559"/>
              <a:gd name="connsiteX79" fmla="*/ 8946 w 10000"/>
              <a:gd name="connsiteY79" fmla="*/ 9214 h 9559"/>
              <a:gd name="connsiteX80" fmla="*/ 9456 w 10000"/>
              <a:gd name="connsiteY80" fmla="*/ 9328 h 9559"/>
              <a:gd name="connsiteX81" fmla="*/ 10000 w 10000"/>
              <a:gd name="connsiteY81" fmla="*/ 9446 h 9559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78" fmla="*/ 8403 w 10000"/>
              <a:gd name="connsiteY78" fmla="*/ 9402 h 10000"/>
              <a:gd name="connsiteX79" fmla="*/ 8946 w 10000"/>
              <a:gd name="connsiteY79" fmla="*/ 9639 h 10000"/>
              <a:gd name="connsiteX80" fmla="*/ 9456 w 10000"/>
              <a:gd name="connsiteY80" fmla="*/ 9758 h 10000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78" fmla="*/ 8403 w 10000"/>
              <a:gd name="connsiteY78" fmla="*/ 9402 h 10000"/>
              <a:gd name="connsiteX79" fmla="*/ 8946 w 10000"/>
              <a:gd name="connsiteY79" fmla="*/ 9639 h 10000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78" fmla="*/ 8403 w 10000"/>
              <a:gd name="connsiteY78" fmla="*/ 9402 h 10000"/>
              <a:gd name="connsiteX0" fmla="*/ 7040 w 10000"/>
              <a:gd name="connsiteY0" fmla="*/ 10000 h 10000"/>
              <a:gd name="connsiteX1" fmla="*/ 6767 w 10000"/>
              <a:gd name="connsiteY1" fmla="*/ 9639 h 10000"/>
              <a:gd name="connsiteX2" fmla="*/ 6497 w 10000"/>
              <a:gd name="connsiteY2" fmla="*/ 9281 h 10000"/>
              <a:gd name="connsiteX3" fmla="*/ 6225 w 10000"/>
              <a:gd name="connsiteY3" fmla="*/ 8922 h 10000"/>
              <a:gd name="connsiteX4" fmla="*/ 5956 w 10000"/>
              <a:gd name="connsiteY4" fmla="*/ 8444 h 10000"/>
              <a:gd name="connsiteX5" fmla="*/ 5680 w 10000"/>
              <a:gd name="connsiteY5" fmla="*/ 8086 h 10000"/>
              <a:gd name="connsiteX6" fmla="*/ 5680 w 10000"/>
              <a:gd name="connsiteY6" fmla="*/ 7609 h 10000"/>
              <a:gd name="connsiteX7" fmla="*/ 5680 w 10000"/>
              <a:gd name="connsiteY7" fmla="*/ 7024 h 10000"/>
              <a:gd name="connsiteX8" fmla="*/ 5680 w 10000"/>
              <a:gd name="connsiteY8" fmla="*/ 6426 h 10000"/>
              <a:gd name="connsiteX9" fmla="*/ 5680 w 10000"/>
              <a:gd name="connsiteY9" fmla="*/ 5949 h 10000"/>
              <a:gd name="connsiteX10" fmla="*/ 5680 w 10000"/>
              <a:gd name="connsiteY10" fmla="*/ 5233 h 10000"/>
              <a:gd name="connsiteX11" fmla="*/ 5956 w 10000"/>
              <a:gd name="connsiteY11" fmla="*/ 4634 h 10000"/>
              <a:gd name="connsiteX12" fmla="*/ 6225 w 10000"/>
              <a:gd name="connsiteY12" fmla="*/ 3931 h 10000"/>
              <a:gd name="connsiteX13" fmla="*/ 6225 w 10000"/>
              <a:gd name="connsiteY13" fmla="*/ 3333 h 10000"/>
              <a:gd name="connsiteX14" fmla="*/ 6497 w 10000"/>
              <a:gd name="connsiteY14" fmla="*/ 2736 h 10000"/>
              <a:gd name="connsiteX15" fmla="*/ 6497 w 10000"/>
              <a:gd name="connsiteY15" fmla="*/ 2258 h 10000"/>
              <a:gd name="connsiteX16" fmla="*/ 6767 w 10000"/>
              <a:gd name="connsiteY16" fmla="*/ 1778 h 10000"/>
              <a:gd name="connsiteX17" fmla="*/ 6767 w 10000"/>
              <a:gd name="connsiteY17" fmla="*/ 1434 h 10000"/>
              <a:gd name="connsiteX18" fmla="*/ 6767 w 10000"/>
              <a:gd name="connsiteY18" fmla="*/ 1315 h 10000"/>
              <a:gd name="connsiteX19" fmla="*/ 6767 w 10000"/>
              <a:gd name="connsiteY19" fmla="*/ 1197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767 w 10000"/>
              <a:gd name="connsiteY22" fmla="*/ 1076 h 10000"/>
              <a:gd name="connsiteX23" fmla="*/ 6497 w 10000"/>
              <a:gd name="connsiteY23" fmla="*/ 1076 h 10000"/>
              <a:gd name="connsiteX24" fmla="*/ 6225 w 10000"/>
              <a:gd name="connsiteY24" fmla="*/ 1076 h 10000"/>
              <a:gd name="connsiteX25" fmla="*/ 5956 w 10000"/>
              <a:gd name="connsiteY25" fmla="*/ 1076 h 10000"/>
              <a:gd name="connsiteX26" fmla="*/ 5680 w 10000"/>
              <a:gd name="connsiteY26" fmla="*/ 1076 h 10000"/>
              <a:gd name="connsiteX27" fmla="*/ 5138 w 10000"/>
              <a:gd name="connsiteY27" fmla="*/ 1197 h 10000"/>
              <a:gd name="connsiteX28" fmla="*/ 4863 w 10000"/>
              <a:gd name="connsiteY28" fmla="*/ 1197 h 10000"/>
              <a:gd name="connsiteX29" fmla="*/ 4321 w 10000"/>
              <a:gd name="connsiteY29" fmla="*/ 1315 h 10000"/>
              <a:gd name="connsiteX30" fmla="*/ 2959 w 10000"/>
              <a:gd name="connsiteY30" fmla="*/ 1434 h 10000"/>
              <a:gd name="connsiteX31" fmla="*/ 1905 w 10000"/>
              <a:gd name="connsiteY31" fmla="*/ 1434 h 10000"/>
              <a:gd name="connsiteX32" fmla="*/ 818 w 10000"/>
              <a:gd name="connsiteY32" fmla="*/ 1540 h 10000"/>
              <a:gd name="connsiteX33" fmla="*/ 0 w 10000"/>
              <a:gd name="connsiteY33" fmla="*/ 1540 h 10000"/>
              <a:gd name="connsiteX34" fmla="*/ 0 w 10000"/>
              <a:gd name="connsiteY34" fmla="*/ 1076 h 10000"/>
              <a:gd name="connsiteX35" fmla="*/ 818 w 10000"/>
              <a:gd name="connsiteY35" fmla="*/ 1076 h 10000"/>
              <a:gd name="connsiteX36" fmla="*/ 1905 w 10000"/>
              <a:gd name="connsiteY36" fmla="*/ 957 h 10000"/>
              <a:gd name="connsiteX37" fmla="*/ 2959 w 10000"/>
              <a:gd name="connsiteY37" fmla="*/ 957 h 10000"/>
              <a:gd name="connsiteX38" fmla="*/ 4050 w 10000"/>
              <a:gd name="connsiteY38" fmla="*/ 837 h 10000"/>
              <a:gd name="connsiteX39" fmla="*/ 4863 w 10000"/>
              <a:gd name="connsiteY39" fmla="*/ 598 h 10000"/>
              <a:gd name="connsiteX40" fmla="*/ 5680 w 10000"/>
              <a:gd name="connsiteY40" fmla="*/ 598 h 10000"/>
              <a:gd name="connsiteX41" fmla="*/ 6225 w 10000"/>
              <a:gd name="connsiteY41" fmla="*/ 479 h 10000"/>
              <a:gd name="connsiteX42" fmla="*/ 6497 w 10000"/>
              <a:gd name="connsiteY42" fmla="*/ 237 h 10000"/>
              <a:gd name="connsiteX43" fmla="*/ 6767 w 10000"/>
              <a:gd name="connsiteY43" fmla="*/ 237 h 10000"/>
              <a:gd name="connsiteX44" fmla="*/ 7040 w 10000"/>
              <a:gd name="connsiteY44" fmla="*/ 119 h 10000"/>
              <a:gd name="connsiteX45" fmla="*/ 7314 w 10000"/>
              <a:gd name="connsiteY45" fmla="*/ 119 h 10000"/>
              <a:gd name="connsiteX46" fmla="*/ 7314 w 10000"/>
              <a:gd name="connsiteY46" fmla="*/ 0 h 10000"/>
              <a:gd name="connsiteX47" fmla="*/ 7585 w 10000"/>
              <a:gd name="connsiteY47" fmla="*/ 119 h 10000"/>
              <a:gd name="connsiteX48" fmla="*/ 7859 w 10000"/>
              <a:gd name="connsiteY48" fmla="*/ 119 h 10000"/>
              <a:gd name="connsiteX49" fmla="*/ 8403 w 10000"/>
              <a:gd name="connsiteY49" fmla="*/ 237 h 10000"/>
              <a:gd name="connsiteX50" fmla="*/ 8946 w 10000"/>
              <a:gd name="connsiteY50" fmla="*/ 479 h 10000"/>
              <a:gd name="connsiteX51" fmla="*/ 9184 w 10000"/>
              <a:gd name="connsiteY51" fmla="*/ 598 h 10000"/>
              <a:gd name="connsiteX52" fmla="*/ 9731 w 10000"/>
              <a:gd name="connsiteY52" fmla="*/ 837 h 10000"/>
              <a:gd name="connsiteX53" fmla="*/ 9731 w 10000"/>
              <a:gd name="connsiteY53" fmla="*/ 957 h 10000"/>
              <a:gd name="connsiteX54" fmla="*/ 10000 w 10000"/>
              <a:gd name="connsiteY54" fmla="*/ 1076 h 10000"/>
              <a:gd name="connsiteX55" fmla="*/ 9731 w 10000"/>
              <a:gd name="connsiteY55" fmla="*/ 1197 h 10000"/>
              <a:gd name="connsiteX56" fmla="*/ 9456 w 10000"/>
              <a:gd name="connsiteY56" fmla="*/ 1315 h 10000"/>
              <a:gd name="connsiteX57" fmla="*/ 9184 w 10000"/>
              <a:gd name="connsiteY57" fmla="*/ 1315 h 10000"/>
              <a:gd name="connsiteX58" fmla="*/ 8946 w 10000"/>
              <a:gd name="connsiteY58" fmla="*/ 1434 h 10000"/>
              <a:gd name="connsiteX59" fmla="*/ 8676 w 10000"/>
              <a:gd name="connsiteY59" fmla="*/ 1778 h 10000"/>
              <a:gd name="connsiteX60" fmla="*/ 8403 w 10000"/>
              <a:gd name="connsiteY60" fmla="*/ 2018 h 10000"/>
              <a:gd name="connsiteX61" fmla="*/ 8403 w 10000"/>
              <a:gd name="connsiteY61" fmla="*/ 2376 h 10000"/>
              <a:gd name="connsiteX62" fmla="*/ 8129 w 10000"/>
              <a:gd name="connsiteY62" fmla="*/ 2736 h 10000"/>
              <a:gd name="connsiteX63" fmla="*/ 7859 w 10000"/>
              <a:gd name="connsiteY63" fmla="*/ 3094 h 10000"/>
              <a:gd name="connsiteX64" fmla="*/ 7859 w 10000"/>
              <a:gd name="connsiteY64" fmla="*/ 3691 h 10000"/>
              <a:gd name="connsiteX65" fmla="*/ 7585 w 10000"/>
              <a:gd name="connsiteY65" fmla="*/ 4170 h 10000"/>
              <a:gd name="connsiteX66" fmla="*/ 7314 w 10000"/>
              <a:gd name="connsiteY66" fmla="*/ 4634 h 10000"/>
              <a:gd name="connsiteX67" fmla="*/ 7314 w 10000"/>
              <a:gd name="connsiteY67" fmla="*/ 5110 h 10000"/>
              <a:gd name="connsiteX68" fmla="*/ 7040 w 10000"/>
              <a:gd name="connsiteY68" fmla="*/ 5470 h 10000"/>
              <a:gd name="connsiteX69" fmla="*/ 7040 w 10000"/>
              <a:gd name="connsiteY69" fmla="*/ 5829 h 10000"/>
              <a:gd name="connsiteX70" fmla="*/ 7040 w 10000"/>
              <a:gd name="connsiteY70" fmla="*/ 6188 h 10000"/>
              <a:gd name="connsiteX71" fmla="*/ 7040 w 10000"/>
              <a:gd name="connsiteY71" fmla="*/ 6426 h 10000"/>
              <a:gd name="connsiteX72" fmla="*/ 7040 w 10000"/>
              <a:gd name="connsiteY72" fmla="*/ 6666 h 10000"/>
              <a:gd name="connsiteX73" fmla="*/ 7040 w 10000"/>
              <a:gd name="connsiteY73" fmla="*/ 7487 h 10000"/>
              <a:gd name="connsiteX74" fmla="*/ 7314 w 10000"/>
              <a:gd name="connsiteY74" fmla="*/ 7966 h 10000"/>
              <a:gd name="connsiteX75" fmla="*/ 7314 w 10000"/>
              <a:gd name="connsiteY75" fmla="*/ 8326 h 10000"/>
              <a:gd name="connsiteX76" fmla="*/ 7585 w 10000"/>
              <a:gd name="connsiteY76" fmla="*/ 8802 h 10000"/>
              <a:gd name="connsiteX77" fmla="*/ 8129 w 10000"/>
              <a:gd name="connsiteY77" fmla="*/ 9041 h 10000"/>
              <a:gd name="connsiteX0" fmla="*/ 7040 w 10000"/>
              <a:gd name="connsiteY0" fmla="*/ 10000 h 10000"/>
              <a:gd name="connsiteX1" fmla="*/ 6497 w 10000"/>
              <a:gd name="connsiteY1" fmla="*/ 9281 h 10000"/>
              <a:gd name="connsiteX2" fmla="*/ 6225 w 10000"/>
              <a:gd name="connsiteY2" fmla="*/ 8922 h 10000"/>
              <a:gd name="connsiteX3" fmla="*/ 5956 w 10000"/>
              <a:gd name="connsiteY3" fmla="*/ 8444 h 10000"/>
              <a:gd name="connsiteX4" fmla="*/ 5680 w 10000"/>
              <a:gd name="connsiteY4" fmla="*/ 8086 h 10000"/>
              <a:gd name="connsiteX5" fmla="*/ 5680 w 10000"/>
              <a:gd name="connsiteY5" fmla="*/ 7609 h 10000"/>
              <a:gd name="connsiteX6" fmla="*/ 5680 w 10000"/>
              <a:gd name="connsiteY6" fmla="*/ 7024 h 10000"/>
              <a:gd name="connsiteX7" fmla="*/ 5680 w 10000"/>
              <a:gd name="connsiteY7" fmla="*/ 6426 h 10000"/>
              <a:gd name="connsiteX8" fmla="*/ 5680 w 10000"/>
              <a:gd name="connsiteY8" fmla="*/ 5949 h 10000"/>
              <a:gd name="connsiteX9" fmla="*/ 5680 w 10000"/>
              <a:gd name="connsiteY9" fmla="*/ 5233 h 10000"/>
              <a:gd name="connsiteX10" fmla="*/ 5956 w 10000"/>
              <a:gd name="connsiteY10" fmla="*/ 4634 h 10000"/>
              <a:gd name="connsiteX11" fmla="*/ 6225 w 10000"/>
              <a:gd name="connsiteY11" fmla="*/ 3931 h 10000"/>
              <a:gd name="connsiteX12" fmla="*/ 6225 w 10000"/>
              <a:gd name="connsiteY12" fmla="*/ 3333 h 10000"/>
              <a:gd name="connsiteX13" fmla="*/ 6497 w 10000"/>
              <a:gd name="connsiteY13" fmla="*/ 2736 h 10000"/>
              <a:gd name="connsiteX14" fmla="*/ 6497 w 10000"/>
              <a:gd name="connsiteY14" fmla="*/ 2258 h 10000"/>
              <a:gd name="connsiteX15" fmla="*/ 6767 w 10000"/>
              <a:gd name="connsiteY15" fmla="*/ 1778 h 10000"/>
              <a:gd name="connsiteX16" fmla="*/ 6767 w 10000"/>
              <a:gd name="connsiteY16" fmla="*/ 1434 h 10000"/>
              <a:gd name="connsiteX17" fmla="*/ 6767 w 10000"/>
              <a:gd name="connsiteY17" fmla="*/ 1315 h 10000"/>
              <a:gd name="connsiteX18" fmla="*/ 6767 w 10000"/>
              <a:gd name="connsiteY18" fmla="*/ 1197 h 10000"/>
              <a:gd name="connsiteX19" fmla="*/ 6767 w 10000"/>
              <a:gd name="connsiteY19" fmla="*/ 1076 h 10000"/>
              <a:gd name="connsiteX20" fmla="*/ 6767 w 10000"/>
              <a:gd name="connsiteY20" fmla="*/ 1076 h 10000"/>
              <a:gd name="connsiteX21" fmla="*/ 6767 w 10000"/>
              <a:gd name="connsiteY21" fmla="*/ 1076 h 10000"/>
              <a:gd name="connsiteX22" fmla="*/ 6497 w 10000"/>
              <a:gd name="connsiteY22" fmla="*/ 1076 h 10000"/>
              <a:gd name="connsiteX23" fmla="*/ 6225 w 10000"/>
              <a:gd name="connsiteY23" fmla="*/ 1076 h 10000"/>
              <a:gd name="connsiteX24" fmla="*/ 5956 w 10000"/>
              <a:gd name="connsiteY24" fmla="*/ 1076 h 10000"/>
              <a:gd name="connsiteX25" fmla="*/ 5680 w 10000"/>
              <a:gd name="connsiteY25" fmla="*/ 1076 h 10000"/>
              <a:gd name="connsiteX26" fmla="*/ 5138 w 10000"/>
              <a:gd name="connsiteY26" fmla="*/ 1197 h 10000"/>
              <a:gd name="connsiteX27" fmla="*/ 4863 w 10000"/>
              <a:gd name="connsiteY27" fmla="*/ 1197 h 10000"/>
              <a:gd name="connsiteX28" fmla="*/ 4321 w 10000"/>
              <a:gd name="connsiteY28" fmla="*/ 1315 h 10000"/>
              <a:gd name="connsiteX29" fmla="*/ 2959 w 10000"/>
              <a:gd name="connsiteY29" fmla="*/ 1434 h 10000"/>
              <a:gd name="connsiteX30" fmla="*/ 1905 w 10000"/>
              <a:gd name="connsiteY30" fmla="*/ 1434 h 10000"/>
              <a:gd name="connsiteX31" fmla="*/ 818 w 10000"/>
              <a:gd name="connsiteY31" fmla="*/ 1540 h 10000"/>
              <a:gd name="connsiteX32" fmla="*/ 0 w 10000"/>
              <a:gd name="connsiteY32" fmla="*/ 1540 h 10000"/>
              <a:gd name="connsiteX33" fmla="*/ 0 w 10000"/>
              <a:gd name="connsiteY33" fmla="*/ 1076 h 10000"/>
              <a:gd name="connsiteX34" fmla="*/ 818 w 10000"/>
              <a:gd name="connsiteY34" fmla="*/ 1076 h 10000"/>
              <a:gd name="connsiteX35" fmla="*/ 1905 w 10000"/>
              <a:gd name="connsiteY35" fmla="*/ 957 h 10000"/>
              <a:gd name="connsiteX36" fmla="*/ 2959 w 10000"/>
              <a:gd name="connsiteY36" fmla="*/ 957 h 10000"/>
              <a:gd name="connsiteX37" fmla="*/ 4050 w 10000"/>
              <a:gd name="connsiteY37" fmla="*/ 837 h 10000"/>
              <a:gd name="connsiteX38" fmla="*/ 4863 w 10000"/>
              <a:gd name="connsiteY38" fmla="*/ 598 h 10000"/>
              <a:gd name="connsiteX39" fmla="*/ 5680 w 10000"/>
              <a:gd name="connsiteY39" fmla="*/ 598 h 10000"/>
              <a:gd name="connsiteX40" fmla="*/ 6225 w 10000"/>
              <a:gd name="connsiteY40" fmla="*/ 479 h 10000"/>
              <a:gd name="connsiteX41" fmla="*/ 6497 w 10000"/>
              <a:gd name="connsiteY41" fmla="*/ 237 h 10000"/>
              <a:gd name="connsiteX42" fmla="*/ 6767 w 10000"/>
              <a:gd name="connsiteY42" fmla="*/ 237 h 10000"/>
              <a:gd name="connsiteX43" fmla="*/ 7040 w 10000"/>
              <a:gd name="connsiteY43" fmla="*/ 119 h 10000"/>
              <a:gd name="connsiteX44" fmla="*/ 7314 w 10000"/>
              <a:gd name="connsiteY44" fmla="*/ 119 h 10000"/>
              <a:gd name="connsiteX45" fmla="*/ 7314 w 10000"/>
              <a:gd name="connsiteY45" fmla="*/ 0 h 10000"/>
              <a:gd name="connsiteX46" fmla="*/ 7585 w 10000"/>
              <a:gd name="connsiteY46" fmla="*/ 119 h 10000"/>
              <a:gd name="connsiteX47" fmla="*/ 7859 w 10000"/>
              <a:gd name="connsiteY47" fmla="*/ 119 h 10000"/>
              <a:gd name="connsiteX48" fmla="*/ 8403 w 10000"/>
              <a:gd name="connsiteY48" fmla="*/ 237 h 10000"/>
              <a:gd name="connsiteX49" fmla="*/ 8946 w 10000"/>
              <a:gd name="connsiteY49" fmla="*/ 479 h 10000"/>
              <a:gd name="connsiteX50" fmla="*/ 9184 w 10000"/>
              <a:gd name="connsiteY50" fmla="*/ 598 h 10000"/>
              <a:gd name="connsiteX51" fmla="*/ 9731 w 10000"/>
              <a:gd name="connsiteY51" fmla="*/ 837 h 10000"/>
              <a:gd name="connsiteX52" fmla="*/ 9731 w 10000"/>
              <a:gd name="connsiteY52" fmla="*/ 957 h 10000"/>
              <a:gd name="connsiteX53" fmla="*/ 10000 w 10000"/>
              <a:gd name="connsiteY53" fmla="*/ 1076 h 10000"/>
              <a:gd name="connsiteX54" fmla="*/ 9731 w 10000"/>
              <a:gd name="connsiteY54" fmla="*/ 1197 h 10000"/>
              <a:gd name="connsiteX55" fmla="*/ 9456 w 10000"/>
              <a:gd name="connsiteY55" fmla="*/ 1315 h 10000"/>
              <a:gd name="connsiteX56" fmla="*/ 9184 w 10000"/>
              <a:gd name="connsiteY56" fmla="*/ 1315 h 10000"/>
              <a:gd name="connsiteX57" fmla="*/ 8946 w 10000"/>
              <a:gd name="connsiteY57" fmla="*/ 1434 h 10000"/>
              <a:gd name="connsiteX58" fmla="*/ 8676 w 10000"/>
              <a:gd name="connsiteY58" fmla="*/ 1778 h 10000"/>
              <a:gd name="connsiteX59" fmla="*/ 8403 w 10000"/>
              <a:gd name="connsiteY59" fmla="*/ 2018 h 10000"/>
              <a:gd name="connsiteX60" fmla="*/ 8403 w 10000"/>
              <a:gd name="connsiteY60" fmla="*/ 2376 h 10000"/>
              <a:gd name="connsiteX61" fmla="*/ 8129 w 10000"/>
              <a:gd name="connsiteY61" fmla="*/ 2736 h 10000"/>
              <a:gd name="connsiteX62" fmla="*/ 7859 w 10000"/>
              <a:gd name="connsiteY62" fmla="*/ 3094 h 10000"/>
              <a:gd name="connsiteX63" fmla="*/ 7859 w 10000"/>
              <a:gd name="connsiteY63" fmla="*/ 3691 h 10000"/>
              <a:gd name="connsiteX64" fmla="*/ 7585 w 10000"/>
              <a:gd name="connsiteY64" fmla="*/ 4170 h 10000"/>
              <a:gd name="connsiteX65" fmla="*/ 7314 w 10000"/>
              <a:gd name="connsiteY65" fmla="*/ 4634 h 10000"/>
              <a:gd name="connsiteX66" fmla="*/ 7314 w 10000"/>
              <a:gd name="connsiteY66" fmla="*/ 5110 h 10000"/>
              <a:gd name="connsiteX67" fmla="*/ 7040 w 10000"/>
              <a:gd name="connsiteY67" fmla="*/ 5470 h 10000"/>
              <a:gd name="connsiteX68" fmla="*/ 7040 w 10000"/>
              <a:gd name="connsiteY68" fmla="*/ 5829 h 10000"/>
              <a:gd name="connsiteX69" fmla="*/ 7040 w 10000"/>
              <a:gd name="connsiteY69" fmla="*/ 6188 h 10000"/>
              <a:gd name="connsiteX70" fmla="*/ 7040 w 10000"/>
              <a:gd name="connsiteY70" fmla="*/ 6426 h 10000"/>
              <a:gd name="connsiteX71" fmla="*/ 7040 w 10000"/>
              <a:gd name="connsiteY71" fmla="*/ 6666 h 10000"/>
              <a:gd name="connsiteX72" fmla="*/ 7040 w 10000"/>
              <a:gd name="connsiteY72" fmla="*/ 7487 h 10000"/>
              <a:gd name="connsiteX73" fmla="*/ 7314 w 10000"/>
              <a:gd name="connsiteY73" fmla="*/ 7966 h 10000"/>
              <a:gd name="connsiteX74" fmla="*/ 7314 w 10000"/>
              <a:gd name="connsiteY74" fmla="*/ 8326 h 10000"/>
              <a:gd name="connsiteX75" fmla="*/ 7585 w 10000"/>
              <a:gd name="connsiteY75" fmla="*/ 8802 h 10000"/>
              <a:gd name="connsiteX76" fmla="*/ 8129 w 10000"/>
              <a:gd name="connsiteY76" fmla="*/ 9041 h 10000"/>
              <a:gd name="connsiteX0" fmla="*/ 6497 w 10000"/>
              <a:gd name="connsiteY0" fmla="*/ 9281 h 9281"/>
              <a:gd name="connsiteX1" fmla="*/ 6225 w 10000"/>
              <a:gd name="connsiteY1" fmla="*/ 8922 h 9281"/>
              <a:gd name="connsiteX2" fmla="*/ 5956 w 10000"/>
              <a:gd name="connsiteY2" fmla="*/ 8444 h 9281"/>
              <a:gd name="connsiteX3" fmla="*/ 5680 w 10000"/>
              <a:gd name="connsiteY3" fmla="*/ 8086 h 9281"/>
              <a:gd name="connsiteX4" fmla="*/ 5680 w 10000"/>
              <a:gd name="connsiteY4" fmla="*/ 7609 h 9281"/>
              <a:gd name="connsiteX5" fmla="*/ 5680 w 10000"/>
              <a:gd name="connsiteY5" fmla="*/ 7024 h 9281"/>
              <a:gd name="connsiteX6" fmla="*/ 5680 w 10000"/>
              <a:gd name="connsiteY6" fmla="*/ 6426 h 9281"/>
              <a:gd name="connsiteX7" fmla="*/ 5680 w 10000"/>
              <a:gd name="connsiteY7" fmla="*/ 5949 h 9281"/>
              <a:gd name="connsiteX8" fmla="*/ 5680 w 10000"/>
              <a:gd name="connsiteY8" fmla="*/ 5233 h 9281"/>
              <a:gd name="connsiteX9" fmla="*/ 5956 w 10000"/>
              <a:gd name="connsiteY9" fmla="*/ 4634 h 9281"/>
              <a:gd name="connsiteX10" fmla="*/ 6225 w 10000"/>
              <a:gd name="connsiteY10" fmla="*/ 3931 h 9281"/>
              <a:gd name="connsiteX11" fmla="*/ 6225 w 10000"/>
              <a:gd name="connsiteY11" fmla="*/ 3333 h 9281"/>
              <a:gd name="connsiteX12" fmla="*/ 6497 w 10000"/>
              <a:gd name="connsiteY12" fmla="*/ 2736 h 9281"/>
              <a:gd name="connsiteX13" fmla="*/ 6497 w 10000"/>
              <a:gd name="connsiteY13" fmla="*/ 2258 h 9281"/>
              <a:gd name="connsiteX14" fmla="*/ 6767 w 10000"/>
              <a:gd name="connsiteY14" fmla="*/ 1778 h 9281"/>
              <a:gd name="connsiteX15" fmla="*/ 6767 w 10000"/>
              <a:gd name="connsiteY15" fmla="*/ 1434 h 9281"/>
              <a:gd name="connsiteX16" fmla="*/ 6767 w 10000"/>
              <a:gd name="connsiteY16" fmla="*/ 1315 h 9281"/>
              <a:gd name="connsiteX17" fmla="*/ 6767 w 10000"/>
              <a:gd name="connsiteY17" fmla="*/ 1197 h 9281"/>
              <a:gd name="connsiteX18" fmla="*/ 6767 w 10000"/>
              <a:gd name="connsiteY18" fmla="*/ 1076 h 9281"/>
              <a:gd name="connsiteX19" fmla="*/ 6767 w 10000"/>
              <a:gd name="connsiteY19" fmla="*/ 1076 h 9281"/>
              <a:gd name="connsiteX20" fmla="*/ 6767 w 10000"/>
              <a:gd name="connsiteY20" fmla="*/ 1076 h 9281"/>
              <a:gd name="connsiteX21" fmla="*/ 6497 w 10000"/>
              <a:gd name="connsiteY21" fmla="*/ 1076 h 9281"/>
              <a:gd name="connsiteX22" fmla="*/ 6225 w 10000"/>
              <a:gd name="connsiteY22" fmla="*/ 1076 h 9281"/>
              <a:gd name="connsiteX23" fmla="*/ 5956 w 10000"/>
              <a:gd name="connsiteY23" fmla="*/ 1076 h 9281"/>
              <a:gd name="connsiteX24" fmla="*/ 5680 w 10000"/>
              <a:gd name="connsiteY24" fmla="*/ 1076 h 9281"/>
              <a:gd name="connsiteX25" fmla="*/ 5138 w 10000"/>
              <a:gd name="connsiteY25" fmla="*/ 1197 h 9281"/>
              <a:gd name="connsiteX26" fmla="*/ 4863 w 10000"/>
              <a:gd name="connsiteY26" fmla="*/ 1197 h 9281"/>
              <a:gd name="connsiteX27" fmla="*/ 4321 w 10000"/>
              <a:gd name="connsiteY27" fmla="*/ 1315 h 9281"/>
              <a:gd name="connsiteX28" fmla="*/ 2959 w 10000"/>
              <a:gd name="connsiteY28" fmla="*/ 1434 h 9281"/>
              <a:gd name="connsiteX29" fmla="*/ 1905 w 10000"/>
              <a:gd name="connsiteY29" fmla="*/ 1434 h 9281"/>
              <a:gd name="connsiteX30" fmla="*/ 818 w 10000"/>
              <a:gd name="connsiteY30" fmla="*/ 1540 h 9281"/>
              <a:gd name="connsiteX31" fmla="*/ 0 w 10000"/>
              <a:gd name="connsiteY31" fmla="*/ 1540 h 9281"/>
              <a:gd name="connsiteX32" fmla="*/ 0 w 10000"/>
              <a:gd name="connsiteY32" fmla="*/ 1076 h 9281"/>
              <a:gd name="connsiteX33" fmla="*/ 818 w 10000"/>
              <a:gd name="connsiteY33" fmla="*/ 1076 h 9281"/>
              <a:gd name="connsiteX34" fmla="*/ 1905 w 10000"/>
              <a:gd name="connsiteY34" fmla="*/ 957 h 9281"/>
              <a:gd name="connsiteX35" fmla="*/ 2959 w 10000"/>
              <a:gd name="connsiteY35" fmla="*/ 957 h 9281"/>
              <a:gd name="connsiteX36" fmla="*/ 4050 w 10000"/>
              <a:gd name="connsiteY36" fmla="*/ 837 h 9281"/>
              <a:gd name="connsiteX37" fmla="*/ 4863 w 10000"/>
              <a:gd name="connsiteY37" fmla="*/ 598 h 9281"/>
              <a:gd name="connsiteX38" fmla="*/ 5680 w 10000"/>
              <a:gd name="connsiteY38" fmla="*/ 598 h 9281"/>
              <a:gd name="connsiteX39" fmla="*/ 6225 w 10000"/>
              <a:gd name="connsiteY39" fmla="*/ 479 h 9281"/>
              <a:gd name="connsiteX40" fmla="*/ 6497 w 10000"/>
              <a:gd name="connsiteY40" fmla="*/ 237 h 9281"/>
              <a:gd name="connsiteX41" fmla="*/ 6767 w 10000"/>
              <a:gd name="connsiteY41" fmla="*/ 237 h 9281"/>
              <a:gd name="connsiteX42" fmla="*/ 7040 w 10000"/>
              <a:gd name="connsiteY42" fmla="*/ 119 h 9281"/>
              <a:gd name="connsiteX43" fmla="*/ 7314 w 10000"/>
              <a:gd name="connsiteY43" fmla="*/ 119 h 9281"/>
              <a:gd name="connsiteX44" fmla="*/ 7314 w 10000"/>
              <a:gd name="connsiteY44" fmla="*/ 0 h 9281"/>
              <a:gd name="connsiteX45" fmla="*/ 7585 w 10000"/>
              <a:gd name="connsiteY45" fmla="*/ 119 h 9281"/>
              <a:gd name="connsiteX46" fmla="*/ 7859 w 10000"/>
              <a:gd name="connsiteY46" fmla="*/ 119 h 9281"/>
              <a:gd name="connsiteX47" fmla="*/ 8403 w 10000"/>
              <a:gd name="connsiteY47" fmla="*/ 237 h 9281"/>
              <a:gd name="connsiteX48" fmla="*/ 8946 w 10000"/>
              <a:gd name="connsiteY48" fmla="*/ 479 h 9281"/>
              <a:gd name="connsiteX49" fmla="*/ 9184 w 10000"/>
              <a:gd name="connsiteY49" fmla="*/ 598 h 9281"/>
              <a:gd name="connsiteX50" fmla="*/ 9731 w 10000"/>
              <a:gd name="connsiteY50" fmla="*/ 837 h 9281"/>
              <a:gd name="connsiteX51" fmla="*/ 9731 w 10000"/>
              <a:gd name="connsiteY51" fmla="*/ 957 h 9281"/>
              <a:gd name="connsiteX52" fmla="*/ 10000 w 10000"/>
              <a:gd name="connsiteY52" fmla="*/ 1076 h 9281"/>
              <a:gd name="connsiteX53" fmla="*/ 9731 w 10000"/>
              <a:gd name="connsiteY53" fmla="*/ 1197 h 9281"/>
              <a:gd name="connsiteX54" fmla="*/ 9456 w 10000"/>
              <a:gd name="connsiteY54" fmla="*/ 1315 h 9281"/>
              <a:gd name="connsiteX55" fmla="*/ 9184 w 10000"/>
              <a:gd name="connsiteY55" fmla="*/ 1315 h 9281"/>
              <a:gd name="connsiteX56" fmla="*/ 8946 w 10000"/>
              <a:gd name="connsiteY56" fmla="*/ 1434 h 9281"/>
              <a:gd name="connsiteX57" fmla="*/ 8676 w 10000"/>
              <a:gd name="connsiteY57" fmla="*/ 1778 h 9281"/>
              <a:gd name="connsiteX58" fmla="*/ 8403 w 10000"/>
              <a:gd name="connsiteY58" fmla="*/ 2018 h 9281"/>
              <a:gd name="connsiteX59" fmla="*/ 8403 w 10000"/>
              <a:gd name="connsiteY59" fmla="*/ 2376 h 9281"/>
              <a:gd name="connsiteX60" fmla="*/ 8129 w 10000"/>
              <a:gd name="connsiteY60" fmla="*/ 2736 h 9281"/>
              <a:gd name="connsiteX61" fmla="*/ 7859 w 10000"/>
              <a:gd name="connsiteY61" fmla="*/ 3094 h 9281"/>
              <a:gd name="connsiteX62" fmla="*/ 7859 w 10000"/>
              <a:gd name="connsiteY62" fmla="*/ 3691 h 9281"/>
              <a:gd name="connsiteX63" fmla="*/ 7585 w 10000"/>
              <a:gd name="connsiteY63" fmla="*/ 4170 h 9281"/>
              <a:gd name="connsiteX64" fmla="*/ 7314 w 10000"/>
              <a:gd name="connsiteY64" fmla="*/ 4634 h 9281"/>
              <a:gd name="connsiteX65" fmla="*/ 7314 w 10000"/>
              <a:gd name="connsiteY65" fmla="*/ 5110 h 9281"/>
              <a:gd name="connsiteX66" fmla="*/ 7040 w 10000"/>
              <a:gd name="connsiteY66" fmla="*/ 5470 h 9281"/>
              <a:gd name="connsiteX67" fmla="*/ 7040 w 10000"/>
              <a:gd name="connsiteY67" fmla="*/ 5829 h 9281"/>
              <a:gd name="connsiteX68" fmla="*/ 7040 w 10000"/>
              <a:gd name="connsiteY68" fmla="*/ 6188 h 9281"/>
              <a:gd name="connsiteX69" fmla="*/ 7040 w 10000"/>
              <a:gd name="connsiteY69" fmla="*/ 6426 h 9281"/>
              <a:gd name="connsiteX70" fmla="*/ 7040 w 10000"/>
              <a:gd name="connsiteY70" fmla="*/ 6666 h 9281"/>
              <a:gd name="connsiteX71" fmla="*/ 7040 w 10000"/>
              <a:gd name="connsiteY71" fmla="*/ 7487 h 9281"/>
              <a:gd name="connsiteX72" fmla="*/ 7314 w 10000"/>
              <a:gd name="connsiteY72" fmla="*/ 7966 h 9281"/>
              <a:gd name="connsiteX73" fmla="*/ 7314 w 10000"/>
              <a:gd name="connsiteY73" fmla="*/ 8326 h 9281"/>
              <a:gd name="connsiteX74" fmla="*/ 7585 w 10000"/>
              <a:gd name="connsiteY74" fmla="*/ 8802 h 9281"/>
              <a:gd name="connsiteX75" fmla="*/ 8129 w 10000"/>
              <a:gd name="connsiteY75" fmla="*/ 9041 h 9281"/>
              <a:gd name="connsiteX0" fmla="*/ 6225 w 10000"/>
              <a:gd name="connsiteY0" fmla="*/ 9613 h 9741"/>
              <a:gd name="connsiteX1" fmla="*/ 5956 w 10000"/>
              <a:gd name="connsiteY1" fmla="*/ 9098 h 9741"/>
              <a:gd name="connsiteX2" fmla="*/ 5680 w 10000"/>
              <a:gd name="connsiteY2" fmla="*/ 8712 h 9741"/>
              <a:gd name="connsiteX3" fmla="*/ 5680 w 10000"/>
              <a:gd name="connsiteY3" fmla="*/ 8198 h 9741"/>
              <a:gd name="connsiteX4" fmla="*/ 5680 w 10000"/>
              <a:gd name="connsiteY4" fmla="*/ 7568 h 9741"/>
              <a:gd name="connsiteX5" fmla="*/ 5680 w 10000"/>
              <a:gd name="connsiteY5" fmla="*/ 6924 h 9741"/>
              <a:gd name="connsiteX6" fmla="*/ 5680 w 10000"/>
              <a:gd name="connsiteY6" fmla="*/ 6410 h 9741"/>
              <a:gd name="connsiteX7" fmla="*/ 5680 w 10000"/>
              <a:gd name="connsiteY7" fmla="*/ 5638 h 9741"/>
              <a:gd name="connsiteX8" fmla="*/ 5956 w 10000"/>
              <a:gd name="connsiteY8" fmla="*/ 4993 h 9741"/>
              <a:gd name="connsiteX9" fmla="*/ 6225 w 10000"/>
              <a:gd name="connsiteY9" fmla="*/ 4236 h 9741"/>
              <a:gd name="connsiteX10" fmla="*/ 6225 w 10000"/>
              <a:gd name="connsiteY10" fmla="*/ 3591 h 9741"/>
              <a:gd name="connsiteX11" fmla="*/ 6497 w 10000"/>
              <a:gd name="connsiteY11" fmla="*/ 2948 h 9741"/>
              <a:gd name="connsiteX12" fmla="*/ 6497 w 10000"/>
              <a:gd name="connsiteY12" fmla="*/ 2433 h 9741"/>
              <a:gd name="connsiteX13" fmla="*/ 6767 w 10000"/>
              <a:gd name="connsiteY13" fmla="*/ 1916 h 9741"/>
              <a:gd name="connsiteX14" fmla="*/ 6767 w 10000"/>
              <a:gd name="connsiteY14" fmla="*/ 1545 h 9741"/>
              <a:gd name="connsiteX15" fmla="*/ 6767 w 10000"/>
              <a:gd name="connsiteY15" fmla="*/ 1417 h 9741"/>
              <a:gd name="connsiteX16" fmla="*/ 6767 w 10000"/>
              <a:gd name="connsiteY16" fmla="*/ 1290 h 9741"/>
              <a:gd name="connsiteX17" fmla="*/ 6767 w 10000"/>
              <a:gd name="connsiteY17" fmla="*/ 1159 h 9741"/>
              <a:gd name="connsiteX18" fmla="*/ 6767 w 10000"/>
              <a:gd name="connsiteY18" fmla="*/ 1159 h 9741"/>
              <a:gd name="connsiteX19" fmla="*/ 6767 w 10000"/>
              <a:gd name="connsiteY19" fmla="*/ 1159 h 9741"/>
              <a:gd name="connsiteX20" fmla="*/ 6497 w 10000"/>
              <a:gd name="connsiteY20" fmla="*/ 1159 h 9741"/>
              <a:gd name="connsiteX21" fmla="*/ 6225 w 10000"/>
              <a:gd name="connsiteY21" fmla="*/ 1159 h 9741"/>
              <a:gd name="connsiteX22" fmla="*/ 5956 w 10000"/>
              <a:gd name="connsiteY22" fmla="*/ 1159 h 9741"/>
              <a:gd name="connsiteX23" fmla="*/ 5680 w 10000"/>
              <a:gd name="connsiteY23" fmla="*/ 1159 h 9741"/>
              <a:gd name="connsiteX24" fmla="*/ 5138 w 10000"/>
              <a:gd name="connsiteY24" fmla="*/ 1290 h 9741"/>
              <a:gd name="connsiteX25" fmla="*/ 4863 w 10000"/>
              <a:gd name="connsiteY25" fmla="*/ 1290 h 9741"/>
              <a:gd name="connsiteX26" fmla="*/ 4321 w 10000"/>
              <a:gd name="connsiteY26" fmla="*/ 1417 h 9741"/>
              <a:gd name="connsiteX27" fmla="*/ 2959 w 10000"/>
              <a:gd name="connsiteY27" fmla="*/ 1545 h 9741"/>
              <a:gd name="connsiteX28" fmla="*/ 1905 w 10000"/>
              <a:gd name="connsiteY28" fmla="*/ 1545 h 9741"/>
              <a:gd name="connsiteX29" fmla="*/ 818 w 10000"/>
              <a:gd name="connsiteY29" fmla="*/ 1659 h 9741"/>
              <a:gd name="connsiteX30" fmla="*/ 0 w 10000"/>
              <a:gd name="connsiteY30" fmla="*/ 1659 h 9741"/>
              <a:gd name="connsiteX31" fmla="*/ 0 w 10000"/>
              <a:gd name="connsiteY31" fmla="*/ 1159 h 9741"/>
              <a:gd name="connsiteX32" fmla="*/ 818 w 10000"/>
              <a:gd name="connsiteY32" fmla="*/ 1159 h 9741"/>
              <a:gd name="connsiteX33" fmla="*/ 1905 w 10000"/>
              <a:gd name="connsiteY33" fmla="*/ 1031 h 9741"/>
              <a:gd name="connsiteX34" fmla="*/ 2959 w 10000"/>
              <a:gd name="connsiteY34" fmla="*/ 1031 h 9741"/>
              <a:gd name="connsiteX35" fmla="*/ 4050 w 10000"/>
              <a:gd name="connsiteY35" fmla="*/ 902 h 9741"/>
              <a:gd name="connsiteX36" fmla="*/ 4863 w 10000"/>
              <a:gd name="connsiteY36" fmla="*/ 644 h 9741"/>
              <a:gd name="connsiteX37" fmla="*/ 5680 w 10000"/>
              <a:gd name="connsiteY37" fmla="*/ 644 h 9741"/>
              <a:gd name="connsiteX38" fmla="*/ 6225 w 10000"/>
              <a:gd name="connsiteY38" fmla="*/ 516 h 9741"/>
              <a:gd name="connsiteX39" fmla="*/ 6497 w 10000"/>
              <a:gd name="connsiteY39" fmla="*/ 255 h 9741"/>
              <a:gd name="connsiteX40" fmla="*/ 6767 w 10000"/>
              <a:gd name="connsiteY40" fmla="*/ 255 h 9741"/>
              <a:gd name="connsiteX41" fmla="*/ 7040 w 10000"/>
              <a:gd name="connsiteY41" fmla="*/ 128 h 9741"/>
              <a:gd name="connsiteX42" fmla="*/ 7314 w 10000"/>
              <a:gd name="connsiteY42" fmla="*/ 128 h 9741"/>
              <a:gd name="connsiteX43" fmla="*/ 7314 w 10000"/>
              <a:gd name="connsiteY43" fmla="*/ 0 h 9741"/>
              <a:gd name="connsiteX44" fmla="*/ 7585 w 10000"/>
              <a:gd name="connsiteY44" fmla="*/ 128 h 9741"/>
              <a:gd name="connsiteX45" fmla="*/ 7859 w 10000"/>
              <a:gd name="connsiteY45" fmla="*/ 128 h 9741"/>
              <a:gd name="connsiteX46" fmla="*/ 8403 w 10000"/>
              <a:gd name="connsiteY46" fmla="*/ 255 h 9741"/>
              <a:gd name="connsiteX47" fmla="*/ 8946 w 10000"/>
              <a:gd name="connsiteY47" fmla="*/ 516 h 9741"/>
              <a:gd name="connsiteX48" fmla="*/ 9184 w 10000"/>
              <a:gd name="connsiteY48" fmla="*/ 644 h 9741"/>
              <a:gd name="connsiteX49" fmla="*/ 9731 w 10000"/>
              <a:gd name="connsiteY49" fmla="*/ 902 h 9741"/>
              <a:gd name="connsiteX50" fmla="*/ 9731 w 10000"/>
              <a:gd name="connsiteY50" fmla="*/ 1031 h 9741"/>
              <a:gd name="connsiteX51" fmla="*/ 10000 w 10000"/>
              <a:gd name="connsiteY51" fmla="*/ 1159 h 9741"/>
              <a:gd name="connsiteX52" fmla="*/ 9731 w 10000"/>
              <a:gd name="connsiteY52" fmla="*/ 1290 h 9741"/>
              <a:gd name="connsiteX53" fmla="*/ 9456 w 10000"/>
              <a:gd name="connsiteY53" fmla="*/ 1417 h 9741"/>
              <a:gd name="connsiteX54" fmla="*/ 9184 w 10000"/>
              <a:gd name="connsiteY54" fmla="*/ 1417 h 9741"/>
              <a:gd name="connsiteX55" fmla="*/ 8946 w 10000"/>
              <a:gd name="connsiteY55" fmla="*/ 1545 h 9741"/>
              <a:gd name="connsiteX56" fmla="*/ 8676 w 10000"/>
              <a:gd name="connsiteY56" fmla="*/ 1916 h 9741"/>
              <a:gd name="connsiteX57" fmla="*/ 8403 w 10000"/>
              <a:gd name="connsiteY57" fmla="*/ 2174 h 9741"/>
              <a:gd name="connsiteX58" fmla="*/ 8403 w 10000"/>
              <a:gd name="connsiteY58" fmla="*/ 2560 h 9741"/>
              <a:gd name="connsiteX59" fmla="*/ 8129 w 10000"/>
              <a:gd name="connsiteY59" fmla="*/ 2948 h 9741"/>
              <a:gd name="connsiteX60" fmla="*/ 7859 w 10000"/>
              <a:gd name="connsiteY60" fmla="*/ 3334 h 9741"/>
              <a:gd name="connsiteX61" fmla="*/ 7859 w 10000"/>
              <a:gd name="connsiteY61" fmla="*/ 3977 h 9741"/>
              <a:gd name="connsiteX62" fmla="*/ 7585 w 10000"/>
              <a:gd name="connsiteY62" fmla="*/ 4493 h 9741"/>
              <a:gd name="connsiteX63" fmla="*/ 7314 w 10000"/>
              <a:gd name="connsiteY63" fmla="*/ 4993 h 9741"/>
              <a:gd name="connsiteX64" fmla="*/ 7314 w 10000"/>
              <a:gd name="connsiteY64" fmla="*/ 5506 h 9741"/>
              <a:gd name="connsiteX65" fmla="*/ 7040 w 10000"/>
              <a:gd name="connsiteY65" fmla="*/ 5894 h 9741"/>
              <a:gd name="connsiteX66" fmla="*/ 7040 w 10000"/>
              <a:gd name="connsiteY66" fmla="*/ 6281 h 9741"/>
              <a:gd name="connsiteX67" fmla="*/ 7040 w 10000"/>
              <a:gd name="connsiteY67" fmla="*/ 6667 h 9741"/>
              <a:gd name="connsiteX68" fmla="*/ 7040 w 10000"/>
              <a:gd name="connsiteY68" fmla="*/ 6924 h 9741"/>
              <a:gd name="connsiteX69" fmla="*/ 7040 w 10000"/>
              <a:gd name="connsiteY69" fmla="*/ 7182 h 9741"/>
              <a:gd name="connsiteX70" fmla="*/ 7040 w 10000"/>
              <a:gd name="connsiteY70" fmla="*/ 8067 h 9741"/>
              <a:gd name="connsiteX71" fmla="*/ 7314 w 10000"/>
              <a:gd name="connsiteY71" fmla="*/ 8583 h 9741"/>
              <a:gd name="connsiteX72" fmla="*/ 7314 w 10000"/>
              <a:gd name="connsiteY72" fmla="*/ 8971 h 9741"/>
              <a:gd name="connsiteX73" fmla="*/ 7585 w 10000"/>
              <a:gd name="connsiteY73" fmla="*/ 9484 h 9741"/>
              <a:gd name="connsiteX74" fmla="*/ 8129 w 10000"/>
              <a:gd name="connsiteY74" fmla="*/ 9741 h 9741"/>
              <a:gd name="connsiteX0" fmla="*/ 6225 w 10000"/>
              <a:gd name="connsiteY0" fmla="*/ 9869 h 9869"/>
              <a:gd name="connsiteX1" fmla="*/ 5956 w 10000"/>
              <a:gd name="connsiteY1" fmla="*/ 9340 h 9869"/>
              <a:gd name="connsiteX2" fmla="*/ 5680 w 10000"/>
              <a:gd name="connsiteY2" fmla="*/ 8944 h 9869"/>
              <a:gd name="connsiteX3" fmla="*/ 5680 w 10000"/>
              <a:gd name="connsiteY3" fmla="*/ 8416 h 9869"/>
              <a:gd name="connsiteX4" fmla="*/ 5680 w 10000"/>
              <a:gd name="connsiteY4" fmla="*/ 7769 h 9869"/>
              <a:gd name="connsiteX5" fmla="*/ 5680 w 10000"/>
              <a:gd name="connsiteY5" fmla="*/ 7108 h 9869"/>
              <a:gd name="connsiteX6" fmla="*/ 5680 w 10000"/>
              <a:gd name="connsiteY6" fmla="*/ 6580 h 9869"/>
              <a:gd name="connsiteX7" fmla="*/ 5680 w 10000"/>
              <a:gd name="connsiteY7" fmla="*/ 5788 h 9869"/>
              <a:gd name="connsiteX8" fmla="*/ 5956 w 10000"/>
              <a:gd name="connsiteY8" fmla="*/ 5126 h 9869"/>
              <a:gd name="connsiteX9" fmla="*/ 6225 w 10000"/>
              <a:gd name="connsiteY9" fmla="*/ 4349 h 9869"/>
              <a:gd name="connsiteX10" fmla="*/ 6225 w 10000"/>
              <a:gd name="connsiteY10" fmla="*/ 3686 h 9869"/>
              <a:gd name="connsiteX11" fmla="*/ 6497 w 10000"/>
              <a:gd name="connsiteY11" fmla="*/ 3026 h 9869"/>
              <a:gd name="connsiteX12" fmla="*/ 6497 w 10000"/>
              <a:gd name="connsiteY12" fmla="*/ 2498 h 9869"/>
              <a:gd name="connsiteX13" fmla="*/ 6767 w 10000"/>
              <a:gd name="connsiteY13" fmla="*/ 1967 h 9869"/>
              <a:gd name="connsiteX14" fmla="*/ 6767 w 10000"/>
              <a:gd name="connsiteY14" fmla="*/ 1586 h 9869"/>
              <a:gd name="connsiteX15" fmla="*/ 6767 w 10000"/>
              <a:gd name="connsiteY15" fmla="*/ 1455 h 9869"/>
              <a:gd name="connsiteX16" fmla="*/ 6767 w 10000"/>
              <a:gd name="connsiteY16" fmla="*/ 1324 h 9869"/>
              <a:gd name="connsiteX17" fmla="*/ 6767 w 10000"/>
              <a:gd name="connsiteY17" fmla="*/ 1190 h 9869"/>
              <a:gd name="connsiteX18" fmla="*/ 6767 w 10000"/>
              <a:gd name="connsiteY18" fmla="*/ 1190 h 9869"/>
              <a:gd name="connsiteX19" fmla="*/ 6767 w 10000"/>
              <a:gd name="connsiteY19" fmla="*/ 1190 h 9869"/>
              <a:gd name="connsiteX20" fmla="*/ 6497 w 10000"/>
              <a:gd name="connsiteY20" fmla="*/ 1190 h 9869"/>
              <a:gd name="connsiteX21" fmla="*/ 6225 w 10000"/>
              <a:gd name="connsiteY21" fmla="*/ 1190 h 9869"/>
              <a:gd name="connsiteX22" fmla="*/ 5956 w 10000"/>
              <a:gd name="connsiteY22" fmla="*/ 1190 h 9869"/>
              <a:gd name="connsiteX23" fmla="*/ 5680 w 10000"/>
              <a:gd name="connsiteY23" fmla="*/ 1190 h 9869"/>
              <a:gd name="connsiteX24" fmla="*/ 5138 w 10000"/>
              <a:gd name="connsiteY24" fmla="*/ 1324 h 9869"/>
              <a:gd name="connsiteX25" fmla="*/ 4863 w 10000"/>
              <a:gd name="connsiteY25" fmla="*/ 1324 h 9869"/>
              <a:gd name="connsiteX26" fmla="*/ 4321 w 10000"/>
              <a:gd name="connsiteY26" fmla="*/ 1455 h 9869"/>
              <a:gd name="connsiteX27" fmla="*/ 2959 w 10000"/>
              <a:gd name="connsiteY27" fmla="*/ 1586 h 9869"/>
              <a:gd name="connsiteX28" fmla="*/ 1905 w 10000"/>
              <a:gd name="connsiteY28" fmla="*/ 1586 h 9869"/>
              <a:gd name="connsiteX29" fmla="*/ 818 w 10000"/>
              <a:gd name="connsiteY29" fmla="*/ 1703 h 9869"/>
              <a:gd name="connsiteX30" fmla="*/ 0 w 10000"/>
              <a:gd name="connsiteY30" fmla="*/ 1703 h 9869"/>
              <a:gd name="connsiteX31" fmla="*/ 0 w 10000"/>
              <a:gd name="connsiteY31" fmla="*/ 1190 h 9869"/>
              <a:gd name="connsiteX32" fmla="*/ 818 w 10000"/>
              <a:gd name="connsiteY32" fmla="*/ 1190 h 9869"/>
              <a:gd name="connsiteX33" fmla="*/ 1905 w 10000"/>
              <a:gd name="connsiteY33" fmla="*/ 1058 h 9869"/>
              <a:gd name="connsiteX34" fmla="*/ 2959 w 10000"/>
              <a:gd name="connsiteY34" fmla="*/ 1058 h 9869"/>
              <a:gd name="connsiteX35" fmla="*/ 4050 w 10000"/>
              <a:gd name="connsiteY35" fmla="*/ 926 h 9869"/>
              <a:gd name="connsiteX36" fmla="*/ 4863 w 10000"/>
              <a:gd name="connsiteY36" fmla="*/ 661 h 9869"/>
              <a:gd name="connsiteX37" fmla="*/ 5680 w 10000"/>
              <a:gd name="connsiteY37" fmla="*/ 661 h 9869"/>
              <a:gd name="connsiteX38" fmla="*/ 6225 w 10000"/>
              <a:gd name="connsiteY38" fmla="*/ 530 h 9869"/>
              <a:gd name="connsiteX39" fmla="*/ 6497 w 10000"/>
              <a:gd name="connsiteY39" fmla="*/ 262 h 9869"/>
              <a:gd name="connsiteX40" fmla="*/ 6767 w 10000"/>
              <a:gd name="connsiteY40" fmla="*/ 262 h 9869"/>
              <a:gd name="connsiteX41" fmla="*/ 7040 w 10000"/>
              <a:gd name="connsiteY41" fmla="*/ 131 h 9869"/>
              <a:gd name="connsiteX42" fmla="*/ 7314 w 10000"/>
              <a:gd name="connsiteY42" fmla="*/ 131 h 9869"/>
              <a:gd name="connsiteX43" fmla="*/ 7314 w 10000"/>
              <a:gd name="connsiteY43" fmla="*/ 0 h 9869"/>
              <a:gd name="connsiteX44" fmla="*/ 7585 w 10000"/>
              <a:gd name="connsiteY44" fmla="*/ 131 h 9869"/>
              <a:gd name="connsiteX45" fmla="*/ 7859 w 10000"/>
              <a:gd name="connsiteY45" fmla="*/ 131 h 9869"/>
              <a:gd name="connsiteX46" fmla="*/ 8403 w 10000"/>
              <a:gd name="connsiteY46" fmla="*/ 262 h 9869"/>
              <a:gd name="connsiteX47" fmla="*/ 8946 w 10000"/>
              <a:gd name="connsiteY47" fmla="*/ 530 h 9869"/>
              <a:gd name="connsiteX48" fmla="*/ 9184 w 10000"/>
              <a:gd name="connsiteY48" fmla="*/ 661 h 9869"/>
              <a:gd name="connsiteX49" fmla="*/ 9731 w 10000"/>
              <a:gd name="connsiteY49" fmla="*/ 926 h 9869"/>
              <a:gd name="connsiteX50" fmla="*/ 9731 w 10000"/>
              <a:gd name="connsiteY50" fmla="*/ 1058 h 9869"/>
              <a:gd name="connsiteX51" fmla="*/ 10000 w 10000"/>
              <a:gd name="connsiteY51" fmla="*/ 1190 h 9869"/>
              <a:gd name="connsiteX52" fmla="*/ 9731 w 10000"/>
              <a:gd name="connsiteY52" fmla="*/ 1324 h 9869"/>
              <a:gd name="connsiteX53" fmla="*/ 9456 w 10000"/>
              <a:gd name="connsiteY53" fmla="*/ 1455 h 9869"/>
              <a:gd name="connsiteX54" fmla="*/ 9184 w 10000"/>
              <a:gd name="connsiteY54" fmla="*/ 1455 h 9869"/>
              <a:gd name="connsiteX55" fmla="*/ 8946 w 10000"/>
              <a:gd name="connsiteY55" fmla="*/ 1586 h 9869"/>
              <a:gd name="connsiteX56" fmla="*/ 8676 w 10000"/>
              <a:gd name="connsiteY56" fmla="*/ 1967 h 9869"/>
              <a:gd name="connsiteX57" fmla="*/ 8403 w 10000"/>
              <a:gd name="connsiteY57" fmla="*/ 2232 h 9869"/>
              <a:gd name="connsiteX58" fmla="*/ 8403 w 10000"/>
              <a:gd name="connsiteY58" fmla="*/ 2628 h 9869"/>
              <a:gd name="connsiteX59" fmla="*/ 8129 w 10000"/>
              <a:gd name="connsiteY59" fmla="*/ 3026 h 9869"/>
              <a:gd name="connsiteX60" fmla="*/ 7859 w 10000"/>
              <a:gd name="connsiteY60" fmla="*/ 3423 h 9869"/>
              <a:gd name="connsiteX61" fmla="*/ 7859 w 10000"/>
              <a:gd name="connsiteY61" fmla="*/ 4083 h 9869"/>
              <a:gd name="connsiteX62" fmla="*/ 7585 w 10000"/>
              <a:gd name="connsiteY62" fmla="*/ 4612 h 9869"/>
              <a:gd name="connsiteX63" fmla="*/ 7314 w 10000"/>
              <a:gd name="connsiteY63" fmla="*/ 5126 h 9869"/>
              <a:gd name="connsiteX64" fmla="*/ 7314 w 10000"/>
              <a:gd name="connsiteY64" fmla="*/ 5652 h 9869"/>
              <a:gd name="connsiteX65" fmla="*/ 7040 w 10000"/>
              <a:gd name="connsiteY65" fmla="*/ 6051 h 9869"/>
              <a:gd name="connsiteX66" fmla="*/ 7040 w 10000"/>
              <a:gd name="connsiteY66" fmla="*/ 6448 h 9869"/>
              <a:gd name="connsiteX67" fmla="*/ 7040 w 10000"/>
              <a:gd name="connsiteY67" fmla="*/ 6844 h 9869"/>
              <a:gd name="connsiteX68" fmla="*/ 7040 w 10000"/>
              <a:gd name="connsiteY68" fmla="*/ 7108 h 9869"/>
              <a:gd name="connsiteX69" fmla="*/ 7040 w 10000"/>
              <a:gd name="connsiteY69" fmla="*/ 7373 h 9869"/>
              <a:gd name="connsiteX70" fmla="*/ 7040 w 10000"/>
              <a:gd name="connsiteY70" fmla="*/ 8281 h 9869"/>
              <a:gd name="connsiteX71" fmla="*/ 7314 w 10000"/>
              <a:gd name="connsiteY71" fmla="*/ 8811 h 9869"/>
              <a:gd name="connsiteX72" fmla="*/ 7314 w 10000"/>
              <a:gd name="connsiteY72" fmla="*/ 9210 h 9869"/>
              <a:gd name="connsiteX73" fmla="*/ 7585 w 10000"/>
              <a:gd name="connsiteY73" fmla="*/ 9736 h 9869"/>
              <a:gd name="connsiteX0" fmla="*/ 6225 w 10000"/>
              <a:gd name="connsiteY0" fmla="*/ 10000 h 10000"/>
              <a:gd name="connsiteX1" fmla="*/ 5956 w 10000"/>
              <a:gd name="connsiteY1" fmla="*/ 9464 h 10000"/>
              <a:gd name="connsiteX2" fmla="*/ 5680 w 10000"/>
              <a:gd name="connsiteY2" fmla="*/ 9063 h 10000"/>
              <a:gd name="connsiteX3" fmla="*/ 5680 w 10000"/>
              <a:gd name="connsiteY3" fmla="*/ 8528 h 10000"/>
              <a:gd name="connsiteX4" fmla="*/ 5680 w 10000"/>
              <a:gd name="connsiteY4" fmla="*/ 7872 h 10000"/>
              <a:gd name="connsiteX5" fmla="*/ 5680 w 10000"/>
              <a:gd name="connsiteY5" fmla="*/ 7202 h 10000"/>
              <a:gd name="connsiteX6" fmla="*/ 5680 w 10000"/>
              <a:gd name="connsiteY6" fmla="*/ 6667 h 10000"/>
              <a:gd name="connsiteX7" fmla="*/ 5680 w 10000"/>
              <a:gd name="connsiteY7" fmla="*/ 5865 h 10000"/>
              <a:gd name="connsiteX8" fmla="*/ 5956 w 10000"/>
              <a:gd name="connsiteY8" fmla="*/ 5194 h 10000"/>
              <a:gd name="connsiteX9" fmla="*/ 6225 w 10000"/>
              <a:gd name="connsiteY9" fmla="*/ 4407 h 10000"/>
              <a:gd name="connsiteX10" fmla="*/ 6225 w 10000"/>
              <a:gd name="connsiteY10" fmla="*/ 3735 h 10000"/>
              <a:gd name="connsiteX11" fmla="*/ 6497 w 10000"/>
              <a:gd name="connsiteY11" fmla="*/ 3066 h 10000"/>
              <a:gd name="connsiteX12" fmla="*/ 6497 w 10000"/>
              <a:gd name="connsiteY12" fmla="*/ 2531 h 10000"/>
              <a:gd name="connsiteX13" fmla="*/ 6767 w 10000"/>
              <a:gd name="connsiteY13" fmla="*/ 1993 h 10000"/>
              <a:gd name="connsiteX14" fmla="*/ 6767 w 10000"/>
              <a:gd name="connsiteY14" fmla="*/ 1607 h 10000"/>
              <a:gd name="connsiteX15" fmla="*/ 6767 w 10000"/>
              <a:gd name="connsiteY15" fmla="*/ 1474 h 10000"/>
              <a:gd name="connsiteX16" fmla="*/ 6767 w 10000"/>
              <a:gd name="connsiteY16" fmla="*/ 1342 h 10000"/>
              <a:gd name="connsiteX17" fmla="*/ 6767 w 10000"/>
              <a:gd name="connsiteY17" fmla="*/ 1206 h 10000"/>
              <a:gd name="connsiteX18" fmla="*/ 6767 w 10000"/>
              <a:gd name="connsiteY18" fmla="*/ 1206 h 10000"/>
              <a:gd name="connsiteX19" fmla="*/ 6767 w 10000"/>
              <a:gd name="connsiteY19" fmla="*/ 1206 h 10000"/>
              <a:gd name="connsiteX20" fmla="*/ 6497 w 10000"/>
              <a:gd name="connsiteY20" fmla="*/ 1206 h 10000"/>
              <a:gd name="connsiteX21" fmla="*/ 6225 w 10000"/>
              <a:gd name="connsiteY21" fmla="*/ 1206 h 10000"/>
              <a:gd name="connsiteX22" fmla="*/ 5956 w 10000"/>
              <a:gd name="connsiteY22" fmla="*/ 1206 h 10000"/>
              <a:gd name="connsiteX23" fmla="*/ 5680 w 10000"/>
              <a:gd name="connsiteY23" fmla="*/ 1206 h 10000"/>
              <a:gd name="connsiteX24" fmla="*/ 5138 w 10000"/>
              <a:gd name="connsiteY24" fmla="*/ 1342 h 10000"/>
              <a:gd name="connsiteX25" fmla="*/ 4863 w 10000"/>
              <a:gd name="connsiteY25" fmla="*/ 1342 h 10000"/>
              <a:gd name="connsiteX26" fmla="*/ 4321 w 10000"/>
              <a:gd name="connsiteY26" fmla="*/ 1474 h 10000"/>
              <a:gd name="connsiteX27" fmla="*/ 2959 w 10000"/>
              <a:gd name="connsiteY27" fmla="*/ 1607 h 10000"/>
              <a:gd name="connsiteX28" fmla="*/ 1905 w 10000"/>
              <a:gd name="connsiteY28" fmla="*/ 1607 h 10000"/>
              <a:gd name="connsiteX29" fmla="*/ 818 w 10000"/>
              <a:gd name="connsiteY29" fmla="*/ 1726 h 10000"/>
              <a:gd name="connsiteX30" fmla="*/ 0 w 10000"/>
              <a:gd name="connsiteY30" fmla="*/ 1726 h 10000"/>
              <a:gd name="connsiteX31" fmla="*/ 0 w 10000"/>
              <a:gd name="connsiteY31" fmla="*/ 1206 h 10000"/>
              <a:gd name="connsiteX32" fmla="*/ 818 w 10000"/>
              <a:gd name="connsiteY32" fmla="*/ 1206 h 10000"/>
              <a:gd name="connsiteX33" fmla="*/ 1905 w 10000"/>
              <a:gd name="connsiteY33" fmla="*/ 1072 h 10000"/>
              <a:gd name="connsiteX34" fmla="*/ 2959 w 10000"/>
              <a:gd name="connsiteY34" fmla="*/ 1072 h 10000"/>
              <a:gd name="connsiteX35" fmla="*/ 4050 w 10000"/>
              <a:gd name="connsiteY35" fmla="*/ 938 h 10000"/>
              <a:gd name="connsiteX36" fmla="*/ 4863 w 10000"/>
              <a:gd name="connsiteY36" fmla="*/ 670 h 10000"/>
              <a:gd name="connsiteX37" fmla="*/ 5680 w 10000"/>
              <a:gd name="connsiteY37" fmla="*/ 670 h 10000"/>
              <a:gd name="connsiteX38" fmla="*/ 6225 w 10000"/>
              <a:gd name="connsiteY38" fmla="*/ 537 h 10000"/>
              <a:gd name="connsiteX39" fmla="*/ 6497 w 10000"/>
              <a:gd name="connsiteY39" fmla="*/ 265 h 10000"/>
              <a:gd name="connsiteX40" fmla="*/ 6767 w 10000"/>
              <a:gd name="connsiteY40" fmla="*/ 265 h 10000"/>
              <a:gd name="connsiteX41" fmla="*/ 7040 w 10000"/>
              <a:gd name="connsiteY41" fmla="*/ 133 h 10000"/>
              <a:gd name="connsiteX42" fmla="*/ 7314 w 10000"/>
              <a:gd name="connsiteY42" fmla="*/ 133 h 10000"/>
              <a:gd name="connsiteX43" fmla="*/ 7314 w 10000"/>
              <a:gd name="connsiteY43" fmla="*/ 0 h 10000"/>
              <a:gd name="connsiteX44" fmla="*/ 7585 w 10000"/>
              <a:gd name="connsiteY44" fmla="*/ 133 h 10000"/>
              <a:gd name="connsiteX45" fmla="*/ 7859 w 10000"/>
              <a:gd name="connsiteY45" fmla="*/ 133 h 10000"/>
              <a:gd name="connsiteX46" fmla="*/ 8403 w 10000"/>
              <a:gd name="connsiteY46" fmla="*/ 265 h 10000"/>
              <a:gd name="connsiteX47" fmla="*/ 8946 w 10000"/>
              <a:gd name="connsiteY47" fmla="*/ 537 h 10000"/>
              <a:gd name="connsiteX48" fmla="*/ 9184 w 10000"/>
              <a:gd name="connsiteY48" fmla="*/ 670 h 10000"/>
              <a:gd name="connsiteX49" fmla="*/ 9731 w 10000"/>
              <a:gd name="connsiteY49" fmla="*/ 938 h 10000"/>
              <a:gd name="connsiteX50" fmla="*/ 9731 w 10000"/>
              <a:gd name="connsiteY50" fmla="*/ 1072 h 10000"/>
              <a:gd name="connsiteX51" fmla="*/ 10000 w 10000"/>
              <a:gd name="connsiteY51" fmla="*/ 1206 h 10000"/>
              <a:gd name="connsiteX52" fmla="*/ 9731 w 10000"/>
              <a:gd name="connsiteY52" fmla="*/ 1342 h 10000"/>
              <a:gd name="connsiteX53" fmla="*/ 9456 w 10000"/>
              <a:gd name="connsiteY53" fmla="*/ 1474 h 10000"/>
              <a:gd name="connsiteX54" fmla="*/ 9184 w 10000"/>
              <a:gd name="connsiteY54" fmla="*/ 1474 h 10000"/>
              <a:gd name="connsiteX55" fmla="*/ 8946 w 10000"/>
              <a:gd name="connsiteY55" fmla="*/ 1607 h 10000"/>
              <a:gd name="connsiteX56" fmla="*/ 8676 w 10000"/>
              <a:gd name="connsiteY56" fmla="*/ 1993 h 10000"/>
              <a:gd name="connsiteX57" fmla="*/ 8403 w 10000"/>
              <a:gd name="connsiteY57" fmla="*/ 2262 h 10000"/>
              <a:gd name="connsiteX58" fmla="*/ 8403 w 10000"/>
              <a:gd name="connsiteY58" fmla="*/ 2663 h 10000"/>
              <a:gd name="connsiteX59" fmla="*/ 8129 w 10000"/>
              <a:gd name="connsiteY59" fmla="*/ 3066 h 10000"/>
              <a:gd name="connsiteX60" fmla="*/ 7859 w 10000"/>
              <a:gd name="connsiteY60" fmla="*/ 3468 h 10000"/>
              <a:gd name="connsiteX61" fmla="*/ 7859 w 10000"/>
              <a:gd name="connsiteY61" fmla="*/ 4137 h 10000"/>
              <a:gd name="connsiteX62" fmla="*/ 7585 w 10000"/>
              <a:gd name="connsiteY62" fmla="*/ 4673 h 10000"/>
              <a:gd name="connsiteX63" fmla="*/ 7314 w 10000"/>
              <a:gd name="connsiteY63" fmla="*/ 5194 h 10000"/>
              <a:gd name="connsiteX64" fmla="*/ 7314 w 10000"/>
              <a:gd name="connsiteY64" fmla="*/ 5727 h 10000"/>
              <a:gd name="connsiteX65" fmla="*/ 7040 w 10000"/>
              <a:gd name="connsiteY65" fmla="*/ 6131 h 10000"/>
              <a:gd name="connsiteX66" fmla="*/ 7040 w 10000"/>
              <a:gd name="connsiteY66" fmla="*/ 6534 h 10000"/>
              <a:gd name="connsiteX67" fmla="*/ 7040 w 10000"/>
              <a:gd name="connsiteY67" fmla="*/ 6935 h 10000"/>
              <a:gd name="connsiteX68" fmla="*/ 7040 w 10000"/>
              <a:gd name="connsiteY68" fmla="*/ 7202 h 10000"/>
              <a:gd name="connsiteX69" fmla="*/ 7040 w 10000"/>
              <a:gd name="connsiteY69" fmla="*/ 7471 h 10000"/>
              <a:gd name="connsiteX70" fmla="*/ 7040 w 10000"/>
              <a:gd name="connsiteY70" fmla="*/ 8391 h 10000"/>
              <a:gd name="connsiteX71" fmla="*/ 7314 w 10000"/>
              <a:gd name="connsiteY71" fmla="*/ 8928 h 10000"/>
              <a:gd name="connsiteX72" fmla="*/ 7314 w 10000"/>
              <a:gd name="connsiteY72" fmla="*/ 9332 h 10000"/>
              <a:gd name="connsiteX0" fmla="*/ 5956 w 10000"/>
              <a:gd name="connsiteY0" fmla="*/ 9464 h 9464"/>
              <a:gd name="connsiteX1" fmla="*/ 5680 w 10000"/>
              <a:gd name="connsiteY1" fmla="*/ 9063 h 9464"/>
              <a:gd name="connsiteX2" fmla="*/ 5680 w 10000"/>
              <a:gd name="connsiteY2" fmla="*/ 8528 h 9464"/>
              <a:gd name="connsiteX3" fmla="*/ 5680 w 10000"/>
              <a:gd name="connsiteY3" fmla="*/ 7872 h 9464"/>
              <a:gd name="connsiteX4" fmla="*/ 5680 w 10000"/>
              <a:gd name="connsiteY4" fmla="*/ 7202 h 9464"/>
              <a:gd name="connsiteX5" fmla="*/ 5680 w 10000"/>
              <a:gd name="connsiteY5" fmla="*/ 6667 h 9464"/>
              <a:gd name="connsiteX6" fmla="*/ 5680 w 10000"/>
              <a:gd name="connsiteY6" fmla="*/ 5865 h 9464"/>
              <a:gd name="connsiteX7" fmla="*/ 5956 w 10000"/>
              <a:gd name="connsiteY7" fmla="*/ 5194 h 9464"/>
              <a:gd name="connsiteX8" fmla="*/ 6225 w 10000"/>
              <a:gd name="connsiteY8" fmla="*/ 4407 h 9464"/>
              <a:gd name="connsiteX9" fmla="*/ 6225 w 10000"/>
              <a:gd name="connsiteY9" fmla="*/ 3735 h 9464"/>
              <a:gd name="connsiteX10" fmla="*/ 6497 w 10000"/>
              <a:gd name="connsiteY10" fmla="*/ 3066 h 9464"/>
              <a:gd name="connsiteX11" fmla="*/ 6497 w 10000"/>
              <a:gd name="connsiteY11" fmla="*/ 2531 h 9464"/>
              <a:gd name="connsiteX12" fmla="*/ 6767 w 10000"/>
              <a:gd name="connsiteY12" fmla="*/ 1993 h 9464"/>
              <a:gd name="connsiteX13" fmla="*/ 6767 w 10000"/>
              <a:gd name="connsiteY13" fmla="*/ 1607 h 9464"/>
              <a:gd name="connsiteX14" fmla="*/ 6767 w 10000"/>
              <a:gd name="connsiteY14" fmla="*/ 1474 h 9464"/>
              <a:gd name="connsiteX15" fmla="*/ 6767 w 10000"/>
              <a:gd name="connsiteY15" fmla="*/ 1342 h 9464"/>
              <a:gd name="connsiteX16" fmla="*/ 6767 w 10000"/>
              <a:gd name="connsiteY16" fmla="*/ 1206 h 9464"/>
              <a:gd name="connsiteX17" fmla="*/ 6767 w 10000"/>
              <a:gd name="connsiteY17" fmla="*/ 1206 h 9464"/>
              <a:gd name="connsiteX18" fmla="*/ 6767 w 10000"/>
              <a:gd name="connsiteY18" fmla="*/ 1206 h 9464"/>
              <a:gd name="connsiteX19" fmla="*/ 6497 w 10000"/>
              <a:gd name="connsiteY19" fmla="*/ 1206 h 9464"/>
              <a:gd name="connsiteX20" fmla="*/ 6225 w 10000"/>
              <a:gd name="connsiteY20" fmla="*/ 1206 h 9464"/>
              <a:gd name="connsiteX21" fmla="*/ 5956 w 10000"/>
              <a:gd name="connsiteY21" fmla="*/ 1206 h 9464"/>
              <a:gd name="connsiteX22" fmla="*/ 5680 w 10000"/>
              <a:gd name="connsiteY22" fmla="*/ 1206 h 9464"/>
              <a:gd name="connsiteX23" fmla="*/ 5138 w 10000"/>
              <a:gd name="connsiteY23" fmla="*/ 1342 h 9464"/>
              <a:gd name="connsiteX24" fmla="*/ 4863 w 10000"/>
              <a:gd name="connsiteY24" fmla="*/ 1342 h 9464"/>
              <a:gd name="connsiteX25" fmla="*/ 4321 w 10000"/>
              <a:gd name="connsiteY25" fmla="*/ 1474 h 9464"/>
              <a:gd name="connsiteX26" fmla="*/ 2959 w 10000"/>
              <a:gd name="connsiteY26" fmla="*/ 1607 h 9464"/>
              <a:gd name="connsiteX27" fmla="*/ 1905 w 10000"/>
              <a:gd name="connsiteY27" fmla="*/ 1607 h 9464"/>
              <a:gd name="connsiteX28" fmla="*/ 818 w 10000"/>
              <a:gd name="connsiteY28" fmla="*/ 1726 h 9464"/>
              <a:gd name="connsiteX29" fmla="*/ 0 w 10000"/>
              <a:gd name="connsiteY29" fmla="*/ 1726 h 9464"/>
              <a:gd name="connsiteX30" fmla="*/ 0 w 10000"/>
              <a:gd name="connsiteY30" fmla="*/ 1206 h 9464"/>
              <a:gd name="connsiteX31" fmla="*/ 818 w 10000"/>
              <a:gd name="connsiteY31" fmla="*/ 1206 h 9464"/>
              <a:gd name="connsiteX32" fmla="*/ 1905 w 10000"/>
              <a:gd name="connsiteY32" fmla="*/ 1072 h 9464"/>
              <a:gd name="connsiteX33" fmla="*/ 2959 w 10000"/>
              <a:gd name="connsiteY33" fmla="*/ 1072 h 9464"/>
              <a:gd name="connsiteX34" fmla="*/ 4050 w 10000"/>
              <a:gd name="connsiteY34" fmla="*/ 938 h 9464"/>
              <a:gd name="connsiteX35" fmla="*/ 4863 w 10000"/>
              <a:gd name="connsiteY35" fmla="*/ 670 h 9464"/>
              <a:gd name="connsiteX36" fmla="*/ 5680 w 10000"/>
              <a:gd name="connsiteY36" fmla="*/ 670 h 9464"/>
              <a:gd name="connsiteX37" fmla="*/ 6225 w 10000"/>
              <a:gd name="connsiteY37" fmla="*/ 537 h 9464"/>
              <a:gd name="connsiteX38" fmla="*/ 6497 w 10000"/>
              <a:gd name="connsiteY38" fmla="*/ 265 h 9464"/>
              <a:gd name="connsiteX39" fmla="*/ 6767 w 10000"/>
              <a:gd name="connsiteY39" fmla="*/ 265 h 9464"/>
              <a:gd name="connsiteX40" fmla="*/ 7040 w 10000"/>
              <a:gd name="connsiteY40" fmla="*/ 133 h 9464"/>
              <a:gd name="connsiteX41" fmla="*/ 7314 w 10000"/>
              <a:gd name="connsiteY41" fmla="*/ 133 h 9464"/>
              <a:gd name="connsiteX42" fmla="*/ 7314 w 10000"/>
              <a:gd name="connsiteY42" fmla="*/ 0 h 9464"/>
              <a:gd name="connsiteX43" fmla="*/ 7585 w 10000"/>
              <a:gd name="connsiteY43" fmla="*/ 133 h 9464"/>
              <a:gd name="connsiteX44" fmla="*/ 7859 w 10000"/>
              <a:gd name="connsiteY44" fmla="*/ 133 h 9464"/>
              <a:gd name="connsiteX45" fmla="*/ 8403 w 10000"/>
              <a:gd name="connsiteY45" fmla="*/ 265 h 9464"/>
              <a:gd name="connsiteX46" fmla="*/ 8946 w 10000"/>
              <a:gd name="connsiteY46" fmla="*/ 537 h 9464"/>
              <a:gd name="connsiteX47" fmla="*/ 9184 w 10000"/>
              <a:gd name="connsiteY47" fmla="*/ 670 h 9464"/>
              <a:gd name="connsiteX48" fmla="*/ 9731 w 10000"/>
              <a:gd name="connsiteY48" fmla="*/ 938 h 9464"/>
              <a:gd name="connsiteX49" fmla="*/ 9731 w 10000"/>
              <a:gd name="connsiteY49" fmla="*/ 1072 h 9464"/>
              <a:gd name="connsiteX50" fmla="*/ 10000 w 10000"/>
              <a:gd name="connsiteY50" fmla="*/ 1206 h 9464"/>
              <a:gd name="connsiteX51" fmla="*/ 9731 w 10000"/>
              <a:gd name="connsiteY51" fmla="*/ 1342 h 9464"/>
              <a:gd name="connsiteX52" fmla="*/ 9456 w 10000"/>
              <a:gd name="connsiteY52" fmla="*/ 1474 h 9464"/>
              <a:gd name="connsiteX53" fmla="*/ 9184 w 10000"/>
              <a:gd name="connsiteY53" fmla="*/ 1474 h 9464"/>
              <a:gd name="connsiteX54" fmla="*/ 8946 w 10000"/>
              <a:gd name="connsiteY54" fmla="*/ 1607 h 9464"/>
              <a:gd name="connsiteX55" fmla="*/ 8676 w 10000"/>
              <a:gd name="connsiteY55" fmla="*/ 1993 h 9464"/>
              <a:gd name="connsiteX56" fmla="*/ 8403 w 10000"/>
              <a:gd name="connsiteY56" fmla="*/ 2262 h 9464"/>
              <a:gd name="connsiteX57" fmla="*/ 8403 w 10000"/>
              <a:gd name="connsiteY57" fmla="*/ 2663 h 9464"/>
              <a:gd name="connsiteX58" fmla="*/ 8129 w 10000"/>
              <a:gd name="connsiteY58" fmla="*/ 3066 h 9464"/>
              <a:gd name="connsiteX59" fmla="*/ 7859 w 10000"/>
              <a:gd name="connsiteY59" fmla="*/ 3468 h 9464"/>
              <a:gd name="connsiteX60" fmla="*/ 7859 w 10000"/>
              <a:gd name="connsiteY60" fmla="*/ 4137 h 9464"/>
              <a:gd name="connsiteX61" fmla="*/ 7585 w 10000"/>
              <a:gd name="connsiteY61" fmla="*/ 4673 h 9464"/>
              <a:gd name="connsiteX62" fmla="*/ 7314 w 10000"/>
              <a:gd name="connsiteY62" fmla="*/ 5194 h 9464"/>
              <a:gd name="connsiteX63" fmla="*/ 7314 w 10000"/>
              <a:gd name="connsiteY63" fmla="*/ 5727 h 9464"/>
              <a:gd name="connsiteX64" fmla="*/ 7040 w 10000"/>
              <a:gd name="connsiteY64" fmla="*/ 6131 h 9464"/>
              <a:gd name="connsiteX65" fmla="*/ 7040 w 10000"/>
              <a:gd name="connsiteY65" fmla="*/ 6534 h 9464"/>
              <a:gd name="connsiteX66" fmla="*/ 7040 w 10000"/>
              <a:gd name="connsiteY66" fmla="*/ 6935 h 9464"/>
              <a:gd name="connsiteX67" fmla="*/ 7040 w 10000"/>
              <a:gd name="connsiteY67" fmla="*/ 7202 h 9464"/>
              <a:gd name="connsiteX68" fmla="*/ 7040 w 10000"/>
              <a:gd name="connsiteY68" fmla="*/ 7471 h 9464"/>
              <a:gd name="connsiteX69" fmla="*/ 7040 w 10000"/>
              <a:gd name="connsiteY69" fmla="*/ 8391 h 9464"/>
              <a:gd name="connsiteX70" fmla="*/ 7314 w 10000"/>
              <a:gd name="connsiteY70" fmla="*/ 8928 h 9464"/>
              <a:gd name="connsiteX71" fmla="*/ 7314 w 10000"/>
              <a:gd name="connsiteY71" fmla="*/ 9332 h 9464"/>
              <a:gd name="connsiteX0" fmla="*/ 5956 w 10000"/>
              <a:gd name="connsiteY0" fmla="*/ 10000 h 10000"/>
              <a:gd name="connsiteX1" fmla="*/ 5680 w 10000"/>
              <a:gd name="connsiteY1" fmla="*/ 9011 h 10000"/>
              <a:gd name="connsiteX2" fmla="*/ 5680 w 10000"/>
              <a:gd name="connsiteY2" fmla="*/ 8318 h 10000"/>
              <a:gd name="connsiteX3" fmla="*/ 5680 w 10000"/>
              <a:gd name="connsiteY3" fmla="*/ 7610 h 10000"/>
              <a:gd name="connsiteX4" fmla="*/ 5680 w 10000"/>
              <a:gd name="connsiteY4" fmla="*/ 7045 h 10000"/>
              <a:gd name="connsiteX5" fmla="*/ 5680 w 10000"/>
              <a:gd name="connsiteY5" fmla="*/ 6197 h 10000"/>
              <a:gd name="connsiteX6" fmla="*/ 5956 w 10000"/>
              <a:gd name="connsiteY6" fmla="*/ 5488 h 10000"/>
              <a:gd name="connsiteX7" fmla="*/ 6225 w 10000"/>
              <a:gd name="connsiteY7" fmla="*/ 4657 h 10000"/>
              <a:gd name="connsiteX8" fmla="*/ 6225 w 10000"/>
              <a:gd name="connsiteY8" fmla="*/ 3947 h 10000"/>
              <a:gd name="connsiteX9" fmla="*/ 6497 w 10000"/>
              <a:gd name="connsiteY9" fmla="*/ 3240 h 10000"/>
              <a:gd name="connsiteX10" fmla="*/ 6497 w 10000"/>
              <a:gd name="connsiteY10" fmla="*/ 2674 h 10000"/>
              <a:gd name="connsiteX11" fmla="*/ 6767 w 10000"/>
              <a:gd name="connsiteY11" fmla="*/ 2106 h 10000"/>
              <a:gd name="connsiteX12" fmla="*/ 6767 w 10000"/>
              <a:gd name="connsiteY12" fmla="*/ 1698 h 10000"/>
              <a:gd name="connsiteX13" fmla="*/ 6767 w 10000"/>
              <a:gd name="connsiteY13" fmla="*/ 1557 h 10000"/>
              <a:gd name="connsiteX14" fmla="*/ 6767 w 10000"/>
              <a:gd name="connsiteY14" fmla="*/ 1418 h 10000"/>
              <a:gd name="connsiteX15" fmla="*/ 6767 w 10000"/>
              <a:gd name="connsiteY15" fmla="*/ 1274 h 10000"/>
              <a:gd name="connsiteX16" fmla="*/ 6767 w 10000"/>
              <a:gd name="connsiteY16" fmla="*/ 1274 h 10000"/>
              <a:gd name="connsiteX17" fmla="*/ 6767 w 10000"/>
              <a:gd name="connsiteY17" fmla="*/ 1274 h 10000"/>
              <a:gd name="connsiteX18" fmla="*/ 6497 w 10000"/>
              <a:gd name="connsiteY18" fmla="*/ 1274 h 10000"/>
              <a:gd name="connsiteX19" fmla="*/ 6225 w 10000"/>
              <a:gd name="connsiteY19" fmla="*/ 1274 h 10000"/>
              <a:gd name="connsiteX20" fmla="*/ 5956 w 10000"/>
              <a:gd name="connsiteY20" fmla="*/ 1274 h 10000"/>
              <a:gd name="connsiteX21" fmla="*/ 5680 w 10000"/>
              <a:gd name="connsiteY21" fmla="*/ 1274 h 10000"/>
              <a:gd name="connsiteX22" fmla="*/ 5138 w 10000"/>
              <a:gd name="connsiteY22" fmla="*/ 1418 h 10000"/>
              <a:gd name="connsiteX23" fmla="*/ 4863 w 10000"/>
              <a:gd name="connsiteY23" fmla="*/ 1418 h 10000"/>
              <a:gd name="connsiteX24" fmla="*/ 4321 w 10000"/>
              <a:gd name="connsiteY24" fmla="*/ 1557 h 10000"/>
              <a:gd name="connsiteX25" fmla="*/ 2959 w 10000"/>
              <a:gd name="connsiteY25" fmla="*/ 1698 h 10000"/>
              <a:gd name="connsiteX26" fmla="*/ 1905 w 10000"/>
              <a:gd name="connsiteY26" fmla="*/ 1698 h 10000"/>
              <a:gd name="connsiteX27" fmla="*/ 818 w 10000"/>
              <a:gd name="connsiteY27" fmla="*/ 1824 h 10000"/>
              <a:gd name="connsiteX28" fmla="*/ 0 w 10000"/>
              <a:gd name="connsiteY28" fmla="*/ 1824 h 10000"/>
              <a:gd name="connsiteX29" fmla="*/ 0 w 10000"/>
              <a:gd name="connsiteY29" fmla="*/ 1274 h 10000"/>
              <a:gd name="connsiteX30" fmla="*/ 818 w 10000"/>
              <a:gd name="connsiteY30" fmla="*/ 1274 h 10000"/>
              <a:gd name="connsiteX31" fmla="*/ 1905 w 10000"/>
              <a:gd name="connsiteY31" fmla="*/ 1133 h 10000"/>
              <a:gd name="connsiteX32" fmla="*/ 2959 w 10000"/>
              <a:gd name="connsiteY32" fmla="*/ 1133 h 10000"/>
              <a:gd name="connsiteX33" fmla="*/ 4050 w 10000"/>
              <a:gd name="connsiteY33" fmla="*/ 991 h 10000"/>
              <a:gd name="connsiteX34" fmla="*/ 4863 w 10000"/>
              <a:gd name="connsiteY34" fmla="*/ 708 h 10000"/>
              <a:gd name="connsiteX35" fmla="*/ 5680 w 10000"/>
              <a:gd name="connsiteY35" fmla="*/ 708 h 10000"/>
              <a:gd name="connsiteX36" fmla="*/ 6225 w 10000"/>
              <a:gd name="connsiteY36" fmla="*/ 567 h 10000"/>
              <a:gd name="connsiteX37" fmla="*/ 6497 w 10000"/>
              <a:gd name="connsiteY37" fmla="*/ 280 h 10000"/>
              <a:gd name="connsiteX38" fmla="*/ 6767 w 10000"/>
              <a:gd name="connsiteY38" fmla="*/ 280 h 10000"/>
              <a:gd name="connsiteX39" fmla="*/ 7040 w 10000"/>
              <a:gd name="connsiteY39" fmla="*/ 141 h 10000"/>
              <a:gd name="connsiteX40" fmla="*/ 7314 w 10000"/>
              <a:gd name="connsiteY40" fmla="*/ 141 h 10000"/>
              <a:gd name="connsiteX41" fmla="*/ 7314 w 10000"/>
              <a:gd name="connsiteY41" fmla="*/ 0 h 10000"/>
              <a:gd name="connsiteX42" fmla="*/ 7585 w 10000"/>
              <a:gd name="connsiteY42" fmla="*/ 141 h 10000"/>
              <a:gd name="connsiteX43" fmla="*/ 7859 w 10000"/>
              <a:gd name="connsiteY43" fmla="*/ 141 h 10000"/>
              <a:gd name="connsiteX44" fmla="*/ 8403 w 10000"/>
              <a:gd name="connsiteY44" fmla="*/ 280 h 10000"/>
              <a:gd name="connsiteX45" fmla="*/ 8946 w 10000"/>
              <a:gd name="connsiteY45" fmla="*/ 567 h 10000"/>
              <a:gd name="connsiteX46" fmla="*/ 9184 w 10000"/>
              <a:gd name="connsiteY46" fmla="*/ 708 h 10000"/>
              <a:gd name="connsiteX47" fmla="*/ 9731 w 10000"/>
              <a:gd name="connsiteY47" fmla="*/ 991 h 10000"/>
              <a:gd name="connsiteX48" fmla="*/ 9731 w 10000"/>
              <a:gd name="connsiteY48" fmla="*/ 1133 h 10000"/>
              <a:gd name="connsiteX49" fmla="*/ 10000 w 10000"/>
              <a:gd name="connsiteY49" fmla="*/ 1274 h 10000"/>
              <a:gd name="connsiteX50" fmla="*/ 9731 w 10000"/>
              <a:gd name="connsiteY50" fmla="*/ 1418 h 10000"/>
              <a:gd name="connsiteX51" fmla="*/ 9456 w 10000"/>
              <a:gd name="connsiteY51" fmla="*/ 1557 h 10000"/>
              <a:gd name="connsiteX52" fmla="*/ 9184 w 10000"/>
              <a:gd name="connsiteY52" fmla="*/ 1557 h 10000"/>
              <a:gd name="connsiteX53" fmla="*/ 8946 w 10000"/>
              <a:gd name="connsiteY53" fmla="*/ 1698 h 10000"/>
              <a:gd name="connsiteX54" fmla="*/ 8676 w 10000"/>
              <a:gd name="connsiteY54" fmla="*/ 2106 h 10000"/>
              <a:gd name="connsiteX55" fmla="*/ 8403 w 10000"/>
              <a:gd name="connsiteY55" fmla="*/ 2390 h 10000"/>
              <a:gd name="connsiteX56" fmla="*/ 8403 w 10000"/>
              <a:gd name="connsiteY56" fmla="*/ 2814 h 10000"/>
              <a:gd name="connsiteX57" fmla="*/ 8129 w 10000"/>
              <a:gd name="connsiteY57" fmla="*/ 3240 h 10000"/>
              <a:gd name="connsiteX58" fmla="*/ 7859 w 10000"/>
              <a:gd name="connsiteY58" fmla="*/ 3664 h 10000"/>
              <a:gd name="connsiteX59" fmla="*/ 7859 w 10000"/>
              <a:gd name="connsiteY59" fmla="*/ 4371 h 10000"/>
              <a:gd name="connsiteX60" fmla="*/ 7585 w 10000"/>
              <a:gd name="connsiteY60" fmla="*/ 4938 h 10000"/>
              <a:gd name="connsiteX61" fmla="*/ 7314 w 10000"/>
              <a:gd name="connsiteY61" fmla="*/ 5488 h 10000"/>
              <a:gd name="connsiteX62" fmla="*/ 7314 w 10000"/>
              <a:gd name="connsiteY62" fmla="*/ 6051 h 10000"/>
              <a:gd name="connsiteX63" fmla="*/ 7040 w 10000"/>
              <a:gd name="connsiteY63" fmla="*/ 6478 h 10000"/>
              <a:gd name="connsiteX64" fmla="*/ 7040 w 10000"/>
              <a:gd name="connsiteY64" fmla="*/ 6904 h 10000"/>
              <a:gd name="connsiteX65" fmla="*/ 7040 w 10000"/>
              <a:gd name="connsiteY65" fmla="*/ 7328 h 10000"/>
              <a:gd name="connsiteX66" fmla="*/ 7040 w 10000"/>
              <a:gd name="connsiteY66" fmla="*/ 7610 h 10000"/>
              <a:gd name="connsiteX67" fmla="*/ 7040 w 10000"/>
              <a:gd name="connsiteY67" fmla="*/ 7894 h 10000"/>
              <a:gd name="connsiteX68" fmla="*/ 7040 w 10000"/>
              <a:gd name="connsiteY68" fmla="*/ 8866 h 10000"/>
              <a:gd name="connsiteX69" fmla="*/ 7314 w 10000"/>
              <a:gd name="connsiteY69" fmla="*/ 9434 h 10000"/>
              <a:gd name="connsiteX70" fmla="*/ 7314 w 10000"/>
              <a:gd name="connsiteY70" fmla="*/ 9861 h 10000"/>
              <a:gd name="connsiteX0" fmla="*/ 5680 w 10000"/>
              <a:gd name="connsiteY0" fmla="*/ 9011 h 9861"/>
              <a:gd name="connsiteX1" fmla="*/ 5680 w 10000"/>
              <a:gd name="connsiteY1" fmla="*/ 8318 h 9861"/>
              <a:gd name="connsiteX2" fmla="*/ 5680 w 10000"/>
              <a:gd name="connsiteY2" fmla="*/ 7610 h 9861"/>
              <a:gd name="connsiteX3" fmla="*/ 5680 w 10000"/>
              <a:gd name="connsiteY3" fmla="*/ 7045 h 9861"/>
              <a:gd name="connsiteX4" fmla="*/ 5680 w 10000"/>
              <a:gd name="connsiteY4" fmla="*/ 6197 h 9861"/>
              <a:gd name="connsiteX5" fmla="*/ 5956 w 10000"/>
              <a:gd name="connsiteY5" fmla="*/ 5488 h 9861"/>
              <a:gd name="connsiteX6" fmla="*/ 6225 w 10000"/>
              <a:gd name="connsiteY6" fmla="*/ 4657 h 9861"/>
              <a:gd name="connsiteX7" fmla="*/ 6225 w 10000"/>
              <a:gd name="connsiteY7" fmla="*/ 3947 h 9861"/>
              <a:gd name="connsiteX8" fmla="*/ 6497 w 10000"/>
              <a:gd name="connsiteY8" fmla="*/ 3240 h 9861"/>
              <a:gd name="connsiteX9" fmla="*/ 6497 w 10000"/>
              <a:gd name="connsiteY9" fmla="*/ 2674 h 9861"/>
              <a:gd name="connsiteX10" fmla="*/ 6767 w 10000"/>
              <a:gd name="connsiteY10" fmla="*/ 2106 h 9861"/>
              <a:gd name="connsiteX11" fmla="*/ 6767 w 10000"/>
              <a:gd name="connsiteY11" fmla="*/ 1698 h 9861"/>
              <a:gd name="connsiteX12" fmla="*/ 6767 w 10000"/>
              <a:gd name="connsiteY12" fmla="*/ 1557 h 9861"/>
              <a:gd name="connsiteX13" fmla="*/ 6767 w 10000"/>
              <a:gd name="connsiteY13" fmla="*/ 1418 h 9861"/>
              <a:gd name="connsiteX14" fmla="*/ 6767 w 10000"/>
              <a:gd name="connsiteY14" fmla="*/ 1274 h 9861"/>
              <a:gd name="connsiteX15" fmla="*/ 6767 w 10000"/>
              <a:gd name="connsiteY15" fmla="*/ 1274 h 9861"/>
              <a:gd name="connsiteX16" fmla="*/ 6767 w 10000"/>
              <a:gd name="connsiteY16" fmla="*/ 1274 h 9861"/>
              <a:gd name="connsiteX17" fmla="*/ 6497 w 10000"/>
              <a:gd name="connsiteY17" fmla="*/ 1274 h 9861"/>
              <a:gd name="connsiteX18" fmla="*/ 6225 w 10000"/>
              <a:gd name="connsiteY18" fmla="*/ 1274 h 9861"/>
              <a:gd name="connsiteX19" fmla="*/ 5956 w 10000"/>
              <a:gd name="connsiteY19" fmla="*/ 1274 h 9861"/>
              <a:gd name="connsiteX20" fmla="*/ 5680 w 10000"/>
              <a:gd name="connsiteY20" fmla="*/ 1274 h 9861"/>
              <a:gd name="connsiteX21" fmla="*/ 5138 w 10000"/>
              <a:gd name="connsiteY21" fmla="*/ 1418 h 9861"/>
              <a:gd name="connsiteX22" fmla="*/ 4863 w 10000"/>
              <a:gd name="connsiteY22" fmla="*/ 1418 h 9861"/>
              <a:gd name="connsiteX23" fmla="*/ 4321 w 10000"/>
              <a:gd name="connsiteY23" fmla="*/ 1557 h 9861"/>
              <a:gd name="connsiteX24" fmla="*/ 2959 w 10000"/>
              <a:gd name="connsiteY24" fmla="*/ 1698 h 9861"/>
              <a:gd name="connsiteX25" fmla="*/ 1905 w 10000"/>
              <a:gd name="connsiteY25" fmla="*/ 1698 h 9861"/>
              <a:gd name="connsiteX26" fmla="*/ 818 w 10000"/>
              <a:gd name="connsiteY26" fmla="*/ 1824 h 9861"/>
              <a:gd name="connsiteX27" fmla="*/ 0 w 10000"/>
              <a:gd name="connsiteY27" fmla="*/ 1824 h 9861"/>
              <a:gd name="connsiteX28" fmla="*/ 0 w 10000"/>
              <a:gd name="connsiteY28" fmla="*/ 1274 h 9861"/>
              <a:gd name="connsiteX29" fmla="*/ 818 w 10000"/>
              <a:gd name="connsiteY29" fmla="*/ 1274 h 9861"/>
              <a:gd name="connsiteX30" fmla="*/ 1905 w 10000"/>
              <a:gd name="connsiteY30" fmla="*/ 1133 h 9861"/>
              <a:gd name="connsiteX31" fmla="*/ 2959 w 10000"/>
              <a:gd name="connsiteY31" fmla="*/ 1133 h 9861"/>
              <a:gd name="connsiteX32" fmla="*/ 4050 w 10000"/>
              <a:gd name="connsiteY32" fmla="*/ 991 h 9861"/>
              <a:gd name="connsiteX33" fmla="*/ 4863 w 10000"/>
              <a:gd name="connsiteY33" fmla="*/ 708 h 9861"/>
              <a:gd name="connsiteX34" fmla="*/ 5680 w 10000"/>
              <a:gd name="connsiteY34" fmla="*/ 708 h 9861"/>
              <a:gd name="connsiteX35" fmla="*/ 6225 w 10000"/>
              <a:gd name="connsiteY35" fmla="*/ 567 h 9861"/>
              <a:gd name="connsiteX36" fmla="*/ 6497 w 10000"/>
              <a:gd name="connsiteY36" fmla="*/ 280 h 9861"/>
              <a:gd name="connsiteX37" fmla="*/ 6767 w 10000"/>
              <a:gd name="connsiteY37" fmla="*/ 280 h 9861"/>
              <a:gd name="connsiteX38" fmla="*/ 7040 w 10000"/>
              <a:gd name="connsiteY38" fmla="*/ 141 h 9861"/>
              <a:gd name="connsiteX39" fmla="*/ 7314 w 10000"/>
              <a:gd name="connsiteY39" fmla="*/ 141 h 9861"/>
              <a:gd name="connsiteX40" fmla="*/ 7314 w 10000"/>
              <a:gd name="connsiteY40" fmla="*/ 0 h 9861"/>
              <a:gd name="connsiteX41" fmla="*/ 7585 w 10000"/>
              <a:gd name="connsiteY41" fmla="*/ 141 h 9861"/>
              <a:gd name="connsiteX42" fmla="*/ 7859 w 10000"/>
              <a:gd name="connsiteY42" fmla="*/ 141 h 9861"/>
              <a:gd name="connsiteX43" fmla="*/ 8403 w 10000"/>
              <a:gd name="connsiteY43" fmla="*/ 280 h 9861"/>
              <a:gd name="connsiteX44" fmla="*/ 8946 w 10000"/>
              <a:gd name="connsiteY44" fmla="*/ 567 h 9861"/>
              <a:gd name="connsiteX45" fmla="*/ 9184 w 10000"/>
              <a:gd name="connsiteY45" fmla="*/ 708 h 9861"/>
              <a:gd name="connsiteX46" fmla="*/ 9731 w 10000"/>
              <a:gd name="connsiteY46" fmla="*/ 991 h 9861"/>
              <a:gd name="connsiteX47" fmla="*/ 9731 w 10000"/>
              <a:gd name="connsiteY47" fmla="*/ 1133 h 9861"/>
              <a:gd name="connsiteX48" fmla="*/ 10000 w 10000"/>
              <a:gd name="connsiteY48" fmla="*/ 1274 h 9861"/>
              <a:gd name="connsiteX49" fmla="*/ 9731 w 10000"/>
              <a:gd name="connsiteY49" fmla="*/ 1418 h 9861"/>
              <a:gd name="connsiteX50" fmla="*/ 9456 w 10000"/>
              <a:gd name="connsiteY50" fmla="*/ 1557 h 9861"/>
              <a:gd name="connsiteX51" fmla="*/ 9184 w 10000"/>
              <a:gd name="connsiteY51" fmla="*/ 1557 h 9861"/>
              <a:gd name="connsiteX52" fmla="*/ 8946 w 10000"/>
              <a:gd name="connsiteY52" fmla="*/ 1698 h 9861"/>
              <a:gd name="connsiteX53" fmla="*/ 8676 w 10000"/>
              <a:gd name="connsiteY53" fmla="*/ 2106 h 9861"/>
              <a:gd name="connsiteX54" fmla="*/ 8403 w 10000"/>
              <a:gd name="connsiteY54" fmla="*/ 2390 h 9861"/>
              <a:gd name="connsiteX55" fmla="*/ 8403 w 10000"/>
              <a:gd name="connsiteY55" fmla="*/ 2814 h 9861"/>
              <a:gd name="connsiteX56" fmla="*/ 8129 w 10000"/>
              <a:gd name="connsiteY56" fmla="*/ 3240 h 9861"/>
              <a:gd name="connsiteX57" fmla="*/ 7859 w 10000"/>
              <a:gd name="connsiteY57" fmla="*/ 3664 h 9861"/>
              <a:gd name="connsiteX58" fmla="*/ 7859 w 10000"/>
              <a:gd name="connsiteY58" fmla="*/ 4371 h 9861"/>
              <a:gd name="connsiteX59" fmla="*/ 7585 w 10000"/>
              <a:gd name="connsiteY59" fmla="*/ 4938 h 9861"/>
              <a:gd name="connsiteX60" fmla="*/ 7314 w 10000"/>
              <a:gd name="connsiteY60" fmla="*/ 5488 h 9861"/>
              <a:gd name="connsiteX61" fmla="*/ 7314 w 10000"/>
              <a:gd name="connsiteY61" fmla="*/ 6051 h 9861"/>
              <a:gd name="connsiteX62" fmla="*/ 7040 w 10000"/>
              <a:gd name="connsiteY62" fmla="*/ 6478 h 9861"/>
              <a:gd name="connsiteX63" fmla="*/ 7040 w 10000"/>
              <a:gd name="connsiteY63" fmla="*/ 6904 h 9861"/>
              <a:gd name="connsiteX64" fmla="*/ 7040 w 10000"/>
              <a:gd name="connsiteY64" fmla="*/ 7328 h 9861"/>
              <a:gd name="connsiteX65" fmla="*/ 7040 w 10000"/>
              <a:gd name="connsiteY65" fmla="*/ 7610 h 9861"/>
              <a:gd name="connsiteX66" fmla="*/ 7040 w 10000"/>
              <a:gd name="connsiteY66" fmla="*/ 7894 h 9861"/>
              <a:gd name="connsiteX67" fmla="*/ 7040 w 10000"/>
              <a:gd name="connsiteY67" fmla="*/ 8866 h 9861"/>
              <a:gd name="connsiteX68" fmla="*/ 7314 w 10000"/>
              <a:gd name="connsiteY68" fmla="*/ 9434 h 9861"/>
              <a:gd name="connsiteX69" fmla="*/ 7314 w 10000"/>
              <a:gd name="connsiteY69" fmla="*/ 9861 h 9861"/>
              <a:gd name="connsiteX0" fmla="*/ 5680 w 10000"/>
              <a:gd name="connsiteY0" fmla="*/ 9138 h 9567"/>
              <a:gd name="connsiteX1" fmla="*/ 5680 w 10000"/>
              <a:gd name="connsiteY1" fmla="*/ 8435 h 9567"/>
              <a:gd name="connsiteX2" fmla="*/ 5680 w 10000"/>
              <a:gd name="connsiteY2" fmla="*/ 7717 h 9567"/>
              <a:gd name="connsiteX3" fmla="*/ 5680 w 10000"/>
              <a:gd name="connsiteY3" fmla="*/ 7144 h 9567"/>
              <a:gd name="connsiteX4" fmla="*/ 5680 w 10000"/>
              <a:gd name="connsiteY4" fmla="*/ 6284 h 9567"/>
              <a:gd name="connsiteX5" fmla="*/ 5956 w 10000"/>
              <a:gd name="connsiteY5" fmla="*/ 5565 h 9567"/>
              <a:gd name="connsiteX6" fmla="*/ 6225 w 10000"/>
              <a:gd name="connsiteY6" fmla="*/ 4723 h 9567"/>
              <a:gd name="connsiteX7" fmla="*/ 6225 w 10000"/>
              <a:gd name="connsiteY7" fmla="*/ 4003 h 9567"/>
              <a:gd name="connsiteX8" fmla="*/ 6497 w 10000"/>
              <a:gd name="connsiteY8" fmla="*/ 3286 h 9567"/>
              <a:gd name="connsiteX9" fmla="*/ 6497 w 10000"/>
              <a:gd name="connsiteY9" fmla="*/ 2712 h 9567"/>
              <a:gd name="connsiteX10" fmla="*/ 6767 w 10000"/>
              <a:gd name="connsiteY10" fmla="*/ 2136 h 9567"/>
              <a:gd name="connsiteX11" fmla="*/ 6767 w 10000"/>
              <a:gd name="connsiteY11" fmla="*/ 1722 h 9567"/>
              <a:gd name="connsiteX12" fmla="*/ 6767 w 10000"/>
              <a:gd name="connsiteY12" fmla="*/ 1579 h 9567"/>
              <a:gd name="connsiteX13" fmla="*/ 6767 w 10000"/>
              <a:gd name="connsiteY13" fmla="*/ 1438 h 9567"/>
              <a:gd name="connsiteX14" fmla="*/ 6767 w 10000"/>
              <a:gd name="connsiteY14" fmla="*/ 1292 h 9567"/>
              <a:gd name="connsiteX15" fmla="*/ 6767 w 10000"/>
              <a:gd name="connsiteY15" fmla="*/ 1292 h 9567"/>
              <a:gd name="connsiteX16" fmla="*/ 6767 w 10000"/>
              <a:gd name="connsiteY16" fmla="*/ 1292 h 9567"/>
              <a:gd name="connsiteX17" fmla="*/ 6497 w 10000"/>
              <a:gd name="connsiteY17" fmla="*/ 1292 h 9567"/>
              <a:gd name="connsiteX18" fmla="*/ 6225 w 10000"/>
              <a:gd name="connsiteY18" fmla="*/ 1292 h 9567"/>
              <a:gd name="connsiteX19" fmla="*/ 5956 w 10000"/>
              <a:gd name="connsiteY19" fmla="*/ 1292 h 9567"/>
              <a:gd name="connsiteX20" fmla="*/ 5680 w 10000"/>
              <a:gd name="connsiteY20" fmla="*/ 1292 h 9567"/>
              <a:gd name="connsiteX21" fmla="*/ 5138 w 10000"/>
              <a:gd name="connsiteY21" fmla="*/ 1438 h 9567"/>
              <a:gd name="connsiteX22" fmla="*/ 4863 w 10000"/>
              <a:gd name="connsiteY22" fmla="*/ 1438 h 9567"/>
              <a:gd name="connsiteX23" fmla="*/ 4321 w 10000"/>
              <a:gd name="connsiteY23" fmla="*/ 1579 h 9567"/>
              <a:gd name="connsiteX24" fmla="*/ 2959 w 10000"/>
              <a:gd name="connsiteY24" fmla="*/ 1722 h 9567"/>
              <a:gd name="connsiteX25" fmla="*/ 1905 w 10000"/>
              <a:gd name="connsiteY25" fmla="*/ 1722 h 9567"/>
              <a:gd name="connsiteX26" fmla="*/ 818 w 10000"/>
              <a:gd name="connsiteY26" fmla="*/ 1850 h 9567"/>
              <a:gd name="connsiteX27" fmla="*/ 0 w 10000"/>
              <a:gd name="connsiteY27" fmla="*/ 1850 h 9567"/>
              <a:gd name="connsiteX28" fmla="*/ 0 w 10000"/>
              <a:gd name="connsiteY28" fmla="*/ 1292 h 9567"/>
              <a:gd name="connsiteX29" fmla="*/ 818 w 10000"/>
              <a:gd name="connsiteY29" fmla="*/ 1292 h 9567"/>
              <a:gd name="connsiteX30" fmla="*/ 1905 w 10000"/>
              <a:gd name="connsiteY30" fmla="*/ 1149 h 9567"/>
              <a:gd name="connsiteX31" fmla="*/ 2959 w 10000"/>
              <a:gd name="connsiteY31" fmla="*/ 1149 h 9567"/>
              <a:gd name="connsiteX32" fmla="*/ 4050 w 10000"/>
              <a:gd name="connsiteY32" fmla="*/ 1005 h 9567"/>
              <a:gd name="connsiteX33" fmla="*/ 4863 w 10000"/>
              <a:gd name="connsiteY33" fmla="*/ 718 h 9567"/>
              <a:gd name="connsiteX34" fmla="*/ 5680 w 10000"/>
              <a:gd name="connsiteY34" fmla="*/ 718 h 9567"/>
              <a:gd name="connsiteX35" fmla="*/ 6225 w 10000"/>
              <a:gd name="connsiteY35" fmla="*/ 575 h 9567"/>
              <a:gd name="connsiteX36" fmla="*/ 6497 w 10000"/>
              <a:gd name="connsiteY36" fmla="*/ 284 h 9567"/>
              <a:gd name="connsiteX37" fmla="*/ 6767 w 10000"/>
              <a:gd name="connsiteY37" fmla="*/ 284 h 9567"/>
              <a:gd name="connsiteX38" fmla="*/ 7040 w 10000"/>
              <a:gd name="connsiteY38" fmla="*/ 143 h 9567"/>
              <a:gd name="connsiteX39" fmla="*/ 7314 w 10000"/>
              <a:gd name="connsiteY39" fmla="*/ 143 h 9567"/>
              <a:gd name="connsiteX40" fmla="*/ 7314 w 10000"/>
              <a:gd name="connsiteY40" fmla="*/ 0 h 9567"/>
              <a:gd name="connsiteX41" fmla="*/ 7585 w 10000"/>
              <a:gd name="connsiteY41" fmla="*/ 143 h 9567"/>
              <a:gd name="connsiteX42" fmla="*/ 7859 w 10000"/>
              <a:gd name="connsiteY42" fmla="*/ 143 h 9567"/>
              <a:gd name="connsiteX43" fmla="*/ 8403 w 10000"/>
              <a:gd name="connsiteY43" fmla="*/ 284 h 9567"/>
              <a:gd name="connsiteX44" fmla="*/ 8946 w 10000"/>
              <a:gd name="connsiteY44" fmla="*/ 575 h 9567"/>
              <a:gd name="connsiteX45" fmla="*/ 9184 w 10000"/>
              <a:gd name="connsiteY45" fmla="*/ 718 h 9567"/>
              <a:gd name="connsiteX46" fmla="*/ 9731 w 10000"/>
              <a:gd name="connsiteY46" fmla="*/ 1005 h 9567"/>
              <a:gd name="connsiteX47" fmla="*/ 9731 w 10000"/>
              <a:gd name="connsiteY47" fmla="*/ 1149 h 9567"/>
              <a:gd name="connsiteX48" fmla="*/ 10000 w 10000"/>
              <a:gd name="connsiteY48" fmla="*/ 1292 h 9567"/>
              <a:gd name="connsiteX49" fmla="*/ 9731 w 10000"/>
              <a:gd name="connsiteY49" fmla="*/ 1438 h 9567"/>
              <a:gd name="connsiteX50" fmla="*/ 9456 w 10000"/>
              <a:gd name="connsiteY50" fmla="*/ 1579 h 9567"/>
              <a:gd name="connsiteX51" fmla="*/ 9184 w 10000"/>
              <a:gd name="connsiteY51" fmla="*/ 1579 h 9567"/>
              <a:gd name="connsiteX52" fmla="*/ 8946 w 10000"/>
              <a:gd name="connsiteY52" fmla="*/ 1722 h 9567"/>
              <a:gd name="connsiteX53" fmla="*/ 8676 w 10000"/>
              <a:gd name="connsiteY53" fmla="*/ 2136 h 9567"/>
              <a:gd name="connsiteX54" fmla="*/ 8403 w 10000"/>
              <a:gd name="connsiteY54" fmla="*/ 2424 h 9567"/>
              <a:gd name="connsiteX55" fmla="*/ 8403 w 10000"/>
              <a:gd name="connsiteY55" fmla="*/ 2854 h 9567"/>
              <a:gd name="connsiteX56" fmla="*/ 8129 w 10000"/>
              <a:gd name="connsiteY56" fmla="*/ 3286 h 9567"/>
              <a:gd name="connsiteX57" fmla="*/ 7859 w 10000"/>
              <a:gd name="connsiteY57" fmla="*/ 3716 h 9567"/>
              <a:gd name="connsiteX58" fmla="*/ 7859 w 10000"/>
              <a:gd name="connsiteY58" fmla="*/ 4433 h 9567"/>
              <a:gd name="connsiteX59" fmla="*/ 7585 w 10000"/>
              <a:gd name="connsiteY59" fmla="*/ 5008 h 9567"/>
              <a:gd name="connsiteX60" fmla="*/ 7314 w 10000"/>
              <a:gd name="connsiteY60" fmla="*/ 5565 h 9567"/>
              <a:gd name="connsiteX61" fmla="*/ 7314 w 10000"/>
              <a:gd name="connsiteY61" fmla="*/ 6136 h 9567"/>
              <a:gd name="connsiteX62" fmla="*/ 7040 w 10000"/>
              <a:gd name="connsiteY62" fmla="*/ 6569 h 9567"/>
              <a:gd name="connsiteX63" fmla="*/ 7040 w 10000"/>
              <a:gd name="connsiteY63" fmla="*/ 7001 h 9567"/>
              <a:gd name="connsiteX64" fmla="*/ 7040 w 10000"/>
              <a:gd name="connsiteY64" fmla="*/ 7431 h 9567"/>
              <a:gd name="connsiteX65" fmla="*/ 7040 w 10000"/>
              <a:gd name="connsiteY65" fmla="*/ 7717 h 9567"/>
              <a:gd name="connsiteX66" fmla="*/ 7040 w 10000"/>
              <a:gd name="connsiteY66" fmla="*/ 8005 h 9567"/>
              <a:gd name="connsiteX67" fmla="*/ 7040 w 10000"/>
              <a:gd name="connsiteY67" fmla="*/ 8991 h 9567"/>
              <a:gd name="connsiteX68" fmla="*/ 7314 w 10000"/>
              <a:gd name="connsiteY68" fmla="*/ 9567 h 9567"/>
              <a:gd name="connsiteX0" fmla="*/ 5680 w 10000"/>
              <a:gd name="connsiteY0" fmla="*/ 9552 h 9552"/>
              <a:gd name="connsiteX1" fmla="*/ 5680 w 10000"/>
              <a:gd name="connsiteY1" fmla="*/ 8817 h 9552"/>
              <a:gd name="connsiteX2" fmla="*/ 5680 w 10000"/>
              <a:gd name="connsiteY2" fmla="*/ 8066 h 9552"/>
              <a:gd name="connsiteX3" fmla="*/ 5680 w 10000"/>
              <a:gd name="connsiteY3" fmla="*/ 7467 h 9552"/>
              <a:gd name="connsiteX4" fmla="*/ 5680 w 10000"/>
              <a:gd name="connsiteY4" fmla="*/ 6568 h 9552"/>
              <a:gd name="connsiteX5" fmla="*/ 5956 w 10000"/>
              <a:gd name="connsiteY5" fmla="*/ 5817 h 9552"/>
              <a:gd name="connsiteX6" fmla="*/ 6225 w 10000"/>
              <a:gd name="connsiteY6" fmla="*/ 4937 h 9552"/>
              <a:gd name="connsiteX7" fmla="*/ 6225 w 10000"/>
              <a:gd name="connsiteY7" fmla="*/ 4184 h 9552"/>
              <a:gd name="connsiteX8" fmla="*/ 6497 w 10000"/>
              <a:gd name="connsiteY8" fmla="*/ 3435 h 9552"/>
              <a:gd name="connsiteX9" fmla="*/ 6497 w 10000"/>
              <a:gd name="connsiteY9" fmla="*/ 2835 h 9552"/>
              <a:gd name="connsiteX10" fmla="*/ 6767 w 10000"/>
              <a:gd name="connsiteY10" fmla="*/ 2233 h 9552"/>
              <a:gd name="connsiteX11" fmla="*/ 6767 w 10000"/>
              <a:gd name="connsiteY11" fmla="*/ 1800 h 9552"/>
              <a:gd name="connsiteX12" fmla="*/ 6767 w 10000"/>
              <a:gd name="connsiteY12" fmla="*/ 1650 h 9552"/>
              <a:gd name="connsiteX13" fmla="*/ 6767 w 10000"/>
              <a:gd name="connsiteY13" fmla="*/ 1503 h 9552"/>
              <a:gd name="connsiteX14" fmla="*/ 6767 w 10000"/>
              <a:gd name="connsiteY14" fmla="*/ 1350 h 9552"/>
              <a:gd name="connsiteX15" fmla="*/ 6767 w 10000"/>
              <a:gd name="connsiteY15" fmla="*/ 1350 h 9552"/>
              <a:gd name="connsiteX16" fmla="*/ 6767 w 10000"/>
              <a:gd name="connsiteY16" fmla="*/ 1350 h 9552"/>
              <a:gd name="connsiteX17" fmla="*/ 6497 w 10000"/>
              <a:gd name="connsiteY17" fmla="*/ 1350 h 9552"/>
              <a:gd name="connsiteX18" fmla="*/ 6225 w 10000"/>
              <a:gd name="connsiteY18" fmla="*/ 1350 h 9552"/>
              <a:gd name="connsiteX19" fmla="*/ 5956 w 10000"/>
              <a:gd name="connsiteY19" fmla="*/ 1350 h 9552"/>
              <a:gd name="connsiteX20" fmla="*/ 5680 w 10000"/>
              <a:gd name="connsiteY20" fmla="*/ 1350 h 9552"/>
              <a:gd name="connsiteX21" fmla="*/ 5138 w 10000"/>
              <a:gd name="connsiteY21" fmla="*/ 1503 h 9552"/>
              <a:gd name="connsiteX22" fmla="*/ 4863 w 10000"/>
              <a:gd name="connsiteY22" fmla="*/ 1503 h 9552"/>
              <a:gd name="connsiteX23" fmla="*/ 4321 w 10000"/>
              <a:gd name="connsiteY23" fmla="*/ 1650 h 9552"/>
              <a:gd name="connsiteX24" fmla="*/ 2959 w 10000"/>
              <a:gd name="connsiteY24" fmla="*/ 1800 h 9552"/>
              <a:gd name="connsiteX25" fmla="*/ 1905 w 10000"/>
              <a:gd name="connsiteY25" fmla="*/ 1800 h 9552"/>
              <a:gd name="connsiteX26" fmla="*/ 818 w 10000"/>
              <a:gd name="connsiteY26" fmla="*/ 1934 h 9552"/>
              <a:gd name="connsiteX27" fmla="*/ 0 w 10000"/>
              <a:gd name="connsiteY27" fmla="*/ 1934 h 9552"/>
              <a:gd name="connsiteX28" fmla="*/ 0 w 10000"/>
              <a:gd name="connsiteY28" fmla="*/ 1350 h 9552"/>
              <a:gd name="connsiteX29" fmla="*/ 818 w 10000"/>
              <a:gd name="connsiteY29" fmla="*/ 1350 h 9552"/>
              <a:gd name="connsiteX30" fmla="*/ 1905 w 10000"/>
              <a:gd name="connsiteY30" fmla="*/ 1201 h 9552"/>
              <a:gd name="connsiteX31" fmla="*/ 2959 w 10000"/>
              <a:gd name="connsiteY31" fmla="*/ 1201 h 9552"/>
              <a:gd name="connsiteX32" fmla="*/ 4050 w 10000"/>
              <a:gd name="connsiteY32" fmla="*/ 1050 h 9552"/>
              <a:gd name="connsiteX33" fmla="*/ 4863 w 10000"/>
              <a:gd name="connsiteY33" fmla="*/ 750 h 9552"/>
              <a:gd name="connsiteX34" fmla="*/ 5680 w 10000"/>
              <a:gd name="connsiteY34" fmla="*/ 750 h 9552"/>
              <a:gd name="connsiteX35" fmla="*/ 6225 w 10000"/>
              <a:gd name="connsiteY35" fmla="*/ 601 h 9552"/>
              <a:gd name="connsiteX36" fmla="*/ 6497 w 10000"/>
              <a:gd name="connsiteY36" fmla="*/ 297 h 9552"/>
              <a:gd name="connsiteX37" fmla="*/ 6767 w 10000"/>
              <a:gd name="connsiteY37" fmla="*/ 297 h 9552"/>
              <a:gd name="connsiteX38" fmla="*/ 7040 w 10000"/>
              <a:gd name="connsiteY38" fmla="*/ 149 h 9552"/>
              <a:gd name="connsiteX39" fmla="*/ 7314 w 10000"/>
              <a:gd name="connsiteY39" fmla="*/ 149 h 9552"/>
              <a:gd name="connsiteX40" fmla="*/ 7314 w 10000"/>
              <a:gd name="connsiteY40" fmla="*/ 0 h 9552"/>
              <a:gd name="connsiteX41" fmla="*/ 7585 w 10000"/>
              <a:gd name="connsiteY41" fmla="*/ 149 h 9552"/>
              <a:gd name="connsiteX42" fmla="*/ 7859 w 10000"/>
              <a:gd name="connsiteY42" fmla="*/ 149 h 9552"/>
              <a:gd name="connsiteX43" fmla="*/ 8403 w 10000"/>
              <a:gd name="connsiteY43" fmla="*/ 297 h 9552"/>
              <a:gd name="connsiteX44" fmla="*/ 8946 w 10000"/>
              <a:gd name="connsiteY44" fmla="*/ 601 h 9552"/>
              <a:gd name="connsiteX45" fmla="*/ 9184 w 10000"/>
              <a:gd name="connsiteY45" fmla="*/ 750 h 9552"/>
              <a:gd name="connsiteX46" fmla="*/ 9731 w 10000"/>
              <a:gd name="connsiteY46" fmla="*/ 1050 h 9552"/>
              <a:gd name="connsiteX47" fmla="*/ 9731 w 10000"/>
              <a:gd name="connsiteY47" fmla="*/ 1201 h 9552"/>
              <a:gd name="connsiteX48" fmla="*/ 10000 w 10000"/>
              <a:gd name="connsiteY48" fmla="*/ 1350 h 9552"/>
              <a:gd name="connsiteX49" fmla="*/ 9731 w 10000"/>
              <a:gd name="connsiteY49" fmla="*/ 1503 h 9552"/>
              <a:gd name="connsiteX50" fmla="*/ 9456 w 10000"/>
              <a:gd name="connsiteY50" fmla="*/ 1650 h 9552"/>
              <a:gd name="connsiteX51" fmla="*/ 9184 w 10000"/>
              <a:gd name="connsiteY51" fmla="*/ 1650 h 9552"/>
              <a:gd name="connsiteX52" fmla="*/ 8946 w 10000"/>
              <a:gd name="connsiteY52" fmla="*/ 1800 h 9552"/>
              <a:gd name="connsiteX53" fmla="*/ 8676 w 10000"/>
              <a:gd name="connsiteY53" fmla="*/ 2233 h 9552"/>
              <a:gd name="connsiteX54" fmla="*/ 8403 w 10000"/>
              <a:gd name="connsiteY54" fmla="*/ 2534 h 9552"/>
              <a:gd name="connsiteX55" fmla="*/ 8403 w 10000"/>
              <a:gd name="connsiteY55" fmla="*/ 2983 h 9552"/>
              <a:gd name="connsiteX56" fmla="*/ 8129 w 10000"/>
              <a:gd name="connsiteY56" fmla="*/ 3435 h 9552"/>
              <a:gd name="connsiteX57" fmla="*/ 7859 w 10000"/>
              <a:gd name="connsiteY57" fmla="*/ 3884 h 9552"/>
              <a:gd name="connsiteX58" fmla="*/ 7859 w 10000"/>
              <a:gd name="connsiteY58" fmla="*/ 4634 h 9552"/>
              <a:gd name="connsiteX59" fmla="*/ 7585 w 10000"/>
              <a:gd name="connsiteY59" fmla="*/ 5235 h 9552"/>
              <a:gd name="connsiteX60" fmla="*/ 7314 w 10000"/>
              <a:gd name="connsiteY60" fmla="*/ 5817 h 9552"/>
              <a:gd name="connsiteX61" fmla="*/ 7314 w 10000"/>
              <a:gd name="connsiteY61" fmla="*/ 6414 h 9552"/>
              <a:gd name="connsiteX62" fmla="*/ 7040 w 10000"/>
              <a:gd name="connsiteY62" fmla="*/ 6866 h 9552"/>
              <a:gd name="connsiteX63" fmla="*/ 7040 w 10000"/>
              <a:gd name="connsiteY63" fmla="*/ 7318 h 9552"/>
              <a:gd name="connsiteX64" fmla="*/ 7040 w 10000"/>
              <a:gd name="connsiteY64" fmla="*/ 7767 h 9552"/>
              <a:gd name="connsiteX65" fmla="*/ 7040 w 10000"/>
              <a:gd name="connsiteY65" fmla="*/ 8066 h 9552"/>
              <a:gd name="connsiteX66" fmla="*/ 7040 w 10000"/>
              <a:gd name="connsiteY66" fmla="*/ 8367 h 9552"/>
              <a:gd name="connsiteX67" fmla="*/ 7040 w 10000"/>
              <a:gd name="connsiteY67" fmla="*/ 9398 h 9552"/>
              <a:gd name="connsiteX0" fmla="*/ 5680 w 10000"/>
              <a:gd name="connsiteY0" fmla="*/ 10000 h 10000"/>
              <a:gd name="connsiteX1" fmla="*/ 5680 w 10000"/>
              <a:gd name="connsiteY1" fmla="*/ 9231 h 10000"/>
              <a:gd name="connsiteX2" fmla="*/ 5680 w 10000"/>
              <a:gd name="connsiteY2" fmla="*/ 8444 h 10000"/>
              <a:gd name="connsiteX3" fmla="*/ 5680 w 10000"/>
              <a:gd name="connsiteY3" fmla="*/ 7817 h 10000"/>
              <a:gd name="connsiteX4" fmla="*/ 5680 w 10000"/>
              <a:gd name="connsiteY4" fmla="*/ 6876 h 10000"/>
              <a:gd name="connsiteX5" fmla="*/ 5956 w 10000"/>
              <a:gd name="connsiteY5" fmla="*/ 6090 h 10000"/>
              <a:gd name="connsiteX6" fmla="*/ 6225 w 10000"/>
              <a:gd name="connsiteY6" fmla="*/ 5169 h 10000"/>
              <a:gd name="connsiteX7" fmla="*/ 6225 w 10000"/>
              <a:gd name="connsiteY7" fmla="*/ 4380 h 10000"/>
              <a:gd name="connsiteX8" fmla="*/ 6497 w 10000"/>
              <a:gd name="connsiteY8" fmla="*/ 3596 h 10000"/>
              <a:gd name="connsiteX9" fmla="*/ 6497 w 10000"/>
              <a:gd name="connsiteY9" fmla="*/ 2968 h 10000"/>
              <a:gd name="connsiteX10" fmla="*/ 6767 w 10000"/>
              <a:gd name="connsiteY10" fmla="*/ 2338 h 10000"/>
              <a:gd name="connsiteX11" fmla="*/ 6767 w 10000"/>
              <a:gd name="connsiteY11" fmla="*/ 1884 h 10000"/>
              <a:gd name="connsiteX12" fmla="*/ 6767 w 10000"/>
              <a:gd name="connsiteY12" fmla="*/ 1727 h 10000"/>
              <a:gd name="connsiteX13" fmla="*/ 6767 w 10000"/>
              <a:gd name="connsiteY13" fmla="*/ 1573 h 10000"/>
              <a:gd name="connsiteX14" fmla="*/ 6767 w 10000"/>
              <a:gd name="connsiteY14" fmla="*/ 1413 h 10000"/>
              <a:gd name="connsiteX15" fmla="*/ 6767 w 10000"/>
              <a:gd name="connsiteY15" fmla="*/ 1413 h 10000"/>
              <a:gd name="connsiteX16" fmla="*/ 6767 w 10000"/>
              <a:gd name="connsiteY16" fmla="*/ 1413 h 10000"/>
              <a:gd name="connsiteX17" fmla="*/ 6497 w 10000"/>
              <a:gd name="connsiteY17" fmla="*/ 1413 h 10000"/>
              <a:gd name="connsiteX18" fmla="*/ 6225 w 10000"/>
              <a:gd name="connsiteY18" fmla="*/ 1413 h 10000"/>
              <a:gd name="connsiteX19" fmla="*/ 5956 w 10000"/>
              <a:gd name="connsiteY19" fmla="*/ 1413 h 10000"/>
              <a:gd name="connsiteX20" fmla="*/ 5680 w 10000"/>
              <a:gd name="connsiteY20" fmla="*/ 1413 h 10000"/>
              <a:gd name="connsiteX21" fmla="*/ 5138 w 10000"/>
              <a:gd name="connsiteY21" fmla="*/ 1573 h 10000"/>
              <a:gd name="connsiteX22" fmla="*/ 4863 w 10000"/>
              <a:gd name="connsiteY22" fmla="*/ 1573 h 10000"/>
              <a:gd name="connsiteX23" fmla="*/ 4321 w 10000"/>
              <a:gd name="connsiteY23" fmla="*/ 1727 h 10000"/>
              <a:gd name="connsiteX24" fmla="*/ 2959 w 10000"/>
              <a:gd name="connsiteY24" fmla="*/ 1884 h 10000"/>
              <a:gd name="connsiteX25" fmla="*/ 1905 w 10000"/>
              <a:gd name="connsiteY25" fmla="*/ 1884 h 10000"/>
              <a:gd name="connsiteX26" fmla="*/ 818 w 10000"/>
              <a:gd name="connsiteY26" fmla="*/ 2025 h 10000"/>
              <a:gd name="connsiteX27" fmla="*/ 0 w 10000"/>
              <a:gd name="connsiteY27" fmla="*/ 2025 h 10000"/>
              <a:gd name="connsiteX28" fmla="*/ 0 w 10000"/>
              <a:gd name="connsiteY28" fmla="*/ 1413 h 10000"/>
              <a:gd name="connsiteX29" fmla="*/ 818 w 10000"/>
              <a:gd name="connsiteY29" fmla="*/ 1413 h 10000"/>
              <a:gd name="connsiteX30" fmla="*/ 1905 w 10000"/>
              <a:gd name="connsiteY30" fmla="*/ 1257 h 10000"/>
              <a:gd name="connsiteX31" fmla="*/ 2959 w 10000"/>
              <a:gd name="connsiteY31" fmla="*/ 1257 h 10000"/>
              <a:gd name="connsiteX32" fmla="*/ 4050 w 10000"/>
              <a:gd name="connsiteY32" fmla="*/ 1099 h 10000"/>
              <a:gd name="connsiteX33" fmla="*/ 4863 w 10000"/>
              <a:gd name="connsiteY33" fmla="*/ 785 h 10000"/>
              <a:gd name="connsiteX34" fmla="*/ 5680 w 10000"/>
              <a:gd name="connsiteY34" fmla="*/ 785 h 10000"/>
              <a:gd name="connsiteX35" fmla="*/ 6225 w 10000"/>
              <a:gd name="connsiteY35" fmla="*/ 629 h 10000"/>
              <a:gd name="connsiteX36" fmla="*/ 6497 w 10000"/>
              <a:gd name="connsiteY36" fmla="*/ 311 h 10000"/>
              <a:gd name="connsiteX37" fmla="*/ 6767 w 10000"/>
              <a:gd name="connsiteY37" fmla="*/ 311 h 10000"/>
              <a:gd name="connsiteX38" fmla="*/ 7040 w 10000"/>
              <a:gd name="connsiteY38" fmla="*/ 156 h 10000"/>
              <a:gd name="connsiteX39" fmla="*/ 7314 w 10000"/>
              <a:gd name="connsiteY39" fmla="*/ 156 h 10000"/>
              <a:gd name="connsiteX40" fmla="*/ 7314 w 10000"/>
              <a:gd name="connsiteY40" fmla="*/ 0 h 10000"/>
              <a:gd name="connsiteX41" fmla="*/ 7585 w 10000"/>
              <a:gd name="connsiteY41" fmla="*/ 156 h 10000"/>
              <a:gd name="connsiteX42" fmla="*/ 7859 w 10000"/>
              <a:gd name="connsiteY42" fmla="*/ 156 h 10000"/>
              <a:gd name="connsiteX43" fmla="*/ 8403 w 10000"/>
              <a:gd name="connsiteY43" fmla="*/ 311 h 10000"/>
              <a:gd name="connsiteX44" fmla="*/ 8946 w 10000"/>
              <a:gd name="connsiteY44" fmla="*/ 629 h 10000"/>
              <a:gd name="connsiteX45" fmla="*/ 9184 w 10000"/>
              <a:gd name="connsiteY45" fmla="*/ 785 h 10000"/>
              <a:gd name="connsiteX46" fmla="*/ 9731 w 10000"/>
              <a:gd name="connsiteY46" fmla="*/ 1099 h 10000"/>
              <a:gd name="connsiteX47" fmla="*/ 9731 w 10000"/>
              <a:gd name="connsiteY47" fmla="*/ 1257 h 10000"/>
              <a:gd name="connsiteX48" fmla="*/ 10000 w 10000"/>
              <a:gd name="connsiteY48" fmla="*/ 1413 h 10000"/>
              <a:gd name="connsiteX49" fmla="*/ 9731 w 10000"/>
              <a:gd name="connsiteY49" fmla="*/ 1573 h 10000"/>
              <a:gd name="connsiteX50" fmla="*/ 9456 w 10000"/>
              <a:gd name="connsiteY50" fmla="*/ 1727 h 10000"/>
              <a:gd name="connsiteX51" fmla="*/ 9184 w 10000"/>
              <a:gd name="connsiteY51" fmla="*/ 1727 h 10000"/>
              <a:gd name="connsiteX52" fmla="*/ 8946 w 10000"/>
              <a:gd name="connsiteY52" fmla="*/ 1884 h 10000"/>
              <a:gd name="connsiteX53" fmla="*/ 8676 w 10000"/>
              <a:gd name="connsiteY53" fmla="*/ 2338 h 10000"/>
              <a:gd name="connsiteX54" fmla="*/ 8403 w 10000"/>
              <a:gd name="connsiteY54" fmla="*/ 2653 h 10000"/>
              <a:gd name="connsiteX55" fmla="*/ 8403 w 10000"/>
              <a:gd name="connsiteY55" fmla="*/ 3123 h 10000"/>
              <a:gd name="connsiteX56" fmla="*/ 8129 w 10000"/>
              <a:gd name="connsiteY56" fmla="*/ 3596 h 10000"/>
              <a:gd name="connsiteX57" fmla="*/ 7859 w 10000"/>
              <a:gd name="connsiteY57" fmla="*/ 4066 h 10000"/>
              <a:gd name="connsiteX58" fmla="*/ 7859 w 10000"/>
              <a:gd name="connsiteY58" fmla="*/ 4851 h 10000"/>
              <a:gd name="connsiteX59" fmla="*/ 7585 w 10000"/>
              <a:gd name="connsiteY59" fmla="*/ 5481 h 10000"/>
              <a:gd name="connsiteX60" fmla="*/ 7314 w 10000"/>
              <a:gd name="connsiteY60" fmla="*/ 6090 h 10000"/>
              <a:gd name="connsiteX61" fmla="*/ 7314 w 10000"/>
              <a:gd name="connsiteY61" fmla="*/ 6715 h 10000"/>
              <a:gd name="connsiteX62" fmla="*/ 7040 w 10000"/>
              <a:gd name="connsiteY62" fmla="*/ 7188 h 10000"/>
              <a:gd name="connsiteX63" fmla="*/ 7040 w 10000"/>
              <a:gd name="connsiteY63" fmla="*/ 7661 h 10000"/>
              <a:gd name="connsiteX64" fmla="*/ 7040 w 10000"/>
              <a:gd name="connsiteY64" fmla="*/ 8131 h 10000"/>
              <a:gd name="connsiteX65" fmla="*/ 7040 w 10000"/>
              <a:gd name="connsiteY65" fmla="*/ 8444 h 10000"/>
              <a:gd name="connsiteX66" fmla="*/ 7040 w 10000"/>
              <a:gd name="connsiteY66" fmla="*/ 8759 h 10000"/>
              <a:gd name="connsiteX0" fmla="*/ 5680 w 10000"/>
              <a:gd name="connsiteY0" fmla="*/ 9231 h 9231"/>
              <a:gd name="connsiteX1" fmla="*/ 5680 w 10000"/>
              <a:gd name="connsiteY1" fmla="*/ 8444 h 9231"/>
              <a:gd name="connsiteX2" fmla="*/ 5680 w 10000"/>
              <a:gd name="connsiteY2" fmla="*/ 7817 h 9231"/>
              <a:gd name="connsiteX3" fmla="*/ 5680 w 10000"/>
              <a:gd name="connsiteY3" fmla="*/ 6876 h 9231"/>
              <a:gd name="connsiteX4" fmla="*/ 5956 w 10000"/>
              <a:gd name="connsiteY4" fmla="*/ 6090 h 9231"/>
              <a:gd name="connsiteX5" fmla="*/ 6225 w 10000"/>
              <a:gd name="connsiteY5" fmla="*/ 5169 h 9231"/>
              <a:gd name="connsiteX6" fmla="*/ 6225 w 10000"/>
              <a:gd name="connsiteY6" fmla="*/ 4380 h 9231"/>
              <a:gd name="connsiteX7" fmla="*/ 6497 w 10000"/>
              <a:gd name="connsiteY7" fmla="*/ 3596 h 9231"/>
              <a:gd name="connsiteX8" fmla="*/ 6497 w 10000"/>
              <a:gd name="connsiteY8" fmla="*/ 2968 h 9231"/>
              <a:gd name="connsiteX9" fmla="*/ 6767 w 10000"/>
              <a:gd name="connsiteY9" fmla="*/ 2338 h 9231"/>
              <a:gd name="connsiteX10" fmla="*/ 6767 w 10000"/>
              <a:gd name="connsiteY10" fmla="*/ 1884 h 9231"/>
              <a:gd name="connsiteX11" fmla="*/ 6767 w 10000"/>
              <a:gd name="connsiteY11" fmla="*/ 1727 h 9231"/>
              <a:gd name="connsiteX12" fmla="*/ 6767 w 10000"/>
              <a:gd name="connsiteY12" fmla="*/ 1573 h 9231"/>
              <a:gd name="connsiteX13" fmla="*/ 6767 w 10000"/>
              <a:gd name="connsiteY13" fmla="*/ 1413 h 9231"/>
              <a:gd name="connsiteX14" fmla="*/ 6767 w 10000"/>
              <a:gd name="connsiteY14" fmla="*/ 1413 h 9231"/>
              <a:gd name="connsiteX15" fmla="*/ 6767 w 10000"/>
              <a:gd name="connsiteY15" fmla="*/ 1413 h 9231"/>
              <a:gd name="connsiteX16" fmla="*/ 6497 w 10000"/>
              <a:gd name="connsiteY16" fmla="*/ 1413 h 9231"/>
              <a:gd name="connsiteX17" fmla="*/ 6225 w 10000"/>
              <a:gd name="connsiteY17" fmla="*/ 1413 h 9231"/>
              <a:gd name="connsiteX18" fmla="*/ 5956 w 10000"/>
              <a:gd name="connsiteY18" fmla="*/ 1413 h 9231"/>
              <a:gd name="connsiteX19" fmla="*/ 5680 w 10000"/>
              <a:gd name="connsiteY19" fmla="*/ 1413 h 9231"/>
              <a:gd name="connsiteX20" fmla="*/ 5138 w 10000"/>
              <a:gd name="connsiteY20" fmla="*/ 1573 h 9231"/>
              <a:gd name="connsiteX21" fmla="*/ 4863 w 10000"/>
              <a:gd name="connsiteY21" fmla="*/ 1573 h 9231"/>
              <a:gd name="connsiteX22" fmla="*/ 4321 w 10000"/>
              <a:gd name="connsiteY22" fmla="*/ 1727 h 9231"/>
              <a:gd name="connsiteX23" fmla="*/ 2959 w 10000"/>
              <a:gd name="connsiteY23" fmla="*/ 1884 h 9231"/>
              <a:gd name="connsiteX24" fmla="*/ 1905 w 10000"/>
              <a:gd name="connsiteY24" fmla="*/ 1884 h 9231"/>
              <a:gd name="connsiteX25" fmla="*/ 818 w 10000"/>
              <a:gd name="connsiteY25" fmla="*/ 2025 h 9231"/>
              <a:gd name="connsiteX26" fmla="*/ 0 w 10000"/>
              <a:gd name="connsiteY26" fmla="*/ 2025 h 9231"/>
              <a:gd name="connsiteX27" fmla="*/ 0 w 10000"/>
              <a:gd name="connsiteY27" fmla="*/ 1413 h 9231"/>
              <a:gd name="connsiteX28" fmla="*/ 818 w 10000"/>
              <a:gd name="connsiteY28" fmla="*/ 1413 h 9231"/>
              <a:gd name="connsiteX29" fmla="*/ 1905 w 10000"/>
              <a:gd name="connsiteY29" fmla="*/ 1257 h 9231"/>
              <a:gd name="connsiteX30" fmla="*/ 2959 w 10000"/>
              <a:gd name="connsiteY30" fmla="*/ 1257 h 9231"/>
              <a:gd name="connsiteX31" fmla="*/ 4050 w 10000"/>
              <a:gd name="connsiteY31" fmla="*/ 1099 h 9231"/>
              <a:gd name="connsiteX32" fmla="*/ 4863 w 10000"/>
              <a:gd name="connsiteY32" fmla="*/ 785 h 9231"/>
              <a:gd name="connsiteX33" fmla="*/ 5680 w 10000"/>
              <a:gd name="connsiteY33" fmla="*/ 785 h 9231"/>
              <a:gd name="connsiteX34" fmla="*/ 6225 w 10000"/>
              <a:gd name="connsiteY34" fmla="*/ 629 h 9231"/>
              <a:gd name="connsiteX35" fmla="*/ 6497 w 10000"/>
              <a:gd name="connsiteY35" fmla="*/ 311 h 9231"/>
              <a:gd name="connsiteX36" fmla="*/ 6767 w 10000"/>
              <a:gd name="connsiteY36" fmla="*/ 311 h 9231"/>
              <a:gd name="connsiteX37" fmla="*/ 7040 w 10000"/>
              <a:gd name="connsiteY37" fmla="*/ 156 h 9231"/>
              <a:gd name="connsiteX38" fmla="*/ 7314 w 10000"/>
              <a:gd name="connsiteY38" fmla="*/ 156 h 9231"/>
              <a:gd name="connsiteX39" fmla="*/ 7314 w 10000"/>
              <a:gd name="connsiteY39" fmla="*/ 0 h 9231"/>
              <a:gd name="connsiteX40" fmla="*/ 7585 w 10000"/>
              <a:gd name="connsiteY40" fmla="*/ 156 h 9231"/>
              <a:gd name="connsiteX41" fmla="*/ 7859 w 10000"/>
              <a:gd name="connsiteY41" fmla="*/ 156 h 9231"/>
              <a:gd name="connsiteX42" fmla="*/ 8403 w 10000"/>
              <a:gd name="connsiteY42" fmla="*/ 311 h 9231"/>
              <a:gd name="connsiteX43" fmla="*/ 8946 w 10000"/>
              <a:gd name="connsiteY43" fmla="*/ 629 h 9231"/>
              <a:gd name="connsiteX44" fmla="*/ 9184 w 10000"/>
              <a:gd name="connsiteY44" fmla="*/ 785 h 9231"/>
              <a:gd name="connsiteX45" fmla="*/ 9731 w 10000"/>
              <a:gd name="connsiteY45" fmla="*/ 1099 h 9231"/>
              <a:gd name="connsiteX46" fmla="*/ 9731 w 10000"/>
              <a:gd name="connsiteY46" fmla="*/ 1257 h 9231"/>
              <a:gd name="connsiteX47" fmla="*/ 10000 w 10000"/>
              <a:gd name="connsiteY47" fmla="*/ 1413 h 9231"/>
              <a:gd name="connsiteX48" fmla="*/ 9731 w 10000"/>
              <a:gd name="connsiteY48" fmla="*/ 1573 h 9231"/>
              <a:gd name="connsiteX49" fmla="*/ 9456 w 10000"/>
              <a:gd name="connsiteY49" fmla="*/ 1727 h 9231"/>
              <a:gd name="connsiteX50" fmla="*/ 9184 w 10000"/>
              <a:gd name="connsiteY50" fmla="*/ 1727 h 9231"/>
              <a:gd name="connsiteX51" fmla="*/ 8946 w 10000"/>
              <a:gd name="connsiteY51" fmla="*/ 1884 h 9231"/>
              <a:gd name="connsiteX52" fmla="*/ 8676 w 10000"/>
              <a:gd name="connsiteY52" fmla="*/ 2338 h 9231"/>
              <a:gd name="connsiteX53" fmla="*/ 8403 w 10000"/>
              <a:gd name="connsiteY53" fmla="*/ 2653 h 9231"/>
              <a:gd name="connsiteX54" fmla="*/ 8403 w 10000"/>
              <a:gd name="connsiteY54" fmla="*/ 3123 h 9231"/>
              <a:gd name="connsiteX55" fmla="*/ 8129 w 10000"/>
              <a:gd name="connsiteY55" fmla="*/ 3596 h 9231"/>
              <a:gd name="connsiteX56" fmla="*/ 7859 w 10000"/>
              <a:gd name="connsiteY56" fmla="*/ 4066 h 9231"/>
              <a:gd name="connsiteX57" fmla="*/ 7859 w 10000"/>
              <a:gd name="connsiteY57" fmla="*/ 4851 h 9231"/>
              <a:gd name="connsiteX58" fmla="*/ 7585 w 10000"/>
              <a:gd name="connsiteY58" fmla="*/ 5481 h 9231"/>
              <a:gd name="connsiteX59" fmla="*/ 7314 w 10000"/>
              <a:gd name="connsiteY59" fmla="*/ 6090 h 9231"/>
              <a:gd name="connsiteX60" fmla="*/ 7314 w 10000"/>
              <a:gd name="connsiteY60" fmla="*/ 6715 h 9231"/>
              <a:gd name="connsiteX61" fmla="*/ 7040 w 10000"/>
              <a:gd name="connsiteY61" fmla="*/ 7188 h 9231"/>
              <a:gd name="connsiteX62" fmla="*/ 7040 w 10000"/>
              <a:gd name="connsiteY62" fmla="*/ 7661 h 9231"/>
              <a:gd name="connsiteX63" fmla="*/ 7040 w 10000"/>
              <a:gd name="connsiteY63" fmla="*/ 8131 h 9231"/>
              <a:gd name="connsiteX64" fmla="*/ 7040 w 10000"/>
              <a:gd name="connsiteY64" fmla="*/ 8444 h 9231"/>
              <a:gd name="connsiteX65" fmla="*/ 7040 w 10000"/>
              <a:gd name="connsiteY65" fmla="*/ 8759 h 9231"/>
              <a:gd name="connsiteX0" fmla="*/ 5680 w 10000"/>
              <a:gd name="connsiteY0" fmla="*/ 9147 h 9489"/>
              <a:gd name="connsiteX1" fmla="*/ 5680 w 10000"/>
              <a:gd name="connsiteY1" fmla="*/ 8468 h 9489"/>
              <a:gd name="connsiteX2" fmla="*/ 5680 w 10000"/>
              <a:gd name="connsiteY2" fmla="*/ 7449 h 9489"/>
              <a:gd name="connsiteX3" fmla="*/ 5956 w 10000"/>
              <a:gd name="connsiteY3" fmla="*/ 6597 h 9489"/>
              <a:gd name="connsiteX4" fmla="*/ 6225 w 10000"/>
              <a:gd name="connsiteY4" fmla="*/ 5600 h 9489"/>
              <a:gd name="connsiteX5" fmla="*/ 6225 w 10000"/>
              <a:gd name="connsiteY5" fmla="*/ 4745 h 9489"/>
              <a:gd name="connsiteX6" fmla="*/ 6497 w 10000"/>
              <a:gd name="connsiteY6" fmla="*/ 3896 h 9489"/>
              <a:gd name="connsiteX7" fmla="*/ 6497 w 10000"/>
              <a:gd name="connsiteY7" fmla="*/ 3215 h 9489"/>
              <a:gd name="connsiteX8" fmla="*/ 6767 w 10000"/>
              <a:gd name="connsiteY8" fmla="*/ 2533 h 9489"/>
              <a:gd name="connsiteX9" fmla="*/ 6767 w 10000"/>
              <a:gd name="connsiteY9" fmla="*/ 2041 h 9489"/>
              <a:gd name="connsiteX10" fmla="*/ 6767 w 10000"/>
              <a:gd name="connsiteY10" fmla="*/ 1871 h 9489"/>
              <a:gd name="connsiteX11" fmla="*/ 6767 w 10000"/>
              <a:gd name="connsiteY11" fmla="*/ 1704 h 9489"/>
              <a:gd name="connsiteX12" fmla="*/ 6767 w 10000"/>
              <a:gd name="connsiteY12" fmla="*/ 1531 h 9489"/>
              <a:gd name="connsiteX13" fmla="*/ 6767 w 10000"/>
              <a:gd name="connsiteY13" fmla="*/ 1531 h 9489"/>
              <a:gd name="connsiteX14" fmla="*/ 6767 w 10000"/>
              <a:gd name="connsiteY14" fmla="*/ 1531 h 9489"/>
              <a:gd name="connsiteX15" fmla="*/ 6497 w 10000"/>
              <a:gd name="connsiteY15" fmla="*/ 1531 h 9489"/>
              <a:gd name="connsiteX16" fmla="*/ 6225 w 10000"/>
              <a:gd name="connsiteY16" fmla="*/ 1531 h 9489"/>
              <a:gd name="connsiteX17" fmla="*/ 5956 w 10000"/>
              <a:gd name="connsiteY17" fmla="*/ 1531 h 9489"/>
              <a:gd name="connsiteX18" fmla="*/ 5680 w 10000"/>
              <a:gd name="connsiteY18" fmla="*/ 1531 h 9489"/>
              <a:gd name="connsiteX19" fmla="*/ 5138 w 10000"/>
              <a:gd name="connsiteY19" fmla="*/ 1704 h 9489"/>
              <a:gd name="connsiteX20" fmla="*/ 4863 w 10000"/>
              <a:gd name="connsiteY20" fmla="*/ 1704 h 9489"/>
              <a:gd name="connsiteX21" fmla="*/ 4321 w 10000"/>
              <a:gd name="connsiteY21" fmla="*/ 1871 h 9489"/>
              <a:gd name="connsiteX22" fmla="*/ 2959 w 10000"/>
              <a:gd name="connsiteY22" fmla="*/ 2041 h 9489"/>
              <a:gd name="connsiteX23" fmla="*/ 1905 w 10000"/>
              <a:gd name="connsiteY23" fmla="*/ 2041 h 9489"/>
              <a:gd name="connsiteX24" fmla="*/ 818 w 10000"/>
              <a:gd name="connsiteY24" fmla="*/ 2194 h 9489"/>
              <a:gd name="connsiteX25" fmla="*/ 0 w 10000"/>
              <a:gd name="connsiteY25" fmla="*/ 2194 h 9489"/>
              <a:gd name="connsiteX26" fmla="*/ 0 w 10000"/>
              <a:gd name="connsiteY26" fmla="*/ 1531 h 9489"/>
              <a:gd name="connsiteX27" fmla="*/ 818 w 10000"/>
              <a:gd name="connsiteY27" fmla="*/ 1531 h 9489"/>
              <a:gd name="connsiteX28" fmla="*/ 1905 w 10000"/>
              <a:gd name="connsiteY28" fmla="*/ 1362 h 9489"/>
              <a:gd name="connsiteX29" fmla="*/ 2959 w 10000"/>
              <a:gd name="connsiteY29" fmla="*/ 1362 h 9489"/>
              <a:gd name="connsiteX30" fmla="*/ 4050 w 10000"/>
              <a:gd name="connsiteY30" fmla="*/ 1191 h 9489"/>
              <a:gd name="connsiteX31" fmla="*/ 4863 w 10000"/>
              <a:gd name="connsiteY31" fmla="*/ 850 h 9489"/>
              <a:gd name="connsiteX32" fmla="*/ 5680 w 10000"/>
              <a:gd name="connsiteY32" fmla="*/ 850 h 9489"/>
              <a:gd name="connsiteX33" fmla="*/ 6225 w 10000"/>
              <a:gd name="connsiteY33" fmla="*/ 681 h 9489"/>
              <a:gd name="connsiteX34" fmla="*/ 6497 w 10000"/>
              <a:gd name="connsiteY34" fmla="*/ 337 h 9489"/>
              <a:gd name="connsiteX35" fmla="*/ 6767 w 10000"/>
              <a:gd name="connsiteY35" fmla="*/ 337 h 9489"/>
              <a:gd name="connsiteX36" fmla="*/ 7040 w 10000"/>
              <a:gd name="connsiteY36" fmla="*/ 169 h 9489"/>
              <a:gd name="connsiteX37" fmla="*/ 7314 w 10000"/>
              <a:gd name="connsiteY37" fmla="*/ 169 h 9489"/>
              <a:gd name="connsiteX38" fmla="*/ 7314 w 10000"/>
              <a:gd name="connsiteY38" fmla="*/ 0 h 9489"/>
              <a:gd name="connsiteX39" fmla="*/ 7585 w 10000"/>
              <a:gd name="connsiteY39" fmla="*/ 169 h 9489"/>
              <a:gd name="connsiteX40" fmla="*/ 7859 w 10000"/>
              <a:gd name="connsiteY40" fmla="*/ 169 h 9489"/>
              <a:gd name="connsiteX41" fmla="*/ 8403 w 10000"/>
              <a:gd name="connsiteY41" fmla="*/ 337 h 9489"/>
              <a:gd name="connsiteX42" fmla="*/ 8946 w 10000"/>
              <a:gd name="connsiteY42" fmla="*/ 681 h 9489"/>
              <a:gd name="connsiteX43" fmla="*/ 9184 w 10000"/>
              <a:gd name="connsiteY43" fmla="*/ 850 h 9489"/>
              <a:gd name="connsiteX44" fmla="*/ 9731 w 10000"/>
              <a:gd name="connsiteY44" fmla="*/ 1191 h 9489"/>
              <a:gd name="connsiteX45" fmla="*/ 9731 w 10000"/>
              <a:gd name="connsiteY45" fmla="*/ 1362 h 9489"/>
              <a:gd name="connsiteX46" fmla="*/ 10000 w 10000"/>
              <a:gd name="connsiteY46" fmla="*/ 1531 h 9489"/>
              <a:gd name="connsiteX47" fmla="*/ 9731 w 10000"/>
              <a:gd name="connsiteY47" fmla="*/ 1704 h 9489"/>
              <a:gd name="connsiteX48" fmla="*/ 9456 w 10000"/>
              <a:gd name="connsiteY48" fmla="*/ 1871 h 9489"/>
              <a:gd name="connsiteX49" fmla="*/ 9184 w 10000"/>
              <a:gd name="connsiteY49" fmla="*/ 1871 h 9489"/>
              <a:gd name="connsiteX50" fmla="*/ 8946 w 10000"/>
              <a:gd name="connsiteY50" fmla="*/ 2041 h 9489"/>
              <a:gd name="connsiteX51" fmla="*/ 8676 w 10000"/>
              <a:gd name="connsiteY51" fmla="*/ 2533 h 9489"/>
              <a:gd name="connsiteX52" fmla="*/ 8403 w 10000"/>
              <a:gd name="connsiteY52" fmla="*/ 2874 h 9489"/>
              <a:gd name="connsiteX53" fmla="*/ 8403 w 10000"/>
              <a:gd name="connsiteY53" fmla="*/ 3383 h 9489"/>
              <a:gd name="connsiteX54" fmla="*/ 8129 w 10000"/>
              <a:gd name="connsiteY54" fmla="*/ 3896 h 9489"/>
              <a:gd name="connsiteX55" fmla="*/ 7859 w 10000"/>
              <a:gd name="connsiteY55" fmla="*/ 4405 h 9489"/>
              <a:gd name="connsiteX56" fmla="*/ 7859 w 10000"/>
              <a:gd name="connsiteY56" fmla="*/ 5255 h 9489"/>
              <a:gd name="connsiteX57" fmla="*/ 7585 w 10000"/>
              <a:gd name="connsiteY57" fmla="*/ 5938 h 9489"/>
              <a:gd name="connsiteX58" fmla="*/ 7314 w 10000"/>
              <a:gd name="connsiteY58" fmla="*/ 6597 h 9489"/>
              <a:gd name="connsiteX59" fmla="*/ 7314 w 10000"/>
              <a:gd name="connsiteY59" fmla="*/ 7274 h 9489"/>
              <a:gd name="connsiteX60" fmla="*/ 7040 w 10000"/>
              <a:gd name="connsiteY60" fmla="*/ 7787 h 9489"/>
              <a:gd name="connsiteX61" fmla="*/ 7040 w 10000"/>
              <a:gd name="connsiteY61" fmla="*/ 8299 h 9489"/>
              <a:gd name="connsiteX62" fmla="*/ 7040 w 10000"/>
              <a:gd name="connsiteY62" fmla="*/ 8808 h 9489"/>
              <a:gd name="connsiteX63" fmla="*/ 7040 w 10000"/>
              <a:gd name="connsiteY63" fmla="*/ 9147 h 9489"/>
              <a:gd name="connsiteX64" fmla="*/ 7040 w 10000"/>
              <a:gd name="connsiteY64" fmla="*/ 9489 h 9489"/>
              <a:gd name="connsiteX0" fmla="*/ 5680 w 10000"/>
              <a:gd name="connsiteY0" fmla="*/ 9640 h 9640"/>
              <a:gd name="connsiteX1" fmla="*/ 5680 w 10000"/>
              <a:gd name="connsiteY1" fmla="*/ 8924 h 9640"/>
              <a:gd name="connsiteX2" fmla="*/ 5680 w 10000"/>
              <a:gd name="connsiteY2" fmla="*/ 7850 h 9640"/>
              <a:gd name="connsiteX3" fmla="*/ 5956 w 10000"/>
              <a:gd name="connsiteY3" fmla="*/ 6952 h 9640"/>
              <a:gd name="connsiteX4" fmla="*/ 6225 w 10000"/>
              <a:gd name="connsiteY4" fmla="*/ 5902 h 9640"/>
              <a:gd name="connsiteX5" fmla="*/ 6225 w 10000"/>
              <a:gd name="connsiteY5" fmla="*/ 5001 h 9640"/>
              <a:gd name="connsiteX6" fmla="*/ 6497 w 10000"/>
              <a:gd name="connsiteY6" fmla="*/ 4106 h 9640"/>
              <a:gd name="connsiteX7" fmla="*/ 6497 w 10000"/>
              <a:gd name="connsiteY7" fmla="*/ 3388 h 9640"/>
              <a:gd name="connsiteX8" fmla="*/ 6767 w 10000"/>
              <a:gd name="connsiteY8" fmla="*/ 2669 h 9640"/>
              <a:gd name="connsiteX9" fmla="*/ 6767 w 10000"/>
              <a:gd name="connsiteY9" fmla="*/ 2151 h 9640"/>
              <a:gd name="connsiteX10" fmla="*/ 6767 w 10000"/>
              <a:gd name="connsiteY10" fmla="*/ 1972 h 9640"/>
              <a:gd name="connsiteX11" fmla="*/ 6767 w 10000"/>
              <a:gd name="connsiteY11" fmla="*/ 1796 h 9640"/>
              <a:gd name="connsiteX12" fmla="*/ 6767 w 10000"/>
              <a:gd name="connsiteY12" fmla="*/ 1613 h 9640"/>
              <a:gd name="connsiteX13" fmla="*/ 6767 w 10000"/>
              <a:gd name="connsiteY13" fmla="*/ 1613 h 9640"/>
              <a:gd name="connsiteX14" fmla="*/ 6767 w 10000"/>
              <a:gd name="connsiteY14" fmla="*/ 1613 h 9640"/>
              <a:gd name="connsiteX15" fmla="*/ 6497 w 10000"/>
              <a:gd name="connsiteY15" fmla="*/ 1613 h 9640"/>
              <a:gd name="connsiteX16" fmla="*/ 6225 w 10000"/>
              <a:gd name="connsiteY16" fmla="*/ 1613 h 9640"/>
              <a:gd name="connsiteX17" fmla="*/ 5956 w 10000"/>
              <a:gd name="connsiteY17" fmla="*/ 1613 h 9640"/>
              <a:gd name="connsiteX18" fmla="*/ 5680 w 10000"/>
              <a:gd name="connsiteY18" fmla="*/ 1613 h 9640"/>
              <a:gd name="connsiteX19" fmla="*/ 5138 w 10000"/>
              <a:gd name="connsiteY19" fmla="*/ 1796 h 9640"/>
              <a:gd name="connsiteX20" fmla="*/ 4863 w 10000"/>
              <a:gd name="connsiteY20" fmla="*/ 1796 h 9640"/>
              <a:gd name="connsiteX21" fmla="*/ 4321 w 10000"/>
              <a:gd name="connsiteY21" fmla="*/ 1972 h 9640"/>
              <a:gd name="connsiteX22" fmla="*/ 2959 w 10000"/>
              <a:gd name="connsiteY22" fmla="*/ 2151 h 9640"/>
              <a:gd name="connsiteX23" fmla="*/ 1905 w 10000"/>
              <a:gd name="connsiteY23" fmla="*/ 2151 h 9640"/>
              <a:gd name="connsiteX24" fmla="*/ 818 w 10000"/>
              <a:gd name="connsiteY24" fmla="*/ 2312 h 9640"/>
              <a:gd name="connsiteX25" fmla="*/ 0 w 10000"/>
              <a:gd name="connsiteY25" fmla="*/ 2312 h 9640"/>
              <a:gd name="connsiteX26" fmla="*/ 0 w 10000"/>
              <a:gd name="connsiteY26" fmla="*/ 1613 h 9640"/>
              <a:gd name="connsiteX27" fmla="*/ 818 w 10000"/>
              <a:gd name="connsiteY27" fmla="*/ 1613 h 9640"/>
              <a:gd name="connsiteX28" fmla="*/ 1905 w 10000"/>
              <a:gd name="connsiteY28" fmla="*/ 1435 h 9640"/>
              <a:gd name="connsiteX29" fmla="*/ 2959 w 10000"/>
              <a:gd name="connsiteY29" fmla="*/ 1435 h 9640"/>
              <a:gd name="connsiteX30" fmla="*/ 4050 w 10000"/>
              <a:gd name="connsiteY30" fmla="*/ 1255 h 9640"/>
              <a:gd name="connsiteX31" fmla="*/ 4863 w 10000"/>
              <a:gd name="connsiteY31" fmla="*/ 896 h 9640"/>
              <a:gd name="connsiteX32" fmla="*/ 5680 w 10000"/>
              <a:gd name="connsiteY32" fmla="*/ 896 h 9640"/>
              <a:gd name="connsiteX33" fmla="*/ 6225 w 10000"/>
              <a:gd name="connsiteY33" fmla="*/ 718 h 9640"/>
              <a:gd name="connsiteX34" fmla="*/ 6497 w 10000"/>
              <a:gd name="connsiteY34" fmla="*/ 355 h 9640"/>
              <a:gd name="connsiteX35" fmla="*/ 6767 w 10000"/>
              <a:gd name="connsiteY35" fmla="*/ 355 h 9640"/>
              <a:gd name="connsiteX36" fmla="*/ 7040 w 10000"/>
              <a:gd name="connsiteY36" fmla="*/ 178 h 9640"/>
              <a:gd name="connsiteX37" fmla="*/ 7314 w 10000"/>
              <a:gd name="connsiteY37" fmla="*/ 178 h 9640"/>
              <a:gd name="connsiteX38" fmla="*/ 7314 w 10000"/>
              <a:gd name="connsiteY38" fmla="*/ 0 h 9640"/>
              <a:gd name="connsiteX39" fmla="*/ 7585 w 10000"/>
              <a:gd name="connsiteY39" fmla="*/ 178 h 9640"/>
              <a:gd name="connsiteX40" fmla="*/ 7859 w 10000"/>
              <a:gd name="connsiteY40" fmla="*/ 178 h 9640"/>
              <a:gd name="connsiteX41" fmla="*/ 8403 w 10000"/>
              <a:gd name="connsiteY41" fmla="*/ 355 h 9640"/>
              <a:gd name="connsiteX42" fmla="*/ 8946 w 10000"/>
              <a:gd name="connsiteY42" fmla="*/ 718 h 9640"/>
              <a:gd name="connsiteX43" fmla="*/ 9184 w 10000"/>
              <a:gd name="connsiteY43" fmla="*/ 896 h 9640"/>
              <a:gd name="connsiteX44" fmla="*/ 9731 w 10000"/>
              <a:gd name="connsiteY44" fmla="*/ 1255 h 9640"/>
              <a:gd name="connsiteX45" fmla="*/ 9731 w 10000"/>
              <a:gd name="connsiteY45" fmla="*/ 1435 h 9640"/>
              <a:gd name="connsiteX46" fmla="*/ 10000 w 10000"/>
              <a:gd name="connsiteY46" fmla="*/ 1613 h 9640"/>
              <a:gd name="connsiteX47" fmla="*/ 9731 w 10000"/>
              <a:gd name="connsiteY47" fmla="*/ 1796 h 9640"/>
              <a:gd name="connsiteX48" fmla="*/ 9456 w 10000"/>
              <a:gd name="connsiteY48" fmla="*/ 1972 h 9640"/>
              <a:gd name="connsiteX49" fmla="*/ 9184 w 10000"/>
              <a:gd name="connsiteY49" fmla="*/ 1972 h 9640"/>
              <a:gd name="connsiteX50" fmla="*/ 8946 w 10000"/>
              <a:gd name="connsiteY50" fmla="*/ 2151 h 9640"/>
              <a:gd name="connsiteX51" fmla="*/ 8676 w 10000"/>
              <a:gd name="connsiteY51" fmla="*/ 2669 h 9640"/>
              <a:gd name="connsiteX52" fmla="*/ 8403 w 10000"/>
              <a:gd name="connsiteY52" fmla="*/ 3029 h 9640"/>
              <a:gd name="connsiteX53" fmla="*/ 8403 w 10000"/>
              <a:gd name="connsiteY53" fmla="*/ 3565 h 9640"/>
              <a:gd name="connsiteX54" fmla="*/ 8129 w 10000"/>
              <a:gd name="connsiteY54" fmla="*/ 4106 h 9640"/>
              <a:gd name="connsiteX55" fmla="*/ 7859 w 10000"/>
              <a:gd name="connsiteY55" fmla="*/ 4642 h 9640"/>
              <a:gd name="connsiteX56" fmla="*/ 7859 w 10000"/>
              <a:gd name="connsiteY56" fmla="*/ 5538 h 9640"/>
              <a:gd name="connsiteX57" fmla="*/ 7585 w 10000"/>
              <a:gd name="connsiteY57" fmla="*/ 6258 h 9640"/>
              <a:gd name="connsiteX58" fmla="*/ 7314 w 10000"/>
              <a:gd name="connsiteY58" fmla="*/ 6952 h 9640"/>
              <a:gd name="connsiteX59" fmla="*/ 7314 w 10000"/>
              <a:gd name="connsiteY59" fmla="*/ 7666 h 9640"/>
              <a:gd name="connsiteX60" fmla="*/ 7040 w 10000"/>
              <a:gd name="connsiteY60" fmla="*/ 8206 h 9640"/>
              <a:gd name="connsiteX61" fmla="*/ 7040 w 10000"/>
              <a:gd name="connsiteY61" fmla="*/ 8746 h 9640"/>
              <a:gd name="connsiteX62" fmla="*/ 7040 w 10000"/>
              <a:gd name="connsiteY62" fmla="*/ 9282 h 9640"/>
              <a:gd name="connsiteX63" fmla="*/ 7040 w 10000"/>
              <a:gd name="connsiteY63" fmla="*/ 9640 h 9640"/>
              <a:gd name="connsiteX0" fmla="*/ 5680 w 10000"/>
              <a:gd name="connsiteY0" fmla="*/ 10000 h 10000"/>
              <a:gd name="connsiteX1" fmla="*/ 5680 w 10000"/>
              <a:gd name="connsiteY1" fmla="*/ 9257 h 10000"/>
              <a:gd name="connsiteX2" fmla="*/ 5680 w 10000"/>
              <a:gd name="connsiteY2" fmla="*/ 8143 h 10000"/>
              <a:gd name="connsiteX3" fmla="*/ 5956 w 10000"/>
              <a:gd name="connsiteY3" fmla="*/ 7212 h 10000"/>
              <a:gd name="connsiteX4" fmla="*/ 6225 w 10000"/>
              <a:gd name="connsiteY4" fmla="*/ 6122 h 10000"/>
              <a:gd name="connsiteX5" fmla="*/ 6225 w 10000"/>
              <a:gd name="connsiteY5" fmla="*/ 5188 h 10000"/>
              <a:gd name="connsiteX6" fmla="*/ 6497 w 10000"/>
              <a:gd name="connsiteY6" fmla="*/ 4259 h 10000"/>
              <a:gd name="connsiteX7" fmla="*/ 6497 w 10000"/>
              <a:gd name="connsiteY7" fmla="*/ 3515 h 10000"/>
              <a:gd name="connsiteX8" fmla="*/ 6767 w 10000"/>
              <a:gd name="connsiteY8" fmla="*/ 2769 h 10000"/>
              <a:gd name="connsiteX9" fmla="*/ 6767 w 10000"/>
              <a:gd name="connsiteY9" fmla="*/ 2231 h 10000"/>
              <a:gd name="connsiteX10" fmla="*/ 6767 w 10000"/>
              <a:gd name="connsiteY10" fmla="*/ 2046 h 10000"/>
              <a:gd name="connsiteX11" fmla="*/ 6767 w 10000"/>
              <a:gd name="connsiteY11" fmla="*/ 1863 h 10000"/>
              <a:gd name="connsiteX12" fmla="*/ 6767 w 10000"/>
              <a:gd name="connsiteY12" fmla="*/ 1673 h 10000"/>
              <a:gd name="connsiteX13" fmla="*/ 6767 w 10000"/>
              <a:gd name="connsiteY13" fmla="*/ 1673 h 10000"/>
              <a:gd name="connsiteX14" fmla="*/ 6767 w 10000"/>
              <a:gd name="connsiteY14" fmla="*/ 1673 h 10000"/>
              <a:gd name="connsiteX15" fmla="*/ 6497 w 10000"/>
              <a:gd name="connsiteY15" fmla="*/ 1673 h 10000"/>
              <a:gd name="connsiteX16" fmla="*/ 6225 w 10000"/>
              <a:gd name="connsiteY16" fmla="*/ 1673 h 10000"/>
              <a:gd name="connsiteX17" fmla="*/ 5956 w 10000"/>
              <a:gd name="connsiteY17" fmla="*/ 1673 h 10000"/>
              <a:gd name="connsiteX18" fmla="*/ 5680 w 10000"/>
              <a:gd name="connsiteY18" fmla="*/ 1673 h 10000"/>
              <a:gd name="connsiteX19" fmla="*/ 5138 w 10000"/>
              <a:gd name="connsiteY19" fmla="*/ 1863 h 10000"/>
              <a:gd name="connsiteX20" fmla="*/ 4863 w 10000"/>
              <a:gd name="connsiteY20" fmla="*/ 1863 h 10000"/>
              <a:gd name="connsiteX21" fmla="*/ 4321 w 10000"/>
              <a:gd name="connsiteY21" fmla="*/ 2046 h 10000"/>
              <a:gd name="connsiteX22" fmla="*/ 2959 w 10000"/>
              <a:gd name="connsiteY22" fmla="*/ 2231 h 10000"/>
              <a:gd name="connsiteX23" fmla="*/ 1905 w 10000"/>
              <a:gd name="connsiteY23" fmla="*/ 2231 h 10000"/>
              <a:gd name="connsiteX24" fmla="*/ 818 w 10000"/>
              <a:gd name="connsiteY24" fmla="*/ 2398 h 10000"/>
              <a:gd name="connsiteX25" fmla="*/ 0 w 10000"/>
              <a:gd name="connsiteY25" fmla="*/ 2398 h 10000"/>
              <a:gd name="connsiteX26" fmla="*/ 0 w 10000"/>
              <a:gd name="connsiteY26" fmla="*/ 1673 h 10000"/>
              <a:gd name="connsiteX27" fmla="*/ 818 w 10000"/>
              <a:gd name="connsiteY27" fmla="*/ 1673 h 10000"/>
              <a:gd name="connsiteX28" fmla="*/ 1905 w 10000"/>
              <a:gd name="connsiteY28" fmla="*/ 1489 h 10000"/>
              <a:gd name="connsiteX29" fmla="*/ 2959 w 10000"/>
              <a:gd name="connsiteY29" fmla="*/ 1489 h 10000"/>
              <a:gd name="connsiteX30" fmla="*/ 4050 w 10000"/>
              <a:gd name="connsiteY30" fmla="*/ 1302 h 10000"/>
              <a:gd name="connsiteX31" fmla="*/ 4863 w 10000"/>
              <a:gd name="connsiteY31" fmla="*/ 929 h 10000"/>
              <a:gd name="connsiteX32" fmla="*/ 5680 w 10000"/>
              <a:gd name="connsiteY32" fmla="*/ 929 h 10000"/>
              <a:gd name="connsiteX33" fmla="*/ 6225 w 10000"/>
              <a:gd name="connsiteY33" fmla="*/ 745 h 10000"/>
              <a:gd name="connsiteX34" fmla="*/ 6497 w 10000"/>
              <a:gd name="connsiteY34" fmla="*/ 368 h 10000"/>
              <a:gd name="connsiteX35" fmla="*/ 6767 w 10000"/>
              <a:gd name="connsiteY35" fmla="*/ 368 h 10000"/>
              <a:gd name="connsiteX36" fmla="*/ 7040 w 10000"/>
              <a:gd name="connsiteY36" fmla="*/ 185 h 10000"/>
              <a:gd name="connsiteX37" fmla="*/ 7314 w 10000"/>
              <a:gd name="connsiteY37" fmla="*/ 185 h 10000"/>
              <a:gd name="connsiteX38" fmla="*/ 7314 w 10000"/>
              <a:gd name="connsiteY38" fmla="*/ 0 h 10000"/>
              <a:gd name="connsiteX39" fmla="*/ 7585 w 10000"/>
              <a:gd name="connsiteY39" fmla="*/ 185 h 10000"/>
              <a:gd name="connsiteX40" fmla="*/ 7859 w 10000"/>
              <a:gd name="connsiteY40" fmla="*/ 185 h 10000"/>
              <a:gd name="connsiteX41" fmla="*/ 8403 w 10000"/>
              <a:gd name="connsiteY41" fmla="*/ 368 h 10000"/>
              <a:gd name="connsiteX42" fmla="*/ 8946 w 10000"/>
              <a:gd name="connsiteY42" fmla="*/ 745 h 10000"/>
              <a:gd name="connsiteX43" fmla="*/ 9184 w 10000"/>
              <a:gd name="connsiteY43" fmla="*/ 929 h 10000"/>
              <a:gd name="connsiteX44" fmla="*/ 9731 w 10000"/>
              <a:gd name="connsiteY44" fmla="*/ 1302 h 10000"/>
              <a:gd name="connsiteX45" fmla="*/ 9731 w 10000"/>
              <a:gd name="connsiteY45" fmla="*/ 1489 h 10000"/>
              <a:gd name="connsiteX46" fmla="*/ 10000 w 10000"/>
              <a:gd name="connsiteY46" fmla="*/ 1673 h 10000"/>
              <a:gd name="connsiteX47" fmla="*/ 9731 w 10000"/>
              <a:gd name="connsiteY47" fmla="*/ 1863 h 10000"/>
              <a:gd name="connsiteX48" fmla="*/ 9456 w 10000"/>
              <a:gd name="connsiteY48" fmla="*/ 2046 h 10000"/>
              <a:gd name="connsiteX49" fmla="*/ 9184 w 10000"/>
              <a:gd name="connsiteY49" fmla="*/ 2046 h 10000"/>
              <a:gd name="connsiteX50" fmla="*/ 8946 w 10000"/>
              <a:gd name="connsiteY50" fmla="*/ 2231 h 10000"/>
              <a:gd name="connsiteX51" fmla="*/ 8676 w 10000"/>
              <a:gd name="connsiteY51" fmla="*/ 2769 h 10000"/>
              <a:gd name="connsiteX52" fmla="*/ 8403 w 10000"/>
              <a:gd name="connsiteY52" fmla="*/ 3142 h 10000"/>
              <a:gd name="connsiteX53" fmla="*/ 8403 w 10000"/>
              <a:gd name="connsiteY53" fmla="*/ 3698 h 10000"/>
              <a:gd name="connsiteX54" fmla="*/ 8129 w 10000"/>
              <a:gd name="connsiteY54" fmla="*/ 4259 h 10000"/>
              <a:gd name="connsiteX55" fmla="*/ 7859 w 10000"/>
              <a:gd name="connsiteY55" fmla="*/ 4815 h 10000"/>
              <a:gd name="connsiteX56" fmla="*/ 7859 w 10000"/>
              <a:gd name="connsiteY56" fmla="*/ 5745 h 10000"/>
              <a:gd name="connsiteX57" fmla="*/ 7585 w 10000"/>
              <a:gd name="connsiteY57" fmla="*/ 6492 h 10000"/>
              <a:gd name="connsiteX58" fmla="*/ 7314 w 10000"/>
              <a:gd name="connsiteY58" fmla="*/ 7212 h 10000"/>
              <a:gd name="connsiteX59" fmla="*/ 7314 w 10000"/>
              <a:gd name="connsiteY59" fmla="*/ 7952 h 10000"/>
              <a:gd name="connsiteX60" fmla="*/ 7040 w 10000"/>
              <a:gd name="connsiteY60" fmla="*/ 8512 h 10000"/>
              <a:gd name="connsiteX61" fmla="*/ 7040 w 10000"/>
              <a:gd name="connsiteY61" fmla="*/ 9073 h 10000"/>
              <a:gd name="connsiteX62" fmla="*/ 7040 w 10000"/>
              <a:gd name="connsiteY62" fmla="*/ 9629 h 10000"/>
              <a:gd name="connsiteX0" fmla="*/ 5680 w 10000"/>
              <a:gd name="connsiteY0" fmla="*/ 10000 h 10000"/>
              <a:gd name="connsiteX1" fmla="*/ 5680 w 10000"/>
              <a:gd name="connsiteY1" fmla="*/ 9257 h 10000"/>
              <a:gd name="connsiteX2" fmla="*/ 5680 w 10000"/>
              <a:gd name="connsiteY2" fmla="*/ 8143 h 10000"/>
              <a:gd name="connsiteX3" fmla="*/ 5956 w 10000"/>
              <a:gd name="connsiteY3" fmla="*/ 7212 h 10000"/>
              <a:gd name="connsiteX4" fmla="*/ 6225 w 10000"/>
              <a:gd name="connsiteY4" fmla="*/ 6122 h 10000"/>
              <a:gd name="connsiteX5" fmla="*/ 6225 w 10000"/>
              <a:gd name="connsiteY5" fmla="*/ 5188 h 10000"/>
              <a:gd name="connsiteX6" fmla="*/ 6497 w 10000"/>
              <a:gd name="connsiteY6" fmla="*/ 4259 h 10000"/>
              <a:gd name="connsiteX7" fmla="*/ 6497 w 10000"/>
              <a:gd name="connsiteY7" fmla="*/ 3515 h 10000"/>
              <a:gd name="connsiteX8" fmla="*/ 6767 w 10000"/>
              <a:gd name="connsiteY8" fmla="*/ 2769 h 10000"/>
              <a:gd name="connsiteX9" fmla="*/ 6767 w 10000"/>
              <a:gd name="connsiteY9" fmla="*/ 2231 h 10000"/>
              <a:gd name="connsiteX10" fmla="*/ 6767 w 10000"/>
              <a:gd name="connsiteY10" fmla="*/ 2046 h 10000"/>
              <a:gd name="connsiteX11" fmla="*/ 6767 w 10000"/>
              <a:gd name="connsiteY11" fmla="*/ 1863 h 10000"/>
              <a:gd name="connsiteX12" fmla="*/ 6767 w 10000"/>
              <a:gd name="connsiteY12" fmla="*/ 1673 h 10000"/>
              <a:gd name="connsiteX13" fmla="*/ 6767 w 10000"/>
              <a:gd name="connsiteY13" fmla="*/ 1673 h 10000"/>
              <a:gd name="connsiteX14" fmla="*/ 6767 w 10000"/>
              <a:gd name="connsiteY14" fmla="*/ 1673 h 10000"/>
              <a:gd name="connsiteX15" fmla="*/ 6497 w 10000"/>
              <a:gd name="connsiteY15" fmla="*/ 1673 h 10000"/>
              <a:gd name="connsiteX16" fmla="*/ 6225 w 10000"/>
              <a:gd name="connsiteY16" fmla="*/ 1673 h 10000"/>
              <a:gd name="connsiteX17" fmla="*/ 5956 w 10000"/>
              <a:gd name="connsiteY17" fmla="*/ 1673 h 10000"/>
              <a:gd name="connsiteX18" fmla="*/ 5680 w 10000"/>
              <a:gd name="connsiteY18" fmla="*/ 1673 h 10000"/>
              <a:gd name="connsiteX19" fmla="*/ 5138 w 10000"/>
              <a:gd name="connsiteY19" fmla="*/ 1863 h 10000"/>
              <a:gd name="connsiteX20" fmla="*/ 4863 w 10000"/>
              <a:gd name="connsiteY20" fmla="*/ 1863 h 10000"/>
              <a:gd name="connsiteX21" fmla="*/ 4321 w 10000"/>
              <a:gd name="connsiteY21" fmla="*/ 2046 h 10000"/>
              <a:gd name="connsiteX22" fmla="*/ 2959 w 10000"/>
              <a:gd name="connsiteY22" fmla="*/ 2231 h 10000"/>
              <a:gd name="connsiteX23" fmla="*/ 1905 w 10000"/>
              <a:gd name="connsiteY23" fmla="*/ 2231 h 10000"/>
              <a:gd name="connsiteX24" fmla="*/ 818 w 10000"/>
              <a:gd name="connsiteY24" fmla="*/ 2398 h 10000"/>
              <a:gd name="connsiteX25" fmla="*/ 0 w 10000"/>
              <a:gd name="connsiteY25" fmla="*/ 2398 h 10000"/>
              <a:gd name="connsiteX26" fmla="*/ 0 w 10000"/>
              <a:gd name="connsiteY26" fmla="*/ 1673 h 10000"/>
              <a:gd name="connsiteX27" fmla="*/ 818 w 10000"/>
              <a:gd name="connsiteY27" fmla="*/ 1673 h 10000"/>
              <a:gd name="connsiteX28" fmla="*/ 1905 w 10000"/>
              <a:gd name="connsiteY28" fmla="*/ 1489 h 10000"/>
              <a:gd name="connsiteX29" fmla="*/ 2959 w 10000"/>
              <a:gd name="connsiteY29" fmla="*/ 1489 h 10000"/>
              <a:gd name="connsiteX30" fmla="*/ 4050 w 10000"/>
              <a:gd name="connsiteY30" fmla="*/ 1302 h 10000"/>
              <a:gd name="connsiteX31" fmla="*/ 4863 w 10000"/>
              <a:gd name="connsiteY31" fmla="*/ 929 h 10000"/>
              <a:gd name="connsiteX32" fmla="*/ 5680 w 10000"/>
              <a:gd name="connsiteY32" fmla="*/ 929 h 10000"/>
              <a:gd name="connsiteX33" fmla="*/ 6225 w 10000"/>
              <a:gd name="connsiteY33" fmla="*/ 745 h 10000"/>
              <a:gd name="connsiteX34" fmla="*/ 6497 w 10000"/>
              <a:gd name="connsiteY34" fmla="*/ 368 h 10000"/>
              <a:gd name="connsiteX35" fmla="*/ 6767 w 10000"/>
              <a:gd name="connsiteY35" fmla="*/ 368 h 10000"/>
              <a:gd name="connsiteX36" fmla="*/ 7040 w 10000"/>
              <a:gd name="connsiteY36" fmla="*/ 185 h 10000"/>
              <a:gd name="connsiteX37" fmla="*/ 7314 w 10000"/>
              <a:gd name="connsiteY37" fmla="*/ 185 h 10000"/>
              <a:gd name="connsiteX38" fmla="*/ 7314 w 10000"/>
              <a:gd name="connsiteY38" fmla="*/ 0 h 10000"/>
              <a:gd name="connsiteX39" fmla="*/ 7585 w 10000"/>
              <a:gd name="connsiteY39" fmla="*/ 185 h 10000"/>
              <a:gd name="connsiteX40" fmla="*/ 7859 w 10000"/>
              <a:gd name="connsiteY40" fmla="*/ 185 h 10000"/>
              <a:gd name="connsiteX41" fmla="*/ 8403 w 10000"/>
              <a:gd name="connsiteY41" fmla="*/ 368 h 10000"/>
              <a:gd name="connsiteX42" fmla="*/ 8946 w 10000"/>
              <a:gd name="connsiteY42" fmla="*/ 745 h 10000"/>
              <a:gd name="connsiteX43" fmla="*/ 9184 w 10000"/>
              <a:gd name="connsiteY43" fmla="*/ 929 h 10000"/>
              <a:gd name="connsiteX44" fmla="*/ 9731 w 10000"/>
              <a:gd name="connsiteY44" fmla="*/ 1302 h 10000"/>
              <a:gd name="connsiteX45" fmla="*/ 9731 w 10000"/>
              <a:gd name="connsiteY45" fmla="*/ 1489 h 10000"/>
              <a:gd name="connsiteX46" fmla="*/ 10000 w 10000"/>
              <a:gd name="connsiteY46" fmla="*/ 1673 h 10000"/>
              <a:gd name="connsiteX47" fmla="*/ 9731 w 10000"/>
              <a:gd name="connsiteY47" fmla="*/ 1863 h 10000"/>
              <a:gd name="connsiteX48" fmla="*/ 9456 w 10000"/>
              <a:gd name="connsiteY48" fmla="*/ 2046 h 10000"/>
              <a:gd name="connsiteX49" fmla="*/ 9184 w 10000"/>
              <a:gd name="connsiteY49" fmla="*/ 2046 h 10000"/>
              <a:gd name="connsiteX50" fmla="*/ 8946 w 10000"/>
              <a:gd name="connsiteY50" fmla="*/ 2231 h 10000"/>
              <a:gd name="connsiteX51" fmla="*/ 8676 w 10000"/>
              <a:gd name="connsiteY51" fmla="*/ 2769 h 10000"/>
              <a:gd name="connsiteX52" fmla="*/ 8403 w 10000"/>
              <a:gd name="connsiteY52" fmla="*/ 3142 h 10000"/>
              <a:gd name="connsiteX53" fmla="*/ 8403 w 10000"/>
              <a:gd name="connsiteY53" fmla="*/ 3698 h 10000"/>
              <a:gd name="connsiteX54" fmla="*/ 8129 w 10000"/>
              <a:gd name="connsiteY54" fmla="*/ 4259 h 10000"/>
              <a:gd name="connsiteX55" fmla="*/ 7859 w 10000"/>
              <a:gd name="connsiteY55" fmla="*/ 4815 h 10000"/>
              <a:gd name="connsiteX56" fmla="*/ 7859 w 10000"/>
              <a:gd name="connsiteY56" fmla="*/ 5745 h 10000"/>
              <a:gd name="connsiteX57" fmla="*/ 7585 w 10000"/>
              <a:gd name="connsiteY57" fmla="*/ 6492 h 10000"/>
              <a:gd name="connsiteX58" fmla="*/ 7314 w 10000"/>
              <a:gd name="connsiteY58" fmla="*/ 7212 h 10000"/>
              <a:gd name="connsiteX59" fmla="*/ 7314 w 10000"/>
              <a:gd name="connsiteY59" fmla="*/ 7952 h 10000"/>
              <a:gd name="connsiteX60" fmla="*/ 7040 w 10000"/>
              <a:gd name="connsiteY60" fmla="*/ 8512 h 10000"/>
              <a:gd name="connsiteX61" fmla="*/ 7040 w 10000"/>
              <a:gd name="connsiteY61" fmla="*/ 9073 h 10000"/>
              <a:gd name="connsiteX0" fmla="*/ 5680 w 10000"/>
              <a:gd name="connsiteY0" fmla="*/ 9257 h 9257"/>
              <a:gd name="connsiteX1" fmla="*/ 5680 w 10000"/>
              <a:gd name="connsiteY1" fmla="*/ 8143 h 9257"/>
              <a:gd name="connsiteX2" fmla="*/ 5956 w 10000"/>
              <a:gd name="connsiteY2" fmla="*/ 7212 h 9257"/>
              <a:gd name="connsiteX3" fmla="*/ 6225 w 10000"/>
              <a:gd name="connsiteY3" fmla="*/ 6122 h 9257"/>
              <a:gd name="connsiteX4" fmla="*/ 6225 w 10000"/>
              <a:gd name="connsiteY4" fmla="*/ 5188 h 9257"/>
              <a:gd name="connsiteX5" fmla="*/ 6497 w 10000"/>
              <a:gd name="connsiteY5" fmla="*/ 4259 h 9257"/>
              <a:gd name="connsiteX6" fmla="*/ 6497 w 10000"/>
              <a:gd name="connsiteY6" fmla="*/ 3515 h 9257"/>
              <a:gd name="connsiteX7" fmla="*/ 6767 w 10000"/>
              <a:gd name="connsiteY7" fmla="*/ 2769 h 9257"/>
              <a:gd name="connsiteX8" fmla="*/ 6767 w 10000"/>
              <a:gd name="connsiteY8" fmla="*/ 2231 h 9257"/>
              <a:gd name="connsiteX9" fmla="*/ 6767 w 10000"/>
              <a:gd name="connsiteY9" fmla="*/ 2046 h 9257"/>
              <a:gd name="connsiteX10" fmla="*/ 6767 w 10000"/>
              <a:gd name="connsiteY10" fmla="*/ 1863 h 9257"/>
              <a:gd name="connsiteX11" fmla="*/ 6767 w 10000"/>
              <a:gd name="connsiteY11" fmla="*/ 1673 h 9257"/>
              <a:gd name="connsiteX12" fmla="*/ 6767 w 10000"/>
              <a:gd name="connsiteY12" fmla="*/ 1673 h 9257"/>
              <a:gd name="connsiteX13" fmla="*/ 6767 w 10000"/>
              <a:gd name="connsiteY13" fmla="*/ 1673 h 9257"/>
              <a:gd name="connsiteX14" fmla="*/ 6497 w 10000"/>
              <a:gd name="connsiteY14" fmla="*/ 1673 h 9257"/>
              <a:gd name="connsiteX15" fmla="*/ 6225 w 10000"/>
              <a:gd name="connsiteY15" fmla="*/ 1673 h 9257"/>
              <a:gd name="connsiteX16" fmla="*/ 5956 w 10000"/>
              <a:gd name="connsiteY16" fmla="*/ 1673 h 9257"/>
              <a:gd name="connsiteX17" fmla="*/ 5680 w 10000"/>
              <a:gd name="connsiteY17" fmla="*/ 1673 h 9257"/>
              <a:gd name="connsiteX18" fmla="*/ 5138 w 10000"/>
              <a:gd name="connsiteY18" fmla="*/ 1863 h 9257"/>
              <a:gd name="connsiteX19" fmla="*/ 4863 w 10000"/>
              <a:gd name="connsiteY19" fmla="*/ 1863 h 9257"/>
              <a:gd name="connsiteX20" fmla="*/ 4321 w 10000"/>
              <a:gd name="connsiteY20" fmla="*/ 2046 h 9257"/>
              <a:gd name="connsiteX21" fmla="*/ 2959 w 10000"/>
              <a:gd name="connsiteY21" fmla="*/ 2231 h 9257"/>
              <a:gd name="connsiteX22" fmla="*/ 1905 w 10000"/>
              <a:gd name="connsiteY22" fmla="*/ 2231 h 9257"/>
              <a:gd name="connsiteX23" fmla="*/ 818 w 10000"/>
              <a:gd name="connsiteY23" fmla="*/ 2398 h 9257"/>
              <a:gd name="connsiteX24" fmla="*/ 0 w 10000"/>
              <a:gd name="connsiteY24" fmla="*/ 2398 h 9257"/>
              <a:gd name="connsiteX25" fmla="*/ 0 w 10000"/>
              <a:gd name="connsiteY25" fmla="*/ 1673 h 9257"/>
              <a:gd name="connsiteX26" fmla="*/ 818 w 10000"/>
              <a:gd name="connsiteY26" fmla="*/ 1673 h 9257"/>
              <a:gd name="connsiteX27" fmla="*/ 1905 w 10000"/>
              <a:gd name="connsiteY27" fmla="*/ 1489 h 9257"/>
              <a:gd name="connsiteX28" fmla="*/ 2959 w 10000"/>
              <a:gd name="connsiteY28" fmla="*/ 1489 h 9257"/>
              <a:gd name="connsiteX29" fmla="*/ 4050 w 10000"/>
              <a:gd name="connsiteY29" fmla="*/ 1302 h 9257"/>
              <a:gd name="connsiteX30" fmla="*/ 4863 w 10000"/>
              <a:gd name="connsiteY30" fmla="*/ 929 h 9257"/>
              <a:gd name="connsiteX31" fmla="*/ 5680 w 10000"/>
              <a:gd name="connsiteY31" fmla="*/ 929 h 9257"/>
              <a:gd name="connsiteX32" fmla="*/ 6225 w 10000"/>
              <a:gd name="connsiteY32" fmla="*/ 745 h 9257"/>
              <a:gd name="connsiteX33" fmla="*/ 6497 w 10000"/>
              <a:gd name="connsiteY33" fmla="*/ 368 h 9257"/>
              <a:gd name="connsiteX34" fmla="*/ 6767 w 10000"/>
              <a:gd name="connsiteY34" fmla="*/ 368 h 9257"/>
              <a:gd name="connsiteX35" fmla="*/ 7040 w 10000"/>
              <a:gd name="connsiteY35" fmla="*/ 185 h 9257"/>
              <a:gd name="connsiteX36" fmla="*/ 7314 w 10000"/>
              <a:gd name="connsiteY36" fmla="*/ 185 h 9257"/>
              <a:gd name="connsiteX37" fmla="*/ 7314 w 10000"/>
              <a:gd name="connsiteY37" fmla="*/ 0 h 9257"/>
              <a:gd name="connsiteX38" fmla="*/ 7585 w 10000"/>
              <a:gd name="connsiteY38" fmla="*/ 185 h 9257"/>
              <a:gd name="connsiteX39" fmla="*/ 7859 w 10000"/>
              <a:gd name="connsiteY39" fmla="*/ 185 h 9257"/>
              <a:gd name="connsiteX40" fmla="*/ 8403 w 10000"/>
              <a:gd name="connsiteY40" fmla="*/ 368 h 9257"/>
              <a:gd name="connsiteX41" fmla="*/ 8946 w 10000"/>
              <a:gd name="connsiteY41" fmla="*/ 745 h 9257"/>
              <a:gd name="connsiteX42" fmla="*/ 9184 w 10000"/>
              <a:gd name="connsiteY42" fmla="*/ 929 h 9257"/>
              <a:gd name="connsiteX43" fmla="*/ 9731 w 10000"/>
              <a:gd name="connsiteY43" fmla="*/ 1302 h 9257"/>
              <a:gd name="connsiteX44" fmla="*/ 9731 w 10000"/>
              <a:gd name="connsiteY44" fmla="*/ 1489 h 9257"/>
              <a:gd name="connsiteX45" fmla="*/ 10000 w 10000"/>
              <a:gd name="connsiteY45" fmla="*/ 1673 h 9257"/>
              <a:gd name="connsiteX46" fmla="*/ 9731 w 10000"/>
              <a:gd name="connsiteY46" fmla="*/ 1863 h 9257"/>
              <a:gd name="connsiteX47" fmla="*/ 9456 w 10000"/>
              <a:gd name="connsiteY47" fmla="*/ 2046 h 9257"/>
              <a:gd name="connsiteX48" fmla="*/ 9184 w 10000"/>
              <a:gd name="connsiteY48" fmla="*/ 2046 h 9257"/>
              <a:gd name="connsiteX49" fmla="*/ 8946 w 10000"/>
              <a:gd name="connsiteY49" fmla="*/ 2231 h 9257"/>
              <a:gd name="connsiteX50" fmla="*/ 8676 w 10000"/>
              <a:gd name="connsiteY50" fmla="*/ 2769 h 9257"/>
              <a:gd name="connsiteX51" fmla="*/ 8403 w 10000"/>
              <a:gd name="connsiteY51" fmla="*/ 3142 h 9257"/>
              <a:gd name="connsiteX52" fmla="*/ 8403 w 10000"/>
              <a:gd name="connsiteY52" fmla="*/ 3698 h 9257"/>
              <a:gd name="connsiteX53" fmla="*/ 8129 w 10000"/>
              <a:gd name="connsiteY53" fmla="*/ 4259 h 9257"/>
              <a:gd name="connsiteX54" fmla="*/ 7859 w 10000"/>
              <a:gd name="connsiteY54" fmla="*/ 4815 h 9257"/>
              <a:gd name="connsiteX55" fmla="*/ 7859 w 10000"/>
              <a:gd name="connsiteY55" fmla="*/ 5745 h 9257"/>
              <a:gd name="connsiteX56" fmla="*/ 7585 w 10000"/>
              <a:gd name="connsiteY56" fmla="*/ 6492 h 9257"/>
              <a:gd name="connsiteX57" fmla="*/ 7314 w 10000"/>
              <a:gd name="connsiteY57" fmla="*/ 7212 h 9257"/>
              <a:gd name="connsiteX58" fmla="*/ 7314 w 10000"/>
              <a:gd name="connsiteY58" fmla="*/ 7952 h 9257"/>
              <a:gd name="connsiteX59" fmla="*/ 7040 w 10000"/>
              <a:gd name="connsiteY59" fmla="*/ 8512 h 9257"/>
              <a:gd name="connsiteX60" fmla="*/ 7040 w 10000"/>
              <a:gd name="connsiteY60" fmla="*/ 9073 h 9257"/>
              <a:gd name="connsiteX0" fmla="*/ 5680 w 10000"/>
              <a:gd name="connsiteY0" fmla="*/ 8797 h 9801"/>
              <a:gd name="connsiteX1" fmla="*/ 5956 w 10000"/>
              <a:gd name="connsiteY1" fmla="*/ 7791 h 9801"/>
              <a:gd name="connsiteX2" fmla="*/ 6225 w 10000"/>
              <a:gd name="connsiteY2" fmla="*/ 6613 h 9801"/>
              <a:gd name="connsiteX3" fmla="*/ 6225 w 10000"/>
              <a:gd name="connsiteY3" fmla="*/ 5604 h 9801"/>
              <a:gd name="connsiteX4" fmla="*/ 6497 w 10000"/>
              <a:gd name="connsiteY4" fmla="*/ 4601 h 9801"/>
              <a:gd name="connsiteX5" fmla="*/ 6497 w 10000"/>
              <a:gd name="connsiteY5" fmla="*/ 3797 h 9801"/>
              <a:gd name="connsiteX6" fmla="*/ 6767 w 10000"/>
              <a:gd name="connsiteY6" fmla="*/ 2991 h 9801"/>
              <a:gd name="connsiteX7" fmla="*/ 6767 w 10000"/>
              <a:gd name="connsiteY7" fmla="*/ 2410 h 9801"/>
              <a:gd name="connsiteX8" fmla="*/ 6767 w 10000"/>
              <a:gd name="connsiteY8" fmla="*/ 2210 h 9801"/>
              <a:gd name="connsiteX9" fmla="*/ 6767 w 10000"/>
              <a:gd name="connsiteY9" fmla="*/ 2013 h 9801"/>
              <a:gd name="connsiteX10" fmla="*/ 6767 w 10000"/>
              <a:gd name="connsiteY10" fmla="*/ 1807 h 9801"/>
              <a:gd name="connsiteX11" fmla="*/ 6767 w 10000"/>
              <a:gd name="connsiteY11" fmla="*/ 1807 h 9801"/>
              <a:gd name="connsiteX12" fmla="*/ 6767 w 10000"/>
              <a:gd name="connsiteY12" fmla="*/ 1807 h 9801"/>
              <a:gd name="connsiteX13" fmla="*/ 6497 w 10000"/>
              <a:gd name="connsiteY13" fmla="*/ 1807 h 9801"/>
              <a:gd name="connsiteX14" fmla="*/ 6225 w 10000"/>
              <a:gd name="connsiteY14" fmla="*/ 1807 h 9801"/>
              <a:gd name="connsiteX15" fmla="*/ 5956 w 10000"/>
              <a:gd name="connsiteY15" fmla="*/ 1807 h 9801"/>
              <a:gd name="connsiteX16" fmla="*/ 5680 w 10000"/>
              <a:gd name="connsiteY16" fmla="*/ 1807 h 9801"/>
              <a:gd name="connsiteX17" fmla="*/ 5138 w 10000"/>
              <a:gd name="connsiteY17" fmla="*/ 2013 h 9801"/>
              <a:gd name="connsiteX18" fmla="*/ 4863 w 10000"/>
              <a:gd name="connsiteY18" fmla="*/ 2013 h 9801"/>
              <a:gd name="connsiteX19" fmla="*/ 4321 w 10000"/>
              <a:gd name="connsiteY19" fmla="*/ 2210 h 9801"/>
              <a:gd name="connsiteX20" fmla="*/ 2959 w 10000"/>
              <a:gd name="connsiteY20" fmla="*/ 2410 h 9801"/>
              <a:gd name="connsiteX21" fmla="*/ 1905 w 10000"/>
              <a:gd name="connsiteY21" fmla="*/ 2410 h 9801"/>
              <a:gd name="connsiteX22" fmla="*/ 818 w 10000"/>
              <a:gd name="connsiteY22" fmla="*/ 2590 h 9801"/>
              <a:gd name="connsiteX23" fmla="*/ 0 w 10000"/>
              <a:gd name="connsiteY23" fmla="*/ 2590 h 9801"/>
              <a:gd name="connsiteX24" fmla="*/ 0 w 10000"/>
              <a:gd name="connsiteY24" fmla="*/ 1807 h 9801"/>
              <a:gd name="connsiteX25" fmla="*/ 818 w 10000"/>
              <a:gd name="connsiteY25" fmla="*/ 1807 h 9801"/>
              <a:gd name="connsiteX26" fmla="*/ 1905 w 10000"/>
              <a:gd name="connsiteY26" fmla="*/ 1609 h 9801"/>
              <a:gd name="connsiteX27" fmla="*/ 2959 w 10000"/>
              <a:gd name="connsiteY27" fmla="*/ 1609 h 9801"/>
              <a:gd name="connsiteX28" fmla="*/ 4050 w 10000"/>
              <a:gd name="connsiteY28" fmla="*/ 1407 h 9801"/>
              <a:gd name="connsiteX29" fmla="*/ 4863 w 10000"/>
              <a:gd name="connsiteY29" fmla="*/ 1004 h 9801"/>
              <a:gd name="connsiteX30" fmla="*/ 5680 w 10000"/>
              <a:gd name="connsiteY30" fmla="*/ 1004 h 9801"/>
              <a:gd name="connsiteX31" fmla="*/ 6225 w 10000"/>
              <a:gd name="connsiteY31" fmla="*/ 805 h 9801"/>
              <a:gd name="connsiteX32" fmla="*/ 6497 w 10000"/>
              <a:gd name="connsiteY32" fmla="*/ 398 h 9801"/>
              <a:gd name="connsiteX33" fmla="*/ 6767 w 10000"/>
              <a:gd name="connsiteY33" fmla="*/ 398 h 9801"/>
              <a:gd name="connsiteX34" fmla="*/ 7040 w 10000"/>
              <a:gd name="connsiteY34" fmla="*/ 200 h 9801"/>
              <a:gd name="connsiteX35" fmla="*/ 7314 w 10000"/>
              <a:gd name="connsiteY35" fmla="*/ 200 h 9801"/>
              <a:gd name="connsiteX36" fmla="*/ 7314 w 10000"/>
              <a:gd name="connsiteY36" fmla="*/ 0 h 9801"/>
              <a:gd name="connsiteX37" fmla="*/ 7585 w 10000"/>
              <a:gd name="connsiteY37" fmla="*/ 200 h 9801"/>
              <a:gd name="connsiteX38" fmla="*/ 7859 w 10000"/>
              <a:gd name="connsiteY38" fmla="*/ 200 h 9801"/>
              <a:gd name="connsiteX39" fmla="*/ 8403 w 10000"/>
              <a:gd name="connsiteY39" fmla="*/ 398 h 9801"/>
              <a:gd name="connsiteX40" fmla="*/ 8946 w 10000"/>
              <a:gd name="connsiteY40" fmla="*/ 805 h 9801"/>
              <a:gd name="connsiteX41" fmla="*/ 9184 w 10000"/>
              <a:gd name="connsiteY41" fmla="*/ 1004 h 9801"/>
              <a:gd name="connsiteX42" fmla="*/ 9731 w 10000"/>
              <a:gd name="connsiteY42" fmla="*/ 1407 h 9801"/>
              <a:gd name="connsiteX43" fmla="*/ 9731 w 10000"/>
              <a:gd name="connsiteY43" fmla="*/ 1609 h 9801"/>
              <a:gd name="connsiteX44" fmla="*/ 10000 w 10000"/>
              <a:gd name="connsiteY44" fmla="*/ 1807 h 9801"/>
              <a:gd name="connsiteX45" fmla="*/ 9731 w 10000"/>
              <a:gd name="connsiteY45" fmla="*/ 2013 h 9801"/>
              <a:gd name="connsiteX46" fmla="*/ 9456 w 10000"/>
              <a:gd name="connsiteY46" fmla="*/ 2210 h 9801"/>
              <a:gd name="connsiteX47" fmla="*/ 9184 w 10000"/>
              <a:gd name="connsiteY47" fmla="*/ 2210 h 9801"/>
              <a:gd name="connsiteX48" fmla="*/ 8946 w 10000"/>
              <a:gd name="connsiteY48" fmla="*/ 2410 h 9801"/>
              <a:gd name="connsiteX49" fmla="*/ 8676 w 10000"/>
              <a:gd name="connsiteY49" fmla="*/ 2991 h 9801"/>
              <a:gd name="connsiteX50" fmla="*/ 8403 w 10000"/>
              <a:gd name="connsiteY50" fmla="*/ 3394 h 9801"/>
              <a:gd name="connsiteX51" fmla="*/ 8403 w 10000"/>
              <a:gd name="connsiteY51" fmla="*/ 3995 h 9801"/>
              <a:gd name="connsiteX52" fmla="*/ 8129 w 10000"/>
              <a:gd name="connsiteY52" fmla="*/ 4601 h 9801"/>
              <a:gd name="connsiteX53" fmla="*/ 7859 w 10000"/>
              <a:gd name="connsiteY53" fmla="*/ 5201 h 9801"/>
              <a:gd name="connsiteX54" fmla="*/ 7859 w 10000"/>
              <a:gd name="connsiteY54" fmla="*/ 6206 h 9801"/>
              <a:gd name="connsiteX55" fmla="*/ 7585 w 10000"/>
              <a:gd name="connsiteY55" fmla="*/ 7013 h 9801"/>
              <a:gd name="connsiteX56" fmla="*/ 7314 w 10000"/>
              <a:gd name="connsiteY56" fmla="*/ 7791 h 9801"/>
              <a:gd name="connsiteX57" fmla="*/ 7314 w 10000"/>
              <a:gd name="connsiteY57" fmla="*/ 8590 h 9801"/>
              <a:gd name="connsiteX58" fmla="*/ 7040 w 10000"/>
              <a:gd name="connsiteY58" fmla="*/ 9195 h 9801"/>
              <a:gd name="connsiteX59" fmla="*/ 7040 w 10000"/>
              <a:gd name="connsiteY59" fmla="*/ 9801 h 9801"/>
              <a:gd name="connsiteX0" fmla="*/ 5680 w 10000"/>
              <a:gd name="connsiteY0" fmla="*/ 8976 h 9382"/>
              <a:gd name="connsiteX1" fmla="*/ 5956 w 10000"/>
              <a:gd name="connsiteY1" fmla="*/ 7949 h 9382"/>
              <a:gd name="connsiteX2" fmla="*/ 6225 w 10000"/>
              <a:gd name="connsiteY2" fmla="*/ 6747 h 9382"/>
              <a:gd name="connsiteX3" fmla="*/ 6225 w 10000"/>
              <a:gd name="connsiteY3" fmla="*/ 5718 h 9382"/>
              <a:gd name="connsiteX4" fmla="*/ 6497 w 10000"/>
              <a:gd name="connsiteY4" fmla="*/ 4694 h 9382"/>
              <a:gd name="connsiteX5" fmla="*/ 6497 w 10000"/>
              <a:gd name="connsiteY5" fmla="*/ 3874 h 9382"/>
              <a:gd name="connsiteX6" fmla="*/ 6767 w 10000"/>
              <a:gd name="connsiteY6" fmla="*/ 3052 h 9382"/>
              <a:gd name="connsiteX7" fmla="*/ 6767 w 10000"/>
              <a:gd name="connsiteY7" fmla="*/ 2459 h 9382"/>
              <a:gd name="connsiteX8" fmla="*/ 6767 w 10000"/>
              <a:gd name="connsiteY8" fmla="*/ 2255 h 9382"/>
              <a:gd name="connsiteX9" fmla="*/ 6767 w 10000"/>
              <a:gd name="connsiteY9" fmla="*/ 2054 h 9382"/>
              <a:gd name="connsiteX10" fmla="*/ 6767 w 10000"/>
              <a:gd name="connsiteY10" fmla="*/ 1844 h 9382"/>
              <a:gd name="connsiteX11" fmla="*/ 6767 w 10000"/>
              <a:gd name="connsiteY11" fmla="*/ 1844 h 9382"/>
              <a:gd name="connsiteX12" fmla="*/ 6767 w 10000"/>
              <a:gd name="connsiteY12" fmla="*/ 1844 h 9382"/>
              <a:gd name="connsiteX13" fmla="*/ 6497 w 10000"/>
              <a:gd name="connsiteY13" fmla="*/ 1844 h 9382"/>
              <a:gd name="connsiteX14" fmla="*/ 6225 w 10000"/>
              <a:gd name="connsiteY14" fmla="*/ 1844 h 9382"/>
              <a:gd name="connsiteX15" fmla="*/ 5956 w 10000"/>
              <a:gd name="connsiteY15" fmla="*/ 1844 h 9382"/>
              <a:gd name="connsiteX16" fmla="*/ 5680 w 10000"/>
              <a:gd name="connsiteY16" fmla="*/ 1844 h 9382"/>
              <a:gd name="connsiteX17" fmla="*/ 5138 w 10000"/>
              <a:gd name="connsiteY17" fmla="*/ 2054 h 9382"/>
              <a:gd name="connsiteX18" fmla="*/ 4863 w 10000"/>
              <a:gd name="connsiteY18" fmla="*/ 2054 h 9382"/>
              <a:gd name="connsiteX19" fmla="*/ 4321 w 10000"/>
              <a:gd name="connsiteY19" fmla="*/ 2255 h 9382"/>
              <a:gd name="connsiteX20" fmla="*/ 2959 w 10000"/>
              <a:gd name="connsiteY20" fmla="*/ 2459 h 9382"/>
              <a:gd name="connsiteX21" fmla="*/ 1905 w 10000"/>
              <a:gd name="connsiteY21" fmla="*/ 2459 h 9382"/>
              <a:gd name="connsiteX22" fmla="*/ 818 w 10000"/>
              <a:gd name="connsiteY22" fmla="*/ 2643 h 9382"/>
              <a:gd name="connsiteX23" fmla="*/ 0 w 10000"/>
              <a:gd name="connsiteY23" fmla="*/ 2643 h 9382"/>
              <a:gd name="connsiteX24" fmla="*/ 0 w 10000"/>
              <a:gd name="connsiteY24" fmla="*/ 1844 h 9382"/>
              <a:gd name="connsiteX25" fmla="*/ 818 w 10000"/>
              <a:gd name="connsiteY25" fmla="*/ 1844 h 9382"/>
              <a:gd name="connsiteX26" fmla="*/ 1905 w 10000"/>
              <a:gd name="connsiteY26" fmla="*/ 1642 h 9382"/>
              <a:gd name="connsiteX27" fmla="*/ 2959 w 10000"/>
              <a:gd name="connsiteY27" fmla="*/ 1642 h 9382"/>
              <a:gd name="connsiteX28" fmla="*/ 4050 w 10000"/>
              <a:gd name="connsiteY28" fmla="*/ 1436 h 9382"/>
              <a:gd name="connsiteX29" fmla="*/ 4863 w 10000"/>
              <a:gd name="connsiteY29" fmla="*/ 1024 h 9382"/>
              <a:gd name="connsiteX30" fmla="*/ 5680 w 10000"/>
              <a:gd name="connsiteY30" fmla="*/ 1024 h 9382"/>
              <a:gd name="connsiteX31" fmla="*/ 6225 w 10000"/>
              <a:gd name="connsiteY31" fmla="*/ 821 h 9382"/>
              <a:gd name="connsiteX32" fmla="*/ 6497 w 10000"/>
              <a:gd name="connsiteY32" fmla="*/ 406 h 9382"/>
              <a:gd name="connsiteX33" fmla="*/ 6767 w 10000"/>
              <a:gd name="connsiteY33" fmla="*/ 406 h 9382"/>
              <a:gd name="connsiteX34" fmla="*/ 7040 w 10000"/>
              <a:gd name="connsiteY34" fmla="*/ 204 h 9382"/>
              <a:gd name="connsiteX35" fmla="*/ 7314 w 10000"/>
              <a:gd name="connsiteY35" fmla="*/ 204 h 9382"/>
              <a:gd name="connsiteX36" fmla="*/ 7314 w 10000"/>
              <a:gd name="connsiteY36" fmla="*/ 0 h 9382"/>
              <a:gd name="connsiteX37" fmla="*/ 7585 w 10000"/>
              <a:gd name="connsiteY37" fmla="*/ 204 h 9382"/>
              <a:gd name="connsiteX38" fmla="*/ 7859 w 10000"/>
              <a:gd name="connsiteY38" fmla="*/ 204 h 9382"/>
              <a:gd name="connsiteX39" fmla="*/ 8403 w 10000"/>
              <a:gd name="connsiteY39" fmla="*/ 406 h 9382"/>
              <a:gd name="connsiteX40" fmla="*/ 8946 w 10000"/>
              <a:gd name="connsiteY40" fmla="*/ 821 h 9382"/>
              <a:gd name="connsiteX41" fmla="*/ 9184 w 10000"/>
              <a:gd name="connsiteY41" fmla="*/ 1024 h 9382"/>
              <a:gd name="connsiteX42" fmla="*/ 9731 w 10000"/>
              <a:gd name="connsiteY42" fmla="*/ 1436 h 9382"/>
              <a:gd name="connsiteX43" fmla="*/ 9731 w 10000"/>
              <a:gd name="connsiteY43" fmla="*/ 1642 h 9382"/>
              <a:gd name="connsiteX44" fmla="*/ 10000 w 10000"/>
              <a:gd name="connsiteY44" fmla="*/ 1844 h 9382"/>
              <a:gd name="connsiteX45" fmla="*/ 9731 w 10000"/>
              <a:gd name="connsiteY45" fmla="*/ 2054 h 9382"/>
              <a:gd name="connsiteX46" fmla="*/ 9456 w 10000"/>
              <a:gd name="connsiteY46" fmla="*/ 2255 h 9382"/>
              <a:gd name="connsiteX47" fmla="*/ 9184 w 10000"/>
              <a:gd name="connsiteY47" fmla="*/ 2255 h 9382"/>
              <a:gd name="connsiteX48" fmla="*/ 8946 w 10000"/>
              <a:gd name="connsiteY48" fmla="*/ 2459 h 9382"/>
              <a:gd name="connsiteX49" fmla="*/ 8676 w 10000"/>
              <a:gd name="connsiteY49" fmla="*/ 3052 h 9382"/>
              <a:gd name="connsiteX50" fmla="*/ 8403 w 10000"/>
              <a:gd name="connsiteY50" fmla="*/ 3463 h 9382"/>
              <a:gd name="connsiteX51" fmla="*/ 8403 w 10000"/>
              <a:gd name="connsiteY51" fmla="*/ 4076 h 9382"/>
              <a:gd name="connsiteX52" fmla="*/ 8129 w 10000"/>
              <a:gd name="connsiteY52" fmla="*/ 4694 h 9382"/>
              <a:gd name="connsiteX53" fmla="*/ 7859 w 10000"/>
              <a:gd name="connsiteY53" fmla="*/ 5307 h 9382"/>
              <a:gd name="connsiteX54" fmla="*/ 7859 w 10000"/>
              <a:gd name="connsiteY54" fmla="*/ 6332 h 9382"/>
              <a:gd name="connsiteX55" fmla="*/ 7585 w 10000"/>
              <a:gd name="connsiteY55" fmla="*/ 7155 h 9382"/>
              <a:gd name="connsiteX56" fmla="*/ 7314 w 10000"/>
              <a:gd name="connsiteY56" fmla="*/ 7949 h 9382"/>
              <a:gd name="connsiteX57" fmla="*/ 7314 w 10000"/>
              <a:gd name="connsiteY57" fmla="*/ 8764 h 9382"/>
              <a:gd name="connsiteX58" fmla="*/ 7040 w 10000"/>
              <a:gd name="connsiteY58" fmla="*/ 9382 h 9382"/>
              <a:gd name="connsiteX0" fmla="*/ 5680 w 10000"/>
              <a:gd name="connsiteY0" fmla="*/ 9567 h 9567"/>
              <a:gd name="connsiteX1" fmla="*/ 5956 w 10000"/>
              <a:gd name="connsiteY1" fmla="*/ 8473 h 9567"/>
              <a:gd name="connsiteX2" fmla="*/ 6225 w 10000"/>
              <a:gd name="connsiteY2" fmla="*/ 7191 h 9567"/>
              <a:gd name="connsiteX3" fmla="*/ 6225 w 10000"/>
              <a:gd name="connsiteY3" fmla="*/ 6095 h 9567"/>
              <a:gd name="connsiteX4" fmla="*/ 6497 w 10000"/>
              <a:gd name="connsiteY4" fmla="*/ 5003 h 9567"/>
              <a:gd name="connsiteX5" fmla="*/ 6497 w 10000"/>
              <a:gd name="connsiteY5" fmla="*/ 4129 h 9567"/>
              <a:gd name="connsiteX6" fmla="*/ 6767 w 10000"/>
              <a:gd name="connsiteY6" fmla="*/ 3253 h 9567"/>
              <a:gd name="connsiteX7" fmla="*/ 6767 w 10000"/>
              <a:gd name="connsiteY7" fmla="*/ 2621 h 9567"/>
              <a:gd name="connsiteX8" fmla="*/ 6767 w 10000"/>
              <a:gd name="connsiteY8" fmla="*/ 2404 h 9567"/>
              <a:gd name="connsiteX9" fmla="*/ 6767 w 10000"/>
              <a:gd name="connsiteY9" fmla="*/ 2189 h 9567"/>
              <a:gd name="connsiteX10" fmla="*/ 6767 w 10000"/>
              <a:gd name="connsiteY10" fmla="*/ 1965 h 9567"/>
              <a:gd name="connsiteX11" fmla="*/ 6767 w 10000"/>
              <a:gd name="connsiteY11" fmla="*/ 1965 h 9567"/>
              <a:gd name="connsiteX12" fmla="*/ 6767 w 10000"/>
              <a:gd name="connsiteY12" fmla="*/ 1965 h 9567"/>
              <a:gd name="connsiteX13" fmla="*/ 6497 w 10000"/>
              <a:gd name="connsiteY13" fmla="*/ 1965 h 9567"/>
              <a:gd name="connsiteX14" fmla="*/ 6225 w 10000"/>
              <a:gd name="connsiteY14" fmla="*/ 1965 h 9567"/>
              <a:gd name="connsiteX15" fmla="*/ 5956 w 10000"/>
              <a:gd name="connsiteY15" fmla="*/ 1965 h 9567"/>
              <a:gd name="connsiteX16" fmla="*/ 5680 w 10000"/>
              <a:gd name="connsiteY16" fmla="*/ 1965 h 9567"/>
              <a:gd name="connsiteX17" fmla="*/ 5138 w 10000"/>
              <a:gd name="connsiteY17" fmla="*/ 2189 h 9567"/>
              <a:gd name="connsiteX18" fmla="*/ 4863 w 10000"/>
              <a:gd name="connsiteY18" fmla="*/ 2189 h 9567"/>
              <a:gd name="connsiteX19" fmla="*/ 4321 w 10000"/>
              <a:gd name="connsiteY19" fmla="*/ 2404 h 9567"/>
              <a:gd name="connsiteX20" fmla="*/ 2959 w 10000"/>
              <a:gd name="connsiteY20" fmla="*/ 2621 h 9567"/>
              <a:gd name="connsiteX21" fmla="*/ 1905 w 10000"/>
              <a:gd name="connsiteY21" fmla="*/ 2621 h 9567"/>
              <a:gd name="connsiteX22" fmla="*/ 818 w 10000"/>
              <a:gd name="connsiteY22" fmla="*/ 2817 h 9567"/>
              <a:gd name="connsiteX23" fmla="*/ 0 w 10000"/>
              <a:gd name="connsiteY23" fmla="*/ 2817 h 9567"/>
              <a:gd name="connsiteX24" fmla="*/ 0 w 10000"/>
              <a:gd name="connsiteY24" fmla="*/ 1965 h 9567"/>
              <a:gd name="connsiteX25" fmla="*/ 818 w 10000"/>
              <a:gd name="connsiteY25" fmla="*/ 1965 h 9567"/>
              <a:gd name="connsiteX26" fmla="*/ 1905 w 10000"/>
              <a:gd name="connsiteY26" fmla="*/ 1750 h 9567"/>
              <a:gd name="connsiteX27" fmla="*/ 2959 w 10000"/>
              <a:gd name="connsiteY27" fmla="*/ 1750 h 9567"/>
              <a:gd name="connsiteX28" fmla="*/ 4050 w 10000"/>
              <a:gd name="connsiteY28" fmla="*/ 1531 h 9567"/>
              <a:gd name="connsiteX29" fmla="*/ 4863 w 10000"/>
              <a:gd name="connsiteY29" fmla="*/ 1091 h 9567"/>
              <a:gd name="connsiteX30" fmla="*/ 5680 w 10000"/>
              <a:gd name="connsiteY30" fmla="*/ 1091 h 9567"/>
              <a:gd name="connsiteX31" fmla="*/ 6225 w 10000"/>
              <a:gd name="connsiteY31" fmla="*/ 875 h 9567"/>
              <a:gd name="connsiteX32" fmla="*/ 6497 w 10000"/>
              <a:gd name="connsiteY32" fmla="*/ 433 h 9567"/>
              <a:gd name="connsiteX33" fmla="*/ 6767 w 10000"/>
              <a:gd name="connsiteY33" fmla="*/ 433 h 9567"/>
              <a:gd name="connsiteX34" fmla="*/ 7040 w 10000"/>
              <a:gd name="connsiteY34" fmla="*/ 217 h 9567"/>
              <a:gd name="connsiteX35" fmla="*/ 7314 w 10000"/>
              <a:gd name="connsiteY35" fmla="*/ 217 h 9567"/>
              <a:gd name="connsiteX36" fmla="*/ 7314 w 10000"/>
              <a:gd name="connsiteY36" fmla="*/ 0 h 9567"/>
              <a:gd name="connsiteX37" fmla="*/ 7585 w 10000"/>
              <a:gd name="connsiteY37" fmla="*/ 217 h 9567"/>
              <a:gd name="connsiteX38" fmla="*/ 7859 w 10000"/>
              <a:gd name="connsiteY38" fmla="*/ 217 h 9567"/>
              <a:gd name="connsiteX39" fmla="*/ 8403 w 10000"/>
              <a:gd name="connsiteY39" fmla="*/ 433 h 9567"/>
              <a:gd name="connsiteX40" fmla="*/ 8946 w 10000"/>
              <a:gd name="connsiteY40" fmla="*/ 875 h 9567"/>
              <a:gd name="connsiteX41" fmla="*/ 9184 w 10000"/>
              <a:gd name="connsiteY41" fmla="*/ 1091 h 9567"/>
              <a:gd name="connsiteX42" fmla="*/ 9731 w 10000"/>
              <a:gd name="connsiteY42" fmla="*/ 1531 h 9567"/>
              <a:gd name="connsiteX43" fmla="*/ 9731 w 10000"/>
              <a:gd name="connsiteY43" fmla="*/ 1750 h 9567"/>
              <a:gd name="connsiteX44" fmla="*/ 10000 w 10000"/>
              <a:gd name="connsiteY44" fmla="*/ 1965 h 9567"/>
              <a:gd name="connsiteX45" fmla="*/ 9731 w 10000"/>
              <a:gd name="connsiteY45" fmla="*/ 2189 h 9567"/>
              <a:gd name="connsiteX46" fmla="*/ 9456 w 10000"/>
              <a:gd name="connsiteY46" fmla="*/ 2404 h 9567"/>
              <a:gd name="connsiteX47" fmla="*/ 9184 w 10000"/>
              <a:gd name="connsiteY47" fmla="*/ 2404 h 9567"/>
              <a:gd name="connsiteX48" fmla="*/ 8946 w 10000"/>
              <a:gd name="connsiteY48" fmla="*/ 2621 h 9567"/>
              <a:gd name="connsiteX49" fmla="*/ 8676 w 10000"/>
              <a:gd name="connsiteY49" fmla="*/ 3253 h 9567"/>
              <a:gd name="connsiteX50" fmla="*/ 8403 w 10000"/>
              <a:gd name="connsiteY50" fmla="*/ 3691 h 9567"/>
              <a:gd name="connsiteX51" fmla="*/ 8403 w 10000"/>
              <a:gd name="connsiteY51" fmla="*/ 4344 h 9567"/>
              <a:gd name="connsiteX52" fmla="*/ 8129 w 10000"/>
              <a:gd name="connsiteY52" fmla="*/ 5003 h 9567"/>
              <a:gd name="connsiteX53" fmla="*/ 7859 w 10000"/>
              <a:gd name="connsiteY53" fmla="*/ 5657 h 9567"/>
              <a:gd name="connsiteX54" fmla="*/ 7859 w 10000"/>
              <a:gd name="connsiteY54" fmla="*/ 6749 h 9567"/>
              <a:gd name="connsiteX55" fmla="*/ 7585 w 10000"/>
              <a:gd name="connsiteY55" fmla="*/ 7626 h 9567"/>
              <a:gd name="connsiteX56" fmla="*/ 7314 w 10000"/>
              <a:gd name="connsiteY56" fmla="*/ 8473 h 9567"/>
              <a:gd name="connsiteX57" fmla="*/ 7314 w 10000"/>
              <a:gd name="connsiteY57" fmla="*/ 9341 h 9567"/>
              <a:gd name="connsiteX0" fmla="*/ 5680 w 10000"/>
              <a:gd name="connsiteY0" fmla="*/ 10000 h 10000"/>
              <a:gd name="connsiteX1" fmla="*/ 5956 w 10000"/>
              <a:gd name="connsiteY1" fmla="*/ 8856 h 10000"/>
              <a:gd name="connsiteX2" fmla="*/ 6225 w 10000"/>
              <a:gd name="connsiteY2" fmla="*/ 7516 h 10000"/>
              <a:gd name="connsiteX3" fmla="*/ 6225 w 10000"/>
              <a:gd name="connsiteY3" fmla="*/ 6371 h 10000"/>
              <a:gd name="connsiteX4" fmla="*/ 6497 w 10000"/>
              <a:gd name="connsiteY4" fmla="*/ 5229 h 10000"/>
              <a:gd name="connsiteX5" fmla="*/ 6497 w 10000"/>
              <a:gd name="connsiteY5" fmla="*/ 4316 h 10000"/>
              <a:gd name="connsiteX6" fmla="*/ 6767 w 10000"/>
              <a:gd name="connsiteY6" fmla="*/ 3400 h 10000"/>
              <a:gd name="connsiteX7" fmla="*/ 6767 w 10000"/>
              <a:gd name="connsiteY7" fmla="*/ 2740 h 10000"/>
              <a:gd name="connsiteX8" fmla="*/ 6767 w 10000"/>
              <a:gd name="connsiteY8" fmla="*/ 2513 h 10000"/>
              <a:gd name="connsiteX9" fmla="*/ 6767 w 10000"/>
              <a:gd name="connsiteY9" fmla="*/ 2288 h 10000"/>
              <a:gd name="connsiteX10" fmla="*/ 6767 w 10000"/>
              <a:gd name="connsiteY10" fmla="*/ 2054 h 10000"/>
              <a:gd name="connsiteX11" fmla="*/ 6767 w 10000"/>
              <a:gd name="connsiteY11" fmla="*/ 2054 h 10000"/>
              <a:gd name="connsiteX12" fmla="*/ 6767 w 10000"/>
              <a:gd name="connsiteY12" fmla="*/ 2054 h 10000"/>
              <a:gd name="connsiteX13" fmla="*/ 6497 w 10000"/>
              <a:gd name="connsiteY13" fmla="*/ 2054 h 10000"/>
              <a:gd name="connsiteX14" fmla="*/ 6225 w 10000"/>
              <a:gd name="connsiteY14" fmla="*/ 2054 h 10000"/>
              <a:gd name="connsiteX15" fmla="*/ 5956 w 10000"/>
              <a:gd name="connsiteY15" fmla="*/ 2054 h 10000"/>
              <a:gd name="connsiteX16" fmla="*/ 5680 w 10000"/>
              <a:gd name="connsiteY16" fmla="*/ 2054 h 10000"/>
              <a:gd name="connsiteX17" fmla="*/ 5138 w 10000"/>
              <a:gd name="connsiteY17" fmla="*/ 2288 h 10000"/>
              <a:gd name="connsiteX18" fmla="*/ 4863 w 10000"/>
              <a:gd name="connsiteY18" fmla="*/ 2288 h 10000"/>
              <a:gd name="connsiteX19" fmla="*/ 4321 w 10000"/>
              <a:gd name="connsiteY19" fmla="*/ 2513 h 10000"/>
              <a:gd name="connsiteX20" fmla="*/ 2959 w 10000"/>
              <a:gd name="connsiteY20" fmla="*/ 2740 h 10000"/>
              <a:gd name="connsiteX21" fmla="*/ 1905 w 10000"/>
              <a:gd name="connsiteY21" fmla="*/ 2740 h 10000"/>
              <a:gd name="connsiteX22" fmla="*/ 818 w 10000"/>
              <a:gd name="connsiteY22" fmla="*/ 2944 h 10000"/>
              <a:gd name="connsiteX23" fmla="*/ 0 w 10000"/>
              <a:gd name="connsiteY23" fmla="*/ 2944 h 10000"/>
              <a:gd name="connsiteX24" fmla="*/ 0 w 10000"/>
              <a:gd name="connsiteY24" fmla="*/ 2054 h 10000"/>
              <a:gd name="connsiteX25" fmla="*/ 818 w 10000"/>
              <a:gd name="connsiteY25" fmla="*/ 2054 h 10000"/>
              <a:gd name="connsiteX26" fmla="*/ 1905 w 10000"/>
              <a:gd name="connsiteY26" fmla="*/ 1829 h 10000"/>
              <a:gd name="connsiteX27" fmla="*/ 2959 w 10000"/>
              <a:gd name="connsiteY27" fmla="*/ 1829 h 10000"/>
              <a:gd name="connsiteX28" fmla="*/ 4050 w 10000"/>
              <a:gd name="connsiteY28" fmla="*/ 1600 h 10000"/>
              <a:gd name="connsiteX29" fmla="*/ 4863 w 10000"/>
              <a:gd name="connsiteY29" fmla="*/ 1140 h 10000"/>
              <a:gd name="connsiteX30" fmla="*/ 5680 w 10000"/>
              <a:gd name="connsiteY30" fmla="*/ 1140 h 10000"/>
              <a:gd name="connsiteX31" fmla="*/ 6225 w 10000"/>
              <a:gd name="connsiteY31" fmla="*/ 915 h 10000"/>
              <a:gd name="connsiteX32" fmla="*/ 6497 w 10000"/>
              <a:gd name="connsiteY32" fmla="*/ 453 h 10000"/>
              <a:gd name="connsiteX33" fmla="*/ 6767 w 10000"/>
              <a:gd name="connsiteY33" fmla="*/ 453 h 10000"/>
              <a:gd name="connsiteX34" fmla="*/ 7040 w 10000"/>
              <a:gd name="connsiteY34" fmla="*/ 227 h 10000"/>
              <a:gd name="connsiteX35" fmla="*/ 7314 w 10000"/>
              <a:gd name="connsiteY35" fmla="*/ 227 h 10000"/>
              <a:gd name="connsiteX36" fmla="*/ 7314 w 10000"/>
              <a:gd name="connsiteY36" fmla="*/ 0 h 10000"/>
              <a:gd name="connsiteX37" fmla="*/ 7585 w 10000"/>
              <a:gd name="connsiteY37" fmla="*/ 227 h 10000"/>
              <a:gd name="connsiteX38" fmla="*/ 7859 w 10000"/>
              <a:gd name="connsiteY38" fmla="*/ 227 h 10000"/>
              <a:gd name="connsiteX39" fmla="*/ 8403 w 10000"/>
              <a:gd name="connsiteY39" fmla="*/ 453 h 10000"/>
              <a:gd name="connsiteX40" fmla="*/ 8946 w 10000"/>
              <a:gd name="connsiteY40" fmla="*/ 915 h 10000"/>
              <a:gd name="connsiteX41" fmla="*/ 9184 w 10000"/>
              <a:gd name="connsiteY41" fmla="*/ 1140 h 10000"/>
              <a:gd name="connsiteX42" fmla="*/ 9731 w 10000"/>
              <a:gd name="connsiteY42" fmla="*/ 1600 h 10000"/>
              <a:gd name="connsiteX43" fmla="*/ 9731 w 10000"/>
              <a:gd name="connsiteY43" fmla="*/ 1829 h 10000"/>
              <a:gd name="connsiteX44" fmla="*/ 10000 w 10000"/>
              <a:gd name="connsiteY44" fmla="*/ 2054 h 10000"/>
              <a:gd name="connsiteX45" fmla="*/ 9731 w 10000"/>
              <a:gd name="connsiteY45" fmla="*/ 2288 h 10000"/>
              <a:gd name="connsiteX46" fmla="*/ 9456 w 10000"/>
              <a:gd name="connsiteY46" fmla="*/ 2513 h 10000"/>
              <a:gd name="connsiteX47" fmla="*/ 9184 w 10000"/>
              <a:gd name="connsiteY47" fmla="*/ 2513 h 10000"/>
              <a:gd name="connsiteX48" fmla="*/ 8946 w 10000"/>
              <a:gd name="connsiteY48" fmla="*/ 2740 h 10000"/>
              <a:gd name="connsiteX49" fmla="*/ 8676 w 10000"/>
              <a:gd name="connsiteY49" fmla="*/ 3400 h 10000"/>
              <a:gd name="connsiteX50" fmla="*/ 8403 w 10000"/>
              <a:gd name="connsiteY50" fmla="*/ 3858 h 10000"/>
              <a:gd name="connsiteX51" fmla="*/ 8403 w 10000"/>
              <a:gd name="connsiteY51" fmla="*/ 4541 h 10000"/>
              <a:gd name="connsiteX52" fmla="*/ 8129 w 10000"/>
              <a:gd name="connsiteY52" fmla="*/ 5229 h 10000"/>
              <a:gd name="connsiteX53" fmla="*/ 7859 w 10000"/>
              <a:gd name="connsiteY53" fmla="*/ 5913 h 10000"/>
              <a:gd name="connsiteX54" fmla="*/ 7859 w 10000"/>
              <a:gd name="connsiteY54" fmla="*/ 7054 h 10000"/>
              <a:gd name="connsiteX55" fmla="*/ 7585 w 10000"/>
              <a:gd name="connsiteY55" fmla="*/ 7971 h 10000"/>
              <a:gd name="connsiteX56" fmla="*/ 7314 w 10000"/>
              <a:gd name="connsiteY56" fmla="*/ 8856 h 10000"/>
              <a:gd name="connsiteX0" fmla="*/ 5956 w 10000"/>
              <a:gd name="connsiteY0" fmla="*/ 8856 h 8856"/>
              <a:gd name="connsiteX1" fmla="*/ 6225 w 10000"/>
              <a:gd name="connsiteY1" fmla="*/ 7516 h 8856"/>
              <a:gd name="connsiteX2" fmla="*/ 6225 w 10000"/>
              <a:gd name="connsiteY2" fmla="*/ 6371 h 8856"/>
              <a:gd name="connsiteX3" fmla="*/ 6497 w 10000"/>
              <a:gd name="connsiteY3" fmla="*/ 5229 h 8856"/>
              <a:gd name="connsiteX4" fmla="*/ 6497 w 10000"/>
              <a:gd name="connsiteY4" fmla="*/ 4316 h 8856"/>
              <a:gd name="connsiteX5" fmla="*/ 6767 w 10000"/>
              <a:gd name="connsiteY5" fmla="*/ 3400 h 8856"/>
              <a:gd name="connsiteX6" fmla="*/ 6767 w 10000"/>
              <a:gd name="connsiteY6" fmla="*/ 2740 h 8856"/>
              <a:gd name="connsiteX7" fmla="*/ 6767 w 10000"/>
              <a:gd name="connsiteY7" fmla="*/ 2513 h 8856"/>
              <a:gd name="connsiteX8" fmla="*/ 6767 w 10000"/>
              <a:gd name="connsiteY8" fmla="*/ 2288 h 8856"/>
              <a:gd name="connsiteX9" fmla="*/ 6767 w 10000"/>
              <a:gd name="connsiteY9" fmla="*/ 2054 h 8856"/>
              <a:gd name="connsiteX10" fmla="*/ 6767 w 10000"/>
              <a:gd name="connsiteY10" fmla="*/ 2054 h 8856"/>
              <a:gd name="connsiteX11" fmla="*/ 6767 w 10000"/>
              <a:gd name="connsiteY11" fmla="*/ 2054 h 8856"/>
              <a:gd name="connsiteX12" fmla="*/ 6497 w 10000"/>
              <a:gd name="connsiteY12" fmla="*/ 2054 h 8856"/>
              <a:gd name="connsiteX13" fmla="*/ 6225 w 10000"/>
              <a:gd name="connsiteY13" fmla="*/ 2054 h 8856"/>
              <a:gd name="connsiteX14" fmla="*/ 5956 w 10000"/>
              <a:gd name="connsiteY14" fmla="*/ 2054 h 8856"/>
              <a:gd name="connsiteX15" fmla="*/ 5680 w 10000"/>
              <a:gd name="connsiteY15" fmla="*/ 2054 h 8856"/>
              <a:gd name="connsiteX16" fmla="*/ 5138 w 10000"/>
              <a:gd name="connsiteY16" fmla="*/ 2288 h 8856"/>
              <a:gd name="connsiteX17" fmla="*/ 4863 w 10000"/>
              <a:gd name="connsiteY17" fmla="*/ 2288 h 8856"/>
              <a:gd name="connsiteX18" fmla="*/ 4321 w 10000"/>
              <a:gd name="connsiteY18" fmla="*/ 2513 h 8856"/>
              <a:gd name="connsiteX19" fmla="*/ 2959 w 10000"/>
              <a:gd name="connsiteY19" fmla="*/ 2740 h 8856"/>
              <a:gd name="connsiteX20" fmla="*/ 1905 w 10000"/>
              <a:gd name="connsiteY20" fmla="*/ 2740 h 8856"/>
              <a:gd name="connsiteX21" fmla="*/ 818 w 10000"/>
              <a:gd name="connsiteY21" fmla="*/ 2944 h 8856"/>
              <a:gd name="connsiteX22" fmla="*/ 0 w 10000"/>
              <a:gd name="connsiteY22" fmla="*/ 2944 h 8856"/>
              <a:gd name="connsiteX23" fmla="*/ 0 w 10000"/>
              <a:gd name="connsiteY23" fmla="*/ 2054 h 8856"/>
              <a:gd name="connsiteX24" fmla="*/ 818 w 10000"/>
              <a:gd name="connsiteY24" fmla="*/ 2054 h 8856"/>
              <a:gd name="connsiteX25" fmla="*/ 1905 w 10000"/>
              <a:gd name="connsiteY25" fmla="*/ 1829 h 8856"/>
              <a:gd name="connsiteX26" fmla="*/ 2959 w 10000"/>
              <a:gd name="connsiteY26" fmla="*/ 1829 h 8856"/>
              <a:gd name="connsiteX27" fmla="*/ 4050 w 10000"/>
              <a:gd name="connsiteY27" fmla="*/ 1600 h 8856"/>
              <a:gd name="connsiteX28" fmla="*/ 4863 w 10000"/>
              <a:gd name="connsiteY28" fmla="*/ 1140 h 8856"/>
              <a:gd name="connsiteX29" fmla="*/ 5680 w 10000"/>
              <a:gd name="connsiteY29" fmla="*/ 1140 h 8856"/>
              <a:gd name="connsiteX30" fmla="*/ 6225 w 10000"/>
              <a:gd name="connsiteY30" fmla="*/ 915 h 8856"/>
              <a:gd name="connsiteX31" fmla="*/ 6497 w 10000"/>
              <a:gd name="connsiteY31" fmla="*/ 453 h 8856"/>
              <a:gd name="connsiteX32" fmla="*/ 6767 w 10000"/>
              <a:gd name="connsiteY32" fmla="*/ 453 h 8856"/>
              <a:gd name="connsiteX33" fmla="*/ 7040 w 10000"/>
              <a:gd name="connsiteY33" fmla="*/ 227 h 8856"/>
              <a:gd name="connsiteX34" fmla="*/ 7314 w 10000"/>
              <a:gd name="connsiteY34" fmla="*/ 227 h 8856"/>
              <a:gd name="connsiteX35" fmla="*/ 7314 w 10000"/>
              <a:gd name="connsiteY35" fmla="*/ 0 h 8856"/>
              <a:gd name="connsiteX36" fmla="*/ 7585 w 10000"/>
              <a:gd name="connsiteY36" fmla="*/ 227 h 8856"/>
              <a:gd name="connsiteX37" fmla="*/ 7859 w 10000"/>
              <a:gd name="connsiteY37" fmla="*/ 227 h 8856"/>
              <a:gd name="connsiteX38" fmla="*/ 8403 w 10000"/>
              <a:gd name="connsiteY38" fmla="*/ 453 h 8856"/>
              <a:gd name="connsiteX39" fmla="*/ 8946 w 10000"/>
              <a:gd name="connsiteY39" fmla="*/ 915 h 8856"/>
              <a:gd name="connsiteX40" fmla="*/ 9184 w 10000"/>
              <a:gd name="connsiteY40" fmla="*/ 1140 h 8856"/>
              <a:gd name="connsiteX41" fmla="*/ 9731 w 10000"/>
              <a:gd name="connsiteY41" fmla="*/ 1600 h 8856"/>
              <a:gd name="connsiteX42" fmla="*/ 9731 w 10000"/>
              <a:gd name="connsiteY42" fmla="*/ 1829 h 8856"/>
              <a:gd name="connsiteX43" fmla="*/ 10000 w 10000"/>
              <a:gd name="connsiteY43" fmla="*/ 2054 h 8856"/>
              <a:gd name="connsiteX44" fmla="*/ 9731 w 10000"/>
              <a:gd name="connsiteY44" fmla="*/ 2288 h 8856"/>
              <a:gd name="connsiteX45" fmla="*/ 9456 w 10000"/>
              <a:gd name="connsiteY45" fmla="*/ 2513 h 8856"/>
              <a:gd name="connsiteX46" fmla="*/ 9184 w 10000"/>
              <a:gd name="connsiteY46" fmla="*/ 2513 h 8856"/>
              <a:gd name="connsiteX47" fmla="*/ 8946 w 10000"/>
              <a:gd name="connsiteY47" fmla="*/ 2740 h 8856"/>
              <a:gd name="connsiteX48" fmla="*/ 8676 w 10000"/>
              <a:gd name="connsiteY48" fmla="*/ 3400 h 8856"/>
              <a:gd name="connsiteX49" fmla="*/ 8403 w 10000"/>
              <a:gd name="connsiteY49" fmla="*/ 3858 h 8856"/>
              <a:gd name="connsiteX50" fmla="*/ 8403 w 10000"/>
              <a:gd name="connsiteY50" fmla="*/ 4541 h 8856"/>
              <a:gd name="connsiteX51" fmla="*/ 8129 w 10000"/>
              <a:gd name="connsiteY51" fmla="*/ 5229 h 8856"/>
              <a:gd name="connsiteX52" fmla="*/ 7859 w 10000"/>
              <a:gd name="connsiteY52" fmla="*/ 5913 h 8856"/>
              <a:gd name="connsiteX53" fmla="*/ 7859 w 10000"/>
              <a:gd name="connsiteY53" fmla="*/ 7054 h 8856"/>
              <a:gd name="connsiteX54" fmla="*/ 7585 w 10000"/>
              <a:gd name="connsiteY54" fmla="*/ 7971 h 8856"/>
              <a:gd name="connsiteX55" fmla="*/ 7314 w 10000"/>
              <a:gd name="connsiteY55" fmla="*/ 8856 h 8856"/>
              <a:gd name="connsiteX0" fmla="*/ 5956 w 10000"/>
              <a:gd name="connsiteY0" fmla="*/ 10000 h 10000"/>
              <a:gd name="connsiteX1" fmla="*/ 6225 w 10000"/>
              <a:gd name="connsiteY1" fmla="*/ 8487 h 10000"/>
              <a:gd name="connsiteX2" fmla="*/ 6225 w 10000"/>
              <a:gd name="connsiteY2" fmla="*/ 7194 h 10000"/>
              <a:gd name="connsiteX3" fmla="*/ 6497 w 10000"/>
              <a:gd name="connsiteY3" fmla="*/ 5904 h 10000"/>
              <a:gd name="connsiteX4" fmla="*/ 6497 w 10000"/>
              <a:gd name="connsiteY4" fmla="*/ 4874 h 10000"/>
              <a:gd name="connsiteX5" fmla="*/ 6767 w 10000"/>
              <a:gd name="connsiteY5" fmla="*/ 3839 h 10000"/>
              <a:gd name="connsiteX6" fmla="*/ 6767 w 10000"/>
              <a:gd name="connsiteY6" fmla="*/ 3094 h 10000"/>
              <a:gd name="connsiteX7" fmla="*/ 6767 w 10000"/>
              <a:gd name="connsiteY7" fmla="*/ 2838 h 10000"/>
              <a:gd name="connsiteX8" fmla="*/ 6767 w 10000"/>
              <a:gd name="connsiteY8" fmla="*/ 2584 h 10000"/>
              <a:gd name="connsiteX9" fmla="*/ 6767 w 10000"/>
              <a:gd name="connsiteY9" fmla="*/ 2319 h 10000"/>
              <a:gd name="connsiteX10" fmla="*/ 6767 w 10000"/>
              <a:gd name="connsiteY10" fmla="*/ 2319 h 10000"/>
              <a:gd name="connsiteX11" fmla="*/ 6767 w 10000"/>
              <a:gd name="connsiteY11" fmla="*/ 2319 h 10000"/>
              <a:gd name="connsiteX12" fmla="*/ 6497 w 10000"/>
              <a:gd name="connsiteY12" fmla="*/ 2319 h 10000"/>
              <a:gd name="connsiteX13" fmla="*/ 6225 w 10000"/>
              <a:gd name="connsiteY13" fmla="*/ 2319 h 10000"/>
              <a:gd name="connsiteX14" fmla="*/ 5956 w 10000"/>
              <a:gd name="connsiteY14" fmla="*/ 2319 h 10000"/>
              <a:gd name="connsiteX15" fmla="*/ 5680 w 10000"/>
              <a:gd name="connsiteY15" fmla="*/ 2319 h 10000"/>
              <a:gd name="connsiteX16" fmla="*/ 5138 w 10000"/>
              <a:gd name="connsiteY16" fmla="*/ 2584 h 10000"/>
              <a:gd name="connsiteX17" fmla="*/ 4863 w 10000"/>
              <a:gd name="connsiteY17" fmla="*/ 2584 h 10000"/>
              <a:gd name="connsiteX18" fmla="*/ 4321 w 10000"/>
              <a:gd name="connsiteY18" fmla="*/ 2838 h 10000"/>
              <a:gd name="connsiteX19" fmla="*/ 2959 w 10000"/>
              <a:gd name="connsiteY19" fmla="*/ 3094 h 10000"/>
              <a:gd name="connsiteX20" fmla="*/ 1905 w 10000"/>
              <a:gd name="connsiteY20" fmla="*/ 3094 h 10000"/>
              <a:gd name="connsiteX21" fmla="*/ 818 w 10000"/>
              <a:gd name="connsiteY21" fmla="*/ 3324 h 10000"/>
              <a:gd name="connsiteX22" fmla="*/ 0 w 10000"/>
              <a:gd name="connsiteY22" fmla="*/ 3324 h 10000"/>
              <a:gd name="connsiteX23" fmla="*/ 0 w 10000"/>
              <a:gd name="connsiteY23" fmla="*/ 2319 h 10000"/>
              <a:gd name="connsiteX24" fmla="*/ 818 w 10000"/>
              <a:gd name="connsiteY24" fmla="*/ 2319 h 10000"/>
              <a:gd name="connsiteX25" fmla="*/ 1905 w 10000"/>
              <a:gd name="connsiteY25" fmla="*/ 2065 h 10000"/>
              <a:gd name="connsiteX26" fmla="*/ 2959 w 10000"/>
              <a:gd name="connsiteY26" fmla="*/ 2065 h 10000"/>
              <a:gd name="connsiteX27" fmla="*/ 4050 w 10000"/>
              <a:gd name="connsiteY27" fmla="*/ 1807 h 10000"/>
              <a:gd name="connsiteX28" fmla="*/ 4863 w 10000"/>
              <a:gd name="connsiteY28" fmla="*/ 1287 h 10000"/>
              <a:gd name="connsiteX29" fmla="*/ 5680 w 10000"/>
              <a:gd name="connsiteY29" fmla="*/ 1287 h 10000"/>
              <a:gd name="connsiteX30" fmla="*/ 6225 w 10000"/>
              <a:gd name="connsiteY30" fmla="*/ 1033 h 10000"/>
              <a:gd name="connsiteX31" fmla="*/ 6497 w 10000"/>
              <a:gd name="connsiteY31" fmla="*/ 512 h 10000"/>
              <a:gd name="connsiteX32" fmla="*/ 6767 w 10000"/>
              <a:gd name="connsiteY32" fmla="*/ 512 h 10000"/>
              <a:gd name="connsiteX33" fmla="*/ 7040 w 10000"/>
              <a:gd name="connsiteY33" fmla="*/ 256 h 10000"/>
              <a:gd name="connsiteX34" fmla="*/ 7314 w 10000"/>
              <a:gd name="connsiteY34" fmla="*/ 256 h 10000"/>
              <a:gd name="connsiteX35" fmla="*/ 7314 w 10000"/>
              <a:gd name="connsiteY35" fmla="*/ 0 h 10000"/>
              <a:gd name="connsiteX36" fmla="*/ 7585 w 10000"/>
              <a:gd name="connsiteY36" fmla="*/ 256 h 10000"/>
              <a:gd name="connsiteX37" fmla="*/ 7859 w 10000"/>
              <a:gd name="connsiteY37" fmla="*/ 256 h 10000"/>
              <a:gd name="connsiteX38" fmla="*/ 8403 w 10000"/>
              <a:gd name="connsiteY38" fmla="*/ 512 h 10000"/>
              <a:gd name="connsiteX39" fmla="*/ 8946 w 10000"/>
              <a:gd name="connsiteY39" fmla="*/ 1033 h 10000"/>
              <a:gd name="connsiteX40" fmla="*/ 9184 w 10000"/>
              <a:gd name="connsiteY40" fmla="*/ 1287 h 10000"/>
              <a:gd name="connsiteX41" fmla="*/ 9731 w 10000"/>
              <a:gd name="connsiteY41" fmla="*/ 1807 h 10000"/>
              <a:gd name="connsiteX42" fmla="*/ 9731 w 10000"/>
              <a:gd name="connsiteY42" fmla="*/ 2065 h 10000"/>
              <a:gd name="connsiteX43" fmla="*/ 10000 w 10000"/>
              <a:gd name="connsiteY43" fmla="*/ 2319 h 10000"/>
              <a:gd name="connsiteX44" fmla="*/ 9731 w 10000"/>
              <a:gd name="connsiteY44" fmla="*/ 2584 h 10000"/>
              <a:gd name="connsiteX45" fmla="*/ 9456 w 10000"/>
              <a:gd name="connsiteY45" fmla="*/ 2838 h 10000"/>
              <a:gd name="connsiteX46" fmla="*/ 9184 w 10000"/>
              <a:gd name="connsiteY46" fmla="*/ 2838 h 10000"/>
              <a:gd name="connsiteX47" fmla="*/ 8946 w 10000"/>
              <a:gd name="connsiteY47" fmla="*/ 3094 h 10000"/>
              <a:gd name="connsiteX48" fmla="*/ 8676 w 10000"/>
              <a:gd name="connsiteY48" fmla="*/ 3839 h 10000"/>
              <a:gd name="connsiteX49" fmla="*/ 8403 w 10000"/>
              <a:gd name="connsiteY49" fmla="*/ 4356 h 10000"/>
              <a:gd name="connsiteX50" fmla="*/ 8403 w 10000"/>
              <a:gd name="connsiteY50" fmla="*/ 5128 h 10000"/>
              <a:gd name="connsiteX51" fmla="*/ 8129 w 10000"/>
              <a:gd name="connsiteY51" fmla="*/ 5904 h 10000"/>
              <a:gd name="connsiteX52" fmla="*/ 7859 w 10000"/>
              <a:gd name="connsiteY52" fmla="*/ 6677 h 10000"/>
              <a:gd name="connsiteX53" fmla="*/ 7859 w 10000"/>
              <a:gd name="connsiteY53" fmla="*/ 7965 h 10000"/>
              <a:gd name="connsiteX54" fmla="*/ 7585 w 10000"/>
              <a:gd name="connsiteY54" fmla="*/ 9001 h 10000"/>
              <a:gd name="connsiteX0" fmla="*/ 6225 w 10000"/>
              <a:gd name="connsiteY0" fmla="*/ 8487 h 9001"/>
              <a:gd name="connsiteX1" fmla="*/ 6225 w 10000"/>
              <a:gd name="connsiteY1" fmla="*/ 7194 h 9001"/>
              <a:gd name="connsiteX2" fmla="*/ 6497 w 10000"/>
              <a:gd name="connsiteY2" fmla="*/ 5904 h 9001"/>
              <a:gd name="connsiteX3" fmla="*/ 6497 w 10000"/>
              <a:gd name="connsiteY3" fmla="*/ 4874 h 9001"/>
              <a:gd name="connsiteX4" fmla="*/ 6767 w 10000"/>
              <a:gd name="connsiteY4" fmla="*/ 3839 h 9001"/>
              <a:gd name="connsiteX5" fmla="*/ 6767 w 10000"/>
              <a:gd name="connsiteY5" fmla="*/ 3094 h 9001"/>
              <a:gd name="connsiteX6" fmla="*/ 6767 w 10000"/>
              <a:gd name="connsiteY6" fmla="*/ 2838 h 9001"/>
              <a:gd name="connsiteX7" fmla="*/ 6767 w 10000"/>
              <a:gd name="connsiteY7" fmla="*/ 2584 h 9001"/>
              <a:gd name="connsiteX8" fmla="*/ 6767 w 10000"/>
              <a:gd name="connsiteY8" fmla="*/ 2319 h 9001"/>
              <a:gd name="connsiteX9" fmla="*/ 6767 w 10000"/>
              <a:gd name="connsiteY9" fmla="*/ 2319 h 9001"/>
              <a:gd name="connsiteX10" fmla="*/ 6767 w 10000"/>
              <a:gd name="connsiteY10" fmla="*/ 2319 h 9001"/>
              <a:gd name="connsiteX11" fmla="*/ 6497 w 10000"/>
              <a:gd name="connsiteY11" fmla="*/ 2319 h 9001"/>
              <a:gd name="connsiteX12" fmla="*/ 6225 w 10000"/>
              <a:gd name="connsiteY12" fmla="*/ 2319 h 9001"/>
              <a:gd name="connsiteX13" fmla="*/ 5956 w 10000"/>
              <a:gd name="connsiteY13" fmla="*/ 2319 h 9001"/>
              <a:gd name="connsiteX14" fmla="*/ 5680 w 10000"/>
              <a:gd name="connsiteY14" fmla="*/ 2319 h 9001"/>
              <a:gd name="connsiteX15" fmla="*/ 5138 w 10000"/>
              <a:gd name="connsiteY15" fmla="*/ 2584 h 9001"/>
              <a:gd name="connsiteX16" fmla="*/ 4863 w 10000"/>
              <a:gd name="connsiteY16" fmla="*/ 2584 h 9001"/>
              <a:gd name="connsiteX17" fmla="*/ 4321 w 10000"/>
              <a:gd name="connsiteY17" fmla="*/ 2838 h 9001"/>
              <a:gd name="connsiteX18" fmla="*/ 2959 w 10000"/>
              <a:gd name="connsiteY18" fmla="*/ 3094 h 9001"/>
              <a:gd name="connsiteX19" fmla="*/ 1905 w 10000"/>
              <a:gd name="connsiteY19" fmla="*/ 3094 h 9001"/>
              <a:gd name="connsiteX20" fmla="*/ 818 w 10000"/>
              <a:gd name="connsiteY20" fmla="*/ 3324 h 9001"/>
              <a:gd name="connsiteX21" fmla="*/ 0 w 10000"/>
              <a:gd name="connsiteY21" fmla="*/ 3324 h 9001"/>
              <a:gd name="connsiteX22" fmla="*/ 0 w 10000"/>
              <a:gd name="connsiteY22" fmla="*/ 2319 h 9001"/>
              <a:gd name="connsiteX23" fmla="*/ 818 w 10000"/>
              <a:gd name="connsiteY23" fmla="*/ 2319 h 9001"/>
              <a:gd name="connsiteX24" fmla="*/ 1905 w 10000"/>
              <a:gd name="connsiteY24" fmla="*/ 2065 h 9001"/>
              <a:gd name="connsiteX25" fmla="*/ 2959 w 10000"/>
              <a:gd name="connsiteY25" fmla="*/ 2065 h 9001"/>
              <a:gd name="connsiteX26" fmla="*/ 4050 w 10000"/>
              <a:gd name="connsiteY26" fmla="*/ 1807 h 9001"/>
              <a:gd name="connsiteX27" fmla="*/ 4863 w 10000"/>
              <a:gd name="connsiteY27" fmla="*/ 1287 h 9001"/>
              <a:gd name="connsiteX28" fmla="*/ 5680 w 10000"/>
              <a:gd name="connsiteY28" fmla="*/ 1287 h 9001"/>
              <a:gd name="connsiteX29" fmla="*/ 6225 w 10000"/>
              <a:gd name="connsiteY29" fmla="*/ 1033 h 9001"/>
              <a:gd name="connsiteX30" fmla="*/ 6497 w 10000"/>
              <a:gd name="connsiteY30" fmla="*/ 512 h 9001"/>
              <a:gd name="connsiteX31" fmla="*/ 6767 w 10000"/>
              <a:gd name="connsiteY31" fmla="*/ 512 h 9001"/>
              <a:gd name="connsiteX32" fmla="*/ 7040 w 10000"/>
              <a:gd name="connsiteY32" fmla="*/ 256 h 9001"/>
              <a:gd name="connsiteX33" fmla="*/ 7314 w 10000"/>
              <a:gd name="connsiteY33" fmla="*/ 256 h 9001"/>
              <a:gd name="connsiteX34" fmla="*/ 7314 w 10000"/>
              <a:gd name="connsiteY34" fmla="*/ 0 h 9001"/>
              <a:gd name="connsiteX35" fmla="*/ 7585 w 10000"/>
              <a:gd name="connsiteY35" fmla="*/ 256 h 9001"/>
              <a:gd name="connsiteX36" fmla="*/ 7859 w 10000"/>
              <a:gd name="connsiteY36" fmla="*/ 256 h 9001"/>
              <a:gd name="connsiteX37" fmla="*/ 8403 w 10000"/>
              <a:gd name="connsiteY37" fmla="*/ 512 h 9001"/>
              <a:gd name="connsiteX38" fmla="*/ 8946 w 10000"/>
              <a:gd name="connsiteY38" fmla="*/ 1033 h 9001"/>
              <a:gd name="connsiteX39" fmla="*/ 9184 w 10000"/>
              <a:gd name="connsiteY39" fmla="*/ 1287 h 9001"/>
              <a:gd name="connsiteX40" fmla="*/ 9731 w 10000"/>
              <a:gd name="connsiteY40" fmla="*/ 1807 h 9001"/>
              <a:gd name="connsiteX41" fmla="*/ 9731 w 10000"/>
              <a:gd name="connsiteY41" fmla="*/ 2065 h 9001"/>
              <a:gd name="connsiteX42" fmla="*/ 10000 w 10000"/>
              <a:gd name="connsiteY42" fmla="*/ 2319 h 9001"/>
              <a:gd name="connsiteX43" fmla="*/ 9731 w 10000"/>
              <a:gd name="connsiteY43" fmla="*/ 2584 h 9001"/>
              <a:gd name="connsiteX44" fmla="*/ 9456 w 10000"/>
              <a:gd name="connsiteY44" fmla="*/ 2838 h 9001"/>
              <a:gd name="connsiteX45" fmla="*/ 9184 w 10000"/>
              <a:gd name="connsiteY45" fmla="*/ 2838 h 9001"/>
              <a:gd name="connsiteX46" fmla="*/ 8946 w 10000"/>
              <a:gd name="connsiteY46" fmla="*/ 3094 h 9001"/>
              <a:gd name="connsiteX47" fmla="*/ 8676 w 10000"/>
              <a:gd name="connsiteY47" fmla="*/ 3839 h 9001"/>
              <a:gd name="connsiteX48" fmla="*/ 8403 w 10000"/>
              <a:gd name="connsiteY48" fmla="*/ 4356 h 9001"/>
              <a:gd name="connsiteX49" fmla="*/ 8403 w 10000"/>
              <a:gd name="connsiteY49" fmla="*/ 5128 h 9001"/>
              <a:gd name="connsiteX50" fmla="*/ 8129 w 10000"/>
              <a:gd name="connsiteY50" fmla="*/ 5904 h 9001"/>
              <a:gd name="connsiteX51" fmla="*/ 7859 w 10000"/>
              <a:gd name="connsiteY51" fmla="*/ 6677 h 9001"/>
              <a:gd name="connsiteX52" fmla="*/ 7859 w 10000"/>
              <a:gd name="connsiteY52" fmla="*/ 7965 h 9001"/>
              <a:gd name="connsiteX53" fmla="*/ 7585 w 10000"/>
              <a:gd name="connsiteY53" fmla="*/ 9001 h 9001"/>
              <a:gd name="connsiteX0" fmla="*/ 6225 w 10000"/>
              <a:gd name="connsiteY0" fmla="*/ 7992 h 10000"/>
              <a:gd name="connsiteX1" fmla="*/ 6497 w 10000"/>
              <a:gd name="connsiteY1" fmla="*/ 6559 h 10000"/>
              <a:gd name="connsiteX2" fmla="*/ 6497 w 10000"/>
              <a:gd name="connsiteY2" fmla="*/ 5415 h 10000"/>
              <a:gd name="connsiteX3" fmla="*/ 6767 w 10000"/>
              <a:gd name="connsiteY3" fmla="*/ 4265 h 10000"/>
              <a:gd name="connsiteX4" fmla="*/ 6767 w 10000"/>
              <a:gd name="connsiteY4" fmla="*/ 3437 h 10000"/>
              <a:gd name="connsiteX5" fmla="*/ 6767 w 10000"/>
              <a:gd name="connsiteY5" fmla="*/ 3153 h 10000"/>
              <a:gd name="connsiteX6" fmla="*/ 6767 w 10000"/>
              <a:gd name="connsiteY6" fmla="*/ 2871 h 10000"/>
              <a:gd name="connsiteX7" fmla="*/ 6767 w 10000"/>
              <a:gd name="connsiteY7" fmla="*/ 2576 h 10000"/>
              <a:gd name="connsiteX8" fmla="*/ 6767 w 10000"/>
              <a:gd name="connsiteY8" fmla="*/ 2576 h 10000"/>
              <a:gd name="connsiteX9" fmla="*/ 6767 w 10000"/>
              <a:gd name="connsiteY9" fmla="*/ 2576 h 10000"/>
              <a:gd name="connsiteX10" fmla="*/ 6497 w 10000"/>
              <a:gd name="connsiteY10" fmla="*/ 2576 h 10000"/>
              <a:gd name="connsiteX11" fmla="*/ 6225 w 10000"/>
              <a:gd name="connsiteY11" fmla="*/ 2576 h 10000"/>
              <a:gd name="connsiteX12" fmla="*/ 5956 w 10000"/>
              <a:gd name="connsiteY12" fmla="*/ 2576 h 10000"/>
              <a:gd name="connsiteX13" fmla="*/ 5680 w 10000"/>
              <a:gd name="connsiteY13" fmla="*/ 2576 h 10000"/>
              <a:gd name="connsiteX14" fmla="*/ 5138 w 10000"/>
              <a:gd name="connsiteY14" fmla="*/ 2871 h 10000"/>
              <a:gd name="connsiteX15" fmla="*/ 4863 w 10000"/>
              <a:gd name="connsiteY15" fmla="*/ 2871 h 10000"/>
              <a:gd name="connsiteX16" fmla="*/ 4321 w 10000"/>
              <a:gd name="connsiteY16" fmla="*/ 3153 h 10000"/>
              <a:gd name="connsiteX17" fmla="*/ 2959 w 10000"/>
              <a:gd name="connsiteY17" fmla="*/ 3437 h 10000"/>
              <a:gd name="connsiteX18" fmla="*/ 1905 w 10000"/>
              <a:gd name="connsiteY18" fmla="*/ 3437 h 10000"/>
              <a:gd name="connsiteX19" fmla="*/ 818 w 10000"/>
              <a:gd name="connsiteY19" fmla="*/ 3693 h 10000"/>
              <a:gd name="connsiteX20" fmla="*/ 0 w 10000"/>
              <a:gd name="connsiteY20" fmla="*/ 3693 h 10000"/>
              <a:gd name="connsiteX21" fmla="*/ 0 w 10000"/>
              <a:gd name="connsiteY21" fmla="*/ 2576 h 10000"/>
              <a:gd name="connsiteX22" fmla="*/ 818 w 10000"/>
              <a:gd name="connsiteY22" fmla="*/ 2576 h 10000"/>
              <a:gd name="connsiteX23" fmla="*/ 1905 w 10000"/>
              <a:gd name="connsiteY23" fmla="*/ 2294 h 10000"/>
              <a:gd name="connsiteX24" fmla="*/ 2959 w 10000"/>
              <a:gd name="connsiteY24" fmla="*/ 2294 h 10000"/>
              <a:gd name="connsiteX25" fmla="*/ 4050 w 10000"/>
              <a:gd name="connsiteY25" fmla="*/ 2008 h 10000"/>
              <a:gd name="connsiteX26" fmla="*/ 4863 w 10000"/>
              <a:gd name="connsiteY26" fmla="*/ 1430 h 10000"/>
              <a:gd name="connsiteX27" fmla="*/ 5680 w 10000"/>
              <a:gd name="connsiteY27" fmla="*/ 1430 h 10000"/>
              <a:gd name="connsiteX28" fmla="*/ 6225 w 10000"/>
              <a:gd name="connsiteY28" fmla="*/ 1148 h 10000"/>
              <a:gd name="connsiteX29" fmla="*/ 6497 w 10000"/>
              <a:gd name="connsiteY29" fmla="*/ 569 h 10000"/>
              <a:gd name="connsiteX30" fmla="*/ 6767 w 10000"/>
              <a:gd name="connsiteY30" fmla="*/ 569 h 10000"/>
              <a:gd name="connsiteX31" fmla="*/ 7040 w 10000"/>
              <a:gd name="connsiteY31" fmla="*/ 284 h 10000"/>
              <a:gd name="connsiteX32" fmla="*/ 7314 w 10000"/>
              <a:gd name="connsiteY32" fmla="*/ 284 h 10000"/>
              <a:gd name="connsiteX33" fmla="*/ 7314 w 10000"/>
              <a:gd name="connsiteY33" fmla="*/ 0 h 10000"/>
              <a:gd name="connsiteX34" fmla="*/ 7585 w 10000"/>
              <a:gd name="connsiteY34" fmla="*/ 284 h 10000"/>
              <a:gd name="connsiteX35" fmla="*/ 7859 w 10000"/>
              <a:gd name="connsiteY35" fmla="*/ 284 h 10000"/>
              <a:gd name="connsiteX36" fmla="*/ 8403 w 10000"/>
              <a:gd name="connsiteY36" fmla="*/ 569 h 10000"/>
              <a:gd name="connsiteX37" fmla="*/ 8946 w 10000"/>
              <a:gd name="connsiteY37" fmla="*/ 1148 h 10000"/>
              <a:gd name="connsiteX38" fmla="*/ 9184 w 10000"/>
              <a:gd name="connsiteY38" fmla="*/ 1430 h 10000"/>
              <a:gd name="connsiteX39" fmla="*/ 9731 w 10000"/>
              <a:gd name="connsiteY39" fmla="*/ 2008 h 10000"/>
              <a:gd name="connsiteX40" fmla="*/ 9731 w 10000"/>
              <a:gd name="connsiteY40" fmla="*/ 2294 h 10000"/>
              <a:gd name="connsiteX41" fmla="*/ 10000 w 10000"/>
              <a:gd name="connsiteY41" fmla="*/ 2576 h 10000"/>
              <a:gd name="connsiteX42" fmla="*/ 9731 w 10000"/>
              <a:gd name="connsiteY42" fmla="*/ 2871 h 10000"/>
              <a:gd name="connsiteX43" fmla="*/ 9456 w 10000"/>
              <a:gd name="connsiteY43" fmla="*/ 3153 h 10000"/>
              <a:gd name="connsiteX44" fmla="*/ 9184 w 10000"/>
              <a:gd name="connsiteY44" fmla="*/ 3153 h 10000"/>
              <a:gd name="connsiteX45" fmla="*/ 8946 w 10000"/>
              <a:gd name="connsiteY45" fmla="*/ 3437 h 10000"/>
              <a:gd name="connsiteX46" fmla="*/ 8676 w 10000"/>
              <a:gd name="connsiteY46" fmla="*/ 4265 h 10000"/>
              <a:gd name="connsiteX47" fmla="*/ 8403 w 10000"/>
              <a:gd name="connsiteY47" fmla="*/ 4839 h 10000"/>
              <a:gd name="connsiteX48" fmla="*/ 8403 w 10000"/>
              <a:gd name="connsiteY48" fmla="*/ 5697 h 10000"/>
              <a:gd name="connsiteX49" fmla="*/ 8129 w 10000"/>
              <a:gd name="connsiteY49" fmla="*/ 6559 h 10000"/>
              <a:gd name="connsiteX50" fmla="*/ 7859 w 10000"/>
              <a:gd name="connsiteY50" fmla="*/ 7418 h 10000"/>
              <a:gd name="connsiteX51" fmla="*/ 7859 w 10000"/>
              <a:gd name="connsiteY51" fmla="*/ 8849 h 10000"/>
              <a:gd name="connsiteX52" fmla="*/ 7585 w 10000"/>
              <a:gd name="connsiteY52" fmla="*/ 10000 h 10000"/>
              <a:gd name="connsiteX0" fmla="*/ 6225 w 10000"/>
              <a:gd name="connsiteY0" fmla="*/ 7992 h 8849"/>
              <a:gd name="connsiteX1" fmla="*/ 6497 w 10000"/>
              <a:gd name="connsiteY1" fmla="*/ 6559 h 8849"/>
              <a:gd name="connsiteX2" fmla="*/ 6497 w 10000"/>
              <a:gd name="connsiteY2" fmla="*/ 5415 h 8849"/>
              <a:gd name="connsiteX3" fmla="*/ 6767 w 10000"/>
              <a:gd name="connsiteY3" fmla="*/ 4265 h 8849"/>
              <a:gd name="connsiteX4" fmla="*/ 6767 w 10000"/>
              <a:gd name="connsiteY4" fmla="*/ 3437 h 8849"/>
              <a:gd name="connsiteX5" fmla="*/ 6767 w 10000"/>
              <a:gd name="connsiteY5" fmla="*/ 3153 h 8849"/>
              <a:gd name="connsiteX6" fmla="*/ 6767 w 10000"/>
              <a:gd name="connsiteY6" fmla="*/ 2871 h 8849"/>
              <a:gd name="connsiteX7" fmla="*/ 6767 w 10000"/>
              <a:gd name="connsiteY7" fmla="*/ 2576 h 8849"/>
              <a:gd name="connsiteX8" fmla="*/ 6767 w 10000"/>
              <a:gd name="connsiteY8" fmla="*/ 2576 h 8849"/>
              <a:gd name="connsiteX9" fmla="*/ 6767 w 10000"/>
              <a:gd name="connsiteY9" fmla="*/ 2576 h 8849"/>
              <a:gd name="connsiteX10" fmla="*/ 6497 w 10000"/>
              <a:gd name="connsiteY10" fmla="*/ 2576 h 8849"/>
              <a:gd name="connsiteX11" fmla="*/ 6225 w 10000"/>
              <a:gd name="connsiteY11" fmla="*/ 2576 h 8849"/>
              <a:gd name="connsiteX12" fmla="*/ 5956 w 10000"/>
              <a:gd name="connsiteY12" fmla="*/ 2576 h 8849"/>
              <a:gd name="connsiteX13" fmla="*/ 5680 w 10000"/>
              <a:gd name="connsiteY13" fmla="*/ 2576 h 8849"/>
              <a:gd name="connsiteX14" fmla="*/ 5138 w 10000"/>
              <a:gd name="connsiteY14" fmla="*/ 2871 h 8849"/>
              <a:gd name="connsiteX15" fmla="*/ 4863 w 10000"/>
              <a:gd name="connsiteY15" fmla="*/ 2871 h 8849"/>
              <a:gd name="connsiteX16" fmla="*/ 4321 w 10000"/>
              <a:gd name="connsiteY16" fmla="*/ 3153 h 8849"/>
              <a:gd name="connsiteX17" fmla="*/ 2959 w 10000"/>
              <a:gd name="connsiteY17" fmla="*/ 3437 h 8849"/>
              <a:gd name="connsiteX18" fmla="*/ 1905 w 10000"/>
              <a:gd name="connsiteY18" fmla="*/ 3437 h 8849"/>
              <a:gd name="connsiteX19" fmla="*/ 818 w 10000"/>
              <a:gd name="connsiteY19" fmla="*/ 3693 h 8849"/>
              <a:gd name="connsiteX20" fmla="*/ 0 w 10000"/>
              <a:gd name="connsiteY20" fmla="*/ 3693 h 8849"/>
              <a:gd name="connsiteX21" fmla="*/ 0 w 10000"/>
              <a:gd name="connsiteY21" fmla="*/ 2576 h 8849"/>
              <a:gd name="connsiteX22" fmla="*/ 818 w 10000"/>
              <a:gd name="connsiteY22" fmla="*/ 2576 h 8849"/>
              <a:gd name="connsiteX23" fmla="*/ 1905 w 10000"/>
              <a:gd name="connsiteY23" fmla="*/ 2294 h 8849"/>
              <a:gd name="connsiteX24" fmla="*/ 2959 w 10000"/>
              <a:gd name="connsiteY24" fmla="*/ 2294 h 8849"/>
              <a:gd name="connsiteX25" fmla="*/ 4050 w 10000"/>
              <a:gd name="connsiteY25" fmla="*/ 2008 h 8849"/>
              <a:gd name="connsiteX26" fmla="*/ 4863 w 10000"/>
              <a:gd name="connsiteY26" fmla="*/ 1430 h 8849"/>
              <a:gd name="connsiteX27" fmla="*/ 5680 w 10000"/>
              <a:gd name="connsiteY27" fmla="*/ 1430 h 8849"/>
              <a:gd name="connsiteX28" fmla="*/ 6225 w 10000"/>
              <a:gd name="connsiteY28" fmla="*/ 1148 h 8849"/>
              <a:gd name="connsiteX29" fmla="*/ 6497 w 10000"/>
              <a:gd name="connsiteY29" fmla="*/ 569 h 8849"/>
              <a:gd name="connsiteX30" fmla="*/ 6767 w 10000"/>
              <a:gd name="connsiteY30" fmla="*/ 569 h 8849"/>
              <a:gd name="connsiteX31" fmla="*/ 7040 w 10000"/>
              <a:gd name="connsiteY31" fmla="*/ 284 h 8849"/>
              <a:gd name="connsiteX32" fmla="*/ 7314 w 10000"/>
              <a:gd name="connsiteY32" fmla="*/ 284 h 8849"/>
              <a:gd name="connsiteX33" fmla="*/ 7314 w 10000"/>
              <a:gd name="connsiteY33" fmla="*/ 0 h 8849"/>
              <a:gd name="connsiteX34" fmla="*/ 7585 w 10000"/>
              <a:gd name="connsiteY34" fmla="*/ 284 h 8849"/>
              <a:gd name="connsiteX35" fmla="*/ 7859 w 10000"/>
              <a:gd name="connsiteY35" fmla="*/ 284 h 8849"/>
              <a:gd name="connsiteX36" fmla="*/ 8403 w 10000"/>
              <a:gd name="connsiteY36" fmla="*/ 569 h 8849"/>
              <a:gd name="connsiteX37" fmla="*/ 8946 w 10000"/>
              <a:gd name="connsiteY37" fmla="*/ 1148 h 8849"/>
              <a:gd name="connsiteX38" fmla="*/ 9184 w 10000"/>
              <a:gd name="connsiteY38" fmla="*/ 1430 h 8849"/>
              <a:gd name="connsiteX39" fmla="*/ 9731 w 10000"/>
              <a:gd name="connsiteY39" fmla="*/ 2008 h 8849"/>
              <a:gd name="connsiteX40" fmla="*/ 9731 w 10000"/>
              <a:gd name="connsiteY40" fmla="*/ 2294 h 8849"/>
              <a:gd name="connsiteX41" fmla="*/ 10000 w 10000"/>
              <a:gd name="connsiteY41" fmla="*/ 2576 h 8849"/>
              <a:gd name="connsiteX42" fmla="*/ 9731 w 10000"/>
              <a:gd name="connsiteY42" fmla="*/ 2871 h 8849"/>
              <a:gd name="connsiteX43" fmla="*/ 9456 w 10000"/>
              <a:gd name="connsiteY43" fmla="*/ 3153 h 8849"/>
              <a:gd name="connsiteX44" fmla="*/ 9184 w 10000"/>
              <a:gd name="connsiteY44" fmla="*/ 3153 h 8849"/>
              <a:gd name="connsiteX45" fmla="*/ 8946 w 10000"/>
              <a:gd name="connsiteY45" fmla="*/ 3437 h 8849"/>
              <a:gd name="connsiteX46" fmla="*/ 8676 w 10000"/>
              <a:gd name="connsiteY46" fmla="*/ 4265 h 8849"/>
              <a:gd name="connsiteX47" fmla="*/ 8403 w 10000"/>
              <a:gd name="connsiteY47" fmla="*/ 4839 h 8849"/>
              <a:gd name="connsiteX48" fmla="*/ 8403 w 10000"/>
              <a:gd name="connsiteY48" fmla="*/ 5697 h 8849"/>
              <a:gd name="connsiteX49" fmla="*/ 8129 w 10000"/>
              <a:gd name="connsiteY49" fmla="*/ 6559 h 8849"/>
              <a:gd name="connsiteX50" fmla="*/ 7859 w 10000"/>
              <a:gd name="connsiteY50" fmla="*/ 7418 h 8849"/>
              <a:gd name="connsiteX51" fmla="*/ 7859 w 10000"/>
              <a:gd name="connsiteY51" fmla="*/ 8849 h 8849"/>
              <a:gd name="connsiteX0" fmla="*/ 6225 w 10000"/>
              <a:gd name="connsiteY0" fmla="*/ 9032 h 9032"/>
              <a:gd name="connsiteX1" fmla="*/ 6497 w 10000"/>
              <a:gd name="connsiteY1" fmla="*/ 7412 h 9032"/>
              <a:gd name="connsiteX2" fmla="*/ 6497 w 10000"/>
              <a:gd name="connsiteY2" fmla="*/ 6119 h 9032"/>
              <a:gd name="connsiteX3" fmla="*/ 6767 w 10000"/>
              <a:gd name="connsiteY3" fmla="*/ 4820 h 9032"/>
              <a:gd name="connsiteX4" fmla="*/ 6767 w 10000"/>
              <a:gd name="connsiteY4" fmla="*/ 3884 h 9032"/>
              <a:gd name="connsiteX5" fmla="*/ 6767 w 10000"/>
              <a:gd name="connsiteY5" fmla="*/ 3563 h 9032"/>
              <a:gd name="connsiteX6" fmla="*/ 6767 w 10000"/>
              <a:gd name="connsiteY6" fmla="*/ 3244 h 9032"/>
              <a:gd name="connsiteX7" fmla="*/ 6767 w 10000"/>
              <a:gd name="connsiteY7" fmla="*/ 2911 h 9032"/>
              <a:gd name="connsiteX8" fmla="*/ 6767 w 10000"/>
              <a:gd name="connsiteY8" fmla="*/ 2911 h 9032"/>
              <a:gd name="connsiteX9" fmla="*/ 6767 w 10000"/>
              <a:gd name="connsiteY9" fmla="*/ 2911 h 9032"/>
              <a:gd name="connsiteX10" fmla="*/ 6497 w 10000"/>
              <a:gd name="connsiteY10" fmla="*/ 2911 h 9032"/>
              <a:gd name="connsiteX11" fmla="*/ 6225 w 10000"/>
              <a:gd name="connsiteY11" fmla="*/ 2911 h 9032"/>
              <a:gd name="connsiteX12" fmla="*/ 5956 w 10000"/>
              <a:gd name="connsiteY12" fmla="*/ 2911 h 9032"/>
              <a:gd name="connsiteX13" fmla="*/ 5680 w 10000"/>
              <a:gd name="connsiteY13" fmla="*/ 2911 h 9032"/>
              <a:gd name="connsiteX14" fmla="*/ 5138 w 10000"/>
              <a:gd name="connsiteY14" fmla="*/ 3244 h 9032"/>
              <a:gd name="connsiteX15" fmla="*/ 4863 w 10000"/>
              <a:gd name="connsiteY15" fmla="*/ 3244 h 9032"/>
              <a:gd name="connsiteX16" fmla="*/ 4321 w 10000"/>
              <a:gd name="connsiteY16" fmla="*/ 3563 h 9032"/>
              <a:gd name="connsiteX17" fmla="*/ 2959 w 10000"/>
              <a:gd name="connsiteY17" fmla="*/ 3884 h 9032"/>
              <a:gd name="connsiteX18" fmla="*/ 1905 w 10000"/>
              <a:gd name="connsiteY18" fmla="*/ 3884 h 9032"/>
              <a:gd name="connsiteX19" fmla="*/ 818 w 10000"/>
              <a:gd name="connsiteY19" fmla="*/ 4173 h 9032"/>
              <a:gd name="connsiteX20" fmla="*/ 0 w 10000"/>
              <a:gd name="connsiteY20" fmla="*/ 4173 h 9032"/>
              <a:gd name="connsiteX21" fmla="*/ 0 w 10000"/>
              <a:gd name="connsiteY21" fmla="*/ 2911 h 9032"/>
              <a:gd name="connsiteX22" fmla="*/ 818 w 10000"/>
              <a:gd name="connsiteY22" fmla="*/ 2911 h 9032"/>
              <a:gd name="connsiteX23" fmla="*/ 1905 w 10000"/>
              <a:gd name="connsiteY23" fmla="*/ 2592 h 9032"/>
              <a:gd name="connsiteX24" fmla="*/ 2959 w 10000"/>
              <a:gd name="connsiteY24" fmla="*/ 2592 h 9032"/>
              <a:gd name="connsiteX25" fmla="*/ 4050 w 10000"/>
              <a:gd name="connsiteY25" fmla="*/ 2269 h 9032"/>
              <a:gd name="connsiteX26" fmla="*/ 4863 w 10000"/>
              <a:gd name="connsiteY26" fmla="*/ 1616 h 9032"/>
              <a:gd name="connsiteX27" fmla="*/ 5680 w 10000"/>
              <a:gd name="connsiteY27" fmla="*/ 1616 h 9032"/>
              <a:gd name="connsiteX28" fmla="*/ 6225 w 10000"/>
              <a:gd name="connsiteY28" fmla="*/ 1297 h 9032"/>
              <a:gd name="connsiteX29" fmla="*/ 6497 w 10000"/>
              <a:gd name="connsiteY29" fmla="*/ 643 h 9032"/>
              <a:gd name="connsiteX30" fmla="*/ 6767 w 10000"/>
              <a:gd name="connsiteY30" fmla="*/ 643 h 9032"/>
              <a:gd name="connsiteX31" fmla="*/ 7040 w 10000"/>
              <a:gd name="connsiteY31" fmla="*/ 321 h 9032"/>
              <a:gd name="connsiteX32" fmla="*/ 7314 w 10000"/>
              <a:gd name="connsiteY32" fmla="*/ 321 h 9032"/>
              <a:gd name="connsiteX33" fmla="*/ 7314 w 10000"/>
              <a:gd name="connsiteY33" fmla="*/ 0 h 9032"/>
              <a:gd name="connsiteX34" fmla="*/ 7585 w 10000"/>
              <a:gd name="connsiteY34" fmla="*/ 321 h 9032"/>
              <a:gd name="connsiteX35" fmla="*/ 7859 w 10000"/>
              <a:gd name="connsiteY35" fmla="*/ 321 h 9032"/>
              <a:gd name="connsiteX36" fmla="*/ 8403 w 10000"/>
              <a:gd name="connsiteY36" fmla="*/ 643 h 9032"/>
              <a:gd name="connsiteX37" fmla="*/ 8946 w 10000"/>
              <a:gd name="connsiteY37" fmla="*/ 1297 h 9032"/>
              <a:gd name="connsiteX38" fmla="*/ 9184 w 10000"/>
              <a:gd name="connsiteY38" fmla="*/ 1616 h 9032"/>
              <a:gd name="connsiteX39" fmla="*/ 9731 w 10000"/>
              <a:gd name="connsiteY39" fmla="*/ 2269 h 9032"/>
              <a:gd name="connsiteX40" fmla="*/ 9731 w 10000"/>
              <a:gd name="connsiteY40" fmla="*/ 2592 h 9032"/>
              <a:gd name="connsiteX41" fmla="*/ 10000 w 10000"/>
              <a:gd name="connsiteY41" fmla="*/ 2911 h 9032"/>
              <a:gd name="connsiteX42" fmla="*/ 9731 w 10000"/>
              <a:gd name="connsiteY42" fmla="*/ 3244 h 9032"/>
              <a:gd name="connsiteX43" fmla="*/ 9456 w 10000"/>
              <a:gd name="connsiteY43" fmla="*/ 3563 h 9032"/>
              <a:gd name="connsiteX44" fmla="*/ 9184 w 10000"/>
              <a:gd name="connsiteY44" fmla="*/ 3563 h 9032"/>
              <a:gd name="connsiteX45" fmla="*/ 8946 w 10000"/>
              <a:gd name="connsiteY45" fmla="*/ 3884 h 9032"/>
              <a:gd name="connsiteX46" fmla="*/ 8676 w 10000"/>
              <a:gd name="connsiteY46" fmla="*/ 4820 h 9032"/>
              <a:gd name="connsiteX47" fmla="*/ 8403 w 10000"/>
              <a:gd name="connsiteY47" fmla="*/ 5468 h 9032"/>
              <a:gd name="connsiteX48" fmla="*/ 8403 w 10000"/>
              <a:gd name="connsiteY48" fmla="*/ 6438 h 9032"/>
              <a:gd name="connsiteX49" fmla="*/ 8129 w 10000"/>
              <a:gd name="connsiteY49" fmla="*/ 7412 h 9032"/>
              <a:gd name="connsiteX50" fmla="*/ 7859 w 10000"/>
              <a:gd name="connsiteY50" fmla="*/ 8383 h 9032"/>
              <a:gd name="connsiteX0" fmla="*/ 6225 w 10000"/>
              <a:gd name="connsiteY0" fmla="*/ 10000 h 10000"/>
              <a:gd name="connsiteX1" fmla="*/ 6497 w 10000"/>
              <a:gd name="connsiteY1" fmla="*/ 8206 h 10000"/>
              <a:gd name="connsiteX2" fmla="*/ 6497 w 10000"/>
              <a:gd name="connsiteY2" fmla="*/ 6775 h 10000"/>
              <a:gd name="connsiteX3" fmla="*/ 6767 w 10000"/>
              <a:gd name="connsiteY3" fmla="*/ 5337 h 10000"/>
              <a:gd name="connsiteX4" fmla="*/ 6767 w 10000"/>
              <a:gd name="connsiteY4" fmla="*/ 4300 h 10000"/>
              <a:gd name="connsiteX5" fmla="*/ 6767 w 10000"/>
              <a:gd name="connsiteY5" fmla="*/ 3945 h 10000"/>
              <a:gd name="connsiteX6" fmla="*/ 6767 w 10000"/>
              <a:gd name="connsiteY6" fmla="*/ 3592 h 10000"/>
              <a:gd name="connsiteX7" fmla="*/ 6767 w 10000"/>
              <a:gd name="connsiteY7" fmla="*/ 3223 h 10000"/>
              <a:gd name="connsiteX8" fmla="*/ 6767 w 10000"/>
              <a:gd name="connsiteY8" fmla="*/ 3223 h 10000"/>
              <a:gd name="connsiteX9" fmla="*/ 6767 w 10000"/>
              <a:gd name="connsiteY9" fmla="*/ 3223 h 10000"/>
              <a:gd name="connsiteX10" fmla="*/ 6497 w 10000"/>
              <a:gd name="connsiteY10" fmla="*/ 3223 h 10000"/>
              <a:gd name="connsiteX11" fmla="*/ 6225 w 10000"/>
              <a:gd name="connsiteY11" fmla="*/ 3223 h 10000"/>
              <a:gd name="connsiteX12" fmla="*/ 5956 w 10000"/>
              <a:gd name="connsiteY12" fmla="*/ 3223 h 10000"/>
              <a:gd name="connsiteX13" fmla="*/ 5680 w 10000"/>
              <a:gd name="connsiteY13" fmla="*/ 3223 h 10000"/>
              <a:gd name="connsiteX14" fmla="*/ 5138 w 10000"/>
              <a:gd name="connsiteY14" fmla="*/ 3592 h 10000"/>
              <a:gd name="connsiteX15" fmla="*/ 4863 w 10000"/>
              <a:gd name="connsiteY15" fmla="*/ 3592 h 10000"/>
              <a:gd name="connsiteX16" fmla="*/ 4321 w 10000"/>
              <a:gd name="connsiteY16" fmla="*/ 3945 h 10000"/>
              <a:gd name="connsiteX17" fmla="*/ 2959 w 10000"/>
              <a:gd name="connsiteY17" fmla="*/ 4300 h 10000"/>
              <a:gd name="connsiteX18" fmla="*/ 1905 w 10000"/>
              <a:gd name="connsiteY18" fmla="*/ 4300 h 10000"/>
              <a:gd name="connsiteX19" fmla="*/ 818 w 10000"/>
              <a:gd name="connsiteY19" fmla="*/ 4620 h 10000"/>
              <a:gd name="connsiteX20" fmla="*/ 0 w 10000"/>
              <a:gd name="connsiteY20" fmla="*/ 4620 h 10000"/>
              <a:gd name="connsiteX21" fmla="*/ 0 w 10000"/>
              <a:gd name="connsiteY21" fmla="*/ 3223 h 10000"/>
              <a:gd name="connsiteX22" fmla="*/ 818 w 10000"/>
              <a:gd name="connsiteY22" fmla="*/ 3223 h 10000"/>
              <a:gd name="connsiteX23" fmla="*/ 1905 w 10000"/>
              <a:gd name="connsiteY23" fmla="*/ 2870 h 10000"/>
              <a:gd name="connsiteX24" fmla="*/ 2959 w 10000"/>
              <a:gd name="connsiteY24" fmla="*/ 2870 h 10000"/>
              <a:gd name="connsiteX25" fmla="*/ 4050 w 10000"/>
              <a:gd name="connsiteY25" fmla="*/ 2512 h 10000"/>
              <a:gd name="connsiteX26" fmla="*/ 4863 w 10000"/>
              <a:gd name="connsiteY26" fmla="*/ 1789 h 10000"/>
              <a:gd name="connsiteX27" fmla="*/ 5680 w 10000"/>
              <a:gd name="connsiteY27" fmla="*/ 1789 h 10000"/>
              <a:gd name="connsiteX28" fmla="*/ 6225 w 10000"/>
              <a:gd name="connsiteY28" fmla="*/ 1436 h 10000"/>
              <a:gd name="connsiteX29" fmla="*/ 6497 w 10000"/>
              <a:gd name="connsiteY29" fmla="*/ 712 h 10000"/>
              <a:gd name="connsiteX30" fmla="*/ 6767 w 10000"/>
              <a:gd name="connsiteY30" fmla="*/ 712 h 10000"/>
              <a:gd name="connsiteX31" fmla="*/ 7040 w 10000"/>
              <a:gd name="connsiteY31" fmla="*/ 355 h 10000"/>
              <a:gd name="connsiteX32" fmla="*/ 7314 w 10000"/>
              <a:gd name="connsiteY32" fmla="*/ 355 h 10000"/>
              <a:gd name="connsiteX33" fmla="*/ 7314 w 10000"/>
              <a:gd name="connsiteY33" fmla="*/ 0 h 10000"/>
              <a:gd name="connsiteX34" fmla="*/ 7585 w 10000"/>
              <a:gd name="connsiteY34" fmla="*/ 355 h 10000"/>
              <a:gd name="connsiteX35" fmla="*/ 7859 w 10000"/>
              <a:gd name="connsiteY35" fmla="*/ 355 h 10000"/>
              <a:gd name="connsiteX36" fmla="*/ 8403 w 10000"/>
              <a:gd name="connsiteY36" fmla="*/ 712 h 10000"/>
              <a:gd name="connsiteX37" fmla="*/ 8946 w 10000"/>
              <a:gd name="connsiteY37" fmla="*/ 1436 h 10000"/>
              <a:gd name="connsiteX38" fmla="*/ 9184 w 10000"/>
              <a:gd name="connsiteY38" fmla="*/ 1789 h 10000"/>
              <a:gd name="connsiteX39" fmla="*/ 9731 w 10000"/>
              <a:gd name="connsiteY39" fmla="*/ 2512 h 10000"/>
              <a:gd name="connsiteX40" fmla="*/ 9731 w 10000"/>
              <a:gd name="connsiteY40" fmla="*/ 2870 h 10000"/>
              <a:gd name="connsiteX41" fmla="*/ 10000 w 10000"/>
              <a:gd name="connsiteY41" fmla="*/ 3223 h 10000"/>
              <a:gd name="connsiteX42" fmla="*/ 9731 w 10000"/>
              <a:gd name="connsiteY42" fmla="*/ 3592 h 10000"/>
              <a:gd name="connsiteX43" fmla="*/ 9456 w 10000"/>
              <a:gd name="connsiteY43" fmla="*/ 3945 h 10000"/>
              <a:gd name="connsiteX44" fmla="*/ 9184 w 10000"/>
              <a:gd name="connsiteY44" fmla="*/ 3945 h 10000"/>
              <a:gd name="connsiteX45" fmla="*/ 8946 w 10000"/>
              <a:gd name="connsiteY45" fmla="*/ 4300 h 10000"/>
              <a:gd name="connsiteX46" fmla="*/ 8676 w 10000"/>
              <a:gd name="connsiteY46" fmla="*/ 5337 h 10000"/>
              <a:gd name="connsiteX47" fmla="*/ 8403 w 10000"/>
              <a:gd name="connsiteY47" fmla="*/ 6054 h 10000"/>
              <a:gd name="connsiteX48" fmla="*/ 8403 w 10000"/>
              <a:gd name="connsiteY48" fmla="*/ 7128 h 10000"/>
              <a:gd name="connsiteX49" fmla="*/ 8129 w 10000"/>
              <a:gd name="connsiteY49" fmla="*/ 8206 h 10000"/>
              <a:gd name="connsiteX0" fmla="*/ 6497 w 10000"/>
              <a:gd name="connsiteY0" fmla="*/ 8206 h 8206"/>
              <a:gd name="connsiteX1" fmla="*/ 6497 w 10000"/>
              <a:gd name="connsiteY1" fmla="*/ 6775 h 8206"/>
              <a:gd name="connsiteX2" fmla="*/ 6767 w 10000"/>
              <a:gd name="connsiteY2" fmla="*/ 5337 h 8206"/>
              <a:gd name="connsiteX3" fmla="*/ 6767 w 10000"/>
              <a:gd name="connsiteY3" fmla="*/ 4300 h 8206"/>
              <a:gd name="connsiteX4" fmla="*/ 6767 w 10000"/>
              <a:gd name="connsiteY4" fmla="*/ 3945 h 8206"/>
              <a:gd name="connsiteX5" fmla="*/ 6767 w 10000"/>
              <a:gd name="connsiteY5" fmla="*/ 3592 h 8206"/>
              <a:gd name="connsiteX6" fmla="*/ 6767 w 10000"/>
              <a:gd name="connsiteY6" fmla="*/ 3223 h 8206"/>
              <a:gd name="connsiteX7" fmla="*/ 6767 w 10000"/>
              <a:gd name="connsiteY7" fmla="*/ 3223 h 8206"/>
              <a:gd name="connsiteX8" fmla="*/ 6767 w 10000"/>
              <a:gd name="connsiteY8" fmla="*/ 3223 h 8206"/>
              <a:gd name="connsiteX9" fmla="*/ 6497 w 10000"/>
              <a:gd name="connsiteY9" fmla="*/ 3223 h 8206"/>
              <a:gd name="connsiteX10" fmla="*/ 6225 w 10000"/>
              <a:gd name="connsiteY10" fmla="*/ 3223 h 8206"/>
              <a:gd name="connsiteX11" fmla="*/ 5956 w 10000"/>
              <a:gd name="connsiteY11" fmla="*/ 3223 h 8206"/>
              <a:gd name="connsiteX12" fmla="*/ 5680 w 10000"/>
              <a:gd name="connsiteY12" fmla="*/ 3223 h 8206"/>
              <a:gd name="connsiteX13" fmla="*/ 5138 w 10000"/>
              <a:gd name="connsiteY13" fmla="*/ 3592 h 8206"/>
              <a:gd name="connsiteX14" fmla="*/ 4863 w 10000"/>
              <a:gd name="connsiteY14" fmla="*/ 3592 h 8206"/>
              <a:gd name="connsiteX15" fmla="*/ 4321 w 10000"/>
              <a:gd name="connsiteY15" fmla="*/ 3945 h 8206"/>
              <a:gd name="connsiteX16" fmla="*/ 2959 w 10000"/>
              <a:gd name="connsiteY16" fmla="*/ 4300 h 8206"/>
              <a:gd name="connsiteX17" fmla="*/ 1905 w 10000"/>
              <a:gd name="connsiteY17" fmla="*/ 4300 h 8206"/>
              <a:gd name="connsiteX18" fmla="*/ 818 w 10000"/>
              <a:gd name="connsiteY18" fmla="*/ 4620 h 8206"/>
              <a:gd name="connsiteX19" fmla="*/ 0 w 10000"/>
              <a:gd name="connsiteY19" fmla="*/ 4620 h 8206"/>
              <a:gd name="connsiteX20" fmla="*/ 0 w 10000"/>
              <a:gd name="connsiteY20" fmla="*/ 3223 h 8206"/>
              <a:gd name="connsiteX21" fmla="*/ 818 w 10000"/>
              <a:gd name="connsiteY21" fmla="*/ 3223 h 8206"/>
              <a:gd name="connsiteX22" fmla="*/ 1905 w 10000"/>
              <a:gd name="connsiteY22" fmla="*/ 2870 h 8206"/>
              <a:gd name="connsiteX23" fmla="*/ 2959 w 10000"/>
              <a:gd name="connsiteY23" fmla="*/ 2870 h 8206"/>
              <a:gd name="connsiteX24" fmla="*/ 4050 w 10000"/>
              <a:gd name="connsiteY24" fmla="*/ 2512 h 8206"/>
              <a:gd name="connsiteX25" fmla="*/ 4863 w 10000"/>
              <a:gd name="connsiteY25" fmla="*/ 1789 h 8206"/>
              <a:gd name="connsiteX26" fmla="*/ 5680 w 10000"/>
              <a:gd name="connsiteY26" fmla="*/ 1789 h 8206"/>
              <a:gd name="connsiteX27" fmla="*/ 6225 w 10000"/>
              <a:gd name="connsiteY27" fmla="*/ 1436 h 8206"/>
              <a:gd name="connsiteX28" fmla="*/ 6497 w 10000"/>
              <a:gd name="connsiteY28" fmla="*/ 712 h 8206"/>
              <a:gd name="connsiteX29" fmla="*/ 6767 w 10000"/>
              <a:gd name="connsiteY29" fmla="*/ 712 h 8206"/>
              <a:gd name="connsiteX30" fmla="*/ 7040 w 10000"/>
              <a:gd name="connsiteY30" fmla="*/ 355 h 8206"/>
              <a:gd name="connsiteX31" fmla="*/ 7314 w 10000"/>
              <a:gd name="connsiteY31" fmla="*/ 355 h 8206"/>
              <a:gd name="connsiteX32" fmla="*/ 7314 w 10000"/>
              <a:gd name="connsiteY32" fmla="*/ 0 h 8206"/>
              <a:gd name="connsiteX33" fmla="*/ 7585 w 10000"/>
              <a:gd name="connsiteY33" fmla="*/ 355 h 8206"/>
              <a:gd name="connsiteX34" fmla="*/ 7859 w 10000"/>
              <a:gd name="connsiteY34" fmla="*/ 355 h 8206"/>
              <a:gd name="connsiteX35" fmla="*/ 8403 w 10000"/>
              <a:gd name="connsiteY35" fmla="*/ 712 h 8206"/>
              <a:gd name="connsiteX36" fmla="*/ 8946 w 10000"/>
              <a:gd name="connsiteY36" fmla="*/ 1436 h 8206"/>
              <a:gd name="connsiteX37" fmla="*/ 9184 w 10000"/>
              <a:gd name="connsiteY37" fmla="*/ 1789 h 8206"/>
              <a:gd name="connsiteX38" fmla="*/ 9731 w 10000"/>
              <a:gd name="connsiteY38" fmla="*/ 2512 h 8206"/>
              <a:gd name="connsiteX39" fmla="*/ 9731 w 10000"/>
              <a:gd name="connsiteY39" fmla="*/ 2870 h 8206"/>
              <a:gd name="connsiteX40" fmla="*/ 10000 w 10000"/>
              <a:gd name="connsiteY40" fmla="*/ 3223 h 8206"/>
              <a:gd name="connsiteX41" fmla="*/ 9731 w 10000"/>
              <a:gd name="connsiteY41" fmla="*/ 3592 h 8206"/>
              <a:gd name="connsiteX42" fmla="*/ 9456 w 10000"/>
              <a:gd name="connsiteY42" fmla="*/ 3945 h 8206"/>
              <a:gd name="connsiteX43" fmla="*/ 9184 w 10000"/>
              <a:gd name="connsiteY43" fmla="*/ 3945 h 8206"/>
              <a:gd name="connsiteX44" fmla="*/ 8946 w 10000"/>
              <a:gd name="connsiteY44" fmla="*/ 4300 h 8206"/>
              <a:gd name="connsiteX45" fmla="*/ 8676 w 10000"/>
              <a:gd name="connsiteY45" fmla="*/ 5337 h 8206"/>
              <a:gd name="connsiteX46" fmla="*/ 8403 w 10000"/>
              <a:gd name="connsiteY46" fmla="*/ 6054 h 8206"/>
              <a:gd name="connsiteX47" fmla="*/ 8403 w 10000"/>
              <a:gd name="connsiteY47" fmla="*/ 7128 h 8206"/>
              <a:gd name="connsiteX48" fmla="*/ 8129 w 10000"/>
              <a:gd name="connsiteY48" fmla="*/ 8206 h 8206"/>
              <a:gd name="connsiteX0" fmla="*/ 6497 w 10000"/>
              <a:gd name="connsiteY0" fmla="*/ 8256 h 10000"/>
              <a:gd name="connsiteX1" fmla="*/ 6767 w 10000"/>
              <a:gd name="connsiteY1" fmla="*/ 6504 h 10000"/>
              <a:gd name="connsiteX2" fmla="*/ 6767 w 10000"/>
              <a:gd name="connsiteY2" fmla="*/ 5240 h 10000"/>
              <a:gd name="connsiteX3" fmla="*/ 6767 w 10000"/>
              <a:gd name="connsiteY3" fmla="*/ 4807 h 10000"/>
              <a:gd name="connsiteX4" fmla="*/ 6767 w 10000"/>
              <a:gd name="connsiteY4" fmla="*/ 4377 h 10000"/>
              <a:gd name="connsiteX5" fmla="*/ 6767 w 10000"/>
              <a:gd name="connsiteY5" fmla="*/ 3928 h 10000"/>
              <a:gd name="connsiteX6" fmla="*/ 6767 w 10000"/>
              <a:gd name="connsiteY6" fmla="*/ 3928 h 10000"/>
              <a:gd name="connsiteX7" fmla="*/ 6767 w 10000"/>
              <a:gd name="connsiteY7" fmla="*/ 3928 h 10000"/>
              <a:gd name="connsiteX8" fmla="*/ 6497 w 10000"/>
              <a:gd name="connsiteY8" fmla="*/ 3928 h 10000"/>
              <a:gd name="connsiteX9" fmla="*/ 6225 w 10000"/>
              <a:gd name="connsiteY9" fmla="*/ 3928 h 10000"/>
              <a:gd name="connsiteX10" fmla="*/ 5956 w 10000"/>
              <a:gd name="connsiteY10" fmla="*/ 3928 h 10000"/>
              <a:gd name="connsiteX11" fmla="*/ 5680 w 10000"/>
              <a:gd name="connsiteY11" fmla="*/ 3928 h 10000"/>
              <a:gd name="connsiteX12" fmla="*/ 5138 w 10000"/>
              <a:gd name="connsiteY12" fmla="*/ 4377 h 10000"/>
              <a:gd name="connsiteX13" fmla="*/ 4863 w 10000"/>
              <a:gd name="connsiteY13" fmla="*/ 4377 h 10000"/>
              <a:gd name="connsiteX14" fmla="*/ 4321 w 10000"/>
              <a:gd name="connsiteY14" fmla="*/ 4807 h 10000"/>
              <a:gd name="connsiteX15" fmla="*/ 2959 w 10000"/>
              <a:gd name="connsiteY15" fmla="*/ 5240 h 10000"/>
              <a:gd name="connsiteX16" fmla="*/ 1905 w 10000"/>
              <a:gd name="connsiteY16" fmla="*/ 5240 h 10000"/>
              <a:gd name="connsiteX17" fmla="*/ 818 w 10000"/>
              <a:gd name="connsiteY17" fmla="*/ 5630 h 10000"/>
              <a:gd name="connsiteX18" fmla="*/ 0 w 10000"/>
              <a:gd name="connsiteY18" fmla="*/ 5630 h 10000"/>
              <a:gd name="connsiteX19" fmla="*/ 0 w 10000"/>
              <a:gd name="connsiteY19" fmla="*/ 3928 h 10000"/>
              <a:gd name="connsiteX20" fmla="*/ 818 w 10000"/>
              <a:gd name="connsiteY20" fmla="*/ 3928 h 10000"/>
              <a:gd name="connsiteX21" fmla="*/ 1905 w 10000"/>
              <a:gd name="connsiteY21" fmla="*/ 3497 h 10000"/>
              <a:gd name="connsiteX22" fmla="*/ 2959 w 10000"/>
              <a:gd name="connsiteY22" fmla="*/ 3497 h 10000"/>
              <a:gd name="connsiteX23" fmla="*/ 4050 w 10000"/>
              <a:gd name="connsiteY23" fmla="*/ 3061 h 10000"/>
              <a:gd name="connsiteX24" fmla="*/ 4863 w 10000"/>
              <a:gd name="connsiteY24" fmla="*/ 2180 h 10000"/>
              <a:gd name="connsiteX25" fmla="*/ 5680 w 10000"/>
              <a:gd name="connsiteY25" fmla="*/ 2180 h 10000"/>
              <a:gd name="connsiteX26" fmla="*/ 6225 w 10000"/>
              <a:gd name="connsiteY26" fmla="*/ 1750 h 10000"/>
              <a:gd name="connsiteX27" fmla="*/ 6497 w 10000"/>
              <a:gd name="connsiteY27" fmla="*/ 868 h 10000"/>
              <a:gd name="connsiteX28" fmla="*/ 6767 w 10000"/>
              <a:gd name="connsiteY28" fmla="*/ 868 h 10000"/>
              <a:gd name="connsiteX29" fmla="*/ 7040 w 10000"/>
              <a:gd name="connsiteY29" fmla="*/ 433 h 10000"/>
              <a:gd name="connsiteX30" fmla="*/ 7314 w 10000"/>
              <a:gd name="connsiteY30" fmla="*/ 433 h 10000"/>
              <a:gd name="connsiteX31" fmla="*/ 7314 w 10000"/>
              <a:gd name="connsiteY31" fmla="*/ 0 h 10000"/>
              <a:gd name="connsiteX32" fmla="*/ 7585 w 10000"/>
              <a:gd name="connsiteY32" fmla="*/ 433 h 10000"/>
              <a:gd name="connsiteX33" fmla="*/ 7859 w 10000"/>
              <a:gd name="connsiteY33" fmla="*/ 433 h 10000"/>
              <a:gd name="connsiteX34" fmla="*/ 8403 w 10000"/>
              <a:gd name="connsiteY34" fmla="*/ 868 h 10000"/>
              <a:gd name="connsiteX35" fmla="*/ 8946 w 10000"/>
              <a:gd name="connsiteY35" fmla="*/ 1750 h 10000"/>
              <a:gd name="connsiteX36" fmla="*/ 9184 w 10000"/>
              <a:gd name="connsiteY36" fmla="*/ 2180 h 10000"/>
              <a:gd name="connsiteX37" fmla="*/ 9731 w 10000"/>
              <a:gd name="connsiteY37" fmla="*/ 3061 h 10000"/>
              <a:gd name="connsiteX38" fmla="*/ 9731 w 10000"/>
              <a:gd name="connsiteY38" fmla="*/ 3497 h 10000"/>
              <a:gd name="connsiteX39" fmla="*/ 10000 w 10000"/>
              <a:gd name="connsiteY39" fmla="*/ 3928 h 10000"/>
              <a:gd name="connsiteX40" fmla="*/ 9731 w 10000"/>
              <a:gd name="connsiteY40" fmla="*/ 4377 h 10000"/>
              <a:gd name="connsiteX41" fmla="*/ 9456 w 10000"/>
              <a:gd name="connsiteY41" fmla="*/ 4807 h 10000"/>
              <a:gd name="connsiteX42" fmla="*/ 9184 w 10000"/>
              <a:gd name="connsiteY42" fmla="*/ 4807 h 10000"/>
              <a:gd name="connsiteX43" fmla="*/ 8946 w 10000"/>
              <a:gd name="connsiteY43" fmla="*/ 5240 h 10000"/>
              <a:gd name="connsiteX44" fmla="*/ 8676 w 10000"/>
              <a:gd name="connsiteY44" fmla="*/ 6504 h 10000"/>
              <a:gd name="connsiteX45" fmla="*/ 8403 w 10000"/>
              <a:gd name="connsiteY45" fmla="*/ 7378 h 10000"/>
              <a:gd name="connsiteX46" fmla="*/ 8403 w 10000"/>
              <a:gd name="connsiteY46" fmla="*/ 8686 h 10000"/>
              <a:gd name="connsiteX47" fmla="*/ 8129 w 10000"/>
              <a:gd name="connsiteY47" fmla="*/ 10000 h 10000"/>
              <a:gd name="connsiteX0" fmla="*/ 6497 w 10000"/>
              <a:gd name="connsiteY0" fmla="*/ 8256 h 8686"/>
              <a:gd name="connsiteX1" fmla="*/ 6767 w 10000"/>
              <a:gd name="connsiteY1" fmla="*/ 6504 h 8686"/>
              <a:gd name="connsiteX2" fmla="*/ 6767 w 10000"/>
              <a:gd name="connsiteY2" fmla="*/ 5240 h 8686"/>
              <a:gd name="connsiteX3" fmla="*/ 6767 w 10000"/>
              <a:gd name="connsiteY3" fmla="*/ 4807 h 8686"/>
              <a:gd name="connsiteX4" fmla="*/ 6767 w 10000"/>
              <a:gd name="connsiteY4" fmla="*/ 4377 h 8686"/>
              <a:gd name="connsiteX5" fmla="*/ 6767 w 10000"/>
              <a:gd name="connsiteY5" fmla="*/ 3928 h 8686"/>
              <a:gd name="connsiteX6" fmla="*/ 6767 w 10000"/>
              <a:gd name="connsiteY6" fmla="*/ 3928 h 8686"/>
              <a:gd name="connsiteX7" fmla="*/ 6767 w 10000"/>
              <a:gd name="connsiteY7" fmla="*/ 3928 h 8686"/>
              <a:gd name="connsiteX8" fmla="*/ 6497 w 10000"/>
              <a:gd name="connsiteY8" fmla="*/ 3928 h 8686"/>
              <a:gd name="connsiteX9" fmla="*/ 6225 w 10000"/>
              <a:gd name="connsiteY9" fmla="*/ 3928 h 8686"/>
              <a:gd name="connsiteX10" fmla="*/ 5956 w 10000"/>
              <a:gd name="connsiteY10" fmla="*/ 3928 h 8686"/>
              <a:gd name="connsiteX11" fmla="*/ 5680 w 10000"/>
              <a:gd name="connsiteY11" fmla="*/ 3928 h 8686"/>
              <a:gd name="connsiteX12" fmla="*/ 5138 w 10000"/>
              <a:gd name="connsiteY12" fmla="*/ 4377 h 8686"/>
              <a:gd name="connsiteX13" fmla="*/ 4863 w 10000"/>
              <a:gd name="connsiteY13" fmla="*/ 4377 h 8686"/>
              <a:gd name="connsiteX14" fmla="*/ 4321 w 10000"/>
              <a:gd name="connsiteY14" fmla="*/ 4807 h 8686"/>
              <a:gd name="connsiteX15" fmla="*/ 2959 w 10000"/>
              <a:gd name="connsiteY15" fmla="*/ 5240 h 8686"/>
              <a:gd name="connsiteX16" fmla="*/ 1905 w 10000"/>
              <a:gd name="connsiteY16" fmla="*/ 5240 h 8686"/>
              <a:gd name="connsiteX17" fmla="*/ 818 w 10000"/>
              <a:gd name="connsiteY17" fmla="*/ 5630 h 8686"/>
              <a:gd name="connsiteX18" fmla="*/ 0 w 10000"/>
              <a:gd name="connsiteY18" fmla="*/ 5630 h 8686"/>
              <a:gd name="connsiteX19" fmla="*/ 0 w 10000"/>
              <a:gd name="connsiteY19" fmla="*/ 3928 h 8686"/>
              <a:gd name="connsiteX20" fmla="*/ 818 w 10000"/>
              <a:gd name="connsiteY20" fmla="*/ 3928 h 8686"/>
              <a:gd name="connsiteX21" fmla="*/ 1905 w 10000"/>
              <a:gd name="connsiteY21" fmla="*/ 3497 h 8686"/>
              <a:gd name="connsiteX22" fmla="*/ 2959 w 10000"/>
              <a:gd name="connsiteY22" fmla="*/ 3497 h 8686"/>
              <a:gd name="connsiteX23" fmla="*/ 4050 w 10000"/>
              <a:gd name="connsiteY23" fmla="*/ 3061 h 8686"/>
              <a:gd name="connsiteX24" fmla="*/ 4863 w 10000"/>
              <a:gd name="connsiteY24" fmla="*/ 2180 h 8686"/>
              <a:gd name="connsiteX25" fmla="*/ 5680 w 10000"/>
              <a:gd name="connsiteY25" fmla="*/ 2180 h 8686"/>
              <a:gd name="connsiteX26" fmla="*/ 6225 w 10000"/>
              <a:gd name="connsiteY26" fmla="*/ 1750 h 8686"/>
              <a:gd name="connsiteX27" fmla="*/ 6497 w 10000"/>
              <a:gd name="connsiteY27" fmla="*/ 868 h 8686"/>
              <a:gd name="connsiteX28" fmla="*/ 6767 w 10000"/>
              <a:gd name="connsiteY28" fmla="*/ 868 h 8686"/>
              <a:gd name="connsiteX29" fmla="*/ 7040 w 10000"/>
              <a:gd name="connsiteY29" fmla="*/ 433 h 8686"/>
              <a:gd name="connsiteX30" fmla="*/ 7314 w 10000"/>
              <a:gd name="connsiteY30" fmla="*/ 433 h 8686"/>
              <a:gd name="connsiteX31" fmla="*/ 7314 w 10000"/>
              <a:gd name="connsiteY31" fmla="*/ 0 h 8686"/>
              <a:gd name="connsiteX32" fmla="*/ 7585 w 10000"/>
              <a:gd name="connsiteY32" fmla="*/ 433 h 8686"/>
              <a:gd name="connsiteX33" fmla="*/ 7859 w 10000"/>
              <a:gd name="connsiteY33" fmla="*/ 433 h 8686"/>
              <a:gd name="connsiteX34" fmla="*/ 8403 w 10000"/>
              <a:gd name="connsiteY34" fmla="*/ 868 h 8686"/>
              <a:gd name="connsiteX35" fmla="*/ 8946 w 10000"/>
              <a:gd name="connsiteY35" fmla="*/ 1750 h 8686"/>
              <a:gd name="connsiteX36" fmla="*/ 9184 w 10000"/>
              <a:gd name="connsiteY36" fmla="*/ 2180 h 8686"/>
              <a:gd name="connsiteX37" fmla="*/ 9731 w 10000"/>
              <a:gd name="connsiteY37" fmla="*/ 3061 h 8686"/>
              <a:gd name="connsiteX38" fmla="*/ 9731 w 10000"/>
              <a:gd name="connsiteY38" fmla="*/ 3497 h 8686"/>
              <a:gd name="connsiteX39" fmla="*/ 10000 w 10000"/>
              <a:gd name="connsiteY39" fmla="*/ 3928 h 8686"/>
              <a:gd name="connsiteX40" fmla="*/ 9731 w 10000"/>
              <a:gd name="connsiteY40" fmla="*/ 4377 h 8686"/>
              <a:gd name="connsiteX41" fmla="*/ 9456 w 10000"/>
              <a:gd name="connsiteY41" fmla="*/ 4807 h 8686"/>
              <a:gd name="connsiteX42" fmla="*/ 9184 w 10000"/>
              <a:gd name="connsiteY42" fmla="*/ 4807 h 8686"/>
              <a:gd name="connsiteX43" fmla="*/ 8946 w 10000"/>
              <a:gd name="connsiteY43" fmla="*/ 5240 h 8686"/>
              <a:gd name="connsiteX44" fmla="*/ 8676 w 10000"/>
              <a:gd name="connsiteY44" fmla="*/ 6504 h 8686"/>
              <a:gd name="connsiteX45" fmla="*/ 8403 w 10000"/>
              <a:gd name="connsiteY45" fmla="*/ 7378 h 8686"/>
              <a:gd name="connsiteX46" fmla="*/ 8403 w 10000"/>
              <a:gd name="connsiteY46" fmla="*/ 8686 h 8686"/>
              <a:gd name="connsiteX0" fmla="*/ 6497 w 10000"/>
              <a:gd name="connsiteY0" fmla="*/ 9505 h 9505"/>
              <a:gd name="connsiteX1" fmla="*/ 6767 w 10000"/>
              <a:gd name="connsiteY1" fmla="*/ 7488 h 9505"/>
              <a:gd name="connsiteX2" fmla="*/ 6767 w 10000"/>
              <a:gd name="connsiteY2" fmla="*/ 6033 h 9505"/>
              <a:gd name="connsiteX3" fmla="*/ 6767 w 10000"/>
              <a:gd name="connsiteY3" fmla="*/ 5534 h 9505"/>
              <a:gd name="connsiteX4" fmla="*/ 6767 w 10000"/>
              <a:gd name="connsiteY4" fmla="*/ 5039 h 9505"/>
              <a:gd name="connsiteX5" fmla="*/ 6767 w 10000"/>
              <a:gd name="connsiteY5" fmla="*/ 4522 h 9505"/>
              <a:gd name="connsiteX6" fmla="*/ 6767 w 10000"/>
              <a:gd name="connsiteY6" fmla="*/ 4522 h 9505"/>
              <a:gd name="connsiteX7" fmla="*/ 6767 w 10000"/>
              <a:gd name="connsiteY7" fmla="*/ 4522 h 9505"/>
              <a:gd name="connsiteX8" fmla="*/ 6497 w 10000"/>
              <a:gd name="connsiteY8" fmla="*/ 4522 h 9505"/>
              <a:gd name="connsiteX9" fmla="*/ 6225 w 10000"/>
              <a:gd name="connsiteY9" fmla="*/ 4522 h 9505"/>
              <a:gd name="connsiteX10" fmla="*/ 5956 w 10000"/>
              <a:gd name="connsiteY10" fmla="*/ 4522 h 9505"/>
              <a:gd name="connsiteX11" fmla="*/ 5680 w 10000"/>
              <a:gd name="connsiteY11" fmla="*/ 4522 h 9505"/>
              <a:gd name="connsiteX12" fmla="*/ 5138 w 10000"/>
              <a:gd name="connsiteY12" fmla="*/ 5039 h 9505"/>
              <a:gd name="connsiteX13" fmla="*/ 4863 w 10000"/>
              <a:gd name="connsiteY13" fmla="*/ 5039 h 9505"/>
              <a:gd name="connsiteX14" fmla="*/ 4321 w 10000"/>
              <a:gd name="connsiteY14" fmla="*/ 5534 h 9505"/>
              <a:gd name="connsiteX15" fmla="*/ 2959 w 10000"/>
              <a:gd name="connsiteY15" fmla="*/ 6033 h 9505"/>
              <a:gd name="connsiteX16" fmla="*/ 1905 w 10000"/>
              <a:gd name="connsiteY16" fmla="*/ 6033 h 9505"/>
              <a:gd name="connsiteX17" fmla="*/ 818 w 10000"/>
              <a:gd name="connsiteY17" fmla="*/ 6482 h 9505"/>
              <a:gd name="connsiteX18" fmla="*/ 0 w 10000"/>
              <a:gd name="connsiteY18" fmla="*/ 6482 h 9505"/>
              <a:gd name="connsiteX19" fmla="*/ 0 w 10000"/>
              <a:gd name="connsiteY19" fmla="*/ 4522 h 9505"/>
              <a:gd name="connsiteX20" fmla="*/ 818 w 10000"/>
              <a:gd name="connsiteY20" fmla="*/ 4522 h 9505"/>
              <a:gd name="connsiteX21" fmla="*/ 1905 w 10000"/>
              <a:gd name="connsiteY21" fmla="*/ 4026 h 9505"/>
              <a:gd name="connsiteX22" fmla="*/ 2959 w 10000"/>
              <a:gd name="connsiteY22" fmla="*/ 4026 h 9505"/>
              <a:gd name="connsiteX23" fmla="*/ 4050 w 10000"/>
              <a:gd name="connsiteY23" fmla="*/ 3524 h 9505"/>
              <a:gd name="connsiteX24" fmla="*/ 4863 w 10000"/>
              <a:gd name="connsiteY24" fmla="*/ 2510 h 9505"/>
              <a:gd name="connsiteX25" fmla="*/ 5680 w 10000"/>
              <a:gd name="connsiteY25" fmla="*/ 2510 h 9505"/>
              <a:gd name="connsiteX26" fmla="*/ 6225 w 10000"/>
              <a:gd name="connsiteY26" fmla="*/ 2015 h 9505"/>
              <a:gd name="connsiteX27" fmla="*/ 6497 w 10000"/>
              <a:gd name="connsiteY27" fmla="*/ 999 h 9505"/>
              <a:gd name="connsiteX28" fmla="*/ 6767 w 10000"/>
              <a:gd name="connsiteY28" fmla="*/ 999 h 9505"/>
              <a:gd name="connsiteX29" fmla="*/ 7040 w 10000"/>
              <a:gd name="connsiteY29" fmla="*/ 499 h 9505"/>
              <a:gd name="connsiteX30" fmla="*/ 7314 w 10000"/>
              <a:gd name="connsiteY30" fmla="*/ 499 h 9505"/>
              <a:gd name="connsiteX31" fmla="*/ 7314 w 10000"/>
              <a:gd name="connsiteY31" fmla="*/ 0 h 9505"/>
              <a:gd name="connsiteX32" fmla="*/ 7585 w 10000"/>
              <a:gd name="connsiteY32" fmla="*/ 499 h 9505"/>
              <a:gd name="connsiteX33" fmla="*/ 7859 w 10000"/>
              <a:gd name="connsiteY33" fmla="*/ 499 h 9505"/>
              <a:gd name="connsiteX34" fmla="*/ 8403 w 10000"/>
              <a:gd name="connsiteY34" fmla="*/ 999 h 9505"/>
              <a:gd name="connsiteX35" fmla="*/ 8946 w 10000"/>
              <a:gd name="connsiteY35" fmla="*/ 2015 h 9505"/>
              <a:gd name="connsiteX36" fmla="*/ 9184 w 10000"/>
              <a:gd name="connsiteY36" fmla="*/ 2510 h 9505"/>
              <a:gd name="connsiteX37" fmla="*/ 9731 w 10000"/>
              <a:gd name="connsiteY37" fmla="*/ 3524 h 9505"/>
              <a:gd name="connsiteX38" fmla="*/ 9731 w 10000"/>
              <a:gd name="connsiteY38" fmla="*/ 4026 h 9505"/>
              <a:gd name="connsiteX39" fmla="*/ 10000 w 10000"/>
              <a:gd name="connsiteY39" fmla="*/ 4522 h 9505"/>
              <a:gd name="connsiteX40" fmla="*/ 9731 w 10000"/>
              <a:gd name="connsiteY40" fmla="*/ 5039 h 9505"/>
              <a:gd name="connsiteX41" fmla="*/ 9456 w 10000"/>
              <a:gd name="connsiteY41" fmla="*/ 5534 h 9505"/>
              <a:gd name="connsiteX42" fmla="*/ 9184 w 10000"/>
              <a:gd name="connsiteY42" fmla="*/ 5534 h 9505"/>
              <a:gd name="connsiteX43" fmla="*/ 8946 w 10000"/>
              <a:gd name="connsiteY43" fmla="*/ 6033 h 9505"/>
              <a:gd name="connsiteX44" fmla="*/ 8676 w 10000"/>
              <a:gd name="connsiteY44" fmla="*/ 7488 h 9505"/>
              <a:gd name="connsiteX45" fmla="*/ 8403 w 10000"/>
              <a:gd name="connsiteY45" fmla="*/ 8494 h 9505"/>
              <a:gd name="connsiteX0" fmla="*/ 6767 w 10000"/>
              <a:gd name="connsiteY0" fmla="*/ 7878 h 8936"/>
              <a:gd name="connsiteX1" fmla="*/ 6767 w 10000"/>
              <a:gd name="connsiteY1" fmla="*/ 6347 h 8936"/>
              <a:gd name="connsiteX2" fmla="*/ 6767 w 10000"/>
              <a:gd name="connsiteY2" fmla="*/ 5822 h 8936"/>
              <a:gd name="connsiteX3" fmla="*/ 6767 w 10000"/>
              <a:gd name="connsiteY3" fmla="*/ 5301 h 8936"/>
              <a:gd name="connsiteX4" fmla="*/ 6767 w 10000"/>
              <a:gd name="connsiteY4" fmla="*/ 4757 h 8936"/>
              <a:gd name="connsiteX5" fmla="*/ 6767 w 10000"/>
              <a:gd name="connsiteY5" fmla="*/ 4757 h 8936"/>
              <a:gd name="connsiteX6" fmla="*/ 6767 w 10000"/>
              <a:gd name="connsiteY6" fmla="*/ 4757 h 8936"/>
              <a:gd name="connsiteX7" fmla="*/ 6497 w 10000"/>
              <a:gd name="connsiteY7" fmla="*/ 4757 h 8936"/>
              <a:gd name="connsiteX8" fmla="*/ 6225 w 10000"/>
              <a:gd name="connsiteY8" fmla="*/ 4757 h 8936"/>
              <a:gd name="connsiteX9" fmla="*/ 5956 w 10000"/>
              <a:gd name="connsiteY9" fmla="*/ 4757 h 8936"/>
              <a:gd name="connsiteX10" fmla="*/ 5680 w 10000"/>
              <a:gd name="connsiteY10" fmla="*/ 4757 h 8936"/>
              <a:gd name="connsiteX11" fmla="*/ 5138 w 10000"/>
              <a:gd name="connsiteY11" fmla="*/ 5301 h 8936"/>
              <a:gd name="connsiteX12" fmla="*/ 4863 w 10000"/>
              <a:gd name="connsiteY12" fmla="*/ 5301 h 8936"/>
              <a:gd name="connsiteX13" fmla="*/ 4321 w 10000"/>
              <a:gd name="connsiteY13" fmla="*/ 5822 h 8936"/>
              <a:gd name="connsiteX14" fmla="*/ 2959 w 10000"/>
              <a:gd name="connsiteY14" fmla="*/ 6347 h 8936"/>
              <a:gd name="connsiteX15" fmla="*/ 1905 w 10000"/>
              <a:gd name="connsiteY15" fmla="*/ 6347 h 8936"/>
              <a:gd name="connsiteX16" fmla="*/ 818 w 10000"/>
              <a:gd name="connsiteY16" fmla="*/ 6820 h 8936"/>
              <a:gd name="connsiteX17" fmla="*/ 0 w 10000"/>
              <a:gd name="connsiteY17" fmla="*/ 6820 h 8936"/>
              <a:gd name="connsiteX18" fmla="*/ 0 w 10000"/>
              <a:gd name="connsiteY18" fmla="*/ 4757 h 8936"/>
              <a:gd name="connsiteX19" fmla="*/ 818 w 10000"/>
              <a:gd name="connsiteY19" fmla="*/ 4757 h 8936"/>
              <a:gd name="connsiteX20" fmla="*/ 1905 w 10000"/>
              <a:gd name="connsiteY20" fmla="*/ 4236 h 8936"/>
              <a:gd name="connsiteX21" fmla="*/ 2959 w 10000"/>
              <a:gd name="connsiteY21" fmla="*/ 4236 h 8936"/>
              <a:gd name="connsiteX22" fmla="*/ 4050 w 10000"/>
              <a:gd name="connsiteY22" fmla="*/ 3708 h 8936"/>
              <a:gd name="connsiteX23" fmla="*/ 4863 w 10000"/>
              <a:gd name="connsiteY23" fmla="*/ 2641 h 8936"/>
              <a:gd name="connsiteX24" fmla="*/ 5680 w 10000"/>
              <a:gd name="connsiteY24" fmla="*/ 2641 h 8936"/>
              <a:gd name="connsiteX25" fmla="*/ 6225 w 10000"/>
              <a:gd name="connsiteY25" fmla="*/ 2120 h 8936"/>
              <a:gd name="connsiteX26" fmla="*/ 6497 w 10000"/>
              <a:gd name="connsiteY26" fmla="*/ 1051 h 8936"/>
              <a:gd name="connsiteX27" fmla="*/ 6767 w 10000"/>
              <a:gd name="connsiteY27" fmla="*/ 1051 h 8936"/>
              <a:gd name="connsiteX28" fmla="*/ 7040 w 10000"/>
              <a:gd name="connsiteY28" fmla="*/ 525 h 8936"/>
              <a:gd name="connsiteX29" fmla="*/ 7314 w 10000"/>
              <a:gd name="connsiteY29" fmla="*/ 525 h 8936"/>
              <a:gd name="connsiteX30" fmla="*/ 7314 w 10000"/>
              <a:gd name="connsiteY30" fmla="*/ 0 h 8936"/>
              <a:gd name="connsiteX31" fmla="*/ 7585 w 10000"/>
              <a:gd name="connsiteY31" fmla="*/ 525 h 8936"/>
              <a:gd name="connsiteX32" fmla="*/ 7859 w 10000"/>
              <a:gd name="connsiteY32" fmla="*/ 525 h 8936"/>
              <a:gd name="connsiteX33" fmla="*/ 8403 w 10000"/>
              <a:gd name="connsiteY33" fmla="*/ 1051 h 8936"/>
              <a:gd name="connsiteX34" fmla="*/ 8946 w 10000"/>
              <a:gd name="connsiteY34" fmla="*/ 2120 h 8936"/>
              <a:gd name="connsiteX35" fmla="*/ 9184 w 10000"/>
              <a:gd name="connsiteY35" fmla="*/ 2641 h 8936"/>
              <a:gd name="connsiteX36" fmla="*/ 9731 w 10000"/>
              <a:gd name="connsiteY36" fmla="*/ 3708 h 8936"/>
              <a:gd name="connsiteX37" fmla="*/ 9731 w 10000"/>
              <a:gd name="connsiteY37" fmla="*/ 4236 h 8936"/>
              <a:gd name="connsiteX38" fmla="*/ 10000 w 10000"/>
              <a:gd name="connsiteY38" fmla="*/ 4757 h 8936"/>
              <a:gd name="connsiteX39" fmla="*/ 9731 w 10000"/>
              <a:gd name="connsiteY39" fmla="*/ 5301 h 8936"/>
              <a:gd name="connsiteX40" fmla="*/ 9456 w 10000"/>
              <a:gd name="connsiteY40" fmla="*/ 5822 h 8936"/>
              <a:gd name="connsiteX41" fmla="*/ 9184 w 10000"/>
              <a:gd name="connsiteY41" fmla="*/ 5822 h 8936"/>
              <a:gd name="connsiteX42" fmla="*/ 8946 w 10000"/>
              <a:gd name="connsiteY42" fmla="*/ 6347 h 8936"/>
              <a:gd name="connsiteX43" fmla="*/ 8676 w 10000"/>
              <a:gd name="connsiteY43" fmla="*/ 7878 h 8936"/>
              <a:gd name="connsiteX44" fmla="*/ 8403 w 10000"/>
              <a:gd name="connsiteY44" fmla="*/ 8936 h 8936"/>
              <a:gd name="connsiteX0" fmla="*/ 6767 w 10000"/>
              <a:gd name="connsiteY0" fmla="*/ 8816 h 8816"/>
              <a:gd name="connsiteX1" fmla="*/ 6767 w 10000"/>
              <a:gd name="connsiteY1" fmla="*/ 7103 h 8816"/>
              <a:gd name="connsiteX2" fmla="*/ 6767 w 10000"/>
              <a:gd name="connsiteY2" fmla="*/ 6515 h 8816"/>
              <a:gd name="connsiteX3" fmla="*/ 6767 w 10000"/>
              <a:gd name="connsiteY3" fmla="*/ 5932 h 8816"/>
              <a:gd name="connsiteX4" fmla="*/ 6767 w 10000"/>
              <a:gd name="connsiteY4" fmla="*/ 5323 h 8816"/>
              <a:gd name="connsiteX5" fmla="*/ 6767 w 10000"/>
              <a:gd name="connsiteY5" fmla="*/ 5323 h 8816"/>
              <a:gd name="connsiteX6" fmla="*/ 6767 w 10000"/>
              <a:gd name="connsiteY6" fmla="*/ 5323 h 8816"/>
              <a:gd name="connsiteX7" fmla="*/ 6497 w 10000"/>
              <a:gd name="connsiteY7" fmla="*/ 5323 h 8816"/>
              <a:gd name="connsiteX8" fmla="*/ 6225 w 10000"/>
              <a:gd name="connsiteY8" fmla="*/ 5323 h 8816"/>
              <a:gd name="connsiteX9" fmla="*/ 5956 w 10000"/>
              <a:gd name="connsiteY9" fmla="*/ 5323 h 8816"/>
              <a:gd name="connsiteX10" fmla="*/ 5680 w 10000"/>
              <a:gd name="connsiteY10" fmla="*/ 5323 h 8816"/>
              <a:gd name="connsiteX11" fmla="*/ 5138 w 10000"/>
              <a:gd name="connsiteY11" fmla="*/ 5932 h 8816"/>
              <a:gd name="connsiteX12" fmla="*/ 4863 w 10000"/>
              <a:gd name="connsiteY12" fmla="*/ 5932 h 8816"/>
              <a:gd name="connsiteX13" fmla="*/ 4321 w 10000"/>
              <a:gd name="connsiteY13" fmla="*/ 6515 h 8816"/>
              <a:gd name="connsiteX14" fmla="*/ 2959 w 10000"/>
              <a:gd name="connsiteY14" fmla="*/ 7103 h 8816"/>
              <a:gd name="connsiteX15" fmla="*/ 1905 w 10000"/>
              <a:gd name="connsiteY15" fmla="*/ 7103 h 8816"/>
              <a:gd name="connsiteX16" fmla="*/ 818 w 10000"/>
              <a:gd name="connsiteY16" fmla="*/ 7632 h 8816"/>
              <a:gd name="connsiteX17" fmla="*/ 0 w 10000"/>
              <a:gd name="connsiteY17" fmla="*/ 7632 h 8816"/>
              <a:gd name="connsiteX18" fmla="*/ 0 w 10000"/>
              <a:gd name="connsiteY18" fmla="*/ 5323 h 8816"/>
              <a:gd name="connsiteX19" fmla="*/ 818 w 10000"/>
              <a:gd name="connsiteY19" fmla="*/ 5323 h 8816"/>
              <a:gd name="connsiteX20" fmla="*/ 1905 w 10000"/>
              <a:gd name="connsiteY20" fmla="*/ 4740 h 8816"/>
              <a:gd name="connsiteX21" fmla="*/ 2959 w 10000"/>
              <a:gd name="connsiteY21" fmla="*/ 4740 h 8816"/>
              <a:gd name="connsiteX22" fmla="*/ 4050 w 10000"/>
              <a:gd name="connsiteY22" fmla="*/ 4150 h 8816"/>
              <a:gd name="connsiteX23" fmla="*/ 4863 w 10000"/>
              <a:gd name="connsiteY23" fmla="*/ 2955 h 8816"/>
              <a:gd name="connsiteX24" fmla="*/ 5680 w 10000"/>
              <a:gd name="connsiteY24" fmla="*/ 2955 h 8816"/>
              <a:gd name="connsiteX25" fmla="*/ 6225 w 10000"/>
              <a:gd name="connsiteY25" fmla="*/ 2372 h 8816"/>
              <a:gd name="connsiteX26" fmla="*/ 6497 w 10000"/>
              <a:gd name="connsiteY26" fmla="*/ 1176 h 8816"/>
              <a:gd name="connsiteX27" fmla="*/ 6767 w 10000"/>
              <a:gd name="connsiteY27" fmla="*/ 1176 h 8816"/>
              <a:gd name="connsiteX28" fmla="*/ 7040 w 10000"/>
              <a:gd name="connsiteY28" fmla="*/ 588 h 8816"/>
              <a:gd name="connsiteX29" fmla="*/ 7314 w 10000"/>
              <a:gd name="connsiteY29" fmla="*/ 588 h 8816"/>
              <a:gd name="connsiteX30" fmla="*/ 7314 w 10000"/>
              <a:gd name="connsiteY30" fmla="*/ 0 h 8816"/>
              <a:gd name="connsiteX31" fmla="*/ 7585 w 10000"/>
              <a:gd name="connsiteY31" fmla="*/ 588 h 8816"/>
              <a:gd name="connsiteX32" fmla="*/ 7859 w 10000"/>
              <a:gd name="connsiteY32" fmla="*/ 588 h 8816"/>
              <a:gd name="connsiteX33" fmla="*/ 8403 w 10000"/>
              <a:gd name="connsiteY33" fmla="*/ 1176 h 8816"/>
              <a:gd name="connsiteX34" fmla="*/ 8946 w 10000"/>
              <a:gd name="connsiteY34" fmla="*/ 2372 h 8816"/>
              <a:gd name="connsiteX35" fmla="*/ 9184 w 10000"/>
              <a:gd name="connsiteY35" fmla="*/ 2955 h 8816"/>
              <a:gd name="connsiteX36" fmla="*/ 9731 w 10000"/>
              <a:gd name="connsiteY36" fmla="*/ 4150 h 8816"/>
              <a:gd name="connsiteX37" fmla="*/ 9731 w 10000"/>
              <a:gd name="connsiteY37" fmla="*/ 4740 h 8816"/>
              <a:gd name="connsiteX38" fmla="*/ 10000 w 10000"/>
              <a:gd name="connsiteY38" fmla="*/ 5323 h 8816"/>
              <a:gd name="connsiteX39" fmla="*/ 9731 w 10000"/>
              <a:gd name="connsiteY39" fmla="*/ 5932 h 8816"/>
              <a:gd name="connsiteX40" fmla="*/ 9456 w 10000"/>
              <a:gd name="connsiteY40" fmla="*/ 6515 h 8816"/>
              <a:gd name="connsiteX41" fmla="*/ 9184 w 10000"/>
              <a:gd name="connsiteY41" fmla="*/ 6515 h 8816"/>
              <a:gd name="connsiteX42" fmla="*/ 8946 w 10000"/>
              <a:gd name="connsiteY42" fmla="*/ 7103 h 8816"/>
              <a:gd name="connsiteX43" fmla="*/ 8676 w 10000"/>
              <a:gd name="connsiteY43" fmla="*/ 8816 h 8816"/>
              <a:gd name="connsiteX0" fmla="*/ 6767 w 10000"/>
              <a:gd name="connsiteY0" fmla="*/ 10000 h 10000"/>
              <a:gd name="connsiteX1" fmla="*/ 6767 w 10000"/>
              <a:gd name="connsiteY1" fmla="*/ 8057 h 10000"/>
              <a:gd name="connsiteX2" fmla="*/ 6767 w 10000"/>
              <a:gd name="connsiteY2" fmla="*/ 7390 h 10000"/>
              <a:gd name="connsiteX3" fmla="*/ 6767 w 10000"/>
              <a:gd name="connsiteY3" fmla="*/ 6729 h 10000"/>
              <a:gd name="connsiteX4" fmla="*/ 6767 w 10000"/>
              <a:gd name="connsiteY4" fmla="*/ 6038 h 10000"/>
              <a:gd name="connsiteX5" fmla="*/ 6767 w 10000"/>
              <a:gd name="connsiteY5" fmla="*/ 6038 h 10000"/>
              <a:gd name="connsiteX6" fmla="*/ 6767 w 10000"/>
              <a:gd name="connsiteY6" fmla="*/ 6038 h 10000"/>
              <a:gd name="connsiteX7" fmla="*/ 6497 w 10000"/>
              <a:gd name="connsiteY7" fmla="*/ 6038 h 10000"/>
              <a:gd name="connsiteX8" fmla="*/ 6225 w 10000"/>
              <a:gd name="connsiteY8" fmla="*/ 6038 h 10000"/>
              <a:gd name="connsiteX9" fmla="*/ 5956 w 10000"/>
              <a:gd name="connsiteY9" fmla="*/ 6038 h 10000"/>
              <a:gd name="connsiteX10" fmla="*/ 5680 w 10000"/>
              <a:gd name="connsiteY10" fmla="*/ 6038 h 10000"/>
              <a:gd name="connsiteX11" fmla="*/ 5138 w 10000"/>
              <a:gd name="connsiteY11" fmla="*/ 6729 h 10000"/>
              <a:gd name="connsiteX12" fmla="*/ 4863 w 10000"/>
              <a:gd name="connsiteY12" fmla="*/ 6729 h 10000"/>
              <a:gd name="connsiteX13" fmla="*/ 4321 w 10000"/>
              <a:gd name="connsiteY13" fmla="*/ 7390 h 10000"/>
              <a:gd name="connsiteX14" fmla="*/ 2959 w 10000"/>
              <a:gd name="connsiteY14" fmla="*/ 8057 h 10000"/>
              <a:gd name="connsiteX15" fmla="*/ 1905 w 10000"/>
              <a:gd name="connsiteY15" fmla="*/ 8057 h 10000"/>
              <a:gd name="connsiteX16" fmla="*/ 818 w 10000"/>
              <a:gd name="connsiteY16" fmla="*/ 8657 h 10000"/>
              <a:gd name="connsiteX17" fmla="*/ 0 w 10000"/>
              <a:gd name="connsiteY17" fmla="*/ 8657 h 10000"/>
              <a:gd name="connsiteX18" fmla="*/ 0 w 10000"/>
              <a:gd name="connsiteY18" fmla="*/ 6038 h 10000"/>
              <a:gd name="connsiteX19" fmla="*/ 818 w 10000"/>
              <a:gd name="connsiteY19" fmla="*/ 6038 h 10000"/>
              <a:gd name="connsiteX20" fmla="*/ 1905 w 10000"/>
              <a:gd name="connsiteY20" fmla="*/ 5377 h 10000"/>
              <a:gd name="connsiteX21" fmla="*/ 2959 w 10000"/>
              <a:gd name="connsiteY21" fmla="*/ 5377 h 10000"/>
              <a:gd name="connsiteX22" fmla="*/ 4050 w 10000"/>
              <a:gd name="connsiteY22" fmla="*/ 4707 h 10000"/>
              <a:gd name="connsiteX23" fmla="*/ 4863 w 10000"/>
              <a:gd name="connsiteY23" fmla="*/ 3352 h 10000"/>
              <a:gd name="connsiteX24" fmla="*/ 5680 w 10000"/>
              <a:gd name="connsiteY24" fmla="*/ 3352 h 10000"/>
              <a:gd name="connsiteX25" fmla="*/ 6225 w 10000"/>
              <a:gd name="connsiteY25" fmla="*/ 2691 h 10000"/>
              <a:gd name="connsiteX26" fmla="*/ 6497 w 10000"/>
              <a:gd name="connsiteY26" fmla="*/ 1334 h 10000"/>
              <a:gd name="connsiteX27" fmla="*/ 6767 w 10000"/>
              <a:gd name="connsiteY27" fmla="*/ 1334 h 10000"/>
              <a:gd name="connsiteX28" fmla="*/ 7040 w 10000"/>
              <a:gd name="connsiteY28" fmla="*/ 667 h 10000"/>
              <a:gd name="connsiteX29" fmla="*/ 7314 w 10000"/>
              <a:gd name="connsiteY29" fmla="*/ 667 h 10000"/>
              <a:gd name="connsiteX30" fmla="*/ 7314 w 10000"/>
              <a:gd name="connsiteY30" fmla="*/ 0 h 10000"/>
              <a:gd name="connsiteX31" fmla="*/ 7585 w 10000"/>
              <a:gd name="connsiteY31" fmla="*/ 667 h 10000"/>
              <a:gd name="connsiteX32" fmla="*/ 7859 w 10000"/>
              <a:gd name="connsiteY32" fmla="*/ 667 h 10000"/>
              <a:gd name="connsiteX33" fmla="*/ 8403 w 10000"/>
              <a:gd name="connsiteY33" fmla="*/ 1334 h 10000"/>
              <a:gd name="connsiteX34" fmla="*/ 8946 w 10000"/>
              <a:gd name="connsiteY34" fmla="*/ 2691 h 10000"/>
              <a:gd name="connsiteX35" fmla="*/ 9184 w 10000"/>
              <a:gd name="connsiteY35" fmla="*/ 3352 h 10000"/>
              <a:gd name="connsiteX36" fmla="*/ 9731 w 10000"/>
              <a:gd name="connsiteY36" fmla="*/ 4707 h 10000"/>
              <a:gd name="connsiteX37" fmla="*/ 9731 w 10000"/>
              <a:gd name="connsiteY37" fmla="*/ 5377 h 10000"/>
              <a:gd name="connsiteX38" fmla="*/ 10000 w 10000"/>
              <a:gd name="connsiteY38" fmla="*/ 6038 h 10000"/>
              <a:gd name="connsiteX39" fmla="*/ 9731 w 10000"/>
              <a:gd name="connsiteY39" fmla="*/ 6729 h 10000"/>
              <a:gd name="connsiteX40" fmla="*/ 9456 w 10000"/>
              <a:gd name="connsiteY40" fmla="*/ 7390 h 10000"/>
              <a:gd name="connsiteX41" fmla="*/ 9184 w 10000"/>
              <a:gd name="connsiteY41" fmla="*/ 7390 h 10000"/>
              <a:gd name="connsiteX42" fmla="*/ 8946 w 10000"/>
              <a:gd name="connsiteY42" fmla="*/ 8057 h 10000"/>
              <a:gd name="connsiteX0" fmla="*/ 6767 w 10000"/>
              <a:gd name="connsiteY0" fmla="*/ 10000 h 10000"/>
              <a:gd name="connsiteX1" fmla="*/ 6767 w 10000"/>
              <a:gd name="connsiteY1" fmla="*/ 8057 h 10000"/>
              <a:gd name="connsiteX2" fmla="*/ 6767 w 10000"/>
              <a:gd name="connsiteY2" fmla="*/ 7390 h 10000"/>
              <a:gd name="connsiteX3" fmla="*/ 6767 w 10000"/>
              <a:gd name="connsiteY3" fmla="*/ 6729 h 10000"/>
              <a:gd name="connsiteX4" fmla="*/ 6767 w 10000"/>
              <a:gd name="connsiteY4" fmla="*/ 6038 h 10000"/>
              <a:gd name="connsiteX5" fmla="*/ 6767 w 10000"/>
              <a:gd name="connsiteY5" fmla="*/ 6038 h 10000"/>
              <a:gd name="connsiteX6" fmla="*/ 6767 w 10000"/>
              <a:gd name="connsiteY6" fmla="*/ 6038 h 10000"/>
              <a:gd name="connsiteX7" fmla="*/ 6497 w 10000"/>
              <a:gd name="connsiteY7" fmla="*/ 6038 h 10000"/>
              <a:gd name="connsiteX8" fmla="*/ 6225 w 10000"/>
              <a:gd name="connsiteY8" fmla="*/ 6038 h 10000"/>
              <a:gd name="connsiteX9" fmla="*/ 5956 w 10000"/>
              <a:gd name="connsiteY9" fmla="*/ 6038 h 10000"/>
              <a:gd name="connsiteX10" fmla="*/ 5680 w 10000"/>
              <a:gd name="connsiteY10" fmla="*/ 6038 h 10000"/>
              <a:gd name="connsiteX11" fmla="*/ 5138 w 10000"/>
              <a:gd name="connsiteY11" fmla="*/ 6729 h 10000"/>
              <a:gd name="connsiteX12" fmla="*/ 4863 w 10000"/>
              <a:gd name="connsiteY12" fmla="*/ 6729 h 10000"/>
              <a:gd name="connsiteX13" fmla="*/ 4321 w 10000"/>
              <a:gd name="connsiteY13" fmla="*/ 7390 h 10000"/>
              <a:gd name="connsiteX14" fmla="*/ 2959 w 10000"/>
              <a:gd name="connsiteY14" fmla="*/ 8057 h 10000"/>
              <a:gd name="connsiteX15" fmla="*/ 1905 w 10000"/>
              <a:gd name="connsiteY15" fmla="*/ 8057 h 10000"/>
              <a:gd name="connsiteX16" fmla="*/ 818 w 10000"/>
              <a:gd name="connsiteY16" fmla="*/ 8657 h 10000"/>
              <a:gd name="connsiteX17" fmla="*/ 0 w 10000"/>
              <a:gd name="connsiteY17" fmla="*/ 8657 h 10000"/>
              <a:gd name="connsiteX18" fmla="*/ 0 w 10000"/>
              <a:gd name="connsiteY18" fmla="*/ 6038 h 10000"/>
              <a:gd name="connsiteX19" fmla="*/ 818 w 10000"/>
              <a:gd name="connsiteY19" fmla="*/ 6038 h 10000"/>
              <a:gd name="connsiteX20" fmla="*/ 1905 w 10000"/>
              <a:gd name="connsiteY20" fmla="*/ 5377 h 10000"/>
              <a:gd name="connsiteX21" fmla="*/ 2959 w 10000"/>
              <a:gd name="connsiteY21" fmla="*/ 5377 h 10000"/>
              <a:gd name="connsiteX22" fmla="*/ 4050 w 10000"/>
              <a:gd name="connsiteY22" fmla="*/ 4707 h 10000"/>
              <a:gd name="connsiteX23" fmla="*/ 4863 w 10000"/>
              <a:gd name="connsiteY23" fmla="*/ 3352 h 10000"/>
              <a:gd name="connsiteX24" fmla="*/ 5680 w 10000"/>
              <a:gd name="connsiteY24" fmla="*/ 3352 h 10000"/>
              <a:gd name="connsiteX25" fmla="*/ 6225 w 10000"/>
              <a:gd name="connsiteY25" fmla="*/ 2691 h 10000"/>
              <a:gd name="connsiteX26" fmla="*/ 6497 w 10000"/>
              <a:gd name="connsiteY26" fmla="*/ 1334 h 10000"/>
              <a:gd name="connsiteX27" fmla="*/ 6767 w 10000"/>
              <a:gd name="connsiteY27" fmla="*/ 1334 h 10000"/>
              <a:gd name="connsiteX28" fmla="*/ 7040 w 10000"/>
              <a:gd name="connsiteY28" fmla="*/ 667 h 10000"/>
              <a:gd name="connsiteX29" fmla="*/ 7314 w 10000"/>
              <a:gd name="connsiteY29" fmla="*/ 667 h 10000"/>
              <a:gd name="connsiteX30" fmla="*/ 7314 w 10000"/>
              <a:gd name="connsiteY30" fmla="*/ 0 h 10000"/>
              <a:gd name="connsiteX31" fmla="*/ 7585 w 10000"/>
              <a:gd name="connsiteY31" fmla="*/ 667 h 10000"/>
              <a:gd name="connsiteX32" fmla="*/ 7859 w 10000"/>
              <a:gd name="connsiteY32" fmla="*/ 667 h 10000"/>
              <a:gd name="connsiteX33" fmla="*/ 8403 w 10000"/>
              <a:gd name="connsiteY33" fmla="*/ 1334 h 10000"/>
              <a:gd name="connsiteX34" fmla="*/ 8946 w 10000"/>
              <a:gd name="connsiteY34" fmla="*/ 2691 h 10000"/>
              <a:gd name="connsiteX35" fmla="*/ 9184 w 10000"/>
              <a:gd name="connsiteY35" fmla="*/ 3352 h 10000"/>
              <a:gd name="connsiteX36" fmla="*/ 9731 w 10000"/>
              <a:gd name="connsiteY36" fmla="*/ 4707 h 10000"/>
              <a:gd name="connsiteX37" fmla="*/ 9731 w 10000"/>
              <a:gd name="connsiteY37" fmla="*/ 5377 h 10000"/>
              <a:gd name="connsiteX38" fmla="*/ 10000 w 10000"/>
              <a:gd name="connsiteY38" fmla="*/ 6038 h 10000"/>
              <a:gd name="connsiteX39" fmla="*/ 9731 w 10000"/>
              <a:gd name="connsiteY39" fmla="*/ 6729 h 10000"/>
              <a:gd name="connsiteX40" fmla="*/ 9456 w 10000"/>
              <a:gd name="connsiteY40" fmla="*/ 7390 h 10000"/>
              <a:gd name="connsiteX41" fmla="*/ 9184 w 10000"/>
              <a:gd name="connsiteY41" fmla="*/ 7390 h 10000"/>
              <a:gd name="connsiteX0" fmla="*/ 6767 w 10000"/>
              <a:gd name="connsiteY0" fmla="*/ 8057 h 8657"/>
              <a:gd name="connsiteX1" fmla="*/ 6767 w 10000"/>
              <a:gd name="connsiteY1" fmla="*/ 7390 h 8657"/>
              <a:gd name="connsiteX2" fmla="*/ 6767 w 10000"/>
              <a:gd name="connsiteY2" fmla="*/ 6729 h 8657"/>
              <a:gd name="connsiteX3" fmla="*/ 6767 w 10000"/>
              <a:gd name="connsiteY3" fmla="*/ 6038 h 8657"/>
              <a:gd name="connsiteX4" fmla="*/ 6767 w 10000"/>
              <a:gd name="connsiteY4" fmla="*/ 6038 h 8657"/>
              <a:gd name="connsiteX5" fmla="*/ 6767 w 10000"/>
              <a:gd name="connsiteY5" fmla="*/ 6038 h 8657"/>
              <a:gd name="connsiteX6" fmla="*/ 6497 w 10000"/>
              <a:gd name="connsiteY6" fmla="*/ 6038 h 8657"/>
              <a:gd name="connsiteX7" fmla="*/ 6225 w 10000"/>
              <a:gd name="connsiteY7" fmla="*/ 6038 h 8657"/>
              <a:gd name="connsiteX8" fmla="*/ 5956 w 10000"/>
              <a:gd name="connsiteY8" fmla="*/ 6038 h 8657"/>
              <a:gd name="connsiteX9" fmla="*/ 5680 w 10000"/>
              <a:gd name="connsiteY9" fmla="*/ 6038 h 8657"/>
              <a:gd name="connsiteX10" fmla="*/ 5138 w 10000"/>
              <a:gd name="connsiteY10" fmla="*/ 6729 h 8657"/>
              <a:gd name="connsiteX11" fmla="*/ 4863 w 10000"/>
              <a:gd name="connsiteY11" fmla="*/ 6729 h 8657"/>
              <a:gd name="connsiteX12" fmla="*/ 4321 w 10000"/>
              <a:gd name="connsiteY12" fmla="*/ 7390 h 8657"/>
              <a:gd name="connsiteX13" fmla="*/ 2959 w 10000"/>
              <a:gd name="connsiteY13" fmla="*/ 8057 h 8657"/>
              <a:gd name="connsiteX14" fmla="*/ 1905 w 10000"/>
              <a:gd name="connsiteY14" fmla="*/ 8057 h 8657"/>
              <a:gd name="connsiteX15" fmla="*/ 818 w 10000"/>
              <a:gd name="connsiteY15" fmla="*/ 8657 h 8657"/>
              <a:gd name="connsiteX16" fmla="*/ 0 w 10000"/>
              <a:gd name="connsiteY16" fmla="*/ 8657 h 8657"/>
              <a:gd name="connsiteX17" fmla="*/ 0 w 10000"/>
              <a:gd name="connsiteY17" fmla="*/ 6038 h 8657"/>
              <a:gd name="connsiteX18" fmla="*/ 818 w 10000"/>
              <a:gd name="connsiteY18" fmla="*/ 6038 h 8657"/>
              <a:gd name="connsiteX19" fmla="*/ 1905 w 10000"/>
              <a:gd name="connsiteY19" fmla="*/ 5377 h 8657"/>
              <a:gd name="connsiteX20" fmla="*/ 2959 w 10000"/>
              <a:gd name="connsiteY20" fmla="*/ 5377 h 8657"/>
              <a:gd name="connsiteX21" fmla="*/ 4050 w 10000"/>
              <a:gd name="connsiteY21" fmla="*/ 4707 h 8657"/>
              <a:gd name="connsiteX22" fmla="*/ 4863 w 10000"/>
              <a:gd name="connsiteY22" fmla="*/ 3352 h 8657"/>
              <a:gd name="connsiteX23" fmla="*/ 5680 w 10000"/>
              <a:gd name="connsiteY23" fmla="*/ 3352 h 8657"/>
              <a:gd name="connsiteX24" fmla="*/ 6225 w 10000"/>
              <a:gd name="connsiteY24" fmla="*/ 2691 h 8657"/>
              <a:gd name="connsiteX25" fmla="*/ 6497 w 10000"/>
              <a:gd name="connsiteY25" fmla="*/ 1334 h 8657"/>
              <a:gd name="connsiteX26" fmla="*/ 6767 w 10000"/>
              <a:gd name="connsiteY26" fmla="*/ 1334 h 8657"/>
              <a:gd name="connsiteX27" fmla="*/ 7040 w 10000"/>
              <a:gd name="connsiteY27" fmla="*/ 667 h 8657"/>
              <a:gd name="connsiteX28" fmla="*/ 7314 w 10000"/>
              <a:gd name="connsiteY28" fmla="*/ 667 h 8657"/>
              <a:gd name="connsiteX29" fmla="*/ 7314 w 10000"/>
              <a:gd name="connsiteY29" fmla="*/ 0 h 8657"/>
              <a:gd name="connsiteX30" fmla="*/ 7585 w 10000"/>
              <a:gd name="connsiteY30" fmla="*/ 667 h 8657"/>
              <a:gd name="connsiteX31" fmla="*/ 7859 w 10000"/>
              <a:gd name="connsiteY31" fmla="*/ 667 h 8657"/>
              <a:gd name="connsiteX32" fmla="*/ 8403 w 10000"/>
              <a:gd name="connsiteY32" fmla="*/ 1334 h 8657"/>
              <a:gd name="connsiteX33" fmla="*/ 8946 w 10000"/>
              <a:gd name="connsiteY33" fmla="*/ 2691 h 8657"/>
              <a:gd name="connsiteX34" fmla="*/ 9184 w 10000"/>
              <a:gd name="connsiteY34" fmla="*/ 3352 h 8657"/>
              <a:gd name="connsiteX35" fmla="*/ 9731 w 10000"/>
              <a:gd name="connsiteY35" fmla="*/ 4707 h 8657"/>
              <a:gd name="connsiteX36" fmla="*/ 9731 w 10000"/>
              <a:gd name="connsiteY36" fmla="*/ 5377 h 8657"/>
              <a:gd name="connsiteX37" fmla="*/ 10000 w 10000"/>
              <a:gd name="connsiteY37" fmla="*/ 6038 h 8657"/>
              <a:gd name="connsiteX38" fmla="*/ 9731 w 10000"/>
              <a:gd name="connsiteY38" fmla="*/ 6729 h 8657"/>
              <a:gd name="connsiteX39" fmla="*/ 9456 w 10000"/>
              <a:gd name="connsiteY39" fmla="*/ 7390 h 8657"/>
              <a:gd name="connsiteX40" fmla="*/ 9184 w 10000"/>
              <a:gd name="connsiteY40" fmla="*/ 7390 h 8657"/>
              <a:gd name="connsiteX0" fmla="*/ 6767 w 10000"/>
              <a:gd name="connsiteY0" fmla="*/ 9307 h 10000"/>
              <a:gd name="connsiteX1" fmla="*/ 6767 w 10000"/>
              <a:gd name="connsiteY1" fmla="*/ 7773 h 10000"/>
              <a:gd name="connsiteX2" fmla="*/ 6767 w 10000"/>
              <a:gd name="connsiteY2" fmla="*/ 6975 h 10000"/>
              <a:gd name="connsiteX3" fmla="*/ 6767 w 10000"/>
              <a:gd name="connsiteY3" fmla="*/ 6975 h 10000"/>
              <a:gd name="connsiteX4" fmla="*/ 6767 w 10000"/>
              <a:gd name="connsiteY4" fmla="*/ 6975 h 10000"/>
              <a:gd name="connsiteX5" fmla="*/ 6497 w 10000"/>
              <a:gd name="connsiteY5" fmla="*/ 6975 h 10000"/>
              <a:gd name="connsiteX6" fmla="*/ 6225 w 10000"/>
              <a:gd name="connsiteY6" fmla="*/ 6975 h 10000"/>
              <a:gd name="connsiteX7" fmla="*/ 5956 w 10000"/>
              <a:gd name="connsiteY7" fmla="*/ 6975 h 10000"/>
              <a:gd name="connsiteX8" fmla="*/ 5680 w 10000"/>
              <a:gd name="connsiteY8" fmla="*/ 6975 h 10000"/>
              <a:gd name="connsiteX9" fmla="*/ 5138 w 10000"/>
              <a:gd name="connsiteY9" fmla="*/ 7773 h 10000"/>
              <a:gd name="connsiteX10" fmla="*/ 4863 w 10000"/>
              <a:gd name="connsiteY10" fmla="*/ 7773 h 10000"/>
              <a:gd name="connsiteX11" fmla="*/ 4321 w 10000"/>
              <a:gd name="connsiteY11" fmla="*/ 8536 h 10000"/>
              <a:gd name="connsiteX12" fmla="*/ 2959 w 10000"/>
              <a:gd name="connsiteY12" fmla="*/ 9307 h 10000"/>
              <a:gd name="connsiteX13" fmla="*/ 1905 w 10000"/>
              <a:gd name="connsiteY13" fmla="*/ 9307 h 10000"/>
              <a:gd name="connsiteX14" fmla="*/ 818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975 h 10000"/>
              <a:gd name="connsiteX17" fmla="*/ 818 w 10000"/>
              <a:gd name="connsiteY17" fmla="*/ 6975 h 10000"/>
              <a:gd name="connsiteX18" fmla="*/ 1905 w 10000"/>
              <a:gd name="connsiteY18" fmla="*/ 6211 h 10000"/>
              <a:gd name="connsiteX19" fmla="*/ 2959 w 10000"/>
              <a:gd name="connsiteY19" fmla="*/ 6211 h 10000"/>
              <a:gd name="connsiteX20" fmla="*/ 4050 w 10000"/>
              <a:gd name="connsiteY20" fmla="*/ 5437 h 10000"/>
              <a:gd name="connsiteX21" fmla="*/ 4863 w 10000"/>
              <a:gd name="connsiteY21" fmla="*/ 3872 h 10000"/>
              <a:gd name="connsiteX22" fmla="*/ 5680 w 10000"/>
              <a:gd name="connsiteY22" fmla="*/ 3872 h 10000"/>
              <a:gd name="connsiteX23" fmla="*/ 6225 w 10000"/>
              <a:gd name="connsiteY23" fmla="*/ 3108 h 10000"/>
              <a:gd name="connsiteX24" fmla="*/ 6497 w 10000"/>
              <a:gd name="connsiteY24" fmla="*/ 1541 h 10000"/>
              <a:gd name="connsiteX25" fmla="*/ 6767 w 10000"/>
              <a:gd name="connsiteY25" fmla="*/ 1541 h 10000"/>
              <a:gd name="connsiteX26" fmla="*/ 7040 w 10000"/>
              <a:gd name="connsiteY26" fmla="*/ 770 h 10000"/>
              <a:gd name="connsiteX27" fmla="*/ 7314 w 10000"/>
              <a:gd name="connsiteY27" fmla="*/ 770 h 10000"/>
              <a:gd name="connsiteX28" fmla="*/ 7314 w 10000"/>
              <a:gd name="connsiteY28" fmla="*/ 0 h 10000"/>
              <a:gd name="connsiteX29" fmla="*/ 7585 w 10000"/>
              <a:gd name="connsiteY29" fmla="*/ 770 h 10000"/>
              <a:gd name="connsiteX30" fmla="*/ 7859 w 10000"/>
              <a:gd name="connsiteY30" fmla="*/ 770 h 10000"/>
              <a:gd name="connsiteX31" fmla="*/ 8403 w 10000"/>
              <a:gd name="connsiteY31" fmla="*/ 1541 h 10000"/>
              <a:gd name="connsiteX32" fmla="*/ 8946 w 10000"/>
              <a:gd name="connsiteY32" fmla="*/ 3108 h 10000"/>
              <a:gd name="connsiteX33" fmla="*/ 9184 w 10000"/>
              <a:gd name="connsiteY33" fmla="*/ 3872 h 10000"/>
              <a:gd name="connsiteX34" fmla="*/ 9731 w 10000"/>
              <a:gd name="connsiteY34" fmla="*/ 5437 h 10000"/>
              <a:gd name="connsiteX35" fmla="*/ 9731 w 10000"/>
              <a:gd name="connsiteY35" fmla="*/ 6211 h 10000"/>
              <a:gd name="connsiteX36" fmla="*/ 10000 w 10000"/>
              <a:gd name="connsiteY36" fmla="*/ 6975 h 10000"/>
              <a:gd name="connsiteX37" fmla="*/ 9731 w 10000"/>
              <a:gd name="connsiteY37" fmla="*/ 7773 h 10000"/>
              <a:gd name="connsiteX38" fmla="*/ 9456 w 10000"/>
              <a:gd name="connsiteY38" fmla="*/ 8536 h 10000"/>
              <a:gd name="connsiteX39" fmla="*/ 9184 w 10000"/>
              <a:gd name="connsiteY39" fmla="*/ 8536 h 10000"/>
              <a:gd name="connsiteX0" fmla="*/ 6767 w 10000"/>
              <a:gd name="connsiteY0" fmla="*/ 9307 h 10000"/>
              <a:gd name="connsiteX1" fmla="*/ 6767 w 10000"/>
              <a:gd name="connsiteY1" fmla="*/ 6975 h 10000"/>
              <a:gd name="connsiteX2" fmla="*/ 6767 w 10000"/>
              <a:gd name="connsiteY2" fmla="*/ 6975 h 10000"/>
              <a:gd name="connsiteX3" fmla="*/ 6767 w 10000"/>
              <a:gd name="connsiteY3" fmla="*/ 6975 h 10000"/>
              <a:gd name="connsiteX4" fmla="*/ 6497 w 10000"/>
              <a:gd name="connsiteY4" fmla="*/ 6975 h 10000"/>
              <a:gd name="connsiteX5" fmla="*/ 6225 w 10000"/>
              <a:gd name="connsiteY5" fmla="*/ 6975 h 10000"/>
              <a:gd name="connsiteX6" fmla="*/ 5956 w 10000"/>
              <a:gd name="connsiteY6" fmla="*/ 6975 h 10000"/>
              <a:gd name="connsiteX7" fmla="*/ 5680 w 10000"/>
              <a:gd name="connsiteY7" fmla="*/ 6975 h 10000"/>
              <a:gd name="connsiteX8" fmla="*/ 5138 w 10000"/>
              <a:gd name="connsiteY8" fmla="*/ 7773 h 10000"/>
              <a:gd name="connsiteX9" fmla="*/ 4863 w 10000"/>
              <a:gd name="connsiteY9" fmla="*/ 7773 h 10000"/>
              <a:gd name="connsiteX10" fmla="*/ 4321 w 10000"/>
              <a:gd name="connsiteY10" fmla="*/ 8536 h 10000"/>
              <a:gd name="connsiteX11" fmla="*/ 2959 w 10000"/>
              <a:gd name="connsiteY11" fmla="*/ 9307 h 10000"/>
              <a:gd name="connsiteX12" fmla="*/ 1905 w 10000"/>
              <a:gd name="connsiteY12" fmla="*/ 9307 h 10000"/>
              <a:gd name="connsiteX13" fmla="*/ 818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975 h 10000"/>
              <a:gd name="connsiteX16" fmla="*/ 818 w 10000"/>
              <a:gd name="connsiteY16" fmla="*/ 6975 h 10000"/>
              <a:gd name="connsiteX17" fmla="*/ 1905 w 10000"/>
              <a:gd name="connsiteY17" fmla="*/ 6211 h 10000"/>
              <a:gd name="connsiteX18" fmla="*/ 2959 w 10000"/>
              <a:gd name="connsiteY18" fmla="*/ 6211 h 10000"/>
              <a:gd name="connsiteX19" fmla="*/ 4050 w 10000"/>
              <a:gd name="connsiteY19" fmla="*/ 5437 h 10000"/>
              <a:gd name="connsiteX20" fmla="*/ 4863 w 10000"/>
              <a:gd name="connsiteY20" fmla="*/ 3872 h 10000"/>
              <a:gd name="connsiteX21" fmla="*/ 5680 w 10000"/>
              <a:gd name="connsiteY21" fmla="*/ 3872 h 10000"/>
              <a:gd name="connsiteX22" fmla="*/ 6225 w 10000"/>
              <a:gd name="connsiteY22" fmla="*/ 3108 h 10000"/>
              <a:gd name="connsiteX23" fmla="*/ 6497 w 10000"/>
              <a:gd name="connsiteY23" fmla="*/ 1541 h 10000"/>
              <a:gd name="connsiteX24" fmla="*/ 6767 w 10000"/>
              <a:gd name="connsiteY24" fmla="*/ 1541 h 10000"/>
              <a:gd name="connsiteX25" fmla="*/ 7040 w 10000"/>
              <a:gd name="connsiteY25" fmla="*/ 770 h 10000"/>
              <a:gd name="connsiteX26" fmla="*/ 7314 w 10000"/>
              <a:gd name="connsiteY26" fmla="*/ 770 h 10000"/>
              <a:gd name="connsiteX27" fmla="*/ 7314 w 10000"/>
              <a:gd name="connsiteY27" fmla="*/ 0 h 10000"/>
              <a:gd name="connsiteX28" fmla="*/ 7585 w 10000"/>
              <a:gd name="connsiteY28" fmla="*/ 770 h 10000"/>
              <a:gd name="connsiteX29" fmla="*/ 7859 w 10000"/>
              <a:gd name="connsiteY29" fmla="*/ 770 h 10000"/>
              <a:gd name="connsiteX30" fmla="*/ 8403 w 10000"/>
              <a:gd name="connsiteY30" fmla="*/ 1541 h 10000"/>
              <a:gd name="connsiteX31" fmla="*/ 8946 w 10000"/>
              <a:gd name="connsiteY31" fmla="*/ 3108 h 10000"/>
              <a:gd name="connsiteX32" fmla="*/ 9184 w 10000"/>
              <a:gd name="connsiteY32" fmla="*/ 3872 h 10000"/>
              <a:gd name="connsiteX33" fmla="*/ 9731 w 10000"/>
              <a:gd name="connsiteY33" fmla="*/ 5437 h 10000"/>
              <a:gd name="connsiteX34" fmla="*/ 9731 w 10000"/>
              <a:gd name="connsiteY34" fmla="*/ 6211 h 10000"/>
              <a:gd name="connsiteX35" fmla="*/ 10000 w 10000"/>
              <a:gd name="connsiteY35" fmla="*/ 6975 h 10000"/>
              <a:gd name="connsiteX36" fmla="*/ 9731 w 10000"/>
              <a:gd name="connsiteY36" fmla="*/ 7773 h 10000"/>
              <a:gd name="connsiteX37" fmla="*/ 9456 w 10000"/>
              <a:gd name="connsiteY37" fmla="*/ 8536 h 10000"/>
              <a:gd name="connsiteX38" fmla="*/ 9184 w 10000"/>
              <a:gd name="connsiteY38" fmla="*/ 8536 h 10000"/>
              <a:gd name="connsiteX0" fmla="*/ 6767 w 10000"/>
              <a:gd name="connsiteY0" fmla="*/ 6975 h 10000"/>
              <a:gd name="connsiteX1" fmla="*/ 6767 w 10000"/>
              <a:gd name="connsiteY1" fmla="*/ 6975 h 10000"/>
              <a:gd name="connsiteX2" fmla="*/ 6767 w 10000"/>
              <a:gd name="connsiteY2" fmla="*/ 6975 h 10000"/>
              <a:gd name="connsiteX3" fmla="*/ 6497 w 10000"/>
              <a:gd name="connsiteY3" fmla="*/ 6975 h 10000"/>
              <a:gd name="connsiteX4" fmla="*/ 6225 w 10000"/>
              <a:gd name="connsiteY4" fmla="*/ 6975 h 10000"/>
              <a:gd name="connsiteX5" fmla="*/ 5956 w 10000"/>
              <a:gd name="connsiteY5" fmla="*/ 6975 h 10000"/>
              <a:gd name="connsiteX6" fmla="*/ 5680 w 10000"/>
              <a:gd name="connsiteY6" fmla="*/ 6975 h 10000"/>
              <a:gd name="connsiteX7" fmla="*/ 5138 w 10000"/>
              <a:gd name="connsiteY7" fmla="*/ 7773 h 10000"/>
              <a:gd name="connsiteX8" fmla="*/ 4863 w 10000"/>
              <a:gd name="connsiteY8" fmla="*/ 7773 h 10000"/>
              <a:gd name="connsiteX9" fmla="*/ 4321 w 10000"/>
              <a:gd name="connsiteY9" fmla="*/ 8536 h 10000"/>
              <a:gd name="connsiteX10" fmla="*/ 2959 w 10000"/>
              <a:gd name="connsiteY10" fmla="*/ 9307 h 10000"/>
              <a:gd name="connsiteX11" fmla="*/ 1905 w 10000"/>
              <a:gd name="connsiteY11" fmla="*/ 9307 h 10000"/>
              <a:gd name="connsiteX12" fmla="*/ 818 w 10000"/>
              <a:gd name="connsiteY12" fmla="*/ 10000 h 10000"/>
              <a:gd name="connsiteX13" fmla="*/ 0 w 10000"/>
              <a:gd name="connsiteY13" fmla="*/ 10000 h 10000"/>
              <a:gd name="connsiteX14" fmla="*/ 0 w 10000"/>
              <a:gd name="connsiteY14" fmla="*/ 6975 h 10000"/>
              <a:gd name="connsiteX15" fmla="*/ 818 w 10000"/>
              <a:gd name="connsiteY15" fmla="*/ 6975 h 10000"/>
              <a:gd name="connsiteX16" fmla="*/ 1905 w 10000"/>
              <a:gd name="connsiteY16" fmla="*/ 6211 h 10000"/>
              <a:gd name="connsiteX17" fmla="*/ 2959 w 10000"/>
              <a:gd name="connsiteY17" fmla="*/ 6211 h 10000"/>
              <a:gd name="connsiteX18" fmla="*/ 4050 w 10000"/>
              <a:gd name="connsiteY18" fmla="*/ 5437 h 10000"/>
              <a:gd name="connsiteX19" fmla="*/ 4863 w 10000"/>
              <a:gd name="connsiteY19" fmla="*/ 3872 h 10000"/>
              <a:gd name="connsiteX20" fmla="*/ 5680 w 10000"/>
              <a:gd name="connsiteY20" fmla="*/ 3872 h 10000"/>
              <a:gd name="connsiteX21" fmla="*/ 6225 w 10000"/>
              <a:gd name="connsiteY21" fmla="*/ 3108 h 10000"/>
              <a:gd name="connsiteX22" fmla="*/ 6497 w 10000"/>
              <a:gd name="connsiteY22" fmla="*/ 1541 h 10000"/>
              <a:gd name="connsiteX23" fmla="*/ 6767 w 10000"/>
              <a:gd name="connsiteY23" fmla="*/ 1541 h 10000"/>
              <a:gd name="connsiteX24" fmla="*/ 7040 w 10000"/>
              <a:gd name="connsiteY24" fmla="*/ 770 h 10000"/>
              <a:gd name="connsiteX25" fmla="*/ 7314 w 10000"/>
              <a:gd name="connsiteY25" fmla="*/ 770 h 10000"/>
              <a:gd name="connsiteX26" fmla="*/ 7314 w 10000"/>
              <a:gd name="connsiteY26" fmla="*/ 0 h 10000"/>
              <a:gd name="connsiteX27" fmla="*/ 7585 w 10000"/>
              <a:gd name="connsiteY27" fmla="*/ 770 h 10000"/>
              <a:gd name="connsiteX28" fmla="*/ 7859 w 10000"/>
              <a:gd name="connsiteY28" fmla="*/ 770 h 10000"/>
              <a:gd name="connsiteX29" fmla="*/ 8403 w 10000"/>
              <a:gd name="connsiteY29" fmla="*/ 1541 h 10000"/>
              <a:gd name="connsiteX30" fmla="*/ 8946 w 10000"/>
              <a:gd name="connsiteY30" fmla="*/ 3108 h 10000"/>
              <a:gd name="connsiteX31" fmla="*/ 9184 w 10000"/>
              <a:gd name="connsiteY31" fmla="*/ 3872 h 10000"/>
              <a:gd name="connsiteX32" fmla="*/ 9731 w 10000"/>
              <a:gd name="connsiteY32" fmla="*/ 5437 h 10000"/>
              <a:gd name="connsiteX33" fmla="*/ 9731 w 10000"/>
              <a:gd name="connsiteY33" fmla="*/ 6211 h 10000"/>
              <a:gd name="connsiteX34" fmla="*/ 10000 w 10000"/>
              <a:gd name="connsiteY34" fmla="*/ 6975 h 10000"/>
              <a:gd name="connsiteX35" fmla="*/ 9731 w 10000"/>
              <a:gd name="connsiteY35" fmla="*/ 7773 h 10000"/>
              <a:gd name="connsiteX36" fmla="*/ 9456 w 10000"/>
              <a:gd name="connsiteY36" fmla="*/ 8536 h 10000"/>
              <a:gd name="connsiteX37" fmla="*/ 9184 w 10000"/>
              <a:gd name="connsiteY37" fmla="*/ 8536 h 10000"/>
              <a:gd name="connsiteX0" fmla="*/ 6767 w 10000"/>
              <a:gd name="connsiteY0" fmla="*/ 6975 h 10000"/>
              <a:gd name="connsiteX1" fmla="*/ 6767 w 10000"/>
              <a:gd name="connsiteY1" fmla="*/ 6975 h 10000"/>
              <a:gd name="connsiteX2" fmla="*/ 6767 w 10000"/>
              <a:gd name="connsiteY2" fmla="*/ 6975 h 10000"/>
              <a:gd name="connsiteX3" fmla="*/ 6497 w 10000"/>
              <a:gd name="connsiteY3" fmla="*/ 6975 h 10000"/>
              <a:gd name="connsiteX4" fmla="*/ 6225 w 10000"/>
              <a:gd name="connsiteY4" fmla="*/ 6975 h 10000"/>
              <a:gd name="connsiteX5" fmla="*/ 5956 w 10000"/>
              <a:gd name="connsiteY5" fmla="*/ 6975 h 10000"/>
              <a:gd name="connsiteX6" fmla="*/ 5680 w 10000"/>
              <a:gd name="connsiteY6" fmla="*/ 6975 h 10000"/>
              <a:gd name="connsiteX7" fmla="*/ 5138 w 10000"/>
              <a:gd name="connsiteY7" fmla="*/ 7773 h 10000"/>
              <a:gd name="connsiteX8" fmla="*/ 4863 w 10000"/>
              <a:gd name="connsiteY8" fmla="*/ 7773 h 10000"/>
              <a:gd name="connsiteX9" fmla="*/ 4321 w 10000"/>
              <a:gd name="connsiteY9" fmla="*/ 8536 h 10000"/>
              <a:gd name="connsiteX10" fmla="*/ 2959 w 10000"/>
              <a:gd name="connsiteY10" fmla="*/ 9307 h 10000"/>
              <a:gd name="connsiteX11" fmla="*/ 1905 w 10000"/>
              <a:gd name="connsiteY11" fmla="*/ 9307 h 10000"/>
              <a:gd name="connsiteX12" fmla="*/ 818 w 10000"/>
              <a:gd name="connsiteY12" fmla="*/ 10000 h 10000"/>
              <a:gd name="connsiteX13" fmla="*/ 0 w 10000"/>
              <a:gd name="connsiteY13" fmla="*/ 10000 h 10000"/>
              <a:gd name="connsiteX14" fmla="*/ 0 w 10000"/>
              <a:gd name="connsiteY14" fmla="*/ 6975 h 10000"/>
              <a:gd name="connsiteX15" fmla="*/ 818 w 10000"/>
              <a:gd name="connsiteY15" fmla="*/ 6975 h 10000"/>
              <a:gd name="connsiteX16" fmla="*/ 1905 w 10000"/>
              <a:gd name="connsiteY16" fmla="*/ 6211 h 10000"/>
              <a:gd name="connsiteX17" fmla="*/ 2959 w 10000"/>
              <a:gd name="connsiteY17" fmla="*/ 6211 h 10000"/>
              <a:gd name="connsiteX18" fmla="*/ 4050 w 10000"/>
              <a:gd name="connsiteY18" fmla="*/ 5437 h 10000"/>
              <a:gd name="connsiteX19" fmla="*/ 4863 w 10000"/>
              <a:gd name="connsiteY19" fmla="*/ 3872 h 10000"/>
              <a:gd name="connsiteX20" fmla="*/ 5680 w 10000"/>
              <a:gd name="connsiteY20" fmla="*/ 3872 h 10000"/>
              <a:gd name="connsiteX21" fmla="*/ 6225 w 10000"/>
              <a:gd name="connsiteY21" fmla="*/ 3108 h 10000"/>
              <a:gd name="connsiteX22" fmla="*/ 6497 w 10000"/>
              <a:gd name="connsiteY22" fmla="*/ 1541 h 10000"/>
              <a:gd name="connsiteX23" fmla="*/ 6767 w 10000"/>
              <a:gd name="connsiteY23" fmla="*/ 1541 h 10000"/>
              <a:gd name="connsiteX24" fmla="*/ 7040 w 10000"/>
              <a:gd name="connsiteY24" fmla="*/ 770 h 10000"/>
              <a:gd name="connsiteX25" fmla="*/ 7314 w 10000"/>
              <a:gd name="connsiteY25" fmla="*/ 770 h 10000"/>
              <a:gd name="connsiteX26" fmla="*/ 7314 w 10000"/>
              <a:gd name="connsiteY26" fmla="*/ 0 h 10000"/>
              <a:gd name="connsiteX27" fmla="*/ 7585 w 10000"/>
              <a:gd name="connsiteY27" fmla="*/ 770 h 10000"/>
              <a:gd name="connsiteX28" fmla="*/ 7859 w 10000"/>
              <a:gd name="connsiteY28" fmla="*/ 770 h 10000"/>
              <a:gd name="connsiteX29" fmla="*/ 8403 w 10000"/>
              <a:gd name="connsiteY29" fmla="*/ 1541 h 10000"/>
              <a:gd name="connsiteX30" fmla="*/ 8946 w 10000"/>
              <a:gd name="connsiteY30" fmla="*/ 3108 h 10000"/>
              <a:gd name="connsiteX31" fmla="*/ 9184 w 10000"/>
              <a:gd name="connsiteY31" fmla="*/ 3872 h 10000"/>
              <a:gd name="connsiteX32" fmla="*/ 9731 w 10000"/>
              <a:gd name="connsiteY32" fmla="*/ 5437 h 10000"/>
              <a:gd name="connsiteX33" fmla="*/ 9731 w 10000"/>
              <a:gd name="connsiteY33" fmla="*/ 6211 h 10000"/>
              <a:gd name="connsiteX34" fmla="*/ 10000 w 10000"/>
              <a:gd name="connsiteY34" fmla="*/ 6975 h 10000"/>
              <a:gd name="connsiteX35" fmla="*/ 9731 w 10000"/>
              <a:gd name="connsiteY35" fmla="*/ 7773 h 10000"/>
              <a:gd name="connsiteX36" fmla="*/ 9184 w 10000"/>
              <a:gd name="connsiteY36" fmla="*/ 8536 h 10000"/>
              <a:gd name="connsiteX0" fmla="*/ 6767 w 9822"/>
              <a:gd name="connsiteY0" fmla="*/ 6975 h 10000"/>
              <a:gd name="connsiteX1" fmla="*/ 6767 w 9822"/>
              <a:gd name="connsiteY1" fmla="*/ 6975 h 10000"/>
              <a:gd name="connsiteX2" fmla="*/ 6767 w 9822"/>
              <a:gd name="connsiteY2" fmla="*/ 6975 h 10000"/>
              <a:gd name="connsiteX3" fmla="*/ 6497 w 9822"/>
              <a:gd name="connsiteY3" fmla="*/ 6975 h 10000"/>
              <a:gd name="connsiteX4" fmla="*/ 6225 w 9822"/>
              <a:gd name="connsiteY4" fmla="*/ 6975 h 10000"/>
              <a:gd name="connsiteX5" fmla="*/ 5956 w 9822"/>
              <a:gd name="connsiteY5" fmla="*/ 6975 h 10000"/>
              <a:gd name="connsiteX6" fmla="*/ 5680 w 9822"/>
              <a:gd name="connsiteY6" fmla="*/ 6975 h 10000"/>
              <a:gd name="connsiteX7" fmla="*/ 5138 w 9822"/>
              <a:gd name="connsiteY7" fmla="*/ 7773 h 10000"/>
              <a:gd name="connsiteX8" fmla="*/ 4863 w 9822"/>
              <a:gd name="connsiteY8" fmla="*/ 7773 h 10000"/>
              <a:gd name="connsiteX9" fmla="*/ 4321 w 9822"/>
              <a:gd name="connsiteY9" fmla="*/ 8536 h 10000"/>
              <a:gd name="connsiteX10" fmla="*/ 2959 w 9822"/>
              <a:gd name="connsiteY10" fmla="*/ 9307 h 10000"/>
              <a:gd name="connsiteX11" fmla="*/ 1905 w 9822"/>
              <a:gd name="connsiteY11" fmla="*/ 9307 h 10000"/>
              <a:gd name="connsiteX12" fmla="*/ 818 w 9822"/>
              <a:gd name="connsiteY12" fmla="*/ 10000 h 10000"/>
              <a:gd name="connsiteX13" fmla="*/ 0 w 9822"/>
              <a:gd name="connsiteY13" fmla="*/ 10000 h 10000"/>
              <a:gd name="connsiteX14" fmla="*/ 0 w 9822"/>
              <a:gd name="connsiteY14" fmla="*/ 6975 h 10000"/>
              <a:gd name="connsiteX15" fmla="*/ 818 w 9822"/>
              <a:gd name="connsiteY15" fmla="*/ 6975 h 10000"/>
              <a:gd name="connsiteX16" fmla="*/ 1905 w 9822"/>
              <a:gd name="connsiteY16" fmla="*/ 6211 h 10000"/>
              <a:gd name="connsiteX17" fmla="*/ 2959 w 9822"/>
              <a:gd name="connsiteY17" fmla="*/ 6211 h 10000"/>
              <a:gd name="connsiteX18" fmla="*/ 4050 w 9822"/>
              <a:gd name="connsiteY18" fmla="*/ 5437 h 10000"/>
              <a:gd name="connsiteX19" fmla="*/ 4863 w 9822"/>
              <a:gd name="connsiteY19" fmla="*/ 3872 h 10000"/>
              <a:gd name="connsiteX20" fmla="*/ 5680 w 9822"/>
              <a:gd name="connsiteY20" fmla="*/ 3872 h 10000"/>
              <a:gd name="connsiteX21" fmla="*/ 6225 w 9822"/>
              <a:gd name="connsiteY21" fmla="*/ 3108 h 10000"/>
              <a:gd name="connsiteX22" fmla="*/ 6497 w 9822"/>
              <a:gd name="connsiteY22" fmla="*/ 1541 h 10000"/>
              <a:gd name="connsiteX23" fmla="*/ 6767 w 9822"/>
              <a:gd name="connsiteY23" fmla="*/ 1541 h 10000"/>
              <a:gd name="connsiteX24" fmla="*/ 7040 w 9822"/>
              <a:gd name="connsiteY24" fmla="*/ 770 h 10000"/>
              <a:gd name="connsiteX25" fmla="*/ 7314 w 9822"/>
              <a:gd name="connsiteY25" fmla="*/ 770 h 10000"/>
              <a:gd name="connsiteX26" fmla="*/ 7314 w 9822"/>
              <a:gd name="connsiteY26" fmla="*/ 0 h 10000"/>
              <a:gd name="connsiteX27" fmla="*/ 7585 w 9822"/>
              <a:gd name="connsiteY27" fmla="*/ 770 h 10000"/>
              <a:gd name="connsiteX28" fmla="*/ 7859 w 9822"/>
              <a:gd name="connsiteY28" fmla="*/ 770 h 10000"/>
              <a:gd name="connsiteX29" fmla="*/ 8403 w 9822"/>
              <a:gd name="connsiteY29" fmla="*/ 1541 h 10000"/>
              <a:gd name="connsiteX30" fmla="*/ 8946 w 9822"/>
              <a:gd name="connsiteY30" fmla="*/ 3108 h 10000"/>
              <a:gd name="connsiteX31" fmla="*/ 9184 w 9822"/>
              <a:gd name="connsiteY31" fmla="*/ 3872 h 10000"/>
              <a:gd name="connsiteX32" fmla="*/ 9731 w 9822"/>
              <a:gd name="connsiteY32" fmla="*/ 5437 h 10000"/>
              <a:gd name="connsiteX33" fmla="*/ 9731 w 9822"/>
              <a:gd name="connsiteY33" fmla="*/ 6211 h 10000"/>
              <a:gd name="connsiteX34" fmla="*/ 9731 w 9822"/>
              <a:gd name="connsiteY34" fmla="*/ 7773 h 10000"/>
              <a:gd name="connsiteX35" fmla="*/ 9184 w 9822"/>
              <a:gd name="connsiteY35" fmla="*/ 8536 h 10000"/>
              <a:gd name="connsiteX0" fmla="*/ 6890 w 9907"/>
              <a:gd name="connsiteY0" fmla="*/ 6975 h 10000"/>
              <a:gd name="connsiteX1" fmla="*/ 6890 w 9907"/>
              <a:gd name="connsiteY1" fmla="*/ 6975 h 10000"/>
              <a:gd name="connsiteX2" fmla="*/ 6890 w 9907"/>
              <a:gd name="connsiteY2" fmla="*/ 6975 h 10000"/>
              <a:gd name="connsiteX3" fmla="*/ 6615 w 9907"/>
              <a:gd name="connsiteY3" fmla="*/ 6975 h 10000"/>
              <a:gd name="connsiteX4" fmla="*/ 6338 w 9907"/>
              <a:gd name="connsiteY4" fmla="*/ 6975 h 10000"/>
              <a:gd name="connsiteX5" fmla="*/ 6064 w 9907"/>
              <a:gd name="connsiteY5" fmla="*/ 6975 h 10000"/>
              <a:gd name="connsiteX6" fmla="*/ 5783 w 9907"/>
              <a:gd name="connsiteY6" fmla="*/ 6975 h 10000"/>
              <a:gd name="connsiteX7" fmla="*/ 5231 w 9907"/>
              <a:gd name="connsiteY7" fmla="*/ 7773 h 10000"/>
              <a:gd name="connsiteX8" fmla="*/ 4951 w 9907"/>
              <a:gd name="connsiteY8" fmla="*/ 7773 h 10000"/>
              <a:gd name="connsiteX9" fmla="*/ 4399 w 9907"/>
              <a:gd name="connsiteY9" fmla="*/ 8536 h 10000"/>
              <a:gd name="connsiteX10" fmla="*/ 3013 w 9907"/>
              <a:gd name="connsiteY10" fmla="*/ 9307 h 10000"/>
              <a:gd name="connsiteX11" fmla="*/ 1940 w 9907"/>
              <a:gd name="connsiteY11" fmla="*/ 9307 h 10000"/>
              <a:gd name="connsiteX12" fmla="*/ 833 w 9907"/>
              <a:gd name="connsiteY12" fmla="*/ 10000 h 10000"/>
              <a:gd name="connsiteX13" fmla="*/ 0 w 9907"/>
              <a:gd name="connsiteY13" fmla="*/ 10000 h 10000"/>
              <a:gd name="connsiteX14" fmla="*/ 0 w 9907"/>
              <a:gd name="connsiteY14" fmla="*/ 6975 h 10000"/>
              <a:gd name="connsiteX15" fmla="*/ 833 w 9907"/>
              <a:gd name="connsiteY15" fmla="*/ 6975 h 10000"/>
              <a:gd name="connsiteX16" fmla="*/ 1940 w 9907"/>
              <a:gd name="connsiteY16" fmla="*/ 6211 h 10000"/>
              <a:gd name="connsiteX17" fmla="*/ 3013 w 9907"/>
              <a:gd name="connsiteY17" fmla="*/ 6211 h 10000"/>
              <a:gd name="connsiteX18" fmla="*/ 4123 w 9907"/>
              <a:gd name="connsiteY18" fmla="*/ 5437 h 10000"/>
              <a:gd name="connsiteX19" fmla="*/ 4951 w 9907"/>
              <a:gd name="connsiteY19" fmla="*/ 3872 h 10000"/>
              <a:gd name="connsiteX20" fmla="*/ 5783 w 9907"/>
              <a:gd name="connsiteY20" fmla="*/ 3872 h 10000"/>
              <a:gd name="connsiteX21" fmla="*/ 6338 w 9907"/>
              <a:gd name="connsiteY21" fmla="*/ 3108 h 10000"/>
              <a:gd name="connsiteX22" fmla="*/ 6615 w 9907"/>
              <a:gd name="connsiteY22" fmla="*/ 1541 h 10000"/>
              <a:gd name="connsiteX23" fmla="*/ 6890 w 9907"/>
              <a:gd name="connsiteY23" fmla="*/ 1541 h 10000"/>
              <a:gd name="connsiteX24" fmla="*/ 7168 w 9907"/>
              <a:gd name="connsiteY24" fmla="*/ 770 h 10000"/>
              <a:gd name="connsiteX25" fmla="*/ 7447 w 9907"/>
              <a:gd name="connsiteY25" fmla="*/ 770 h 10000"/>
              <a:gd name="connsiteX26" fmla="*/ 7447 w 9907"/>
              <a:gd name="connsiteY26" fmla="*/ 0 h 10000"/>
              <a:gd name="connsiteX27" fmla="*/ 7722 w 9907"/>
              <a:gd name="connsiteY27" fmla="*/ 770 h 10000"/>
              <a:gd name="connsiteX28" fmla="*/ 8001 w 9907"/>
              <a:gd name="connsiteY28" fmla="*/ 770 h 10000"/>
              <a:gd name="connsiteX29" fmla="*/ 8555 w 9907"/>
              <a:gd name="connsiteY29" fmla="*/ 1541 h 10000"/>
              <a:gd name="connsiteX30" fmla="*/ 9108 w 9907"/>
              <a:gd name="connsiteY30" fmla="*/ 3108 h 10000"/>
              <a:gd name="connsiteX31" fmla="*/ 9350 w 9907"/>
              <a:gd name="connsiteY31" fmla="*/ 3872 h 10000"/>
              <a:gd name="connsiteX32" fmla="*/ 9907 w 9907"/>
              <a:gd name="connsiteY32" fmla="*/ 5437 h 10000"/>
              <a:gd name="connsiteX33" fmla="*/ 9907 w 9907"/>
              <a:gd name="connsiteY33" fmla="*/ 6211 h 10000"/>
              <a:gd name="connsiteX34" fmla="*/ 9350 w 9907"/>
              <a:gd name="connsiteY34" fmla="*/ 8536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07" h="10000">
                <a:moveTo>
                  <a:pt x="6890" y="6975"/>
                </a:moveTo>
                <a:lnTo>
                  <a:pt x="6890" y="6975"/>
                </a:lnTo>
                <a:lnTo>
                  <a:pt x="6890" y="6975"/>
                </a:lnTo>
                <a:lnTo>
                  <a:pt x="6615" y="6975"/>
                </a:lnTo>
                <a:lnTo>
                  <a:pt x="6338" y="6975"/>
                </a:lnTo>
                <a:lnTo>
                  <a:pt x="6064" y="6975"/>
                </a:lnTo>
                <a:lnTo>
                  <a:pt x="5783" y="6975"/>
                </a:lnTo>
                <a:lnTo>
                  <a:pt x="5231" y="7773"/>
                </a:lnTo>
                <a:lnTo>
                  <a:pt x="4951" y="7773"/>
                </a:lnTo>
                <a:lnTo>
                  <a:pt x="4399" y="8536"/>
                </a:lnTo>
                <a:lnTo>
                  <a:pt x="3013" y="9307"/>
                </a:lnTo>
                <a:lnTo>
                  <a:pt x="1940" y="9307"/>
                </a:lnTo>
                <a:lnTo>
                  <a:pt x="833" y="10000"/>
                </a:lnTo>
                <a:lnTo>
                  <a:pt x="0" y="10000"/>
                </a:lnTo>
                <a:lnTo>
                  <a:pt x="0" y="6975"/>
                </a:lnTo>
                <a:lnTo>
                  <a:pt x="833" y="6975"/>
                </a:lnTo>
                <a:lnTo>
                  <a:pt x="1940" y="6211"/>
                </a:lnTo>
                <a:lnTo>
                  <a:pt x="3013" y="6211"/>
                </a:lnTo>
                <a:lnTo>
                  <a:pt x="4123" y="5437"/>
                </a:lnTo>
                <a:lnTo>
                  <a:pt x="4951" y="3872"/>
                </a:lnTo>
                <a:lnTo>
                  <a:pt x="5783" y="3872"/>
                </a:lnTo>
                <a:lnTo>
                  <a:pt x="6338" y="3108"/>
                </a:lnTo>
                <a:cubicBezTo>
                  <a:pt x="6432" y="2599"/>
                  <a:pt x="6522" y="2067"/>
                  <a:pt x="6615" y="1541"/>
                </a:cubicBezTo>
                <a:lnTo>
                  <a:pt x="6890" y="1541"/>
                </a:lnTo>
                <a:cubicBezTo>
                  <a:pt x="6982" y="1296"/>
                  <a:pt x="7080" y="1042"/>
                  <a:pt x="7168" y="770"/>
                </a:cubicBezTo>
                <a:lnTo>
                  <a:pt x="7447" y="770"/>
                </a:lnTo>
                <a:lnTo>
                  <a:pt x="7447" y="0"/>
                </a:lnTo>
                <a:cubicBezTo>
                  <a:pt x="7538" y="257"/>
                  <a:pt x="7631" y="513"/>
                  <a:pt x="7722" y="770"/>
                </a:cubicBezTo>
                <a:lnTo>
                  <a:pt x="8001" y="770"/>
                </a:lnTo>
                <a:lnTo>
                  <a:pt x="8555" y="1541"/>
                </a:lnTo>
                <a:lnTo>
                  <a:pt x="9108" y="3108"/>
                </a:lnTo>
                <a:cubicBezTo>
                  <a:pt x="9189" y="3365"/>
                  <a:pt x="9270" y="3617"/>
                  <a:pt x="9350" y="3872"/>
                </a:cubicBezTo>
                <a:lnTo>
                  <a:pt x="9907" y="5437"/>
                </a:lnTo>
                <a:lnTo>
                  <a:pt x="9907" y="6211"/>
                </a:lnTo>
                <a:cubicBezTo>
                  <a:pt x="9814" y="6727"/>
                  <a:pt x="9466" y="8052"/>
                  <a:pt x="9350" y="8536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" name="Freeform 51"/>
          <p:cNvSpPr>
            <a:spLocks/>
          </p:cNvSpPr>
          <p:nvPr/>
        </p:nvSpPr>
        <p:spPr bwMode="auto">
          <a:xfrm>
            <a:off x="7966075" y="2212975"/>
            <a:ext cx="139700" cy="1084263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9791"/>
              <a:gd name="connsiteY0" fmla="*/ 2937 h 10000"/>
              <a:gd name="connsiteX1" fmla="*/ 1466 w 9791"/>
              <a:gd name="connsiteY1" fmla="*/ 3484 h 10000"/>
              <a:gd name="connsiteX2" fmla="*/ 1466 w 9791"/>
              <a:gd name="connsiteY2" fmla="*/ 4016 h 10000"/>
              <a:gd name="connsiteX3" fmla="*/ 1466 w 9791"/>
              <a:gd name="connsiteY3" fmla="*/ 4563 h 10000"/>
              <a:gd name="connsiteX4" fmla="*/ 1466 w 9791"/>
              <a:gd name="connsiteY4" fmla="*/ 5000 h 10000"/>
              <a:gd name="connsiteX5" fmla="*/ 1257 w 9791"/>
              <a:gd name="connsiteY5" fmla="*/ 5437 h 10000"/>
              <a:gd name="connsiteX6" fmla="*/ 1257 w 9791"/>
              <a:gd name="connsiteY6" fmla="*/ 5984 h 10000"/>
              <a:gd name="connsiteX7" fmla="*/ 1466 w 9791"/>
              <a:gd name="connsiteY7" fmla="*/ 7063 h 10000"/>
              <a:gd name="connsiteX8" fmla="*/ 1466 w 9791"/>
              <a:gd name="connsiteY8" fmla="*/ 7500 h 10000"/>
              <a:gd name="connsiteX9" fmla="*/ 1675 w 9791"/>
              <a:gd name="connsiteY9" fmla="*/ 7937 h 10000"/>
              <a:gd name="connsiteX10" fmla="*/ 1885 w 9791"/>
              <a:gd name="connsiteY10" fmla="*/ 8265 h 10000"/>
              <a:gd name="connsiteX11" fmla="*/ 2094 w 9791"/>
              <a:gd name="connsiteY11" fmla="*/ 8593 h 10000"/>
              <a:gd name="connsiteX12" fmla="*/ 2304 w 9791"/>
              <a:gd name="connsiteY12" fmla="*/ 8702 h 10000"/>
              <a:gd name="connsiteX13" fmla="*/ 2723 w 9791"/>
              <a:gd name="connsiteY13" fmla="*/ 8921 h 10000"/>
              <a:gd name="connsiteX14" fmla="*/ 3325 w 9791"/>
              <a:gd name="connsiteY14" fmla="*/ 8921 h 10000"/>
              <a:gd name="connsiteX15" fmla="*/ 3953 w 9791"/>
              <a:gd name="connsiteY15" fmla="*/ 9030 h 10000"/>
              <a:gd name="connsiteX16" fmla="*/ 4581 w 9791"/>
              <a:gd name="connsiteY16" fmla="*/ 9030 h 10000"/>
              <a:gd name="connsiteX17" fmla="*/ 5209 w 9791"/>
              <a:gd name="connsiteY17" fmla="*/ 9030 h 10000"/>
              <a:gd name="connsiteX18" fmla="*/ 5838 w 9791"/>
              <a:gd name="connsiteY18" fmla="*/ 9030 h 10000"/>
              <a:gd name="connsiteX19" fmla="*/ 6466 w 9791"/>
              <a:gd name="connsiteY19" fmla="*/ 9030 h 10000"/>
              <a:gd name="connsiteX20" fmla="*/ 6885 w 9791"/>
              <a:gd name="connsiteY20" fmla="*/ 8921 h 10000"/>
              <a:gd name="connsiteX21" fmla="*/ 7513 w 9791"/>
              <a:gd name="connsiteY21" fmla="*/ 8702 h 10000"/>
              <a:gd name="connsiteX22" fmla="*/ 9791 w 9791"/>
              <a:gd name="connsiteY22" fmla="*/ 9235 h 10000"/>
              <a:gd name="connsiteX23" fmla="*/ 9581 w 9791"/>
              <a:gd name="connsiteY23" fmla="*/ 9344 h 10000"/>
              <a:gd name="connsiteX24" fmla="*/ 9372 w 9791"/>
              <a:gd name="connsiteY24" fmla="*/ 9454 h 10000"/>
              <a:gd name="connsiteX25" fmla="*/ 8953 w 9791"/>
              <a:gd name="connsiteY25" fmla="*/ 9563 h 10000"/>
              <a:gd name="connsiteX26" fmla="*/ 8534 w 9791"/>
              <a:gd name="connsiteY26" fmla="*/ 9672 h 10000"/>
              <a:gd name="connsiteX27" fmla="*/ 7723 w 9791"/>
              <a:gd name="connsiteY27" fmla="*/ 9891 h 10000"/>
              <a:gd name="connsiteX28" fmla="*/ 6885 w 9791"/>
              <a:gd name="connsiteY28" fmla="*/ 10000 h 10000"/>
              <a:gd name="connsiteX29" fmla="*/ 6047 w 9791"/>
              <a:gd name="connsiteY29" fmla="*/ 10000 h 10000"/>
              <a:gd name="connsiteX30" fmla="*/ 5419 w 9791"/>
              <a:gd name="connsiteY30" fmla="*/ 10000 h 10000"/>
              <a:gd name="connsiteX31" fmla="*/ 4791 w 9791"/>
              <a:gd name="connsiteY31" fmla="*/ 10000 h 10000"/>
              <a:gd name="connsiteX32" fmla="*/ 4372 w 9791"/>
              <a:gd name="connsiteY32" fmla="*/ 10000 h 10000"/>
              <a:gd name="connsiteX33" fmla="*/ 3743 w 9791"/>
              <a:gd name="connsiteY33" fmla="*/ 10000 h 10000"/>
              <a:gd name="connsiteX34" fmla="*/ 3325 w 9791"/>
              <a:gd name="connsiteY34" fmla="*/ 9891 h 10000"/>
              <a:gd name="connsiteX35" fmla="*/ 2906 w 9791"/>
              <a:gd name="connsiteY35" fmla="*/ 9891 h 10000"/>
              <a:gd name="connsiteX36" fmla="*/ 2513 w 9791"/>
              <a:gd name="connsiteY36" fmla="*/ 9781 h 10000"/>
              <a:gd name="connsiteX37" fmla="*/ 2094 w 9791"/>
              <a:gd name="connsiteY37" fmla="*/ 9672 h 10000"/>
              <a:gd name="connsiteX38" fmla="*/ 1885 w 9791"/>
              <a:gd name="connsiteY38" fmla="*/ 9563 h 10000"/>
              <a:gd name="connsiteX39" fmla="*/ 1466 w 9791"/>
              <a:gd name="connsiteY39" fmla="*/ 9344 h 10000"/>
              <a:gd name="connsiteX40" fmla="*/ 1257 w 9791"/>
              <a:gd name="connsiteY40" fmla="*/ 9126 h 10000"/>
              <a:gd name="connsiteX41" fmla="*/ 1047 w 9791"/>
              <a:gd name="connsiteY41" fmla="*/ 8811 h 10000"/>
              <a:gd name="connsiteX42" fmla="*/ 838 w 9791"/>
              <a:gd name="connsiteY42" fmla="*/ 8593 h 10000"/>
              <a:gd name="connsiteX43" fmla="*/ 628 w 9791"/>
              <a:gd name="connsiteY43" fmla="*/ 8374 h 10000"/>
              <a:gd name="connsiteX44" fmla="*/ 628 w 9791"/>
              <a:gd name="connsiteY44" fmla="*/ 8156 h 10000"/>
              <a:gd name="connsiteX45" fmla="*/ 419 w 9791"/>
              <a:gd name="connsiteY45" fmla="*/ 7937 h 10000"/>
              <a:gd name="connsiteX46" fmla="*/ 419 w 9791"/>
              <a:gd name="connsiteY46" fmla="*/ 7609 h 10000"/>
              <a:gd name="connsiteX47" fmla="*/ 419 w 9791"/>
              <a:gd name="connsiteY47" fmla="*/ 7391 h 10000"/>
              <a:gd name="connsiteX48" fmla="*/ 419 w 9791"/>
              <a:gd name="connsiteY48" fmla="*/ 6954 h 10000"/>
              <a:gd name="connsiteX49" fmla="*/ 419 w 9791"/>
              <a:gd name="connsiteY49" fmla="*/ 6626 h 10000"/>
              <a:gd name="connsiteX50" fmla="*/ 419 w 9791"/>
              <a:gd name="connsiteY50" fmla="*/ 6202 h 10000"/>
              <a:gd name="connsiteX51" fmla="*/ 419 w 9791"/>
              <a:gd name="connsiteY51" fmla="*/ 4454 h 10000"/>
              <a:gd name="connsiteX52" fmla="*/ 419 w 9791"/>
              <a:gd name="connsiteY52" fmla="*/ 2719 h 10000"/>
              <a:gd name="connsiteX53" fmla="*/ 419 w 9791"/>
              <a:gd name="connsiteY53" fmla="*/ 2281 h 10000"/>
              <a:gd name="connsiteX54" fmla="*/ 419 w 9791"/>
              <a:gd name="connsiteY54" fmla="*/ 1954 h 10000"/>
              <a:gd name="connsiteX55" fmla="*/ 419 w 9791"/>
              <a:gd name="connsiteY55" fmla="*/ 1626 h 10000"/>
              <a:gd name="connsiteX56" fmla="*/ 419 w 9791"/>
              <a:gd name="connsiteY56" fmla="*/ 1298 h 10000"/>
              <a:gd name="connsiteX57" fmla="*/ 419 w 9791"/>
              <a:gd name="connsiteY57" fmla="*/ 1093 h 10000"/>
              <a:gd name="connsiteX58" fmla="*/ 419 w 9791"/>
              <a:gd name="connsiteY58" fmla="*/ 874 h 10000"/>
              <a:gd name="connsiteX59" fmla="*/ 419 w 9791"/>
              <a:gd name="connsiteY59" fmla="*/ 656 h 10000"/>
              <a:gd name="connsiteX60" fmla="*/ 209 w 9791"/>
              <a:gd name="connsiteY60" fmla="*/ 546 h 10000"/>
              <a:gd name="connsiteX61" fmla="*/ 0 w 9791"/>
              <a:gd name="connsiteY61" fmla="*/ 328 h 10000"/>
              <a:gd name="connsiteX62" fmla="*/ 0 w 9791"/>
              <a:gd name="connsiteY62" fmla="*/ 219 h 10000"/>
              <a:gd name="connsiteX63" fmla="*/ 0 w 9791"/>
              <a:gd name="connsiteY63" fmla="*/ 109 h 10000"/>
              <a:gd name="connsiteX64" fmla="*/ 209 w 9791"/>
              <a:gd name="connsiteY64" fmla="*/ 0 h 10000"/>
              <a:gd name="connsiteX65" fmla="*/ 209 w 9791"/>
              <a:gd name="connsiteY65" fmla="*/ 0 h 10000"/>
              <a:gd name="connsiteX66" fmla="*/ 628 w 9791"/>
              <a:gd name="connsiteY66" fmla="*/ 0 h 10000"/>
              <a:gd name="connsiteX67" fmla="*/ 838 w 9791"/>
              <a:gd name="connsiteY67" fmla="*/ 0 h 10000"/>
              <a:gd name="connsiteX68" fmla="*/ 1257 w 9791"/>
              <a:gd name="connsiteY68" fmla="*/ 109 h 10000"/>
              <a:gd name="connsiteX69" fmla="*/ 1675 w 9791"/>
              <a:gd name="connsiteY69" fmla="*/ 328 h 10000"/>
              <a:gd name="connsiteX70" fmla="*/ 1885 w 9791"/>
              <a:gd name="connsiteY70" fmla="*/ 437 h 10000"/>
              <a:gd name="connsiteX71" fmla="*/ 2094 w 9791"/>
              <a:gd name="connsiteY71" fmla="*/ 546 h 10000"/>
              <a:gd name="connsiteX72" fmla="*/ 2094 w 9791"/>
              <a:gd name="connsiteY72" fmla="*/ 656 h 10000"/>
              <a:gd name="connsiteX73" fmla="*/ 2094 w 9791"/>
              <a:gd name="connsiteY73" fmla="*/ 874 h 10000"/>
              <a:gd name="connsiteX74" fmla="*/ 1885 w 9791"/>
              <a:gd name="connsiteY74" fmla="*/ 1298 h 10000"/>
              <a:gd name="connsiteX75" fmla="*/ 1885 w 9791"/>
              <a:gd name="connsiteY75" fmla="*/ 1516 h 10000"/>
              <a:gd name="connsiteX76" fmla="*/ 1675 w 9791"/>
              <a:gd name="connsiteY76" fmla="*/ 1844 h 10000"/>
              <a:gd name="connsiteX77" fmla="*/ 1675 w 9791"/>
              <a:gd name="connsiteY77" fmla="*/ 2391 h 10000"/>
              <a:gd name="connsiteX78" fmla="*/ 1466 w 9791"/>
              <a:gd name="connsiteY78" fmla="*/ 2937 h 10000"/>
              <a:gd name="connsiteX79" fmla="*/ 1466 w 9791"/>
              <a:gd name="connsiteY79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9144 w 10000"/>
              <a:gd name="connsiteY24" fmla="*/ 9563 h 10000"/>
              <a:gd name="connsiteX25" fmla="*/ 8716 w 10000"/>
              <a:gd name="connsiteY25" fmla="*/ 9672 h 10000"/>
              <a:gd name="connsiteX26" fmla="*/ 7888 w 10000"/>
              <a:gd name="connsiteY26" fmla="*/ 9891 h 10000"/>
              <a:gd name="connsiteX27" fmla="*/ 7032 w 10000"/>
              <a:gd name="connsiteY27" fmla="*/ 10000 h 10000"/>
              <a:gd name="connsiteX28" fmla="*/ 6176 w 10000"/>
              <a:gd name="connsiteY28" fmla="*/ 10000 h 10000"/>
              <a:gd name="connsiteX29" fmla="*/ 5535 w 10000"/>
              <a:gd name="connsiteY29" fmla="*/ 10000 h 10000"/>
              <a:gd name="connsiteX30" fmla="*/ 4893 w 10000"/>
              <a:gd name="connsiteY30" fmla="*/ 10000 h 10000"/>
              <a:gd name="connsiteX31" fmla="*/ 4465 w 10000"/>
              <a:gd name="connsiteY31" fmla="*/ 10000 h 10000"/>
              <a:gd name="connsiteX32" fmla="*/ 3823 w 10000"/>
              <a:gd name="connsiteY32" fmla="*/ 10000 h 10000"/>
              <a:gd name="connsiteX33" fmla="*/ 3396 w 10000"/>
              <a:gd name="connsiteY33" fmla="*/ 9891 h 10000"/>
              <a:gd name="connsiteX34" fmla="*/ 2968 w 10000"/>
              <a:gd name="connsiteY34" fmla="*/ 9891 h 10000"/>
              <a:gd name="connsiteX35" fmla="*/ 2567 w 10000"/>
              <a:gd name="connsiteY35" fmla="*/ 9781 h 10000"/>
              <a:gd name="connsiteX36" fmla="*/ 2139 w 10000"/>
              <a:gd name="connsiteY36" fmla="*/ 9672 h 10000"/>
              <a:gd name="connsiteX37" fmla="*/ 1925 w 10000"/>
              <a:gd name="connsiteY37" fmla="*/ 9563 h 10000"/>
              <a:gd name="connsiteX38" fmla="*/ 1497 w 10000"/>
              <a:gd name="connsiteY38" fmla="*/ 9344 h 10000"/>
              <a:gd name="connsiteX39" fmla="*/ 1284 w 10000"/>
              <a:gd name="connsiteY39" fmla="*/ 9126 h 10000"/>
              <a:gd name="connsiteX40" fmla="*/ 1069 w 10000"/>
              <a:gd name="connsiteY40" fmla="*/ 8811 h 10000"/>
              <a:gd name="connsiteX41" fmla="*/ 856 w 10000"/>
              <a:gd name="connsiteY41" fmla="*/ 8593 h 10000"/>
              <a:gd name="connsiteX42" fmla="*/ 641 w 10000"/>
              <a:gd name="connsiteY42" fmla="*/ 8374 h 10000"/>
              <a:gd name="connsiteX43" fmla="*/ 641 w 10000"/>
              <a:gd name="connsiteY43" fmla="*/ 8156 h 10000"/>
              <a:gd name="connsiteX44" fmla="*/ 428 w 10000"/>
              <a:gd name="connsiteY44" fmla="*/ 7937 h 10000"/>
              <a:gd name="connsiteX45" fmla="*/ 428 w 10000"/>
              <a:gd name="connsiteY45" fmla="*/ 7609 h 10000"/>
              <a:gd name="connsiteX46" fmla="*/ 428 w 10000"/>
              <a:gd name="connsiteY46" fmla="*/ 7391 h 10000"/>
              <a:gd name="connsiteX47" fmla="*/ 428 w 10000"/>
              <a:gd name="connsiteY47" fmla="*/ 6954 h 10000"/>
              <a:gd name="connsiteX48" fmla="*/ 428 w 10000"/>
              <a:gd name="connsiteY48" fmla="*/ 6626 h 10000"/>
              <a:gd name="connsiteX49" fmla="*/ 428 w 10000"/>
              <a:gd name="connsiteY49" fmla="*/ 6202 h 10000"/>
              <a:gd name="connsiteX50" fmla="*/ 428 w 10000"/>
              <a:gd name="connsiteY50" fmla="*/ 4454 h 10000"/>
              <a:gd name="connsiteX51" fmla="*/ 428 w 10000"/>
              <a:gd name="connsiteY51" fmla="*/ 2719 h 10000"/>
              <a:gd name="connsiteX52" fmla="*/ 428 w 10000"/>
              <a:gd name="connsiteY52" fmla="*/ 2281 h 10000"/>
              <a:gd name="connsiteX53" fmla="*/ 428 w 10000"/>
              <a:gd name="connsiteY53" fmla="*/ 1954 h 10000"/>
              <a:gd name="connsiteX54" fmla="*/ 428 w 10000"/>
              <a:gd name="connsiteY54" fmla="*/ 1626 h 10000"/>
              <a:gd name="connsiteX55" fmla="*/ 428 w 10000"/>
              <a:gd name="connsiteY55" fmla="*/ 1298 h 10000"/>
              <a:gd name="connsiteX56" fmla="*/ 428 w 10000"/>
              <a:gd name="connsiteY56" fmla="*/ 1093 h 10000"/>
              <a:gd name="connsiteX57" fmla="*/ 428 w 10000"/>
              <a:gd name="connsiteY57" fmla="*/ 874 h 10000"/>
              <a:gd name="connsiteX58" fmla="*/ 428 w 10000"/>
              <a:gd name="connsiteY58" fmla="*/ 656 h 10000"/>
              <a:gd name="connsiteX59" fmla="*/ 213 w 10000"/>
              <a:gd name="connsiteY59" fmla="*/ 546 h 10000"/>
              <a:gd name="connsiteX60" fmla="*/ 0 w 10000"/>
              <a:gd name="connsiteY60" fmla="*/ 328 h 10000"/>
              <a:gd name="connsiteX61" fmla="*/ 0 w 10000"/>
              <a:gd name="connsiteY61" fmla="*/ 219 h 10000"/>
              <a:gd name="connsiteX62" fmla="*/ 0 w 10000"/>
              <a:gd name="connsiteY62" fmla="*/ 109 h 10000"/>
              <a:gd name="connsiteX63" fmla="*/ 213 w 10000"/>
              <a:gd name="connsiteY63" fmla="*/ 0 h 10000"/>
              <a:gd name="connsiteX64" fmla="*/ 213 w 10000"/>
              <a:gd name="connsiteY64" fmla="*/ 0 h 10000"/>
              <a:gd name="connsiteX65" fmla="*/ 641 w 10000"/>
              <a:gd name="connsiteY65" fmla="*/ 0 h 10000"/>
              <a:gd name="connsiteX66" fmla="*/ 856 w 10000"/>
              <a:gd name="connsiteY66" fmla="*/ 0 h 10000"/>
              <a:gd name="connsiteX67" fmla="*/ 1284 w 10000"/>
              <a:gd name="connsiteY67" fmla="*/ 109 h 10000"/>
              <a:gd name="connsiteX68" fmla="*/ 1711 w 10000"/>
              <a:gd name="connsiteY68" fmla="*/ 328 h 10000"/>
              <a:gd name="connsiteX69" fmla="*/ 1925 w 10000"/>
              <a:gd name="connsiteY69" fmla="*/ 437 h 10000"/>
              <a:gd name="connsiteX70" fmla="*/ 2139 w 10000"/>
              <a:gd name="connsiteY70" fmla="*/ 546 h 10000"/>
              <a:gd name="connsiteX71" fmla="*/ 2139 w 10000"/>
              <a:gd name="connsiteY71" fmla="*/ 656 h 10000"/>
              <a:gd name="connsiteX72" fmla="*/ 2139 w 10000"/>
              <a:gd name="connsiteY72" fmla="*/ 874 h 10000"/>
              <a:gd name="connsiteX73" fmla="*/ 1925 w 10000"/>
              <a:gd name="connsiteY73" fmla="*/ 1298 h 10000"/>
              <a:gd name="connsiteX74" fmla="*/ 1925 w 10000"/>
              <a:gd name="connsiteY74" fmla="*/ 1516 h 10000"/>
              <a:gd name="connsiteX75" fmla="*/ 1711 w 10000"/>
              <a:gd name="connsiteY75" fmla="*/ 1844 h 10000"/>
              <a:gd name="connsiteX76" fmla="*/ 1711 w 10000"/>
              <a:gd name="connsiteY76" fmla="*/ 2391 h 10000"/>
              <a:gd name="connsiteX77" fmla="*/ 1497 w 10000"/>
              <a:gd name="connsiteY77" fmla="*/ 2937 h 10000"/>
              <a:gd name="connsiteX78" fmla="*/ 1497 w 10000"/>
              <a:gd name="connsiteY78" fmla="*/ 2937 h 10000"/>
              <a:gd name="connsiteX0" fmla="*/ 1497 w 10000"/>
              <a:gd name="connsiteY0" fmla="*/ 2937 h 10000"/>
              <a:gd name="connsiteX1" fmla="*/ 1497 w 10000"/>
              <a:gd name="connsiteY1" fmla="*/ 3484 h 10000"/>
              <a:gd name="connsiteX2" fmla="*/ 1497 w 10000"/>
              <a:gd name="connsiteY2" fmla="*/ 4016 h 10000"/>
              <a:gd name="connsiteX3" fmla="*/ 1497 w 10000"/>
              <a:gd name="connsiteY3" fmla="*/ 4563 h 10000"/>
              <a:gd name="connsiteX4" fmla="*/ 1497 w 10000"/>
              <a:gd name="connsiteY4" fmla="*/ 5000 h 10000"/>
              <a:gd name="connsiteX5" fmla="*/ 1284 w 10000"/>
              <a:gd name="connsiteY5" fmla="*/ 5437 h 10000"/>
              <a:gd name="connsiteX6" fmla="*/ 1284 w 10000"/>
              <a:gd name="connsiteY6" fmla="*/ 5984 h 10000"/>
              <a:gd name="connsiteX7" fmla="*/ 1497 w 10000"/>
              <a:gd name="connsiteY7" fmla="*/ 7063 h 10000"/>
              <a:gd name="connsiteX8" fmla="*/ 1497 w 10000"/>
              <a:gd name="connsiteY8" fmla="*/ 7500 h 10000"/>
              <a:gd name="connsiteX9" fmla="*/ 1711 w 10000"/>
              <a:gd name="connsiteY9" fmla="*/ 7937 h 10000"/>
              <a:gd name="connsiteX10" fmla="*/ 1925 w 10000"/>
              <a:gd name="connsiteY10" fmla="*/ 8265 h 10000"/>
              <a:gd name="connsiteX11" fmla="*/ 2139 w 10000"/>
              <a:gd name="connsiteY11" fmla="*/ 8593 h 10000"/>
              <a:gd name="connsiteX12" fmla="*/ 2353 w 10000"/>
              <a:gd name="connsiteY12" fmla="*/ 8702 h 10000"/>
              <a:gd name="connsiteX13" fmla="*/ 2781 w 10000"/>
              <a:gd name="connsiteY13" fmla="*/ 8921 h 10000"/>
              <a:gd name="connsiteX14" fmla="*/ 3396 w 10000"/>
              <a:gd name="connsiteY14" fmla="*/ 8921 h 10000"/>
              <a:gd name="connsiteX15" fmla="*/ 4037 w 10000"/>
              <a:gd name="connsiteY15" fmla="*/ 9030 h 10000"/>
              <a:gd name="connsiteX16" fmla="*/ 4679 w 10000"/>
              <a:gd name="connsiteY16" fmla="*/ 9030 h 10000"/>
              <a:gd name="connsiteX17" fmla="*/ 5320 w 10000"/>
              <a:gd name="connsiteY17" fmla="*/ 9030 h 10000"/>
              <a:gd name="connsiteX18" fmla="*/ 5963 w 10000"/>
              <a:gd name="connsiteY18" fmla="*/ 9030 h 10000"/>
              <a:gd name="connsiteX19" fmla="*/ 6604 w 10000"/>
              <a:gd name="connsiteY19" fmla="*/ 9030 h 10000"/>
              <a:gd name="connsiteX20" fmla="*/ 7032 w 10000"/>
              <a:gd name="connsiteY20" fmla="*/ 8921 h 10000"/>
              <a:gd name="connsiteX21" fmla="*/ 7673 w 10000"/>
              <a:gd name="connsiteY21" fmla="*/ 8702 h 10000"/>
              <a:gd name="connsiteX22" fmla="*/ 10000 w 10000"/>
              <a:gd name="connsiteY22" fmla="*/ 9235 h 10000"/>
              <a:gd name="connsiteX23" fmla="*/ 9572 w 10000"/>
              <a:gd name="connsiteY23" fmla="*/ 9454 h 10000"/>
              <a:gd name="connsiteX24" fmla="*/ 8716 w 10000"/>
              <a:gd name="connsiteY24" fmla="*/ 9672 h 10000"/>
              <a:gd name="connsiteX25" fmla="*/ 7888 w 10000"/>
              <a:gd name="connsiteY25" fmla="*/ 9891 h 10000"/>
              <a:gd name="connsiteX26" fmla="*/ 7032 w 10000"/>
              <a:gd name="connsiteY26" fmla="*/ 10000 h 10000"/>
              <a:gd name="connsiteX27" fmla="*/ 6176 w 10000"/>
              <a:gd name="connsiteY27" fmla="*/ 10000 h 10000"/>
              <a:gd name="connsiteX28" fmla="*/ 5535 w 10000"/>
              <a:gd name="connsiteY28" fmla="*/ 10000 h 10000"/>
              <a:gd name="connsiteX29" fmla="*/ 4893 w 10000"/>
              <a:gd name="connsiteY29" fmla="*/ 10000 h 10000"/>
              <a:gd name="connsiteX30" fmla="*/ 4465 w 10000"/>
              <a:gd name="connsiteY30" fmla="*/ 10000 h 10000"/>
              <a:gd name="connsiteX31" fmla="*/ 3823 w 10000"/>
              <a:gd name="connsiteY31" fmla="*/ 10000 h 10000"/>
              <a:gd name="connsiteX32" fmla="*/ 3396 w 10000"/>
              <a:gd name="connsiteY32" fmla="*/ 9891 h 10000"/>
              <a:gd name="connsiteX33" fmla="*/ 2968 w 10000"/>
              <a:gd name="connsiteY33" fmla="*/ 9891 h 10000"/>
              <a:gd name="connsiteX34" fmla="*/ 2567 w 10000"/>
              <a:gd name="connsiteY34" fmla="*/ 9781 h 10000"/>
              <a:gd name="connsiteX35" fmla="*/ 2139 w 10000"/>
              <a:gd name="connsiteY35" fmla="*/ 9672 h 10000"/>
              <a:gd name="connsiteX36" fmla="*/ 1925 w 10000"/>
              <a:gd name="connsiteY36" fmla="*/ 9563 h 10000"/>
              <a:gd name="connsiteX37" fmla="*/ 1497 w 10000"/>
              <a:gd name="connsiteY37" fmla="*/ 9344 h 10000"/>
              <a:gd name="connsiteX38" fmla="*/ 1284 w 10000"/>
              <a:gd name="connsiteY38" fmla="*/ 9126 h 10000"/>
              <a:gd name="connsiteX39" fmla="*/ 1069 w 10000"/>
              <a:gd name="connsiteY39" fmla="*/ 8811 h 10000"/>
              <a:gd name="connsiteX40" fmla="*/ 856 w 10000"/>
              <a:gd name="connsiteY40" fmla="*/ 8593 h 10000"/>
              <a:gd name="connsiteX41" fmla="*/ 641 w 10000"/>
              <a:gd name="connsiteY41" fmla="*/ 8374 h 10000"/>
              <a:gd name="connsiteX42" fmla="*/ 641 w 10000"/>
              <a:gd name="connsiteY42" fmla="*/ 8156 h 10000"/>
              <a:gd name="connsiteX43" fmla="*/ 428 w 10000"/>
              <a:gd name="connsiteY43" fmla="*/ 7937 h 10000"/>
              <a:gd name="connsiteX44" fmla="*/ 428 w 10000"/>
              <a:gd name="connsiteY44" fmla="*/ 7609 h 10000"/>
              <a:gd name="connsiteX45" fmla="*/ 428 w 10000"/>
              <a:gd name="connsiteY45" fmla="*/ 7391 h 10000"/>
              <a:gd name="connsiteX46" fmla="*/ 428 w 10000"/>
              <a:gd name="connsiteY46" fmla="*/ 6954 h 10000"/>
              <a:gd name="connsiteX47" fmla="*/ 428 w 10000"/>
              <a:gd name="connsiteY47" fmla="*/ 6626 h 10000"/>
              <a:gd name="connsiteX48" fmla="*/ 428 w 10000"/>
              <a:gd name="connsiteY48" fmla="*/ 6202 h 10000"/>
              <a:gd name="connsiteX49" fmla="*/ 428 w 10000"/>
              <a:gd name="connsiteY49" fmla="*/ 4454 h 10000"/>
              <a:gd name="connsiteX50" fmla="*/ 428 w 10000"/>
              <a:gd name="connsiteY50" fmla="*/ 2719 h 10000"/>
              <a:gd name="connsiteX51" fmla="*/ 428 w 10000"/>
              <a:gd name="connsiteY51" fmla="*/ 2281 h 10000"/>
              <a:gd name="connsiteX52" fmla="*/ 428 w 10000"/>
              <a:gd name="connsiteY52" fmla="*/ 1954 h 10000"/>
              <a:gd name="connsiteX53" fmla="*/ 428 w 10000"/>
              <a:gd name="connsiteY53" fmla="*/ 1626 h 10000"/>
              <a:gd name="connsiteX54" fmla="*/ 428 w 10000"/>
              <a:gd name="connsiteY54" fmla="*/ 1298 h 10000"/>
              <a:gd name="connsiteX55" fmla="*/ 428 w 10000"/>
              <a:gd name="connsiteY55" fmla="*/ 1093 h 10000"/>
              <a:gd name="connsiteX56" fmla="*/ 428 w 10000"/>
              <a:gd name="connsiteY56" fmla="*/ 874 h 10000"/>
              <a:gd name="connsiteX57" fmla="*/ 428 w 10000"/>
              <a:gd name="connsiteY57" fmla="*/ 656 h 10000"/>
              <a:gd name="connsiteX58" fmla="*/ 213 w 10000"/>
              <a:gd name="connsiteY58" fmla="*/ 546 h 10000"/>
              <a:gd name="connsiteX59" fmla="*/ 0 w 10000"/>
              <a:gd name="connsiteY59" fmla="*/ 328 h 10000"/>
              <a:gd name="connsiteX60" fmla="*/ 0 w 10000"/>
              <a:gd name="connsiteY60" fmla="*/ 219 h 10000"/>
              <a:gd name="connsiteX61" fmla="*/ 0 w 10000"/>
              <a:gd name="connsiteY61" fmla="*/ 109 h 10000"/>
              <a:gd name="connsiteX62" fmla="*/ 213 w 10000"/>
              <a:gd name="connsiteY62" fmla="*/ 0 h 10000"/>
              <a:gd name="connsiteX63" fmla="*/ 213 w 10000"/>
              <a:gd name="connsiteY63" fmla="*/ 0 h 10000"/>
              <a:gd name="connsiteX64" fmla="*/ 641 w 10000"/>
              <a:gd name="connsiteY64" fmla="*/ 0 h 10000"/>
              <a:gd name="connsiteX65" fmla="*/ 856 w 10000"/>
              <a:gd name="connsiteY65" fmla="*/ 0 h 10000"/>
              <a:gd name="connsiteX66" fmla="*/ 1284 w 10000"/>
              <a:gd name="connsiteY66" fmla="*/ 109 h 10000"/>
              <a:gd name="connsiteX67" fmla="*/ 1711 w 10000"/>
              <a:gd name="connsiteY67" fmla="*/ 328 h 10000"/>
              <a:gd name="connsiteX68" fmla="*/ 1925 w 10000"/>
              <a:gd name="connsiteY68" fmla="*/ 437 h 10000"/>
              <a:gd name="connsiteX69" fmla="*/ 2139 w 10000"/>
              <a:gd name="connsiteY69" fmla="*/ 546 h 10000"/>
              <a:gd name="connsiteX70" fmla="*/ 2139 w 10000"/>
              <a:gd name="connsiteY70" fmla="*/ 656 h 10000"/>
              <a:gd name="connsiteX71" fmla="*/ 2139 w 10000"/>
              <a:gd name="connsiteY71" fmla="*/ 874 h 10000"/>
              <a:gd name="connsiteX72" fmla="*/ 1925 w 10000"/>
              <a:gd name="connsiteY72" fmla="*/ 1298 h 10000"/>
              <a:gd name="connsiteX73" fmla="*/ 1925 w 10000"/>
              <a:gd name="connsiteY73" fmla="*/ 1516 h 10000"/>
              <a:gd name="connsiteX74" fmla="*/ 1711 w 10000"/>
              <a:gd name="connsiteY74" fmla="*/ 1844 h 10000"/>
              <a:gd name="connsiteX75" fmla="*/ 1711 w 10000"/>
              <a:gd name="connsiteY75" fmla="*/ 2391 h 10000"/>
              <a:gd name="connsiteX76" fmla="*/ 1497 w 10000"/>
              <a:gd name="connsiteY76" fmla="*/ 2937 h 10000"/>
              <a:gd name="connsiteX77" fmla="*/ 1497 w 10000"/>
              <a:gd name="connsiteY77" fmla="*/ 2937 h 10000"/>
              <a:gd name="connsiteX0" fmla="*/ 1497 w 9572"/>
              <a:gd name="connsiteY0" fmla="*/ 2937 h 10000"/>
              <a:gd name="connsiteX1" fmla="*/ 1497 w 9572"/>
              <a:gd name="connsiteY1" fmla="*/ 3484 h 10000"/>
              <a:gd name="connsiteX2" fmla="*/ 1497 w 9572"/>
              <a:gd name="connsiteY2" fmla="*/ 4016 h 10000"/>
              <a:gd name="connsiteX3" fmla="*/ 1497 w 9572"/>
              <a:gd name="connsiteY3" fmla="*/ 4563 h 10000"/>
              <a:gd name="connsiteX4" fmla="*/ 1497 w 9572"/>
              <a:gd name="connsiteY4" fmla="*/ 5000 h 10000"/>
              <a:gd name="connsiteX5" fmla="*/ 1284 w 9572"/>
              <a:gd name="connsiteY5" fmla="*/ 5437 h 10000"/>
              <a:gd name="connsiteX6" fmla="*/ 1284 w 9572"/>
              <a:gd name="connsiteY6" fmla="*/ 5984 h 10000"/>
              <a:gd name="connsiteX7" fmla="*/ 1497 w 9572"/>
              <a:gd name="connsiteY7" fmla="*/ 7063 h 10000"/>
              <a:gd name="connsiteX8" fmla="*/ 1497 w 9572"/>
              <a:gd name="connsiteY8" fmla="*/ 7500 h 10000"/>
              <a:gd name="connsiteX9" fmla="*/ 1711 w 9572"/>
              <a:gd name="connsiteY9" fmla="*/ 7937 h 10000"/>
              <a:gd name="connsiteX10" fmla="*/ 1925 w 9572"/>
              <a:gd name="connsiteY10" fmla="*/ 8265 h 10000"/>
              <a:gd name="connsiteX11" fmla="*/ 2139 w 9572"/>
              <a:gd name="connsiteY11" fmla="*/ 8593 h 10000"/>
              <a:gd name="connsiteX12" fmla="*/ 2353 w 9572"/>
              <a:gd name="connsiteY12" fmla="*/ 8702 h 10000"/>
              <a:gd name="connsiteX13" fmla="*/ 2781 w 9572"/>
              <a:gd name="connsiteY13" fmla="*/ 8921 h 10000"/>
              <a:gd name="connsiteX14" fmla="*/ 3396 w 9572"/>
              <a:gd name="connsiteY14" fmla="*/ 8921 h 10000"/>
              <a:gd name="connsiteX15" fmla="*/ 4037 w 9572"/>
              <a:gd name="connsiteY15" fmla="*/ 9030 h 10000"/>
              <a:gd name="connsiteX16" fmla="*/ 4679 w 9572"/>
              <a:gd name="connsiteY16" fmla="*/ 9030 h 10000"/>
              <a:gd name="connsiteX17" fmla="*/ 5320 w 9572"/>
              <a:gd name="connsiteY17" fmla="*/ 9030 h 10000"/>
              <a:gd name="connsiteX18" fmla="*/ 5963 w 9572"/>
              <a:gd name="connsiteY18" fmla="*/ 9030 h 10000"/>
              <a:gd name="connsiteX19" fmla="*/ 6604 w 9572"/>
              <a:gd name="connsiteY19" fmla="*/ 9030 h 10000"/>
              <a:gd name="connsiteX20" fmla="*/ 7032 w 9572"/>
              <a:gd name="connsiteY20" fmla="*/ 8921 h 10000"/>
              <a:gd name="connsiteX21" fmla="*/ 7673 w 9572"/>
              <a:gd name="connsiteY21" fmla="*/ 8702 h 10000"/>
              <a:gd name="connsiteX22" fmla="*/ 9572 w 9572"/>
              <a:gd name="connsiteY22" fmla="*/ 9454 h 10000"/>
              <a:gd name="connsiteX23" fmla="*/ 8716 w 9572"/>
              <a:gd name="connsiteY23" fmla="*/ 9672 h 10000"/>
              <a:gd name="connsiteX24" fmla="*/ 7888 w 9572"/>
              <a:gd name="connsiteY24" fmla="*/ 9891 h 10000"/>
              <a:gd name="connsiteX25" fmla="*/ 7032 w 9572"/>
              <a:gd name="connsiteY25" fmla="*/ 10000 h 10000"/>
              <a:gd name="connsiteX26" fmla="*/ 6176 w 9572"/>
              <a:gd name="connsiteY26" fmla="*/ 10000 h 10000"/>
              <a:gd name="connsiteX27" fmla="*/ 5535 w 9572"/>
              <a:gd name="connsiteY27" fmla="*/ 10000 h 10000"/>
              <a:gd name="connsiteX28" fmla="*/ 4893 w 9572"/>
              <a:gd name="connsiteY28" fmla="*/ 10000 h 10000"/>
              <a:gd name="connsiteX29" fmla="*/ 4465 w 9572"/>
              <a:gd name="connsiteY29" fmla="*/ 10000 h 10000"/>
              <a:gd name="connsiteX30" fmla="*/ 3823 w 9572"/>
              <a:gd name="connsiteY30" fmla="*/ 10000 h 10000"/>
              <a:gd name="connsiteX31" fmla="*/ 3396 w 9572"/>
              <a:gd name="connsiteY31" fmla="*/ 9891 h 10000"/>
              <a:gd name="connsiteX32" fmla="*/ 2968 w 9572"/>
              <a:gd name="connsiteY32" fmla="*/ 9891 h 10000"/>
              <a:gd name="connsiteX33" fmla="*/ 2567 w 9572"/>
              <a:gd name="connsiteY33" fmla="*/ 9781 h 10000"/>
              <a:gd name="connsiteX34" fmla="*/ 2139 w 9572"/>
              <a:gd name="connsiteY34" fmla="*/ 9672 h 10000"/>
              <a:gd name="connsiteX35" fmla="*/ 1925 w 9572"/>
              <a:gd name="connsiteY35" fmla="*/ 9563 h 10000"/>
              <a:gd name="connsiteX36" fmla="*/ 1497 w 9572"/>
              <a:gd name="connsiteY36" fmla="*/ 9344 h 10000"/>
              <a:gd name="connsiteX37" fmla="*/ 1284 w 9572"/>
              <a:gd name="connsiteY37" fmla="*/ 9126 h 10000"/>
              <a:gd name="connsiteX38" fmla="*/ 1069 w 9572"/>
              <a:gd name="connsiteY38" fmla="*/ 8811 h 10000"/>
              <a:gd name="connsiteX39" fmla="*/ 856 w 9572"/>
              <a:gd name="connsiteY39" fmla="*/ 8593 h 10000"/>
              <a:gd name="connsiteX40" fmla="*/ 641 w 9572"/>
              <a:gd name="connsiteY40" fmla="*/ 8374 h 10000"/>
              <a:gd name="connsiteX41" fmla="*/ 641 w 9572"/>
              <a:gd name="connsiteY41" fmla="*/ 8156 h 10000"/>
              <a:gd name="connsiteX42" fmla="*/ 428 w 9572"/>
              <a:gd name="connsiteY42" fmla="*/ 7937 h 10000"/>
              <a:gd name="connsiteX43" fmla="*/ 428 w 9572"/>
              <a:gd name="connsiteY43" fmla="*/ 7609 h 10000"/>
              <a:gd name="connsiteX44" fmla="*/ 428 w 9572"/>
              <a:gd name="connsiteY44" fmla="*/ 7391 h 10000"/>
              <a:gd name="connsiteX45" fmla="*/ 428 w 9572"/>
              <a:gd name="connsiteY45" fmla="*/ 6954 h 10000"/>
              <a:gd name="connsiteX46" fmla="*/ 428 w 9572"/>
              <a:gd name="connsiteY46" fmla="*/ 6626 h 10000"/>
              <a:gd name="connsiteX47" fmla="*/ 428 w 9572"/>
              <a:gd name="connsiteY47" fmla="*/ 6202 h 10000"/>
              <a:gd name="connsiteX48" fmla="*/ 428 w 9572"/>
              <a:gd name="connsiteY48" fmla="*/ 4454 h 10000"/>
              <a:gd name="connsiteX49" fmla="*/ 428 w 9572"/>
              <a:gd name="connsiteY49" fmla="*/ 2719 h 10000"/>
              <a:gd name="connsiteX50" fmla="*/ 428 w 9572"/>
              <a:gd name="connsiteY50" fmla="*/ 2281 h 10000"/>
              <a:gd name="connsiteX51" fmla="*/ 428 w 9572"/>
              <a:gd name="connsiteY51" fmla="*/ 1954 h 10000"/>
              <a:gd name="connsiteX52" fmla="*/ 428 w 9572"/>
              <a:gd name="connsiteY52" fmla="*/ 1626 h 10000"/>
              <a:gd name="connsiteX53" fmla="*/ 428 w 9572"/>
              <a:gd name="connsiteY53" fmla="*/ 1298 h 10000"/>
              <a:gd name="connsiteX54" fmla="*/ 428 w 9572"/>
              <a:gd name="connsiteY54" fmla="*/ 1093 h 10000"/>
              <a:gd name="connsiteX55" fmla="*/ 428 w 9572"/>
              <a:gd name="connsiteY55" fmla="*/ 874 h 10000"/>
              <a:gd name="connsiteX56" fmla="*/ 428 w 9572"/>
              <a:gd name="connsiteY56" fmla="*/ 656 h 10000"/>
              <a:gd name="connsiteX57" fmla="*/ 213 w 9572"/>
              <a:gd name="connsiteY57" fmla="*/ 546 h 10000"/>
              <a:gd name="connsiteX58" fmla="*/ 0 w 9572"/>
              <a:gd name="connsiteY58" fmla="*/ 328 h 10000"/>
              <a:gd name="connsiteX59" fmla="*/ 0 w 9572"/>
              <a:gd name="connsiteY59" fmla="*/ 219 h 10000"/>
              <a:gd name="connsiteX60" fmla="*/ 0 w 9572"/>
              <a:gd name="connsiteY60" fmla="*/ 109 h 10000"/>
              <a:gd name="connsiteX61" fmla="*/ 213 w 9572"/>
              <a:gd name="connsiteY61" fmla="*/ 0 h 10000"/>
              <a:gd name="connsiteX62" fmla="*/ 213 w 9572"/>
              <a:gd name="connsiteY62" fmla="*/ 0 h 10000"/>
              <a:gd name="connsiteX63" fmla="*/ 641 w 9572"/>
              <a:gd name="connsiteY63" fmla="*/ 0 h 10000"/>
              <a:gd name="connsiteX64" fmla="*/ 856 w 9572"/>
              <a:gd name="connsiteY64" fmla="*/ 0 h 10000"/>
              <a:gd name="connsiteX65" fmla="*/ 1284 w 9572"/>
              <a:gd name="connsiteY65" fmla="*/ 109 h 10000"/>
              <a:gd name="connsiteX66" fmla="*/ 1711 w 9572"/>
              <a:gd name="connsiteY66" fmla="*/ 328 h 10000"/>
              <a:gd name="connsiteX67" fmla="*/ 1925 w 9572"/>
              <a:gd name="connsiteY67" fmla="*/ 437 h 10000"/>
              <a:gd name="connsiteX68" fmla="*/ 2139 w 9572"/>
              <a:gd name="connsiteY68" fmla="*/ 546 h 10000"/>
              <a:gd name="connsiteX69" fmla="*/ 2139 w 9572"/>
              <a:gd name="connsiteY69" fmla="*/ 656 h 10000"/>
              <a:gd name="connsiteX70" fmla="*/ 2139 w 9572"/>
              <a:gd name="connsiteY70" fmla="*/ 874 h 10000"/>
              <a:gd name="connsiteX71" fmla="*/ 1925 w 9572"/>
              <a:gd name="connsiteY71" fmla="*/ 1298 h 10000"/>
              <a:gd name="connsiteX72" fmla="*/ 1925 w 9572"/>
              <a:gd name="connsiteY72" fmla="*/ 1516 h 10000"/>
              <a:gd name="connsiteX73" fmla="*/ 1711 w 9572"/>
              <a:gd name="connsiteY73" fmla="*/ 1844 h 10000"/>
              <a:gd name="connsiteX74" fmla="*/ 1711 w 9572"/>
              <a:gd name="connsiteY74" fmla="*/ 2391 h 10000"/>
              <a:gd name="connsiteX75" fmla="*/ 1497 w 9572"/>
              <a:gd name="connsiteY75" fmla="*/ 2937 h 10000"/>
              <a:gd name="connsiteX76" fmla="*/ 1497 w 9572"/>
              <a:gd name="connsiteY76" fmla="*/ 2937 h 10000"/>
              <a:gd name="connsiteX0" fmla="*/ 1564 w 9106"/>
              <a:gd name="connsiteY0" fmla="*/ 2937 h 10000"/>
              <a:gd name="connsiteX1" fmla="*/ 1564 w 9106"/>
              <a:gd name="connsiteY1" fmla="*/ 3484 h 10000"/>
              <a:gd name="connsiteX2" fmla="*/ 1564 w 9106"/>
              <a:gd name="connsiteY2" fmla="*/ 4016 h 10000"/>
              <a:gd name="connsiteX3" fmla="*/ 1564 w 9106"/>
              <a:gd name="connsiteY3" fmla="*/ 4563 h 10000"/>
              <a:gd name="connsiteX4" fmla="*/ 1564 w 9106"/>
              <a:gd name="connsiteY4" fmla="*/ 5000 h 10000"/>
              <a:gd name="connsiteX5" fmla="*/ 1341 w 9106"/>
              <a:gd name="connsiteY5" fmla="*/ 5437 h 10000"/>
              <a:gd name="connsiteX6" fmla="*/ 1341 w 9106"/>
              <a:gd name="connsiteY6" fmla="*/ 5984 h 10000"/>
              <a:gd name="connsiteX7" fmla="*/ 1564 w 9106"/>
              <a:gd name="connsiteY7" fmla="*/ 7063 h 10000"/>
              <a:gd name="connsiteX8" fmla="*/ 1564 w 9106"/>
              <a:gd name="connsiteY8" fmla="*/ 7500 h 10000"/>
              <a:gd name="connsiteX9" fmla="*/ 1788 w 9106"/>
              <a:gd name="connsiteY9" fmla="*/ 7937 h 10000"/>
              <a:gd name="connsiteX10" fmla="*/ 2011 w 9106"/>
              <a:gd name="connsiteY10" fmla="*/ 8265 h 10000"/>
              <a:gd name="connsiteX11" fmla="*/ 2235 w 9106"/>
              <a:gd name="connsiteY11" fmla="*/ 8593 h 10000"/>
              <a:gd name="connsiteX12" fmla="*/ 2458 w 9106"/>
              <a:gd name="connsiteY12" fmla="*/ 8702 h 10000"/>
              <a:gd name="connsiteX13" fmla="*/ 2905 w 9106"/>
              <a:gd name="connsiteY13" fmla="*/ 8921 h 10000"/>
              <a:gd name="connsiteX14" fmla="*/ 3548 w 9106"/>
              <a:gd name="connsiteY14" fmla="*/ 8921 h 10000"/>
              <a:gd name="connsiteX15" fmla="*/ 4218 w 9106"/>
              <a:gd name="connsiteY15" fmla="*/ 9030 h 10000"/>
              <a:gd name="connsiteX16" fmla="*/ 4888 w 9106"/>
              <a:gd name="connsiteY16" fmla="*/ 9030 h 10000"/>
              <a:gd name="connsiteX17" fmla="*/ 5558 w 9106"/>
              <a:gd name="connsiteY17" fmla="*/ 9030 h 10000"/>
              <a:gd name="connsiteX18" fmla="*/ 6230 w 9106"/>
              <a:gd name="connsiteY18" fmla="*/ 9030 h 10000"/>
              <a:gd name="connsiteX19" fmla="*/ 6899 w 9106"/>
              <a:gd name="connsiteY19" fmla="*/ 9030 h 10000"/>
              <a:gd name="connsiteX20" fmla="*/ 7346 w 9106"/>
              <a:gd name="connsiteY20" fmla="*/ 8921 h 10000"/>
              <a:gd name="connsiteX21" fmla="*/ 8016 w 9106"/>
              <a:gd name="connsiteY21" fmla="*/ 8702 h 10000"/>
              <a:gd name="connsiteX22" fmla="*/ 9106 w 9106"/>
              <a:gd name="connsiteY22" fmla="*/ 9672 h 10000"/>
              <a:gd name="connsiteX23" fmla="*/ 8241 w 9106"/>
              <a:gd name="connsiteY23" fmla="*/ 9891 h 10000"/>
              <a:gd name="connsiteX24" fmla="*/ 7346 w 9106"/>
              <a:gd name="connsiteY24" fmla="*/ 10000 h 10000"/>
              <a:gd name="connsiteX25" fmla="*/ 6452 w 9106"/>
              <a:gd name="connsiteY25" fmla="*/ 10000 h 10000"/>
              <a:gd name="connsiteX26" fmla="*/ 5782 w 9106"/>
              <a:gd name="connsiteY26" fmla="*/ 10000 h 10000"/>
              <a:gd name="connsiteX27" fmla="*/ 5112 w 9106"/>
              <a:gd name="connsiteY27" fmla="*/ 10000 h 10000"/>
              <a:gd name="connsiteX28" fmla="*/ 4665 w 9106"/>
              <a:gd name="connsiteY28" fmla="*/ 10000 h 10000"/>
              <a:gd name="connsiteX29" fmla="*/ 3994 w 9106"/>
              <a:gd name="connsiteY29" fmla="*/ 10000 h 10000"/>
              <a:gd name="connsiteX30" fmla="*/ 3548 w 9106"/>
              <a:gd name="connsiteY30" fmla="*/ 9891 h 10000"/>
              <a:gd name="connsiteX31" fmla="*/ 3101 w 9106"/>
              <a:gd name="connsiteY31" fmla="*/ 9891 h 10000"/>
              <a:gd name="connsiteX32" fmla="*/ 2682 w 9106"/>
              <a:gd name="connsiteY32" fmla="*/ 9781 h 10000"/>
              <a:gd name="connsiteX33" fmla="*/ 2235 w 9106"/>
              <a:gd name="connsiteY33" fmla="*/ 9672 h 10000"/>
              <a:gd name="connsiteX34" fmla="*/ 2011 w 9106"/>
              <a:gd name="connsiteY34" fmla="*/ 9563 h 10000"/>
              <a:gd name="connsiteX35" fmla="*/ 1564 w 9106"/>
              <a:gd name="connsiteY35" fmla="*/ 9344 h 10000"/>
              <a:gd name="connsiteX36" fmla="*/ 1341 w 9106"/>
              <a:gd name="connsiteY36" fmla="*/ 9126 h 10000"/>
              <a:gd name="connsiteX37" fmla="*/ 1117 w 9106"/>
              <a:gd name="connsiteY37" fmla="*/ 8811 h 10000"/>
              <a:gd name="connsiteX38" fmla="*/ 894 w 9106"/>
              <a:gd name="connsiteY38" fmla="*/ 8593 h 10000"/>
              <a:gd name="connsiteX39" fmla="*/ 670 w 9106"/>
              <a:gd name="connsiteY39" fmla="*/ 8374 h 10000"/>
              <a:gd name="connsiteX40" fmla="*/ 670 w 9106"/>
              <a:gd name="connsiteY40" fmla="*/ 8156 h 10000"/>
              <a:gd name="connsiteX41" fmla="*/ 447 w 9106"/>
              <a:gd name="connsiteY41" fmla="*/ 7937 h 10000"/>
              <a:gd name="connsiteX42" fmla="*/ 447 w 9106"/>
              <a:gd name="connsiteY42" fmla="*/ 7609 h 10000"/>
              <a:gd name="connsiteX43" fmla="*/ 447 w 9106"/>
              <a:gd name="connsiteY43" fmla="*/ 7391 h 10000"/>
              <a:gd name="connsiteX44" fmla="*/ 447 w 9106"/>
              <a:gd name="connsiteY44" fmla="*/ 6954 h 10000"/>
              <a:gd name="connsiteX45" fmla="*/ 447 w 9106"/>
              <a:gd name="connsiteY45" fmla="*/ 6626 h 10000"/>
              <a:gd name="connsiteX46" fmla="*/ 447 w 9106"/>
              <a:gd name="connsiteY46" fmla="*/ 6202 h 10000"/>
              <a:gd name="connsiteX47" fmla="*/ 447 w 9106"/>
              <a:gd name="connsiteY47" fmla="*/ 4454 h 10000"/>
              <a:gd name="connsiteX48" fmla="*/ 447 w 9106"/>
              <a:gd name="connsiteY48" fmla="*/ 2719 h 10000"/>
              <a:gd name="connsiteX49" fmla="*/ 447 w 9106"/>
              <a:gd name="connsiteY49" fmla="*/ 2281 h 10000"/>
              <a:gd name="connsiteX50" fmla="*/ 447 w 9106"/>
              <a:gd name="connsiteY50" fmla="*/ 1954 h 10000"/>
              <a:gd name="connsiteX51" fmla="*/ 447 w 9106"/>
              <a:gd name="connsiteY51" fmla="*/ 1626 h 10000"/>
              <a:gd name="connsiteX52" fmla="*/ 447 w 9106"/>
              <a:gd name="connsiteY52" fmla="*/ 1298 h 10000"/>
              <a:gd name="connsiteX53" fmla="*/ 447 w 9106"/>
              <a:gd name="connsiteY53" fmla="*/ 1093 h 10000"/>
              <a:gd name="connsiteX54" fmla="*/ 447 w 9106"/>
              <a:gd name="connsiteY54" fmla="*/ 874 h 10000"/>
              <a:gd name="connsiteX55" fmla="*/ 447 w 9106"/>
              <a:gd name="connsiteY55" fmla="*/ 656 h 10000"/>
              <a:gd name="connsiteX56" fmla="*/ 223 w 9106"/>
              <a:gd name="connsiteY56" fmla="*/ 546 h 10000"/>
              <a:gd name="connsiteX57" fmla="*/ 0 w 9106"/>
              <a:gd name="connsiteY57" fmla="*/ 328 h 10000"/>
              <a:gd name="connsiteX58" fmla="*/ 0 w 9106"/>
              <a:gd name="connsiteY58" fmla="*/ 219 h 10000"/>
              <a:gd name="connsiteX59" fmla="*/ 0 w 9106"/>
              <a:gd name="connsiteY59" fmla="*/ 109 h 10000"/>
              <a:gd name="connsiteX60" fmla="*/ 223 w 9106"/>
              <a:gd name="connsiteY60" fmla="*/ 0 h 10000"/>
              <a:gd name="connsiteX61" fmla="*/ 223 w 9106"/>
              <a:gd name="connsiteY61" fmla="*/ 0 h 10000"/>
              <a:gd name="connsiteX62" fmla="*/ 670 w 9106"/>
              <a:gd name="connsiteY62" fmla="*/ 0 h 10000"/>
              <a:gd name="connsiteX63" fmla="*/ 894 w 9106"/>
              <a:gd name="connsiteY63" fmla="*/ 0 h 10000"/>
              <a:gd name="connsiteX64" fmla="*/ 1341 w 9106"/>
              <a:gd name="connsiteY64" fmla="*/ 109 h 10000"/>
              <a:gd name="connsiteX65" fmla="*/ 1788 w 9106"/>
              <a:gd name="connsiteY65" fmla="*/ 328 h 10000"/>
              <a:gd name="connsiteX66" fmla="*/ 2011 w 9106"/>
              <a:gd name="connsiteY66" fmla="*/ 437 h 10000"/>
              <a:gd name="connsiteX67" fmla="*/ 2235 w 9106"/>
              <a:gd name="connsiteY67" fmla="*/ 546 h 10000"/>
              <a:gd name="connsiteX68" fmla="*/ 2235 w 9106"/>
              <a:gd name="connsiteY68" fmla="*/ 656 h 10000"/>
              <a:gd name="connsiteX69" fmla="*/ 2235 w 9106"/>
              <a:gd name="connsiteY69" fmla="*/ 874 h 10000"/>
              <a:gd name="connsiteX70" fmla="*/ 2011 w 9106"/>
              <a:gd name="connsiteY70" fmla="*/ 1298 h 10000"/>
              <a:gd name="connsiteX71" fmla="*/ 2011 w 9106"/>
              <a:gd name="connsiteY71" fmla="*/ 1516 h 10000"/>
              <a:gd name="connsiteX72" fmla="*/ 1788 w 9106"/>
              <a:gd name="connsiteY72" fmla="*/ 1844 h 10000"/>
              <a:gd name="connsiteX73" fmla="*/ 1788 w 9106"/>
              <a:gd name="connsiteY73" fmla="*/ 2391 h 10000"/>
              <a:gd name="connsiteX74" fmla="*/ 1564 w 9106"/>
              <a:gd name="connsiteY74" fmla="*/ 2937 h 10000"/>
              <a:gd name="connsiteX75" fmla="*/ 1564 w 9106"/>
              <a:gd name="connsiteY75" fmla="*/ 2937 h 10000"/>
              <a:gd name="connsiteX0" fmla="*/ 1718 w 9050"/>
              <a:gd name="connsiteY0" fmla="*/ 2937 h 10000"/>
              <a:gd name="connsiteX1" fmla="*/ 1718 w 9050"/>
              <a:gd name="connsiteY1" fmla="*/ 3484 h 10000"/>
              <a:gd name="connsiteX2" fmla="*/ 1718 w 9050"/>
              <a:gd name="connsiteY2" fmla="*/ 4016 h 10000"/>
              <a:gd name="connsiteX3" fmla="*/ 1718 w 9050"/>
              <a:gd name="connsiteY3" fmla="*/ 4563 h 10000"/>
              <a:gd name="connsiteX4" fmla="*/ 1718 w 9050"/>
              <a:gd name="connsiteY4" fmla="*/ 5000 h 10000"/>
              <a:gd name="connsiteX5" fmla="*/ 1473 w 9050"/>
              <a:gd name="connsiteY5" fmla="*/ 5437 h 10000"/>
              <a:gd name="connsiteX6" fmla="*/ 1473 w 9050"/>
              <a:gd name="connsiteY6" fmla="*/ 5984 h 10000"/>
              <a:gd name="connsiteX7" fmla="*/ 1718 w 9050"/>
              <a:gd name="connsiteY7" fmla="*/ 7063 h 10000"/>
              <a:gd name="connsiteX8" fmla="*/ 1718 w 9050"/>
              <a:gd name="connsiteY8" fmla="*/ 7500 h 10000"/>
              <a:gd name="connsiteX9" fmla="*/ 1964 w 9050"/>
              <a:gd name="connsiteY9" fmla="*/ 7937 h 10000"/>
              <a:gd name="connsiteX10" fmla="*/ 2208 w 9050"/>
              <a:gd name="connsiteY10" fmla="*/ 8265 h 10000"/>
              <a:gd name="connsiteX11" fmla="*/ 2454 w 9050"/>
              <a:gd name="connsiteY11" fmla="*/ 8593 h 10000"/>
              <a:gd name="connsiteX12" fmla="*/ 2699 w 9050"/>
              <a:gd name="connsiteY12" fmla="*/ 8702 h 10000"/>
              <a:gd name="connsiteX13" fmla="*/ 3190 w 9050"/>
              <a:gd name="connsiteY13" fmla="*/ 8921 h 10000"/>
              <a:gd name="connsiteX14" fmla="*/ 3896 w 9050"/>
              <a:gd name="connsiteY14" fmla="*/ 8921 h 10000"/>
              <a:gd name="connsiteX15" fmla="*/ 4632 w 9050"/>
              <a:gd name="connsiteY15" fmla="*/ 9030 h 10000"/>
              <a:gd name="connsiteX16" fmla="*/ 5368 w 9050"/>
              <a:gd name="connsiteY16" fmla="*/ 9030 h 10000"/>
              <a:gd name="connsiteX17" fmla="*/ 6104 w 9050"/>
              <a:gd name="connsiteY17" fmla="*/ 9030 h 10000"/>
              <a:gd name="connsiteX18" fmla="*/ 6842 w 9050"/>
              <a:gd name="connsiteY18" fmla="*/ 9030 h 10000"/>
              <a:gd name="connsiteX19" fmla="*/ 7576 w 9050"/>
              <a:gd name="connsiteY19" fmla="*/ 9030 h 10000"/>
              <a:gd name="connsiteX20" fmla="*/ 8067 w 9050"/>
              <a:gd name="connsiteY20" fmla="*/ 8921 h 10000"/>
              <a:gd name="connsiteX21" fmla="*/ 8803 w 9050"/>
              <a:gd name="connsiteY21" fmla="*/ 8702 h 10000"/>
              <a:gd name="connsiteX22" fmla="*/ 9050 w 9050"/>
              <a:gd name="connsiteY22" fmla="*/ 9891 h 10000"/>
              <a:gd name="connsiteX23" fmla="*/ 8067 w 9050"/>
              <a:gd name="connsiteY23" fmla="*/ 10000 h 10000"/>
              <a:gd name="connsiteX24" fmla="*/ 7085 w 9050"/>
              <a:gd name="connsiteY24" fmla="*/ 10000 h 10000"/>
              <a:gd name="connsiteX25" fmla="*/ 6350 w 9050"/>
              <a:gd name="connsiteY25" fmla="*/ 10000 h 10000"/>
              <a:gd name="connsiteX26" fmla="*/ 5614 w 9050"/>
              <a:gd name="connsiteY26" fmla="*/ 10000 h 10000"/>
              <a:gd name="connsiteX27" fmla="*/ 5123 w 9050"/>
              <a:gd name="connsiteY27" fmla="*/ 10000 h 10000"/>
              <a:gd name="connsiteX28" fmla="*/ 4386 w 9050"/>
              <a:gd name="connsiteY28" fmla="*/ 10000 h 10000"/>
              <a:gd name="connsiteX29" fmla="*/ 3896 w 9050"/>
              <a:gd name="connsiteY29" fmla="*/ 9891 h 10000"/>
              <a:gd name="connsiteX30" fmla="*/ 3405 w 9050"/>
              <a:gd name="connsiteY30" fmla="*/ 9891 h 10000"/>
              <a:gd name="connsiteX31" fmla="*/ 2945 w 9050"/>
              <a:gd name="connsiteY31" fmla="*/ 9781 h 10000"/>
              <a:gd name="connsiteX32" fmla="*/ 2454 w 9050"/>
              <a:gd name="connsiteY32" fmla="*/ 9672 h 10000"/>
              <a:gd name="connsiteX33" fmla="*/ 2208 w 9050"/>
              <a:gd name="connsiteY33" fmla="*/ 9563 h 10000"/>
              <a:gd name="connsiteX34" fmla="*/ 1718 w 9050"/>
              <a:gd name="connsiteY34" fmla="*/ 9344 h 10000"/>
              <a:gd name="connsiteX35" fmla="*/ 1473 w 9050"/>
              <a:gd name="connsiteY35" fmla="*/ 9126 h 10000"/>
              <a:gd name="connsiteX36" fmla="*/ 1227 w 9050"/>
              <a:gd name="connsiteY36" fmla="*/ 8811 h 10000"/>
              <a:gd name="connsiteX37" fmla="*/ 982 w 9050"/>
              <a:gd name="connsiteY37" fmla="*/ 8593 h 10000"/>
              <a:gd name="connsiteX38" fmla="*/ 736 w 9050"/>
              <a:gd name="connsiteY38" fmla="*/ 8374 h 10000"/>
              <a:gd name="connsiteX39" fmla="*/ 736 w 9050"/>
              <a:gd name="connsiteY39" fmla="*/ 8156 h 10000"/>
              <a:gd name="connsiteX40" fmla="*/ 491 w 9050"/>
              <a:gd name="connsiteY40" fmla="*/ 7937 h 10000"/>
              <a:gd name="connsiteX41" fmla="*/ 491 w 9050"/>
              <a:gd name="connsiteY41" fmla="*/ 7609 h 10000"/>
              <a:gd name="connsiteX42" fmla="*/ 491 w 9050"/>
              <a:gd name="connsiteY42" fmla="*/ 7391 h 10000"/>
              <a:gd name="connsiteX43" fmla="*/ 491 w 9050"/>
              <a:gd name="connsiteY43" fmla="*/ 6954 h 10000"/>
              <a:gd name="connsiteX44" fmla="*/ 491 w 9050"/>
              <a:gd name="connsiteY44" fmla="*/ 6626 h 10000"/>
              <a:gd name="connsiteX45" fmla="*/ 491 w 9050"/>
              <a:gd name="connsiteY45" fmla="*/ 6202 h 10000"/>
              <a:gd name="connsiteX46" fmla="*/ 491 w 9050"/>
              <a:gd name="connsiteY46" fmla="*/ 4454 h 10000"/>
              <a:gd name="connsiteX47" fmla="*/ 491 w 9050"/>
              <a:gd name="connsiteY47" fmla="*/ 2719 h 10000"/>
              <a:gd name="connsiteX48" fmla="*/ 491 w 9050"/>
              <a:gd name="connsiteY48" fmla="*/ 2281 h 10000"/>
              <a:gd name="connsiteX49" fmla="*/ 491 w 9050"/>
              <a:gd name="connsiteY49" fmla="*/ 1954 h 10000"/>
              <a:gd name="connsiteX50" fmla="*/ 491 w 9050"/>
              <a:gd name="connsiteY50" fmla="*/ 1626 h 10000"/>
              <a:gd name="connsiteX51" fmla="*/ 491 w 9050"/>
              <a:gd name="connsiteY51" fmla="*/ 1298 h 10000"/>
              <a:gd name="connsiteX52" fmla="*/ 491 w 9050"/>
              <a:gd name="connsiteY52" fmla="*/ 1093 h 10000"/>
              <a:gd name="connsiteX53" fmla="*/ 491 w 9050"/>
              <a:gd name="connsiteY53" fmla="*/ 874 h 10000"/>
              <a:gd name="connsiteX54" fmla="*/ 491 w 9050"/>
              <a:gd name="connsiteY54" fmla="*/ 656 h 10000"/>
              <a:gd name="connsiteX55" fmla="*/ 245 w 9050"/>
              <a:gd name="connsiteY55" fmla="*/ 546 h 10000"/>
              <a:gd name="connsiteX56" fmla="*/ 0 w 9050"/>
              <a:gd name="connsiteY56" fmla="*/ 328 h 10000"/>
              <a:gd name="connsiteX57" fmla="*/ 0 w 9050"/>
              <a:gd name="connsiteY57" fmla="*/ 219 h 10000"/>
              <a:gd name="connsiteX58" fmla="*/ 0 w 9050"/>
              <a:gd name="connsiteY58" fmla="*/ 109 h 10000"/>
              <a:gd name="connsiteX59" fmla="*/ 245 w 9050"/>
              <a:gd name="connsiteY59" fmla="*/ 0 h 10000"/>
              <a:gd name="connsiteX60" fmla="*/ 245 w 9050"/>
              <a:gd name="connsiteY60" fmla="*/ 0 h 10000"/>
              <a:gd name="connsiteX61" fmla="*/ 736 w 9050"/>
              <a:gd name="connsiteY61" fmla="*/ 0 h 10000"/>
              <a:gd name="connsiteX62" fmla="*/ 982 w 9050"/>
              <a:gd name="connsiteY62" fmla="*/ 0 h 10000"/>
              <a:gd name="connsiteX63" fmla="*/ 1473 w 9050"/>
              <a:gd name="connsiteY63" fmla="*/ 109 h 10000"/>
              <a:gd name="connsiteX64" fmla="*/ 1964 w 9050"/>
              <a:gd name="connsiteY64" fmla="*/ 328 h 10000"/>
              <a:gd name="connsiteX65" fmla="*/ 2208 w 9050"/>
              <a:gd name="connsiteY65" fmla="*/ 437 h 10000"/>
              <a:gd name="connsiteX66" fmla="*/ 2454 w 9050"/>
              <a:gd name="connsiteY66" fmla="*/ 546 h 10000"/>
              <a:gd name="connsiteX67" fmla="*/ 2454 w 9050"/>
              <a:gd name="connsiteY67" fmla="*/ 656 h 10000"/>
              <a:gd name="connsiteX68" fmla="*/ 2454 w 9050"/>
              <a:gd name="connsiteY68" fmla="*/ 874 h 10000"/>
              <a:gd name="connsiteX69" fmla="*/ 2208 w 9050"/>
              <a:gd name="connsiteY69" fmla="*/ 1298 h 10000"/>
              <a:gd name="connsiteX70" fmla="*/ 2208 w 9050"/>
              <a:gd name="connsiteY70" fmla="*/ 1516 h 10000"/>
              <a:gd name="connsiteX71" fmla="*/ 1964 w 9050"/>
              <a:gd name="connsiteY71" fmla="*/ 1844 h 10000"/>
              <a:gd name="connsiteX72" fmla="*/ 1964 w 9050"/>
              <a:gd name="connsiteY72" fmla="*/ 2391 h 10000"/>
              <a:gd name="connsiteX73" fmla="*/ 1718 w 9050"/>
              <a:gd name="connsiteY73" fmla="*/ 2937 h 10000"/>
              <a:gd name="connsiteX74" fmla="*/ 1718 w 9050"/>
              <a:gd name="connsiteY7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371 w 10000"/>
              <a:gd name="connsiteY19" fmla="*/ 9030 h 10000"/>
              <a:gd name="connsiteX20" fmla="*/ 8914 w 10000"/>
              <a:gd name="connsiteY20" fmla="*/ 8921 h 10000"/>
              <a:gd name="connsiteX21" fmla="*/ 10000 w 10000"/>
              <a:gd name="connsiteY21" fmla="*/ 9891 h 10000"/>
              <a:gd name="connsiteX22" fmla="*/ 8914 w 10000"/>
              <a:gd name="connsiteY22" fmla="*/ 10000 h 10000"/>
              <a:gd name="connsiteX23" fmla="*/ 7829 w 10000"/>
              <a:gd name="connsiteY23" fmla="*/ 10000 h 10000"/>
              <a:gd name="connsiteX24" fmla="*/ 7017 w 10000"/>
              <a:gd name="connsiteY24" fmla="*/ 10000 h 10000"/>
              <a:gd name="connsiteX25" fmla="*/ 6203 w 10000"/>
              <a:gd name="connsiteY25" fmla="*/ 10000 h 10000"/>
              <a:gd name="connsiteX26" fmla="*/ 5661 w 10000"/>
              <a:gd name="connsiteY26" fmla="*/ 10000 h 10000"/>
              <a:gd name="connsiteX27" fmla="*/ 4846 w 10000"/>
              <a:gd name="connsiteY27" fmla="*/ 10000 h 10000"/>
              <a:gd name="connsiteX28" fmla="*/ 4305 w 10000"/>
              <a:gd name="connsiteY28" fmla="*/ 9891 h 10000"/>
              <a:gd name="connsiteX29" fmla="*/ 3762 w 10000"/>
              <a:gd name="connsiteY29" fmla="*/ 9891 h 10000"/>
              <a:gd name="connsiteX30" fmla="*/ 3254 w 10000"/>
              <a:gd name="connsiteY30" fmla="*/ 9781 h 10000"/>
              <a:gd name="connsiteX31" fmla="*/ 2712 w 10000"/>
              <a:gd name="connsiteY31" fmla="*/ 9672 h 10000"/>
              <a:gd name="connsiteX32" fmla="*/ 2440 w 10000"/>
              <a:gd name="connsiteY32" fmla="*/ 9563 h 10000"/>
              <a:gd name="connsiteX33" fmla="*/ 1898 w 10000"/>
              <a:gd name="connsiteY33" fmla="*/ 9344 h 10000"/>
              <a:gd name="connsiteX34" fmla="*/ 1628 w 10000"/>
              <a:gd name="connsiteY34" fmla="*/ 9126 h 10000"/>
              <a:gd name="connsiteX35" fmla="*/ 1356 w 10000"/>
              <a:gd name="connsiteY35" fmla="*/ 8811 h 10000"/>
              <a:gd name="connsiteX36" fmla="*/ 1085 w 10000"/>
              <a:gd name="connsiteY36" fmla="*/ 8593 h 10000"/>
              <a:gd name="connsiteX37" fmla="*/ 813 w 10000"/>
              <a:gd name="connsiteY37" fmla="*/ 8374 h 10000"/>
              <a:gd name="connsiteX38" fmla="*/ 813 w 10000"/>
              <a:gd name="connsiteY38" fmla="*/ 8156 h 10000"/>
              <a:gd name="connsiteX39" fmla="*/ 543 w 10000"/>
              <a:gd name="connsiteY39" fmla="*/ 7937 h 10000"/>
              <a:gd name="connsiteX40" fmla="*/ 543 w 10000"/>
              <a:gd name="connsiteY40" fmla="*/ 7609 h 10000"/>
              <a:gd name="connsiteX41" fmla="*/ 543 w 10000"/>
              <a:gd name="connsiteY41" fmla="*/ 7391 h 10000"/>
              <a:gd name="connsiteX42" fmla="*/ 543 w 10000"/>
              <a:gd name="connsiteY42" fmla="*/ 6954 h 10000"/>
              <a:gd name="connsiteX43" fmla="*/ 543 w 10000"/>
              <a:gd name="connsiteY43" fmla="*/ 6626 h 10000"/>
              <a:gd name="connsiteX44" fmla="*/ 543 w 10000"/>
              <a:gd name="connsiteY44" fmla="*/ 6202 h 10000"/>
              <a:gd name="connsiteX45" fmla="*/ 543 w 10000"/>
              <a:gd name="connsiteY45" fmla="*/ 4454 h 10000"/>
              <a:gd name="connsiteX46" fmla="*/ 543 w 10000"/>
              <a:gd name="connsiteY46" fmla="*/ 2719 h 10000"/>
              <a:gd name="connsiteX47" fmla="*/ 543 w 10000"/>
              <a:gd name="connsiteY47" fmla="*/ 2281 h 10000"/>
              <a:gd name="connsiteX48" fmla="*/ 543 w 10000"/>
              <a:gd name="connsiteY48" fmla="*/ 1954 h 10000"/>
              <a:gd name="connsiteX49" fmla="*/ 543 w 10000"/>
              <a:gd name="connsiteY49" fmla="*/ 1626 h 10000"/>
              <a:gd name="connsiteX50" fmla="*/ 543 w 10000"/>
              <a:gd name="connsiteY50" fmla="*/ 1298 h 10000"/>
              <a:gd name="connsiteX51" fmla="*/ 543 w 10000"/>
              <a:gd name="connsiteY51" fmla="*/ 1093 h 10000"/>
              <a:gd name="connsiteX52" fmla="*/ 543 w 10000"/>
              <a:gd name="connsiteY52" fmla="*/ 874 h 10000"/>
              <a:gd name="connsiteX53" fmla="*/ 543 w 10000"/>
              <a:gd name="connsiteY53" fmla="*/ 656 h 10000"/>
              <a:gd name="connsiteX54" fmla="*/ 271 w 10000"/>
              <a:gd name="connsiteY54" fmla="*/ 546 h 10000"/>
              <a:gd name="connsiteX55" fmla="*/ 0 w 10000"/>
              <a:gd name="connsiteY55" fmla="*/ 328 h 10000"/>
              <a:gd name="connsiteX56" fmla="*/ 0 w 10000"/>
              <a:gd name="connsiteY56" fmla="*/ 219 h 10000"/>
              <a:gd name="connsiteX57" fmla="*/ 0 w 10000"/>
              <a:gd name="connsiteY57" fmla="*/ 109 h 10000"/>
              <a:gd name="connsiteX58" fmla="*/ 271 w 10000"/>
              <a:gd name="connsiteY58" fmla="*/ 0 h 10000"/>
              <a:gd name="connsiteX59" fmla="*/ 271 w 10000"/>
              <a:gd name="connsiteY59" fmla="*/ 0 h 10000"/>
              <a:gd name="connsiteX60" fmla="*/ 813 w 10000"/>
              <a:gd name="connsiteY60" fmla="*/ 0 h 10000"/>
              <a:gd name="connsiteX61" fmla="*/ 1085 w 10000"/>
              <a:gd name="connsiteY61" fmla="*/ 0 h 10000"/>
              <a:gd name="connsiteX62" fmla="*/ 1628 w 10000"/>
              <a:gd name="connsiteY62" fmla="*/ 109 h 10000"/>
              <a:gd name="connsiteX63" fmla="*/ 2170 w 10000"/>
              <a:gd name="connsiteY63" fmla="*/ 328 h 10000"/>
              <a:gd name="connsiteX64" fmla="*/ 2440 w 10000"/>
              <a:gd name="connsiteY64" fmla="*/ 437 h 10000"/>
              <a:gd name="connsiteX65" fmla="*/ 2712 w 10000"/>
              <a:gd name="connsiteY65" fmla="*/ 546 h 10000"/>
              <a:gd name="connsiteX66" fmla="*/ 2712 w 10000"/>
              <a:gd name="connsiteY66" fmla="*/ 656 h 10000"/>
              <a:gd name="connsiteX67" fmla="*/ 2712 w 10000"/>
              <a:gd name="connsiteY67" fmla="*/ 874 h 10000"/>
              <a:gd name="connsiteX68" fmla="*/ 2440 w 10000"/>
              <a:gd name="connsiteY68" fmla="*/ 1298 h 10000"/>
              <a:gd name="connsiteX69" fmla="*/ 2440 w 10000"/>
              <a:gd name="connsiteY69" fmla="*/ 1516 h 10000"/>
              <a:gd name="connsiteX70" fmla="*/ 2170 w 10000"/>
              <a:gd name="connsiteY70" fmla="*/ 1844 h 10000"/>
              <a:gd name="connsiteX71" fmla="*/ 2170 w 10000"/>
              <a:gd name="connsiteY71" fmla="*/ 2391 h 10000"/>
              <a:gd name="connsiteX72" fmla="*/ 1898 w 10000"/>
              <a:gd name="connsiteY72" fmla="*/ 2937 h 10000"/>
              <a:gd name="connsiteX73" fmla="*/ 1898 w 10000"/>
              <a:gd name="connsiteY7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8914 w 10000"/>
              <a:gd name="connsiteY19" fmla="*/ 8921 h 10000"/>
              <a:gd name="connsiteX20" fmla="*/ 10000 w 10000"/>
              <a:gd name="connsiteY20" fmla="*/ 9891 h 10000"/>
              <a:gd name="connsiteX21" fmla="*/ 8914 w 10000"/>
              <a:gd name="connsiteY21" fmla="*/ 10000 h 10000"/>
              <a:gd name="connsiteX22" fmla="*/ 7829 w 10000"/>
              <a:gd name="connsiteY22" fmla="*/ 10000 h 10000"/>
              <a:gd name="connsiteX23" fmla="*/ 7017 w 10000"/>
              <a:gd name="connsiteY23" fmla="*/ 10000 h 10000"/>
              <a:gd name="connsiteX24" fmla="*/ 6203 w 10000"/>
              <a:gd name="connsiteY24" fmla="*/ 10000 h 10000"/>
              <a:gd name="connsiteX25" fmla="*/ 5661 w 10000"/>
              <a:gd name="connsiteY25" fmla="*/ 10000 h 10000"/>
              <a:gd name="connsiteX26" fmla="*/ 4846 w 10000"/>
              <a:gd name="connsiteY26" fmla="*/ 10000 h 10000"/>
              <a:gd name="connsiteX27" fmla="*/ 4305 w 10000"/>
              <a:gd name="connsiteY27" fmla="*/ 9891 h 10000"/>
              <a:gd name="connsiteX28" fmla="*/ 3762 w 10000"/>
              <a:gd name="connsiteY28" fmla="*/ 9891 h 10000"/>
              <a:gd name="connsiteX29" fmla="*/ 3254 w 10000"/>
              <a:gd name="connsiteY29" fmla="*/ 9781 h 10000"/>
              <a:gd name="connsiteX30" fmla="*/ 2712 w 10000"/>
              <a:gd name="connsiteY30" fmla="*/ 9672 h 10000"/>
              <a:gd name="connsiteX31" fmla="*/ 2440 w 10000"/>
              <a:gd name="connsiteY31" fmla="*/ 9563 h 10000"/>
              <a:gd name="connsiteX32" fmla="*/ 1898 w 10000"/>
              <a:gd name="connsiteY32" fmla="*/ 9344 h 10000"/>
              <a:gd name="connsiteX33" fmla="*/ 1628 w 10000"/>
              <a:gd name="connsiteY33" fmla="*/ 9126 h 10000"/>
              <a:gd name="connsiteX34" fmla="*/ 1356 w 10000"/>
              <a:gd name="connsiteY34" fmla="*/ 8811 h 10000"/>
              <a:gd name="connsiteX35" fmla="*/ 1085 w 10000"/>
              <a:gd name="connsiteY35" fmla="*/ 8593 h 10000"/>
              <a:gd name="connsiteX36" fmla="*/ 813 w 10000"/>
              <a:gd name="connsiteY36" fmla="*/ 8374 h 10000"/>
              <a:gd name="connsiteX37" fmla="*/ 813 w 10000"/>
              <a:gd name="connsiteY37" fmla="*/ 8156 h 10000"/>
              <a:gd name="connsiteX38" fmla="*/ 543 w 10000"/>
              <a:gd name="connsiteY38" fmla="*/ 7937 h 10000"/>
              <a:gd name="connsiteX39" fmla="*/ 543 w 10000"/>
              <a:gd name="connsiteY39" fmla="*/ 7609 h 10000"/>
              <a:gd name="connsiteX40" fmla="*/ 543 w 10000"/>
              <a:gd name="connsiteY40" fmla="*/ 7391 h 10000"/>
              <a:gd name="connsiteX41" fmla="*/ 543 w 10000"/>
              <a:gd name="connsiteY41" fmla="*/ 6954 h 10000"/>
              <a:gd name="connsiteX42" fmla="*/ 543 w 10000"/>
              <a:gd name="connsiteY42" fmla="*/ 6626 h 10000"/>
              <a:gd name="connsiteX43" fmla="*/ 543 w 10000"/>
              <a:gd name="connsiteY43" fmla="*/ 6202 h 10000"/>
              <a:gd name="connsiteX44" fmla="*/ 543 w 10000"/>
              <a:gd name="connsiteY44" fmla="*/ 4454 h 10000"/>
              <a:gd name="connsiteX45" fmla="*/ 543 w 10000"/>
              <a:gd name="connsiteY45" fmla="*/ 2719 h 10000"/>
              <a:gd name="connsiteX46" fmla="*/ 543 w 10000"/>
              <a:gd name="connsiteY46" fmla="*/ 2281 h 10000"/>
              <a:gd name="connsiteX47" fmla="*/ 543 w 10000"/>
              <a:gd name="connsiteY47" fmla="*/ 1954 h 10000"/>
              <a:gd name="connsiteX48" fmla="*/ 543 w 10000"/>
              <a:gd name="connsiteY48" fmla="*/ 1626 h 10000"/>
              <a:gd name="connsiteX49" fmla="*/ 543 w 10000"/>
              <a:gd name="connsiteY49" fmla="*/ 1298 h 10000"/>
              <a:gd name="connsiteX50" fmla="*/ 543 w 10000"/>
              <a:gd name="connsiteY50" fmla="*/ 1093 h 10000"/>
              <a:gd name="connsiteX51" fmla="*/ 543 w 10000"/>
              <a:gd name="connsiteY51" fmla="*/ 874 h 10000"/>
              <a:gd name="connsiteX52" fmla="*/ 543 w 10000"/>
              <a:gd name="connsiteY52" fmla="*/ 656 h 10000"/>
              <a:gd name="connsiteX53" fmla="*/ 271 w 10000"/>
              <a:gd name="connsiteY53" fmla="*/ 546 h 10000"/>
              <a:gd name="connsiteX54" fmla="*/ 0 w 10000"/>
              <a:gd name="connsiteY54" fmla="*/ 328 h 10000"/>
              <a:gd name="connsiteX55" fmla="*/ 0 w 10000"/>
              <a:gd name="connsiteY55" fmla="*/ 219 h 10000"/>
              <a:gd name="connsiteX56" fmla="*/ 0 w 10000"/>
              <a:gd name="connsiteY56" fmla="*/ 109 h 10000"/>
              <a:gd name="connsiteX57" fmla="*/ 271 w 10000"/>
              <a:gd name="connsiteY57" fmla="*/ 0 h 10000"/>
              <a:gd name="connsiteX58" fmla="*/ 271 w 10000"/>
              <a:gd name="connsiteY58" fmla="*/ 0 h 10000"/>
              <a:gd name="connsiteX59" fmla="*/ 813 w 10000"/>
              <a:gd name="connsiteY59" fmla="*/ 0 h 10000"/>
              <a:gd name="connsiteX60" fmla="*/ 1085 w 10000"/>
              <a:gd name="connsiteY60" fmla="*/ 0 h 10000"/>
              <a:gd name="connsiteX61" fmla="*/ 1628 w 10000"/>
              <a:gd name="connsiteY61" fmla="*/ 109 h 10000"/>
              <a:gd name="connsiteX62" fmla="*/ 2170 w 10000"/>
              <a:gd name="connsiteY62" fmla="*/ 328 h 10000"/>
              <a:gd name="connsiteX63" fmla="*/ 2440 w 10000"/>
              <a:gd name="connsiteY63" fmla="*/ 437 h 10000"/>
              <a:gd name="connsiteX64" fmla="*/ 2712 w 10000"/>
              <a:gd name="connsiteY64" fmla="*/ 546 h 10000"/>
              <a:gd name="connsiteX65" fmla="*/ 2712 w 10000"/>
              <a:gd name="connsiteY65" fmla="*/ 656 h 10000"/>
              <a:gd name="connsiteX66" fmla="*/ 2712 w 10000"/>
              <a:gd name="connsiteY66" fmla="*/ 874 h 10000"/>
              <a:gd name="connsiteX67" fmla="*/ 2440 w 10000"/>
              <a:gd name="connsiteY67" fmla="*/ 1298 h 10000"/>
              <a:gd name="connsiteX68" fmla="*/ 2440 w 10000"/>
              <a:gd name="connsiteY68" fmla="*/ 1516 h 10000"/>
              <a:gd name="connsiteX69" fmla="*/ 2170 w 10000"/>
              <a:gd name="connsiteY69" fmla="*/ 1844 h 10000"/>
              <a:gd name="connsiteX70" fmla="*/ 2170 w 10000"/>
              <a:gd name="connsiteY70" fmla="*/ 2391 h 10000"/>
              <a:gd name="connsiteX71" fmla="*/ 1898 w 10000"/>
              <a:gd name="connsiteY71" fmla="*/ 2937 h 10000"/>
              <a:gd name="connsiteX72" fmla="*/ 1898 w 10000"/>
              <a:gd name="connsiteY7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7560 w 10000"/>
              <a:gd name="connsiteY18" fmla="*/ 9030 h 10000"/>
              <a:gd name="connsiteX19" fmla="*/ 10000 w 10000"/>
              <a:gd name="connsiteY19" fmla="*/ 9891 h 10000"/>
              <a:gd name="connsiteX20" fmla="*/ 8914 w 10000"/>
              <a:gd name="connsiteY20" fmla="*/ 10000 h 10000"/>
              <a:gd name="connsiteX21" fmla="*/ 7829 w 10000"/>
              <a:gd name="connsiteY21" fmla="*/ 10000 h 10000"/>
              <a:gd name="connsiteX22" fmla="*/ 7017 w 10000"/>
              <a:gd name="connsiteY22" fmla="*/ 10000 h 10000"/>
              <a:gd name="connsiteX23" fmla="*/ 6203 w 10000"/>
              <a:gd name="connsiteY23" fmla="*/ 10000 h 10000"/>
              <a:gd name="connsiteX24" fmla="*/ 5661 w 10000"/>
              <a:gd name="connsiteY24" fmla="*/ 10000 h 10000"/>
              <a:gd name="connsiteX25" fmla="*/ 4846 w 10000"/>
              <a:gd name="connsiteY25" fmla="*/ 10000 h 10000"/>
              <a:gd name="connsiteX26" fmla="*/ 4305 w 10000"/>
              <a:gd name="connsiteY26" fmla="*/ 9891 h 10000"/>
              <a:gd name="connsiteX27" fmla="*/ 3762 w 10000"/>
              <a:gd name="connsiteY27" fmla="*/ 9891 h 10000"/>
              <a:gd name="connsiteX28" fmla="*/ 3254 w 10000"/>
              <a:gd name="connsiteY28" fmla="*/ 9781 h 10000"/>
              <a:gd name="connsiteX29" fmla="*/ 2712 w 10000"/>
              <a:gd name="connsiteY29" fmla="*/ 9672 h 10000"/>
              <a:gd name="connsiteX30" fmla="*/ 2440 w 10000"/>
              <a:gd name="connsiteY30" fmla="*/ 9563 h 10000"/>
              <a:gd name="connsiteX31" fmla="*/ 1898 w 10000"/>
              <a:gd name="connsiteY31" fmla="*/ 9344 h 10000"/>
              <a:gd name="connsiteX32" fmla="*/ 1628 w 10000"/>
              <a:gd name="connsiteY32" fmla="*/ 9126 h 10000"/>
              <a:gd name="connsiteX33" fmla="*/ 1356 w 10000"/>
              <a:gd name="connsiteY33" fmla="*/ 8811 h 10000"/>
              <a:gd name="connsiteX34" fmla="*/ 1085 w 10000"/>
              <a:gd name="connsiteY34" fmla="*/ 8593 h 10000"/>
              <a:gd name="connsiteX35" fmla="*/ 813 w 10000"/>
              <a:gd name="connsiteY35" fmla="*/ 8374 h 10000"/>
              <a:gd name="connsiteX36" fmla="*/ 813 w 10000"/>
              <a:gd name="connsiteY36" fmla="*/ 8156 h 10000"/>
              <a:gd name="connsiteX37" fmla="*/ 543 w 10000"/>
              <a:gd name="connsiteY37" fmla="*/ 7937 h 10000"/>
              <a:gd name="connsiteX38" fmla="*/ 543 w 10000"/>
              <a:gd name="connsiteY38" fmla="*/ 7609 h 10000"/>
              <a:gd name="connsiteX39" fmla="*/ 543 w 10000"/>
              <a:gd name="connsiteY39" fmla="*/ 7391 h 10000"/>
              <a:gd name="connsiteX40" fmla="*/ 543 w 10000"/>
              <a:gd name="connsiteY40" fmla="*/ 6954 h 10000"/>
              <a:gd name="connsiteX41" fmla="*/ 543 w 10000"/>
              <a:gd name="connsiteY41" fmla="*/ 6626 h 10000"/>
              <a:gd name="connsiteX42" fmla="*/ 543 w 10000"/>
              <a:gd name="connsiteY42" fmla="*/ 6202 h 10000"/>
              <a:gd name="connsiteX43" fmla="*/ 543 w 10000"/>
              <a:gd name="connsiteY43" fmla="*/ 4454 h 10000"/>
              <a:gd name="connsiteX44" fmla="*/ 543 w 10000"/>
              <a:gd name="connsiteY44" fmla="*/ 2719 h 10000"/>
              <a:gd name="connsiteX45" fmla="*/ 543 w 10000"/>
              <a:gd name="connsiteY45" fmla="*/ 2281 h 10000"/>
              <a:gd name="connsiteX46" fmla="*/ 543 w 10000"/>
              <a:gd name="connsiteY46" fmla="*/ 1954 h 10000"/>
              <a:gd name="connsiteX47" fmla="*/ 543 w 10000"/>
              <a:gd name="connsiteY47" fmla="*/ 1626 h 10000"/>
              <a:gd name="connsiteX48" fmla="*/ 543 w 10000"/>
              <a:gd name="connsiteY48" fmla="*/ 1298 h 10000"/>
              <a:gd name="connsiteX49" fmla="*/ 543 w 10000"/>
              <a:gd name="connsiteY49" fmla="*/ 1093 h 10000"/>
              <a:gd name="connsiteX50" fmla="*/ 543 w 10000"/>
              <a:gd name="connsiteY50" fmla="*/ 874 h 10000"/>
              <a:gd name="connsiteX51" fmla="*/ 543 w 10000"/>
              <a:gd name="connsiteY51" fmla="*/ 656 h 10000"/>
              <a:gd name="connsiteX52" fmla="*/ 271 w 10000"/>
              <a:gd name="connsiteY52" fmla="*/ 546 h 10000"/>
              <a:gd name="connsiteX53" fmla="*/ 0 w 10000"/>
              <a:gd name="connsiteY53" fmla="*/ 328 h 10000"/>
              <a:gd name="connsiteX54" fmla="*/ 0 w 10000"/>
              <a:gd name="connsiteY54" fmla="*/ 219 h 10000"/>
              <a:gd name="connsiteX55" fmla="*/ 0 w 10000"/>
              <a:gd name="connsiteY55" fmla="*/ 109 h 10000"/>
              <a:gd name="connsiteX56" fmla="*/ 271 w 10000"/>
              <a:gd name="connsiteY56" fmla="*/ 0 h 10000"/>
              <a:gd name="connsiteX57" fmla="*/ 271 w 10000"/>
              <a:gd name="connsiteY57" fmla="*/ 0 h 10000"/>
              <a:gd name="connsiteX58" fmla="*/ 813 w 10000"/>
              <a:gd name="connsiteY58" fmla="*/ 0 h 10000"/>
              <a:gd name="connsiteX59" fmla="*/ 1085 w 10000"/>
              <a:gd name="connsiteY59" fmla="*/ 0 h 10000"/>
              <a:gd name="connsiteX60" fmla="*/ 1628 w 10000"/>
              <a:gd name="connsiteY60" fmla="*/ 109 h 10000"/>
              <a:gd name="connsiteX61" fmla="*/ 2170 w 10000"/>
              <a:gd name="connsiteY61" fmla="*/ 328 h 10000"/>
              <a:gd name="connsiteX62" fmla="*/ 2440 w 10000"/>
              <a:gd name="connsiteY62" fmla="*/ 437 h 10000"/>
              <a:gd name="connsiteX63" fmla="*/ 2712 w 10000"/>
              <a:gd name="connsiteY63" fmla="*/ 546 h 10000"/>
              <a:gd name="connsiteX64" fmla="*/ 2712 w 10000"/>
              <a:gd name="connsiteY64" fmla="*/ 656 h 10000"/>
              <a:gd name="connsiteX65" fmla="*/ 2712 w 10000"/>
              <a:gd name="connsiteY65" fmla="*/ 874 h 10000"/>
              <a:gd name="connsiteX66" fmla="*/ 2440 w 10000"/>
              <a:gd name="connsiteY66" fmla="*/ 1298 h 10000"/>
              <a:gd name="connsiteX67" fmla="*/ 2440 w 10000"/>
              <a:gd name="connsiteY67" fmla="*/ 1516 h 10000"/>
              <a:gd name="connsiteX68" fmla="*/ 2170 w 10000"/>
              <a:gd name="connsiteY68" fmla="*/ 1844 h 10000"/>
              <a:gd name="connsiteX69" fmla="*/ 2170 w 10000"/>
              <a:gd name="connsiteY69" fmla="*/ 2391 h 10000"/>
              <a:gd name="connsiteX70" fmla="*/ 1898 w 10000"/>
              <a:gd name="connsiteY70" fmla="*/ 2937 h 10000"/>
              <a:gd name="connsiteX71" fmla="*/ 1898 w 10000"/>
              <a:gd name="connsiteY7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5931 w 10000"/>
              <a:gd name="connsiteY16" fmla="*/ 9030 h 10000"/>
              <a:gd name="connsiteX17" fmla="*/ 6745 w 10000"/>
              <a:gd name="connsiteY17" fmla="*/ 9030 h 10000"/>
              <a:gd name="connsiteX18" fmla="*/ 10000 w 10000"/>
              <a:gd name="connsiteY18" fmla="*/ 9891 h 10000"/>
              <a:gd name="connsiteX19" fmla="*/ 8914 w 10000"/>
              <a:gd name="connsiteY19" fmla="*/ 10000 h 10000"/>
              <a:gd name="connsiteX20" fmla="*/ 7829 w 10000"/>
              <a:gd name="connsiteY20" fmla="*/ 10000 h 10000"/>
              <a:gd name="connsiteX21" fmla="*/ 7017 w 10000"/>
              <a:gd name="connsiteY21" fmla="*/ 10000 h 10000"/>
              <a:gd name="connsiteX22" fmla="*/ 6203 w 10000"/>
              <a:gd name="connsiteY22" fmla="*/ 10000 h 10000"/>
              <a:gd name="connsiteX23" fmla="*/ 5661 w 10000"/>
              <a:gd name="connsiteY23" fmla="*/ 10000 h 10000"/>
              <a:gd name="connsiteX24" fmla="*/ 4846 w 10000"/>
              <a:gd name="connsiteY24" fmla="*/ 10000 h 10000"/>
              <a:gd name="connsiteX25" fmla="*/ 4305 w 10000"/>
              <a:gd name="connsiteY25" fmla="*/ 9891 h 10000"/>
              <a:gd name="connsiteX26" fmla="*/ 3762 w 10000"/>
              <a:gd name="connsiteY26" fmla="*/ 9891 h 10000"/>
              <a:gd name="connsiteX27" fmla="*/ 3254 w 10000"/>
              <a:gd name="connsiteY27" fmla="*/ 9781 h 10000"/>
              <a:gd name="connsiteX28" fmla="*/ 2712 w 10000"/>
              <a:gd name="connsiteY28" fmla="*/ 9672 h 10000"/>
              <a:gd name="connsiteX29" fmla="*/ 2440 w 10000"/>
              <a:gd name="connsiteY29" fmla="*/ 9563 h 10000"/>
              <a:gd name="connsiteX30" fmla="*/ 1898 w 10000"/>
              <a:gd name="connsiteY30" fmla="*/ 9344 h 10000"/>
              <a:gd name="connsiteX31" fmla="*/ 1628 w 10000"/>
              <a:gd name="connsiteY31" fmla="*/ 9126 h 10000"/>
              <a:gd name="connsiteX32" fmla="*/ 1356 w 10000"/>
              <a:gd name="connsiteY32" fmla="*/ 8811 h 10000"/>
              <a:gd name="connsiteX33" fmla="*/ 1085 w 10000"/>
              <a:gd name="connsiteY33" fmla="*/ 8593 h 10000"/>
              <a:gd name="connsiteX34" fmla="*/ 813 w 10000"/>
              <a:gd name="connsiteY34" fmla="*/ 8374 h 10000"/>
              <a:gd name="connsiteX35" fmla="*/ 813 w 10000"/>
              <a:gd name="connsiteY35" fmla="*/ 8156 h 10000"/>
              <a:gd name="connsiteX36" fmla="*/ 543 w 10000"/>
              <a:gd name="connsiteY36" fmla="*/ 7937 h 10000"/>
              <a:gd name="connsiteX37" fmla="*/ 543 w 10000"/>
              <a:gd name="connsiteY37" fmla="*/ 7609 h 10000"/>
              <a:gd name="connsiteX38" fmla="*/ 543 w 10000"/>
              <a:gd name="connsiteY38" fmla="*/ 7391 h 10000"/>
              <a:gd name="connsiteX39" fmla="*/ 543 w 10000"/>
              <a:gd name="connsiteY39" fmla="*/ 6954 h 10000"/>
              <a:gd name="connsiteX40" fmla="*/ 543 w 10000"/>
              <a:gd name="connsiteY40" fmla="*/ 6626 h 10000"/>
              <a:gd name="connsiteX41" fmla="*/ 543 w 10000"/>
              <a:gd name="connsiteY41" fmla="*/ 6202 h 10000"/>
              <a:gd name="connsiteX42" fmla="*/ 543 w 10000"/>
              <a:gd name="connsiteY42" fmla="*/ 4454 h 10000"/>
              <a:gd name="connsiteX43" fmla="*/ 543 w 10000"/>
              <a:gd name="connsiteY43" fmla="*/ 2719 h 10000"/>
              <a:gd name="connsiteX44" fmla="*/ 543 w 10000"/>
              <a:gd name="connsiteY44" fmla="*/ 2281 h 10000"/>
              <a:gd name="connsiteX45" fmla="*/ 543 w 10000"/>
              <a:gd name="connsiteY45" fmla="*/ 1954 h 10000"/>
              <a:gd name="connsiteX46" fmla="*/ 543 w 10000"/>
              <a:gd name="connsiteY46" fmla="*/ 1626 h 10000"/>
              <a:gd name="connsiteX47" fmla="*/ 543 w 10000"/>
              <a:gd name="connsiteY47" fmla="*/ 1298 h 10000"/>
              <a:gd name="connsiteX48" fmla="*/ 543 w 10000"/>
              <a:gd name="connsiteY48" fmla="*/ 1093 h 10000"/>
              <a:gd name="connsiteX49" fmla="*/ 543 w 10000"/>
              <a:gd name="connsiteY49" fmla="*/ 874 h 10000"/>
              <a:gd name="connsiteX50" fmla="*/ 543 w 10000"/>
              <a:gd name="connsiteY50" fmla="*/ 656 h 10000"/>
              <a:gd name="connsiteX51" fmla="*/ 271 w 10000"/>
              <a:gd name="connsiteY51" fmla="*/ 546 h 10000"/>
              <a:gd name="connsiteX52" fmla="*/ 0 w 10000"/>
              <a:gd name="connsiteY52" fmla="*/ 328 h 10000"/>
              <a:gd name="connsiteX53" fmla="*/ 0 w 10000"/>
              <a:gd name="connsiteY53" fmla="*/ 219 h 10000"/>
              <a:gd name="connsiteX54" fmla="*/ 0 w 10000"/>
              <a:gd name="connsiteY54" fmla="*/ 109 h 10000"/>
              <a:gd name="connsiteX55" fmla="*/ 271 w 10000"/>
              <a:gd name="connsiteY55" fmla="*/ 0 h 10000"/>
              <a:gd name="connsiteX56" fmla="*/ 271 w 10000"/>
              <a:gd name="connsiteY56" fmla="*/ 0 h 10000"/>
              <a:gd name="connsiteX57" fmla="*/ 813 w 10000"/>
              <a:gd name="connsiteY57" fmla="*/ 0 h 10000"/>
              <a:gd name="connsiteX58" fmla="*/ 1085 w 10000"/>
              <a:gd name="connsiteY58" fmla="*/ 0 h 10000"/>
              <a:gd name="connsiteX59" fmla="*/ 1628 w 10000"/>
              <a:gd name="connsiteY59" fmla="*/ 109 h 10000"/>
              <a:gd name="connsiteX60" fmla="*/ 2170 w 10000"/>
              <a:gd name="connsiteY60" fmla="*/ 328 h 10000"/>
              <a:gd name="connsiteX61" fmla="*/ 2440 w 10000"/>
              <a:gd name="connsiteY61" fmla="*/ 437 h 10000"/>
              <a:gd name="connsiteX62" fmla="*/ 2712 w 10000"/>
              <a:gd name="connsiteY62" fmla="*/ 546 h 10000"/>
              <a:gd name="connsiteX63" fmla="*/ 2712 w 10000"/>
              <a:gd name="connsiteY63" fmla="*/ 656 h 10000"/>
              <a:gd name="connsiteX64" fmla="*/ 2712 w 10000"/>
              <a:gd name="connsiteY64" fmla="*/ 874 h 10000"/>
              <a:gd name="connsiteX65" fmla="*/ 2440 w 10000"/>
              <a:gd name="connsiteY65" fmla="*/ 1298 h 10000"/>
              <a:gd name="connsiteX66" fmla="*/ 2440 w 10000"/>
              <a:gd name="connsiteY66" fmla="*/ 1516 h 10000"/>
              <a:gd name="connsiteX67" fmla="*/ 2170 w 10000"/>
              <a:gd name="connsiteY67" fmla="*/ 1844 h 10000"/>
              <a:gd name="connsiteX68" fmla="*/ 2170 w 10000"/>
              <a:gd name="connsiteY68" fmla="*/ 2391 h 10000"/>
              <a:gd name="connsiteX69" fmla="*/ 1898 w 10000"/>
              <a:gd name="connsiteY69" fmla="*/ 2937 h 10000"/>
              <a:gd name="connsiteX70" fmla="*/ 1898 w 10000"/>
              <a:gd name="connsiteY70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5118 w 10000"/>
              <a:gd name="connsiteY15" fmla="*/ 9030 h 10000"/>
              <a:gd name="connsiteX16" fmla="*/ 6745 w 10000"/>
              <a:gd name="connsiteY16" fmla="*/ 9030 h 10000"/>
              <a:gd name="connsiteX17" fmla="*/ 10000 w 10000"/>
              <a:gd name="connsiteY17" fmla="*/ 9891 h 10000"/>
              <a:gd name="connsiteX18" fmla="*/ 8914 w 10000"/>
              <a:gd name="connsiteY18" fmla="*/ 10000 h 10000"/>
              <a:gd name="connsiteX19" fmla="*/ 7829 w 10000"/>
              <a:gd name="connsiteY19" fmla="*/ 10000 h 10000"/>
              <a:gd name="connsiteX20" fmla="*/ 7017 w 10000"/>
              <a:gd name="connsiteY20" fmla="*/ 10000 h 10000"/>
              <a:gd name="connsiteX21" fmla="*/ 6203 w 10000"/>
              <a:gd name="connsiteY21" fmla="*/ 10000 h 10000"/>
              <a:gd name="connsiteX22" fmla="*/ 5661 w 10000"/>
              <a:gd name="connsiteY22" fmla="*/ 10000 h 10000"/>
              <a:gd name="connsiteX23" fmla="*/ 4846 w 10000"/>
              <a:gd name="connsiteY23" fmla="*/ 10000 h 10000"/>
              <a:gd name="connsiteX24" fmla="*/ 4305 w 10000"/>
              <a:gd name="connsiteY24" fmla="*/ 9891 h 10000"/>
              <a:gd name="connsiteX25" fmla="*/ 3762 w 10000"/>
              <a:gd name="connsiteY25" fmla="*/ 9891 h 10000"/>
              <a:gd name="connsiteX26" fmla="*/ 3254 w 10000"/>
              <a:gd name="connsiteY26" fmla="*/ 9781 h 10000"/>
              <a:gd name="connsiteX27" fmla="*/ 2712 w 10000"/>
              <a:gd name="connsiteY27" fmla="*/ 9672 h 10000"/>
              <a:gd name="connsiteX28" fmla="*/ 2440 w 10000"/>
              <a:gd name="connsiteY28" fmla="*/ 9563 h 10000"/>
              <a:gd name="connsiteX29" fmla="*/ 1898 w 10000"/>
              <a:gd name="connsiteY29" fmla="*/ 9344 h 10000"/>
              <a:gd name="connsiteX30" fmla="*/ 1628 w 10000"/>
              <a:gd name="connsiteY30" fmla="*/ 9126 h 10000"/>
              <a:gd name="connsiteX31" fmla="*/ 1356 w 10000"/>
              <a:gd name="connsiteY31" fmla="*/ 8811 h 10000"/>
              <a:gd name="connsiteX32" fmla="*/ 1085 w 10000"/>
              <a:gd name="connsiteY32" fmla="*/ 8593 h 10000"/>
              <a:gd name="connsiteX33" fmla="*/ 813 w 10000"/>
              <a:gd name="connsiteY33" fmla="*/ 8374 h 10000"/>
              <a:gd name="connsiteX34" fmla="*/ 813 w 10000"/>
              <a:gd name="connsiteY34" fmla="*/ 8156 h 10000"/>
              <a:gd name="connsiteX35" fmla="*/ 543 w 10000"/>
              <a:gd name="connsiteY35" fmla="*/ 7937 h 10000"/>
              <a:gd name="connsiteX36" fmla="*/ 543 w 10000"/>
              <a:gd name="connsiteY36" fmla="*/ 7609 h 10000"/>
              <a:gd name="connsiteX37" fmla="*/ 543 w 10000"/>
              <a:gd name="connsiteY37" fmla="*/ 7391 h 10000"/>
              <a:gd name="connsiteX38" fmla="*/ 543 w 10000"/>
              <a:gd name="connsiteY38" fmla="*/ 6954 h 10000"/>
              <a:gd name="connsiteX39" fmla="*/ 543 w 10000"/>
              <a:gd name="connsiteY39" fmla="*/ 6626 h 10000"/>
              <a:gd name="connsiteX40" fmla="*/ 543 w 10000"/>
              <a:gd name="connsiteY40" fmla="*/ 6202 h 10000"/>
              <a:gd name="connsiteX41" fmla="*/ 543 w 10000"/>
              <a:gd name="connsiteY41" fmla="*/ 4454 h 10000"/>
              <a:gd name="connsiteX42" fmla="*/ 543 w 10000"/>
              <a:gd name="connsiteY42" fmla="*/ 2719 h 10000"/>
              <a:gd name="connsiteX43" fmla="*/ 543 w 10000"/>
              <a:gd name="connsiteY43" fmla="*/ 2281 h 10000"/>
              <a:gd name="connsiteX44" fmla="*/ 543 w 10000"/>
              <a:gd name="connsiteY44" fmla="*/ 1954 h 10000"/>
              <a:gd name="connsiteX45" fmla="*/ 543 w 10000"/>
              <a:gd name="connsiteY45" fmla="*/ 1626 h 10000"/>
              <a:gd name="connsiteX46" fmla="*/ 543 w 10000"/>
              <a:gd name="connsiteY46" fmla="*/ 1298 h 10000"/>
              <a:gd name="connsiteX47" fmla="*/ 543 w 10000"/>
              <a:gd name="connsiteY47" fmla="*/ 1093 h 10000"/>
              <a:gd name="connsiteX48" fmla="*/ 543 w 10000"/>
              <a:gd name="connsiteY48" fmla="*/ 874 h 10000"/>
              <a:gd name="connsiteX49" fmla="*/ 543 w 10000"/>
              <a:gd name="connsiteY49" fmla="*/ 656 h 10000"/>
              <a:gd name="connsiteX50" fmla="*/ 271 w 10000"/>
              <a:gd name="connsiteY50" fmla="*/ 546 h 10000"/>
              <a:gd name="connsiteX51" fmla="*/ 0 w 10000"/>
              <a:gd name="connsiteY51" fmla="*/ 328 h 10000"/>
              <a:gd name="connsiteX52" fmla="*/ 0 w 10000"/>
              <a:gd name="connsiteY52" fmla="*/ 219 h 10000"/>
              <a:gd name="connsiteX53" fmla="*/ 0 w 10000"/>
              <a:gd name="connsiteY53" fmla="*/ 109 h 10000"/>
              <a:gd name="connsiteX54" fmla="*/ 271 w 10000"/>
              <a:gd name="connsiteY54" fmla="*/ 0 h 10000"/>
              <a:gd name="connsiteX55" fmla="*/ 271 w 10000"/>
              <a:gd name="connsiteY55" fmla="*/ 0 h 10000"/>
              <a:gd name="connsiteX56" fmla="*/ 813 w 10000"/>
              <a:gd name="connsiteY56" fmla="*/ 0 h 10000"/>
              <a:gd name="connsiteX57" fmla="*/ 1085 w 10000"/>
              <a:gd name="connsiteY57" fmla="*/ 0 h 10000"/>
              <a:gd name="connsiteX58" fmla="*/ 1628 w 10000"/>
              <a:gd name="connsiteY58" fmla="*/ 109 h 10000"/>
              <a:gd name="connsiteX59" fmla="*/ 2170 w 10000"/>
              <a:gd name="connsiteY59" fmla="*/ 328 h 10000"/>
              <a:gd name="connsiteX60" fmla="*/ 2440 w 10000"/>
              <a:gd name="connsiteY60" fmla="*/ 437 h 10000"/>
              <a:gd name="connsiteX61" fmla="*/ 2712 w 10000"/>
              <a:gd name="connsiteY61" fmla="*/ 546 h 10000"/>
              <a:gd name="connsiteX62" fmla="*/ 2712 w 10000"/>
              <a:gd name="connsiteY62" fmla="*/ 656 h 10000"/>
              <a:gd name="connsiteX63" fmla="*/ 2712 w 10000"/>
              <a:gd name="connsiteY63" fmla="*/ 874 h 10000"/>
              <a:gd name="connsiteX64" fmla="*/ 2440 w 10000"/>
              <a:gd name="connsiteY64" fmla="*/ 1298 h 10000"/>
              <a:gd name="connsiteX65" fmla="*/ 2440 w 10000"/>
              <a:gd name="connsiteY65" fmla="*/ 1516 h 10000"/>
              <a:gd name="connsiteX66" fmla="*/ 2170 w 10000"/>
              <a:gd name="connsiteY66" fmla="*/ 1844 h 10000"/>
              <a:gd name="connsiteX67" fmla="*/ 2170 w 10000"/>
              <a:gd name="connsiteY67" fmla="*/ 2391 h 10000"/>
              <a:gd name="connsiteX68" fmla="*/ 1898 w 10000"/>
              <a:gd name="connsiteY68" fmla="*/ 2937 h 10000"/>
              <a:gd name="connsiteX69" fmla="*/ 1898 w 10000"/>
              <a:gd name="connsiteY69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6745 w 10000"/>
              <a:gd name="connsiteY15" fmla="*/ 9030 h 10000"/>
              <a:gd name="connsiteX16" fmla="*/ 10000 w 10000"/>
              <a:gd name="connsiteY16" fmla="*/ 9891 h 10000"/>
              <a:gd name="connsiteX17" fmla="*/ 8914 w 10000"/>
              <a:gd name="connsiteY17" fmla="*/ 10000 h 10000"/>
              <a:gd name="connsiteX18" fmla="*/ 7829 w 10000"/>
              <a:gd name="connsiteY18" fmla="*/ 10000 h 10000"/>
              <a:gd name="connsiteX19" fmla="*/ 7017 w 10000"/>
              <a:gd name="connsiteY19" fmla="*/ 10000 h 10000"/>
              <a:gd name="connsiteX20" fmla="*/ 6203 w 10000"/>
              <a:gd name="connsiteY20" fmla="*/ 10000 h 10000"/>
              <a:gd name="connsiteX21" fmla="*/ 5661 w 10000"/>
              <a:gd name="connsiteY21" fmla="*/ 10000 h 10000"/>
              <a:gd name="connsiteX22" fmla="*/ 4846 w 10000"/>
              <a:gd name="connsiteY22" fmla="*/ 10000 h 10000"/>
              <a:gd name="connsiteX23" fmla="*/ 4305 w 10000"/>
              <a:gd name="connsiteY23" fmla="*/ 9891 h 10000"/>
              <a:gd name="connsiteX24" fmla="*/ 3762 w 10000"/>
              <a:gd name="connsiteY24" fmla="*/ 9891 h 10000"/>
              <a:gd name="connsiteX25" fmla="*/ 3254 w 10000"/>
              <a:gd name="connsiteY25" fmla="*/ 9781 h 10000"/>
              <a:gd name="connsiteX26" fmla="*/ 2712 w 10000"/>
              <a:gd name="connsiteY26" fmla="*/ 9672 h 10000"/>
              <a:gd name="connsiteX27" fmla="*/ 2440 w 10000"/>
              <a:gd name="connsiteY27" fmla="*/ 9563 h 10000"/>
              <a:gd name="connsiteX28" fmla="*/ 1898 w 10000"/>
              <a:gd name="connsiteY28" fmla="*/ 9344 h 10000"/>
              <a:gd name="connsiteX29" fmla="*/ 1628 w 10000"/>
              <a:gd name="connsiteY29" fmla="*/ 9126 h 10000"/>
              <a:gd name="connsiteX30" fmla="*/ 1356 w 10000"/>
              <a:gd name="connsiteY30" fmla="*/ 8811 h 10000"/>
              <a:gd name="connsiteX31" fmla="*/ 1085 w 10000"/>
              <a:gd name="connsiteY31" fmla="*/ 8593 h 10000"/>
              <a:gd name="connsiteX32" fmla="*/ 813 w 10000"/>
              <a:gd name="connsiteY32" fmla="*/ 8374 h 10000"/>
              <a:gd name="connsiteX33" fmla="*/ 813 w 10000"/>
              <a:gd name="connsiteY33" fmla="*/ 8156 h 10000"/>
              <a:gd name="connsiteX34" fmla="*/ 543 w 10000"/>
              <a:gd name="connsiteY34" fmla="*/ 7937 h 10000"/>
              <a:gd name="connsiteX35" fmla="*/ 543 w 10000"/>
              <a:gd name="connsiteY35" fmla="*/ 7609 h 10000"/>
              <a:gd name="connsiteX36" fmla="*/ 543 w 10000"/>
              <a:gd name="connsiteY36" fmla="*/ 7391 h 10000"/>
              <a:gd name="connsiteX37" fmla="*/ 543 w 10000"/>
              <a:gd name="connsiteY37" fmla="*/ 6954 h 10000"/>
              <a:gd name="connsiteX38" fmla="*/ 543 w 10000"/>
              <a:gd name="connsiteY38" fmla="*/ 6626 h 10000"/>
              <a:gd name="connsiteX39" fmla="*/ 543 w 10000"/>
              <a:gd name="connsiteY39" fmla="*/ 6202 h 10000"/>
              <a:gd name="connsiteX40" fmla="*/ 543 w 10000"/>
              <a:gd name="connsiteY40" fmla="*/ 4454 h 10000"/>
              <a:gd name="connsiteX41" fmla="*/ 543 w 10000"/>
              <a:gd name="connsiteY41" fmla="*/ 2719 h 10000"/>
              <a:gd name="connsiteX42" fmla="*/ 543 w 10000"/>
              <a:gd name="connsiteY42" fmla="*/ 2281 h 10000"/>
              <a:gd name="connsiteX43" fmla="*/ 543 w 10000"/>
              <a:gd name="connsiteY43" fmla="*/ 1954 h 10000"/>
              <a:gd name="connsiteX44" fmla="*/ 543 w 10000"/>
              <a:gd name="connsiteY44" fmla="*/ 1626 h 10000"/>
              <a:gd name="connsiteX45" fmla="*/ 543 w 10000"/>
              <a:gd name="connsiteY45" fmla="*/ 1298 h 10000"/>
              <a:gd name="connsiteX46" fmla="*/ 543 w 10000"/>
              <a:gd name="connsiteY46" fmla="*/ 1093 h 10000"/>
              <a:gd name="connsiteX47" fmla="*/ 543 w 10000"/>
              <a:gd name="connsiteY47" fmla="*/ 874 h 10000"/>
              <a:gd name="connsiteX48" fmla="*/ 543 w 10000"/>
              <a:gd name="connsiteY48" fmla="*/ 656 h 10000"/>
              <a:gd name="connsiteX49" fmla="*/ 271 w 10000"/>
              <a:gd name="connsiteY49" fmla="*/ 546 h 10000"/>
              <a:gd name="connsiteX50" fmla="*/ 0 w 10000"/>
              <a:gd name="connsiteY50" fmla="*/ 328 h 10000"/>
              <a:gd name="connsiteX51" fmla="*/ 0 w 10000"/>
              <a:gd name="connsiteY51" fmla="*/ 219 h 10000"/>
              <a:gd name="connsiteX52" fmla="*/ 0 w 10000"/>
              <a:gd name="connsiteY52" fmla="*/ 109 h 10000"/>
              <a:gd name="connsiteX53" fmla="*/ 271 w 10000"/>
              <a:gd name="connsiteY53" fmla="*/ 0 h 10000"/>
              <a:gd name="connsiteX54" fmla="*/ 271 w 10000"/>
              <a:gd name="connsiteY54" fmla="*/ 0 h 10000"/>
              <a:gd name="connsiteX55" fmla="*/ 813 w 10000"/>
              <a:gd name="connsiteY55" fmla="*/ 0 h 10000"/>
              <a:gd name="connsiteX56" fmla="*/ 1085 w 10000"/>
              <a:gd name="connsiteY56" fmla="*/ 0 h 10000"/>
              <a:gd name="connsiteX57" fmla="*/ 1628 w 10000"/>
              <a:gd name="connsiteY57" fmla="*/ 109 h 10000"/>
              <a:gd name="connsiteX58" fmla="*/ 2170 w 10000"/>
              <a:gd name="connsiteY58" fmla="*/ 328 h 10000"/>
              <a:gd name="connsiteX59" fmla="*/ 2440 w 10000"/>
              <a:gd name="connsiteY59" fmla="*/ 437 h 10000"/>
              <a:gd name="connsiteX60" fmla="*/ 2712 w 10000"/>
              <a:gd name="connsiteY60" fmla="*/ 546 h 10000"/>
              <a:gd name="connsiteX61" fmla="*/ 2712 w 10000"/>
              <a:gd name="connsiteY61" fmla="*/ 656 h 10000"/>
              <a:gd name="connsiteX62" fmla="*/ 2712 w 10000"/>
              <a:gd name="connsiteY62" fmla="*/ 874 h 10000"/>
              <a:gd name="connsiteX63" fmla="*/ 2440 w 10000"/>
              <a:gd name="connsiteY63" fmla="*/ 1298 h 10000"/>
              <a:gd name="connsiteX64" fmla="*/ 2440 w 10000"/>
              <a:gd name="connsiteY64" fmla="*/ 1516 h 10000"/>
              <a:gd name="connsiteX65" fmla="*/ 2170 w 10000"/>
              <a:gd name="connsiteY65" fmla="*/ 1844 h 10000"/>
              <a:gd name="connsiteX66" fmla="*/ 2170 w 10000"/>
              <a:gd name="connsiteY66" fmla="*/ 2391 h 10000"/>
              <a:gd name="connsiteX67" fmla="*/ 1898 w 10000"/>
              <a:gd name="connsiteY67" fmla="*/ 2937 h 10000"/>
              <a:gd name="connsiteX68" fmla="*/ 1898 w 10000"/>
              <a:gd name="connsiteY68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4305 w 10000"/>
              <a:gd name="connsiteY14" fmla="*/ 8921 h 10000"/>
              <a:gd name="connsiteX15" fmla="*/ 10000 w 10000"/>
              <a:gd name="connsiteY15" fmla="*/ 9891 h 10000"/>
              <a:gd name="connsiteX16" fmla="*/ 8914 w 10000"/>
              <a:gd name="connsiteY16" fmla="*/ 10000 h 10000"/>
              <a:gd name="connsiteX17" fmla="*/ 7829 w 10000"/>
              <a:gd name="connsiteY17" fmla="*/ 10000 h 10000"/>
              <a:gd name="connsiteX18" fmla="*/ 7017 w 10000"/>
              <a:gd name="connsiteY18" fmla="*/ 10000 h 10000"/>
              <a:gd name="connsiteX19" fmla="*/ 6203 w 10000"/>
              <a:gd name="connsiteY19" fmla="*/ 10000 h 10000"/>
              <a:gd name="connsiteX20" fmla="*/ 5661 w 10000"/>
              <a:gd name="connsiteY20" fmla="*/ 10000 h 10000"/>
              <a:gd name="connsiteX21" fmla="*/ 4846 w 10000"/>
              <a:gd name="connsiteY21" fmla="*/ 10000 h 10000"/>
              <a:gd name="connsiteX22" fmla="*/ 4305 w 10000"/>
              <a:gd name="connsiteY22" fmla="*/ 9891 h 10000"/>
              <a:gd name="connsiteX23" fmla="*/ 3762 w 10000"/>
              <a:gd name="connsiteY23" fmla="*/ 9891 h 10000"/>
              <a:gd name="connsiteX24" fmla="*/ 3254 w 10000"/>
              <a:gd name="connsiteY24" fmla="*/ 9781 h 10000"/>
              <a:gd name="connsiteX25" fmla="*/ 2712 w 10000"/>
              <a:gd name="connsiteY25" fmla="*/ 9672 h 10000"/>
              <a:gd name="connsiteX26" fmla="*/ 2440 w 10000"/>
              <a:gd name="connsiteY26" fmla="*/ 9563 h 10000"/>
              <a:gd name="connsiteX27" fmla="*/ 1898 w 10000"/>
              <a:gd name="connsiteY27" fmla="*/ 9344 h 10000"/>
              <a:gd name="connsiteX28" fmla="*/ 1628 w 10000"/>
              <a:gd name="connsiteY28" fmla="*/ 9126 h 10000"/>
              <a:gd name="connsiteX29" fmla="*/ 1356 w 10000"/>
              <a:gd name="connsiteY29" fmla="*/ 8811 h 10000"/>
              <a:gd name="connsiteX30" fmla="*/ 1085 w 10000"/>
              <a:gd name="connsiteY30" fmla="*/ 8593 h 10000"/>
              <a:gd name="connsiteX31" fmla="*/ 813 w 10000"/>
              <a:gd name="connsiteY31" fmla="*/ 8374 h 10000"/>
              <a:gd name="connsiteX32" fmla="*/ 813 w 10000"/>
              <a:gd name="connsiteY32" fmla="*/ 8156 h 10000"/>
              <a:gd name="connsiteX33" fmla="*/ 543 w 10000"/>
              <a:gd name="connsiteY33" fmla="*/ 7937 h 10000"/>
              <a:gd name="connsiteX34" fmla="*/ 543 w 10000"/>
              <a:gd name="connsiteY34" fmla="*/ 7609 h 10000"/>
              <a:gd name="connsiteX35" fmla="*/ 543 w 10000"/>
              <a:gd name="connsiteY35" fmla="*/ 7391 h 10000"/>
              <a:gd name="connsiteX36" fmla="*/ 543 w 10000"/>
              <a:gd name="connsiteY36" fmla="*/ 6954 h 10000"/>
              <a:gd name="connsiteX37" fmla="*/ 543 w 10000"/>
              <a:gd name="connsiteY37" fmla="*/ 6626 h 10000"/>
              <a:gd name="connsiteX38" fmla="*/ 543 w 10000"/>
              <a:gd name="connsiteY38" fmla="*/ 6202 h 10000"/>
              <a:gd name="connsiteX39" fmla="*/ 543 w 10000"/>
              <a:gd name="connsiteY39" fmla="*/ 4454 h 10000"/>
              <a:gd name="connsiteX40" fmla="*/ 543 w 10000"/>
              <a:gd name="connsiteY40" fmla="*/ 2719 h 10000"/>
              <a:gd name="connsiteX41" fmla="*/ 543 w 10000"/>
              <a:gd name="connsiteY41" fmla="*/ 2281 h 10000"/>
              <a:gd name="connsiteX42" fmla="*/ 543 w 10000"/>
              <a:gd name="connsiteY42" fmla="*/ 1954 h 10000"/>
              <a:gd name="connsiteX43" fmla="*/ 543 w 10000"/>
              <a:gd name="connsiteY43" fmla="*/ 1626 h 10000"/>
              <a:gd name="connsiteX44" fmla="*/ 543 w 10000"/>
              <a:gd name="connsiteY44" fmla="*/ 1298 h 10000"/>
              <a:gd name="connsiteX45" fmla="*/ 543 w 10000"/>
              <a:gd name="connsiteY45" fmla="*/ 1093 h 10000"/>
              <a:gd name="connsiteX46" fmla="*/ 543 w 10000"/>
              <a:gd name="connsiteY46" fmla="*/ 874 h 10000"/>
              <a:gd name="connsiteX47" fmla="*/ 543 w 10000"/>
              <a:gd name="connsiteY47" fmla="*/ 656 h 10000"/>
              <a:gd name="connsiteX48" fmla="*/ 271 w 10000"/>
              <a:gd name="connsiteY48" fmla="*/ 546 h 10000"/>
              <a:gd name="connsiteX49" fmla="*/ 0 w 10000"/>
              <a:gd name="connsiteY49" fmla="*/ 328 h 10000"/>
              <a:gd name="connsiteX50" fmla="*/ 0 w 10000"/>
              <a:gd name="connsiteY50" fmla="*/ 219 h 10000"/>
              <a:gd name="connsiteX51" fmla="*/ 0 w 10000"/>
              <a:gd name="connsiteY51" fmla="*/ 109 h 10000"/>
              <a:gd name="connsiteX52" fmla="*/ 271 w 10000"/>
              <a:gd name="connsiteY52" fmla="*/ 0 h 10000"/>
              <a:gd name="connsiteX53" fmla="*/ 271 w 10000"/>
              <a:gd name="connsiteY53" fmla="*/ 0 h 10000"/>
              <a:gd name="connsiteX54" fmla="*/ 813 w 10000"/>
              <a:gd name="connsiteY54" fmla="*/ 0 h 10000"/>
              <a:gd name="connsiteX55" fmla="*/ 1085 w 10000"/>
              <a:gd name="connsiteY55" fmla="*/ 0 h 10000"/>
              <a:gd name="connsiteX56" fmla="*/ 1628 w 10000"/>
              <a:gd name="connsiteY56" fmla="*/ 109 h 10000"/>
              <a:gd name="connsiteX57" fmla="*/ 2170 w 10000"/>
              <a:gd name="connsiteY57" fmla="*/ 328 h 10000"/>
              <a:gd name="connsiteX58" fmla="*/ 2440 w 10000"/>
              <a:gd name="connsiteY58" fmla="*/ 437 h 10000"/>
              <a:gd name="connsiteX59" fmla="*/ 2712 w 10000"/>
              <a:gd name="connsiteY59" fmla="*/ 546 h 10000"/>
              <a:gd name="connsiteX60" fmla="*/ 2712 w 10000"/>
              <a:gd name="connsiteY60" fmla="*/ 656 h 10000"/>
              <a:gd name="connsiteX61" fmla="*/ 2712 w 10000"/>
              <a:gd name="connsiteY61" fmla="*/ 874 h 10000"/>
              <a:gd name="connsiteX62" fmla="*/ 2440 w 10000"/>
              <a:gd name="connsiteY62" fmla="*/ 1298 h 10000"/>
              <a:gd name="connsiteX63" fmla="*/ 2440 w 10000"/>
              <a:gd name="connsiteY63" fmla="*/ 1516 h 10000"/>
              <a:gd name="connsiteX64" fmla="*/ 2170 w 10000"/>
              <a:gd name="connsiteY64" fmla="*/ 1844 h 10000"/>
              <a:gd name="connsiteX65" fmla="*/ 2170 w 10000"/>
              <a:gd name="connsiteY65" fmla="*/ 2391 h 10000"/>
              <a:gd name="connsiteX66" fmla="*/ 1898 w 10000"/>
              <a:gd name="connsiteY66" fmla="*/ 2937 h 10000"/>
              <a:gd name="connsiteX67" fmla="*/ 1898 w 10000"/>
              <a:gd name="connsiteY67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3525 w 10000"/>
              <a:gd name="connsiteY13" fmla="*/ 8921 h 10000"/>
              <a:gd name="connsiteX14" fmla="*/ 10000 w 10000"/>
              <a:gd name="connsiteY14" fmla="*/ 9891 h 10000"/>
              <a:gd name="connsiteX15" fmla="*/ 8914 w 10000"/>
              <a:gd name="connsiteY15" fmla="*/ 10000 h 10000"/>
              <a:gd name="connsiteX16" fmla="*/ 7829 w 10000"/>
              <a:gd name="connsiteY16" fmla="*/ 10000 h 10000"/>
              <a:gd name="connsiteX17" fmla="*/ 7017 w 10000"/>
              <a:gd name="connsiteY17" fmla="*/ 10000 h 10000"/>
              <a:gd name="connsiteX18" fmla="*/ 6203 w 10000"/>
              <a:gd name="connsiteY18" fmla="*/ 10000 h 10000"/>
              <a:gd name="connsiteX19" fmla="*/ 5661 w 10000"/>
              <a:gd name="connsiteY19" fmla="*/ 10000 h 10000"/>
              <a:gd name="connsiteX20" fmla="*/ 4846 w 10000"/>
              <a:gd name="connsiteY20" fmla="*/ 10000 h 10000"/>
              <a:gd name="connsiteX21" fmla="*/ 4305 w 10000"/>
              <a:gd name="connsiteY21" fmla="*/ 9891 h 10000"/>
              <a:gd name="connsiteX22" fmla="*/ 3762 w 10000"/>
              <a:gd name="connsiteY22" fmla="*/ 9891 h 10000"/>
              <a:gd name="connsiteX23" fmla="*/ 3254 w 10000"/>
              <a:gd name="connsiteY23" fmla="*/ 9781 h 10000"/>
              <a:gd name="connsiteX24" fmla="*/ 2712 w 10000"/>
              <a:gd name="connsiteY24" fmla="*/ 9672 h 10000"/>
              <a:gd name="connsiteX25" fmla="*/ 2440 w 10000"/>
              <a:gd name="connsiteY25" fmla="*/ 9563 h 10000"/>
              <a:gd name="connsiteX26" fmla="*/ 1898 w 10000"/>
              <a:gd name="connsiteY26" fmla="*/ 9344 h 10000"/>
              <a:gd name="connsiteX27" fmla="*/ 1628 w 10000"/>
              <a:gd name="connsiteY27" fmla="*/ 9126 h 10000"/>
              <a:gd name="connsiteX28" fmla="*/ 1356 w 10000"/>
              <a:gd name="connsiteY28" fmla="*/ 8811 h 10000"/>
              <a:gd name="connsiteX29" fmla="*/ 1085 w 10000"/>
              <a:gd name="connsiteY29" fmla="*/ 8593 h 10000"/>
              <a:gd name="connsiteX30" fmla="*/ 813 w 10000"/>
              <a:gd name="connsiteY30" fmla="*/ 8374 h 10000"/>
              <a:gd name="connsiteX31" fmla="*/ 813 w 10000"/>
              <a:gd name="connsiteY31" fmla="*/ 8156 h 10000"/>
              <a:gd name="connsiteX32" fmla="*/ 543 w 10000"/>
              <a:gd name="connsiteY32" fmla="*/ 7937 h 10000"/>
              <a:gd name="connsiteX33" fmla="*/ 543 w 10000"/>
              <a:gd name="connsiteY33" fmla="*/ 7609 h 10000"/>
              <a:gd name="connsiteX34" fmla="*/ 543 w 10000"/>
              <a:gd name="connsiteY34" fmla="*/ 7391 h 10000"/>
              <a:gd name="connsiteX35" fmla="*/ 543 w 10000"/>
              <a:gd name="connsiteY35" fmla="*/ 6954 h 10000"/>
              <a:gd name="connsiteX36" fmla="*/ 543 w 10000"/>
              <a:gd name="connsiteY36" fmla="*/ 6626 h 10000"/>
              <a:gd name="connsiteX37" fmla="*/ 543 w 10000"/>
              <a:gd name="connsiteY37" fmla="*/ 6202 h 10000"/>
              <a:gd name="connsiteX38" fmla="*/ 543 w 10000"/>
              <a:gd name="connsiteY38" fmla="*/ 4454 h 10000"/>
              <a:gd name="connsiteX39" fmla="*/ 543 w 10000"/>
              <a:gd name="connsiteY39" fmla="*/ 2719 h 10000"/>
              <a:gd name="connsiteX40" fmla="*/ 543 w 10000"/>
              <a:gd name="connsiteY40" fmla="*/ 2281 h 10000"/>
              <a:gd name="connsiteX41" fmla="*/ 543 w 10000"/>
              <a:gd name="connsiteY41" fmla="*/ 1954 h 10000"/>
              <a:gd name="connsiteX42" fmla="*/ 543 w 10000"/>
              <a:gd name="connsiteY42" fmla="*/ 1626 h 10000"/>
              <a:gd name="connsiteX43" fmla="*/ 543 w 10000"/>
              <a:gd name="connsiteY43" fmla="*/ 1298 h 10000"/>
              <a:gd name="connsiteX44" fmla="*/ 543 w 10000"/>
              <a:gd name="connsiteY44" fmla="*/ 1093 h 10000"/>
              <a:gd name="connsiteX45" fmla="*/ 543 w 10000"/>
              <a:gd name="connsiteY45" fmla="*/ 874 h 10000"/>
              <a:gd name="connsiteX46" fmla="*/ 543 w 10000"/>
              <a:gd name="connsiteY46" fmla="*/ 656 h 10000"/>
              <a:gd name="connsiteX47" fmla="*/ 271 w 10000"/>
              <a:gd name="connsiteY47" fmla="*/ 546 h 10000"/>
              <a:gd name="connsiteX48" fmla="*/ 0 w 10000"/>
              <a:gd name="connsiteY48" fmla="*/ 328 h 10000"/>
              <a:gd name="connsiteX49" fmla="*/ 0 w 10000"/>
              <a:gd name="connsiteY49" fmla="*/ 219 h 10000"/>
              <a:gd name="connsiteX50" fmla="*/ 0 w 10000"/>
              <a:gd name="connsiteY50" fmla="*/ 109 h 10000"/>
              <a:gd name="connsiteX51" fmla="*/ 271 w 10000"/>
              <a:gd name="connsiteY51" fmla="*/ 0 h 10000"/>
              <a:gd name="connsiteX52" fmla="*/ 271 w 10000"/>
              <a:gd name="connsiteY52" fmla="*/ 0 h 10000"/>
              <a:gd name="connsiteX53" fmla="*/ 813 w 10000"/>
              <a:gd name="connsiteY53" fmla="*/ 0 h 10000"/>
              <a:gd name="connsiteX54" fmla="*/ 1085 w 10000"/>
              <a:gd name="connsiteY54" fmla="*/ 0 h 10000"/>
              <a:gd name="connsiteX55" fmla="*/ 1628 w 10000"/>
              <a:gd name="connsiteY55" fmla="*/ 109 h 10000"/>
              <a:gd name="connsiteX56" fmla="*/ 2170 w 10000"/>
              <a:gd name="connsiteY56" fmla="*/ 328 h 10000"/>
              <a:gd name="connsiteX57" fmla="*/ 2440 w 10000"/>
              <a:gd name="connsiteY57" fmla="*/ 437 h 10000"/>
              <a:gd name="connsiteX58" fmla="*/ 2712 w 10000"/>
              <a:gd name="connsiteY58" fmla="*/ 546 h 10000"/>
              <a:gd name="connsiteX59" fmla="*/ 2712 w 10000"/>
              <a:gd name="connsiteY59" fmla="*/ 656 h 10000"/>
              <a:gd name="connsiteX60" fmla="*/ 2712 w 10000"/>
              <a:gd name="connsiteY60" fmla="*/ 874 h 10000"/>
              <a:gd name="connsiteX61" fmla="*/ 2440 w 10000"/>
              <a:gd name="connsiteY61" fmla="*/ 1298 h 10000"/>
              <a:gd name="connsiteX62" fmla="*/ 2440 w 10000"/>
              <a:gd name="connsiteY62" fmla="*/ 1516 h 10000"/>
              <a:gd name="connsiteX63" fmla="*/ 2170 w 10000"/>
              <a:gd name="connsiteY63" fmla="*/ 1844 h 10000"/>
              <a:gd name="connsiteX64" fmla="*/ 2170 w 10000"/>
              <a:gd name="connsiteY64" fmla="*/ 2391 h 10000"/>
              <a:gd name="connsiteX65" fmla="*/ 1898 w 10000"/>
              <a:gd name="connsiteY65" fmla="*/ 2937 h 10000"/>
              <a:gd name="connsiteX66" fmla="*/ 1898 w 10000"/>
              <a:gd name="connsiteY66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5661 w 10000"/>
              <a:gd name="connsiteY18" fmla="*/ 10000 h 10000"/>
              <a:gd name="connsiteX19" fmla="*/ 4846 w 10000"/>
              <a:gd name="connsiteY19" fmla="*/ 10000 h 10000"/>
              <a:gd name="connsiteX20" fmla="*/ 4305 w 10000"/>
              <a:gd name="connsiteY20" fmla="*/ 9891 h 10000"/>
              <a:gd name="connsiteX21" fmla="*/ 3762 w 10000"/>
              <a:gd name="connsiteY21" fmla="*/ 9891 h 10000"/>
              <a:gd name="connsiteX22" fmla="*/ 3254 w 10000"/>
              <a:gd name="connsiteY22" fmla="*/ 9781 h 10000"/>
              <a:gd name="connsiteX23" fmla="*/ 2712 w 10000"/>
              <a:gd name="connsiteY23" fmla="*/ 9672 h 10000"/>
              <a:gd name="connsiteX24" fmla="*/ 2440 w 10000"/>
              <a:gd name="connsiteY24" fmla="*/ 9563 h 10000"/>
              <a:gd name="connsiteX25" fmla="*/ 1898 w 10000"/>
              <a:gd name="connsiteY25" fmla="*/ 9344 h 10000"/>
              <a:gd name="connsiteX26" fmla="*/ 1628 w 10000"/>
              <a:gd name="connsiteY26" fmla="*/ 9126 h 10000"/>
              <a:gd name="connsiteX27" fmla="*/ 1356 w 10000"/>
              <a:gd name="connsiteY27" fmla="*/ 8811 h 10000"/>
              <a:gd name="connsiteX28" fmla="*/ 1085 w 10000"/>
              <a:gd name="connsiteY28" fmla="*/ 8593 h 10000"/>
              <a:gd name="connsiteX29" fmla="*/ 813 w 10000"/>
              <a:gd name="connsiteY29" fmla="*/ 8374 h 10000"/>
              <a:gd name="connsiteX30" fmla="*/ 813 w 10000"/>
              <a:gd name="connsiteY30" fmla="*/ 8156 h 10000"/>
              <a:gd name="connsiteX31" fmla="*/ 543 w 10000"/>
              <a:gd name="connsiteY31" fmla="*/ 7937 h 10000"/>
              <a:gd name="connsiteX32" fmla="*/ 543 w 10000"/>
              <a:gd name="connsiteY32" fmla="*/ 7609 h 10000"/>
              <a:gd name="connsiteX33" fmla="*/ 543 w 10000"/>
              <a:gd name="connsiteY33" fmla="*/ 7391 h 10000"/>
              <a:gd name="connsiteX34" fmla="*/ 543 w 10000"/>
              <a:gd name="connsiteY34" fmla="*/ 6954 h 10000"/>
              <a:gd name="connsiteX35" fmla="*/ 543 w 10000"/>
              <a:gd name="connsiteY35" fmla="*/ 6626 h 10000"/>
              <a:gd name="connsiteX36" fmla="*/ 543 w 10000"/>
              <a:gd name="connsiteY36" fmla="*/ 6202 h 10000"/>
              <a:gd name="connsiteX37" fmla="*/ 543 w 10000"/>
              <a:gd name="connsiteY37" fmla="*/ 4454 h 10000"/>
              <a:gd name="connsiteX38" fmla="*/ 543 w 10000"/>
              <a:gd name="connsiteY38" fmla="*/ 2719 h 10000"/>
              <a:gd name="connsiteX39" fmla="*/ 543 w 10000"/>
              <a:gd name="connsiteY39" fmla="*/ 2281 h 10000"/>
              <a:gd name="connsiteX40" fmla="*/ 543 w 10000"/>
              <a:gd name="connsiteY40" fmla="*/ 1954 h 10000"/>
              <a:gd name="connsiteX41" fmla="*/ 543 w 10000"/>
              <a:gd name="connsiteY41" fmla="*/ 1626 h 10000"/>
              <a:gd name="connsiteX42" fmla="*/ 543 w 10000"/>
              <a:gd name="connsiteY42" fmla="*/ 1298 h 10000"/>
              <a:gd name="connsiteX43" fmla="*/ 543 w 10000"/>
              <a:gd name="connsiteY43" fmla="*/ 1093 h 10000"/>
              <a:gd name="connsiteX44" fmla="*/ 543 w 10000"/>
              <a:gd name="connsiteY44" fmla="*/ 874 h 10000"/>
              <a:gd name="connsiteX45" fmla="*/ 543 w 10000"/>
              <a:gd name="connsiteY45" fmla="*/ 656 h 10000"/>
              <a:gd name="connsiteX46" fmla="*/ 271 w 10000"/>
              <a:gd name="connsiteY46" fmla="*/ 546 h 10000"/>
              <a:gd name="connsiteX47" fmla="*/ 0 w 10000"/>
              <a:gd name="connsiteY47" fmla="*/ 328 h 10000"/>
              <a:gd name="connsiteX48" fmla="*/ 0 w 10000"/>
              <a:gd name="connsiteY48" fmla="*/ 219 h 10000"/>
              <a:gd name="connsiteX49" fmla="*/ 0 w 10000"/>
              <a:gd name="connsiteY49" fmla="*/ 109 h 10000"/>
              <a:gd name="connsiteX50" fmla="*/ 271 w 10000"/>
              <a:gd name="connsiteY50" fmla="*/ 0 h 10000"/>
              <a:gd name="connsiteX51" fmla="*/ 271 w 10000"/>
              <a:gd name="connsiteY51" fmla="*/ 0 h 10000"/>
              <a:gd name="connsiteX52" fmla="*/ 813 w 10000"/>
              <a:gd name="connsiteY52" fmla="*/ 0 h 10000"/>
              <a:gd name="connsiteX53" fmla="*/ 1085 w 10000"/>
              <a:gd name="connsiteY53" fmla="*/ 0 h 10000"/>
              <a:gd name="connsiteX54" fmla="*/ 1628 w 10000"/>
              <a:gd name="connsiteY54" fmla="*/ 109 h 10000"/>
              <a:gd name="connsiteX55" fmla="*/ 2170 w 10000"/>
              <a:gd name="connsiteY55" fmla="*/ 328 h 10000"/>
              <a:gd name="connsiteX56" fmla="*/ 2440 w 10000"/>
              <a:gd name="connsiteY56" fmla="*/ 437 h 10000"/>
              <a:gd name="connsiteX57" fmla="*/ 2712 w 10000"/>
              <a:gd name="connsiteY57" fmla="*/ 546 h 10000"/>
              <a:gd name="connsiteX58" fmla="*/ 2712 w 10000"/>
              <a:gd name="connsiteY58" fmla="*/ 656 h 10000"/>
              <a:gd name="connsiteX59" fmla="*/ 2712 w 10000"/>
              <a:gd name="connsiteY59" fmla="*/ 874 h 10000"/>
              <a:gd name="connsiteX60" fmla="*/ 2440 w 10000"/>
              <a:gd name="connsiteY60" fmla="*/ 1298 h 10000"/>
              <a:gd name="connsiteX61" fmla="*/ 2440 w 10000"/>
              <a:gd name="connsiteY61" fmla="*/ 1516 h 10000"/>
              <a:gd name="connsiteX62" fmla="*/ 2170 w 10000"/>
              <a:gd name="connsiteY62" fmla="*/ 1844 h 10000"/>
              <a:gd name="connsiteX63" fmla="*/ 2170 w 10000"/>
              <a:gd name="connsiteY63" fmla="*/ 2391 h 10000"/>
              <a:gd name="connsiteX64" fmla="*/ 1898 w 10000"/>
              <a:gd name="connsiteY64" fmla="*/ 2937 h 10000"/>
              <a:gd name="connsiteX65" fmla="*/ 1898 w 10000"/>
              <a:gd name="connsiteY65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7017 w 10000"/>
              <a:gd name="connsiteY16" fmla="*/ 10000 h 10000"/>
              <a:gd name="connsiteX17" fmla="*/ 6203 w 10000"/>
              <a:gd name="connsiteY17" fmla="*/ 10000 h 10000"/>
              <a:gd name="connsiteX18" fmla="*/ 4846 w 10000"/>
              <a:gd name="connsiteY18" fmla="*/ 10000 h 10000"/>
              <a:gd name="connsiteX19" fmla="*/ 4305 w 10000"/>
              <a:gd name="connsiteY19" fmla="*/ 9891 h 10000"/>
              <a:gd name="connsiteX20" fmla="*/ 3762 w 10000"/>
              <a:gd name="connsiteY20" fmla="*/ 9891 h 10000"/>
              <a:gd name="connsiteX21" fmla="*/ 3254 w 10000"/>
              <a:gd name="connsiteY21" fmla="*/ 9781 h 10000"/>
              <a:gd name="connsiteX22" fmla="*/ 2712 w 10000"/>
              <a:gd name="connsiteY22" fmla="*/ 9672 h 10000"/>
              <a:gd name="connsiteX23" fmla="*/ 2440 w 10000"/>
              <a:gd name="connsiteY23" fmla="*/ 9563 h 10000"/>
              <a:gd name="connsiteX24" fmla="*/ 1898 w 10000"/>
              <a:gd name="connsiteY24" fmla="*/ 9344 h 10000"/>
              <a:gd name="connsiteX25" fmla="*/ 1628 w 10000"/>
              <a:gd name="connsiteY25" fmla="*/ 9126 h 10000"/>
              <a:gd name="connsiteX26" fmla="*/ 1356 w 10000"/>
              <a:gd name="connsiteY26" fmla="*/ 8811 h 10000"/>
              <a:gd name="connsiteX27" fmla="*/ 1085 w 10000"/>
              <a:gd name="connsiteY27" fmla="*/ 8593 h 10000"/>
              <a:gd name="connsiteX28" fmla="*/ 813 w 10000"/>
              <a:gd name="connsiteY28" fmla="*/ 8374 h 10000"/>
              <a:gd name="connsiteX29" fmla="*/ 813 w 10000"/>
              <a:gd name="connsiteY29" fmla="*/ 8156 h 10000"/>
              <a:gd name="connsiteX30" fmla="*/ 543 w 10000"/>
              <a:gd name="connsiteY30" fmla="*/ 7937 h 10000"/>
              <a:gd name="connsiteX31" fmla="*/ 543 w 10000"/>
              <a:gd name="connsiteY31" fmla="*/ 7609 h 10000"/>
              <a:gd name="connsiteX32" fmla="*/ 543 w 10000"/>
              <a:gd name="connsiteY32" fmla="*/ 7391 h 10000"/>
              <a:gd name="connsiteX33" fmla="*/ 543 w 10000"/>
              <a:gd name="connsiteY33" fmla="*/ 6954 h 10000"/>
              <a:gd name="connsiteX34" fmla="*/ 543 w 10000"/>
              <a:gd name="connsiteY34" fmla="*/ 6626 h 10000"/>
              <a:gd name="connsiteX35" fmla="*/ 543 w 10000"/>
              <a:gd name="connsiteY35" fmla="*/ 6202 h 10000"/>
              <a:gd name="connsiteX36" fmla="*/ 543 w 10000"/>
              <a:gd name="connsiteY36" fmla="*/ 4454 h 10000"/>
              <a:gd name="connsiteX37" fmla="*/ 543 w 10000"/>
              <a:gd name="connsiteY37" fmla="*/ 2719 h 10000"/>
              <a:gd name="connsiteX38" fmla="*/ 543 w 10000"/>
              <a:gd name="connsiteY38" fmla="*/ 2281 h 10000"/>
              <a:gd name="connsiteX39" fmla="*/ 543 w 10000"/>
              <a:gd name="connsiteY39" fmla="*/ 1954 h 10000"/>
              <a:gd name="connsiteX40" fmla="*/ 543 w 10000"/>
              <a:gd name="connsiteY40" fmla="*/ 1626 h 10000"/>
              <a:gd name="connsiteX41" fmla="*/ 543 w 10000"/>
              <a:gd name="connsiteY41" fmla="*/ 1298 h 10000"/>
              <a:gd name="connsiteX42" fmla="*/ 543 w 10000"/>
              <a:gd name="connsiteY42" fmla="*/ 1093 h 10000"/>
              <a:gd name="connsiteX43" fmla="*/ 543 w 10000"/>
              <a:gd name="connsiteY43" fmla="*/ 874 h 10000"/>
              <a:gd name="connsiteX44" fmla="*/ 543 w 10000"/>
              <a:gd name="connsiteY44" fmla="*/ 656 h 10000"/>
              <a:gd name="connsiteX45" fmla="*/ 271 w 10000"/>
              <a:gd name="connsiteY45" fmla="*/ 546 h 10000"/>
              <a:gd name="connsiteX46" fmla="*/ 0 w 10000"/>
              <a:gd name="connsiteY46" fmla="*/ 328 h 10000"/>
              <a:gd name="connsiteX47" fmla="*/ 0 w 10000"/>
              <a:gd name="connsiteY47" fmla="*/ 219 h 10000"/>
              <a:gd name="connsiteX48" fmla="*/ 0 w 10000"/>
              <a:gd name="connsiteY48" fmla="*/ 109 h 10000"/>
              <a:gd name="connsiteX49" fmla="*/ 271 w 10000"/>
              <a:gd name="connsiteY49" fmla="*/ 0 h 10000"/>
              <a:gd name="connsiteX50" fmla="*/ 271 w 10000"/>
              <a:gd name="connsiteY50" fmla="*/ 0 h 10000"/>
              <a:gd name="connsiteX51" fmla="*/ 813 w 10000"/>
              <a:gd name="connsiteY51" fmla="*/ 0 h 10000"/>
              <a:gd name="connsiteX52" fmla="*/ 1085 w 10000"/>
              <a:gd name="connsiteY52" fmla="*/ 0 h 10000"/>
              <a:gd name="connsiteX53" fmla="*/ 1628 w 10000"/>
              <a:gd name="connsiteY53" fmla="*/ 109 h 10000"/>
              <a:gd name="connsiteX54" fmla="*/ 2170 w 10000"/>
              <a:gd name="connsiteY54" fmla="*/ 328 h 10000"/>
              <a:gd name="connsiteX55" fmla="*/ 2440 w 10000"/>
              <a:gd name="connsiteY55" fmla="*/ 437 h 10000"/>
              <a:gd name="connsiteX56" fmla="*/ 2712 w 10000"/>
              <a:gd name="connsiteY56" fmla="*/ 546 h 10000"/>
              <a:gd name="connsiteX57" fmla="*/ 2712 w 10000"/>
              <a:gd name="connsiteY57" fmla="*/ 656 h 10000"/>
              <a:gd name="connsiteX58" fmla="*/ 2712 w 10000"/>
              <a:gd name="connsiteY58" fmla="*/ 874 h 10000"/>
              <a:gd name="connsiteX59" fmla="*/ 2440 w 10000"/>
              <a:gd name="connsiteY59" fmla="*/ 1298 h 10000"/>
              <a:gd name="connsiteX60" fmla="*/ 2440 w 10000"/>
              <a:gd name="connsiteY60" fmla="*/ 1516 h 10000"/>
              <a:gd name="connsiteX61" fmla="*/ 2170 w 10000"/>
              <a:gd name="connsiteY61" fmla="*/ 1844 h 10000"/>
              <a:gd name="connsiteX62" fmla="*/ 2170 w 10000"/>
              <a:gd name="connsiteY62" fmla="*/ 2391 h 10000"/>
              <a:gd name="connsiteX63" fmla="*/ 1898 w 10000"/>
              <a:gd name="connsiteY63" fmla="*/ 2937 h 10000"/>
              <a:gd name="connsiteX64" fmla="*/ 1898 w 10000"/>
              <a:gd name="connsiteY64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6203 w 10000"/>
              <a:gd name="connsiteY16" fmla="*/ 10000 h 10000"/>
              <a:gd name="connsiteX17" fmla="*/ 4846 w 10000"/>
              <a:gd name="connsiteY17" fmla="*/ 10000 h 10000"/>
              <a:gd name="connsiteX18" fmla="*/ 4305 w 10000"/>
              <a:gd name="connsiteY18" fmla="*/ 9891 h 10000"/>
              <a:gd name="connsiteX19" fmla="*/ 3762 w 10000"/>
              <a:gd name="connsiteY19" fmla="*/ 9891 h 10000"/>
              <a:gd name="connsiteX20" fmla="*/ 3254 w 10000"/>
              <a:gd name="connsiteY20" fmla="*/ 9781 h 10000"/>
              <a:gd name="connsiteX21" fmla="*/ 2712 w 10000"/>
              <a:gd name="connsiteY21" fmla="*/ 9672 h 10000"/>
              <a:gd name="connsiteX22" fmla="*/ 2440 w 10000"/>
              <a:gd name="connsiteY22" fmla="*/ 9563 h 10000"/>
              <a:gd name="connsiteX23" fmla="*/ 1898 w 10000"/>
              <a:gd name="connsiteY23" fmla="*/ 9344 h 10000"/>
              <a:gd name="connsiteX24" fmla="*/ 1628 w 10000"/>
              <a:gd name="connsiteY24" fmla="*/ 9126 h 10000"/>
              <a:gd name="connsiteX25" fmla="*/ 1356 w 10000"/>
              <a:gd name="connsiteY25" fmla="*/ 8811 h 10000"/>
              <a:gd name="connsiteX26" fmla="*/ 1085 w 10000"/>
              <a:gd name="connsiteY26" fmla="*/ 8593 h 10000"/>
              <a:gd name="connsiteX27" fmla="*/ 813 w 10000"/>
              <a:gd name="connsiteY27" fmla="*/ 8374 h 10000"/>
              <a:gd name="connsiteX28" fmla="*/ 813 w 10000"/>
              <a:gd name="connsiteY28" fmla="*/ 8156 h 10000"/>
              <a:gd name="connsiteX29" fmla="*/ 543 w 10000"/>
              <a:gd name="connsiteY29" fmla="*/ 7937 h 10000"/>
              <a:gd name="connsiteX30" fmla="*/ 543 w 10000"/>
              <a:gd name="connsiteY30" fmla="*/ 7609 h 10000"/>
              <a:gd name="connsiteX31" fmla="*/ 543 w 10000"/>
              <a:gd name="connsiteY31" fmla="*/ 7391 h 10000"/>
              <a:gd name="connsiteX32" fmla="*/ 543 w 10000"/>
              <a:gd name="connsiteY32" fmla="*/ 6954 h 10000"/>
              <a:gd name="connsiteX33" fmla="*/ 543 w 10000"/>
              <a:gd name="connsiteY33" fmla="*/ 6626 h 10000"/>
              <a:gd name="connsiteX34" fmla="*/ 543 w 10000"/>
              <a:gd name="connsiteY34" fmla="*/ 6202 h 10000"/>
              <a:gd name="connsiteX35" fmla="*/ 543 w 10000"/>
              <a:gd name="connsiteY35" fmla="*/ 4454 h 10000"/>
              <a:gd name="connsiteX36" fmla="*/ 543 w 10000"/>
              <a:gd name="connsiteY36" fmla="*/ 2719 h 10000"/>
              <a:gd name="connsiteX37" fmla="*/ 543 w 10000"/>
              <a:gd name="connsiteY37" fmla="*/ 2281 h 10000"/>
              <a:gd name="connsiteX38" fmla="*/ 543 w 10000"/>
              <a:gd name="connsiteY38" fmla="*/ 1954 h 10000"/>
              <a:gd name="connsiteX39" fmla="*/ 543 w 10000"/>
              <a:gd name="connsiteY39" fmla="*/ 1626 h 10000"/>
              <a:gd name="connsiteX40" fmla="*/ 543 w 10000"/>
              <a:gd name="connsiteY40" fmla="*/ 1298 h 10000"/>
              <a:gd name="connsiteX41" fmla="*/ 543 w 10000"/>
              <a:gd name="connsiteY41" fmla="*/ 1093 h 10000"/>
              <a:gd name="connsiteX42" fmla="*/ 543 w 10000"/>
              <a:gd name="connsiteY42" fmla="*/ 874 h 10000"/>
              <a:gd name="connsiteX43" fmla="*/ 543 w 10000"/>
              <a:gd name="connsiteY43" fmla="*/ 656 h 10000"/>
              <a:gd name="connsiteX44" fmla="*/ 271 w 10000"/>
              <a:gd name="connsiteY44" fmla="*/ 546 h 10000"/>
              <a:gd name="connsiteX45" fmla="*/ 0 w 10000"/>
              <a:gd name="connsiteY45" fmla="*/ 328 h 10000"/>
              <a:gd name="connsiteX46" fmla="*/ 0 w 10000"/>
              <a:gd name="connsiteY46" fmla="*/ 219 h 10000"/>
              <a:gd name="connsiteX47" fmla="*/ 0 w 10000"/>
              <a:gd name="connsiteY47" fmla="*/ 109 h 10000"/>
              <a:gd name="connsiteX48" fmla="*/ 271 w 10000"/>
              <a:gd name="connsiteY48" fmla="*/ 0 h 10000"/>
              <a:gd name="connsiteX49" fmla="*/ 271 w 10000"/>
              <a:gd name="connsiteY49" fmla="*/ 0 h 10000"/>
              <a:gd name="connsiteX50" fmla="*/ 813 w 10000"/>
              <a:gd name="connsiteY50" fmla="*/ 0 h 10000"/>
              <a:gd name="connsiteX51" fmla="*/ 1085 w 10000"/>
              <a:gd name="connsiteY51" fmla="*/ 0 h 10000"/>
              <a:gd name="connsiteX52" fmla="*/ 1628 w 10000"/>
              <a:gd name="connsiteY52" fmla="*/ 109 h 10000"/>
              <a:gd name="connsiteX53" fmla="*/ 2170 w 10000"/>
              <a:gd name="connsiteY53" fmla="*/ 328 h 10000"/>
              <a:gd name="connsiteX54" fmla="*/ 2440 w 10000"/>
              <a:gd name="connsiteY54" fmla="*/ 437 h 10000"/>
              <a:gd name="connsiteX55" fmla="*/ 2712 w 10000"/>
              <a:gd name="connsiteY55" fmla="*/ 546 h 10000"/>
              <a:gd name="connsiteX56" fmla="*/ 2712 w 10000"/>
              <a:gd name="connsiteY56" fmla="*/ 656 h 10000"/>
              <a:gd name="connsiteX57" fmla="*/ 2712 w 10000"/>
              <a:gd name="connsiteY57" fmla="*/ 874 h 10000"/>
              <a:gd name="connsiteX58" fmla="*/ 2440 w 10000"/>
              <a:gd name="connsiteY58" fmla="*/ 1298 h 10000"/>
              <a:gd name="connsiteX59" fmla="*/ 2440 w 10000"/>
              <a:gd name="connsiteY59" fmla="*/ 1516 h 10000"/>
              <a:gd name="connsiteX60" fmla="*/ 2170 w 10000"/>
              <a:gd name="connsiteY60" fmla="*/ 1844 h 10000"/>
              <a:gd name="connsiteX61" fmla="*/ 2170 w 10000"/>
              <a:gd name="connsiteY61" fmla="*/ 2391 h 10000"/>
              <a:gd name="connsiteX62" fmla="*/ 1898 w 10000"/>
              <a:gd name="connsiteY62" fmla="*/ 2937 h 10000"/>
              <a:gd name="connsiteX63" fmla="*/ 1898 w 10000"/>
              <a:gd name="connsiteY63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7829 w 10000"/>
              <a:gd name="connsiteY15" fmla="*/ 10000 h 10000"/>
              <a:gd name="connsiteX16" fmla="*/ 4846 w 10000"/>
              <a:gd name="connsiteY16" fmla="*/ 10000 h 10000"/>
              <a:gd name="connsiteX17" fmla="*/ 4305 w 10000"/>
              <a:gd name="connsiteY17" fmla="*/ 9891 h 10000"/>
              <a:gd name="connsiteX18" fmla="*/ 3762 w 10000"/>
              <a:gd name="connsiteY18" fmla="*/ 9891 h 10000"/>
              <a:gd name="connsiteX19" fmla="*/ 3254 w 10000"/>
              <a:gd name="connsiteY19" fmla="*/ 9781 h 10000"/>
              <a:gd name="connsiteX20" fmla="*/ 2712 w 10000"/>
              <a:gd name="connsiteY20" fmla="*/ 9672 h 10000"/>
              <a:gd name="connsiteX21" fmla="*/ 2440 w 10000"/>
              <a:gd name="connsiteY21" fmla="*/ 9563 h 10000"/>
              <a:gd name="connsiteX22" fmla="*/ 1898 w 10000"/>
              <a:gd name="connsiteY22" fmla="*/ 9344 h 10000"/>
              <a:gd name="connsiteX23" fmla="*/ 1628 w 10000"/>
              <a:gd name="connsiteY23" fmla="*/ 9126 h 10000"/>
              <a:gd name="connsiteX24" fmla="*/ 1356 w 10000"/>
              <a:gd name="connsiteY24" fmla="*/ 8811 h 10000"/>
              <a:gd name="connsiteX25" fmla="*/ 1085 w 10000"/>
              <a:gd name="connsiteY25" fmla="*/ 8593 h 10000"/>
              <a:gd name="connsiteX26" fmla="*/ 813 w 10000"/>
              <a:gd name="connsiteY26" fmla="*/ 8374 h 10000"/>
              <a:gd name="connsiteX27" fmla="*/ 813 w 10000"/>
              <a:gd name="connsiteY27" fmla="*/ 8156 h 10000"/>
              <a:gd name="connsiteX28" fmla="*/ 543 w 10000"/>
              <a:gd name="connsiteY28" fmla="*/ 7937 h 10000"/>
              <a:gd name="connsiteX29" fmla="*/ 543 w 10000"/>
              <a:gd name="connsiteY29" fmla="*/ 7609 h 10000"/>
              <a:gd name="connsiteX30" fmla="*/ 543 w 10000"/>
              <a:gd name="connsiteY30" fmla="*/ 7391 h 10000"/>
              <a:gd name="connsiteX31" fmla="*/ 543 w 10000"/>
              <a:gd name="connsiteY31" fmla="*/ 6954 h 10000"/>
              <a:gd name="connsiteX32" fmla="*/ 543 w 10000"/>
              <a:gd name="connsiteY32" fmla="*/ 6626 h 10000"/>
              <a:gd name="connsiteX33" fmla="*/ 543 w 10000"/>
              <a:gd name="connsiteY33" fmla="*/ 6202 h 10000"/>
              <a:gd name="connsiteX34" fmla="*/ 543 w 10000"/>
              <a:gd name="connsiteY34" fmla="*/ 4454 h 10000"/>
              <a:gd name="connsiteX35" fmla="*/ 543 w 10000"/>
              <a:gd name="connsiteY35" fmla="*/ 2719 h 10000"/>
              <a:gd name="connsiteX36" fmla="*/ 543 w 10000"/>
              <a:gd name="connsiteY36" fmla="*/ 2281 h 10000"/>
              <a:gd name="connsiteX37" fmla="*/ 543 w 10000"/>
              <a:gd name="connsiteY37" fmla="*/ 1954 h 10000"/>
              <a:gd name="connsiteX38" fmla="*/ 543 w 10000"/>
              <a:gd name="connsiteY38" fmla="*/ 1626 h 10000"/>
              <a:gd name="connsiteX39" fmla="*/ 543 w 10000"/>
              <a:gd name="connsiteY39" fmla="*/ 1298 h 10000"/>
              <a:gd name="connsiteX40" fmla="*/ 543 w 10000"/>
              <a:gd name="connsiteY40" fmla="*/ 1093 h 10000"/>
              <a:gd name="connsiteX41" fmla="*/ 543 w 10000"/>
              <a:gd name="connsiteY41" fmla="*/ 874 h 10000"/>
              <a:gd name="connsiteX42" fmla="*/ 543 w 10000"/>
              <a:gd name="connsiteY42" fmla="*/ 656 h 10000"/>
              <a:gd name="connsiteX43" fmla="*/ 271 w 10000"/>
              <a:gd name="connsiteY43" fmla="*/ 546 h 10000"/>
              <a:gd name="connsiteX44" fmla="*/ 0 w 10000"/>
              <a:gd name="connsiteY44" fmla="*/ 328 h 10000"/>
              <a:gd name="connsiteX45" fmla="*/ 0 w 10000"/>
              <a:gd name="connsiteY45" fmla="*/ 219 h 10000"/>
              <a:gd name="connsiteX46" fmla="*/ 0 w 10000"/>
              <a:gd name="connsiteY46" fmla="*/ 109 h 10000"/>
              <a:gd name="connsiteX47" fmla="*/ 271 w 10000"/>
              <a:gd name="connsiteY47" fmla="*/ 0 h 10000"/>
              <a:gd name="connsiteX48" fmla="*/ 271 w 10000"/>
              <a:gd name="connsiteY48" fmla="*/ 0 h 10000"/>
              <a:gd name="connsiteX49" fmla="*/ 813 w 10000"/>
              <a:gd name="connsiteY49" fmla="*/ 0 h 10000"/>
              <a:gd name="connsiteX50" fmla="*/ 1085 w 10000"/>
              <a:gd name="connsiteY50" fmla="*/ 0 h 10000"/>
              <a:gd name="connsiteX51" fmla="*/ 1628 w 10000"/>
              <a:gd name="connsiteY51" fmla="*/ 109 h 10000"/>
              <a:gd name="connsiteX52" fmla="*/ 2170 w 10000"/>
              <a:gd name="connsiteY52" fmla="*/ 328 h 10000"/>
              <a:gd name="connsiteX53" fmla="*/ 2440 w 10000"/>
              <a:gd name="connsiteY53" fmla="*/ 437 h 10000"/>
              <a:gd name="connsiteX54" fmla="*/ 2712 w 10000"/>
              <a:gd name="connsiteY54" fmla="*/ 546 h 10000"/>
              <a:gd name="connsiteX55" fmla="*/ 2712 w 10000"/>
              <a:gd name="connsiteY55" fmla="*/ 656 h 10000"/>
              <a:gd name="connsiteX56" fmla="*/ 2712 w 10000"/>
              <a:gd name="connsiteY56" fmla="*/ 874 h 10000"/>
              <a:gd name="connsiteX57" fmla="*/ 2440 w 10000"/>
              <a:gd name="connsiteY57" fmla="*/ 1298 h 10000"/>
              <a:gd name="connsiteX58" fmla="*/ 2440 w 10000"/>
              <a:gd name="connsiteY58" fmla="*/ 1516 h 10000"/>
              <a:gd name="connsiteX59" fmla="*/ 2170 w 10000"/>
              <a:gd name="connsiteY59" fmla="*/ 1844 h 10000"/>
              <a:gd name="connsiteX60" fmla="*/ 2170 w 10000"/>
              <a:gd name="connsiteY60" fmla="*/ 2391 h 10000"/>
              <a:gd name="connsiteX61" fmla="*/ 1898 w 10000"/>
              <a:gd name="connsiteY61" fmla="*/ 2937 h 10000"/>
              <a:gd name="connsiteX62" fmla="*/ 1898 w 10000"/>
              <a:gd name="connsiteY62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8914 w 10000"/>
              <a:gd name="connsiteY14" fmla="*/ 10000 h 10000"/>
              <a:gd name="connsiteX15" fmla="*/ 4846 w 10000"/>
              <a:gd name="connsiteY15" fmla="*/ 10000 h 10000"/>
              <a:gd name="connsiteX16" fmla="*/ 4305 w 10000"/>
              <a:gd name="connsiteY16" fmla="*/ 9891 h 10000"/>
              <a:gd name="connsiteX17" fmla="*/ 3762 w 10000"/>
              <a:gd name="connsiteY17" fmla="*/ 9891 h 10000"/>
              <a:gd name="connsiteX18" fmla="*/ 3254 w 10000"/>
              <a:gd name="connsiteY18" fmla="*/ 9781 h 10000"/>
              <a:gd name="connsiteX19" fmla="*/ 2712 w 10000"/>
              <a:gd name="connsiteY19" fmla="*/ 9672 h 10000"/>
              <a:gd name="connsiteX20" fmla="*/ 2440 w 10000"/>
              <a:gd name="connsiteY20" fmla="*/ 9563 h 10000"/>
              <a:gd name="connsiteX21" fmla="*/ 1898 w 10000"/>
              <a:gd name="connsiteY21" fmla="*/ 9344 h 10000"/>
              <a:gd name="connsiteX22" fmla="*/ 1628 w 10000"/>
              <a:gd name="connsiteY22" fmla="*/ 9126 h 10000"/>
              <a:gd name="connsiteX23" fmla="*/ 1356 w 10000"/>
              <a:gd name="connsiteY23" fmla="*/ 8811 h 10000"/>
              <a:gd name="connsiteX24" fmla="*/ 1085 w 10000"/>
              <a:gd name="connsiteY24" fmla="*/ 8593 h 10000"/>
              <a:gd name="connsiteX25" fmla="*/ 813 w 10000"/>
              <a:gd name="connsiteY25" fmla="*/ 8374 h 10000"/>
              <a:gd name="connsiteX26" fmla="*/ 813 w 10000"/>
              <a:gd name="connsiteY26" fmla="*/ 8156 h 10000"/>
              <a:gd name="connsiteX27" fmla="*/ 543 w 10000"/>
              <a:gd name="connsiteY27" fmla="*/ 7937 h 10000"/>
              <a:gd name="connsiteX28" fmla="*/ 543 w 10000"/>
              <a:gd name="connsiteY28" fmla="*/ 7609 h 10000"/>
              <a:gd name="connsiteX29" fmla="*/ 543 w 10000"/>
              <a:gd name="connsiteY29" fmla="*/ 7391 h 10000"/>
              <a:gd name="connsiteX30" fmla="*/ 543 w 10000"/>
              <a:gd name="connsiteY30" fmla="*/ 6954 h 10000"/>
              <a:gd name="connsiteX31" fmla="*/ 543 w 10000"/>
              <a:gd name="connsiteY31" fmla="*/ 6626 h 10000"/>
              <a:gd name="connsiteX32" fmla="*/ 543 w 10000"/>
              <a:gd name="connsiteY32" fmla="*/ 6202 h 10000"/>
              <a:gd name="connsiteX33" fmla="*/ 543 w 10000"/>
              <a:gd name="connsiteY33" fmla="*/ 4454 h 10000"/>
              <a:gd name="connsiteX34" fmla="*/ 543 w 10000"/>
              <a:gd name="connsiteY34" fmla="*/ 2719 h 10000"/>
              <a:gd name="connsiteX35" fmla="*/ 543 w 10000"/>
              <a:gd name="connsiteY35" fmla="*/ 2281 h 10000"/>
              <a:gd name="connsiteX36" fmla="*/ 543 w 10000"/>
              <a:gd name="connsiteY36" fmla="*/ 1954 h 10000"/>
              <a:gd name="connsiteX37" fmla="*/ 543 w 10000"/>
              <a:gd name="connsiteY37" fmla="*/ 1626 h 10000"/>
              <a:gd name="connsiteX38" fmla="*/ 543 w 10000"/>
              <a:gd name="connsiteY38" fmla="*/ 1298 h 10000"/>
              <a:gd name="connsiteX39" fmla="*/ 543 w 10000"/>
              <a:gd name="connsiteY39" fmla="*/ 1093 h 10000"/>
              <a:gd name="connsiteX40" fmla="*/ 543 w 10000"/>
              <a:gd name="connsiteY40" fmla="*/ 874 h 10000"/>
              <a:gd name="connsiteX41" fmla="*/ 543 w 10000"/>
              <a:gd name="connsiteY41" fmla="*/ 656 h 10000"/>
              <a:gd name="connsiteX42" fmla="*/ 271 w 10000"/>
              <a:gd name="connsiteY42" fmla="*/ 546 h 10000"/>
              <a:gd name="connsiteX43" fmla="*/ 0 w 10000"/>
              <a:gd name="connsiteY43" fmla="*/ 328 h 10000"/>
              <a:gd name="connsiteX44" fmla="*/ 0 w 10000"/>
              <a:gd name="connsiteY44" fmla="*/ 219 h 10000"/>
              <a:gd name="connsiteX45" fmla="*/ 0 w 10000"/>
              <a:gd name="connsiteY45" fmla="*/ 109 h 10000"/>
              <a:gd name="connsiteX46" fmla="*/ 271 w 10000"/>
              <a:gd name="connsiteY46" fmla="*/ 0 h 10000"/>
              <a:gd name="connsiteX47" fmla="*/ 271 w 10000"/>
              <a:gd name="connsiteY47" fmla="*/ 0 h 10000"/>
              <a:gd name="connsiteX48" fmla="*/ 813 w 10000"/>
              <a:gd name="connsiteY48" fmla="*/ 0 h 10000"/>
              <a:gd name="connsiteX49" fmla="*/ 1085 w 10000"/>
              <a:gd name="connsiteY49" fmla="*/ 0 h 10000"/>
              <a:gd name="connsiteX50" fmla="*/ 1628 w 10000"/>
              <a:gd name="connsiteY50" fmla="*/ 109 h 10000"/>
              <a:gd name="connsiteX51" fmla="*/ 2170 w 10000"/>
              <a:gd name="connsiteY51" fmla="*/ 328 h 10000"/>
              <a:gd name="connsiteX52" fmla="*/ 2440 w 10000"/>
              <a:gd name="connsiteY52" fmla="*/ 437 h 10000"/>
              <a:gd name="connsiteX53" fmla="*/ 2712 w 10000"/>
              <a:gd name="connsiteY53" fmla="*/ 546 h 10000"/>
              <a:gd name="connsiteX54" fmla="*/ 2712 w 10000"/>
              <a:gd name="connsiteY54" fmla="*/ 656 h 10000"/>
              <a:gd name="connsiteX55" fmla="*/ 2712 w 10000"/>
              <a:gd name="connsiteY55" fmla="*/ 874 h 10000"/>
              <a:gd name="connsiteX56" fmla="*/ 2440 w 10000"/>
              <a:gd name="connsiteY56" fmla="*/ 1298 h 10000"/>
              <a:gd name="connsiteX57" fmla="*/ 2440 w 10000"/>
              <a:gd name="connsiteY57" fmla="*/ 1516 h 10000"/>
              <a:gd name="connsiteX58" fmla="*/ 2170 w 10000"/>
              <a:gd name="connsiteY58" fmla="*/ 1844 h 10000"/>
              <a:gd name="connsiteX59" fmla="*/ 2170 w 10000"/>
              <a:gd name="connsiteY59" fmla="*/ 2391 h 10000"/>
              <a:gd name="connsiteX60" fmla="*/ 1898 w 10000"/>
              <a:gd name="connsiteY60" fmla="*/ 2937 h 10000"/>
              <a:gd name="connsiteX61" fmla="*/ 1898 w 10000"/>
              <a:gd name="connsiteY61" fmla="*/ 2937 h 10000"/>
              <a:gd name="connsiteX0" fmla="*/ 1898 w 10000"/>
              <a:gd name="connsiteY0" fmla="*/ 2937 h 10000"/>
              <a:gd name="connsiteX1" fmla="*/ 1898 w 10000"/>
              <a:gd name="connsiteY1" fmla="*/ 3484 h 10000"/>
              <a:gd name="connsiteX2" fmla="*/ 1898 w 10000"/>
              <a:gd name="connsiteY2" fmla="*/ 4016 h 10000"/>
              <a:gd name="connsiteX3" fmla="*/ 1898 w 10000"/>
              <a:gd name="connsiteY3" fmla="*/ 4563 h 10000"/>
              <a:gd name="connsiteX4" fmla="*/ 1898 w 10000"/>
              <a:gd name="connsiteY4" fmla="*/ 5000 h 10000"/>
              <a:gd name="connsiteX5" fmla="*/ 1628 w 10000"/>
              <a:gd name="connsiteY5" fmla="*/ 5437 h 10000"/>
              <a:gd name="connsiteX6" fmla="*/ 1628 w 10000"/>
              <a:gd name="connsiteY6" fmla="*/ 5984 h 10000"/>
              <a:gd name="connsiteX7" fmla="*/ 1898 w 10000"/>
              <a:gd name="connsiteY7" fmla="*/ 7063 h 10000"/>
              <a:gd name="connsiteX8" fmla="*/ 1898 w 10000"/>
              <a:gd name="connsiteY8" fmla="*/ 7500 h 10000"/>
              <a:gd name="connsiteX9" fmla="*/ 2170 w 10000"/>
              <a:gd name="connsiteY9" fmla="*/ 7937 h 10000"/>
              <a:gd name="connsiteX10" fmla="*/ 2440 w 10000"/>
              <a:gd name="connsiteY10" fmla="*/ 8265 h 10000"/>
              <a:gd name="connsiteX11" fmla="*/ 2712 w 10000"/>
              <a:gd name="connsiteY11" fmla="*/ 8593 h 10000"/>
              <a:gd name="connsiteX12" fmla="*/ 2982 w 10000"/>
              <a:gd name="connsiteY12" fmla="*/ 8702 h 10000"/>
              <a:gd name="connsiteX13" fmla="*/ 10000 w 10000"/>
              <a:gd name="connsiteY13" fmla="*/ 9891 h 10000"/>
              <a:gd name="connsiteX14" fmla="*/ 4846 w 10000"/>
              <a:gd name="connsiteY14" fmla="*/ 10000 h 10000"/>
              <a:gd name="connsiteX15" fmla="*/ 4305 w 10000"/>
              <a:gd name="connsiteY15" fmla="*/ 9891 h 10000"/>
              <a:gd name="connsiteX16" fmla="*/ 3762 w 10000"/>
              <a:gd name="connsiteY16" fmla="*/ 9891 h 10000"/>
              <a:gd name="connsiteX17" fmla="*/ 3254 w 10000"/>
              <a:gd name="connsiteY17" fmla="*/ 9781 h 10000"/>
              <a:gd name="connsiteX18" fmla="*/ 2712 w 10000"/>
              <a:gd name="connsiteY18" fmla="*/ 9672 h 10000"/>
              <a:gd name="connsiteX19" fmla="*/ 2440 w 10000"/>
              <a:gd name="connsiteY19" fmla="*/ 9563 h 10000"/>
              <a:gd name="connsiteX20" fmla="*/ 1898 w 10000"/>
              <a:gd name="connsiteY20" fmla="*/ 9344 h 10000"/>
              <a:gd name="connsiteX21" fmla="*/ 1628 w 10000"/>
              <a:gd name="connsiteY21" fmla="*/ 9126 h 10000"/>
              <a:gd name="connsiteX22" fmla="*/ 1356 w 10000"/>
              <a:gd name="connsiteY22" fmla="*/ 8811 h 10000"/>
              <a:gd name="connsiteX23" fmla="*/ 1085 w 10000"/>
              <a:gd name="connsiteY23" fmla="*/ 8593 h 10000"/>
              <a:gd name="connsiteX24" fmla="*/ 813 w 10000"/>
              <a:gd name="connsiteY24" fmla="*/ 8374 h 10000"/>
              <a:gd name="connsiteX25" fmla="*/ 813 w 10000"/>
              <a:gd name="connsiteY25" fmla="*/ 8156 h 10000"/>
              <a:gd name="connsiteX26" fmla="*/ 543 w 10000"/>
              <a:gd name="connsiteY26" fmla="*/ 7937 h 10000"/>
              <a:gd name="connsiteX27" fmla="*/ 543 w 10000"/>
              <a:gd name="connsiteY27" fmla="*/ 7609 h 10000"/>
              <a:gd name="connsiteX28" fmla="*/ 543 w 10000"/>
              <a:gd name="connsiteY28" fmla="*/ 7391 h 10000"/>
              <a:gd name="connsiteX29" fmla="*/ 543 w 10000"/>
              <a:gd name="connsiteY29" fmla="*/ 6954 h 10000"/>
              <a:gd name="connsiteX30" fmla="*/ 543 w 10000"/>
              <a:gd name="connsiteY30" fmla="*/ 6626 h 10000"/>
              <a:gd name="connsiteX31" fmla="*/ 543 w 10000"/>
              <a:gd name="connsiteY31" fmla="*/ 6202 h 10000"/>
              <a:gd name="connsiteX32" fmla="*/ 543 w 10000"/>
              <a:gd name="connsiteY32" fmla="*/ 4454 h 10000"/>
              <a:gd name="connsiteX33" fmla="*/ 543 w 10000"/>
              <a:gd name="connsiteY33" fmla="*/ 2719 h 10000"/>
              <a:gd name="connsiteX34" fmla="*/ 543 w 10000"/>
              <a:gd name="connsiteY34" fmla="*/ 2281 h 10000"/>
              <a:gd name="connsiteX35" fmla="*/ 543 w 10000"/>
              <a:gd name="connsiteY35" fmla="*/ 1954 h 10000"/>
              <a:gd name="connsiteX36" fmla="*/ 543 w 10000"/>
              <a:gd name="connsiteY36" fmla="*/ 1626 h 10000"/>
              <a:gd name="connsiteX37" fmla="*/ 543 w 10000"/>
              <a:gd name="connsiteY37" fmla="*/ 1298 h 10000"/>
              <a:gd name="connsiteX38" fmla="*/ 543 w 10000"/>
              <a:gd name="connsiteY38" fmla="*/ 1093 h 10000"/>
              <a:gd name="connsiteX39" fmla="*/ 543 w 10000"/>
              <a:gd name="connsiteY39" fmla="*/ 874 h 10000"/>
              <a:gd name="connsiteX40" fmla="*/ 543 w 10000"/>
              <a:gd name="connsiteY40" fmla="*/ 656 h 10000"/>
              <a:gd name="connsiteX41" fmla="*/ 271 w 10000"/>
              <a:gd name="connsiteY41" fmla="*/ 546 h 10000"/>
              <a:gd name="connsiteX42" fmla="*/ 0 w 10000"/>
              <a:gd name="connsiteY42" fmla="*/ 328 h 10000"/>
              <a:gd name="connsiteX43" fmla="*/ 0 w 10000"/>
              <a:gd name="connsiteY43" fmla="*/ 219 h 10000"/>
              <a:gd name="connsiteX44" fmla="*/ 0 w 10000"/>
              <a:gd name="connsiteY44" fmla="*/ 109 h 10000"/>
              <a:gd name="connsiteX45" fmla="*/ 271 w 10000"/>
              <a:gd name="connsiteY45" fmla="*/ 0 h 10000"/>
              <a:gd name="connsiteX46" fmla="*/ 271 w 10000"/>
              <a:gd name="connsiteY46" fmla="*/ 0 h 10000"/>
              <a:gd name="connsiteX47" fmla="*/ 813 w 10000"/>
              <a:gd name="connsiteY47" fmla="*/ 0 h 10000"/>
              <a:gd name="connsiteX48" fmla="*/ 1085 w 10000"/>
              <a:gd name="connsiteY48" fmla="*/ 0 h 10000"/>
              <a:gd name="connsiteX49" fmla="*/ 1628 w 10000"/>
              <a:gd name="connsiteY49" fmla="*/ 109 h 10000"/>
              <a:gd name="connsiteX50" fmla="*/ 2170 w 10000"/>
              <a:gd name="connsiteY50" fmla="*/ 328 h 10000"/>
              <a:gd name="connsiteX51" fmla="*/ 2440 w 10000"/>
              <a:gd name="connsiteY51" fmla="*/ 437 h 10000"/>
              <a:gd name="connsiteX52" fmla="*/ 2712 w 10000"/>
              <a:gd name="connsiteY52" fmla="*/ 546 h 10000"/>
              <a:gd name="connsiteX53" fmla="*/ 2712 w 10000"/>
              <a:gd name="connsiteY53" fmla="*/ 656 h 10000"/>
              <a:gd name="connsiteX54" fmla="*/ 2712 w 10000"/>
              <a:gd name="connsiteY54" fmla="*/ 874 h 10000"/>
              <a:gd name="connsiteX55" fmla="*/ 2440 w 10000"/>
              <a:gd name="connsiteY55" fmla="*/ 1298 h 10000"/>
              <a:gd name="connsiteX56" fmla="*/ 2440 w 10000"/>
              <a:gd name="connsiteY56" fmla="*/ 1516 h 10000"/>
              <a:gd name="connsiteX57" fmla="*/ 2170 w 10000"/>
              <a:gd name="connsiteY57" fmla="*/ 1844 h 10000"/>
              <a:gd name="connsiteX58" fmla="*/ 2170 w 10000"/>
              <a:gd name="connsiteY58" fmla="*/ 2391 h 10000"/>
              <a:gd name="connsiteX59" fmla="*/ 1898 w 10000"/>
              <a:gd name="connsiteY59" fmla="*/ 2937 h 10000"/>
              <a:gd name="connsiteX60" fmla="*/ 1898 w 10000"/>
              <a:gd name="connsiteY60" fmla="*/ 2937 h 10000"/>
              <a:gd name="connsiteX0" fmla="*/ 1898 w 4846"/>
              <a:gd name="connsiteY0" fmla="*/ 2937 h 10000"/>
              <a:gd name="connsiteX1" fmla="*/ 1898 w 4846"/>
              <a:gd name="connsiteY1" fmla="*/ 3484 h 10000"/>
              <a:gd name="connsiteX2" fmla="*/ 1898 w 4846"/>
              <a:gd name="connsiteY2" fmla="*/ 4016 h 10000"/>
              <a:gd name="connsiteX3" fmla="*/ 1898 w 4846"/>
              <a:gd name="connsiteY3" fmla="*/ 4563 h 10000"/>
              <a:gd name="connsiteX4" fmla="*/ 1898 w 4846"/>
              <a:gd name="connsiteY4" fmla="*/ 5000 h 10000"/>
              <a:gd name="connsiteX5" fmla="*/ 1628 w 4846"/>
              <a:gd name="connsiteY5" fmla="*/ 5437 h 10000"/>
              <a:gd name="connsiteX6" fmla="*/ 1628 w 4846"/>
              <a:gd name="connsiteY6" fmla="*/ 5984 h 10000"/>
              <a:gd name="connsiteX7" fmla="*/ 1898 w 4846"/>
              <a:gd name="connsiteY7" fmla="*/ 7063 h 10000"/>
              <a:gd name="connsiteX8" fmla="*/ 1898 w 4846"/>
              <a:gd name="connsiteY8" fmla="*/ 7500 h 10000"/>
              <a:gd name="connsiteX9" fmla="*/ 2170 w 4846"/>
              <a:gd name="connsiteY9" fmla="*/ 7937 h 10000"/>
              <a:gd name="connsiteX10" fmla="*/ 2440 w 4846"/>
              <a:gd name="connsiteY10" fmla="*/ 8265 h 10000"/>
              <a:gd name="connsiteX11" fmla="*/ 2712 w 4846"/>
              <a:gd name="connsiteY11" fmla="*/ 8593 h 10000"/>
              <a:gd name="connsiteX12" fmla="*/ 2982 w 4846"/>
              <a:gd name="connsiteY12" fmla="*/ 8702 h 10000"/>
              <a:gd name="connsiteX13" fmla="*/ 4846 w 4846"/>
              <a:gd name="connsiteY13" fmla="*/ 10000 h 10000"/>
              <a:gd name="connsiteX14" fmla="*/ 4305 w 4846"/>
              <a:gd name="connsiteY14" fmla="*/ 9891 h 10000"/>
              <a:gd name="connsiteX15" fmla="*/ 3762 w 4846"/>
              <a:gd name="connsiteY15" fmla="*/ 9891 h 10000"/>
              <a:gd name="connsiteX16" fmla="*/ 3254 w 4846"/>
              <a:gd name="connsiteY16" fmla="*/ 9781 h 10000"/>
              <a:gd name="connsiteX17" fmla="*/ 2712 w 4846"/>
              <a:gd name="connsiteY17" fmla="*/ 9672 h 10000"/>
              <a:gd name="connsiteX18" fmla="*/ 2440 w 4846"/>
              <a:gd name="connsiteY18" fmla="*/ 9563 h 10000"/>
              <a:gd name="connsiteX19" fmla="*/ 1898 w 4846"/>
              <a:gd name="connsiteY19" fmla="*/ 9344 h 10000"/>
              <a:gd name="connsiteX20" fmla="*/ 1628 w 4846"/>
              <a:gd name="connsiteY20" fmla="*/ 9126 h 10000"/>
              <a:gd name="connsiteX21" fmla="*/ 1356 w 4846"/>
              <a:gd name="connsiteY21" fmla="*/ 8811 h 10000"/>
              <a:gd name="connsiteX22" fmla="*/ 1085 w 4846"/>
              <a:gd name="connsiteY22" fmla="*/ 8593 h 10000"/>
              <a:gd name="connsiteX23" fmla="*/ 813 w 4846"/>
              <a:gd name="connsiteY23" fmla="*/ 8374 h 10000"/>
              <a:gd name="connsiteX24" fmla="*/ 813 w 4846"/>
              <a:gd name="connsiteY24" fmla="*/ 8156 h 10000"/>
              <a:gd name="connsiteX25" fmla="*/ 543 w 4846"/>
              <a:gd name="connsiteY25" fmla="*/ 7937 h 10000"/>
              <a:gd name="connsiteX26" fmla="*/ 543 w 4846"/>
              <a:gd name="connsiteY26" fmla="*/ 7609 h 10000"/>
              <a:gd name="connsiteX27" fmla="*/ 543 w 4846"/>
              <a:gd name="connsiteY27" fmla="*/ 7391 h 10000"/>
              <a:gd name="connsiteX28" fmla="*/ 543 w 4846"/>
              <a:gd name="connsiteY28" fmla="*/ 6954 h 10000"/>
              <a:gd name="connsiteX29" fmla="*/ 543 w 4846"/>
              <a:gd name="connsiteY29" fmla="*/ 6626 h 10000"/>
              <a:gd name="connsiteX30" fmla="*/ 543 w 4846"/>
              <a:gd name="connsiteY30" fmla="*/ 6202 h 10000"/>
              <a:gd name="connsiteX31" fmla="*/ 543 w 4846"/>
              <a:gd name="connsiteY31" fmla="*/ 4454 h 10000"/>
              <a:gd name="connsiteX32" fmla="*/ 543 w 4846"/>
              <a:gd name="connsiteY32" fmla="*/ 2719 h 10000"/>
              <a:gd name="connsiteX33" fmla="*/ 543 w 4846"/>
              <a:gd name="connsiteY33" fmla="*/ 2281 h 10000"/>
              <a:gd name="connsiteX34" fmla="*/ 543 w 4846"/>
              <a:gd name="connsiteY34" fmla="*/ 1954 h 10000"/>
              <a:gd name="connsiteX35" fmla="*/ 543 w 4846"/>
              <a:gd name="connsiteY35" fmla="*/ 1626 h 10000"/>
              <a:gd name="connsiteX36" fmla="*/ 543 w 4846"/>
              <a:gd name="connsiteY36" fmla="*/ 1298 h 10000"/>
              <a:gd name="connsiteX37" fmla="*/ 543 w 4846"/>
              <a:gd name="connsiteY37" fmla="*/ 1093 h 10000"/>
              <a:gd name="connsiteX38" fmla="*/ 543 w 4846"/>
              <a:gd name="connsiteY38" fmla="*/ 874 h 10000"/>
              <a:gd name="connsiteX39" fmla="*/ 543 w 4846"/>
              <a:gd name="connsiteY39" fmla="*/ 656 h 10000"/>
              <a:gd name="connsiteX40" fmla="*/ 271 w 4846"/>
              <a:gd name="connsiteY40" fmla="*/ 546 h 10000"/>
              <a:gd name="connsiteX41" fmla="*/ 0 w 4846"/>
              <a:gd name="connsiteY41" fmla="*/ 328 h 10000"/>
              <a:gd name="connsiteX42" fmla="*/ 0 w 4846"/>
              <a:gd name="connsiteY42" fmla="*/ 219 h 10000"/>
              <a:gd name="connsiteX43" fmla="*/ 0 w 4846"/>
              <a:gd name="connsiteY43" fmla="*/ 109 h 10000"/>
              <a:gd name="connsiteX44" fmla="*/ 271 w 4846"/>
              <a:gd name="connsiteY44" fmla="*/ 0 h 10000"/>
              <a:gd name="connsiteX45" fmla="*/ 271 w 4846"/>
              <a:gd name="connsiteY45" fmla="*/ 0 h 10000"/>
              <a:gd name="connsiteX46" fmla="*/ 813 w 4846"/>
              <a:gd name="connsiteY46" fmla="*/ 0 h 10000"/>
              <a:gd name="connsiteX47" fmla="*/ 1085 w 4846"/>
              <a:gd name="connsiteY47" fmla="*/ 0 h 10000"/>
              <a:gd name="connsiteX48" fmla="*/ 1628 w 4846"/>
              <a:gd name="connsiteY48" fmla="*/ 109 h 10000"/>
              <a:gd name="connsiteX49" fmla="*/ 2170 w 4846"/>
              <a:gd name="connsiteY49" fmla="*/ 328 h 10000"/>
              <a:gd name="connsiteX50" fmla="*/ 2440 w 4846"/>
              <a:gd name="connsiteY50" fmla="*/ 437 h 10000"/>
              <a:gd name="connsiteX51" fmla="*/ 2712 w 4846"/>
              <a:gd name="connsiteY51" fmla="*/ 546 h 10000"/>
              <a:gd name="connsiteX52" fmla="*/ 2712 w 4846"/>
              <a:gd name="connsiteY52" fmla="*/ 656 h 10000"/>
              <a:gd name="connsiteX53" fmla="*/ 2712 w 4846"/>
              <a:gd name="connsiteY53" fmla="*/ 874 h 10000"/>
              <a:gd name="connsiteX54" fmla="*/ 2440 w 4846"/>
              <a:gd name="connsiteY54" fmla="*/ 1298 h 10000"/>
              <a:gd name="connsiteX55" fmla="*/ 2440 w 4846"/>
              <a:gd name="connsiteY55" fmla="*/ 1516 h 10000"/>
              <a:gd name="connsiteX56" fmla="*/ 2170 w 4846"/>
              <a:gd name="connsiteY56" fmla="*/ 1844 h 10000"/>
              <a:gd name="connsiteX57" fmla="*/ 2170 w 4846"/>
              <a:gd name="connsiteY57" fmla="*/ 2391 h 10000"/>
              <a:gd name="connsiteX58" fmla="*/ 1898 w 4846"/>
              <a:gd name="connsiteY58" fmla="*/ 2937 h 10000"/>
              <a:gd name="connsiteX59" fmla="*/ 1898 w 4846"/>
              <a:gd name="connsiteY59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7763 w 10000"/>
              <a:gd name="connsiteY14" fmla="*/ 9891 h 10000"/>
              <a:gd name="connsiteX15" fmla="*/ 6715 w 10000"/>
              <a:gd name="connsiteY15" fmla="*/ 9781 h 10000"/>
              <a:gd name="connsiteX16" fmla="*/ 5596 w 10000"/>
              <a:gd name="connsiteY16" fmla="*/ 9672 h 10000"/>
              <a:gd name="connsiteX17" fmla="*/ 5035 w 10000"/>
              <a:gd name="connsiteY17" fmla="*/ 9563 h 10000"/>
              <a:gd name="connsiteX18" fmla="*/ 3917 w 10000"/>
              <a:gd name="connsiteY18" fmla="*/ 9344 h 10000"/>
              <a:gd name="connsiteX19" fmla="*/ 3359 w 10000"/>
              <a:gd name="connsiteY19" fmla="*/ 9126 h 10000"/>
              <a:gd name="connsiteX20" fmla="*/ 2798 w 10000"/>
              <a:gd name="connsiteY20" fmla="*/ 8811 h 10000"/>
              <a:gd name="connsiteX21" fmla="*/ 2239 w 10000"/>
              <a:gd name="connsiteY21" fmla="*/ 8593 h 10000"/>
              <a:gd name="connsiteX22" fmla="*/ 1678 w 10000"/>
              <a:gd name="connsiteY22" fmla="*/ 8374 h 10000"/>
              <a:gd name="connsiteX23" fmla="*/ 1678 w 10000"/>
              <a:gd name="connsiteY23" fmla="*/ 8156 h 10000"/>
              <a:gd name="connsiteX24" fmla="*/ 1121 w 10000"/>
              <a:gd name="connsiteY24" fmla="*/ 7937 h 10000"/>
              <a:gd name="connsiteX25" fmla="*/ 1121 w 10000"/>
              <a:gd name="connsiteY25" fmla="*/ 7609 h 10000"/>
              <a:gd name="connsiteX26" fmla="*/ 1121 w 10000"/>
              <a:gd name="connsiteY26" fmla="*/ 7391 h 10000"/>
              <a:gd name="connsiteX27" fmla="*/ 1121 w 10000"/>
              <a:gd name="connsiteY27" fmla="*/ 6954 h 10000"/>
              <a:gd name="connsiteX28" fmla="*/ 1121 w 10000"/>
              <a:gd name="connsiteY28" fmla="*/ 6626 h 10000"/>
              <a:gd name="connsiteX29" fmla="*/ 1121 w 10000"/>
              <a:gd name="connsiteY29" fmla="*/ 6202 h 10000"/>
              <a:gd name="connsiteX30" fmla="*/ 1121 w 10000"/>
              <a:gd name="connsiteY30" fmla="*/ 4454 h 10000"/>
              <a:gd name="connsiteX31" fmla="*/ 1121 w 10000"/>
              <a:gd name="connsiteY31" fmla="*/ 2719 h 10000"/>
              <a:gd name="connsiteX32" fmla="*/ 1121 w 10000"/>
              <a:gd name="connsiteY32" fmla="*/ 2281 h 10000"/>
              <a:gd name="connsiteX33" fmla="*/ 1121 w 10000"/>
              <a:gd name="connsiteY33" fmla="*/ 1954 h 10000"/>
              <a:gd name="connsiteX34" fmla="*/ 1121 w 10000"/>
              <a:gd name="connsiteY34" fmla="*/ 1626 h 10000"/>
              <a:gd name="connsiteX35" fmla="*/ 1121 w 10000"/>
              <a:gd name="connsiteY35" fmla="*/ 1298 h 10000"/>
              <a:gd name="connsiteX36" fmla="*/ 1121 w 10000"/>
              <a:gd name="connsiteY36" fmla="*/ 1093 h 10000"/>
              <a:gd name="connsiteX37" fmla="*/ 1121 w 10000"/>
              <a:gd name="connsiteY37" fmla="*/ 874 h 10000"/>
              <a:gd name="connsiteX38" fmla="*/ 1121 w 10000"/>
              <a:gd name="connsiteY38" fmla="*/ 656 h 10000"/>
              <a:gd name="connsiteX39" fmla="*/ 559 w 10000"/>
              <a:gd name="connsiteY39" fmla="*/ 546 h 10000"/>
              <a:gd name="connsiteX40" fmla="*/ 0 w 10000"/>
              <a:gd name="connsiteY40" fmla="*/ 328 h 10000"/>
              <a:gd name="connsiteX41" fmla="*/ 0 w 10000"/>
              <a:gd name="connsiteY41" fmla="*/ 219 h 10000"/>
              <a:gd name="connsiteX42" fmla="*/ 0 w 10000"/>
              <a:gd name="connsiteY42" fmla="*/ 109 h 10000"/>
              <a:gd name="connsiteX43" fmla="*/ 559 w 10000"/>
              <a:gd name="connsiteY43" fmla="*/ 0 h 10000"/>
              <a:gd name="connsiteX44" fmla="*/ 559 w 10000"/>
              <a:gd name="connsiteY44" fmla="*/ 0 h 10000"/>
              <a:gd name="connsiteX45" fmla="*/ 1678 w 10000"/>
              <a:gd name="connsiteY45" fmla="*/ 0 h 10000"/>
              <a:gd name="connsiteX46" fmla="*/ 2239 w 10000"/>
              <a:gd name="connsiteY46" fmla="*/ 0 h 10000"/>
              <a:gd name="connsiteX47" fmla="*/ 3359 w 10000"/>
              <a:gd name="connsiteY47" fmla="*/ 109 h 10000"/>
              <a:gd name="connsiteX48" fmla="*/ 4478 w 10000"/>
              <a:gd name="connsiteY48" fmla="*/ 328 h 10000"/>
              <a:gd name="connsiteX49" fmla="*/ 5035 w 10000"/>
              <a:gd name="connsiteY49" fmla="*/ 437 h 10000"/>
              <a:gd name="connsiteX50" fmla="*/ 5596 w 10000"/>
              <a:gd name="connsiteY50" fmla="*/ 546 h 10000"/>
              <a:gd name="connsiteX51" fmla="*/ 5596 w 10000"/>
              <a:gd name="connsiteY51" fmla="*/ 656 h 10000"/>
              <a:gd name="connsiteX52" fmla="*/ 5596 w 10000"/>
              <a:gd name="connsiteY52" fmla="*/ 874 h 10000"/>
              <a:gd name="connsiteX53" fmla="*/ 5035 w 10000"/>
              <a:gd name="connsiteY53" fmla="*/ 1298 h 10000"/>
              <a:gd name="connsiteX54" fmla="*/ 5035 w 10000"/>
              <a:gd name="connsiteY54" fmla="*/ 1516 h 10000"/>
              <a:gd name="connsiteX55" fmla="*/ 4478 w 10000"/>
              <a:gd name="connsiteY55" fmla="*/ 1844 h 10000"/>
              <a:gd name="connsiteX56" fmla="*/ 4478 w 10000"/>
              <a:gd name="connsiteY56" fmla="*/ 2391 h 10000"/>
              <a:gd name="connsiteX57" fmla="*/ 3917 w 10000"/>
              <a:gd name="connsiteY57" fmla="*/ 2937 h 10000"/>
              <a:gd name="connsiteX58" fmla="*/ 3917 w 10000"/>
              <a:gd name="connsiteY58" fmla="*/ 2937 h 10000"/>
              <a:gd name="connsiteX0" fmla="*/ 3917 w 10000"/>
              <a:gd name="connsiteY0" fmla="*/ 2937 h 10000"/>
              <a:gd name="connsiteX1" fmla="*/ 3917 w 10000"/>
              <a:gd name="connsiteY1" fmla="*/ 3484 h 10000"/>
              <a:gd name="connsiteX2" fmla="*/ 3917 w 10000"/>
              <a:gd name="connsiteY2" fmla="*/ 4016 h 10000"/>
              <a:gd name="connsiteX3" fmla="*/ 3917 w 10000"/>
              <a:gd name="connsiteY3" fmla="*/ 4563 h 10000"/>
              <a:gd name="connsiteX4" fmla="*/ 3917 w 10000"/>
              <a:gd name="connsiteY4" fmla="*/ 5000 h 10000"/>
              <a:gd name="connsiteX5" fmla="*/ 3359 w 10000"/>
              <a:gd name="connsiteY5" fmla="*/ 5437 h 10000"/>
              <a:gd name="connsiteX6" fmla="*/ 3359 w 10000"/>
              <a:gd name="connsiteY6" fmla="*/ 5984 h 10000"/>
              <a:gd name="connsiteX7" fmla="*/ 3917 w 10000"/>
              <a:gd name="connsiteY7" fmla="*/ 7063 h 10000"/>
              <a:gd name="connsiteX8" fmla="*/ 3917 w 10000"/>
              <a:gd name="connsiteY8" fmla="*/ 7500 h 10000"/>
              <a:gd name="connsiteX9" fmla="*/ 4478 w 10000"/>
              <a:gd name="connsiteY9" fmla="*/ 7937 h 10000"/>
              <a:gd name="connsiteX10" fmla="*/ 5035 w 10000"/>
              <a:gd name="connsiteY10" fmla="*/ 8265 h 10000"/>
              <a:gd name="connsiteX11" fmla="*/ 5596 w 10000"/>
              <a:gd name="connsiteY11" fmla="*/ 8593 h 10000"/>
              <a:gd name="connsiteX12" fmla="*/ 6154 w 10000"/>
              <a:gd name="connsiteY12" fmla="*/ 8702 h 10000"/>
              <a:gd name="connsiteX13" fmla="*/ 10000 w 10000"/>
              <a:gd name="connsiteY13" fmla="*/ 10000 h 10000"/>
              <a:gd name="connsiteX14" fmla="*/ 6715 w 10000"/>
              <a:gd name="connsiteY14" fmla="*/ 9781 h 10000"/>
              <a:gd name="connsiteX15" fmla="*/ 5596 w 10000"/>
              <a:gd name="connsiteY15" fmla="*/ 9672 h 10000"/>
              <a:gd name="connsiteX16" fmla="*/ 5035 w 10000"/>
              <a:gd name="connsiteY16" fmla="*/ 9563 h 10000"/>
              <a:gd name="connsiteX17" fmla="*/ 3917 w 10000"/>
              <a:gd name="connsiteY17" fmla="*/ 9344 h 10000"/>
              <a:gd name="connsiteX18" fmla="*/ 3359 w 10000"/>
              <a:gd name="connsiteY18" fmla="*/ 9126 h 10000"/>
              <a:gd name="connsiteX19" fmla="*/ 2798 w 10000"/>
              <a:gd name="connsiteY19" fmla="*/ 8811 h 10000"/>
              <a:gd name="connsiteX20" fmla="*/ 2239 w 10000"/>
              <a:gd name="connsiteY20" fmla="*/ 8593 h 10000"/>
              <a:gd name="connsiteX21" fmla="*/ 1678 w 10000"/>
              <a:gd name="connsiteY21" fmla="*/ 8374 h 10000"/>
              <a:gd name="connsiteX22" fmla="*/ 1678 w 10000"/>
              <a:gd name="connsiteY22" fmla="*/ 8156 h 10000"/>
              <a:gd name="connsiteX23" fmla="*/ 1121 w 10000"/>
              <a:gd name="connsiteY23" fmla="*/ 7937 h 10000"/>
              <a:gd name="connsiteX24" fmla="*/ 1121 w 10000"/>
              <a:gd name="connsiteY24" fmla="*/ 7609 h 10000"/>
              <a:gd name="connsiteX25" fmla="*/ 1121 w 10000"/>
              <a:gd name="connsiteY25" fmla="*/ 7391 h 10000"/>
              <a:gd name="connsiteX26" fmla="*/ 1121 w 10000"/>
              <a:gd name="connsiteY26" fmla="*/ 6954 h 10000"/>
              <a:gd name="connsiteX27" fmla="*/ 1121 w 10000"/>
              <a:gd name="connsiteY27" fmla="*/ 6626 h 10000"/>
              <a:gd name="connsiteX28" fmla="*/ 1121 w 10000"/>
              <a:gd name="connsiteY28" fmla="*/ 6202 h 10000"/>
              <a:gd name="connsiteX29" fmla="*/ 1121 w 10000"/>
              <a:gd name="connsiteY29" fmla="*/ 4454 h 10000"/>
              <a:gd name="connsiteX30" fmla="*/ 1121 w 10000"/>
              <a:gd name="connsiteY30" fmla="*/ 2719 h 10000"/>
              <a:gd name="connsiteX31" fmla="*/ 1121 w 10000"/>
              <a:gd name="connsiteY31" fmla="*/ 2281 h 10000"/>
              <a:gd name="connsiteX32" fmla="*/ 1121 w 10000"/>
              <a:gd name="connsiteY32" fmla="*/ 1954 h 10000"/>
              <a:gd name="connsiteX33" fmla="*/ 1121 w 10000"/>
              <a:gd name="connsiteY33" fmla="*/ 1626 h 10000"/>
              <a:gd name="connsiteX34" fmla="*/ 1121 w 10000"/>
              <a:gd name="connsiteY34" fmla="*/ 1298 h 10000"/>
              <a:gd name="connsiteX35" fmla="*/ 1121 w 10000"/>
              <a:gd name="connsiteY35" fmla="*/ 1093 h 10000"/>
              <a:gd name="connsiteX36" fmla="*/ 1121 w 10000"/>
              <a:gd name="connsiteY36" fmla="*/ 874 h 10000"/>
              <a:gd name="connsiteX37" fmla="*/ 1121 w 10000"/>
              <a:gd name="connsiteY37" fmla="*/ 656 h 10000"/>
              <a:gd name="connsiteX38" fmla="*/ 559 w 10000"/>
              <a:gd name="connsiteY38" fmla="*/ 546 h 10000"/>
              <a:gd name="connsiteX39" fmla="*/ 0 w 10000"/>
              <a:gd name="connsiteY39" fmla="*/ 328 h 10000"/>
              <a:gd name="connsiteX40" fmla="*/ 0 w 10000"/>
              <a:gd name="connsiteY40" fmla="*/ 219 h 10000"/>
              <a:gd name="connsiteX41" fmla="*/ 0 w 10000"/>
              <a:gd name="connsiteY41" fmla="*/ 109 h 10000"/>
              <a:gd name="connsiteX42" fmla="*/ 559 w 10000"/>
              <a:gd name="connsiteY42" fmla="*/ 0 h 10000"/>
              <a:gd name="connsiteX43" fmla="*/ 559 w 10000"/>
              <a:gd name="connsiteY43" fmla="*/ 0 h 10000"/>
              <a:gd name="connsiteX44" fmla="*/ 1678 w 10000"/>
              <a:gd name="connsiteY44" fmla="*/ 0 h 10000"/>
              <a:gd name="connsiteX45" fmla="*/ 2239 w 10000"/>
              <a:gd name="connsiteY45" fmla="*/ 0 h 10000"/>
              <a:gd name="connsiteX46" fmla="*/ 3359 w 10000"/>
              <a:gd name="connsiteY46" fmla="*/ 109 h 10000"/>
              <a:gd name="connsiteX47" fmla="*/ 4478 w 10000"/>
              <a:gd name="connsiteY47" fmla="*/ 328 h 10000"/>
              <a:gd name="connsiteX48" fmla="*/ 5035 w 10000"/>
              <a:gd name="connsiteY48" fmla="*/ 437 h 10000"/>
              <a:gd name="connsiteX49" fmla="*/ 5596 w 10000"/>
              <a:gd name="connsiteY49" fmla="*/ 546 h 10000"/>
              <a:gd name="connsiteX50" fmla="*/ 5596 w 10000"/>
              <a:gd name="connsiteY50" fmla="*/ 656 h 10000"/>
              <a:gd name="connsiteX51" fmla="*/ 5596 w 10000"/>
              <a:gd name="connsiteY51" fmla="*/ 874 h 10000"/>
              <a:gd name="connsiteX52" fmla="*/ 5035 w 10000"/>
              <a:gd name="connsiteY52" fmla="*/ 1298 h 10000"/>
              <a:gd name="connsiteX53" fmla="*/ 5035 w 10000"/>
              <a:gd name="connsiteY53" fmla="*/ 1516 h 10000"/>
              <a:gd name="connsiteX54" fmla="*/ 4478 w 10000"/>
              <a:gd name="connsiteY54" fmla="*/ 1844 h 10000"/>
              <a:gd name="connsiteX55" fmla="*/ 4478 w 10000"/>
              <a:gd name="connsiteY55" fmla="*/ 2391 h 10000"/>
              <a:gd name="connsiteX56" fmla="*/ 3917 w 10000"/>
              <a:gd name="connsiteY56" fmla="*/ 2937 h 10000"/>
              <a:gd name="connsiteX57" fmla="*/ 3917 w 10000"/>
              <a:gd name="connsiteY57" fmla="*/ 2937 h 10000"/>
              <a:gd name="connsiteX0" fmla="*/ 3917 w 6715"/>
              <a:gd name="connsiteY0" fmla="*/ 2937 h 9781"/>
              <a:gd name="connsiteX1" fmla="*/ 3917 w 6715"/>
              <a:gd name="connsiteY1" fmla="*/ 3484 h 9781"/>
              <a:gd name="connsiteX2" fmla="*/ 3917 w 6715"/>
              <a:gd name="connsiteY2" fmla="*/ 4016 h 9781"/>
              <a:gd name="connsiteX3" fmla="*/ 3917 w 6715"/>
              <a:gd name="connsiteY3" fmla="*/ 4563 h 9781"/>
              <a:gd name="connsiteX4" fmla="*/ 3917 w 6715"/>
              <a:gd name="connsiteY4" fmla="*/ 5000 h 9781"/>
              <a:gd name="connsiteX5" fmla="*/ 3359 w 6715"/>
              <a:gd name="connsiteY5" fmla="*/ 5437 h 9781"/>
              <a:gd name="connsiteX6" fmla="*/ 3359 w 6715"/>
              <a:gd name="connsiteY6" fmla="*/ 5984 h 9781"/>
              <a:gd name="connsiteX7" fmla="*/ 3917 w 6715"/>
              <a:gd name="connsiteY7" fmla="*/ 7063 h 9781"/>
              <a:gd name="connsiteX8" fmla="*/ 3917 w 6715"/>
              <a:gd name="connsiteY8" fmla="*/ 7500 h 9781"/>
              <a:gd name="connsiteX9" fmla="*/ 4478 w 6715"/>
              <a:gd name="connsiteY9" fmla="*/ 7937 h 9781"/>
              <a:gd name="connsiteX10" fmla="*/ 5035 w 6715"/>
              <a:gd name="connsiteY10" fmla="*/ 8265 h 9781"/>
              <a:gd name="connsiteX11" fmla="*/ 5596 w 6715"/>
              <a:gd name="connsiteY11" fmla="*/ 8593 h 9781"/>
              <a:gd name="connsiteX12" fmla="*/ 6154 w 6715"/>
              <a:gd name="connsiteY12" fmla="*/ 8702 h 9781"/>
              <a:gd name="connsiteX13" fmla="*/ 6715 w 6715"/>
              <a:gd name="connsiteY13" fmla="*/ 9781 h 9781"/>
              <a:gd name="connsiteX14" fmla="*/ 5596 w 6715"/>
              <a:gd name="connsiteY14" fmla="*/ 9672 h 9781"/>
              <a:gd name="connsiteX15" fmla="*/ 5035 w 6715"/>
              <a:gd name="connsiteY15" fmla="*/ 9563 h 9781"/>
              <a:gd name="connsiteX16" fmla="*/ 3917 w 6715"/>
              <a:gd name="connsiteY16" fmla="*/ 9344 h 9781"/>
              <a:gd name="connsiteX17" fmla="*/ 3359 w 6715"/>
              <a:gd name="connsiteY17" fmla="*/ 9126 h 9781"/>
              <a:gd name="connsiteX18" fmla="*/ 2798 w 6715"/>
              <a:gd name="connsiteY18" fmla="*/ 8811 h 9781"/>
              <a:gd name="connsiteX19" fmla="*/ 2239 w 6715"/>
              <a:gd name="connsiteY19" fmla="*/ 8593 h 9781"/>
              <a:gd name="connsiteX20" fmla="*/ 1678 w 6715"/>
              <a:gd name="connsiteY20" fmla="*/ 8374 h 9781"/>
              <a:gd name="connsiteX21" fmla="*/ 1678 w 6715"/>
              <a:gd name="connsiteY21" fmla="*/ 8156 h 9781"/>
              <a:gd name="connsiteX22" fmla="*/ 1121 w 6715"/>
              <a:gd name="connsiteY22" fmla="*/ 7937 h 9781"/>
              <a:gd name="connsiteX23" fmla="*/ 1121 w 6715"/>
              <a:gd name="connsiteY23" fmla="*/ 7609 h 9781"/>
              <a:gd name="connsiteX24" fmla="*/ 1121 w 6715"/>
              <a:gd name="connsiteY24" fmla="*/ 7391 h 9781"/>
              <a:gd name="connsiteX25" fmla="*/ 1121 w 6715"/>
              <a:gd name="connsiteY25" fmla="*/ 6954 h 9781"/>
              <a:gd name="connsiteX26" fmla="*/ 1121 w 6715"/>
              <a:gd name="connsiteY26" fmla="*/ 6626 h 9781"/>
              <a:gd name="connsiteX27" fmla="*/ 1121 w 6715"/>
              <a:gd name="connsiteY27" fmla="*/ 6202 h 9781"/>
              <a:gd name="connsiteX28" fmla="*/ 1121 w 6715"/>
              <a:gd name="connsiteY28" fmla="*/ 4454 h 9781"/>
              <a:gd name="connsiteX29" fmla="*/ 1121 w 6715"/>
              <a:gd name="connsiteY29" fmla="*/ 2719 h 9781"/>
              <a:gd name="connsiteX30" fmla="*/ 1121 w 6715"/>
              <a:gd name="connsiteY30" fmla="*/ 2281 h 9781"/>
              <a:gd name="connsiteX31" fmla="*/ 1121 w 6715"/>
              <a:gd name="connsiteY31" fmla="*/ 1954 h 9781"/>
              <a:gd name="connsiteX32" fmla="*/ 1121 w 6715"/>
              <a:gd name="connsiteY32" fmla="*/ 1626 h 9781"/>
              <a:gd name="connsiteX33" fmla="*/ 1121 w 6715"/>
              <a:gd name="connsiteY33" fmla="*/ 1298 h 9781"/>
              <a:gd name="connsiteX34" fmla="*/ 1121 w 6715"/>
              <a:gd name="connsiteY34" fmla="*/ 1093 h 9781"/>
              <a:gd name="connsiteX35" fmla="*/ 1121 w 6715"/>
              <a:gd name="connsiteY35" fmla="*/ 874 h 9781"/>
              <a:gd name="connsiteX36" fmla="*/ 1121 w 6715"/>
              <a:gd name="connsiteY36" fmla="*/ 656 h 9781"/>
              <a:gd name="connsiteX37" fmla="*/ 559 w 6715"/>
              <a:gd name="connsiteY37" fmla="*/ 546 h 9781"/>
              <a:gd name="connsiteX38" fmla="*/ 0 w 6715"/>
              <a:gd name="connsiteY38" fmla="*/ 328 h 9781"/>
              <a:gd name="connsiteX39" fmla="*/ 0 w 6715"/>
              <a:gd name="connsiteY39" fmla="*/ 219 h 9781"/>
              <a:gd name="connsiteX40" fmla="*/ 0 w 6715"/>
              <a:gd name="connsiteY40" fmla="*/ 109 h 9781"/>
              <a:gd name="connsiteX41" fmla="*/ 559 w 6715"/>
              <a:gd name="connsiteY41" fmla="*/ 0 h 9781"/>
              <a:gd name="connsiteX42" fmla="*/ 559 w 6715"/>
              <a:gd name="connsiteY42" fmla="*/ 0 h 9781"/>
              <a:gd name="connsiteX43" fmla="*/ 1678 w 6715"/>
              <a:gd name="connsiteY43" fmla="*/ 0 h 9781"/>
              <a:gd name="connsiteX44" fmla="*/ 2239 w 6715"/>
              <a:gd name="connsiteY44" fmla="*/ 0 h 9781"/>
              <a:gd name="connsiteX45" fmla="*/ 3359 w 6715"/>
              <a:gd name="connsiteY45" fmla="*/ 109 h 9781"/>
              <a:gd name="connsiteX46" fmla="*/ 4478 w 6715"/>
              <a:gd name="connsiteY46" fmla="*/ 328 h 9781"/>
              <a:gd name="connsiteX47" fmla="*/ 5035 w 6715"/>
              <a:gd name="connsiteY47" fmla="*/ 437 h 9781"/>
              <a:gd name="connsiteX48" fmla="*/ 5596 w 6715"/>
              <a:gd name="connsiteY48" fmla="*/ 546 h 9781"/>
              <a:gd name="connsiteX49" fmla="*/ 5596 w 6715"/>
              <a:gd name="connsiteY49" fmla="*/ 656 h 9781"/>
              <a:gd name="connsiteX50" fmla="*/ 5596 w 6715"/>
              <a:gd name="connsiteY50" fmla="*/ 874 h 9781"/>
              <a:gd name="connsiteX51" fmla="*/ 5035 w 6715"/>
              <a:gd name="connsiteY51" fmla="*/ 1298 h 9781"/>
              <a:gd name="connsiteX52" fmla="*/ 5035 w 6715"/>
              <a:gd name="connsiteY52" fmla="*/ 1516 h 9781"/>
              <a:gd name="connsiteX53" fmla="*/ 4478 w 6715"/>
              <a:gd name="connsiteY53" fmla="*/ 1844 h 9781"/>
              <a:gd name="connsiteX54" fmla="*/ 4478 w 6715"/>
              <a:gd name="connsiteY54" fmla="*/ 2391 h 9781"/>
              <a:gd name="connsiteX55" fmla="*/ 3917 w 6715"/>
              <a:gd name="connsiteY55" fmla="*/ 2937 h 9781"/>
              <a:gd name="connsiteX56" fmla="*/ 3917 w 6715"/>
              <a:gd name="connsiteY56" fmla="*/ 2937 h 9781"/>
              <a:gd name="connsiteX0" fmla="*/ 5833 w 9165"/>
              <a:gd name="connsiteY0" fmla="*/ 3003 h 9889"/>
              <a:gd name="connsiteX1" fmla="*/ 5833 w 9165"/>
              <a:gd name="connsiteY1" fmla="*/ 3562 h 9889"/>
              <a:gd name="connsiteX2" fmla="*/ 5833 w 9165"/>
              <a:gd name="connsiteY2" fmla="*/ 4106 h 9889"/>
              <a:gd name="connsiteX3" fmla="*/ 5833 w 9165"/>
              <a:gd name="connsiteY3" fmla="*/ 4665 h 9889"/>
              <a:gd name="connsiteX4" fmla="*/ 5833 w 9165"/>
              <a:gd name="connsiteY4" fmla="*/ 5112 h 9889"/>
              <a:gd name="connsiteX5" fmla="*/ 5002 w 9165"/>
              <a:gd name="connsiteY5" fmla="*/ 5559 h 9889"/>
              <a:gd name="connsiteX6" fmla="*/ 5002 w 9165"/>
              <a:gd name="connsiteY6" fmla="*/ 6118 h 9889"/>
              <a:gd name="connsiteX7" fmla="*/ 5833 w 9165"/>
              <a:gd name="connsiteY7" fmla="*/ 7221 h 9889"/>
              <a:gd name="connsiteX8" fmla="*/ 5833 w 9165"/>
              <a:gd name="connsiteY8" fmla="*/ 7668 h 9889"/>
              <a:gd name="connsiteX9" fmla="*/ 6669 w 9165"/>
              <a:gd name="connsiteY9" fmla="*/ 8115 h 9889"/>
              <a:gd name="connsiteX10" fmla="*/ 7498 w 9165"/>
              <a:gd name="connsiteY10" fmla="*/ 8450 h 9889"/>
              <a:gd name="connsiteX11" fmla="*/ 8334 w 9165"/>
              <a:gd name="connsiteY11" fmla="*/ 8785 h 9889"/>
              <a:gd name="connsiteX12" fmla="*/ 9165 w 9165"/>
              <a:gd name="connsiteY12" fmla="*/ 8897 h 9889"/>
              <a:gd name="connsiteX13" fmla="*/ 8334 w 9165"/>
              <a:gd name="connsiteY13" fmla="*/ 9889 h 9889"/>
              <a:gd name="connsiteX14" fmla="*/ 7498 w 9165"/>
              <a:gd name="connsiteY14" fmla="*/ 9777 h 9889"/>
              <a:gd name="connsiteX15" fmla="*/ 5833 w 9165"/>
              <a:gd name="connsiteY15" fmla="*/ 9553 h 9889"/>
              <a:gd name="connsiteX16" fmla="*/ 5002 w 9165"/>
              <a:gd name="connsiteY16" fmla="*/ 9330 h 9889"/>
              <a:gd name="connsiteX17" fmla="*/ 4167 w 9165"/>
              <a:gd name="connsiteY17" fmla="*/ 9008 h 9889"/>
              <a:gd name="connsiteX18" fmla="*/ 3334 w 9165"/>
              <a:gd name="connsiteY18" fmla="*/ 8785 h 9889"/>
              <a:gd name="connsiteX19" fmla="*/ 2499 w 9165"/>
              <a:gd name="connsiteY19" fmla="*/ 8561 h 9889"/>
              <a:gd name="connsiteX20" fmla="*/ 2499 w 9165"/>
              <a:gd name="connsiteY20" fmla="*/ 8339 h 9889"/>
              <a:gd name="connsiteX21" fmla="*/ 1669 w 9165"/>
              <a:gd name="connsiteY21" fmla="*/ 8115 h 9889"/>
              <a:gd name="connsiteX22" fmla="*/ 1669 w 9165"/>
              <a:gd name="connsiteY22" fmla="*/ 7779 h 9889"/>
              <a:gd name="connsiteX23" fmla="*/ 1669 w 9165"/>
              <a:gd name="connsiteY23" fmla="*/ 7556 h 9889"/>
              <a:gd name="connsiteX24" fmla="*/ 1669 w 9165"/>
              <a:gd name="connsiteY24" fmla="*/ 7110 h 9889"/>
              <a:gd name="connsiteX25" fmla="*/ 1669 w 9165"/>
              <a:gd name="connsiteY25" fmla="*/ 6774 h 9889"/>
              <a:gd name="connsiteX26" fmla="*/ 1669 w 9165"/>
              <a:gd name="connsiteY26" fmla="*/ 6341 h 9889"/>
              <a:gd name="connsiteX27" fmla="*/ 1669 w 9165"/>
              <a:gd name="connsiteY27" fmla="*/ 4554 h 9889"/>
              <a:gd name="connsiteX28" fmla="*/ 1669 w 9165"/>
              <a:gd name="connsiteY28" fmla="*/ 2780 h 9889"/>
              <a:gd name="connsiteX29" fmla="*/ 1669 w 9165"/>
              <a:gd name="connsiteY29" fmla="*/ 2332 h 9889"/>
              <a:gd name="connsiteX30" fmla="*/ 1669 w 9165"/>
              <a:gd name="connsiteY30" fmla="*/ 1998 h 9889"/>
              <a:gd name="connsiteX31" fmla="*/ 1669 w 9165"/>
              <a:gd name="connsiteY31" fmla="*/ 1662 h 9889"/>
              <a:gd name="connsiteX32" fmla="*/ 1669 w 9165"/>
              <a:gd name="connsiteY32" fmla="*/ 1327 h 9889"/>
              <a:gd name="connsiteX33" fmla="*/ 1669 w 9165"/>
              <a:gd name="connsiteY33" fmla="*/ 1117 h 9889"/>
              <a:gd name="connsiteX34" fmla="*/ 1669 w 9165"/>
              <a:gd name="connsiteY34" fmla="*/ 894 h 9889"/>
              <a:gd name="connsiteX35" fmla="*/ 1669 w 9165"/>
              <a:gd name="connsiteY35" fmla="*/ 671 h 9889"/>
              <a:gd name="connsiteX36" fmla="*/ 832 w 9165"/>
              <a:gd name="connsiteY36" fmla="*/ 558 h 9889"/>
              <a:gd name="connsiteX37" fmla="*/ 0 w 9165"/>
              <a:gd name="connsiteY37" fmla="*/ 335 h 9889"/>
              <a:gd name="connsiteX38" fmla="*/ 0 w 9165"/>
              <a:gd name="connsiteY38" fmla="*/ 224 h 9889"/>
              <a:gd name="connsiteX39" fmla="*/ 0 w 9165"/>
              <a:gd name="connsiteY39" fmla="*/ 111 h 9889"/>
              <a:gd name="connsiteX40" fmla="*/ 832 w 9165"/>
              <a:gd name="connsiteY40" fmla="*/ 0 h 9889"/>
              <a:gd name="connsiteX41" fmla="*/ 832 w 9165"/>
              <a:gd name="connsiteY41" fmla="*/ 0 h 9889"/>
              <a:gd name="connsiteX42" fmla="*/ 2499 w 9165"/>
              <a:gd name="connsiteY42" fmla="*/ 0 h 9889"/>
              <a:gd name="connsiteX43" fmla="*/ 3334 w 9165"/>
              <a:gd name="connsiteY43" fmla="*/ 0 h 9889"/>
              <a:gd name="connsiteX44" fmla="*/ 5002 w 9165"/>
              <a:gd name="connsiteY44" fmla="*/ 111 h 9889"/>
              <a:gd name="connsiteX45" fmla="*/ 6669 w 9165"/>
              <a:gd name="connsiteY45" fmla="*/ 335 h 9889"/>
              <a:gd name="connsiteX46" fmla="*/ 7498 w 9165"/>
              <a:gd name="connsiteY46" fmla="*/ 447 h 9889"/>
              <a:gd name="connsiteX47" fmla="*/ 8334 w 9165"/>
              <a:gd name="connsiteY47" fmla="*/ 558 h 9889"/>
              <a:gd name="connsiteX48" fmla="*/ 8334 w 9165"/>
              <a:gd name="connsiteY48" fmla="*/ 671 h 9889"/>
              <a:gd name="connsiteX49" fmla="*/ 8334 w 9165"/>
              <a:gd name="connsiteY49" fmla="*/ 894 h 9889"/>
              <a:gd name="connsiteX50" fmla="*/ 7498 w 9165"/>
              <a:gd name="connsiteY50" fmla="*/ 1327 h 9889"/>
              <a:gd name="connsiteX51" fmla="*/ 7498 w 9165"/>
              <a:gd name="connsiteY51" fmla="*/ 1550 h 9889"/>
              <a:gd name="connsiteX52" fmla="*/ 6669 w 9165"/>
              <a:gd name="connsiteY52" fmla="*/ 1885 h 9889"/>
              <a:gd name="connsiteX53" fmla="*/ 6669 w 9165"/>
              <a:gd name="connsiteY53" fmla="*/ 2445 h 9889"/>
              <a:gd name="connsiteX54" fmla="*/ 5833 w 9165"/>
              <a:gd name="connsiteY54" fmla="*/ 3003 h 9889"/>
              <a:gd name="connsiteX55" fmla="*/ 5833 w 9165"/>
              <a:gd name="connsiteY55" fmla="*/ 3003 h 9889"/>
              <a:gd name="connsiteX0" fmla="*/ 6364 w 10000"/>
              <a:gd name="connsiteY0" fmla="*/ 3037 h 10000"/>
              <a:gd name="connsiteX1" fmla="*/ 6364 w 10000"/>
              <a:gd name="connsiteY1" fmla="*/ 3602 h 10000"/>
              <a:gd name="connsiteX2" fmla="*/ 6364 w 10000"/>
              <a:gd name="connsiteY2" fmla="*/ 4152 h 10000"/>
              <a:gd name="connsiteX3" fmla="*/ 6364 w 10000"/>
              <a:gd name="connsiteY3" fmla="*/ 4717 h 10000"/>
              <a:gd name="connsiteX4" fmla="*/ 6364 w 10000"/>
              <a:gd name="connsiteY4" fmla="*/ 5169 h 10000"/>
              <a:gd name="connsiteX5" fmla="*/ 5458 w 10000"/>
              <a:gd name="connsiteY5" fmla="*/ 5621 h 10000"/>
              <a:gd name="connsiteX6" fmla="*/ 5458 w 10000"/>
              <a:gd name="connsiteY6" fmla="*/ 6187 h 10000"/>
              <a:gd name="connsiteX7" fmla="*/ 6364 w 10000"/>
              <a:gd name="connsiteY7" fmla="*/ 7302 h 10000"/>
              <a:gd name="connsiteX8" fmla="*/ 6364 w 10000"/>
              <a:gd name="connsiteY8" fmla="*/ 7754 h 10000"/>
              <a:gd name="connsiteX9" fmla="*/ 7277 w 10000"/>
              <a:gd name="connsiteY9" fmla="*/ 8206 h 10000"/>
              <a:gd name="connsiteX10" fmla="*/ 8181 w 10000"/>
              <a:gd name="connsiteY10" fmla="*/ 8545 h 10000"/>
              <a:gd name="connsiteX11" fmla="*/ 9093 w 10000"/>
              <a:gd name="connsiteY11" fmla="*/ 8884 h 10000"/>
              <a:gd name="connsiteX12" fmla="*/ 10000 w 10000"/>
              <a:gd name="connsiteY12" fmla="*/ 8997 h 10000"/>
              <a:gd name="connsiteX13" fmla="*/ 9093 w 10000"/>
              <a:gd name="connsiteY13" fmla="*/ 10000 h 10000"/>
              <a:gd name="connsiteX14" fmla="*/ 6364 w 10000"/>
              <a:gd name="connsiteY14" fmla="*/ 9660 h 10000"/>
              <a:gd name="connsiteX15" fmla="*/ 5458 w 10000"/>
              <a:gd name="connsiteY15" fmla="*/ 9435 h 10000"/>
              <a:gd name="connsiteX16" fmla="*/ 4547 w 10000"/>
              <a:gd name="connsiteY16" fmla="*/ 9109 h 10000"/>
              <a:gd name="connsiteX17" fmla="*/ 3638 w 10000"/>
              <a:gd name="connsiteY17" fmla="*/ 8884 h 10000"/>
              <a:gd name="connsiteX18" fmla="*/ 2727 w 10000"/>
              <a:gd name="connsiteY18" fmla="*/ 8657 h 10000"/>
              <a:gd name="connsiteX19" fmla="*/ 2727 w 10000"/>
              <a:gd name="connsiteY19" fmla="*/ 8433 h 10000"/>
              <a:gd name="connsiteX20" fmla="*/ 1821 w 10000"/>
              <a:gd name="connsiteY20" fmla="*/ 8206 h 10000"/>
              <a:gd name="connsiteX21" fmla="*/ 1821 w 10000"/>
              <a:gd name="connsiteY21" fmla="*/ 7866 h 10000"/>
              <a:gd name="connsiteX22" fmla="*/ 1821 w 10000"/>
              <a:gd name="connsiteY22" fmla="*/ 7641 h 10000"/>
              <a:gd name="connsiteX23" fmla="*/ 1821 w 10000"/>
              <a:gd name="connsiteY23" fmla="*/ 7190 h 10000"/>
              <a:gd name="connsiteX24" fmla="*/ 1821 w 10000"/>
              <a:gd name="connsiteY24" fmla="*/ 6850 h 10000"/>
              <a:gd name="connsiteX25" fmla="*/ 1821 w 10000"/>
              <a:gd name="connsiteY25" fmla="*/ 6412 h 10000"/>
              <a:gd name="connsiteX26" fmla="*/ 1821 w 10000"/>
              <a:gd name="connsiteY26" fmla="*/ 4605 h 10000"/>
              <a:gd name="connsiteX27" fmla="*/ 1821 w 10000"/>
              <a:gd name="connsiteY27" fmla="*/ 2811 h 10000"/>
              <a:gd name="connsiteX28" fmla="*/ 1821 w 10000"/>
              <a:gd name="connsiteY28" fmla="*/ 2358 h 10000"/>
              <a:gd name="connsiteX29" fmla="*/ 1821 w 10000"/>
              <a:gd name="connsiteY29" fmla="*/ 2020 h 10000"/>
              <a:gd name="connsiteX30" fmla="*/ 1821 w 10000"/>
              <a:gd name="connsiteY30" fmla="*/ 1681 h 10000"/>
              <a:gd name="connsiteX31" fmla="*/ 1821 w 10000"/>
              <a:gd name="connsiteY31" fmla="*/ 1342 h 10000"/>
              <a:gd name="connsiteX32" fmla="*/ 1821 w 10000"/>
              <a:gd name="connsiteY32" fmla="*/ 1130 h 10000"/>
              <a:gd name="connsiteX33" fmla="*/ 1821 w 10000"/>
              <a:gd name="connsiteY33" fmla="*/ 904 h 10000"/>
              <a:gd name="connsiteX34" fmla="*/ 1821 w 10000"/>
              <a:gd name="connsiteY34" fmla="*/ 679 h 10000"/>
              <a:gd name="connsiteX35" fmla="*/ 908 w 10000"/>
              <a:gd name="connsiteY35" fmla="*/ 564 h 10000"/>
              <a:gd name="connsiteX36" fmla="*/ 0 w 10000"/>
              <a:gd name="connsiteY36" fmla="*/ 339 h 10000"/>
              <a:gd name="connsiteX37" fmla="*/ 0 w 10000"/>
              <a:gd name="connsiteY37" fmla="*/ 227 h 10000"/>
              <a:gd name="connsiteX38" fmla="*/ 0 w 10000"/>
              <a:gd name="connsiteY38" fmla="*/ 112 h 10000"/>
              <a:gd name="connsiteX39" fmla="*/ 908 w 10000"/>
              <a:gd name="connsiteY39" fmla="*/ 0 h 10000"/>
              <a:gd name="connsiteX40" fmla="*/ 908 w 10000"/>
              <a:gd name="connsiteY40" fmla="*/ 0 h 10000"/>
              <a:gd name="connsiteX41" fmla="*/ 2727 w 10000"/>
              <a:gd name="connsiteY41" fmla="*/ 0 h 10000"/>
              <a:gd name="connsiteX42" fmla="*/ 3638 w 10000"/>
              <a:gd name="connsiteY42" fmla="*/ 0 h 10000"/>
              <a:gd name="connsiteX43" fmla="*/ 5458 w 10000"/>
              <a:gd name="connsiteY43" fmla="*/ 112 h 10000"/>
              <a:gd name="connsiteX44" fmla="*/ 7277 w 10000"/>
              <a:gd name="connsiteY44" fmla="*/ 339 h 10000"/>
              <a:gd name="connsiteX45" fmla="*/ 8181 w 10000"/>
              <a:gd name="connsiteY45" fmla="*/ 452 h 10000"/>
              <a:gd name="connsiteX46" fmla="*/ 9093 w 10000"/>
              <a:gd name="connsiteY46" fmla="*/ 564 h 10000"/>
              <a:gd name="connsiteX47" fmla="*/ 9093 w 10000"/>
              <a:gd name="connsiteY47" fmla="*/ 679 h 10000"/>
              <a:gd name="connsiteX48" fmla="*/ 9093 w 10000"/>
              <a:gd name="connsiteY48" fmla="*/ 904 h 10000"/>
              <a:gd name="connsiteX49" fmla="*/ 8181 w 10000"/>
              <a:gd name="connsiteY49" fmla="*/ 1342 h 10000"/>
              <a:gd name="connsiteX50" fmla="*/ 8181 w 10000"/>
              <a:gd name="connsiteY50" fmla="*/ 1567 h 10000"/>
              <a:gd name="connsiteX51" fmla="*/ 7277 w 10000"/>
              <a:gd name="connsiteY51" fmla="*/ 1906 h 10000"/>
              <a:gd name="connsiteX52" fmla="*/ 7277 w 10000"/>
              <a:gd name="connsiteY52" fmla="*/ 2472 h 10000"/>
              <a:gd name="connsiteX53" fmla="*/ 6364 w 10000"/>
              <a:gd name="connsiteY53" fmla="*/ 3037 h 10000"/>
              <a:gd name="connsiteX54" fmla="*/ 6364 w 10000"/>
              <a:gd name="connsiteY54" fmla="*/ 3037 h 10000"/>
              <a:gd name="connsiteX0" fmla="*/ 6364 w 10000"/>
              <a:gd name="connsiteY0" fmla="*/ 3037 h 9660"/>
              <a:gd name="connsiteX1" fmla="*/ 6364 w 10000"/>
              <a:gd name="connsiteY1" fmla="*/ 3602 h 9660"/>
              <a:gd name="connsiteX2" fmla="*/ 6364 w 10000"/>
              <a:gd name="connsiteY2" fmla="*/ 4152 h 9660"/>
              <a:gd name="connsiteX3" fmla="*/ 6364 w 10000"/>
              <a:gd name="connsiteY3" fmla="*/ 4717 h 9660"/>
              <a:gd name="connsiteX4" fmla="*/ 6364 w 10000"/>
              <a:gd name="connsiteY4" fmla="*/ 5169 h 9660"/>
              <a:gd name="connsiteX5" fmla="*/ 5458 w 10000"/>
              <a:gd name="connsiteY5" fmla="*/ 5621 h 9660"/>
              <a:gd name="connsiteX6" fmla="*/ 5458 w 10000"/>
              <a:gd name="connsiteY6" fmla="*/ 6187 h 9660"/>
              <a:gd name="connsiteX7" fmla="*/ 6364 w 10000"/>
              <a:gd name="connsiteY7" fmla="*/ 7302 h 9660"/>
              <a:gd name="connsiteX8" fmla="*/ 6364 w 10000"/>
              <a:gd name="connsiteY8" fmla="*/ 7754 h 9660"/>
              <a:gd name="connsiteX9" fmla="*/ 7277 w 10000"/>
              <a:gd name="connsiteY9" fmla="*/ 8206 h 9660"/>
              <a:gd name="connsiteX10" fmla="*/ 8181 w 10000"/>
              <a:gd name="connsiteY10" fmla="*/ 8545 h 9660"/>
              <a:gd name="connsiteX11" fmla="*/ 9093 w 10000"/>
              <a:gd name="connsiteY11" fmla="*/ 8884 h 9660"/>
              <a:gd name="connsiteX12" fmla="*/ 10000 w 10000"/>
              <a:gd name="connsiteY12" fmla="*/ 8997 h 9660"/>
              <a:gd name="connsiteX13" fmla="*/ 6364 w 10000"/>
              <a:gd name="connsiteY13" fmla="*/ 9660 h 9660"/>
              <a:gd name="connsiteX14" fmla="*/ 5458 w 10000"/>
              <a:gd name="connsiteY14" fmla="*/ 9435 h 9660"/>
              <a:gd name="connsiteX15" fmla="*/ 4547 w 10000"/>
              <a:gd name="connsiteY15" fmla="*/ 9109 h 9660"/>
              <a:gd name="connsiteX16" fmla="*/ 3638 w 10000"/>
              <a:gd name="connsiteY16" fmla="*/ 8884 h 9660"/>
              <a:gd name="connsiteX17" fmla="*/ 2727 w 10000"/>
              <a:gd name="connsiteY17" fmla="*/ 8657 h 9660"/>
              <a:gd name="connsiteX18" fmla="*/ 2727 w 10000"/>
              <a:gd name="connsiteY18" fmla="*/ 8433 h 9660"/>
              <a:gd name="connsiteX19" fmla="*/ 1821 w 10000"/>
              <a:gd name="connsiteY19" fmla="*/ 8206 h 9660"/>
              <a:gd name="connsiteX20" fmla="*/ 1821 w 10000"/>
              <a:gd name="connsiteY20" fmla="*/ 7866 h 9660"/>
              <a:gd name="connsiteX21" fmla="*/ 1821 w 10000"/>
              <a:gd name="connsiteY21" fmla="*/ 7641 h 9660"/>
              <a:gd name="connsiteX22" fmla="*/ 1821 w 10000"/>
              <a:gd name="connsiteY22" fmla="*/ 7190 h 9660"/>
              <a:gd name="connsiteX23" fmla="*/ 1821 w 10000"/>
              <a:gd name="connsiteY23" fmla="*/ 6850 h 9660"/>
              <a:gd name="connsiteX24" fmla="*/ 1821 w 10000"/>
              <a:gd name="connsiteY24" fmla="*/ 6412 h 9660"/>
              <a:gd name="connsiteX25" fmla="*/ 1821 w 10000"/>
              <a:gd name="connsiteY25" fmla="*/ 4605 h 9660"/>
              <a:gd name="connsiteX26" fmla="*/ 1821 w 10000"/>
              <a:gd name="connsiteY26" fmla="*/ 2811 h 9660"/>
              <a:gd name="connsiteX27" fmla="*/ 1821 w 10000"/>
              <a:gd name="connsiteY27" fmla="*/ 2358 h 9660"/>
              <a:gd name="connsiteX28" fmla="*/ 1821 w 10000"/>
              <a:gd name="connsiteY28" fmla="*/ 2020 h 9660"/>
              <a:gd name="connsiteX29" fmla="*/ 1821 w 10000"/>
              <a:gd name="connsiteY29" fmla="*/ 1681 h 9660"/>
              <a:gd name="connsiteX30" fmla="*/ 1821 w 10000"/>
              <a:gd name="connsiteY30" fmla="*/ 1342 h 9660"/>
              <a:gd name="connsiteX31" fmla="*/ 1821 w 10000"/>
              <a:gd name="connsiteY31" fmla="*/ 1130 h 9660"/>
              <a:gd name="connsiteX32" fmla="*/ 1821 w 10000"/>
              <a:gd name="connsiteY32" fmla="*/ 904 h 9660"/>
              <a:gd name="connsiteX33" fmla="*/ 1821 w 10000"/>
              <a:gd name="connsiteY33" fmla="*/ 679 h 9660"/>
              <a:gd name="connsiteX34" fmla="*/ 908 w 10000"/>
              <a:gd name="connsiteY34" fmla="*/ 564 h 9660"/>
              <a:gd name="connsiteX35" fmla="*/ 0 w 10000"/>
              <a:gd name="connsiteY35" fmla="*/ 339 h 9660"/>
              <a:gd name="connsiteX36" fmla="*/ 0 w 10000"/>
              <a:gd name="connsiteY36" fmla="*/ 227 h 9660"/>
              <a:gd name="connsiteX37" fmla="*/ 0 w 10000"/>
              <a:gd name="connsiteY37" fmla="*/ 112 h 9660"/>
              <a:gd name="connsiteX38" fmla="*/ 908 w 10000"/>
              <a:gd name="connsiteY38" fmla="*/ 0 h 9660"/>
              <a:gd name="connsiteX39" fmla="*/ 908 w 10000"/>
              <a:gd name="connsiteY39" fmla="*/ 0 h 9660"/>
              <a:gd name="connsiteX40" fmla="*/ 2727 w 10000"/>
              <a:gd name="connsiteY40" fmla="*/ 0 h 9660"/>
              <a:gd name="connsiteX41" fmla="*/ 3638 w 10000"/>
              <a:gd name="connsiteY41" fmla="*/ 0 h 9660"/>
              <a:gd name="connsiteX42" fmla="*/ 5458 w 10000"/>
              <a:gd name="connsiteY42" fmla="*/ 112 h 9660"/>
              <a:gd name="connsiteX43" fmla="*/ 7277 w 10000"/>
              <a:gd name="connsiteY43" fmla="*/ 339 h 9660"/>
              <a:gd name="connsiteX44" fmla="*/ 8181 w 10000"/>
              <a:gd name="connsiteY44" fmla="*/ 452 h 9660"/>
              <a:gd name="connsiteX45" fmla="*/ 9093 w 10000"/>
              <a:gd name="connsiteY45" fmla="*/ 564 h 9660"/>
              <a:gd name="connsiteX46" fmla="*/ 9093 w 10000"/>
              <a:gd name="connsiteY46" fmla="*/ 679 h 9660"/>
              <a:gd name="connsiteX47" fmla="*/ 9093 w 10000"/>
              <a:gd name="connsiteY47" fmla="*/ 904 h 9660"/>
              <a:gd name="connsiteX48" fmla="*/ 8181 w 10000"/>
              <a:gd name="connsiteY48" fmla="*/ 1342 h 9660"/>
              <a:gd name="connsiteX49" fmla="*/ 8181 w 10000"/>
              <a:gd name="connsiteY49" fmla="*/ 1567 h 9660"/>
              <a:gd name="connsiteX50" fmla="*/ 7277 w 10000"/>
              <a:gd name="connsiteY50" fmla="*/ 1906 h 9660"/>
              <a:gd name="connsiteX51" fmla="*/ 7277 w 10000"/>
              <a:gd name="connsiteY51" fmla="*/ 2472 h 9660"/>
              <a:gd name="connsiteX52" fmla="*/ 6364 w 10000"/>
              <a:gd name="connsiteY52" fmla="*/ 3037 h 9660"/>
              <a:gd name="connsiteX53" fmla="*/ 6364 w 10000"/>
              <a:gd name="connsiteY53" fmla="*/ 3037 h 9660"/>
              <a:gd name="connsiteX0" fmla="*/ 6364 w 10000"/>
              <a:gd name="connsiteY0" fmla="*/ 3144 h 9767"/>
              <a:gd name="connsiteX1" fmla="*/ 6364 w 10000"/>
              <a:gd name="connsiteY1" fmla="*/ 3729 h 9767"/>
              <a:gd name="connsiteX2" fmla="*/ 6364 w 10000"/>
              <a:gd name="connsiteY2" fmla="*/ 4298 h 9767"/>
              <a:gd name="connsiteX3" fmla="*/ 6364 w 10000"/>
              <a:gd name="connsiteY3" fmla="*/ 4883 h 9767"/>
              <a:gd name="connsiteX4" fmla="*/ 6364 w 10000"/>
              <a:gd name="connsiteY4" fmla="*/ 5351 h 9767"/>
              <a:gd name="connsiteX5" fmla="*/ 5458 w 10000"/>
              <a:gd name="connsiteY5" fmla="*/ 5819 h 9767"/>
              <a:gd name="connsiteX6" fmla="*/ 5458 w 10000"/>
              <a:gd name="connsiteY6" fmla="*/ 6405 h 9767"/>
              <a:gd name="connsiteX7" fmla="*/ 6364 w 10000"/>
              <a:gd name="connsiteY7" fmla="*/ 7559 h 9767"/>
              <a:gd name="connsiteX8" fmla="*/ 6364 w 10000"/>
              <a:gd name="connsiteY8" fmla="*/ 8027 h 9767"/>
              <a:gd name="connsiteX9" fmla="*/ 7277 w 10000"/>
              <a:gd name="connsiteY9" fmla="*/ 8495 h 9767"/>
              <a:gd name="connsiteX10" fmla="*/ 8181 w 10000"/>
              <a:gd name="connsiteY10" fmla="*/ 8846 h 9767"/>
              <a:gd name="connsiteX11" fmla="*/ 9093 w 10000"/>
              <a:gd name="connsiteY11" fmla="*/ 9197 h 9767"/>
              <a:gd name="connsiteX12" fmla="*/ 10000 w 10000"/>
              <a:gd name="connsiteY12" fmla="*/ 9314 h 9767"/>
              <a:gd name="connsiteX13" fmla="*/ 5458 w 10000"/>
              <a:gd name="connsiteY13" fmla="*/ 9767 h 9767"/>
              <a:gd name="connsiteX14" fmla="*/ 4547 w 10000"/>
              <a:gd name="connsiteY14" fmla="*/ 9430 h 9767"/>
              <a:gd name="connsiteX15" fmla="*/ 3638 w 10000"/>
              <a:gd name="connsiteY15" fmla="*/ 9197 h 9767"/>
              <a:gd name="connsiteX16" fmla="*/ 2727 w 10000"/>
              <a:gd name="connsiteY16" fmla="*/ 8962 h 9767"/>
              <a:gd name="connsiteX17" fmla="*/ 2727 w 10000"/>
              <a:gd name="connsiteY17" fmla="*/ 8730 h 9767"/>
              <a:gd name="connsiteX18" fmla="*/ 1821 w 10000"/>
              <a:gd name="connsiteY18" fmla="*/ 8495 h 9767"/>
              <a:gd name="connsiteX19" fmla="*/ 1821 w 10000"/>
              <a:gd name="connsiteY19" fmla="*/ 8143 h 9767"/>
              <a:gd name="connsiteX20" fmla="*/ 1821 w 10000"/>
              <a:gd name="connsiteY20" fmla="*/ 7910 h 9767"/>
              <a:gd name="connsiteX21" fmla="*/ 1821 w 10000"/>
              <a:gd name="connsiteY21" fmla="*/ 7443 h 9767"/>
              <a:gd name="connsiteX22" fmla="*/ 1821 w 10000"/>
              <a:gd name="connsiteY22" fmla="*/ 7091 h 9767"/>
              <a:gd name="connsiteX23" fmla="*/ 1821 w 10000"/>
              <a:gd name="connsiteY23" fmla="*/ 6638 h 9767"/>
              <a:gd name="connsiteX24" fmla="*/ 1821 w 10000"/>
              <a:gd name="connsiteY24" fmla="*/ 4767 h 9767"/>
              <a:gd name="connsiteX25" fmla="*/ 1821 w 10000"/>
              <a:gd name="connsiteY25" fmla="*/ 2910 h 9767"/>
              <a:gd name="connsiteX26" fmla="*/ 1821 w 10000"/>
              <a:gd name="connsiteY26" fmla="*/ 2441 h 9767"/>
              <a:gd name="connsiteX27" fmla="*/ 1821 w 10000"/>
              <a:gd name="connsiteY27" fmla="*/ 2091 h 9767"/>
              <a:gd name="connsiteX28" fmla="*/ 1821 w 10000"/>
              <a:gd name="connsiteY28" fmla="*/ 1740 h 9767"/>
              <a:gd name="connsiteX29" fmla="*/ 1821 w 10000"/>
              <a:gd name="connsiteY29" fmla="*/ 1389 h 9767"/>
              <a:gd name="connsiteX30" fmla="*/ 1821 w 10000"/>
              <a:gd name="connsiteY30" fmla="*/ 1170 h 9767"/>
              <a:gd name="connsiteX31" fmla="*/ 1821 w 10000"/>
              <a:gd name="connsiteY31" fmla="*/ 936 h 9767"/>
              <a:gd name="connsiteX32" fmla="*/ 1821 w 10000"/>
              <a:gd name="connsiteY32" fmla="*/ 703 h 9767"/>
              <a:gd name="connsiteX33" fmla="*/ 908 w 10000"/>
              <a:gd name="connsiteY33" fmla="*/ 584 h 9767"/>
              <a:gd name="connsiteX34" fmla="*/ 0 w 10000"/>
              <a:gd name="connsiteY34" fmla="*/ 351 h 9767"/>
              <a:gd name="connsiteX35" fmla="*/ 0 w 10000"/>
              <a:gd name="connsiteY35" fmla="*/ 235 h 9767"/>
              <a:gd name="connsiteX36" fmla="*/ 0 w 10000"/>
              <a:gd name="connsiteY36" fmla="*/ 116 h 9767"/>
              <a:gd name="connsiteX37" fmla="*/ 908 w 10000"/>
              <a:gd name="connsiteY37" fmla="*/ 0 h 9767"/>
              <a:gd name="connsiteX38" fmla="*/ 908 w 10000"/>
              <a:gd name="connsiteY38" fmla="*/ 0 h 9767"/>
              <a:gd name="connsiteX39" fmla="*/ 2727 w 10000"/>
              <a:gd name="connsiteY39" fmla="*/ 0 h 9767"/>
              <a:gd name="connsiteX40" fmla="*/ 3638 w 10000"/>
              <a:gd name="connsiteY40" fmla="*/ 0 h 9767"/>
              <a:gd name="connsiteX41" fmla="*/ 5458 w 10000"/>
              <a:gd name="connsiteY41" fmla="*/ 116 h 9767"/>
              <a:gd name="connsiteX42" fmla="*/ 7277 w 10000"/>
              <a:gd name="connsiteY42" fmla="*/ 351 h 9767"/>
              <a:gd name="connsiteX43" fmla="*/ 8181 w 10000"/>
              <a:gd name="connsiteY43" fmla="*/ 468 h 9767"/>
              <a:gd name="connsiteX44" fmla="*/ 9093 w 10000"/>
              <a:gd name="connsiteY44" fmla="*/ 584 h 9767"/>
              <a:gd name="connsiteX45" fmla="*/ 9093 w 10000"/>
              <a:gd name="connsiteY45" fmla="*/ 703 h 9767"/>
              <a:gd name="connsiteX46" fmla="*/ 9093 w 10000"/>
              <a:gd name="connsiteY46" fmla="*/ 936 h 9767"/>
              <a:gd name="connsiteX47" fmla="*/ 8181 w 10000"/>
              <a:gd name="connsiteY47" fmla="*/ 1389 h 9767"/>
              <a:gd name="connsiteX48" fmla="*/ 8181 w 10000"/>
              <a:gd name="connsiteY48" fmla="*/ 1622 h 9767"/>
              <a:gd name="connsiteX49" fmla="*/ 7277 w 10000"/>
              <a:gd name="connsiteY49" fmla="*/ 1973 h 9767"/>
              <a:gd name="connsiteX50" fmla="*/ 7277 w 10000"/>
              <a:gd name="connsiteY50" fmla="*/ 2559 h 9767"/>
              <a:gd name="connsiteX51" fmla="*/ 6364 w 10000"/>
              <a:gd name="connsiteY51" fmla="*/ 3144 h 9767"/>
              <a:gd name="connsiteX52" fmla="*/ 6364 w 10000"/>
              <a:gd name="connsiteY52" fmla="*/ 3144 h 9767"/>
              <a:gd name="connsiteX0" fmla="*/ 6364 w 10000"/>
              <a:gd name="connsiteY0" fmla="*/ 3219 h 9655"/>
              <a:gd name="connsiteX1" fmla="*/ 6364 w 10000"/>
              <a:gd name="connsiteY1" fmla="*/ 3818 h 9655"/>
              <a:gd name="connsiteX2" fmla="*/ 6364 w 10000"/>
              <a:gd name="connsiteY2" fmla="*/ 4401 h 9655"/>
              <a:gd name="connsiteX3" fmla="*/ 6364 w 10000"/>
              <a:gd name="connsiteY3" fmla="*/ 4999 h 9655"/>
              <a:gd name="connsiteX4" fmla="*/ 6364 w 10000"/>
              <a:gd name="connsiteY4" fmla="*/ 5479 h 9655"/>
              <a:gd name="connsiteX5" fmla="*/ 5458 w 10000"/>
              <a:gd name="connsiteY5" fmla="*/ 5958 h 9655"/>
              <a:gd name="connsiteX6" fmla="*/ 5458 w 10000"/>
              <a:gd name="connsiteY6" fmla="*/ 6558 h 9655"/>
              <a:gd name="connsiteX7" fmla="*/ 6364 w 10000"/>
              <a:gd name="connsiteY7" fmla="*/ 7739 h 9655"/>
              <a:gd name="connsiteX8" fmla="*/ 6364 w 10000"/>
              <a:gd name="connsiteY8" fmla="*/ 8218 h 9655"/>
              <a:gd name="connsiteX9" fmla="*/ 7277 w 10000"/>
              <a:gd name="connsiteY9" fmla="*/ 8698 h 9655"/>
              <a:gd name="connsiteX10" fmla="*/ 8181 w 10000"/>
              <a:gd name="connsiteY10" fmla="*/ 9057 h 9655"/>
              <a:gd name="connsiteX11" fmla="*/ 9093 w 10000"/>
              <a:gd name="connsiteY11" fmla="*/ 9416 h 9655"/>
              <a:gd name="connsiteX12" fmla="*/ 10000 w 10000"/>
              <a:gd name="connsiteY12" fmla="*/ 9536 h 9655"/>
              <a:gd name="connsiteX13" fmla="*/ 4547 w 10000"/>
              <a:gd name="connsiteY13" fmla="*/ 9655 h 9655"/>
              <a:gd name="connsiteX14" fmla="*/ 3638 w 10000"/>
              <a:gd name="connsiteY14" fmla="*/ 9416 h 9655"/>
              <a:gd name="connsiteX15" fmla="*/ 2727 w 10000"/>
              <a:gd name="connsiteY15" fmla="*/ 9176 h 9655"/>
              <a:gd name="connsiteX16" fmla="*/ 2727 w 10000"/>
              <a:gd name="connsiteY16" fmla="*/ 8938 h 9655"/>
              <a:gd name="connsiteX17" fmla="*/ 1821 w 10000"/>
              <a:gd name="connsiteY17" fmla="*/ 8698 h 9655"/>
              <a:gd name="connsiteX18" fmla="*/ 1821 w 10000"/>
              <a:gd name="connsiteY18" fmla="*/ 8337 h 9655"/>
              <a:gd name="connsiteX19" fmla="*/ 1821 w 10000"/>
              <a:gd name="connsiteY19" fmla="*/ 8099 h 9655"/>
              <a:gd name="connsiteX20" fmla="*/ 1821 w 10000"/>
              <a:gd name="connsiteY20" fmla="*/ 7621 h 9655"/>
              <a:gd name="connsiteX21" fmla="*/ 1821 w 10000"/>
              <a:gd name="connsiteY21" fmla="*/ 7260 h 9655"/>
              <a:gd name="connsiteX22" fmla="*/ 1821 w 10000"/>
              <a:gd name="connsiteY22" fmla="*/ 6796 h 9655"/>
              <a:gd name="connsiteX23" fmla="*/ 1821 w 10000"/>
              <a:gd name="connsiteY23" fmla="*/ 4881 h 9655"/>
              <a:gd name="connsiteX24" fmla="*/ 1821 w 10000"/>
              <a:gd name="connsiteY24" fmla="*/ 2979 h 9655"/>
              <a:gd name="connsiteX25" fmla="*/ 1821 w 10000"/>
              <a:gd name="connsiteY25" fmla="*/ 2499 h 9655"/>
              <a:gd name="connsiteX26" fmla="*/ 1821 w 10000"/>
              <a:gd name="connsiteY26" fmla="*/ 2141 h 9655"/>
              <a:gd name="connsiteX27" fmla="*/ 1821 w 10000"/>
              <a:gd name="connsiteY27" fmla="*/ 1782 h 9655"/>
              <a:gd name="connsiteX28" fmla="*/ 1821 w 10000"/>
              <a:gd name="connsiteY28" fmla="*/ 1422 h 9655"/>
              <a:gd name="connsiteX29" fmla="*/ 1821 w 10000"/>
              <a:gd name="connsiteY29" fmla="*/ 1198 h 9655"/>
              <a:gd name="connsiteX30" fmla="*/ 1821 w 10000"/>
              <a:gd name="connsiteY30" fmla="*/ 958 h 9655"/>
              <a:gd name="connsiteX31" fmla="*/ 1821 w 10000"/>
              <a:gd name="connsiteY31" fmla="*/ 720 h 9655"/>
              <a:gd name="connsiteX32" fmla="*/ 908 w 10000"/>
              <a:gd name="connsiteY32" fmla="*/ 598 h 9655"/>
              <a:gd name="connsiteX33" fmla="*/ 0 w 10000"/>
              <a:gd name="connsiteY33" fmla="*/ 359 h 9655"/>
              <a:gd name="connsiteX34" fmla="*/ 0 w 10000"/>
              <a:gd name="connsiteY34" fmla="*/ 241 h 9655"/>
              <a:gd name="connsiteX35" fmla="*/ 0 w 10000"/>
              <a:gd name="connsiteY35" fmla="*/ 119 h 9655"/>
              <a:gd name="connsiteX36" fmla="*/ 908 w 10000"/>
              <a:gd name="connsiteY36" fmla="*/ 0 h 9655"/>
              <a:gd name="connsiteX37" fmla="*/ 908 w 10000"/>
              <a:gd name="connsiteY37" fmla="*/ 0 h 9655"/>
              <a:gd name="connsiteX38" fmla="*/ 2727 w 10000"/>
              <a:gd name="connsiteY38" fmla="*/ 0 h 9655"/>
              <a:gd name="connsiteX39" fmla="*/ 3638 w 10000"/>
              <a:gd name="connsiteY39" fmla="*/ 0 h 9655"/>
              <a:gd name="connsiteX40" fmla="*/ 5458 w 10000"/>
              <a:gd name="connsiteY40" fmla="*/ 119 h 9655"/>
              <a:gd name="connsiteX41" fmla="*/ 7277 w 10000"/>
              <a:gd name="connsiteY41" fmla="*/ 359 h 9655"/>
              <a:gd name="connsiteX42" fmla="*/ 8181 w 10000"/>
              <a:gd name="connsiteY42" fmla="*/ 479 h 9655"/>
              <a:gd name="connsiteX43" fmla="*/ 9093 w 10000"/>
              <a:gd name="connsiteY43" fmla="*/ 598 h 9655"/>
              <a:gd name="connsiteX44" fmla="*/ 9093 w 10000"/>
              <a:gd name="connsiteY44" fmla="*/ 720 h 9655"/>
              <a:gd name="connsiteX45" fmla="*/ 9093 w 10000"/>
              <a:gd name="connsiteY45" fmla="*/ 958 h 9655"/>
              <a:gd name="connsiteX46" fmla="*/ 8181 w 10000"/>
              <a:gd name="connsiteY46" fmla="*/ 1422 h 9655"/>
              <a:gd name="connsiteX47" fmla="*/ 8181 w 10000"/>
              <a:gd name="connsiteY47" fmla="*/ 1661 h 9655"/>
              <a:gd name="connsiteX48" fmla="*/ 7277 w 10000"/>
              <a:gd name="connsiteY48" fmla="*/ 2020 h 9655"/>
              <a:gd name="connsiteX49" fmla="*/ 7277 w 10000"/>
              <a:gd name="connsiteY49" fmla="*/ 2620 h 9655"/>
              <a:gd name="connsiteX50" fmla="*/ 6364 w 10000"/>
              <a:gd name="connsiteY50" fmla="*/ 3219 h 9655"/>
              <a:gd name="connsiteX51" fmla="*/ 6364 w 10000"/>
              <a:gd name="connsiteY51" fmla="*/ 3219 h 9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000" h="9655">
                <a:moveTo>
                  <a:pt x="6364" y="3219"/>
                </a:moveTo>
                <a:lnTo>
                  <a:pt x="6364" y="3818"/>
                </a:lnTo>
                <a:lnTo>
                  <a:pt x="6364" y="4401"/>
                </a:lnTo>
                <a:lnTo>
                  <a:pt x="6364" y="4999"/>
                </a:lnTo>
                <a:lnTo>
                  <a:pt x="6364" y="5479"/>
                </a:lnTo>
                <a:lnTo>
                  <a:pt x="5458" y="5958"/>
                </a:lnTo>
                <a:lnTo>
                  <a:pt x="5458" y="6558"/>
                </a:lnTo>
                <a:cubicBezTo>
                  <a:pt x="5757" y="6952"/>
                  <a:pt x="6062" y="7345"/>
                  <a:pt x="6364" y="7739"/>
                </a:cubicBezTo>
                <a:lnTo>
                  <a:pt x="6364" y="8218"/>
                </a:lnTo>
                <a:lnTo>
                  <a:pt x="7277" y="8698"/>
                </a:lnTo>
                <a:lnTo>
                  <a:pt x="8181" y="9057"/>
                </a:lnTo>
                <a:lnTo>
                  <a:pt x="9093" y="9416"/>
                </a:lnTo>
                <a:lnTo>
                  <a:pt x="10000" y="9536"/>
                </a:lnTo>
                <a:lnTo>
                  <a:pt x="4547" y="9655"/>
                </a:lnTo>
                <a:lnTo>
                  <a:pt x="3638" y="9416"/>
                </a:lnTo>
                <a:lnTo>
                  <a:pt x="2727" y="9176"/>
                </a:lnTo>
                <a:lnTo>
                  <a:pt x="2727" y="8938"/>
                </a:lnTo>
                <a:lnTo>
                  <a:pt x="1821" y="8698"/>
                </a:lnTo>
                <a:lnTo>
                  <a:pt x="1821" y="8337"/>
                </a:lnTo>
                <a:lnTo>
                  <a:pt x="1821" y="8099"/>
                </a:lnTo>
                <a:lnTo>
                  <a:pt x="1821" y="7621"/>
                </a:lnTo>
                <a:lnTo>
                  <a:pt x="1821" y="7260"/>
                </a:lnTo>
                <a:lnTo>
                  <a:pt x="1821" y="6796"/>
                </a:lnTo>
                <a:lnTo>
                  <a:pt x="1821" y="4881"/>
                </a:lnTo>
                <a:lnTo>
                  <a:pt x="1821" y="2979"/>
                </a:lnTo>
                <a:lnTo>
                  <a:pt x="1821" y="2499"/>
                </a:lnTo>
                <a:lnTo>
                  <a:pt x="1821" y="2141"/>
                </a:lnTo>
                <a:lnTo>
                  <a:pt x="1821" y="1782"/>
                </a:lnTo>
                <a:lnTo>
                  <a:pt x="1821" y="1422"/>
                </a:lnTo>
                <a:lnTo>
                  <a:pt x="1821" y="1198"/>
                </a:lnTo>
                <a:lnTo>
                  <a:pt x="1821" y="958"/>
                </a:lnTo>
                <a:lnTo>
                  <a:pt x="1821" y="720"/>
                </a:lnTo>
                <a:lnTo>
                  <a:pt x="908" y="598"/>
                </a:lnTo>
                <a:lnTo>
                  <a:pt x="0" y="359"/>
                </a:lnTo>
                <a:lnTo>
                  <a:pt x="0" y="241"/>
                </a:lnTo>
                <a:lnTo>
                  <a:pt x="0" y="119"/>
                </a:lnTo>
                <a:lnTo>
                  <a:pt x="908" y="0"/>
                </a:lnTo>
                <a:lnTo>
                  <a:pt x="908" y="0"/>
                </a:lnTo>
                <a:lnTo>
                  <a:pt x="2727" y="0"/>
                </a:lnTo>
                <a:lnTo>
                  <a:pt x="3638" y="0"/>
                </a:lnTo>
                <a:lnTo>
                  <a:pt x="5458" y="119"/>
                </a:lnTo>
                <a:lnTo>
                  <a:pt x="7277" y="359"/>
                </a:lnTo>
                <a:lnTo>
                  <a:pt x="8181" y="479"/>
                </a:lnTo>
                <a:lnTo>
                  <a:pt x="9093" y="598"/>
                </a:lnTo>
                <a:lnTo>
                  <a:pt x="9093" y="720"/>
                </a:lnTo>
                <a:lnTo>
                  <a:pt x="9093" y="958"/>
                </a:lnTo>
                <a:lnTo>
                  <a:pt x="8181" y="1422"/>
                </a:lnTo>
                <a:lnTo>
                  <a:pt x="8181" y="1661"/>
                </a:lnTo>
                <a:lnTo>
                  <a:pt x="7277" y="2020"/>
                </a:lnTo>
                <a:lnTo>
                  <a:pt x="7277" y="2620"/>
                </a:lnTo>
                <a:cubicBezTo>
                  <a:pt x="6965" y="2821"/>
                  <a:pt x="6669" y="3019"/>
                  <a:pt x="6364" y="3219"/>
                </a:cubicBezTo>
                <a:lnTo>
                  <a:pt x="6364" y="321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2" name="Freeform 51"/>
          <p:cNvSpPr>
            <a:spLocks/>
          </p:cNvSpPr>
          <p:nvPr/>
        </p:nvSpPr>
        <p:spPr bwMode="auto">
          <a:xfrm>
            <a:off x="8013700" y="3224213"/>
            <a:ext cx="542925" cy="173037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844 h 10000"/>
              <a:gd name="connsiteX37" fmla="*/ 9162 w 10000"/>
              <a:gd name="connsiteY37" fmla="*/ 7063 h 10000"/>
              <a:gd name="connsiteX38" fmla="*/ 9372 w 10000"/>
              <a:gd name="connsiteY38" fmla="*/ 7281 h 10000"/>
              <a:gd name="connsiteX39" fmla="*/ 9372 w 10000"/>
              <a:gd name="connsiteY39" fmla="*/ 7828 h 10000"/>
              <a:gd name="connsiteX40" fmla="*/ 9581 w 10000"/>
              <a:gd name="connsiteY40" fmla="*/ 8265 h 10000"/>
              <a:gd name="connsiteX41" fmla="*/ 9791 w 10000"/>
              <a:gd name="connsiteY41" fmla="*/ 8593 h 10000"/>
              <a:gd name="connsiteX42" fmla="*/ 10000 w 10000"/>
              <a:gd name="connsiteY42" fmla="*/ 8811 h 10000"/>
              <a:gd name="connsiteX43" fmla="*/ 10000 w 10000"/>
              <a:gd name="connsiteY43" fmla="*/ 8921 h 10000"/>
              <a:gd name="connsiteX44" fmla="*/ 10000 w 10000"/>
              <a:gd name="connsiteY44" fmla="*/ 9030 h 10000"/>
              <a:gd name="connsiteX45" fmla="*/ 10000 w 10000"/>
              <a:gd name="connsiteY45" fmla="*/ 9126 h 10000"/>
              <a:gd name="connsiteX46" fmla="*/ 9791 w 10000"/>
              <a:gd name="connsiteY46" fmla="*/ 9235 h 10000"/>
              <a:gd name="connsiteX47" fmla="*/ 9581 w 10000"/>
              <a:gd name="connsiteY47" fmla="*/ 9344 h 10000"/>
              <a:gd name="connsiteX48" fmla="*/ 9372 w 10000"/>
              <a:gd name="connsiteY48" fmla="*/ 9454 h 10000"/>
              <a:gd name="connsiteX49" fmla="*/ 8953 w 10000"/>
              <a:gd name="connsiteY49" fmla="*/ 9563 h 10000"/>
              <a:gd name="connsiteX50" fmla="*/ 8534 w 10000"/>
              <a:gd name="connsiteY50" fmla="*/ 9672 h 10000"/>
              <a:gd name="connsiteX51" fmla="*/ 7723 w 10000"/>
              <a:gd name="connsiteY51" fmla="*/ 9891 h 10000"/>
              <a:gd name="connsiteX52" fmla="*/ 6885 w 10000"/>
              <a:gd name="connsiteY52" fmla="*/ 10000 h 10000"/>
              <a:gd name="connsiteX53" fmla="*/ 6047 w 10000"/>
              <a:gd name="connsiteY53" fmla="*/ 10000 h 10000"/>
              <a:gd name="connsiteX54" fmla="*/ 5419 w 10000"/>
              <a:gd name="connsiteY54" fmla="*/ 10000 h 10000"/>
              <a:gd name="connsiteX55" fmla="*/ 4791 w 10000"/>
              <a:gd name="connsiteY55" fmla="*/ 10000 h 10000"/>
              <a:gd name="connsiteX56" fmla="*/ 4372 w 10000"/>
              <a:gd name="connsiteY56" fmla="*/ 10000 h 10000"/>
              <a:gd name="connsiteX57" fmla="*/ 3743 w 10000"/>
              <a:gd name="connsiteY57" fmla="*/ 10000 h 10000"/>
              <a:gd name="connsiteX58" fmla="*/ 3325 w 10000"/>
              <a:gd name="connsiteY58" fmla="*/ 9891 h 10000"/>
              <a:gd name="connsiteX59" fmla="*/ 2906 w 10000"/>
              <a:gd name="connsiteY59" fmla="*/ 9891 h 10000"/>
              <a:gd name="connsiteX60" fmla="*/ 2513 w 10000"/>
              <a:gd name="connsiteY60" fmla="*/ 9781 h 10000"/>
              <a:gd name="connsiteX61" fmla="*/ 2094 w 10000"/>
              <a:gd name="connsiteY61" fmla="*/ 9672 h 10000"/>
              <a:gd name="connsiteX62" fmla="*/ 1885 w 10000"/>
              <a:gd name="connsiteY62" fmla="*/ 9563 h 10000"/>
              <a:gd name="connsiteX63" fmla="*/ 1466 w 10000"/>
              <a:gd name="connsiteY63" fmla="*/ 9344 h 10000"/>
              <a:gd name="connsiteX64" fmla="*/ 1257 w 10000"/>
              <a:gd name="connsiteY64" fmla="*/ 9126 h 10000"/>
              <a:gd name="connsiteX65" fmla="*/ 1047 w 10000"/>
              <a:gd name="connsiteY65" fmla="*/ 8811 h 10000"/>
              <a:gd name="connsiteX66" fmla="*/ 838 w 10000"/>
              <a:gd name="connsiteY66" fmla="*/ 8593 h 10000"/>
              <a:gd name="connsiteX67" fmla="*/ 628 w 10000"/>
              <a:gd name="connsiteY67" fmla="*/ 8374 h 10000"/>
              <a:gd name="connsiteX68" fmla="*/ 628 w 10000"/>
              <a:gd name="connsiteY68" fmla="*/ 8156 h 10000"/>
              <a:gd name="connsiteX69" fmla="*/ 419 w 10000"/>
              <a:gd name="connsiteY69" fmla="*/ 7937 h 10000"/>
              <a:gd name="connsiteX70" fmla="*/ 419 w 10000"/>
              <a:gd name="connsiteY70" fmla="*/ 7609 h 10000"/>
              <a:gd name="connsiteX71" fmla="*/ 419 w 10000"/>
              <a:gd name="connsiteY71" fmla="*/ 7391 h 10000"/>
              <a:gd name="connsiteX72" fmla="*/ 419 w 10000"/>
              <a:gd name="connsiteY72" fmla="*/ 6954 h 10000"/>
              <a:gd name="connsiteX73" fmla="*/ 419 w 10000"/>
              <a:gd name="connsiteY73" fmla="*/ 6626 h 10000"/>
              <a:gd name="connsiteX74" fmla="*/ 419 w 10000"/>
              <a:gd name="connsiteY74" fmla="*/ 6202 h 10000"/>
              <a:gd name="connsiteX75" fmla="*/ 419 w 10000"/>
              <a:gd name="connsiteY75" fmla="*/ 4454 h 10000"/>
              <a:gd name="connsiteX76" fmla="*/ 419 w 10000"/>
              <a:gd name="connsiteY76" fmla="*/ 2719 h 10000"/>
              <a:gd name="connsiteX77" fmla="*/ 419 w 10000"/>
              <a:gd name="connsiteY77" fmla="*/ 2281 h 10000"/>
              <a:gd name="connsiteX78" fmla="*/ 419 w 10000"/>
              <a:gd name="connsiteY78" fmla="*/ 1954 h 10000"/>
              <a:gd name="connsiteX79" fmla="*/ 419 w 10000"/>
              <a:gd name="connsiteY79" fmla="*/ 1626 h 10000"/>
              <a:gd name="connsiteX80" fmla="*/ 419 w 10000"/>
              <a:gd name="connsiteY80" fmla="*/ 1298 h 10000"/>
              <a:gd name="connsiteX81" fmla="*/ 419 w 10000"/>
              <a:gd name="connsiteY81" fmla="*/ 1093 h 10000"/>
              <a:gd name="connsiteX82" fmla="*/ 419 w 10000"/>
              <a:gd name="connsiteY82" fmla="*/ 874 h 10000"/>
              <a:gd name="connsiteX83" fmla="*/ 419 w 10000"/>
              <a:gd name="connsiteY83" fmla="*/ 656 h 10000"/>
              <a:gd name="connsiteX84" fmla="*/ 209 w 10000"/>
              <a:gd name="connsiteY84" fmla="*/ 546 h 10000"/>
              <a:gd name="connsiteX85" fmla="*/ 0 w 10000"/>
              <a:gd name="connsiteY85" fmla="*/ 328 h 10000"/>
              <a:gd name="connsiteX86" fmla="*/ 0 w 10000"/>
              <a:gd name="connsiteY86" fmla="*/ 219 h 10000"/>
              <a:gd name="connsiteX87" fmla="*/ 0 w 10000"/>
              <a:gd name="connsiteY87" fmla="*/ 109 h 10000"/>
              <a:gd name="connsiteX88" fmla="*/ 209 w 10000"/>
              <a:gd name="connsiteY88" fmla="*/ 0 h 10000"/>
              <a:gd name="connsiteX89" fmla="*/ 209 w 10000"/>
              <a:gd name="connsiteY89" fmla="*/ 0 h 10000"/>
              <a:gd name="connsiteX90" fmla="*/ 628 w 10000"/>
              <a:gd name="connsiteY90" fmla="*/ 0 h 10000"/>
              <a:gd name="connsiteX91" fmla="*/ 838 w 10000"/>
              <a:gd name="connsiteY91" fmla="*/ 0 h 10000"/>
              <a:gd name="connsiteX92" fmla="*/ 1257 w 10000"/>
              <a:gd name="connsiteY92" fmla="*/ 109 h 10000"/>
              <a:gd name="connsiteX93" fmla="*/ 1675 w 10000"/>
              <a:gd name="connsiteY93" fmla="*/ 328 h 10000"/>
              <a:gd name="connsiteX94" fmla="*/ 1885 w 10000"/>
              <a:gd name="connsiteY94" fmla="*/ 437 h 10000"/>
              <a:gd name="connsiteX95" fmla="*/ 2094 w 10000"/>
              <a:gd name="connsiteY95" fmla="*/ 546 h 10000"/>
              <a:gd name="connsiteX96" fmla="*/ 2094 w 10000"/>
              <a:gd name="connsiteY96" fmla="*/ 65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9162 w 10000"/>
              <a:gd name="connsiteY35" fmla="*/ 6844 h 10000"/>
              <a:gd name="connsiteX36" fmla="*/ 9162 w 10000"/>
              <a:gd name="connsiteY36" fmla="*/ 7063 h 10000"/>
              <a:gd name="connsiteX37" fmla="*/ 9372 w 10000"/>
              <a:gd name="connsiteY37" fmla="*/ 7281 h 10000"/>
              <a:gd name="connsiteX38" fmla="*/ 9372 w 10000"/>
              <a:gd name="connsiteY38" fmla="*/ 7828 h 10000"/>
              <a:gd name="connsiteX39" fmla="*/ 9581 w 10000"/>
              <a:gd name="connsiteY39" fmla="*/ 8265 h 10000"/>
              <a:gd name="connsiteX40" fmla="*/ 9791 w 10000"/>
              <a:gd name="connsiteY40" fmla="*/ 8593 h 10000"/>
              <a:gd name="connsiteX41" fmla="*/ 10000 w 10000"/>
              <a:gd name="connsiteY41" fmla="*/ 8811 h 10000"/>
              <a:gd name="connsiteX42" fmla="*/ 10000 w 10000"/>
              <a:gd name="connsiteY42" fmla="*/ 8921 h 10000"/>
              <a:gd name="connsiteX43" fmla="*/ 10000 w 10000"/>
              <a:gd name="connsiteY43" fmla="*/ 9030 h 10000"/>
              <a:gd name="connsiteX44" fmla="*/ 10000 w 10000"/>
              <a:gd name="connsiteY44" fmla="*/ 9126 h 10000"/>
              <a:gd name="connsiteX45" fmla="*/ 9791 w 10000"/>
              <a:gd name="connsiteY45" fmla="*/ 9235 h 10000"/>
              <a:gd name="connsiteX46" fmla="*/ 9581 w 10000"/>
              <a:gd name="connsiteY46" fmla="*/ 9344 h 10000"/>
              <a:gd name="connsiteX47" fmla="*/ 9372 w 10000"/>
              <a:gd name="connsiteY47" fmla="*/ 9454 h 10000"/>
              <a:gd name="connsiteX48" fmla="*/ 8953 w 10000"/>
              <a:gd name="connsiteY48" fmla="*/ 9563 h 10000"/>
              <a:gd name="connsiteX49" fmla="*/ 8534 w 10000"/>
              <a:gd name="connsiteY49" fmla="*/ 9672 h 10000"/>
              <a:gd name="connsiteX50" fmla="*/ 7723 w 10000"/>
              <a:gd name="connsiteY50" fmla="*/ 9891 h 10000"/>
              <a:gd name="connsiteX51" fmla="*/ 6885 w 10000"/>
              <a:gd name="connsiteY51" fmla="*/ 10000 h 10000"/>
              <a:gd name="connsiteX52" fmla="*/ 6047 w 10000"/>
              <a:gd name="connsiteY52" fmla="*/ 10000 h 10000"/>
              <a:gd name="connsiteX53" fmla="*/ 5419 w 10000"/>
              <a:gd name="connsiteY53" fmla="*/ 10000 h 10000"/>
              <a:gd name="connsiteX54" fmla="*/ 4791 w 10000"/>
              <a:gd name="connsiteY54" fmla="*/ 10000 h 10000"/>
              <a:gd name="connsiteX55" fmla="*/ 4372 w 10000"/>
              <a:gd name="connsiteY55" fmla="*/ 10000 h 10000"/>
              <a:gd name="connsiteX56" fmla="*/ 3743 w 10000"/>
              <a:gd name="connsiteY56" fmla="*/ 10000 h 10000"/>
              <a:gd name="connsiteX57" fmla="*/ 3325 w 10000"/>
              <a:gd name="connsiteY57" fmla="*/ 9891 h 10000"/>
              <a:gd name="connsiteX58" fmla="*/ 2906 w 10000"/>
              <a:gd name="connsiteY58" fmla="*/ 9891 h 10000"/>
              <a:gd name="connsiteX59" fmla="*/ 2513 w 10000"/>
              <a:gd name="connsiteY59" fmla="*/ 9781 h 10000"/>
              <a:gd name="connsiteX60" fmla="*/ 2094 w 10000"/>
              <a:gd name="connsiteY60" fmla="*/ 9672 h 10000"/>
              <a:gd name="connsiteX61" fmla="*/ 1885 w 10000"/>
              <a:gd name="connsiteY61" fmla="*/ 9563 h 10000"/>
              <a:gd name="connsiteX62" fmla="*/ 1466 w 10000"/>
              <a:gd name="connsiteY62" fmla="*/ 9344 h 10000"/>
              <a:gd name="connsiteX63" fmla="*/ 1257 w 10000"/>
              <a:gd name="connsiteY63" fmla="*/ 9126 h 10000"/>
              <a:gd name="connsiteX64" fmla="*/ 1047 w 10000"/>
              <a:gd name="connsiteY64" fmla="*/ 8811 h 10000"/>
              <a:gd name="connsiteX65" fmla="*/ 838 w 10000"/>
              <a:gd name="connsiteY65" fmla="*/ 8593 h 10000"/>
              <a:gd name="connsiteX66" fmla="*/ 628 w 10000"/>
              <a:gd name="connsiteY66" fmla="*/ 8374 h 10000"/>
              <a:gd name="connsiteX67" fmla="*/ 628 w 10000"/>
              <a:gd name="connsiteY67" fmla="*/ 8156 h 10000"/>
              <a:gd name="connsiteX68" fmla="*/ 419 w 10000"/>
              <a:gd name="connsiteY68" fmla="*/ 7937 h 10000"/>
              <a:gd name="connsiteX69" fmla="*/ 419 w 10000"/>
              <a:gd name="connsiteY69" fmla="*/ 7609 h 10000"/>
              <a:gd name="connsiteX70" fmla="*/ 419 w 10000"/>
              <a:gd name="connsiteY70" fmla="*/ 7391 h 10000"/>
              <a:gd name="connsiteX71" fmla="*/ 419 w 10000"/>
              <a:gd name="connsiteY71" fmla="*/ 6954 h 10000"/>
              <a:gd name="connsiteX72" fmla="*/ 419 w 10000"/>
              <a:gd name="connsiteY72" fmla="*/ 6626 h 10000"/>
              <a:gd name="connsiteX73" fmla="*/ 419 w 10000"/>
              <a:gd name="connsiteY73" fmla="*/ 6202 h 10000"/>
              <a:gd name="connsiteX74" fmla="*/ 419 w 10000"/>
              <a:gd name="connsiteY74" fmla="*/ 4454 h 10000"/>
              <a:gd name="connsiteX75" fmla="*/ 419 w 10000"/>
              <a:gd name="connsiteY75" fmla="*/ 2719 h 10000"/>
              <a:gd name="connsiteX76" fmla="*/ 419 w 10000"/>
              <a:gd name="connsiteY76" fmla="*/ 2281 h 10000"/>
              <a:gd name="connsiteX77" fmla="*/ 419 w 10000"/>
              <a:gd name="connsiteY77" fmla="*/ 1954 h 10000"/>
              <a:gd name="connsiteX78" fmla="*/ 419 w 10000"/>
              <a:gd name="connsiteY78" fmla="*/ 1626 h 10000"/>
              <a:gd name="connsiteX79" fmla="*/ 419 w 10000"/>
              <a:gd name="connsiteY79" fmla="*/ 1298 h 10000"/>
              <a:gd name="connsiteX80" fmla="*/ 419 w 10000"/>
              <a:gd name="connsiteY80" fmla="*/ 1093 h 10000"/>
              <a:gd name="connsiteX81" fmla="*/ 419 w 10000"/>
              <a:gd name="connsiteY81" fmla="*/ 874 h 10000"/>
              <a:gd name="connsiteX82" fmla="*/ 419 w 10000"/>
              <a:gd name="connsiteY82" fmla="*/ 656 h 10000"/>
              <a:gd name="connsiteX83" fmla="*/ 209 w 10000"/>
              <a:gd name="connsiteY83" fmla="*/ 546 h 10000"/>
              <a:gd name="connsiteX84" fmla="*/ 0 w 10000"/>
              <a:gd name="connsiteY84" fmla="*/ 328 h 10000"/>
              <a:gd name="connsiteX85" fmla="*/ 0 w 10000"/>
              <a:gd name="connsiteY85" fmla="*/ 219 h 10000"/>
              <a:gd name="connsiteX86" fmla="*/ 0 w 10000"/>
              <a:gd name="connsiteY86" fmla="*/ 109 h 10000"/>
              <a:gd name="connsiteX87" fmla="*/ 209 w 10000"/>
              <a:gd name="connsiteY87" fmla="*/ 0 h 10000"/>
              <a:gd name="connsiteX88" fmla="*/ 209 w 10000"/>
              <a:gd name="connsiteY88" fmla="*/ 0 h 10000"/>
              <a:gd name="connsiteX89" fmla="*/ 628 w 10000"/>
              <a:gd name="connsiteY89" fmla="*/ 0 h 10000"/>
              <a:gd name="connsiteX90" fmla="*/ 838 w 10000"/>
              <a:gd name="connsiteY90" fmla="*/ 0 h 10000"/>
              <a:gd name="connsiteX91" fmla="*/ 1257 w 10000"/>
              <a:gd name="connsiteY91" fmla="*/ 109 h 10000"/>
              <a:gd name="connsiteX92" fmla="*/ 1675 w 10000"/>
              <a:gd name="connsiteY92" fmla="*/ 328 h 10000"/>
              <a:gd name="connsiteX93" fmla="*/ 1885 w 10000"/>
              <a:gd name="connsiteY93" fmla="*/ 437 h 10000"/>
              <a:gd name="connsiteX94" fmla="*/ 2094 w 10000"/>
              <a:gd name="connsiteY94" fmla="*/ 546 h 10000"/>
              <a:gd name="connsiteX95" fmla="*/ 2094 w 10000"/>
              <a:gd name="connsiteY95" fmla="*/ 65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421 h 10000"/>
              <a:gd name="connsiteX34" fmla="*/ 9162 w 10000"/>
              <a:gd name="connsiteY34" fmla="*/ 6844 h 10000"/>
              <a:gd name="connsiteX35" fmla="*/ 9162 w 10000"/>
              <a:gd name="connsiteY35" fmla="*/ 7063 h 10000"/>
              <a:gd name="connsiteX36" fmla="*/ 9372 w 10000"/>
              <a:gd name="connsiteY36" fmla="*/ 7281 h 10000"/>
              <a:gd name="connsiteX37" fmla="*/ 9372 w 10000"/>
              <a:gd name="connsiteY37" fmla="*/ 7828 h 10000"/>
              <a:gd name="connsiteX38" fmla="*/ 9581 w 10000"/>
              <a:gd name="connsiteY38" fmla="*/ 8265 h 10000"/>
              <a:gd name="connsiteX39" fmla="*/ 9791 w 10000"/>
              <a:gd name="connsiteY39" fmla="*/ 8593 h 10000"/>
              <a:gd name="connsiteX40" fmla="*/ 10000 w 10000"/>
              <a:gd name="connsiteY40" fmla="*/ 8811 h 10000"/>
              <a:gd name="connsiteX41" fmla="*/ 10000 w 10000"/>
              <a:gd name="connsiteY41" fmla="*/ 8921 h 10000"/>
              <a:gd name="connsiteX42" fmla="*/ 10000 w 10000"/>
              <a:gd name="connsiteY42" fmla="*/ 9030 h 10000"/>
              <a:gd name="connsiteX43" fmla="*/ 10000 w 10000"/>
              <a:gd name="connsiteY43" fmla="*/ 9126 h 10000"/>
              <a:gd name="connsiteX44" fmla="*/ 9791 w 10000"/>
              <a:gd name="connsiteY44" fmla="*/ 9235 h 10000"/>
              <a:gd name="connsiteX45" fmla="*/ 9581 w 10000"/>
              <a:gd name="connsiteY45" fmla="*/ 9344 h 10000"/>
              <a:gd name="connsiteX46" fmla="*/ 9372 w 10000"/>
              <a:gd name="connsiteY46" fmla="*/ 9454 h 10000"/>
              <a:gd name="connsiteX47" fmla="*/ 8953 w 10000"/>
              <a:gd name="connsiteY47" fmla="*/ 9563 h 10000"/>
              <a:gd name="connsiteX48" fmla="*/ 8534 w 10000"/>
              <a:gd name="connsiteY48" fmla="*/ 9672 h 10000"/>
              <a:gd name="connsiteX49" fmla="*/ 7723 w 10000"/>
              <a:gd name="connsiteY49" fmla="*/ 9891 h 10000"/>
              <a:gd name="connsiteX50" fmla="*/ 6885 w 10000"/>
              <a:gd name="connsiteY50" fmla="*/ 10000 h 10000"/>
              <a:gd name="connsiteX51" fmla="*/ 6047 w 10000"/>
              <a:gd name="connsiteY51" fmla="*/ 10000 h 10000"/>
              <a:gd name="connsiteX52" fmla="*/ 5419 w 10000"/>
              <a:gd name="connsiteY52" fmla="*/ 10000 h 10000"/>
              <a:gd name="connsiteX53" fmla="*/ 4791 w 10000"/>
              <a:gd name="connsiteY53" fmla="*/ 10000 h 10000"/>
              <a:gd name="connsiteX54" fmla="*/ 4372 w 10000"/>
              <a:gd name="connsiteY54" fmla="*/ 10000 h 10000"/>
              <a:gd name="connsiteX55" fmla="*/ 3743 w 10000"/>
              <a:gd name="connsiteY55" fmla="*/ 10000 h 10000"/>
              <a:gd name="connsiteX56" fmla="*/ 3325 w 10000"/>
              <a:gd name="connsiteY56" fmla="*/ 9891 h 10000"/>
              <a:gd name="connsiteX57" fmla="*/ 2906 w 10000"/>
              <a:gd name="connsiteY57" fmla="*/ 9891 h 10000"/>
              <a:gd name="connsiteX58" fmla="*/ 2513 w 10000"/>
              <a:gd name="connsiteY58" fmla="*/ 9781 h 10000"/>
              <a:gd name="connsiteX59" fmla="*/ 2094 w 10000"/>
              <a:gd name="connsiteY59" fmla="*/ 9672 h 10000"/>
              <a:gd name="connsiteX60" fmla="*/ 1885 w 10000"/>
              <a:gd name="connsiteY60" fmla="*/ 9563 h 10000"/>
              <a:gd name="connsiteX61" fmla="*/ 1466 w 10000"/>
              <a:gd name="connsiteY61" fmla="*/ 9344 h 10000"/>
              <a:gd name="connsiteX62" fmla="*/ 1257 w 10000"/>
              <a:gd name="connsiteY62" fmla="*/ 9126 h 10000"/>
              <a:gd name="connsiteX63" fmla="*/ 1047 w 10000"/>
              <a:gd name="connsiteY63" fmla="*/ 8811 h 10000"/>
              <a:gd name="connsiteX64" fmla="*/ 838 w 10000"/>
              <a:gd name="connsiteY64" fmla="*/ 8593 h 10000"/>
              <a:gd name="connsiteX65" fmla="*/ 628 w 10000"/>
              <a:gd name="connsiteY65" fmla="*/ 8374 h 10000"/>
              <a:gd name="connsiteX66" fmla="*/ 628 w 10000"/>
              <a:gd name="connsiteY66" fmla="*/ 8156 h 10000"/>
              <a:gd name="connsiteX67" fmla="*/ 419 w 10000"/>
              <a:gd name="connsiteY67" fmla="*/ 7937 h 10000"/>
              <a:gd name="connsiteX68" fmla="*/ 419 w 10000"/>
              <a:gd name="connsiteY68" fmla="*/ 7609 h 10000"/>
              <a:gd name="connsiteX69" fmla="*/ 419 w 10000"/>
              <a:gd name="connsiteY69" fmla="*/ 7391 h 10000"/>
              <a:gd name="connsiteX70" fmla="*/ 419 w 10000"/>
              <a:gd name="connsiteY70" fmla="*/ 6954 h 10000"/>
              <a:gd name="connsiteX71" fmla="*/ 419 w 10000"/>
              <a:gd name="connsiteY71" fmla="*/ 6626 h 10000"/>
              <a:gd name="connsiteX72" fmla="*/ 419 w 10000"/>
              <a:gd name="connsiteY72" fmla="*/ 6202 h 10000"/>
              <a:gd name="connsiteX73" fmla="*/ 419 w 10000"/>
              <a:gd name="connsiteY73" fmla="*/ 4454 h 10000"/>
              <a:gd name="connsiteX74" fmla="*/ 419 w 10000"/>
              <a:gd name="connsiteY74" fmla="*/ 2719 h 10000"/>
              <a:gd name="connsiteX75" fmla="*/ 419 w 10000"/>
              <a:gd name="connsiteY75" fmla="*/ 2281 h 10000"/>
              <a:gd name="connsiteX76" fmla="*/ 419 w 10000"/>
              <a:gd name="connsiteY76" fmla="*/ 1954 h 10000"/>
              <a:gd name="connsiteX77" fmla="*/ 419 w 10000"/>
              <a:gd name="connsiteY77" fmla="*/ 1626 h 10000"/>
              <a:gd name="connsiteX78" fmla="*/ 419 w 10000"/>
              <a:gd name="connsiteY78" fmla="*/ 1298 h 10000"/>
              <a:gd name="connsiteX79" fmla="*/ 419 w 10000"/>
              <a:gd name="connsiteY79" fmla="*/ 1093 h 10000"/>
              <a:gd name="connsiteX80" fmla="*/ 419 w 10000"/>
              <a:gd name="connsiteY80" fmla="*/ 874 h 10000"/>
              <a:gd name="connsiteX81" fmla="*/ 419 w 10000"/>
              <a:gd name="connsiteY81" fmla="*/ 656 h 10000"/>
              <a:gd name="connsiteX82" fmla="*/ 209 w 10000"/>
              <a:gd name="connsiteY82" fmla="*/ 546 h 10000"/>
              <a:gd name="connsiteX83" fmla="*/ 0 w 10000"/>
              <a:gd name="connsiteY83" fmla="*/ 328 h 10000"/>
              <a:gd name="connsiteX84" fmla="*/ 0 w 10000"/>
              <a:gd name="connsiteY84" fmla="*/ 219 h 10000"/>
              <a:gd name="connsiteX85" fmla="*/ 0 w 10000"/>
              <a:gd name="connsiteY85" fmla="*/ 109 h 10000"/>
              <a:gd name="connsiteX86" fmla="*/ 209 w 10000"/>
              <a:gd name="connsiteY86" fmla="*/ 0 h 10000"/>
              <a:gd name="connsiteX87" fmla="*/ 209 w 10000"/>
              <a:gd name="connsiteY87" fmla="*/ 0 h 10000"/>
              <a:gd name="connsiteX88" fmla="*/ 628 w 10000"/>
              <a:gd name="connsiteY88" fmla="*/ 0 h 10000"/>
              <a:gd name="connsiteX89" fmla="*/ 838 w 10000"/>
              <a:gd name="connsiteY89" fmla="*/ 0 h 10000"/>
              <a:gd name="connsiteX90" fmla="*/ 1257 w 10000"/>
              <a:gd name="connsiteY90" fmla="*/ 109 h 10000"/>
              <a:gd name="connsiteX91" fmla="*/ 1675 w 10000"/>
              <a:gd name="connsiteY91" fmla="*/ 328 h 10000"/>
              <a:gd name="connsiteX92" fmla="*/ 1885 w 10000"/>
              <a:gd name="connsiteY92" fmla="*/ 437 h 10000"/>
              <a:gd name="connsiteX93" fmla="*/ 2094 w 10000"/>
              <a:gd name="connsiteY93" fmla="*/ 546 h 10000"/>
              <a:gd name="connsiteX94" fmla="*/ 2094 w 10000"/>
              <a:gd name="connsiteY94" fmla="*/ 65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421 h 10000"/>
              <a:gd name="connsiteX33" fmla="*/ 9162 w 10000"/>
              <a:gd name="connsiteY33" fmla="*/ 6844 h 10000"/>
              <a:gd name="connsiteX34" fmla="*/ 9162 w 10000"/>
              <a:gd name="connsiteY34" fmla="*/ 7063 h 10000"/>
              <a:gd name="connsiteX35" fmla="*/ 9372 w 10000"/>
              <a:gd name="connsiteY35" fmla="*/ 7281 h 10000"/>
              <a:gd name="connsiteX36" fmla="*/ 9372 w 10000"/>
              <a:gd name="connsiteY36" fmla="*/ 7828 h 10000"/>
              <a:gd name="connsiteX37" fmla="*/ 9581 w 10000"/>
              <a:gd name="connsiteY37" fmla="*/ 8265 h 10000"/>
              <a:gd name="connsiteX38" fmla="*/ 9791 w 10000"/>
              <a:gd name="connsiteY38" fmla="*/ 8593 h 10000"/>
              <a:gd name="connsiteX39" fmla="*/ 10000 w 10000"/>
              <a:gd name="connsiteY39" fmla="*/ 8811 h 10000"/>
              <a:gd name="connsiteX40" fmla="*/ 10000 w 10000"/>
              <a:gd name="connsiteY40" fmla="*/ 8921 h 10000"/>
              <a:gd name="connsiteX41" fmla="*/ 10000 w 10000"/>
              <a:gd name="connsiteY41" fmla="*/ 9030 h 10000"/>
              <a:gd name="connsiteX42" fmla="*/ 10000 w 10000"/>
              <a:gd name="connsiteY42" fmla="*/ 9126 h 10000"/>
              <a:gd name="connsiteX43" fmla="*/ 9791 w 10000"/>
              <a:gd name="connsiteY43" fmla="*/ 9235 h 10000"/>
              <a:gd name="connsiteX44" fmla="*/ 9581 w 10000"/>
              <a:gd name="connsiteY44" fmla="*/ 9344 h 10000"/>
              <a:gd name="connsiteX45" fmla="*/ 9372 w 10000"/>
              <a:gd name="connsiteY45" fmla="*/ 9454 h 10000"/>
              <a:gd name="connsiteX46" fmla="*/ 8953 w 10000"/>
              <a:gd name="connsiteY46" fmla="*/ 9563 h 10000"/>
              <a:gd name="connsiteX47" fmla="*/ 8534 w 10000"/>
              <a:gd name="connsiteY47" fmla="*/ 9672 h 10000"/>
              <a:gd name="connsiteX48" fmla="*/ 7723 w 10000"/>
              <a:gd name="connsiteY48" fmla="*/ 9891 h 10000"/>
              <a:gd name="connsiteX49" fmla="*/ 6885 w 10000"/>
              <a:gd name="connsiteY49" fmla="*/ 10000 h 10000"/>
              <a:gd name="connsiteX50" fmla="*/ 6047 w 10000"/>
              <a:gd name="connsiteY50" fmla="*/ 10000 h 10000"/>
              <a:gd name="connsiteX51" fmla="*/ 5419 w 10000"/>
              <a:gd name="connsiteY51" fmla="*/ 10000 h 10000"/>
              <a:gd name="connsiteX52" fmla="*/ 4791 w 10000"/>
              <a:gd name="connsiteY52" fmla="*/ 10000 h 10000"/>
              <a:gd name="connsiteX53" fmla="*/ 4372 w 10000"/>
              <a:gd name="connsiteY53" fmla="*/ 10000 h 10000"/>
              <a:gd name="connsiteX54" fmla="*/ 3743 w 10000"/>
              <a:gd name="connsiteY54" fmla="*/ 10000 h 10000"/>
              <a:gd name="connsiteX55" fmla="*/ 3325 w 10000"/>
              <a:gd name="connsiteY55" fmla="*/ 9891 h 10000"/>
              <a:gd name="connsiteX56" fmla="*/ 2906 w 10000"/>
              <a:gd name="connsiteY56" fmla="*/ 9891 h 10000"/>
              <a:gd name="connsiteX57" fmla="*/ 2513 w 10000"/>
              <a:gd name="connsiteY57" fmla="*/ 9781 h 10000"/>
              <a:gd name="connsiteX58" fmla="*/ 2094 w 10000"/>
              <a:gd name="connsiteY58" fmla="*/ 9672 h 10000"/>
              <a:gd name="connsiteX59" fmla="*/ 1885 w 10000"/>
              <a:gd name="connsiteY59" fmla="*/ 9563 h 10000"/>
              <a:gd name="connsiteX60" fmla="*/ 1466 w 10000"/>
              <a:gd name="connsiteY60" fmla="*/ 9344 h 10000"/>
              <a:gd name="connsiteX61" fmla="*/ 1257 w 10000"/>
              <a:gd name="connsiteY61" fmla="*/ 9126 h 10000"/>
              <a:gd name="connsiteX62" fmla="*/ 1047 w 10000"/>
              <a:gd name="connsiteY62" fmla="*/ 8811 h 10000"/>
              <a:gd name="connsiteX63" fmla="*/ 838 w 10000"/>
              <a:gd name="connsiteY63" fmla="*/ 8593 h 10000"/>
              <a:gd name="connsiteX64" fmla="*/ 628 w 10000"/>
              <a:gd name="connsiteY64" fmla="*/ 8374 h 10000"/>
              <a:gd name="connsiteX65" fmla="*/ 628 w 10000"/>
              <a:gd name="connsiteY65" fmla="*/ 8156 h 10000"/>
              <a:gd name="connsiteX66" fmla="*/ 419 w 10000"/>
              <a:gd name="connsiteY66" fmla="*/ 7937 h 10000"/>
              <a:gd name="connsiteX67" fmla="*/ 419 w 10000"/>
              <a:gd name="connsiteY67" fmla="*/ 7609 h 10000"/>
              <a:gd name="connsiteX68" fmla="*/ 419 w 10000"/>
              <a:gd name="connsiteY68" fmla="*/ 7391 h 10000"/>
              <a:gd name="connsiteX69" fmla="*/ 419 w 10000"/>
              <a:gd name="connsiteY69" fmla="*/ 6954 h 10000"/>
              <a:gd name="connsiteX70" fmla="*/ 419 w 10000"/>
              <a:gd name="connsiteY70" fmla="*/ 6626 h 10000"/>
              <a:gd name="connsiteX71" fmla="*/ 419 w 10000"/>
              <a:gd name="connsiteY71" fmla="*/ 6202 h 10000"/>
              <a:gd name="connsiteX72" fmla="*/ 419 w 10000"/>
              <a:gd name="connsiteY72" fmla="*/ 4454 h 10000"/>
              <a:gd name="connsiteX73" fmla="*/ 419 w 10000"/>
              <a:gd name="connsiteY73" fmla="*/ 2719 h 10000"/>
              <a:gd name="connsiteX74" fmla="*/ 419 w 10000"/>
              <a:gd name="connsiteY74" fmla="*/ 2281 h 10000"/>
              <a:gd name="connsiteX75" fmla="*/ 419 w 10000"/>
              <a:gd name="connsiteY75" fmla="*/ 1954 h 10000"/>
              <a:gd name="connsiteX76" fmla="*/ 419 w 10000"/>
              <a:gd name="connsiteY76" fmla="*/ 1626 h 10000"/>
              <a:gd name="connsiteX77" fmla="*/ 419 w 10000"/>
              <a:gd name="connsiteY77" fmla="*/ 1298 h 10000"/>
              <a:gd name="connsiteX78" fmla="*/ 419 w 10000"/>
              <a:gd name="connsiteY78" fmla="*/ 1093 h 10000"/>
              <a:gd name="connsiteX79" fmla="*/ 419 w 10000"/>
              <a:gd name="connsiteY79" fmla="*/ 874 h 10000"/>
              <a:gd name="connsiteX80" fmla="*/ 419 w 10000"/>
              <a:gd name="connsiteY80" fmla="*/ 656 h 10000"/>
              <a:gd name="connsiteX81" fmla="*/ 209 w 10000"/>
              <a:gd name="connsiteY81" fmla="*/ 546 h 10000"/>
              <a:gd name="connsiteX82" fmla="*/ 0 w 10000"/>
              <a:gd name="connsiteY82" fmla="*/ 328 h 10000"/>
              <a:gd name="connsiteX83" fmla="*/ 0 w 10000"/>
              <a:gd name="connsiteY83" fmla="*/ 219 h 10000"/>
              <a:gd name="connsiteX84" fmla="*/ 0 w 10000"/>
              <a:gd name="connsiteY84" fmla="*/ 109 h 10000"/>
              <a:gd name="connsiteX85" fmla="*/ 209 w 10000"/>
              <a:gd name="connsiteY85" fmla="*/ 0 h 10000"/>
              <a:gd name="connsiteX86" fmla="*/ 209 w 10000"/>
              <a:gd name="connsiteY86" fmla="*/ 0 h 10000"/>
              <a:gd name="connsiteX87" fmla="*/ 628 w 10000"/>
              <a:gd name="connsiteY87" fmla="*/ 0 h 10000"/>
              <a:gd name="connsiteX88" fmla="*/ 838 w 10000"/>
              <a:gd name="connsiteY88" fmla="*/ 0 h 10000"/>
              <a:gd name="connsiteX89" fmla="*/ 1257 w 10000"/>
              <a:gd name="connsiteY89" fmla="*/ 109 h 10000"/>
              <a:gd name="connsiteX90" fmla="*/ 1675 w 10000"/>
              <a:gd name="connsiteY90" fmla="*/ 328 h 10000"/>
              <a:gd name="connsiteX91" fmla="*/ 1885 w 10000"/>
              <a:gd name="connsiteY91" fmla="*/ 437 h 10000"/>
              <a:gd name="connsiteX92" fmla="*/ 2094 w 10000"/>
              <a:gd name="connsiteY92" fmla="*/ 546 h 10000"/>
              <a:gd name="connsiteX93" fmla="*/ 2094 w 10000"/>
              <a:gd name="connsiteY93" fmla="*/ 65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9162 w 10000"/>
              <a:gd name="connsiteY32" fmla="*/ 6844 h 10000"/>
              <a:gd name="connsiteX33" fmla="*/ 9162 w 10000"/>
              <a:gd name="connsiteY33" fmla="*/ 7063 h 10000"/>
              <a:gd name="connsiteX34" fmla="*/ 9372 w 10000"/>
              <a:gd name="connsiteY34" fmla="*/ 7281 h 10000"/>
              <a:gd name="connsiteX35" fmla="*/ 9372 w 10000"/>
              <a:gd name="connsiteY35" fmla="*/ 7828 h 10000"/>
              <a:gd name="connsiteX36" fmla="*/ 9581 w 10000"/>
              <a:gd name="connsiteY36" fmla="*/ 8265 h 10000"/>
              <a:gd name="connsiteX37" fmla="*/ 9791 w 10000"/>
              <a:gd name="connsiteY37" fmla="*/ 8593 h 10000"/>
              <a:gd name="connsiteX38" fmla="*/ 10000 w 10000"/>
              <a:gd name="connsiteY38" fmla="*/ 8811 h 10000"/>
              <a:gd name="connsiteX39" fmla="*/ 10000 w 10000"/>
              <a:gd name="connsiteY39" fmla="*/ 8921 h 10000"/>
              <a:gd name="connsiteX40" fmla="*/ 10000 w 10000"/>
              <a:gd name="connsiteY40" fmla="*/ 9030 h 10000"/>
              <a:gd name="connsiteX41" fmla="*/ 10000 w 10000"/>
              <a:gd name="connsiteY41" fmla="*/ 9126 h 10000"/>
              <a:gd name="connsiteX42" fmla="*/ 9791 w 10000"/>
              <a:gd name="connsiteY42" fmla="*/ 9235 h 10000"/>
              <a:gd name="connsiteX43" fmla="*/ 9581 w 10000"/>
              <a:gd name="connsiteY43" fmla="*/ 9344 h 10000"/>
              <a:gd name="connsiteX44" fmla="*/ 9372 w 10000"/>
              <a:gd name="connsiteY44" fmla="*/ 9454 h 10000"/>
              <a:gd name="connsiteX45" fmla="*/ 8953 w 10000"/>
              <a:gd name="connsiteY45" fmla="*/ 9563 h 10000"/>
              <a:gd name="connsiteX46" fmla="*/ 8534 w 10000"/>
              <a:gd name="connsiteY46" fmla="*/ 9672 h 10000"/>
              <a:gd name="connsiteX47" fmla="*/ 7723 w 10000"/>
              <a:gd name="connsiteY47" fmla="*/ 9891 h 10000"/>
              <a:gd name="connsiteX48" fmla="*/ 6885 w 10000"/>
              <a:gd name="connsiteY48" fmla="*/ 10000 h 10000"/>
              <a:gd name="connsiteX49" fmla="*/ 6047 w 10000"/>
              <a:gd name="connsiteY49" fmla="*/ 10000 h 10000"/>
              <a:gd name="connsiteX50" fmla="*/ 5419 w 10000"/>
              <a:gd name="connsiteY50" fmla="*/ 10000 h 10000"/>
              <a:gd name="connsiteX51" fmla="*/ 4791 w 10000"/>
              <a:gd name="connsiteY51" fmla="*/ 10000 h 10000"/>
              <a:gd name="connsiteX52" fmla="*/ 4372 w 10000"/>
              <a:gd name="connsiteY52" fmla="*/ 10000 h 10000"/>
              <a:gd name="connsiteX53" fmla="*/ 3743 w 10000"/>
              <a:gd name="connsiteY53" fmla="*/ 10000 h 10000"/>
              <a:gd name="connsiteX54" fmla="*/ 3325 w 10000"/>
              <a:gd name="connsiteY54" fmla="*/ 9891 h 10000"/>
              <a:gd name="connsiteX55" fmla="*/ 2906 w 10000"/>
              <a:gd name="connsiteY55" fmla="*/ 9891 h 10000"/>
              <a:gd name="connsiteX56" fmla="*/ 2513 w 10000"/>
              <a:gd name="connsiteY56" fmla="*/ 9781 h 10000"/>
              <a:gd name="connsiteX57" fmla="*/ 2094 w 10000"/>
              <a:gd name="connsiteY57" fmla="*/ 9672 h 10000"/>
              <a:gd name="connsiteX58" fmla="*/ 1885 w 10000"/>
              <a:gd name="connsiteY58" fmla="*/ 9563 h 10000"/>
              <a:gd name="connsiteX59" fmla="*/ 1466 w 10000"/>
              <a:gd name="connsiteY59" fmla="*/ 9344 h 10000"/>
              <a:gd name="connsiteX60" fmla="*/ 1257 w 10000"/>
              <a:gd name="connsiteY60" fmla="*/ 9126 h 10000"/>
              <a:gd name="connsiteX61" fmla="*/ 1047 w 10000"/>
              <a:gd name="connsiteY61" fmla="*/ 8811 h 10000"/>
              <a:gd name="connsiteX62" fmla="*/ 838 w 10000"/>
              <a:gd name="connsiteY62" fmla="*/ 8593 h 10000"/>
              <a:gd name="connsiteX63" fmla="*/ 628 w 10000"/>
              <a:gd name="connsiteY63" fmla="*/ 8374 h 10000"/>
              <a:gd name="connsiteX64" fmla="*/ 628 w 10000"/>
              <a:gd name="connsiteY64" fmla="*/ 8156 h 10000"/>
              <a:gd name="connsiteX65" fmla="*/ 419 w 10000"/>
              <a:gd name="connsiteY65" fmla="*/ 7937 h 10000"/>
              <a:gd name="connsiteX66" fmla="*/ 419 w 10000"/>
              <a:gd name="connsiteY66" fmla="*/ 7609 h 10000"/>
              <a:gd name="connsiteX67" fmla="*/ 419 w 10000"/>
              <a:gd name="connsiteY67" fmla="*/ 7391 h 10000"/>
              <a:gd name="connsiteX68" fmla="*/ 419 w 10000"/>
              <a:gd name="connsiteY68" fmla="*/ 6954 h 10000"/>
              <a:gd name="connsiteX69" fmla="*/ 419 w 10000"/>
              <a:gd name="connsiteY69" fmla="*/ 6626 h 10000"/>
              <a:gd name="connsiteX70" fmla="*/ 419 w 10000"/>
              <a:gd name="connsiteY70" fmla="*/ 6202 h 10000"/>
              <a:gd name="connsiteX71" fmla="*/ 419 w 10000"/>
              <a:gd name="connsiteY71" fmla="*/ 4454 h 10000"/>
              <a:gd name="connsiteX72" fmla="*/ 419 w 10000"/>
              <a:gd name="connsiteY72" fmla="*/ 2719 h 10000"/>
              <a:gd name="connsiteX73" fmla="*/ 419 w 10000"/>
              <a:gd name="connsiteY73" fmla="*/ 2281 h 10000"/>
              <a:gd name="connsiteX74" fmla="*/ 419 w 10000"/>
              <a:gd name="connsiteY74" fmla="*/ 1954 h 10000"/>
              <a:gd name="connsiteX75" fmla="*/ 419 w 10000"/>
              <a:gd name="connsiteY75" fmla="*/ 1626 h 10000"/>
              <a:gd name="connsiteX76" fmla="*/ 419 w 10000"/>
              <a:gd name="connsiteY76" fmla="*/ 1298 h 10000"/>
              <a:gd name="connsiteX77" fmla="*/ 419 w 10000"/>
              <a:gd name="connsiteY77" fmla="*/ 1093 h 10000"/>
              <a:gd name="connsiteX78" fmla="*/ 419 w 10000"/>
              <a:gd name="connsiteY78" fmla="*/ 874 h 10000"/>
              <a:gd name="connsiteX79" fmla="*/ 419 w 10000"/>
              <a:gd name="connsiteY79" fmla="*/ 656 h 10000"/>
              <a:gd name="connsiteX80" fmla="*/ 209 w 10000"/>
              <a:gd name="connsiteY80" fmla="*/ 546 h 10000"/>
              <a:gd name="connsiteX81" fmla="*/ 0 w 10000"/>
              <a:gd name="connsiteY81" fmla="*/ 328 h 10000"/>
              <a:gd name="connsiteX82" fmla="*/ 0 w 10000"/>
              <a:gd name="connsiteY82" fmla="*/ 219 h 10000"/>
              <a:gd name="connsiteX83" fmla="*/ 0 w 10000"/>
              <a:gd name="connsiteY83" fmla="*/ 109 h 10000"/>
              <a:gd name="connsiteX84" fmla="*/ 209 w 10000"/>
              <a:gd name="connsiteY84" fmla="*/ 0 h 10000"/>
              <a:gd name="connsiteX85" fmla="*/ 209 w 10000"/>
              <a:gd name="connsiteY85" fmla="*/ 0 h 10000"/>
              <a:gd name="connsiteX86" fmla="*/ 628 w 10000"/>
              <a:gd name="connsiteY86" fmla="*/ 0 h 10000"/>
              <a:gd name="connsiteX87" fmla="*/ 838 w 10000"/>
              <a:gd name="connsiteY87" fmla="*/ 0 h 10000"/>
              <a:gd name="connsiteX88" fmla="*/ 1257 w 10000"/>
              <a:gd name="connsiteY88" fmla="*/ 109 h 10000"/>
              <a:gd name="connsiteX89" fmla="*/ 1675 w 10000"/>
              <a:gd name="connsiteY89" fmla="*/ 328 h 10000"/>
              <a:gd name="connsiteX90" fmla="*/ 1885 w 10000"/>
              <a:gd name="connsiteY90" fmla="*/ 437 h 10000"/>
              <a:gd name="connsiteX91" fmla="*/ 2094 w 10000"/>
              <a:gd name="connsiteY91" fmla="*/ 546 h 10000"/>
              <a:gd name="connsiteX92" fmla="*/ 2094 w 10000"/>
              <a:gd name="connsiteY92" fmla="*/ 65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9162 w 10000"/>
              <a:gd name="connsiteY31" fmla="*/ 6844 h 10000"/>
              <a:gd name="connsiteX32" fmla="*/ 9162 w 10000"/>
              <a:gd name="connsiteY32" fmla="*/ 7063 h 10000"/>
              <a:gd name="connsiteX33" fmla="*/ 9372 w 10000"/>
              <a:gd name="connsiteY33" fmla="*/ 7281 h 10000"/>
              <a:gd name="connsiteX34" fmla="*/ 9372 w 10000"/>
              <a:gd name="connsiteY34" fmla="*/ 7828 h 10000"/>
              <a:gd name="connsiteX35" fmla="*/ 9581 w 10000"/>
              <a:gd name="connsiteY35" fmla="*/ 8265 h 10000"/>
              <a:gd name="connsiteX36" fmla="*/ 9791 w 10000"/>
              <a:gd name="connsiteY36" fmla="*/ 8593 h 10000"/>
              <a:gd name="connsiteX37" fmla="*/ 10000 w 10000"/>
              <a:gd name="connsiteY37" fmla="*/ 8811 h 10000"/>
              <a:gd name="connsiteX38" fmla="*/ 10000 w 10000"/>
              <a:gd name="connsiteY38" fmla="*/ 8921 h 10000"/>
              <a:gd name="connsiteX39" fmla="*/ 10000 w 10000"/>
              <a:gd name="connsiteY39" fmla="*/ 9030 h 10000"/>
              <a:gd name="connsiteX40" fmla="*/ 10000 w 10000"/>
              <a:gd name="connsiteY40" fmla="*/ 9126 h 10000"/>
              <a:gd name="connsiteX41" fmla="*/ 9791 w 10000"/>
              <a:gd name="connsiteY41" fmla="*/ 9235 h 10000"/>
              <a:gd name="connsiteX42" fmla="*/ 9581 w 10000"/>
              <a:gd name="connsiteY42" fmla="*/ 9344 h 10000"/>
              <a:gd name="connsiteX43" fmla="*/ 9372 w 10000"/>
              <a:gd name="connsiteY43" fmla="*/ 9454 h 10000"/>
              <a:gd name="connsiteX44" fmla="*/ 8953 w 10000"/>
              <a:gd name="connsiteY44" fmla="*/ 9563 h 10000"/>
              <a:gd name="connsiteX45" fmla="*/ 8534 w 10000"/>
              <a:gd name="connsiteY45" fmla="*/ 9672 h 10000"/>
              <a:gd name="connsiteX46" fmla="*/ 7723 w 10000"/>
              <a:gd name="connsiteY46" fmla="*/ 9891 h 10000"/>
              <a:gd name="connsiteX47" fmla="*/ 6885 w 10000"/>
              <a:gd name="connsiteY47" fmla="*/ 10000 h 10000"/>
              <a:gd name="connsiteX48" fmla="*/ 6047 w 10000"/>
              <a:gd name="connsiteY48" fmla="*/ 10000 h 10000"/>
              <a:gd name="connsiteX49" fmla="*/ 5419 w 10000"/>
              <a:gd name="connsiteY49" fmla="*/ 10000 h 10000"/>
              <a:gd name="connsiteX50" fmla="*/ 4791 w 10000"/>
              <a:gd name="connsiteY50" fmla="*/ 10000 h 10000"/>
              <a:gd name="connsiteX51" fmla="*/ 4372 w 10000"/>
              <a:gd name="connsiteY51" fmla="*/ 10000 h 10000"/>
              <a:gd name="connsiteX52" fmla="*/ 3743 w 10000"/>
              <a:gd name="connsiteY52" fmla="*/ 10000 h 10000"/>
              <a:gd name="connsiteX53" fmla="*/ 3325 w 10000"/>
              <a:gd name="connsiteY53" fmla="*/ 9891 h 10000"/>
              <a:gd name="connsiteX54" fmla="*/ 2906 w 10000"/>
              <a:gd name="connsiteY54" fmla="*/ 9891 h 10000"/>
              <a:gd name="connsiteX55" fmla="*/ 2513 w 10000"/>
              <a:gd name="connsiteY55" fmla="*/ 9781 h 10000"/>
              <a:gd name="connsiteX56" fmla="*/ 2094 w 10000"/>
              <a:gd name="connsiteY56" fmla="*/ 9672 h 10000"/>
              <a:gd name="connsiteX57" fmla="*/ 1885 w 10000"/>
              <a:gd name="connsiteY57" fmla="*/ 9563 h 10000"/>
              <a:gd name="connsiteX58" fmla="*/ 1466 w 10000"/>
              <a:gd name="connsiteY58" fmla="*/ 9344 h 10000"/>
              <a:gd name="connsiteX59" fmla="*/ 1257 w 10000"/>
              <a:gd name="connsiteY59" fmla="*/ 9126 h 10000"/>
              <a:gd name="connsiteX60" fmla="*/ 1047 w 10000"/>
              <a:gd name="connsiteY60" fmla="*/ 8811 h 10000"/>
              <a:gd name="connsiteX61" fmla="*/ 838 w 10000"/>
              <a:gd name="connsiteY61" fmla="*/ 8593 h 10000"/>
              <a:gd name="connsiteX62" fmla="*/ 628 w 10000"/>
              <a:gd name="connsiteY62" fmla="*/ 8374 h 10000"/>
              <a:gd name="connsiteX63" fmla="*/ 628 w 10000"/>
              <a:gd name="connsiteY63" fmla="*/ 8156 h 10000"/>
              <a:gd name="connsiteX64" fmla="*/ 419 w 10000"/>
              <a:gd name="connsiteY64" fmla="*/ 7937 h 10000"/>
              <a:gd name="connsiteX65" fmla="*/ 419 w 10000"/>
              <a:gd name="connsiteY65" fmla="*/ 7609 h 10000"/>
              <a:gd name="connsiteX66" fmla="*/ 419 w 10000"/>
              <a:gd name="connsiteY66" fmla="*/ 7391 h 10000"/>
              <a:gd name="connsiteX67" fmla="*/ 419 w 10000"/>
              <a:gd name="connsiteY67" fmla="*/ 6954 h 10000"/>
              <a:gd name="connsiteX68" fmla="*/ 419 w 10000"/>
              <a:gd name="connsiteY68" fmla="*/ 6626 h 10000"/>
              <a:gd name="connsiteX69" fmla="*/ 419 w 10000"/>
              <a:gd name="connsiteY69" fmla="*/ 6202 h 10000"/>
              <a:gd name="connsiteX70" fmla="*/ 419 w 10000"/>
              <a:gd name="connsiteY70" fmla="*/ 4454 h 10000"/>
              <a:gd name="connsiteX71" fmla="*/ 419 w 10000"/>
              <a:gd name="connsiteY71" fmla="*/ 2719 h 10000"/>
              <a:gd name="connsiteX72" fmla="*/ 419 w 10000"/>
              <a:gd name="connsiteY72" fmla="*/ 2281 h 10000"/>
              <a:gd name="connsiteX73" fmla="*/ 419 w 10000"/>
              <a:gd name="connsiteY73" fmla="*/ 1954 h 10000"/>
              <a:gd name="connsiteX74" fmla="*/ 419 w 10000"/>
              <a:gd name="connsiteY74" fmla="*/ 1626 h 10000"/>
              <a:gd name="connsiteX75" fmla="*/ 419 w 10000"/>
              <a:gd name="connsiteY75" fmla="*/ 1298 h 10000"/>
              <a:gd name="connsiteX76" fmla="*/ 419 w 10000"/>
              <a:gd name="connsiteY76" fmla="*/ 1093 h 10000"/>
              <a:gd name="connsiteX77" fmla="*/ 419 w 10000"/>
              <a:gd name="connsiteY77" fmla="*/ 874 h 10000"/>
              <a:gd name="connsiteX78" fmla="*/ 419 w 10000"/>
              <a:gd name="connsiteY78" fmla="*/ 656 h 10000"/>
              <a:gd name="connsiteX79" fmla="*/ 209 w 10000"/>
              <a:gd name="connsiteY79" fmla="*/ 546 h 10000"/>
              <a:gd name="connsiteX80" fmla="*/ 0 w 10000"/>
              <a:gd name="connsiteY80" fmla="*/ 328 h 10000"/>
              <a:gd name="connsiteX81" fmla="*/ 0 w 10000"/>
              <a:gd name="connsiteY81" fmla="*/ 219 h 10000"/>
              <a:gd name="connsiteX82" fmla="*/ 0 w 10000"/>
              <a:gd name="connsiteY82" fmla="*/ 109 h 10000"/>
              <a:gd name="connsiteX83" fmla="*/ 209 w 10000"/>
              <a:gd name="connsiteY83" fmla="*/ 0 h 10000"/>
              <a:gd name="connsiteX84" fmla="*/ 209 w 10000"/>
              <a:gd name="connsiteY84" fmla="*/ 0 h 10000"/>
              <a:gd name="connsiteX85" fmla="*/ 628 w 10000"/>
              <a:gd name="connsiteY85" fmla="*/ 0 h 10000"/>
              <a:gd name="connsiteX86" fmla="*/ 838 w 10000"/>
              <a:gd name="connsiteY86" fmla="*/ 0 h 10000"/>
              <a:gd name="connsiteX87" fmla="*/ 1257 w 10000"/>
              <a:gd name="connsiteY87" fmla="*/ 109 h 10000"/>
              <a:gd name="connsiteX88" fmla="*/ 1675 w 10000"/>
              <a:gd name="connsiteY88" fmla="*/ 328 h 10000"/>
              <a:gd name="connsiteX89" fmla="*/ 1885 w 10000"/>
              <a:gd name="connsiteY89" fmla="*/ 437 h 10000"/>
              <a:gd name="connsiteX90" fmla="*/ 2094 w 10000"/>
              <a:gd name="connsiteY90" fmla="*/ 546 h 10000"/>
              <a:gd name="connsiteX91" fmla="*/ 2094 w 10000"/>
              <a:gd name="connsiteY91" fmla="*/ 65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9162 w 10000"/>
              <a:gd name="connsiteY30" fmla="*/ 6844 h 10000"/>
              <a:gd name="connsiteX31" fmla="*/ 9162 w 10000"/>
              <a:gd name="connsiteY31" fmla="*/ 7063 h 10000"/>
              <a:gd name="connsiteX32" fmla="*/ 9372 w 10000"/>
              <a:gd name="connsiteY32" fmla="*/ 7281 h 10000"/>
              <a:gd name="connsiteX33" fmla="*/ 9372 w 10000"/>
              <a:gd name="connsiteY33" fmla="*/ 7828 h 10000"/>
              <a:gd name="connsiteX34" fmla="*/ 9581 w 10000"/>
              <a:gd name="connsiteY34" fmla="*/ 8265 h 10000"/>
              <a:gd name="connsiteX35" fmla="*/ 9791 w 10000"/>
              <a:gd name="connsiteY35" fmla="*/ 8593 h 10000"/>
              <a:gd name="connsiteX36" fmla="*/ 10000 w 10000"/>
              <a:gd name="connsiteY36" fmla="*/ 8811 h 10000"/>
              <a:gd name="connsiteX37" fmla="*/ 10000 w 10000"/>
              <a:gd name="connsiteY37" fmla="*/ 8921 h 10000"/>
              <a:gd name="connsiteX38" fmla="*/ 10000 w 10000"/>
              <a:gd name="connsiteY38" fmla="*/ 9030 h 10000"/>
              <a:gd name="connsiteX39" fmla="*/ 10000 w 10000"/>
              <a:gd name="connsiteY39" fmla="*/ 9126 h 10000"/>
              <a:gd name="connsiteX40" fmla="*/ 9791 w 10000"/>
              <a:gd name="connsiteY40" fmla="*/ 9235 h 10000"/>
              <a:gd name="connsiteX41" fmla="*/ 9581 w 10000"/>
              <a:gd name="connsiteY41" fmla="*/ 9344 h 10000"/>
              <a:gd name="connsiteX42" fmla="*/ 9372 w 10000"/>
              <a:gd name="connsiteY42" fmla="*/ 9454 h 10000"/>
              <a:gd name="connsiteX43" fmla="*/ 8953 w 10000"/>
              <a:gd name="connsiteY43" fmla="*/ 9563 h 10000"/>
              <a:gd name="connsiteX44" fmla="*/ 8534 w 10000"/>
              <a:gd name="connsiteY44" fmla="*/ 9672 h 10000"/>
              <a:gd name="connsiteX45" fmla="*/ 7723 w 10000"/>
              <a:gd name="connsiteY45" fmla="*/ 9891 h 10000"/>
              <a:gd name="connsiteX46" fmla="*/ 6885 w 10000"/>
              <a:gd name="connsiteY46" fmla="*/ 10000 h 10000"/>
              <a:gd name="connsiteX47" fmla="*/ 6047 w 10000"/>
              <a:gd name="connsiteY47" fmla="*/ 10000 h 10000"/>
              <a:gd name="connsiteX48" fmla="*/ 5419 w 10000"/>
              <a:gd name="connsiteY48" fmla="*/ 10000 h 10000"/>
              <a:gd name="connsiteX49" fmla="*/ 4791 w 10000"/>
              <a:gd name="connsiteY49" fmla="*/ 10000 h 10000"/>
              <a:gd name="connsiteX50" fmla="*/ 4372 w 10000"/>
              <a:gd name="connsiteY50" fmla="*/ 10000 h 10000"/>
              <a:gd name="connsiteX51" fmla="*/ 3743 w 10000"/>
              <a:gd name="connsiteY51" fmla="*/ 10000 h 10000"/>
              <a:gd name="connsiteX52" fmla="*/ 3325 w 10000"/>
              <a:gd name="connsiteY52" fmla="*/ 9891 h 10000"/>
              <a:gd name="connsiteX53" fmla="*/ 2906 w 10000"/>
              <a:gd name="connsiteY53" fmla="*/ 9891 h 10000"/>
              <a:gd name="connsiteX54" fmla="*/ 2513 w 10000"/>
              <a:gd name="connsiteY54" fmla="*/ 9781 h 10000"/>
              <a:gd name="connsiteX55" fmla="*/ 2094 w 10000"/>
              <a:gd name="connsiteY55" fmla="*/ 9672 h 10000"/>
              <a:gd name="connsiteX56" fmla="*/ 1885 w 10000"/>
              <a:gd name="connsiteY56" fmla="*/ 9563 h 10000"/>
              <a:gd name="connsiteX57" fmla="*/ 1466 w 10000"/>
              <a:gd name="connsiteY57" fmla="*/ 9344 h 10000"/>
              <a:gd name="connsiteX58" fmla="*/ 1257 w 10000"/>
              <a:gd name="connsiteY58" fmla="*/ 9126 h 10000"/>
              <a:gd name="connsiteX59" fmla="*/ 1047 w 10000"/>
              <a:gd name="connsiteY59" fmla="*/ 8811 h 10000"/>
              <a:gd name="connsiteX60" fmla="*/ 838 w 10000"/>
              <a:gd name="connsiteY60" fmla="*/ 8593 h 10000"/>
              <a:gd name="connsiteX61" fmla="*/ 628 w 10000"/>
              <a:gd name="connsiteY61" fmla="*/ 8374 h 10000"/>
              <a:gd name="connsiteX62" fmla="*/ 628 w 10000"/>
              <a:gd name="connsiteY62" fmla="*/ 8156 h 10000"/>
              <a:gd name="connsiteX63" fmla="*/ 419 w 10000"/>
              <a:gd name="connsiteY63" fmla="*/ 7937 h 10000"/>
              <a:gd name="connsiteX64" fmla="*/ 419 w 10000"/>
              <a:gd name="connsiteY64" fmla="*/ 7609 h 10000"/>
              <a:gd name="connsiteX65" fmla="*/ 419 w 10000"/>
              <a:gd name="connsiteY65" fmla="*/ 7391 h 10000"/>
              <a:gd name="connsiteX66" fmla="*/ 419 w 10000"/>
              <a:gd name="connsiteY66" fmla="*/ 6954 h 10000"/>
              <a:gd name="connsiteX67" fmla="*/ 419 w 10000"/>
              <a:gd name="connsiteY67" fmla="*/ 6626 h 10000"/>
              <a:gd name="connsiteX68" fmla="*/ 419 w 10000"/>
              <a:gd name="connsiteY68" fmla="*/ 6202 h 10000"/>
              <a:gd name="connsiteX69" fmla="*/ 419 w 10000"/>
              <a:gd name="connsiteY69" fmla="*/ 4454 h 10000"/>
              <a:gd name="connsiteX70" fmla="*/ 419 w 10000"/>
              <a:gd name="connsiteY70" fmla="*/ 2719 h 10000"/>
              <a:gd name="connsiteX71" fmla="*/ 419 w 10000"/>
              <a:gd name="connsiteY71" fmla="*/ 2281 h 10000"/>
              <a:gd name="connsiteX72" fmla="*/ 419 w 10000"/>
              <a:gd name="connsiteY72" fmla="*/ 1954 h 10000"/>
              <a:gd name="connsiteX73" fmla="*/ 419 w 10000"/>
              <a:gd name="connsiteY73" fmla="*/ 1626 h 10000"/>
              <a:gd name="connsiteX74" fmla="*/ 419 w 10000"/>
              <a:gd name="connsiteY74" fmla="*/ 1298 h 10000"/>
              <a:gd name="connsiteX75" fmla="*/ 419 w 10000"/>
              <a:gd name="connsiteY75" fmla="*/ 1093 h 10000"/>
              <a:gd name="connsiteX76" fmla="*/ 419 w 10000"/>
              <a:gd name="connsiteY76" fmla="*/ 874 h 10000"/>
              <a:gd name="connsiteX77" fmla="*/ 419 w 10000"/>
              <a:gd name="connsiteY77" fmla="*/ 656 h 10000"/>
              <a:gd name="connsiteX78" fmla="*/ 209 w 10000"/>
              <a:gd name="connsiteY78" fmla="*/ 546 h 10000"/>
              <a:gd name="connsiteX79" fmla="*/ 0 w 10000"/>
              <a:gd name="connsiteY79" fmla="*/ 328 h 10000"/>
              <a:gd name="connsiteX80" fmla="*/ 0 w 10000"/>
              <a:gd name="connsiteY80" fmla="*/ 219 h 10000"/>
              <a:gd name="connsiteX81" fmla="*/ 0 w 10000"/>
              <a:gd name="connsiteY81" fmla="*/ 109 h 10000"/>
              <a:gd name="connsiteX82" fmla="*/ 209 w 10000"/>
              <a:gd name="connsiteY82" fmla="*/ 0 h 10000"/>
              <a:gd name="connsiteX83" fmla="*/ 209 w 10000"/>
              <a:gd name="connsiteY83" fmla="*/ 0 h 10000"/>
              <a:gd name="connsiteX84" fmla="*/ 628 w 10000"/>
              <a:gd name="connsiteY84" fmla="*/ 0 h 10000"/>
              <a:gd name="connsiteX85" fmla="*/ 838 w 10000"/>
              <a:gd name="connsiteY85" fmla="*/ 0 h 10000"/>
              <a:gd name="connsiteX86" fmla="*/ 1257 w 10000"/>
              <a:gd name="connsiteY86" fmla="*/ 109 h 10000"/>
              <a:gd name="connsiteX87" fmla="*/ 1675 w 10000"/>
              <a:gd name="connsiteY87" fmla="*/ 328 h 10000"/>
              <a:gd name="connsiteX88" fmla="*/ 1885 w 10000"/>
              <a:gd name="connsiteY88" fmla="*/ 437 h 10000"/>
              <a:gd name="connsiteX89" fmla="*/ 2094 w 10000"/>
              <a:gd name="connsiteY89" fmla="*/ 546 h 10000"/>
              <a:gd name="connsiteX90" fmla="*/ 2094 w 10000"/>
              <a:gd name="connsiteY90" fmla="*/ 65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9162 w 10000"/>
              <a:gd name="connsiteY29" fmla="*/ 6844 h 10000"/>
              <a:gd name="connsiteX30" fmla="*/ 9162 w 10000"/>
              <a:gd name="connsiteY30" fmla="*/ 7063 h 10000"/>
              <a:gd name="connsiteX31" fmla="*/ 9372 w 10000"/>
              <a:gd name="connsiteY31" fmla="*/ 7281 h 10000"/>
              <a:gd name="connsiteX32" fmla="*/ 9372 w 10000"/>
              <a:gd name="connsiteY32" fmla="*/ 7828 h 10000"/>
              <a:gd name="connsiteX33" fmla="*/ 9581 w 10000"/>
              <a:gd name="connsiteY33" fmla="*/ 8265 h 10000"/>
              <a:gd name="connsiteX34" fmla="*/ 9791 w 10000"/>
              <a:gd name="connsiteY34" fmla="*/ 8593 h 10000"/>
              <a:gd name="connsiteX35" fmla="*/ 10000 w 10000"/>
              <a:gd name="connsiteY35" fmla="*/ 8811 h 10000"/>
              <a:gd name="connsiteX36" fmla="*/ 10000 w 10000"/>
              <a:gd name="connsiteY36" fmla="*/ 8921 h 10000"/>
              <a:gd name="connsiteX37" fmla="*/ 10000 w 10000"/>
              <a:gd name="connsiteY37" fmla="*/ 9030 h 10000"/>
              <a:gd name="connsiteX38" fmla="*/ 10000 w 10000"/>
              <a:gd name="connsiteY38" fmla="*/ 9126 h 10000"/>
              <a:gd name="connsiteX39" fmla="*/ 9791 w 10000"/>
              <a:gd name="connsiteY39" fmla="*/ 9235 h 10000"/>
              <a:gd name="connsiteX40" fmla="*/ 9581 w 10000"/>
              <a:gd name="connsiteY40" fmla="*/ 9344 h 10000"/>
              <a:gd name="connsiteX41" fmla="*/ 9372 w 10000"/>
              <a:gd name="connsiteY41" fmla="*/ 9454 h 10000"/>
              <a:gd name="connsiteX42" fmla="*/ 8953 w 10000"/>
              <a:gd name="connsiteY42" fmla="*/ 9563 h 10000"/>
              <a:gd name="connsiteX43" fmla="*/ 8534 w 10000"/>
              <a:gd name="connsiteY43" fmla="*/ 9672 h 10000"/>
              <a:gd name="connsiteX44" fmla="*/ 7723 w 10000"/>
              <a:gd name="connsiteY44" fmla="*/ 9891 h 10000"/>
              <a:gd name="connsiteX45" fmla="*/ 6885 w 10000"/>
              <a:gd name="connsiteY45" fmla="*/ 10000 h 10000"/>
              <a:gd name="connsiteX46" fmla="*/ 6047 w 10000"/>
              <a:gd name="connsiteY46" fmla="*/ 10000 h 10000"/>
              <a:gd name="connsiteX47" fmla="*/ 5419 w 10000"/>
              <a:gd name="connsiteY47" fmla="*/ 10000 h 10000"/>
              <a:gd name="connsiteX48" fmla="*/ 4791 w 10000"/>
              <a:gd name="connsiteY48" fmla="*/ 10000 h 10000"/>
              <a:gd name="connsiteX49" fmla="*/ 4372 w 10000"/>
              <a:gd name="connsiteY49" fmla="*/ 10000 h 10000"/>
              <a:gd name="connsiteX50" fmla="*/ 3743 w 10000"/>
              <a:gd name="connsiteY50" fmla="*/ 10000 h 10000"/>
              <a:gd name="connsiteX51" fmla="*/ 3325 w 10000"/>
              <a:gd name="connsiteY51" fmla="*/ 9891 h 10000"/>
              <a:gd name="connsiteX52" fmla="*/ 2906 w 10000"/>
              <a:gd name="connsiteY52" fmla="*/ 9891 h 10000"/>
              <a:gd name="connsiteX53" fmla="*/ 2513 w 10000"/>
              <a:gd name="connsiteY53" fmla="*/ 9781 h 10000"/>
              <a:gd name="connsiteX54" fmla="*/ 2094 w 10000"/>
              <a:gd name="connsiteY54" fmla="*/ 9672 h 10000"/>
              <a:gd name="connsiteX55" fmla="*/ 1885 w 10000"/>
              <a:gd name="connsiteY55" fmla="*/ 9563 h 10000"/>
              <a:gd name="connsiteX56" fmla="*/ 1466 w 10000"/>
              <a:gd name="connsiteY56" fmla="*/ 9344 h 10000"/>
              <a:gd name="connsiteX57" fmla="*/ 1257 w 10000"/>
              <a:gd name="connsiteY57" fmla="*/ 9126 h 10000"/>
              <a:gd name="connsiteX58" fmla="*/ 1047 w 10000"/>
              <a:gd name="connsiteY58" fmla="*/ 8811 h 10000"/>
              <a:gd name="connsiteX59" fmla="*/ 838 w 10000"/>
              <a:gd name="connsiteY59" fmla="*/ 8593 h 10000"/>
              <a:gd name="connsiteX60" fmla="*/ 628 w 10000"/>
              <a:gd name="connsiteY60" fmla="*/ 8374 h 10000"/>
              <a:gd name="connsiteX61" fmla="*/ 628 w 10000"/>
              <a:gd name="connsiteY61" fmla="*/ 8156 h 10000"/>
              <a:gd name="connsiteX62" fmla="*/ 419 w 10000"/>
              <a:gd name="connsiteY62" fmla="*/ 7937 h 10000"/>
              <a:gd name="connsiteX63" fmla="*/ 419 w 10000"/>
              <a:gd name="connsiteY63" fmla="*/ 7609 h 10000"/>
              <a:gd name="connsiteX64" fmla="*/ 419 w 10000"/>
              <a:gd name="connsiteY64" fmla="*/ 7391 h 10000"/>
              <a:gd name="connsiteX65" fmla="*/ 419 w 10000"/>
              <a:gd name="connsiteY65" fmla="*/ 6954 h 10000"/>
              <a:gd name="connsiteX66" fmla="*/ 419 w 10000"/>
              <a:gd name="connsiteY66" fmla="*/ 6626 h 10000"/>
              <a:gd name="connsiteX67" fmla="*/ 419 w 10000"/>
              <a:gd name="connsiteY67" fmla="*/ 6202 h 10000"/>
              <a:gd name="connsiteX68" fmla="*/ 419 w 10000"/>
              <a:gd name="connsiteY68" fmla="*/ 4454 h 10000"/>
              <a:gd name="connsiteX69" fmla="*/ 419 w 10000"/>
              <a:gd name="connsiteY69" fmla="*/ 2719 h 10000"/>
              <a:gd name="connsiteX70" fmla="*/ 419 w 10000"/>
              <a:gd name="connsiteY70" fmla="*/ 2281 h 10000"/>
              <a:gd name="connsiteX71" fmla="*/ 419 w 10000"/>
              <a:gd name="connsiteY71" fmla="*/ 1954 h 10000"/>
              <a:gd name="connsiteX72" fmla="*/ 419 w 10000"/>
              <a:gd name="connsiteY72" fmla="*/ 1626 h 10000"/>
              <a:gd name="connsiteX73" fmla="*/ 419 w 10000"/>
              <a:gd name="connsiteY73" fmla="*/ 1298 h 10000"/>
              <a:gd name="connsiteX74" fmla="*/ 419 w 10000"/>
              <a:gd name="connsiteY74" fmla="*/ 1093 h 10000"/>
              <a:gd name="connsiteX75" fmla="*/ 419 w 10000"/>
              <a:gd name="connsiteY75" fmla="*/ 874 h 10000"/>
              <a:gd name="connsiteX76" fmla="*/ 419 w 10000"/>
              <a:gd name="connsiteY76" fmla="*/ 656 h 10000"/>
              <a:gd name="connsiteX77" fmla="*/ 209 w 10000"/>
              <a:gd name="connsiteY77" fmla="*/ 546 h 10000"/>
              <a:gd name="connsiteX78" fmla="*/ 0 w 10000"/>
              <a:gd name="connsiteY78" fmla="*/ 328 h 10000"/>
              <a:gd name="connsiteX79" fmla="*/ 0 w 10000"/>
              <a:gd name="connsiteY79" fmla="*/ 219 h 10000"/>
              <a:gd name="connsiteX80" fmla="*/ 0 w 10000"/>
              <a:gd name="connsiteY80" fmla="*/ 109 h 10000"/>
              <a:gd name="connsiteX81" fmla="*/ 209 w 10000"/>
              <a:gd name="connsiteY81" fmla="*/ 0 h 10000"/>
              <a:gd name="connsiteX82" fmla="*/ 209 w 10000"/>
              <a:gd name="connsiteY82" fmla="*/ 0 h 10000"/>
              <a:gd name="connsiteX83" fmla="*/ 628 w 10000"/>
              <a:gd name="connsiteY83" fmla="*/ 0 h 10000"/>
              <a:gd name="connsiteX84" fmla="*/ 838 w 10000"/>
              <a:gd name="connsiteY84" fmla="*/ 0 h 10000"/>
              <a:gd name="connsiteX85" fmla="*/ 1257 w 10000"/>
              <a:gd name="connsiteY85" fmla="*/ 109 h 10000"/>
              <a:gd name="connsiteX86" fmla="*/ 1675 w 10000"/>
              <a:gd name="connsiteY86" fmla="*/ 328 h 10000"/>
              <a:gd name="connsiteX87" fmla="*/ 1885 w 10000"/>
              <a:gd name="connsiteY87" fmla="*/ 437 h 10000"/>
              <a:gd name="connsiteX88" fmla="*/ 2094 w 10000"/>
              <a:gd name="connsiteY88" fmla="*/ 546 h 10000"/>
              <a:gd name="connsiteX89" fmla="*/ 2094 w 10000"/>
              <a:gd name="connsiteY89" fmla="*/ 656 h 10000"/>
              <a:gd name="connsiteX90" fmla="*/ 2094 w 10000"/>
              <a:gd name="connsiteY90" fmla="*/ 874 h 10000"/>
              <a:gd name="connsiteX91" fmla="*/ 1885 w 10000"/>
              <a:gd name="connsiteY91" fmla="*/ 1298 h 10000"/>
              <a:gd name="connsiteX92" fmla="*/ 1885 w 10000"/>
              <a:gd name="connsiteY92" fmla="*/ 1516 h 10000"/>
              <a:gd name="connsiteX93" fmla="*/ 1675 w 10000"/>
              <a:gd name="connsiteY93" fmla="*/ 1844 h 10000"/>
              <a:gd name="connsiteX94" fmla="*/ 1675 w 10000"/>
              <a:gd name="connsiteY94" fmla="*/ 2391 h 10000"/>
              <a:gd name="connsiteX95" fmla="*/ 1466 w 10000"/>
              <a:gd name="connsiteY95" fmla="*/ 2937 h 10000"/>
              <a:gd name="connsiteX96" fmla="*/ 1466 w 10000"/>
              <a:gd name="connsiteY9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6735 h 10000"/>
              <a:gd name="connsiteX28" fmla="*/ 9162 w 10000"/>
              <a:gd name="connsiteY28" fmla="*/ 6844 h 10000"/>
              <a:gd name="connsiteX29" fmla="*/ 9162 w 10000"/>
              <a:gd name="connsiteY29" fmla="*/ 7063 h 10000"/>
              <a:gd name="connsiteX30" fmla="*/ 9372 w 10000"/>
              <a:gd name="connsiteY30" fmla="*/ 7281 h 10000"/>
              <a:gd name="connsiteX31" fmla="*/ 9372 w 10000"/>
              <a:gd name="connsiteY31" fmla="*/ 7828 h 10000"/>
              <a:gd name="connsiteX32" fmla="*/ 9581 w 10000"/>
              <a:gd name="connsiteY32" fmla="*/ 8265 h 10000"/>
              <a:gd name="connsiteX33" fmla="*/ 9791 w 10000"/>
              <a:gd name="connsiteY33" fmla="*/ 8593 h 10000"/>
              <a:gd name="connsiteX34" fmla="*/ 10000 w 10000"/>
              <a:gd name="connsiteY34" fmla="*/ 8811 h 10000"/>
              <a:gd name="connsiteX35" fmla="*/ 10000 w 10000"/>
              <a:gd name="connsiteY35" fmla="*/ 8921 h 10000"/>
              <a:gd name="connsiteX36" fmla="*/ 10000 w 10000"/>
              <a:gd name="connsiteY36" fmla="*/ 9030 h 10000"/>
              <a:gd name="connsiteX37" fmla="*/ 10000 w 10000"/>
              <a:gd name="connsiteY37" fmla="*/ 9126 h 10000"/>
              <a:gd name="connsiteX38" fmla="*/ 9791 w 10000"/>
              <a:gd name="connsiteY38" fmla="*/ 9235 h 10000"/>
              <a:gd name="connsiteX39" fmla="*/ 9581 w 10000"/>
              <a:gd name="connsiteY39" fmla="*/ 9344 h 10000"/>
              <a:gd name="connsiteX40" fmla="*/ 9372 w 10000"/>
              <a:gd name="connsiteY40" fmla="*/ 9454 h 10000"/>
              <a:gd name="connsiteX41" fmla="*/ 8953 w 10000"/>
              <a:gd name="connsiteY41" fmla="*/ 9563 h 10000"/>
              <a:gd name="connsiteX42" fmla="*/ 8534 w 10000"/>
              <a:gd name="connsiteY42" fmla="*/ 9672 h 10000"/>
              <a:gd name="connsiteX43" fmla="*/ 7723 w 10000"/>
              <a:gd name="connsiteY43" fmla="*/ 9891 h 10000"/>
              <a:gd name="connsiteX44" fmla="*/ 6885 w 10000"/>
              <a:gd name="connsiteY44" fmla="*/ 10000 h 10000"/>
              <a:gd name="connsiteX45" fmla="*/ 6047 w 10000"/>
              <a:gd name="connsiteY45" fmla="*/ 10000 h 10000"/>
              <a:gd name="connsiteX46" fmla="*/ 5419 w 10000"/>
              <a:gd name="connsiteY46" fmla="*/ 10000 h 10000"/>
              <a:gd name="connsiteX47" fmla="*/ 4791 w 10000"/>
              <a:gd name="connsiteY47" fmla="*/ 10000 h 10000"/>
              <a:gd name="connsiteX48" fmla="*/ 4372 w 10000"/>
              <a:gd name="connsiteY48" fmla="*/ 10000 h 10000"/>
              <a:gd name="connsiteX49" fmla="*/ 3743 w 10000"/>
              <a:gd name="connsiteY49" fmla="*/ 10000 h 10000"/>
              <a:gd name="connsiteX50" fmla="*/ 3325 w 10000"/>
              <a:gd name="connsiteY50" fmla="*/ 9891 h 10000"/>
              <a:gd name="connsiteX51" fmla="*/ 2906 w 10000"/>
              <a:gd name="connsiteY51" fmla="*/ 9891 h 10000"/>
              <a:gd name="connsiteX52" fmla="*/ 2513 w 10000"/>
              <a:gd name="connsiteY52" fmla="*/ 9781 h 10000"/>
              <a:gd name="connsiteX53" fmla="*/ 2094 w 10000"/>
              <a:gd name="connsiteY53" fmla="*/ 9672 h 10000"/>
              <a:gd name="connsiteX54" fmla="*/ 1885 w 10000"/>
              <a:gd name="connsiteY54" fmla="*/ 9563 h 10000"/>
              <a:gd name="connsiteX55" fmla="*/ 1466 w 10000"/>
              <a:gd name="connsiteY55" fmla="*/ 9344 h 10000"/>
              <a:gd name="connsiteX56" fmla="*/ 1257 w 10000"/>
              <a:gd name="connsiteY56" fmla="*/ 9126 h 10000"/>
              <a:gd name="connsiteX57" fmla="*/ 1047 w 10000"/>
              <a:gd name="connsiteY57" fmla="*/ 8811 h 10000"/>
              <a:gd name="connsiteX58" fmla="*/ 838 w 10000"/>
              <a:gd name="connsiteY58" fmla="*/ 8593 h 10000"/>
              <a:gd name="connsiteX59" fmla="*/ 628 w 10000"/>
              <a:gd name="connsiteY59" fmla="*/ 8374 h 10000"/>
              <a:gd name="connsiteX60" fmla="*/ 628 w 10000"/>
              <a:gd name="connsiteY60" fmla="*/ 8156 h 10000"/>
              <a:gd name="connsiteX61" fmla="*/ 419 w 10000"/>
              <a:gd name="connsiteY61" fmla="*/ 7937 h 10000"/>
              <a:gd name="connsiteX62" fmla="*/ 419 w 10000"/>
              <a:gd name="connsiteY62" fmla="*/ 7609 h 10000"/>
              <a:gd name="connsiteX63" fmla="*/ 419 w 10000"/>
              <a:gd name="connsiteY63" fmla="*/ 7391 h 10000"/>
              <a:gd name="connsiteX64" fmla="*/ 419 w 10000"/>
              <a:gd name="connsiteY64" fmla="*/ 6954 h 10000"/>
              <a:gd name="connsiteX65" fmla="*/ 419 w 10000"/>
              <a:gd name="connsiteY65" fmla="*/ 6626 h 10000"/>
              <a:gd name="connsiteX66" fmla="*/ 419 w 10000"/>
              <a:gd name="connsiteY66" fmla="*/ 6202 h 10000"/>
              <a:gd name="connsiteX67" fmla="*/ 419 w 10000"/>
              <a:gd name="connsiteY67" fmla="*/ 4454 h 10000"/>
              <a:gd name="connsiteX68" fmla="*/ 419 w 10000"/>
              <a:gd name="connsiteY68" fmla="*/ 2719 h 10000"/>
              <a:gd name="connsiteX69" fmla="*/ 419 w 10000"/>
              <a:gd name="connsiteY69" fmla="*/ 2281 h 10000"/>
              <a:gd name="connsiteX70" fmla="*/ 419 w 10000"/>
              <a:gd name="connsiteY70" fmla="*/ 1954 h 10000"/>
              <a:gd name="connsiteX71" fmla="*/ 419 w 10000"/>
              <a:gd name="connsiteY71" fmla="*/ 1626 h 10000"/>
              <a:gd name="connsiteX72" fmla="*/ 419 w 10000"/>
              <a:gd name="connsiteY72" fmla="*/ 1298 h 10000"/>
              <a:gd name="connsiteX73" fmla="*/ 419 w 10000"/>
              <a:gd name="connsiteY73" fmla="*/ 1093 h 10000"/>
              <a:gd name="connsiteX74" fmla="*/ 419 w 10000"/>
              <a:gd name="connsiteY74" fmla="*/ 874 h 10000"/>
              <a:gd name="connsiteX75" fmla="*/ 419 w 10000"/>
              <a:gd name="connsiteY75" fmla="*/ 656 h 10000"/>
              <a:gd name="connsiteX76" fmla="*/ 209 w 10000"/>
              <a:gd name="connsiteY76" fmla="*/ 546 h 10000"/>
              <a:gd name="connsiteX77" fmla="*/ 0 w 10000"/>
              <a:gd name="connsiteY77" fmla="*/ 328 h 10000"/>
              <a:gd name="connsiteX78" fmla="*/ 0 w 10000"/>
              <a:gd name="connsiteY78" fmla="*/ 219 h 10000"/>
              <a:gd name="connsiteX79" fmla="*/ 0 w 10000"/>
              <a:gd name="connsiteY79" fmla="*/ 109 h 10000"/>
              <a:gd name="connsiteX80" fmla="*/ 209 w 10000"/>
              <a:gd name="connsiteY80" fmla="*/ 0 h 10000"/>
              <a:gd name="connsiteX81" fmla="*/ 209 w 10000"/>
              <a:gd name="connsiteY81" fmla="*/ 0 h 10000"/>
              <a:gd name="connsiteX82" fmla="*/ 628 w 10000"/>
              <a:gd name="connsiteY82" fmla="*/ 0 h 10000"/>
              <a:gd name="connsiteX83" fmla="*/ 838 w 10000"/>
              <a:gd name="connsiteY83" fmla="*/ 0 h 10000"/>
              <a:gd name="connsiteX84" fmla="*/ 1257 w 10000"/>
              <a:gd name="connsiteY84" fmla="*/ 109 h 10000"/>
              <a:gd name="connsiteX85" fmla="*/ 1675 w 10000"/>
              <a:gd name="connsiteY85" fmla="*/ 328 h 10000"/>
              <a:gd name="connsiteX86" fmla="*/ 1885 w 10000"/>
              <a:gd name="connsiteY86" fmla="*/ 437 h 10000"/>
              <a:gd name="connsiteX87" fmla="*/ 2094 w 10000"/>
              <a:gd name="connsiteY87" fmla="*/ 546 h 10000"/>
              <a:gd name="connsiteX88" fmla="*/ 2094 w 10000"/>
              <a:gd name="connsiteY88" fmla="*/ 656 h 10000"/>
              <a:gd name="connsiteX89" fmla="*/ 2094 w 10000"/>
              <a:gd name="connsiteY89" fmla="*/ 874 h 10000"/>
              <a:gd name="connsiteX90" fmla="*/ 1885 w 10000"/>
              <a:gd name="connsiteY90" fmla="*/ 1298 h 10000"/>
              <a:gd name="connsiteX91" fmla="*/ 1885 w 10000"/>
              <a:gd name="connsiteY91" fmla="*/ 1516 h 10000"/>
              <a:gd name="connsiteX92" fmla="*/ 1675 w 10000"/>
              <a:gd name="connsiteY92" fmla="*/ 1844 h 10000"/>
              <a:gd name="connsiteX93" fmla="*/ 1675 w 10000"/>
              <a:gd name="connsiteY93" fmla="*/ 2391 h 10000"/>
              <a:gd name="connsiteX94" fmla="*/ 1466 w 10000"/>
              <a:gd name="connsiteY94" fmla="*/ 2937 h 10000"/>
              <a:gd name="connsiteX95" fmla="*/ 1466 w 10000"/>
              <a:gd name="connsiteY9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162 w 10000"/>
              <a:gd name="connsiteY28" fmla="*/ 7063 h 10000"/>
              <a:gd name="connsiteX29" fmla="*/ 9372 w 10000"/>
              <a:gd name="connsiteY29" fmla="*/ 7281 h 10000"/>
              <a:gd name="connsiteX30" fmla="*/ 9372 w 10000"/>
              <a:gd name="connsiteY30" fmla="*/ 7828 h 10000"/>
              <a:gd name="connsiteX31" fmla="*/ 9581 w 10000"/>
              <a:gd name="connsiteY31" fmla="*/ 8265 h 10000"/>
              <a:gd name="connsiteX32" fmla="*/ 9791 w 10000"/>
              <a:gd name="connsiteY32" fmla="*/ 8593 h 10000"/>
              <a:gd name="connsiteX33" fmla="*/ 10000 w 10000"/>
              <a:gd name="connsiteY33" fmla="*/ 8811 h 10000"/>
              <a:gd name="connsiteX34" fmla="*/ 10000 w 10000"/>
              <a:gd name="connsiteY34" fmla="*/ 8921 h 10000"/>
              <a:gd name="connsiteX35" fmla="*/ 10000 w 10000"/>
              <a:gd name="connsiteY35" fmla="*/ 9030 h 10000"/>
              <a:gd name="connsiteX36" fmla="*/ 10000 w 10000"/>
              <a:gd name="connsiteY36" fmla="*/ 9126 h 10000"/>
              <a:gd name="connsiteX37" fmla="*/ 9791 w 10000"/>
              <a:gd name="connsiteY37" fmla="*/ 9235 h 10000"/>
              <a:gd name="connsiteX38" fmla="*/ 9581 w 10000"/>
              <a:gd name="connsiteY38" fmla="*/ 9344 h 10000"/>
              <a:gd name="connsiteX39" fmla="*/ 9372 w 10000"/>
              <a:gd name="connsiteY39" fmla="*/ 9454 h 10000"/>
              <a:gd name="connsiteX40" fmla="*/ 8953 w 10000"/>
              <a:gd name="connsiteY40" fmla="*/ 9563 h 10000"/>
              <a:gd name="connsiteX41" fmla="*/ 8534 w 10000"/>
              <a:gd name="connsiteY41" fmla="*/ 9672 h 10000"/>
              <a:gd name="connsiteX42" fmla="*/ 7723 w 10000"/>
              <a:gd name="connsiteY42" fmla="*/ 9891 h 10000"/>
              <a:gd name="connsiteX43" fmla="*/ 6885 w 10000"/>
              <a:gd name="connsiteY43" fmla="*/ 10000 h 10000"/>
              <a:gd name="connsiteX44" fmla="*/ 6047 w 10000"/>
              <a:gd name="connsiteY44" fmla="*/ 10000 h 10000"/>
              <a:gd name="connsiteX45" fmla="*/ 5419 w 10000"/>
              <a:gd name="connsiteY45" fmla="*/ 10000 h 10000"/>
              <a:gd name="connsiteX46" fmla="*/ 4791 w 10000"/>
              <a:gd name="connsiteY46" fmla="*/ 10000 h 10000"/>
              <a:gd name="connsiteX47" fmla="*/ 4372 w 10000"/>
              <a:gd name="connsiteY47" fmla="*/ 10000 h 10000"/>
              <a:gd name="connsiteX48" fmla="*/ 3743 w 10000"/>
              <a:gd name="connsiteY48" fmla="*/ 10000 h 10000"/>
              <a:gd name="connsiteX49" fmla="*/ 3325 w 10000"/>
              <a:gd name="connsiteY49" fmla="*/ 9891 h 10000"/>
              <a:gd name="connsiteX50" fmla="*/ 2906 w 10000"/>
              <a:gd name="connsiteY50" fmla="*/ 9891 h 10000"/>
              <a:gd name="connsiteX51" fmla="*/ 2513 w 10000"/>
              <a:gd name="connsiteY51" fmla="*/ 9781 h 10000"/>
              <a:gd name="connsiteX52" fmla="*/ 2094 w 10000"/>
              <a:gd name="connsiteY52" fmla="*/ 9672 h 10000"/>
              <a:gd name="connsiteX53" fmla="*/ 1885 w 10000"/>
              <a:gd name="connsiteY53" fmla="*/ 9563 h 10000"/>
              <a:gd name="connsiteX54" fmla="*/ 1466 w 10000"/>
              <a:gd name="connsiteY54" fmla="*/ 9344 h 10000"/>
              <a:gd name="connsiteX55" fmla="*/ 1257 w 10000"/>
              <a:gd name="connsiteY55" fmla="*/ 9126 h 10000"/>
              <a:gd name="connsiteX56" fmla="*/ 1047 w 10000"/>
              <a:gd name="connsiteY56" fmla="*/ 8811 h 10000"/>
              <a:gd name="connsiteX57" fmla="*/ 838 w 10000"/>
              <a:gd name="connsiteY57" fmla="*/ 8593 h 10000"/>
              <a:gd name="connsiteX58" fmla="*/ 628 w 10000"/>
              <a:gd name="connsiteY58" fmla="*/ 8374 h 10000"/>
              <a:gd name="connsiteX59" fmla="*/ 628 w 10000"/>
              <a:gd name="connsiteY59" fmla="*/ 8156 h 10000"/>
              <a:gd name="connsiteX60" fmla="*/ 419 w 10000"/>
              <a:gd name="connsiteY60" fmla="*/ 7937 h 10000"/>
              <a:gd name="connsiteX61" fmla="*/ 419 w 10000"/>
              <a:gd name="connsiteY61" fmla="*/ 7609 h 10000"/>
              <a:gd name="connsiteX62" fmla="*/ 419 w 10000"/>
              <a:gd name="connsiteY62" fmla="*/ 7391 h 10000"/>
              <a:gd name="connsiteX63" fmla="*/ 419 w 10000"/>
              <a:gd name="connsiteY63" fmla="*/ 6954 h 10000"/>
              <a:gd name="connsiteX64" fmla="*/ 419 w 10000"/>
              <a:gd name="connsiteY64" fmla="*/ 6626 h 10000"/>
              <a:gd name="connsiteX65" fmla="*/ 419 w 10000"/>
              <a:gd name="connsiteY65" fmla="*/ 6202 h 10000"/>
              <a:gd name="connsiteX66" fmla="*/ 419 w 10000"/>
              <a:gd name="connsiteY66" fmla="*/ 4454 h 10000"/>
              <a:gd name="connsiteX67" fmla="*/ 419 w 10000"/>
              <a:gd name="connsiteY67" fmla="*/ 2719 h 10000"/>
              <a:gd name="connsiteX68" fmla="*/ 419 w 10000"/>
              <a:gd name="connsiteY68" fmla="*/ 2281 h 10000"/>
              <a:gd name="connsiteX69" fmla="*/ 419 w 10000"/>
              <a:gd name="connsiteY69" fmla="*/ 1954 h 10000"/>
              <a:gd name="connsiteX70" fmla="*/ 419 w 10000"/>
              <a:gd name="connsiteY70" fmla="*/ 1626 h 10000"/>
              <a:gd name="connsiteX71" fmla="*/ 419 w 10000"/>
              <a:gd name="connsiteY71" fmla="*/ 1298 h 10000"/>
              <a:gd name="connsiteX72" fmla="*/ 419 w 10000"/>
              <a:gd name="connsiteY72" fmla="*/ 1093 h 10000"/>
              <a:gd name="connsiteX73" fmla="*/ 419 w 10000"/>
              <a:gd name="connsiteY73" fmla="*/ 874 h 10000"/>
              <a:gd name="connsiteX74" fmla="*/ 419 w 10000"/>
              <a:gd name="connsiteY74" fmla="*/ 656 h 10000"/>
              <a:gd name="connsiteX75" fmla="*/ 209 w 10000"/>
              <a:gd name="connsiteY75" fmla="*/ 546 h 10000"/>
              <a:gd name="connsiteX76" fmla="*/ 0 w 10000"/>
              <a:gd name="connsiteY76" fmla="*/ 328 h 10000"/>
              <a:gd name="connsiteX77" fmla="*/ 0 w 10000"/>
              <a:gd name="connsiteY77" fmla="*/ 219 h 10000"/>
              <a:gd name="connsiteX78" fmla="*/ 0 w 10000"/>
              <a:gd name="connsiteY78" fmla="*/ 109 h 10000"/>
              <a:gd name="connsiteX79" fmla="*/ 209 w 10000"/>
              <a:gd name="connsiteY79" fmla="*/ 0 h 10000"/>
              <a:gd name="connsiteX80" fmla="*/ 209 w 10000"/>
              <a:gd name="connsiteY80" fmla="*/ 0 h 10000"/>
              <a:gd name="connsiteX81" fmla="*/ 628 w 10000"/>
              <a:gd name="connsiteY81" fmla="*/ 0 h 10000"/>
              <a:gd name="connsiteX82" fmla="*/ 838 w 10000"/>
              <a:gd name="connsiteY82" fmla="*/ 0 h 10000"/>
              <a:gd name="connsiteX83" fmla="*/ 1257 w 10000"/>
              <a:gd name="connsiteY83" fmla="*/ 109 h 10000"/>
              <a:gd name="connsiteX84" fmla="*/ 1675 w 10000"/>
              <a:gd name="connsiteY84" fmla="*/ 328 h 10000"/>
              <a:gd name="connsiteX85" fmla="*/ 1885 w 10000"/>
              <a:gd name="connsiteY85" fmla="*/ 437 h 10000"/>
              <a:gd name="connsiteX86" fmla="*/ 2094 w 10000"/>
              <a:gd name="connsiteY86" fmla="*/ 546 h 10000"/>
              <a:gd name="connsiteX87" fmla="*/ 2094 w 10000"/>
              <a:gd name="connsiteY87" fmla="*/ 656 h 10000"/>
              <a:gd name="connsiteX88" fmla="*/ 2094 w 10000"/>
              <a:gd name="connsiteY88" fmla="*/ 874 h 10000"/>
              <a:gd name="connsiteX89" fmla="*/ 1885 w 10000"/>
              <a:gd name="connsiteY89" fmla="*/ 1298 h 10000"/>
              <a:gd name="connsiteX90" fmla="*/ 1885 w 10000"/>
              <a:gd name="connsiteY90" fmla="*/ 1516 h 10000"/>
              <a:gd name="connsiteX91" fmla="*/ 1675 w 10000"/>
              <a:gd name="connsiteY91" fmla="*/ 1844 h 10000"/>
              <a:gd name="connsiteX92" fmla="*/ 1675 w 10000"/>
              <a:gd name="connsiteY92" fmla="*/ 2391 h 10000"/>
              <a:gd name="connsiteX93" fmla="*/ 1466 w 10000"/>
              <a:gd name="connsiteY93" fmla="*/ 2937 h 10000"/>
              <a:gd name="connsiteX94" fmla="*/ 1466 w 10000"/>
              <a:gd name="connsiteY9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162 w 10000"/>
              <a:gd name="connsiteY27" fmla="*/ 6844 h 10000"/>
              <a:gd name="connsiteX28" fmla="*/ 9372 w 10000"/>
              <a:gd name="connsiteY28" fmla="*/ 7281 h 10000"/>
              <a:gd name="connsiteX29" fmla="*/ 9372 w 10000"/>
              <a:gd name="connsiteY29" fmla="*/ 7828 h 10000"/>
              <a:gd name="connsiteX30" fmla="*/ 9581 w 10000"/>
              <a:gd name="connsiteY30" fmla="*/ 8265 h 10000"/>
              <a:gd name="connsiteX31" fmla="*/ 9791 w 10000"/>
              <a:gd name="connsiteY31" fmla="*/ 8593 h 10000"/>
              <a:gd name="connsiteX32" fmla="*/ 10000 w 10000"/>
              <a:gd name="connsiteY32" fmla="*/ 8811 h 10000"/>
              <a:gd name="connsiteX33" fmla="*/ 10000 w 10000"/>
              <a:gd name="connsiteY33" fmla="*/ 8921 h 10000"/>
              <a:gd name="connsiteX34" fmla="*/ 10000 w 10000"/>
              <a:gd name="connsiteY34" fmla="*/ 9030 h 10000"/>
              <a:gd name="connsiteX35" fmla="*/ 10000 w 10000"/>
              <a:gd name="connsiteY35" fmla="*/ 9126 h 10000"/>
              <a:gd name="connsiteX36" fmla="*/ 9791 w 10000"/>
              <a:gd name="connsiteY36" fmla="*/ 9235 h 10000"/>
              <a:gd name="connsiteX37" fmla="*/ 9581 w 10000"/>
              <a:gd name="connsiteY37" fmla="*/ 9344 h 10000"/>
              <a:gd name="connsiteX38" fmla="*/ 9372 w 10000"/>
              <a:gd name="connsiteY38" fmla="*/ 9454 h 10000"/>
              <a:gd name="connsiteX39" fmla="*/ 8953 w 10000"/>
              <a:gd name="connsiteY39" fmla="*/ 9563 h 10000"/>
              <a:gd name="connsiteX40" fmla="*/ 8534 w 10000"/>
              <a:gd name="connsiteY40" fmla="*/ 9672 h 10000"/>
              <a:gd name="connsiteX41" fmla="*/ 7723 w 10000"/>
              <a:gd name="connsiteY41" fmla="*/ 9891 h 10000"/>
              <a:gd name="connsiteX42" fmla="*/ 6885 w 10000"/>
              <a:gd name="connsiteY42" fmla="*/ 10000 h 10000"/>
              <a:gd name="connsiteX43" fmla="*/ 6047 w 10000"/>
              <a:gd name="connsiteY43" fmla="*/ 10000 h 10000"/>
              <a:gd name="connsiteX44" fmla="*/ 5419 w 10000"/>
              <a:gd name="connsiteY44" fmla="*/ 10000 h 10000"/>
              <a:gd name="connsiteX45" fmla="*/ 4791 w 10000"/>
              <a:gd name="connsiteY45" fmla="*/ 10000 h 10000"/>
              <a:gd name="connsiteX46" fmla="*/ 4372 w 10000"/>
              <a:gd name="connsiteY46" fmla="*/ 10000 h 10000"/>
              <a:gd name="connsiteX47" fmla="*/ 3743 w 10000"/>
              <a:gd name="connsiteY47" fmla="*/ 10000 h 10000"/>
              <a:gd name="connsiteX48" fmla="*/ 3325 w 10000"/>
              <a:gd name="connsiteY48" fmla="*/ 9891 h 10000"/>
              <a:gd name="connsiteX49" fmla="*/ 2906 w 10000"/>
              <a:gd name="connsiteY49" fmla="*/ 9891 h 10000"/>
              <a:gd name="connsiteX50" fmla="*/ 2513 w 10000"/>
              <a:gd name="connsiteY50" fmla="*/ 9781 h 10000"/>
              <a:gd name="connsiteX51" fmla="*/ 2094 w 10000"/>
              <a:gd name="connsiteY51" fmla="*/ 9672 h 10000"/>
              <a:gd name="connsiteX52" fmla="*/ 1885 w 10000"/>
              <a:gd name="connsiteY52" fmla="*/ 9563 h 10000"/>
              <a:gd name="connsiteX53" fmla="*/ 1466 w 10000"/>
              <a:gd name="connsiteY53" fmla="*/ 9344 h 10000"/>
              <a:gd name="connsiteX54" fmla="*/ 1257 w 10000"/>
              <a:gd name="connsiteY54" fmla="*/ 9126 h 10000"/>
              <a:gd name="connsiteX55" fmla="*/ 1047 w 10000"/>
              <a:gd name="connsiteY55" fmla="*/ 8811 h 10000"/>
              <a:gd name="connsiteX56" fmla="*/ 838 w 10000"/>
              <a:gd name="connsiteY56" fmla="*/ 8593 h 10000"/>
              <a:gd name="connsiteX57" fmla="*/ 628 w 10000"/>
              <a:gd name="connsiteY57" fmla="*/ 8374 h 10000"/>
              <a:gd name="connsiteX58" fmla="*/ 628 w 10000"/>
              <a:gd name="connsiteY58" fmla="*/ 8156 h 10000"/>
              <a:gd name="connsiteX59" fmla="*/ 419 w 10000"/>
              <a:gd name="connsiteY59" fmla="*/ 7937 h 10000"/>
              <a:gd name="connsiteX60" fmla="*/ 419 w 10000"/>
              <a:gd name="connsiteY60" fmla="*/ 7609 h 10000"/>
              <a:gd name="connsiteX61" fmla="*/ 419 w 10000"/>
              <a:gd name="connsiteY61" fmla="*/ 7391 h 10000"/>
              <a:gd name="connsiteX62" fmla="*/ 419 w 10000"/>
              <a:gd name="connsiteY62" fmla="*/ 6954 h 10000"/>
              <a:gd name="connsiteX63" fmla="*/ 419 w 10000"/>
              <a:gd name="connsiteY63" fmla="*/ 6626 h 10000"/>
              <a:gd name="connsiteX64" fmla="*/ 419 w 10000"/>
              <a:gd name="connsiteY64" fmla="*/ 6202 h 10000"/>
              <a:gd name="connsiteX65" fmla="*/ 419 w 10000"/>
              <a:gd name="connsiteY65" fmla="*/ 4454 h 10000"/>
              <a:gd name="connsiteX66" fmla="*/ 419 w 10000"/>
              <a:gd name="connsiteY66" fmla="*/ 2719 h 10000"/>
              <a:gd name="connsiteX67" fmla="*/ 419 w 10000"/>
              <a:gd name="connsiteY67" fmla="*/ 2281 h 10000"/>
              <a:gd name="connsiteX68" fmla="*/ 419 w 10000"/>
              <a:gd name="connsiteY68" fmla="*/ 1954 h 10000"/>
              <a:gd name="connsiteX69" fmla="*/ 419 w 10000"/>
              <a:gd name="connsiteY69" fmla="*/ 1626 h 10000"/>
              <a:gd name="connsiteX70" fmla="*/ 419 w 10000"/>
              <a:gd name="connsiteY70" fmla="*/ 1298 h 10000"/>
              <a:gd name="connsiteX71" fmla="*/ 419 w 10000"/>
              <a:gd name="connsiteY71" fmla="*/ 1093 h 10000"/>
              <a:gd name="connsiteX72" fmla="*/ 419 w 10000"/>
              <a:gd name="connsiteY72" fmla="*/ 874 h 10000"/>
              <a:gd name="connsiteX73" fmla="*/ 419 w 10000"/>
              <a:gd name="connsiteY73" fmla="*/ 656 h 10000"/>
              <a:gd name="connsiteX74" fmla="*/ 209 w 10000"/>
              <a:gd name="connsiteY74" fmla="*/ 546 h 10000"/>
              <a:gd name="connsiteX75" fmla="*/ 0 w 10000"/>
              <a:gd name="connsiteY75" fmla="*/ 328 h 10000"/>
              <a:gd name="connsiteX76" fmla="*/ 0 w 10000"/>
              <a:gd name="connsiteY76" fmla="*/ 219 h 10000"/>
              <a:gd name="connsiteX77" fmla="*/ 0 w 10000"/>
              <a:gd name="connsiteY77" fmla="*/ 109 h 10000"/>
              <a:gd name="connsiteX78" fmla="*/ 209 w 10000"/>
              <a:gd name="connsiteY78" fmla="*/ 0 h 10000"/>
              <a:gd name="connsiteX79" fmla="*/ 209 w 10000"/>
              <a:gd name="connsiteY79" fmla="*/ 0 h 10000"/>
              <a:gd name="connsiteX80" fmla="*/ 628 w 10000"/>
              <a:gd name="connsiteY80" fmla="*/ 0 h 10000"/>
              <a:gd name="connsiteX81" fmla="*/ 838 w 10000"/>
              <a:gd name="connsiteY81" fmla="*/ 0 h 10000"/>
              <a:gd name="connsiteX82" fmla="*/ 1257 w 10000"/>
              <a:gd name="connsiteY82" fmla="*/ 109 h 10000"/>
              <a:gd name="connsiteX83" fmla="*/ 1675 w 10000"/>
              <a:gd name="connsiteY83" fmla="*/ 328 h 10000"/>
              <a:gd name="connsiteX84" fmla="*/ 1885 w 10000"/>
              <a:gd name="connsiteY84" fmla="*/ 437 h 10000"/>
              <a:gd name="connsiteX85" fmla="*/ 2094 w 10000"/>
              <a:gd name="connsiteY85" fmla="*/ 546 h 10000"/>
              <a:gd name="connsiteX86" fmla="*/ 2094 w 10000"/>
              <a:gd name="connsiteY86" fmla="*/ 656 h 10000"/>
              <a:gd name="connsiteX87" fmla="*/ 2094 w 10000"/>
              <a:gd name="connsiteY87" fmla="*/ 874 h 10000"/>
              <a:gd name="connsiteX88" fmla="*/ 1885 w 10000"/>
              <a:gd name="connsiteY88" fmla="*/ 1298 h 10000"/>
              <a:gd name="connsiteX89" fmla="*/ 1885 w 10000"/>
              <a:gd name="connsiteY89" fmla="*/ 1516 h 10000"/>
              <a:gd name="connsiteX90" fmla="*/ 1675 w 10000"/>
              <a:gd name="connsiteY90" fmla="*/ 1844 h 10000"/>
              <a:gd name="connsiteX91" fmla="*/ 1675 w 10000"/>
              <a:gd name="connsiteY91" fmla="*/ 2391 h 10000"/>
              <a:gd name="connsiteX92" fmla="*/ 1466 w 10000"/>
              <a:gd name="connsiteY92" fmla="*/ 2937 h 10000"/>
              <a:gd name="connsiteX93" fmla="*/ 1466 w 10000"/>
              <a:gd name="connsiteY9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281 h 10000"/>
              <a:gd name="connsiteX28" fmla="*/ 9372 w 10000"/>
              <a:gd name="connsiteY28" fmla="*/ 7828 h 10000"/>
              <a:gd name="connsiteX29" fmla="*/ 9581 w 10000"/>
              <a:gd name="connsiteY29" fmla="*/ 8265 h 10000"/>
              <a:gd name="connsiteX30" fmla="*/ 9791 w 10000"/>
              <a:gd name="connsiteY30" fmla="*/ 8593 h 10000"/>
              <a:gd name="connsiteX31" fmla="*/ 10000 w 10000"/>
              <a:gd name="connsiteY31" fmla="*/ 8811 h 10000"/>
              <a:gd name="connsiteX32" fmla="*/ 10000 w 10000"/>
              <a:gd name="connsiteY32" fmla="*/ 8921 h 10000"/>
              <a:gd name="connsiteX33" fmla="*/ 10000 w 10000"/>
              <a:gd name="connsiteY33" fmla="*/ 9030 h 10000"/>
              <a:gd name="connsiteX34" fmla="*/ 10000 w 10000"/>
              <a:gd name="connsiteY34" fmla="*/ 9126 h 10000"/>
              <a:gd name="connsiteX35" fmla="*/ 9791 w 10000"/>
              <a:gd name="connsiteY35" fmla="*/ 9235 h 10000"/>
              <a:gd name="connsiteX36" fmla="*/ 9581 w 10000"/>
              <a:gd name="connsiteY36" fmla="*/ 9344 h 10000"/>
              <a:gd name="connsiteX37" fmla="*/ 9372 w 10000"/>
              <a:gd name="connsiteY37" fmla="*/ 9454 h 10000"/>
              <a:gd name="connsiteX38" fmla="*/ 8953 w 10000"/>
              <a:gd name="connsiteY38" fmla="*/ 9563 h 10000"/>
              <a:gd name="connsiteX39" fmla="*/ 8534 w 10000"/>
              <a:gd name="connsiteY39" fmla="*/ 9672 h 10000"/>
              <a:gd name="connsiteX40" fmla="*/ 7723 w 10000"/>
              <a:gd name="connsiteY40" fmla="*/ 9891 h 10000"/>
              <a:gd name="connsiteX41" fmla="*/ 6885 w 10000"/>
              <a:gd name="connsiteY41" fmla="*/ 10000 h 10000"/>
              <a:gd name="connsiteX42" fmla="*/ 6047 w 10000"/>
              <a:gd name="connsiteY42" fmla="*/ 10000 h 10000"/>
              <a:gd name="connsiteX43" fmla="*/ 5419 w 10000"/>
              <a:gd name="connsiteY43" fmla="*/ 10000 h 10000"/>
              <a:gd name="connsiteX44" fmla="*/ 4791 w 10000"/>
              <a:gd name="connsiteY44" fmla="*/ 10000 h 10000"/>
              <a:gd name="connsiteX45" fmla="*/ 4372 w 10000"/>
              <a:gd name="connsiteY45" fmla="*/ 10000 h 10000"/>
              <a:gd name="connsiteX46" fmla="*/ 3743 w 10000"/>
              <a:gd name="connsiteY46" fmla="*/ 10000 h 10000"/>
              <a:gd name="connsiteX47" fmla="*/ 3325 w 10000"/>
              <a:gd name="connsiteY47" fmla="*/ 9891 h 10000"/>
              <a:gd name="connsiteX48" fmla="*/ 2906 w 10000"/>
              <a:gd name="connsiteY48" fmla="*/ 9891 h 10000"/>
              <a:gd name="connsiteX49" fmla="*/ 2513 w 10000"/>
              <a:gd name="connsiteY49" fmla="*/ 9781 h 10000"/>
              <a:gd name="connsiteX50" fmla="*/ 2094 w 10000"/>
              <a:gd name="connsiteY50" fmla="*/ 9672 h 10000"/>
              <a:gd name="connsiteX51" fmla="*/ 1885 w 10000"/>
              <a:gd name="connsiteY51" fmla="*/ 9563 h 10000"/>
              <a:gd name="connsiteX52" fmla="*/ 1466 w 10000"/>
              <a:gd name="connsiteY52" fmla="*/ 9344 h 10000"/>
              <a:gd name="connsiteX53" fmla="*/ 1257 w 10000"/>
              <a:gd name="connsiteY53" fmla="*/ 9126 h 10000"/>
              <a:gd name="connsiteX54" fmla="*/ 1047 w 10000"/>
              <a:gd name="connsiteY54" fmla="*/ 8811 h 10000"/>
              <a:gd name="connsiteX55" fmla="*/ 838 w 10000"/>
              <a:gd name="connsiteY55" fmla="*/ 8593 h 10000"/>
              <a:gd name="connsiteX56" fmla="*/ 628 w 10000"/>
              <a:gd name="connsiteY56" fmla="*/ 8374 h 10000"/>
              <a:gd name="connsiteX57" fmla="*/ 628 w 10000"/>
              <a:gd name="connsiteY57" fmla="*/ 8156 h 10000"/>
              <a:gd name="connsiteX58" fmla="*/ 419 w 10000"/>
              <a:gd name="connsiteY58" fmla="*/ 7937 h 10000"/>
              <a:gd name="connsiteX59" fmla="*/ 419 w 10000"/>
              <a:gd name="connsiteY59" fmla="*/ 7609 h 10000"/>
              <a:gd name="connsiteX60" fmla="*/ 419 w 10000"/>
              <a:gd name="connsiteY60" fmla="*/ 7391 h 10000"/>
              <a:gd name="connsiteX61" fmla="*/ 419 w 10000"/>
              <a:gd name="connsiteY61" fmla="*/ 6954 h 10000"/>
              <a:gd name="connsiteX62" fmla="*/ 419 w 10000"/>
              <a:gd name="connsiteY62" fmla="*/ 6626 h 10000"/>
              <a:gd name="connsiteX63" fmla="*/ 419 w 10000"/>
              <a:gd name="connsiteY63" fmla="*/ 6202 h 10000"/>
              <a:gd name="connsiteX64" fmla="*/ 419 w 10000"/>
              <a:gd name="connsiteY64" fmla="*/ 4454 h 10000"/>
              <a:gd name="connsiteX65" fmla="*/ 419 w 10000"/>
              <a:gd name="connsiteY65" fmla="*/ 2719 h 10000"/>
              <a:gd name="connsiteX66" fmla="*/ 419 w 10000"/>
              <a:gd name="connsiteY66" fmla="*/ 2281 h 10000"/>
              <a:gd name="connsiteX67" fmla="*/ 419 w 10000"/>
              <a:gd name="connsiteY67" fmla="*/ 1954 h 10000"/>
              <a:gd name="connsiteX68" fmla="*/ 419 w 10000"/>
              <a:gd name="connsiteY68" fmla="*/ 1626 h 10000"/>
              <a:gd name="connsiteX69" fmla="*/ 419 w 10000"/>
              <a:gd name="connsiteY69" fmla="*/ 1298 h 10000"/>
              <a:gd name="connsiteX70" fmla="*/ 419 w 10000"/>
              <a:gd name="connsiteY70" fmla="*/ 1093 h 10000"/>
              <a:gd name="connsiteX71" fmla="*/ 419 w 10000"/>
              <a:gd name="connsiteY71" fmla="*/ 874 h 10000"/>
              <a:gd name="connsiteX72" fmla="*/ 419 w 10000"/>
              <a:gd name="connsiteY72" fmla="*/ 656 h 10000"/>
              <a:gd name="connsiteX73" fmla="*/ 209 w 10000"/>
              <a:gd name="connsiteY73" fmla="*/ 546 h 10000"/>
              <a:gd name="connsiteX74" fmla="*/ 0 w 10000"/>
              <a:gd name="connsiteY74" fmla="*/ 328 h 10000"/>
              <a:gd name="connsiteX75" fmla="*/ 0 w 10000"/>
              <a:gd name="connsiteY75" fmla="*/ 219 h 10000"/>
              <a:gd name="connsiteX76" fmla="*/ 0 w 10000"/>
              <a:gd name="connsiteY76" fmla="*/ 109 h 10000"/>
              <a:gd name="connsiteX77" fmla="*/ 209 w 10000"/>
              <a:gd name="connsiteY77" fmla="*/ 0 h 10000"/>
              <a:gd name="connsiteX78" fmla="*/ 209 w 10000"/>
              <a:gd name="connsiteY78" fmla="*/ 0 h 10000"/>
              <a:gd name="connsiteX79" fmla="*/ 628 w 10000"/>
              <a:gd name="connsiteY79" fmla="*/ 0 h 10000"/>
              <a:gd name="connsiteX80" fmla="*/ 838 w 10000"/>
              <a:gd name="connsiteY80" fmla="*/ 0 h 10000"/>
              <a:gd name="connsiteX81" fmla="*/ 1257 w 10000"/>
              <a:gd name="connsiteY81" fmla="*/ 109 h 10000"/>
              <a:gd name="connsiteX82" fmla="*/ 1675 w 10000"/>
              <a:gd name="connsiteY82" fmla="*/ 328 h 10000"/>
              <a:gd name="connsiteX83" fmla="*/ 1885 w 10000"/>
              <a:gd name="connsiteY83" fmla="*/ 437 h 10000"/>
              <a:gd name="connsiteX84" fmla="*/ 2094 w 10000"/>
              <a:gd name="connsiteY84" fmla="*/ 546 h 10000"/>
              <a:gd name="connsiteX85" fmla="*/ 2094 w 10000"/>
              <a:gd name="connsiteY85" fmla="*/ 656 h 10000"/>
              <a:gd name="connsiteX86" fmla="*/ 2094 w 10000"/>
              <a:gd name="connsiteY86" fmla="*/ 874 h 10000"/>
              <a:gd name="connsiteX87" fmla="*/ 1885 w 10000"/>
              <a:gd name="connsiteY87" fmla="*/ 1298 h 10000"/>
              <a:gd name="connsiteX88" fmla="*/ 1885 w 10000"/>
              <a:gd name="connsiteY88" fmla="*/ 1516 h 10000"/>
              <a:gd name="connsiteX89" fmla="*/ 1675 w 10000"/>
              <a:gd name="connsiteY89" fmla="*/ 1844 h 10000"/>
              <a:gd name="connsiteX90" fmla="*/ 1675 w 10000"/>
              <a:gd name="connsiteY90" fmla="*/ 2391 h 10000"/>
              <a:gd name="connsiteX91" fmla="*/ 1466 w 10000"/>
              <a:gd name="connsiteY91" fmla="*/ 2937 h 10000"/>
              <a:gd name="connsiteX92" fmla="*/ 1466 w 10000"/>
              <a:gd name="connsiteY9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372 w 10000"/>
              <a:gd name="connsiteY27" fmla="*/ 7828 h 10000"/>
              <a:gd name="connsiteX28" fmla="*/ 9581 w 10000"/>
              <a:gd name="connsiteY28" fmla="*/ 8265 h 10000"/>
              <a:gd name="connsiteX29" fmla="*/ 9791 w 10000"/>
              <a:gd name="connsiteY29" fmla="*/ 8593 h 10000"/>
              <a:gd name="connsiteX30" fmla="*/ 10000 w 10000"/>
              <a:gd name="connsiteY30" fmla="*/ 8811 h 10000"/>
              <a:gd name="connsiteX31" fmla="*/ 10000 w 10000"/>
              <a:gd name="connsiteY31" fmla="*/ 8921 h 10000"/>
              <a:gd name="connsiteX32" fmla="*/ 10000 w 10000"/>
              <a:gd name="connsiteY32" fmla="*/ 9030 h 10000"/>
              <a:gd name="connsiteX33" fmla="*/ 10000 w 10000"/>
              <a:gd name="connsiteY33" fmla="*/ 9126 h 10000"/>
              <a:gd name="connsiteX34" fmla="*/ 9791 w 10000"/>
              <a:gd name="connsiteY34" fmla="*/ 9235 h 10000"/>
              <a:gd name="connsiteX35" fmla="*/ 9581 w 10000"/>
              <a:gd name="connsiteY35" fmla="*/ 9344 h 10000"/>
              <a:gd name="connsiteX36" fmla="*/ 9372 w 10000"/>
              <a:gd name="connsiteY36" fmla="*/ 9454 h 10000"/>
              <a:gd name="connsiteX37" fmla="*/ 8953 w 10000"/>
              <a:gd name="connsiteY37" fmla="*/ 9563 h 10000"/>
              <a:gd name="connsiteX38" fmla="*/ 8534 w 10000"/>
              <a:gd name="connsiteY38" fmla="*/ 9672 h 10000"/>
              <a:gd name="connsiteX39" fmla="*/ 7723 w 10000"/>
              <a:gd name="connsiteY39" fmla="*/ 9891 h 10000"/>
              <a:gd name="connsiteX40" fmla="*/ 6885 w 10000"/>
              <a:gd name="connsiteY40" fmla="*/ 10000 h 10000"/>
              <a:gd name="connsiteX41" fmla="*/ 6047 w 10000"/>
              <a:gd name="connsiteY41" fmla="*/ 10000 h 10000"/>
              <a:gd name="connsiteX42" fmla="*/ 5419 w 10000"/>
              <a:gd name="connsiteY42" fmla="*/ 10000 h 10000"/>
              <a:gd name="connsiteX43" fmla="*/ 4791 w 10000"/>
              <a:gd name="connsiteY43" fmla="*/ 10000 h 10000"/>
              <a:gd name="connsiteX44" fmla="*/ 4372 w 10000"/>
              <a:gd name="connsiteY44" fmla="*/ 10000 h 10000"/>
              <a:gd name="connsiteX45" fmla="*/ 3743 w 10000"/>
              <a:gd name="connsiteY45" fmla="*/ 10000 h 10000"/>
              <a:gd name="connsiteX46" fmla="*/ 3325 w 10000"/>
              <a:gd name="connsiteY46" fmla="*/ 9891 h 10000"/>
              <a:gd name="connsiteX47" fmla="*/ 2906 w 10000"/>
              <a:gd name="connsiteY47" fmla="*/ 9891 h 10000"/>
              <a:gd name="connsiteX48" fmla="*/ 2513 w 10000"/>
              <a:gd name="connsiteY48" fmla="*/ 9781 h 10000"/>
              <a:gd name="connsiteX49" fmla="*/ 2094 w 10000"/>
              <a:gd name="connsiteY49" fmla="*/ 9672 h 10000"/>
              <a:gd name="connsiteX50" fmla="*/ 1885 w 10000"/>
              <a:gd name="connsiteY50" fmla="*/ 9563 h 10000"/>
              <a:gd name="connsiteX51" fmla="*/ 1466 w 10000"/>
              <a:gd name="connsiteY51" fmla="*/ 9344 h 10000"/>
              <a:gd name="connsiteX52" fmla="*/ 1257 w 10000"/>
              <a:gd name="connsiteY52" fmla="*/ 9126 h 10000"/>
              <a:gd name="connsiteX53" fmla="*/ 1047 w 10000"/>
              <a:gd name="connsiteY53" fmla="*/ 8811 h 10000"/>
              <a:gd name="connsiteX54" fmla="*/ 838 w 10000"/>
              <a:gd name="connsiteY54" fmla="*/ 8593 h 10000"/>
              <a:gd name="connsiteX55" fmla="*/ 628 w 10000"/>
              <a:gd name="connsiteY55" fmla="*/ 8374 h 10000"/>
              <a:gd name="connsiteX56" fmla="*/ 628 w 10000"/>
              <a:gd name="connsiteY56" fmla="*/ 8156 h 10000"/>
              <a:gd name="connsiteX57" fmla="*/ 419 w 10000"/>
              <a:gd name="connsiteY57" fmla="*/ 7937 h 10000"/>
              <a:gd name="connsiteX58" fmla="*/ 419 w 10000"/>
              <a:gd name="connsiteY58" fmla="*/ 7609 h 10000"/>
              <a:gd name="connsiteX59" fmla="*/ 419 w 10000"/>
              <a:gd name="connsiteY59" fmla="*/ 7391 h 10000"/>
              <a:gd name="connsiteX60" fmla="*/ 419 w 10000"/>
              <a:gd name="connsiteY60" fmla="*/ 6954 h 10000"/>
              <a:gd name="connsiteX61" fmla="*/ 419 w 10000"/>
              <a:gd name="connsiteY61" fmla="*/ 6626 h 10000"/>
              <a:gd name="connsiteX62" fmla="*/ 419 w 10000"/>
              <a:gd name="connsiteY62" fmla="*/ 6202 h 10000"/>
              <a:gd name="connsiteX63" fmla="*/ 419 w 10000"/>
              <a:gd name="connsiteY63" fmla="*/ 4454 h 10000"/>
              <a:gd name="connsiteX64" fmla="*/ 419 w 10000"/>
              <a:gd name="connsiteY64" fmla="*/ 2719 h 10000"/>
              <a:gd name="connsiteX65" fmla="*/ 419 w 10000"/>
              <a:gd name="connsiteY65" fmla="*/ 2281 h 10000"/>
              <a:gd name="connsiteX66" fmla="*/ 419 w 10000"/>
              <a:gd name="connsiteY66" fmla="*/ 1954 h 10000"/>
              <a:gd name="connsiteX67" fmla="*/ 419 w 10000"/>
              <a:gd name="connsiteY67" fmla="*/ 1626 h 10000"/>
              <a:gd name="connsiteX68" fmla="*/ 419 w 10000"/>
              <a:gd name="connsiteY68" fmla="*/ 1298 h 10000"/>
              <a:gd name="connsiteX69" fmla="*/ 419 w 10000"/>
              <a:gd name="connsiteY69" fmla="*/ 1093 h 10000"/>
              <a:gd name="connsiteX70" fmla="*/ 419 w 10000"/>
              <a:gd name="connsiteY70" fmla="*/ 874 h 10000"/>
              <a:gd name="connsiteX71" fmla="*/ 419 w 10000"/>
              <a:gd name="connsiteY71" fmla="*/ 656 h 10000"/>
              <a:gd name="connsiteX72" fmla="*/ 209 w 10000"/>
              <a:gd name="connsiteY72" fmla="*/ 546 h 10000"/>
              <a:gd name="connsiteX73" fmla="*/ 0 w 10000"/>
              <a:gd name="connsiteY73" fmla="*/ 328 h 10000"/>
              <a:gd name="connsiteX74" fmla="*/ 0 w 10000"/>
              <a:gd name="connsiteY74" fmla="*/ 219 h 10000"/>
              <a:gd name="connsiteX75" fmla="*/ 0 w 10000"/>
              <a:gd name="connsiteY75" fmla="*/ 109 h 10000"/>
              <a:gd name="connsiteX76" fmla="*/ 209 w 10000"/>
              <a:gd name="connsiteY76" fmla="*/ 0 h 10000"/>
              <a:gd name="connsiteX77" fmla="*/ 209 w 10000"/>
              <a:gd name="connsiteY77" fmla="*/ 0 h 10000"/>
              <a:gd name="connsiteX78" fmla="*/ 628 w 10000"/>
              <a:gd name="connsiteY78" fmla="*/ 0 h 10000"/>
              <a:gd name="connsiteX79" fmla="*/ 838 w 10000"/>
              <a:gd name="connsiteY79" fmla="*/ 0 h 10000"/>
              <a:gd name="connsiteX80" fmla="*/ 1257 w 10000"/>
              <a:gd name="connsiteY80" fmla="*/ 109 h 10000"/>
              <a:gd name="connsiteX81" fmla="*/ 1675 w 10000"/>
              <a:gd name="connsiteY81" fmla="*/ 328 h 10000"/>
              <a:gd name="connsiteX82" fmla="*/ 1885 w 10000"/>
              <a:gd name="connsiteY82" fmla="*/ 437 h 10000"/>
              <a:gd name="connsiteX83" fmla="*/ 2094 w 10000"/>
              <a:gd name="connsiteY83" fmla="*/ 546 h 10000"/>
              <a:gd name="connsiteX84" fmla="*/ 2094 w 10000"/>
              <a:gd name="connsiteY84" fmla="*/ 656 h 10000"/>
              <a:gd name="connsiteX85" fmla="*/ 2094 w 10000"/>
              <a:gd name="connsiteY85" fmla="*/ 874 h 10000"/>
              <a:gd name="connsiteX86" fmla="*/ 1885 w 10000"/>
              <a:gd name="connsiteY86" fmla="*/ 1298 h 10000"/>
              <a:gd name="connsiteX87" fmla="*/ 1885 w 10000"/>
              <a:gd name="connsiteY87" fmla="*/ 1516 h 10000"/>
              <a:gd name="connsiteX88" fmla="*/ 1675 w 10000"/>
              <a:gd name="connsiteY88" fmla="*/ 1844 h 10000"/>
              <a:gd name="connsiteX89" fmla="*/ 1675 w 10000"/>
              <a:gd name="connsiteY89" fmla="*/ 2391 h 10000"/>
              <a:gd name="connsiteX90" fmla="*/ 1466 w 10000"/>
              <a:gd name="connsiteY90" fmla="*/ 2937 h 10000"/>
              <a:gd name="connsiteX91" fmla="*/ 1466 w 10000"/>
              <a:gd name="connsiteY9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9581 w 10000"/>
              <a:gd name="connsiteY27" fmla="*/ 8265 h 10000"/>
              <a:gd name="connsiteX28" fmla="*/ 9791 w 10000"/>
              <a:gd name="connsiteY28" fmla="*/ 8593 h 10000"/>
              <a:gd name="connsiteX29" fmla="*/ 10000 w 10000"/>
              <a:gd name="connsiteY29" fmla="*/ 8811 h 10000"/>
              <a:gd name="connsiteX30" fmla="*/ 10000 w 10000"/>
              <a:gd name="connsiteY30" fmla="*/ 8921 h 10000"/>
              <a:gd name="connsiteX31" fmla="*/ 10000 w 10000"/>
              <a:gd name="connsiteY31" fmla="*/ 9030 h 10000"/>
              <a:gd name="connsiteX32" fmla="*/ 10000 w 10000"/>
              <a:gd name="connsiteY32" fmla="*/ 9126 h 10000"/>
              <a:gd name="connsiteX33" fmla="*/ 9791 w 10000"/>
              <a:gd name="connsiteY33" fmla="*/ 9235 h 10000"/>
              <a:gd name="connsiteX34" fmla="*/ 9581 w 10000"/>
              <a:gd name="connsiteY34" fmla="*/ 9344 h 10000"/>
              <a:gd name="connsiteX35" fmla="*/ 9372 w 10000"/>
              <a:gd name="connsiteY35" fmla="*/ 9454 h 10000"/>
              <a:gd name="connsiteX36" fmla="*/ 8953 w 10000"/>
              <a:gd name="connsiteY36" fmla="*/ 9563 h 10000"/>
              <a:gd name="connsiteX37" fmla="*/ 8534 w 10000"/>
              <a:gd name="connsiteY37" fmla="*/ 9672 h 10000"/>
              <a:gd name="connsiteX38" fmla="*/ 7723 w 10000"/>
              <a:gd name="connsiteY38" fmla="*/ 9891 h 10000"/>
              <a:gd name="connsiteX39" fmla="*/ 6885 w 10000"/>
              <a:gd name="connsiteY39" fmla="*/ 10000 h 10000"/>
              <a:gd name="connsiteX40" fmla="*/ 6047 w 10000"/>
              <a:gd name="connsiteY40" fmla="*/ 10000 h 10000"/>
              <a:gd name="connsiteX41" fmla="*/ 5419 w 10000"/>
              <a:gd name="connsiteY41" fmla="*/ 10000 h 10000"/>
              <a:gd name="connsiteX42" fmla="*/ 4791 w 10000"/>
              <a:gd name="connsiteY42" fmla="*/ 10000 h 10000"/>
              <a:gd name="connsiteX43" fmla="*/ 4372 w 10000"/>
              <a:gd name="connsiteY43" fmla="*/ 10000 h 10000"/>
              <a:gd name="connsiteX44" fmla="*/ 3743 w 10000"/>
              <a:gd name="connsiteY44" fmla="*/ 10000 h 10000"/>
              <a:gd name="connsiteX45" fmla="*/ 3325 w 10000"/>
              <a:gd name="connsiteY45" fmla="*/ 9891 h 10000"/>
              <a:gd name="connsiteX46" fmla="*/ 2906 w 10000"/>
              <a:gd name="connsiteY46" fmla="*/ 9891 h 10000"/>
              <a:gd name="connsiteX47" fmla="*/ 2513 w 10000"/>
              <a:gd name="connsiteY47" fmla="*/ 9781 h 10000"/>
              <a:gd name="connsiteX48" fmla="*/ 2094 w 10000"/>
              <a:gd name="connsiteY48" fmla="*/ 9672 h 10000"/>
              <a:gd name="connsiteX49" fmla="*/ 1885 w 10000"/>
              <a:gd name="connsiteY49" fmla="*/ 9563 h 10000"/>
              <a:gd name="connsiteX50" fmla="*/ 1466 w 10000"/>
              <a:gd name="connsiteY50" fmla="*/ 9344 h 10000"/>
              <a:gd name="connsiteX51" fmla="*/ 1257 w 10000"/>
              <a:gd name="connsiteY51" fmla="*/ 9126 h 10000"/>
              <a:gd name="connsiteX52" fmla="*/ 1047 w 10000"/>
              <a:gd name="connsiteY52" fmla="*/ 8811 h 10000"/>
              <a:gd name="connsiteX53" fmla="*/ 838 w 10000"/>
              <a:gd name="connsiteY53" fmla="*/ 8593 h 10000"/>
              <a:gd name="connsiteX54" fmla="*/ 628 w 10000"/>
              <a:gd name="connsiteY54" fmla="*/ 8374 h 10000"/>
              <a:gd name="connsiteX55" fmla="*/ 628 w 10000"/>
              <a:gd name="connsiteY55" fmla="*/ 8156 h 10000"/>
              <a:gd name="connsiteX56" fmla="*/ 419 w 10000"/>
              <a:gd name="connsiteY56" fmla="*/ 7937 h 10000"/>
              <a:gd name="connsiteX57" fmla="*/ 419 w 10000"/>
              <a:gd name="connsiteY57" fmla="*/ 7609 h 10000"/>
              <a:gd name="connsiteX58" fmla="*/ 419 w 10000"/>
              <a:gd name="connsiteY58" fmla="*/ 7391 h 10000"/>
              <a:gd name="connsiteX59" fmla="*/ 419 w 10000"/>
              <a:gd name="connsiteY59" fmla="*/ 6954 h 10000"/>
              <a:gd name="connsiteX60" fmla="*/ 419 w 10000"/>
              <a:gd name="connsiteY60" fmla="*/ 6626 h 10000"/>
              <a:gd name="connsiteX61" fmla="*/ 419 w 10000"/>
              <a:gd name="connsiteY61" fmla="*/ 6202 h 10000"/>
              <a:gd name="connsiteX62" fmla="*/ 419 w 10000"/>
              <a:gd name="connsiteY62" fmla="*/ 4454 h 10000"/>
              <a:gd name="connsiteX63" fmla="*/ 419 w 10000"/>
              <a:gd name="connsiteY63" fmla="*/ 2719 h 10000"/>
              <a:gd name="connsiteX64" fmla="*/ 419 w 10000"/>
              <a:gd name="connsiteY64" fmla="*/ 2281 h 10000"/>
              <a:gd name="connsiteX65" fmla="*/ 419 w 10000"/>
              <a:gd name="connsiteY65" fmla="*/ 1954 h 10000"/>
              <a:gd name="connsiteX66" fmla="*/ 419 w 10000"/>
              <a:gd name="connsiteY66" fmla="*/ 1626 h 10000"/>
              <a:gd name="connsiteX67" fmla="*/ 419 w 10000"/>
              <a:gd name="connsiteY67" fmla="*/ 1298 h 10000"/>
              <a:gd name="connsiteX68" fmla="*/ 419 w 10000"/>
              <a:gd name="connsiteY68" fmla="*/ 1093 h 10000"/>
              <a:gd name="connsiteX69" fmla="*/ 419 w 10000"/>
              <a:gd name="connsiteY69" fmla="*/ 874 h 10000"/>
              <a:gd name="connsiteX70" fmla="*/ 419 w 10000"/>
              <a:gd name="connsiteY70" fmla="*/ 656 h 10000"/>
              <a:gd name="connsiteX71" fmla="*/ 209 w 10000"/>
              <a:gd name="connsiteY71" fmla="*/ 546 h 10000"/>
              <a:gd name="connsiteX72" fmla="*/ 0 w 10000"/>
              <a:gd name="connsiteY72" fmla="*/ 328 h 10000"/>
              <a:gd name="connsiteX73" fmla="*/ 0 w 10000"/>
              <a:gd name="connsiteY73" fmla="*/ 219 h 10000"/>
              <a:gd name="connsiteX74" fmla="*/ 0 w 10000"/>
              <a:gd name="connsiteY74" fmla="*/ 109 h 10000"/>
              <a:gd name="connsiteX75" fmla="*/ 209 w 10000"/>
              <a:gd name="connsiteY75" fmla="*/ 0 h 10000"/>
              <a:gd name="connsiteX76" fmla="*/ 209 w 10000"/>
              <a:gd name="connsiteY76" fmla="*/ 0 h 10000"/>
              <a:gd name="connsiteX77" fmla="*/ 628 w 10000"/>
              <a:gd name="connsiteY77" fmla="*/ 0 h 10000"/>
              <a:gd name="connsiteX78" fmla="*/ 838 w 10000"/>
              <a:gd name="connsiteY78" fmla="*/ 0 h 10000"/>
              <a:gd name="connsiteX79" fmla="*/ 1257 w 10000"/>
              <a:gd name="connsiteY79" fmla="*/ 109 h 10000"/>
              <a:gd name="connsiteX80" fmla="*/ 1675 w 10000"/>
              <a:gd name="connsiteY80" fmla="*/ 328 h 10000"/>
              <a:gd name="connsiteX81" fmla="*/ 1885 w 10000"/>
              <a:gd name="connsiteY81" fmla="*/ 437 h 10000"/>
              <a:gd name="connsiteX82" fmla="*/ 2094 w 10000"/>
              <a:gd name="connsiteY82" fmla="*/ 546 h 10000"/>
              <a:gd name="connsiteX83" fmla="*/ 2094 w 10000"/>
              <a:gd name="connsiteY83" fmla="*/ 656 h 10000"/>
              <a:gd name="connsiteX84" fmla="*/ 2094 w 10000"/>
              <a:gd name="connsiteY84" fmla="*/ 874 h 10000"/>
              <a:gd name="connsiteX85" fmla="*/ 1885 w 10000"/>
              <a:gd name="connsiteY85" fmla="*/ 1298 h 10000"/>
              <a:gd name="connsiteX86" fmla="*/ 1885 w 10000"/>
              <a:gd name="connsiteY86" fmla="*/ 1516 h 10000"/>
              <a:gd name="connsiteX87" fmla="*/ 1675 w 10000"/>
              <a:gd name="connsiteY87" fmla="*/ 1844 h 10000"/>
              <a:gd name="connsiteX88" fmla="*/ 1675 w 10000"/>
              <a:gd name="connsiteY88" fmla="*/ 2391 h 10000"/>
              <a:gd name="connsiteX89" fmla="*/ 1466 w 10000"/>
              <a:gd name="connsiteY89" fmla="*/ 2937 h 10000"/>
              <a:gd name="connsiteX90" fmla="*/ 1466 w 10000"/>
              <a:gd name="connsiteY9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9581 w 10000"/>
              <a:gd name="connsiteY26" fmla="*/ 8265 h 10000"/>
              <a:gd name="connsiteX27" fmla="*/ 9791 w 10000"/>
              <a:gd name="connsiteY27" fmla="*/ 8593 h 10000"/>
              <a:gd name="connsiteX28" fmla="*/ 10000 w 10000"/>
              <a:gd name="connsiteY28" fmla="*/ 8811 h 10000"/>
              <a:gd name="connsiteX29" fmla="*/ 10000 w 10000"/>
              <a:gd name="connsiteY29" fmla="*/ 8921 h 10000"/>
              <a:gd name="connsiteX30" fmla="*/ 10000 w 10000"/>
              <a:gd name="connsiteY30" fmla="*/ 9030 h 10000"/>
              <a:gd name="connsiteX31" fmla="*/ 10000 w 10000"/>
              <a:gd name="connsiteY31" fmla="*/ 9126 h 10000"/>
              <a:gd name="connsiteX32" fmla="*/ 9791 w 10000"/>
              <a:gd name="connsiteY32" fmla="*/ 9235 h 10000"/>
              <a:gd name="connsiteX33" fmla="*/ 9581 w 10000"/>
              <a:gd name="connsiteY33" fmla="*/ 9344 h 10000"/>
              <a:gd name="connsiteX34" fmla="*/ 9372 w 10000"/>
              <a:gd name="connsiteY34" fmla="*/ 9454 h 10000"/>
              <a:gd name="connsiteX35" fmla="*/ 8953 w 10000"/>
              <a:gd name="connsiteY35" fmla="*/ 9563 h 10000"/>
              <a:gd name="connsiteX36" fmla="*/ 8534 w 10000"/>
              <a:gd name="connsiteY36" fmla="*/ 9672 h 10000"/>
              <a:gd name="connsiteX37" fmla="*/ 7723 w 10000"/>
              <a:gd name="connsiteY37" fmla="*/ 9891 h 10000"/>
              <a:gd name="connsiteX38" fmla="*/ 6885 w 10000"/>
              <a:gd name="connsiteY38" fmla="*/ 10000 h 10000"/>
              <a:gd name="connsiteX39" fmla="*/ 6047 w 10000"/>
              <a:gd name="connsiteY39" fmla="*/ 10000 h 10000"/>
              <a:gd name="connsiteX40" fmla="*/ 5419 w 10000"/>
              <a:gd name="connsiteY40" fmla="*/ 10000 h 10000"/>
              <a:gd name="connsiteX41" fmla="*/ 4791 w 10000"/>
              <a:gd name="connsiteY41" fmla="*/ 10000 h 10000"/>
              <a:gd name="connsiteX42" fmla="*/ 4372 w 10000"/>
              <a:gd name="connsiteY42" fmla="*/ 10000 h 10000"/>
              <a:gd name="connsiteX43" fmla="*/ 3743 w 10000"/>
              <a:gd name="connsiteY43" fmla="*/ 10000 h 10000"/>
              <a:gd name="connsiteX44" fmla="*/ 3325 w 10000"/>
              <a:gd name="connsiteY44" fmla="*/ 9891 h 10000"/>
              <a:gd name="connsiteX45" fmla="*/ 2906 w 10000"/>
              <a:gd name="connsiteY45" fmla="*/ 9891 h 10000"/>
              <a:gd name="connsiteX46" fmla="*/ 2513 w 10000"/>
              <a:gd name="connsiteY46" fmla="*/ 9781 h 10000"/>
              <a:gd name="connsiteX47" fmla="*/ 2094 w 10000"/>
              <a:gd name="connsiteY47" fmla="*/ 9672 h 10000"/>
              <a:gd name="connsiteX48" fmla="*/ 1885 w 10000"/>
              <a:gd name="connsiteY48" fmla="*/ 9563 h 10000"/>
              <a:gd name="connsiteX49" fmla="*/ 1466 w 10000"/>
              <a:gd name="connsiteY49" fmla="*/ 9344 h 10000"/>
              <a:gd name="connsiteX50" fmla="*/ 1257 w 10000"/>
              <a:gd name="connsiteY50" fmla="*/ 9126 h 10000"/>
              <a:gd name="connsiteX51" fmla="*/ 1047 w 10000"/>
              <a:gd name="connsiteY51" fmla="*/ 8811 h 10000"/>
              <a:gd name="connsiteX52" fmla="*/ 838 w 10000"/>
              <a:gd name="connsiteY52" fmla="*/ 8593 h 10000"/>
              <a:gd name="connsiteX53" fmla="*/ 628 w 10000"/>
              <a:gd name="connsiteY53" fmla="*/ 8374 h 10000"/>
              <a:gd name="connsiteX54" fmla="*/ 628 w 10000"/>
              <a:gd name="connsiteY54" fmla="*/ 8156 h 10000"/>
              <a:gd name="connsiteX55" fmla="*/ 419 w 10000"/>
              <a:gd name="connsiteY55" fmla="*/ 7937 h 10000"/>
              <a:gd name="connsiteX56" fmla="*/ 419 w 10000"/>
              <a:gd name="connsiteY56" fmla="*/ 7609 h 10000"/>
              <a:gd name="connsiteX57" fmla="*/ 419 w 10000"/>
              <a:gd name="connsiteY57" fmla="*/ 7391 h 10000"/>
              <a:gd name="connsiteX58" fmla="*/ 419 w 10000"/>
              <a:gd name="connsiteY58" fmla="*/ 6954 h 10000"/>
              <a:gd name="connsiteX59" fmla="*/ 419 w 10000"/>
              <a:gd name="connsiteY59" fmla="*/ 6626 h 10000"/>
              <a:gd name="connsiteX60" fmla="*/ 419 w 10000"/>
              <a:gd name="connsiteY60" fmla="*/ 6202 h 10000"/>
              <a:gd name="connsiteX61" fmla="*/ 419 w 10000"/>
              <a:gd name="connsiteY61" fmla="*/ 4454 h 10000"/>
              <a:gd name="connsiteX62" fmla="*/ 419 w 10000"/>
              <a:gd name="connsiteY62" fmla="*/ 2719 h 10000"/>
              <a:gd name="connsiteX63" fmla="*/ 419 w 10000"/>
              <a:gd name="connsiteY63" fmla="*/ 2281 h 10000"/>
              <a:gd name="connsiteX64" fmla="*/ 419 w 10000"/>
              <a:gd name="connsiteY64" fmla="*/ 1954 h 10000"/>
              <a:gd name="connsiteX65" fmla="*/ 419 w 10000"/>
              <a:gd name="connsiteY65" fmla="*/ 1626 h 10000"/>
              <a:gd name="connsiteX66" fmla="*/ 419 w 10000"/>
              <a:gd name="connsiteY66" fmla="*/ 1298 h 10000"/>
              <a:gd name="connsiteX67" fmla="*/ 419 w 10000"/>
              <a:gd name="connsiteY67" fmla="*/ 1093 h 10000"/>
              <a:gd name="connsiteX68" fmla="*/ 419 w 10000"/>
              <a:gd name="connsiteY68" fmla="*/ 874 h 10000"/>
              <a:gd name="connsiteX69" fmla="*/ 419 w 10000"/>
              <a:gd name="connsiteY69" fmla="*/ 656 h 10000"/>
              <a:gd name="connsiteX70" fmla="*/ 209 w 10000"/>
              <a:gd name="connsiteY70" fmla="*/ 546 h 10000"/>
              <a:gd name="connsiteX71" fmla="*/ 0 w 10000"/>
              <a:gd name="connsiteY71" fmla="*/ 328 h 10000"/>
              <a:gd name="connsiteX72" fmla="*/ 0 w 10000"/>
              <a:gd name="connsiteY72" fmla="*/ 219 h 10000"/>
              <a:gd name="connsiteX73" fmla="*/ 0 w 10000"/>
              <a:gd name="connsiteY73" fmla="*/ 109 h 10000"/>
              <a:gd name="connsiteX74" fmla="*/ 209 w 10000"/>
              <a:gd name="connsiteY74" fmla="*/ 0 h 10000"/>
              <a:gd name="connsiteX75" fmla="*/ 209 w 10000"/>
              <a:gd name="connsiteY75" fmla="*/ 0 h 10000"/>
              <a:gd name="connsiteX76" fmla="*/ 628 w 10000"/>
              <a:gd name="connsiteY76" fmla="*/ 0 h 10000"/>
              <a:gd name="connsiteX77" fmla="*/ 838 w 10000"/>
              <a:gd name="connsiteY77" fmla="*/ 0 h 10000"/>
              <a:gd name="connsiteX78" fmla="*/ 1257 w 10000"/>
              <a:gd name="connsiteY78" fmla="*/ 109 h 10000"/>
              <a:gd name="connsiteX79" fmla="*/ 1675 w 10000"/>
              <a:gd name="connsiteY79" fmla="*/ 328 h 10000"/>
              <a:gd name="connsiteX80" fmla="*/ 1885 w 10000"/>
              <a:gd name="connsiteY80" fmla="*/ 437 h 10000"/>
              <a:gd name="connsiteX81" fmla="*/ 2094 w 10000"/>
              <a:gd name="connsiteY81" fmla="*/ 546 h 10000"/>
              <a:gd name="connsiteX82" fmla="*/ 2094 w 10000"/>
              <a:gd name="connsiteY82" fmla="*/ 656 h 10000"/>
              <a:gd name="connsiteX83" fmla="*/ 2094 w 10000"/>
              <a:gd name="connsiteY83" fmla="*/ 874 h 10000"/>
              <a:gd name="connsiteX84" fmla="*/ 1885 w 10000"/>
              <a:gd name="connsiteY84" fmla="*/ 1298 h 10000"/>
              <a:gd name="connsiteX85" fmla="*/ 1885 w 10000"/>
              <a:gd name="connsiteY85" fmla="*/ 1516 h 10000"/>
              <a:gd name="connsiteX86" fmla="*/ 1675 w 10000"/>
              <a:gd name="connsiteY86" fmla="*/ 1844 h 10000"/>
              <a:gd name="connsiteX87" fmla="*/ 1675 w 10000"/>
              <a:gd name="connsiteY87" fmla="*/ 2391 h 10000"/>
              <a:gd name="connsiteX88" fmla="*/ 1466 w 10000"/>
              <a:gd name="connsiteY88" fmla="*/ 2937 h 10000"/>
              <a:gd name="connsiteX89" fmla="*/ 1466 w 10000"/>
              <a:gd name="connsiteY8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9581 w 10000"/>
              <a:gd name="connsiteY25" fmla="*/ 8265 h 10000"/>
              <a:gd name="connsiteX26" fmla="*/ 9791 w 10000"/>
              <a:gd name="connsiteY26" fmla="*/ 8593 h 10000"/>
              <a:gd name="connsiteX27" fmla="*/ 10000 w 10000"/>
              <a:gd name="connsiteY27" fmla="*/ 8811 h 10000"/>
              <a:gd name="connsiteX28" fmla="*/ 10000 w 10000"/>
              <a:gd name="connsiteY28" fmla="*/ 8921 h 10000"/>
              <a:gd name="connsiteX29" fmla="*/ 10000 w 10000"/>
              <a:gd name="connsiteY29" fmla="*/ 9030 h 10000"/>
              <a:gd name="connsiteX30" fmla="*/ 10000 w 10000"/>
              <a:gd name="connsiteY30" fmla="*/ 9126 h 10000"/>
              <a:gd name="connsiteX31" fmla="*/ 9791 w 10000"/>
              <a:gd name="connsiteY31" fmla="*/ 9235 h 10000"/>
              <a:gd name="connsiteX32" fmla="*/ 9581 w 10000"/>
              <a:gd name="connsiteY32" fmla="*/ 9344 h 10000"/>
              <a:gd name="connsiteX33" fmla="*/ 9372 w 10000"/>
              <a:gd name="connsiteY33" fmla="*/ 9454 h 10000"/>
              <a:gd name="connsiteX34" fmla="*/ 8953 w 10000"/>
              <a:gd name="connsiteY34" fmla="*/ 9563 h 10000"/>
              <a:gd name="connsiteX35" fmla="*/ 8534 w 10000"/>
              <a:gd name="connsiteY35" fmla="*/ 9672 h 10000"/>
              <a:gd name="connsiteX36" fmla="*/ 7723 w 10000"/>
              <a:gd name="connsiteY36" fmla="*/ 9891 h 10000"/>
              <a:gd name="connsiteX37" fmla="*/ 6885 w 10000"/>
              <a:gd name="connsiteY37" fmla="*/ 10000 h 10000"/>
              <a:gd name="connsiteX38" fmla="*/ 6047 w 10000"/>
              <a:gd name="connsiteY38" fmla="*/ 10000 h 10000"/>
              <a:gd name="connsiteX39" fmla="*/ 5419 w 10000"/>
              <a:gd name="connsiteY39" fmla="*/ 10000 h 10000"/>
              <a:gd name="connsiteX40" fmla="*/ 4791 w 10000"/>
              <a:gd name="connsiteY40" fmla="*/ 10000 h 10000"/>
              <a:gd name="connsiteX41" fmla="*/ 4372 w 10000"/>
              <a:gd name="connsiteY41" fmla="*/ 10000 h 10000"/>
              <a:gd name="connsiteX42" fmla="*/ 3743 w 10000"/>
              <a:gd name="connsiteY42" fmla="*/ 10000 h 10000"/>
              <a:gd name="connsiteX43" fmla="*/ 3325 w 10000"/>
              <a:gd name="connsiteY43" fmla="*/ 9891 h 10000"/>
              <a:gd name="connsiteX44" fmla="*/ 2906 w 10000"/>
              <a:gd name="connsiteY44" fmla="*/ 9891 h 10000"/>
              <a:gd name="connsiteX45" fmla="*/ 2513 w 10000"/>
              <a:gd name="connsiteY45" fmla="*/ 9781 h 10000"/>
              <a:gd name="connsiteX46" fmla="*/ 2094 w 10000"/>
              <a:gd name="connsiteY46" fmla="*/ 9672 h 10000"/>
              <a:gd name="connsiteX47" fmla="*/ 1885 w 10000"/>
              <a:gd name="connsiteY47" fmla="*/ 9563 h 10000"/>
              <a:gd name="connsiteX48" fmla="*/ 1466 w 10000"/>
              <a:gd name="connsiteY48" fmla="*/ 9344 h 10000"/>
              <a:gd name="connsiteX49" fmla="*/ 1257 w 10000"/>
              <a:gd name="connsiteY49" fmla="*/ 9126 h 10000"/>
              <a:gd name="connsiteX50" fmla="*/ 1047 w 10000"/>
              <a:gd name="connsiteY50" fmla="*/ 8811 h 10000"/>
              <a:gd name="connsiteX51" fmla="*/ 838 w 10000"/>
              <a:gd name="connsiteY51" fmla="*/ 8593 h 10000"/>
              <a:gd name="connsiteX52" fmla="*/ 628 w 10000"/>
              <a:gd name="connsiteY52" fmla="*/ 8374 h 10000"/>
              <a:gd name="connsiteX53" fmla="*/ 628 w 10000"/>
              <a:gd name="connsiteY53" fmla="*/ 8156 h 10000"/>
              <a:gd name="connsiteX54" fmla="*/ 419 w 10000"/>
              <a:gd name="connsiteY54" fmla="*/ 7937 h 10000"/>
              <a:gd name="connsiteX55" fmla="*/ 419 w 10000"/>
              <a:gd name="connsiteY55" fmla="*/ 7609 h 10000"/>
              <a:gd name="connsiteX56" fmla="*/ 419 w 10000"/>
              <a:gd name="connsiteY56" fmla="*/ 7391 h 10000"/>
              <a:gd name="connsiteX57" fmla="*/ 419 w 10000"/>
              <a:gd name="connsiteY57" fmla="*/ 6954 h 10000"/>
              <a:gd name="connsiteX58" fmla="*/ 419 w 10000"/>
              <a:gd name="connsiteY58" fmla="*/ 6626 h 10000"/>
              <a:gd name="connsiteX59" fmla="*/ 419 w 10000"/>
              <a:gd name="connsiteY59" fmla="*/ 6202 h 10000"/>
              <a:gd name="connsiteX60" fmla="*/ 419 w 10000"/>
              <a:gd name="connsiteY60" fmla="*/ 4454 h 10000"/>
              <a:gd name="connsiteX61" fmla="*/ 419 w 10000"/>
              <a:gd name="connsiteY61" fmla="*/ 2719 h 10000"/>
              <a:gd name="connsiteX62" fmla="*/ 419 w 10000"/>
              <a:gd name="connsiteY62" fmla="*/ 2281 h 10000"/>
              <a:gd name="connsiteX63" fmla="*/ 419 w 10000"/>
              <a:gd name="connsiteY63" fmla="*/ 1954 h 10000"/>
              <a:gd name="connsiteX64" fmla="*/ 419 w 10000"/>
              <a:gd name="connsiteY64" fmla="*/ 1626 h 10000"/>
              <a:gd name="connsiteX65" fmla="*/ 419 w 10000"/>
              <a:gd name="connsiteY65" fmla="*/ 1298 h 10000"/>
              <a:gd name="connsiteX66" fmla="*/ 419 w 10000"/>
              <a:gd name="connsiteY66" fmla="*/ 1093 h 10000"/>
              <a:gd name="connsiteX67" fmla="*/ 419 w 10000"/>
              <a:gd name="connsiteY67" fmla="*/ 874 h 10000"/>
              <a:gd name="connsiteX68" fmla="*/ 419 w 10000"/>
              <a:gd name="connsiteY68" fmla="*/ 656 h 10000"/>
              <a:gd name="connsiteX69" fmla="*/ 209 w 10000"/>
              <a:gd name="connsiteY69" fmla="*/ 546 h 10000"/>
              <a:gd name="connsiteX70" fmla="*/ 0 w 10000"/>
              <a:gd name="connsiteY70" fmla="*/ 328 h 10000"/>
              <a:gd name="connsiteX71" fmla="*/ 0 w 10000"/>
              <a:gd name="connsiteY71" fmla="*/ 219 h 10000"/>
              <a:gd name="connsiteX72" fmla="*/ 0 w 10000"/>
              <a:gd name="connsiteY72" fmla="*/ 109 h 10000"/>
              <a:gd name="connsiteX73" fmla="*/ 209 w 10000"/>
              <a:gd name="connsiteY73" fmla="*/ 0 h 10000"/>
              <a:gd name="connsiteX74" fmla="*/ 209 w 10000"/>
              <a:gd name="connsiteY74" fmla="*/ 0 h 10000"/>
              <a:gd name="connsiteX75" fmla="*/ 628 w 10000"/>
              <a:gd name="connsiteY75" fmla="*/ 0 h 10000"/>
              <a:gd name="connsiteX76" fmla="*/ 838 w 10000"/>
              <a:gd name="connsiteY76" fmla="*/ 0 h 10000"/>
              <a:gd name="connsiteX77" fmla="*/ 1257 w 10000"/>
              <a:gd name="connsiteY77" fmla="*/ 109 h 10000"/>
              <a:gd name="connsiteX78" fmla="*/ 1675 w 10000"/>
              <a:gd name="connsiteY78" fmla="*/ 328 h 10000"/>
              <a:gd name="connsiteX79" fmla="*/ 1885 w 10000"/>
              <a:gd name="connsiteY79" fmla="*/ 437 h 10000"/>
              <a:gd name="connsiteX80" fmla="*/ 2094 w 10000"/>
              <a:gd name="connsiteY80" fmla="*/ 546 h 10000"/>
              <a:gd name="connsiteX81" fmla="*/ 2094 w 10000"/>
              <a:gd name="connsiteY81" fmla="*/ 656 h 10000"/>
              <a:gd name="connsiteX82" fmla="*/ 2094 w 10000"/>
              <a:gd name="connsiteY82" fmla="*/ 874 h 10000"/>
              <a:gd name="connsiteX83" fmla="*/ 1885 w 10000"/>
              <a:gd name="connsiteY83" fmla="*/ 1298 h 10000"/>
              <a:gd name="connsiteX84" fmla="*/ 1885 w 10000"/>
              <a:gd name="connsiteY84" fmla="*/ 1516 h 10000"/>
              <a:gd name="connsiteX85" fmla="*/ 1675 w 10000"/>
              <a:gd name="connsiteY85" fmla="*/ 1844 h 10000"/>
              <a:gd name="connsiteX86" fmla="*/ 1675 w 10000"/>
              <a:gd name="connsiteY86" fmla="*/ 2391 h 10000"/>
              <a:gd name="connsiteX87" fmla="*/ 1466 w 10000"/>
              <a:gd name="connsiteY87" fmla="*/ 2937 h 10000"/>
              <a:gd name="connsiteX88" fmla="*/ 1466 w 10000"/>
              <a:gd name="connsiteY8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9581 w 10000"/>
              <a:gd name="connsiteY24" fmla="*/ 8265 h 10000"/>
              <a:gd name="connsiteX25" fmla="*/ 9791 w 10000"/>
              <a:gd name="connsiteY25" fmla="*/ 8593 h 10000"/>
              <a:gd name="connsiteX26" fmla="*/ 10000 w 10000"/>
              <a:gd name="connsiteY26" fmla="*/ 8811 h 10000"/>
              <a:gd name="connsiteX27" fmla="*/ 10000 w 10000"/>
              <a:gd name="connsiteY27" fmla="*/ 8921 h 10000"/>
              <a:gd name="connsiteX28" fmla="*/ 10000 w 10000"/>
              <a:gd name="connsiteY28" fmla="*/ 9030 h 10000"/>
              <a:gd name="connsiteX29" fmla="*/ 10000 w 10000"/>
              <a:gd name="connsiteY29" fmla="*/ 9126 h 10000"/>
              <a:gd name="connsiteX30" fmla="*/ 9791 w 10000"/>
              <a:gd name="connsiteY30" fmla="*/ 9235 h 10000"/>
              <a:gd name="connsiteX31" fmla="*/ 9581 w 10000"/>
              <a:gd name="connsiteY31" fmla="*/ 9344 h 10000"/>
              <a:gd name="connsiteX32" fmla="*/ 9372 w 10000"/>
              <a:gd name="connsiteY32" fmla="*/ 9454 h 10000"/>
              <a:gd name="connsiteX33" fmla="*/ 8953 w 10000"/>
              <a:gd name="connsiteY33" fmla="*/ 9563 h 10000"/>
              <a:gd name="connsiteX34" fmla="*/ 8534 w 10000"/>
              <a:gd name="connsiteY34" fmla="*/ 9672 h 10000"/>
              <a:gd name="connsiteX35" fmla="*/ 7723 w 10000"/>
              <a:gd name="connsiteY35" fmla="*/ 9891 h 10000"/>
              <a:gd name="connsiteX36" fmla="*/ 6885 w 10000"/>
              <a:gd name="connsiteY36" fmla="*/ 10000 h 10000"/>
              <a:gd name="connsiteX37" fmla="*/ 6047 w 10000"/>
              <a:gd name="connsiteY37" fmla="*/ 10000 h 10000"/>
              <a:gd name="connsiteX38" fmla="*/ 5419 w 10000"/>
              <a:gd name="connsiteY38" fmla="*/ 10000 h 10000"/>
              <a:gd name="connsiteX39" fmla="*/ 4791 w 10000"/>
              <a:gd name="connsiteY39" fmla="*/ 10000 h 10000"/>
              <a:gd name="connsiteX40" fmla="*/ 4372 w 10000"/>
              <a:gd name="connsiteY40" fmla="*/ 10000 h 10000"/>
              <a:gd name="connsiteX41" fmla="*/ 3743 w 10000"/>
              <a:gd name="connsiteY41" fmla="*/ 10000 h 10000"/>
              <a:gd name="connsiteX42" fmla="*/ 3325 w 10000"/>
              <a:gd name="connsiteY42" fmla="*/ 9891 h 10000"/>
              <a:gd name="connsiteX43" fmla="*/ 2906 w 10000"/>
              <a:gd name="connsiteY43" fmla="*/ 9891 h 10000"/>
              <a:gd name="connsiteX44" fmla="*/ 2513 w 10000"/>
              <a:gd name="connsiteY44" fmla="*/ 9781 h 10000"/>
              <a:gd name="connsiteX45" fmla="*/ 2094 w 10000"/>
              <a:gd name="connsiteY45" fmla="*/ 9672 h 10000"/>
              <a:gd name="connsiteX46" fmla="*/ 1885 w 10000"/>
              <a:gd name="connsiteY46" fmla="*/ 9563 h 10000"/>
              <a:gd name="connsiteX47" fmla="*/ 1466 w 10000"/>
              <a:gd name="connsiteY47" fmla="*/ 9344 h 10000"/>
              <a:gd name="connsiteX48" fmla="*/ 1257 w 10000"/>
              <a:gd name="connsiteY48" fmla="*/ 9126 h 10000"/>
              <a:gd name="connsiteX49" fmla="*/ 1047 w 10000"/>
              <a:gd name="connsiteY49" fmla="*/ 8811 h 10000"/>
              <a:gd name="connsiteX50" fmla="*/ 838 w 10000"/>
              <a:gd name="connsiteY50" fmla="*/ 8593 h 10000"/>
              <a:gd name="connsiteX51" fmla="*/ 628 w 10000"/>
              <a:gd name="connsiteY51" fmla="*/ 8374 h 10000"/>
              <a:gd name="connsiteX52" fmla="*/ 628 w 10000"/>
              <a:gd name="connsiteY52" fmla="*/ 8156 h 10000"/>
              <a:gd name="connsiteX53" fmla="*/ 419 w 10000"/>
              <a:gd name="connsiteY53" fmla="*/ 7937 h 10000"/>
              <a:gd name="connsiteX54" fmla="*/ 419 w 10000"/>
              <a:gd name="connsiteY54" fmla="*/ 7609 h 10000"/>
              <a:gd name="connsiteX55" fmla="*/ 419 w 10000"/>
              <a:gd name="connsiteY55" fmla="*/ 7391 h 10000"/>
              <a:gd name="connsiteX56" fmla="*/ 419 w 10000"/>
              <a:gd name="connsiteY56" fmla="*/ 6954 h 10000"/>
              <a:gd name="connsiteX57" fmla="*/ 419 w 10000"/>
              <a:gd name="connsiteY57" fmla="*/ 6626 h 10000"/>
              <a:gd name="connsiteX58" fmla="*/ 419 w 10000"/>
              <a:gd name="connsiteY58" fmla="*/ 6202 h 10000"/>
              <a:gd name="connsiteX59" fmla="*/ 419 w 10000"/>
              <a:gd name="connsiteY59" fmla="*/ 4454 h 10000"/>
              <a:gd name="connsiteX60" fmla="*/ 419 w 10000"/>
              <a:gd name="connsiteY60" fmla="*/ 2719 h 10000"/>
              <a:gd name="connsiteX61" fmla="*/ 419 w 10000"/>
              <a:gd name="connsiteY61" fmla="*/ 2281 h 10000"/>
              <a:gd name="connsiteX62" fmla="*/ 419 w 10000"/>
              <a:gd name="connsiteY62" fmla="*/ 1954 h 10000"/>
              <a:gd name="connsiteX63" fmla="*/ 419 w 10000"/>
              <a:gd name="connsiteY63" fmla="*/ 1626 h 10000"/>
              <a:gd name="connsiteX64" fmla="*/ 419 w 10000"/>
              <a:gd name="connsiteY64" fmla="*/ 1298 h 10000"/>
              <a:gd name="connsiteX65" fmla="*/ 419 w 10000"/>
              <a:gd name="connsiteY65" fmla="*/ 1093 h 10000"/>
              <a:gd name="connsiteX66" fmla="*/ 419 w 10000"/>
              <a:gd name="connsiteY66" fmla="*/ 874 h 10000"/>
              <a:gd name="connsiteX67" fmla="*/ 419 w 10000"/>
              <a:gd name="connsiteY67" fmla="*/ 656 h 10000"/>
              <a:gd name="connsiteX68" fmla="*/ 209 w 10000"/>
              <a:gd name="connsiteY68" fmla="*/ 546 h 10000"/>
              <a:gd name="connsiteX69" fmla="*/ 0 w 10000"/>
              <a:gd name="connsiteY69" fmla="*/ 328 h 10000"/>
              <a:gd name="connsiteX70" fmla="*/ 0 w 10000"/>
              <a:gd name="connsiteY70" fmla="*/ 219 h 10000"/>
              <a:gd name="connsiteX71" fmla="*/ 0 w 10000"/>
              <a:gd name="connsiteY71" fmla="*/ 109 h 10000"/>
              <a:gd name="connsiteX72" fmla="*/ 209 w 10000"/>
              <a:gd name="connsiteY72" fmla="*/ 0 h 10000"/>
              <a:gd name="connsiteX73" fmla="*/ 209 w 10000"/>
              <a:gd name="connsiteY73" fmla="*/ 0 h 10000"/>
              <a:gd name="connsiteX74" fmla="*/ 628 w 10000"/>
              <a:gd name="connsiteY74" fmla="*/ 0 h 10000"/>
              <a:gd name="connsiteX75" fmla="*/ 838 w 10000"/>
              <a:gd name="connsiteY75" fmla="*/ 0 h 10000"/>
              <a:gd name="connsiteX76" fmla="*/ 1257 w 10000"/>
              <a:gd name="connsiteY76" fmla="*/ 109 h 10000"/>
              <a:gd name="connsiteX77" fmla="*/ 1675 w 10000"/>
              <a:gd name="connsiteY77" fmla="*/ 328 h 10000"/>
              <a:gd name="connsiteX78" fmla="*/ 1885 w 10000"/>
              <a:gd name="connsiteY78" fmla="*/ 437 h 10000"/>
              <a:gd name="connsiteX79" fmla="*/ 2094 w 10000"/>
              <a:gd name="connsiteY79" fmla="*/ 546 h 10000"/>
              <a:gd name="connsiteX80" fmla="*/ 2094 w 10000"/>
              <a:gd name="connsiteY80" fmla="*/ 656 h 10000"/>
              <a:gd name="connsiteX81" fmla="*/ 2094 w 10000"/>
              <a:gd name="connsiteY81" fmla="*/ 874 h 10000"/>
              <a:gd name="connsiteX82" fmla="*/ 1885 w 10000"/>
              <a:gd name="connsiteY82" fmla="*/ 1298 h 10000"/>
              <a:gd name="connsiteX83" fmla="*/ 1885 w 10000"/>
              <a:gd name="connsiteY83" fmla="*/ 1516 h 10000"/>
              <a:gd name="connsiteX84" fmla="*/ 1675 w 10000"/>
              <a:gd name="connsiteY84" fmla="*/ 1844 h 10000"/>
              <a:gd name="connsiteX85" fmla="*/ 1675 w 10000"/>
              <a:gd name="connsiteY85" fmla="*/ 2391 h 10000"/>
              <a:gd name="connsiteX86" fmla="*/ 1466 w 10000"/>
              <a:gd name="connsiteY86" fmla="*/ 2937 h 10000"/>
              <a:gd name="connsiteX87" fmla="*/ 1466 w 10000"/>
              <a:gd name="connsiteY87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9581 w 10000"/>
              <a:gd name="connsiteY23" fmla="*/ 8265 h 10000"/>
              <a:gd name="connsiteX24" fmla="*/ 9791 w 10000"/>
              <a:gd name="connsiteY24" fmla="*/ 8593 h 10000"/>
              <a:gd name="connsiteX25" fmla="*/ 10000 w 10000"/>
              <a:gd name="connsiteY25" fmla="*/ 8811 h 10000"/>
              <a:gd name="connsiteX26" fmla="*/ 10000 w 10000"/>
              <a:gd name="connsiteY26" fmla="*/ 8921 h 10000"/>
              <a:gd name="connsiteX27" fmla="*/ 10000 w 10000"/>
              <a:gd name="connsiteY27" fmla="*/ 9030 h 10000"/>
              <a:gd name="connsiteX28" fmla="*/ 10000 w 10000"/>
              <a:gd name="connsiteY28" fmla="*/ 9126 h 10000"/>
              <a:gd name="connsiteX29" fmla="*/ 9791 w 10000"/>
              <a:gd name="connsiteY29" fmla="*/ 9235 h 10000"/>
              <a:gd name="connsiteX30" fmla="*/ 9581 w 10000"/>
              <a:gd name="connsiteY30" fmla="*/ 9344 h 10000"/>
              <a:gd name="connsiteX31" fmla="*/ 9372 w 10000"/>
              <a:gd name="connsiteY31" fmla="*/ 9454 h 10000"/>
              <a:gd name="connsiteX32" fmla="*/ 8953 w 10000"/>
              <a:gd name="connsiteY32" fmla="*/ 9563 h 10000"/>
              <a:gd name="connsiteX33" fmla="*/ 8534 w 10000"/>
              <a:gd name="connsiteY33" fmla="*/ 9672 h 10000"/>
              <a:gd name="connsiteX34" fmla="*/ 7723 w 10000"/>
              <a:gd name="connsiteY34" fmla="*/ 9891 h 10000"/>
              <a:gd name="connsiteX35" fmla="*/ 6885 w 10000"/>
              <a:gd name="connsiteY35" fmla="*/ 10000 h 10000"/>
              <a:gd name="connsiteX36" fmla="*/ 6047 w 10000"/>
              <a:gd name="connsiteY36" fmla="*/ 10000 h 10000"/>
              <a:gd name="connsiteX37" fmla="*/ 5419 w 10000"/>
              <a:gd name="connsiteY37" fmla="*/ 10000 h 10000"/>
              <a:gd name="connsiteX38" fmla="*/ 4791 w 10000"/>
              <a:gd name="connsiteY38" fmla="*/ 10000 h 10000"/>
              <a:gd name="connsiteX39" fmla="*/ 4372 w 10000"/>
              <a:gd name="connsiteY39" fmla="*/ 10000 h 10000"/>
              <a:gd name="connsiteX40" fmla="*/ 3743 w 10000"/>
              <a:gd name="connsiteY40" fmla="*/ 10000 h 10000"/>
              <a:gd name="connsiteX41" fmla="*/ 3325 w 10000"/>
              <a:gd name="connsiteY41" fmla="*/ 9891 h 10000"/>
              <a:gd name="connsiteX42" fmla="*/ 2906 w 10000"/>
              <a:gd name="connsiteY42" fmla="*/ 9891 h 10000"/>
              <a:gd name="connsiteX43" fmla="*/ 2513 w 10000"/>
              <a:gd name="connsiteY43" fmla="*/ 9781 h 10000"/>
              <a:gd name="connsiteX44" fmla="*/ 2094 w 10000"/>
              <a:gd name="connsiteY44" fmla="*/ 9672 h 10000"/>
              <a:gd name="connsiteX45" fmla="*/ 1885 w 10000"/>
              <a:gd name="connsiteY45" fmla="*/ 9563 h 10000"/>
              <a:gd name="connsiteX46" fmla="*/ 1466 w 10000"/>
              <a:gd name="connsiteY46" fmla="*/ 9344 h 10000"/>
              <a:gd name="connsiteX47" fmla="*/ 1257 w 10000"/>
              <a:gd name="connsiteY47" fmla="*/ 9126 h 10000"/>
              <a:gd name="connsiteX48" fmla="*/ 1047 w 10000"/>
              <a:gd name="connsiteY48" fmla="*/ 8811 h 10000"/>
              <a:gd name="connsiteX49" fmla="*/ 838 w 10000"/>
              <a:gd name="connsiteY49" fmla="*/ 8593 h 10000"/>
              <a:gd name="connsiteX50" fmla="*/ 628 w 10000"/>
              <a:gd name="connsiteY50" fmla="*/ 8374 h 10000"/>
              <a:gd name="connsiteX51" fmla="*/ 628 w 10000"/>
              <a:gd name="connsiteY51" fmla="*/ 8156 h 10000"/>
              <a:gd name="connsiteX52" fmla="*/ 419 w 10000"/>
              <a:gd name="connsiteY52" fmla="*/ 7937 h 10000"/>
              <a:gd name="connsiteX53" fmla="*/ 419 w 10000"/>
              <a:gd name="connsiteY53" fmla="*/ 7609 h 10000"/>
              <a:gd name="connsiteX54" fmla="*/ 419 w 10000"/>
              <a:gd name="connsiteY54" fmla="*/ 7391 h 10000"/>
              <a:gd name="connsiteX55" fmla="*/ 419 w 10000"/>
              <a:gd name="connsiteY55" fmla="*/ 6954 h 10000"/>
              <a:gd name="connsiteX56" fmla="*/ 419 w 10000"/>
              <a:gd name="connsiteY56" fmla="*/ 6626 h 10000"/>
              <a:gd name="connsiteX57" fmla="*/ 419 w 10000"/>
              <a:gd name="connsiteY57" fmla="*/ 6202 h 10000"/>
              <a:gd name="connsiteX58" fmla="*/ 419 w 10000"/>
              <a:gd name="connsiteY58" fmla="*/ 4454 h 10000"/>
              <a:gd name="connsiteX59" fmla="*/ 419 w 10000"/>
              <a:gd name="connsiteY59" fmla="*/ 2719 h 10000"/>
              <a:gd name="connsiteX60" fmla="*/ 419 w 10000"/>
              <a:gd name="connsiteY60" fmla="*/ 2281 h 10000"/>
              <a:gd name="connsiteX61" fmla="*/ 419 w 10000"/>
              <a:gd name="connsiteY61" fmla="*/ 1954 h 10000"/>
              <a:gd name="connsiteX62" fmla="*/ 419 w 10000"/>
              <a:gd name="connsiteY62" fmla="*/ 1626 h 10000"/>
              <a:gd name="connsiteX63" fmla="*/ 419 w 10000"/>
              <a:gd name="connsiteY63" fmla="*/ 1298 h 10000"/>
              <a:gd name="connsiteX64" fmla="*/ 419 w 10000"/>
              <a:gd name="connsiteY64" fmla="*/ 1093 h 10000"/>
              <a:gd name="connsiteX65" fmla="*/ 419 w 10000"/>
              <a:gd name="connsiteY65" fmla="*/ 874 h 10000"/>
              <a:gd name="connsiteX66" fmla="*/ 419 w 10000"/>
              <a:gd name="connsiteY66" fmla="*/ 656 h 10000"/>
              <a:gd name="connsiteX67" fmla="*/ 209 w 10000"/>
              <a:gd name="connsiteY67" fmla="*/ 546 h 10000"/>
              <a:gd name="connsiteX68" fmla="*/ 0 w 10000"/>
              <a:gd name="connsiteY68" fmla="*/ 328 h 10000"/>
              <a:gd name="connsiteX69" fmla="*/ 0 w 10000"/>
              <a:gd name="connsiteY69" fmla="*/ 219 h 10000"/>
              <a:gd name="connsiteX70" fmla="*/ 0 w 10000"/>
              <a:gd name="connsiteY70" fmla="*/ 109 h 10000"/>
              <a:gd name="connsiteX71" fmla="*/ 209 w 10000"/>
              <a:gd name="connsiteY71" fmla="*/ 0 h 10000"/>
              <a:gd name="connsiteX72" fmla="*/ 209 w 10000"/>
              <a:gd name="connsiteY72" fmla="*/ 0 h 10000"/>
              <a:gd name="connsiteX73" fmla="*/ 628 w 10000"/>
              <a:gd name="connsiteY73" fmla="*/ 0 h 10000"/>
              <a:gd name="connsiteX74" fmla="*/ 838 w 10000"/>
              <a:gd name="connsiteY74" fmla="*/ 0 h 10000"/>
              <a:gd name="connsiteX75" fmla="*/ 1257 w 10000"/>
              <a:gd name="connsiteY75" fmla="*/ 109 h 10000"/>
              <a:gd name="connsiteX76" fmla="*/ 1675 w 10000"/>
              <a:gd name="connsiteY76" fmla="*/ 328 h 10000"/>
              <a:gd name="connsiteX77" fmla="*/ 1885 w 10000"/>
              <a:gd name="connsiteY77" fmla="*/ 437 h 10000"/>
              <a:gd name="connsiteX78" fmla="*/ 2094 w 10000"/>
              <a:gd name="connsiteY78" fmla="*/ 546 h 10000"/>
              <a:gd name="connsiteX79" fmla="*/ 2094 w 10000"/>
              <a:gd name="connsiteY79" fmla="*/ 656 h 10000"/>
              <a:gd name="connsiteX80" fmla="*/ 2094 w 10000"/>
              <a:gd name="connsiteY80" fmla="*/ 874 h 10000"/>
              <a:gd name="connsiteX81" fmla="*/ 1885 w 10000"/>
              <a:gd name="connsiteY81" fmla="*/ 1298 h 10000"/>
              <a:gd name="connsiteX82" fmla="*/ 1885 w 10000"/>
              <a:gd name="connsiteY82" fmla="*/ 1516 h 10000"/>
              <a:gd name="connsiteX83" fmla="*/ 1675 w 10000"/>
              <a:gd name="connsiteY83" fmla="*/ 1844 h 10000"/>
              <a:gd name="connsiteX84" fmla="*/ 1675 w 10000"/>
              <a:gd name="connsiteY84" fmla="*/ 2391 h 10000"/>
              <a:gd name="connsiteX85" fmla="*/ 1466 w 10000"/>
              <a:gd name="connsiteY85" fmla="*/ 2937 h 10000"/>
              <a:gd name="connsiteX86" fmla="*/ 1466 w 10000"/>
              <a:gd name="connsiteY86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581 w 10000"/>
              <a:gd name="connsiteY22" fmla="*/ 8265 h 10000"/>
              <a:gd name="connsiteX23" fmla="*/ 9791 w 10000"/>
              <a:gd name="connsiteY23" fmla="*/ 8593 h 10000"/>
              <a:gd name="connsiteX24" fmla="*/ 10000 w 10000"/>
              <a:gd name="connsiteY24" fmla="*/ 8811 h 10000"/>
              <a:gd name="connsiteX25" fmla="*/ 10000 w 10000"/>
              <a:gd name="connsiteY25" fmla="*/ 8921 h 10000"/>
              <a:gd name="connsiteX26" fmla="*/ 10000 w 10000"/>
              <a:gd name="connsiteY26" fmla="*/ 9030 h 10000"/>
              <a:gd name="connsiteX27" fmla="*/ 10000 w 10000"/>
              <a:gd name="connsiteY27" fmla="*/ 9126 h 10000"/>
              <a:gd name="connsiteX28" fmla="*/ 9791 w 10000"/>
              <a:gd name="connsiteY28" fmla="*/ 9235 h 10000"/>
              <a:gd name="connsiteX29" fmla="*/ 9581 w 10000"/>
              <a:gd name="connsiteY29" fmla="*/ 9344 h 10000"/>
              <a:gd name="connsiteX30" fmla="*/ 9372 w 10000"/>
              <a:gd name="connsiteY30" fmla="*/ 9454 h 10000"/>
              <a:gd name="connsiteX31" fmla="*/ 8953 w 10000"/>
              <a:gd name="connsiteY31" fmla="*/ 9563 h 10000"/>
              <a:gd name="connsiteX32" fmla="*/ 8534 w 10000"/>
              <a:gd name="connsiteY32" fmla="*/ 9672 h 10000"/>
              <a:gd name="connsiteX33" fmla="*/ 7723 w 10000"/>
              <a:gd name="connsiteY33" fmla="*/ 9891 h 10000"/>
              <a:gd name="connsiteX34" fmla="*/ 6885 w 10000"/>
              <a:gd name="connsiteY34" fmla="*/ 10000 h 10000"/>
              <a:gd name="connsiteX35" fmla="*/ 6047 w 10000"/>
              <a:gd name="connsiteY35" fmla="*/ 10000 h 10000"/>
              <a:gd name="connsiteX36" fmla="*/ 5419 w 10000"/>
              <a:gd name="connsiteY36" fmla="*/ 10000 h 10000"/>
              <a:gd name="connsiteX37" fmla="*/ 4791 w 10000"/>
              <a:gd name="connsiteY37" fmla="*/ 10000 h 10000"/>
              <a:gd name="connsiteX38" fmla="*/ 4372 w 10000"/>
              <a:gd name="connsiteY38" fmla="*/ 10000 h 10000"/>
              <a:gd name="connsiteX39" fmla="*/ 3743 w 10000"/>
              <a:gd name="connsiteY39" fmla="*/ 10000 h 10000"/>
              <a:gd name="connsiteX40" fmla="*/ 3325 w 10000"/>
              <a:gd name="connsiteY40" fmla="*/ 9891 h 10000"/>
              <a:gd name="connsiteX41" fmla="*/ 2906 w 10000"/>
              <a:gd name="connsiteY41" fmla="*/ 9891 h 10000"/>
              <a:gd name="connsiteX42" fmla="*/ 2513 w 10000"/>
              <a:gd name="connsiteY42" fmla="*/ 9781 h 10000"/>
              <a:gd name="connsiteX43" fmla="*/ 2094 w 10000"/>
              <a:gd name="connsiteY43" fmla="*/ 9672 h 10000"/>
              <a:gd name="connsiteX44" fmla="*/ 1885 w 10000"/>
              <a:gd name="connsiteY44" fmla="*/ 9563 h 10000"/>
              <a:gd name="connsiteX45" fmla="*/ 1466 w 10000"/>
              <a:gd name="connsiteY45" fmla="*/ 9344 h 10000"/>
              <a:gd name="connsiteX46" fmla="*/ 1257 w 10000"/>
              <a:gd name="connsiteY46" fmla="*/ 9126 h 10000"/>
              <a:gd name="connsiteX47" fmla="*/ 1047 w 10000"/>
              <a:gd name="connsiteY47" fmla="*/ 8811 h 10000"/>
              <a:gd name="connsiteX48" fmla="*/ 838 w 10000"/>
              <a:gd name="connsiteY48" fmla="*/ 8593 h 10000"/>
              <a:gd name="connsiteX49" fmla="*/ 628 w 10000"/>
              <a:gd name="connsiteY49" fmla="*/ 8374 h 10000"/>
              <a:gd name="connsiteX50" fmla="*/ 628 w 10000"/>
              <a:gd name="connsiteY50" fmla="*/ 8156 h 10000"/>
              <a:gd name="connsiteX51" fmla="*/ 419 w 10000"/>
              <a:gd name="connsiteY51" fmla="*/ 7937 h 10000"/>
              <a:gd name="connsiteX52" fmla="*/ 419 w 10000"/>
              <a:gd name="connsiteY52" fmla="*/ 7609 h 10000"/>
              <a:gd name="connsiteX53" fmla="*/ 419 w 10000"/>
              <a:gd name="connsiteY53" fmla="*/ 7391 h 10000"/>
              <a:gd name="connsiteX54" fmla="*/ 419 w 10000"/>
              <a:gd name="connsiteY54" fmla="*/ 6954 h 10000"/>
              <a:gd name="connsiteX55" fmla="*/ 419 w 10000"/>
              <a:gd name="connsiteY55" fmla="*/ 6626 h 10000"/>
              <a:gd name="connsiteX56" fmla="*/ 419 w 10000"/>
              <a:gd name="connsiteY56" fmla="*/ 6202 h 10000"/>
              <a:gd name="connsiteX57" fmla="*/ 419 w 10000"/>
              <a:gd name="connsiteY57" fmla="*/ 4454 h 10000"/>
              <a:gd name="connsiteX58" fmla="*/ 419 w 10000"/>
              <a:gd name="connsiteY58" fmla="*/ 2719 h 10000"/>
              <a:gd name="connsiteX59" fmla="*/ 419 w 10000"/>
              <a:gd name="connsiteY59" fmla="*/ 2281 h 10000"/>
              <a:gd name="connsiteX60" fmla="*/ 419 w 10000"/>
              <a:gd name="connsiteY60" fmla="*/ 1954 h 10000"/>
              <a:gd name="connsiteX61" fmla="*/ 419 w 10000"/>
              <a:gd name="connsiteY61" fmla="*/ 1626 h 10000"/>
              <a:gd name="connsiteX62" fmla="*/ 419 w 10000"/>
              <a:gd name="connsiteY62" fmla="*/ 1298 h 10000"/>
              <a:gd name="connsiteX63" fmla="*/ 419 w 10000"/>
              <a:gd name="connsiteY63" fmla="*/ 1093 h 10000"/>
              <a:gd name="connsiteX64" fmla="*/ 419 w 10000"/>
              <a:gd name="connsiteY64" fmla="*/ 874 h 10000"/>
              <a:gd name="connsiteX65" fmla="*/ 419 w 10000"/>
              <a:gd name="connsiteY65" fmla="*/ 656 h 10000"/>
              <a:gd name="connsiteX66" fmla="*/ 209 w 10000"/>
              <a:gd name="connsiteY66" fmla="*/ 546 h 10000"/>
              <a:gd name="connsiteX67" fmla="*/ 0 w 10000"/>
              <a:gd name="connsiteY67" fmla="*/ 328 h 10000"/>
              <a:gd name="connsiteX68" fmla="*/ 0 w 10000"/>
              <a:gd name="connsiteY68" fmla="*/ 219 h 10000"/>
              <a:gd name="connsiteX69" fmla="*/ 0 w 10000"/>
              <a:gd name="connsiteY69" fmla="*/ 109 h 10000"/>
              <a:gd name="connsiteX70" fmla="*/ 209 w 10000"/>
              <a:gd name="connsiteY70" fmla="*/ 0 h 10000"/>
              <a:gd name="connsiteX71" fmla="*/ 209 w 10000"/>
              <a:gd name="connsiteY71" fmla="*/ 0 h 10000"/>
              <a:gd name="connsiteX72" fmla="*/ 628 w 10000"/>
              <a:gd name="connsiteY72" fmla="*/ 0 h 10000"/>
              <a:gd name="connsiteX73" fmla="*/ 838 w 10000"/>
              <a:gd name="connsiteY73" fmla="*/ 0 h 10000"/>
              <a:gd name="connsiteX74" fmla="*/ 1257 w 10000"/>
              <a:gd name="connsiteY74" fmla="*/ 109 h 10000"/>
              <a:gd name="connsiteX75" fmla="*/ 1675 w 10000"/>
              <a:gd name="connsiteY75" fmla="*/ 328 h 10000"/>
              <a:gd name="connsiteX76" fmla="*/ 1885 w 10000"/>
              <a:gd name="connsiteY76" fmla="*/ 437 h 10000"/>
              <a:gd name="connsiteX77" fmla="*/ 2094 w 10000"/>
              <a:gd name="connsiteY77" fmla="*/ 546 h 10000"/>
              <a:gd name="connsiteX78" fmla="*/ 2094 w 10000"/>
              <a:gd name="connsiteY78" fmla="*/ 656 h 10000"/>
              <a:gd name="connsiteX79" fmla="*/ 2094 w 10000"/>
              <a:gd name="connsiteY79" fmla="*/ 874 h 10000"/>
              <a:gd name="connsiteX80" fmla="*/ 1885 w 10000"/>
              <a:gd name="connsiteY80" fmla="*/ 1298 h 10000"/>
              <a:gd name="connsiteX81" fmla="*/ 1885 w 10000"/>
              <a:gd name="connsiteY81" fmla="*/ 1516 h 10000"/>
              <a:gd name="connsiteX82" fmla="*/ 1675 w 10000"/>
              <a:gd name="connsiteY82" fmla="*/ 1844 h 10000"/>
              <a:gd name="connsiteX83" fmla="*/ 1675 w 10000"/>
              <a:gd name="connsiteY83" fmla="*/ 2391 h 10000"/>
              <a:gd name="connsiteX84" fmla="*/ 1466 w 10000"/>
              <a:gd name="connsiteY84" fmla="*/ 2937 h 10000"/>
              <a:gd name="connsiteX85" fmla="*/ 1466 w 10000"/>
              <a:gd name="connsiteY85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811 h 10000"/>
              <a:gd name="connsiteX24" fmla="*/ 10000 w 10000"/>
              <a:gd name="connsiteY24" fmla="*/ 8921 h 10000"/>
              <a:gd name="connsiteX25" fmla="*/ 10000 w 10000"/>
              <a:gd name="connsiteY25" fmla="*/ 9030 h 10000"/>
              <a:gd name="connsiteX26" fmla="*/ 10000 w 10000"/>
              <a:gd name="connsiteY26" fmla="*/ 9126 h 10000"/>
              <a:gd name="connsiteX27" fmla="*/ 9791 w 10000"/>
              <a:gd name="connsiteY27" fmla="*/ 9235 h 10000"/>
              <a:gd name="connsiteX28" fmla="*/ 9581 w 10000"/>
              <a:gd name="connsiteY28" fmla="*/ 9344 h 10000"/>
              <a:gd name="connsiteX29" fmla="*/ 9372 w 10000"/>
              <a:gd name="connsiteY29" fmla="*/ 9454 h 10000"/>
              <a:gd name="connsiteX30" fmla="*/ 8953 w 10000"/>
              <a:gd name="connsiteY30" fmla="*/ 9563 h 10000"/>
              <a:gd name="connsiteX31" fmla="*/ 8534 w 10000"/>
              <a:gd name="connsiteY31" fmla="*/ 9672 h 10000"/>
              <a:gd name="connsiteX32" fmla="*/ 7723 w 10000"/>
              <a:gd name="connsiteY32" fmla="*/ 9891 h 10000"/>
              <a:gd name="connsiteX33" fmla="*/ 6885 w 10000"/>
              <a:gd name="connsiteY33" fmla="*/ 10000 h 10000"/>
              <a:gd name="connsiteX34" fmla="*/ 6047 w 10000"/>
              <a:gd name="connsiteY34" fmla="*/ 10000 h 10000"/>
              <a:gd name="connsiteX35" fmla="*/ 5419 w 10000"/>
              <a:gd name="connsiteY35" fmla="*/ 10000 h 10000"/>
              <a:gd name="connsiteX36" fmla="*/ 4791 w 10000"/>
              <a:gd name="connsiteY36" fmla="*/ 10000 h 10000"/>
              <a:gd name="connsiteX37" fmla="*/ 4372 w 10000"/>
              <a:gd name="connsiteY37" fmla="*/ 10000 h 10000"/>
              <a:gd name="connsiteX38" fmla="*/ 3743 w 10000"/>
              <a:gd name="connsiteY38" fmla="*/ 10000 h 10000"/>
              <a:gd name="connsiteX39" fmla="*/ 3325 w 10000"/>
              <a:gd name="connsiteY39" fmla="*/ 9891 h 10000"/>
              <a:gd name="connsiteX40" fmla="*/ 2906 w 10000"/>
              <a:gd name="connsiteY40" fmla="*/ 9891 h 10000"/>
              <a:gd name="connsiteX41" fmla="*/ 2513 w 10000"/>
              <a:gd name="connsiteY41" fmla="*/ 9781 h 10000"/>
              <a:gd name="connsiteX42" fmla="*/ 2094 w 10000"/>
              <a:gd name="connsiteY42" fmla="*/ 9672 h 10000"/>
              <a:gd name="connsiteX43" fmla="*/ 1885 w 10000"/>
              <a:gd name="connsiteY43" fmla="*/ 9563 h 10000"/>
              <a:gd name="connsiteX44" fmla="*/ 1466 w 10000"/>
              <a:gd name="connsiteY44" fmla="*/ 9344 h 10000"/>
              <a:gd name="connsiteX45" fmla="*/ 1257 w 10000"/>
              <a:gd name="connsiteY45" fmla="*/ 9126 h 10000"/>
              <a:gd name="connsiteX46" fmla="*/ 1047 w 10000"/>
              <a:gd name="connsiteY46" fmla="*/ 8811 h 10000"/>
              <a:gd name="connsiteX47" fmla="*/ 838 w 10000"/>
              <a:gd name="connsiteY47" fmla="*/ 8593 h 10000"/>
              <a:gd name="connsiteX48" fmla="*/ 628 w 10000"/>
              <a:gd name="connsiteY48" fmla="*/ 8374 h 10000"/>
              <a:gd name="connsiteX49" fmla="*/ 628 w 10000"/>
              <a:gd name="connsiteY49" fmla="*/ 8156 h 10000"/>
              <a:gd name="connsiteX50" fmla="*/ 419 w 10000"/>
              <a:gd name="connsiteY50" fmla="*/ 7937 h 10000"/>
              <a:gd name="connsiteX51" fmla="*/ 419 w 10000"/>
              <a:gd name="connsiteY51" fmla="*/ 7609 h 10000"/>
              <a:gd name="connsiteX52" fmla="*/ 419 w 10000"/>
              <a:gd name="connsiteY52" fmla="*/ 7391 h 10000"/>
              <a:gd name="connsiteX53" fmla="*/ 419 w 10000"/>
              <a:gd name="connsiteY53" fmla="*/ 6954 h 10000"/>
              <a:gd name="connsiteX54" fmla="*/ 419 w 10000"/>
              <a:gd name="connsiteY54" fmla="*/ 6626 h 10000"/>
              <a:gd name="connsiteX55" fmla="*/ 419 w 10000"/>
              <a:gd name="connsiteY55" fmla="*/ 6202 h 10000"/>
              <a:gd name="connsiteX56" fmla="*/ 419 w 10000"/>
              <a:gd name="connsiteY56" fmla="*/ 4454 h 10000"/>
              <a:gd name="connsiteX57" fmla="*/ 419 w 10000"/>
              <a:gd name="connsiteY57" fmla="*/ 2719 h 10000"/>
              <a:gd name="connsiteX58" fmla="*/ 419 w 10000"/>
              <a:gd name="connsiteY58" fmla="*/ 2281 h 10000"/>
              <a:gd name="connsiteX59" fmla="*/ 419 w 10000"/>
              <a:gd name="connsiteY59" fmla="*/ 1954 h 10000"/>
              <a:gd name="connsiteX60" fmla="*/ 419 w 10000"/>
              <a:gd name="connsiteY60" fmla="*/ 1626 h 10000"/>
              <a:gd name="connsiteX61" fmla="*/ 419 w 10000"/>
              <a:gd name="connsiteY61" fmla="*/ 1298 h 10000"/>
              <a:gd name="connsiteX62" fmla="*/ 419 w 10000"/>
              <a:gd name="connsiteY62" fmla="*/ 1093 h 10000"/>
              <a:gd name="connsiteX63" fmla="*/ 419 w 10000"/>
              <a:gd name="connsiteY63" fmla="*/ 874 h 10000"/>
              <a:gd name="connsiteX64" fmla="*/ 419 w 10000"/>
              <a:gd name="connsiteY64" fmla="*/ 656 h 10000"/>
              <a:gd name="connsiteX65" fmla="*/ 209 w 10000"/>
              <a:gd name="connsiteY65" fmla="*/ 546 h 10000"/>
              <a:gd name="connsiteX66" fmla="*/ 0 w 10000"/>
              <a:gd name="connsiteY66" fmla="*/ 328 h 10000"/>
              <a:gd name="connsiteX67" fmla="*/ 0 w 10000"/>
              <a:gd name="connsiteY67" fmla="*/ 219 h 10000"/>
              <a:gd name="connsiteX68" fmla="*/ 0 w 10000"/>
              <a:gd name="connsiteY68" fmla="*/ 109 h 10000"/>
              <a:gd name="connsiteX69" fmla="*/ 209 w 10000"/>
              <a:gd name="connsiteY69" fmla="*/ 0 h 10000"/>
              <a:gd name="connsiteX70" fmla="*/ 209 w 10000"/>
              <a:gd name="connsiteY70" fmla="*/ 0 h 10000"/>
              <a:gd name="connsiteX71" fmla="*/ 628 w 10000"/>
              <a:gd name="connsiteY71" fmla="*/ 0 h 10000"/>
              <a:gd name="connsiteX72" fmla="*/ 838 w 10000"/>
              <a:gd name="connsiteY72" fmla="*/ 0 h 10000"/>
              <a:gd name="connsiteX73" fmla="*/ 1257 w 10000"/>
              <a:gd name="connsiteY73" fmla="*/ 109 h 10000"/>
              <a:gd name="connsiteX74" fmla="*/ 1675 w 10000"/>
              <a:gd name="connsiteY74" fmla="*/ 328 h 10000"/>
              <a:gd name="connsiteX75" fmla="*/ 1885 w 10000"/>
              <a:gd name="connsiteY75" fmla="*/ 437 h 10000"/>
              <a:gd name="connsiteX76" fmla="*/ 2094 w 10000"/>
              <a:gd name="connsiteY76" fmla="*/ 546 h 10000"/>
              <a:gd name="connsiteX77" fmla="*/ 2094 w 10000"/>
              <a:gd name="connsiteY77" fmla="*/ 656 h 10000"/>
              <a:gd name="connsiteX78" fmla="*/ 2094 w 10000"/>
              <a:gd name="connsiteY78" fmla="*/ 874 h 10000"/>
              <a:gd name="connsiteX79" fmla="*/ 1885 w 10000"/>
              <a:gd name="connsiteY79" fmla="*/ 1298 h 10000"/>
              <a:gd name="connsiteX80" fmla="*/ 1885 w 10000"/>
              <a:gd name="connsiteY80" fmla="*/ 1516 h 10000"/>
              <a:gd name="connsiteX81" fmla="*/ 1675 w 10000"/>
              <a:gd name="connsiteY81" fmla="*/ 1844 h 10000"/>
              <a:gd name="connsiteX82" fmla="*/ 1675 w 10000"/>
              <a:gd name="connsiteY82" fmla="*/ 2391 h 10000"/>
              <a:gd name="connsiteX83" fmla="*/ 1466 w 10000"/>
              <a:gd name="connsiteY83" fmla="*/ 2937 h 10000"/>
              <a:gd name="connsiteX84" fmla="*/ 1466 w 10000"/>
              <a:gd name="connsiteY84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9791 w 10000"/>
              <a:gd name="connsiteY22" fmla="*/ 8593 h 10000"/>
              <a:gd name="connsiteX23" fmla="*/ 10000 w 10000"/>
              <a:gd name="connsiteY23" fmla="*/ 8921 h 10000"/>
              <a:gd name="connsiteX24" fmla="*/ 10000 w 10000"/>
              <a:gd name="connsiteY24" fmla="*/ 9030 h 10000"/>
              <a:gd name="connsiteX25" fmla="*/ 10000 w 10000"/>
              <a:gd name="connsiteY25" fmla="*/ 9126 h 10000"/>
              <a:gd name="connsiteX26" fmla="*/ 9791 w 10000"/>
              <a:gd name="connsiteY26" fmla="*/ 9235 h 10000"/>
              <a:gd name="connsiteX27" fmla="*/ 9581 w 10000"/>
              <a:gd name="connsiteY27" fmla="*/ 9344 h 10000"/>
              <a:gd name="connsiteX28" fmla="*/ 9372 w 10000"/>
              <a:gd name="connsiteY28" fmla="*/ 9454 h 10000"/>
              <a:gd name="connsiteX29" fmla="*/ 8953 w 10000"/>
              <a:gd name="connsiteY29" fmla="*/ 9563 h 10000"/>
              <a:gd name="connsiteX30" fmla="*/ 8534 w 10000"/>
              <a:gd name="connsiteY30" fmla="*/ 9672 h 10000"/>
              <a:gd name="connsiteX31" fmla="*/ 7723 w 10000"/>
              <a:gd name="connsiteY31" fmla="*/ 9891 h 10000"/>
              <a:gd name="connsiteX32" fmla="*/ 6885 w 10000"/>
              <a:gd name="connsiteY32" fmla="*/ 10000 h 10000"/>
              <a:gd name="connsiteX33" fmla="*/ 6047 w 10000"/>
              <a:gd name="connsiteY33" fmla="*/ 10000 h 10000"/>
              <a:gd name="connsiteX34" fmla="*/ 5419 w 10000"/>
              <a:gd name="connsiteY34" fmla="*/ 10000 h 10000"/>
              <a:gd name="connsiteX35" fmla="*/ 4791 w 10000"/>
              <a:gd name="connsiteY35" fmla="*/ 10000 h 10000"/>
              <a:gd name="connsiteX36" fmla="*/ 4372 w 10000"/>
              <a:gd name="connsiteY36" fmla="*/ 10000 h 10000"/>
              <a:gd name="connsiteX37" fmla="*/ 3743 w 10000"/>
              <a:gd name="connsiteY37" fmla="*/ 10000 h 10000"/>
              <a:gd name="connsiteX38" fmla="*/ 3325 w 10000"/>
              <a:gd name="connsiteY38" fmla="*/ 9891 h 10000"/>
              <a:gd name="connsiteX39" fmla="*/ 2906 w 10000"/>
              <a:gd name="connsiteY39" fmla="*/ 9891 h 10000"/>
              <a:gd name="connsiteX40" fmla="*/ 2513 w 10000"/>
              <a:gd name="connsiteY40" fmla="*/ 9781 h 10000"/>
              <a:gd name="connsiteX41" fmla="*/ 2094 w 10000"/>
              <a:gd name="connsiteY41" fmla="*/ 9672 h 10000"/>
              <a:gd name="connsiteX42" fmla="*/ 1885 w 10000"/>
              <a:gd name="connsiteY42" fmla="*/ 9563 h 10000"/>
              <a:gd name="connsiteX43" fmla="*/ 1466 w 10000"/>
              <a:gd name="connsiteY43" fmla="*/ 9344 h 10000"/>
              <a:gd name="connsiteX44" fmla="*/ 1257 w 10000"/>
              <a:gd name="connsiteY44" fmla="*/ 9126 h 10000"/>
              <a:gd name="connsiteX45" fmla="*/ 1047 w 10000"/>
              <a:gd name="connsiteY45" fmla="*/ 8811 h 10000"/>
              <a:gd name="connsiteX46" fmla="*/ 838 w 10000"/>
              <a:gd name="connsiteY46" fmla="*/ 8593 h 10000"/>
              <a:gd name="connsiteX47" fmla="*/ 628 w 10000"/>
              <a:gd name="connsiteY47" fmla="*/ 8374 h 10000"/>
              <a:gd name="connsiteX48" fmla="*/ 628 w 10000"/>
              <a:gd name="connsiteY48" fmla="*/ 8156 h 10000"/>
              <a:gd name="connsiteX49" fmla="*/ 419 w 10000"/>
              <a:gd name="connsiteY49" fmla="*/ 7937 h 10000"/>
              <a:gd name="connsiteX50" fmla="*/ 419 w 10000"/>
              <a:gd name="connsiteY50" fmla="*/ 7609 h 10000"/>
              <a:gd name="connsiteX51" fmla="*/ 419 w 10000"/>
              <a:gd name="connsiteY51" fmla="*/ 7391 h 10000"/>
              <a:gd name="connsiteX52" fmla="*/ 419 w 10000"/>
              <a:gd name="connsiteY52" fmla="*/ 6954 h 10000"/>
              <a:gd name="connsiteX53" fmla="*/ 419 w 10000"/>
              <a:gd name="connsiteY53" fmla="*/ 6626 h 10000"/>
              <a:gd name="connsiteX54" fmla="*/ 419 w 10000"/>
              <a:gd name="connsiteY54" fmla="*/ 6202 h 10000"/>
              <a:gd name="connsiteX55" fmla="*/ 419 w 10000"/>
              <a:gd name="connsiteY55" fmla="*/ 4454 h 10000"/>
              <a:gd name="connsiteX56" fmla="*/ 419 w 10000"/>
              <a:gd name="connsiteY56" fmla="*/ 2719 h 10000"/>
              <a:gd name="connsiteX57" fmla="*/ 419 w 10000"/>
              <a:gd name="connsiteY57" fmla="*/ 2281 h 10000"/>
              <a:gd name="connsiteX58" fmla="*/ 419 w 10000"/>
              <a:gd name="connsiteY58" fmla="*/ 1954 h 10000"/>
              <a:gd name="connsiteX59" fmla="*/ 419 w 10000"/>
              <a:gd name="connsiteY59" fmla="*/ 1626 h 10000"/>
              <a:gd name="connsiteX60" fmla="*/ 419 w 10000"/>
              <a:gd name="connsiteY60" fmla="*/ 1298 h 10000"/>
              <a:gd name="connsiteX61" fmla="*/ 419 w 10000"/>
              <a:gd name="connsiteY61" fmla="*/ 1093 h 10000"/>
              <a:gd name="connsiteX62" fmla="*/ 419 w 10000"/>
              <a:gd name="connsiteY62" fmla="*/ 874 h 10000"/>
              <a:gd name="connsiteX63" fmla="*/ 419 w 10000"/>
              <a:gd name="connsiteY63" fmla="*/ 656 h 10000"/>
              <a:gd name="connsiteX64" fmla="*/ 209 w 10000"/>
              <a:gd name="connsiteY64" fmla="*/ 546 h 10000"/>
              <a:gd name="connsiteX65" fmla="*/ 0 w 10000"/>
              <a:gd name="connsiteY65" fmla="*/ 328 h 10000"/>
              <a:gd name="connsiteX66" fmla="*/ 0 w 10000"/>
              <a:gd name="connsiteY66" fmla="*/ 219 h 10000"/>
              <a:gd name="connsiteX67" fmla="*/ 0 w 10000"/>
              <a:gd name="connsiteY67" fmla="*/ 109 h 10000"/>
              <a:gd name="connsiteX68" fmla="*/ 209 w 10000"/>
              <a:gd name="connsiteY68" fmla="*/ 0 h 10000"/>
              <a:gd name="connsiteX69" fmla="*/ 209 w 10000"/>
              <a:gd name="connsiteY69" fmla="*/ 0 h 10000"/>
              <a:gd name="connsiteX70" fmla="*/ 628 w 10000"/>
              <a:gd name="connsiteY70" fmla="*/ 0 h 10000"/>
              <a:gd name="connsiteX71" fmla="*/ 838 w 10000"/>
              <a:gd name="connsiteY71" fmla="*/ 0 h 10000"/>
              <a:gd name="connsiteX72" fmla="*/ 1257 w 10000"/>
              <a:gd name="connsiteY72" fmla="*/ 109 h 10000"/>
              <a:gd name="connsiteX73" fmla="*/ 1675 w 10000"/>
              <a:gd name="connsiteY73" fmla="*/ 328 h 10000"/>
              <a:gd name="connsiteX74" fmla="*/ 1885 w 10000"/>
              <a:gd name="connsiteY74" fmla="*/ 437 h 10000"/>
              <a:gd name="connsiteX75" fmla="*/ 2094 w 10000"/>
              <a:gd name="connsiteY75" fmla="*/ 546 h 10000"/>
              <a:gd name="connsiteX76" fmla="*/ 2094 w 10000"/>
              <a:gd name="connsiteY76" fmla="*/ 656 h 10000"/>
              <a:gd name="connsiteX77" fmla="*/ 2094 w 10000"/>
              <a:gd name="connsiteY77" fmla="*/ 874 h 10000"/>
              <a:gd name="connsiteX78" fmla="*/ 1885 w 10000"/>
              <a:gd name="connsiteY78" fmla="*/ 1298 h 10000"/>
              <a:gd name="connsiteX79" fmla="*/ 1885 w 10000"/>
              <a:gd name="connsiteY79" fmla="*/ 1516 h 10000"/>
              <a:gd name="connsiteX80" fmla="*/ 1675 w 10000"/>
              <a:gd name="connsiteY80" fmla="*/ 1844 h 10000"/>
              <a:gd name="connsiteX81" fmla="*/ 1675 w 10000"/>
              <a:gd name="connsiteY81" fmla="*/ 2391 h 10000"/>
              <a:gd name="connsiteX82" fmla="*/ 1466 w 10000"/>
              <a:gd name="connsiteY82" fmla="*/ 2937 h 10000"/>
              <a:gd name="connsiteX83" fmla="*/ 1466 w 10000"/>
              <a:gd name="connsiteY8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030 h 10000"/>
              <a:gd name="connsiteX24" fmla="*/ 10000 w 10000"/>
              <a:gd name="connsiteY24" fmla="*/ 9126 h 10000"/>
              <a:gd name="connsiteX25" fmla="*/ 9791 w 10000"/>
              <a:gd name="connsiteY25" fmla="*/ 9235 h 10000"/>
              <a:gd name="connsiteX26" fmla="*/ 9581 w 10000"/>
              <a:gd name="connsiteY26" fmla="*/ 9344 h 10000"/>
              <a:gd name="connsiteX27" fmla="*/ 9372 w 10000"/>
              <a:gd name="connsiteY27" fmla="*/ 9454 h 10000"/>
              <a:gd name="connsiteX28" fmla="*/ 8953 w 10000"/>
              <a:gd name="connsiteY28" fmla="*/ 9563 h 10000"/>
              <a:gd name="connsiteX29" fmla="*/ 8534 w 10000"/>
              <a:gd name="connsiteY29" fmla="*/ 9672 h 10000"/>
              <a:gd name="connsiteX30" fmla="*/ 7723 w 10000"/>
              <a:gd name="connsiteY30" fmla="*/ 9891 h 10000"/>
              <a:gd name="connsiteX31" fmla="*/ 6885 w 10000"/>
              <a:gd name="connsiteY31" fmla="*/ 10000 h 10000"/>
              <a:gd name="connsiteX32" fmla="*/ 6047 w 10000"/>
              <a:gd name="connsiteY32" fmla="*/ 10000 h 10000"/>
              <a:gd name="connsiteX33" fmla="*/ 5419 w 10000"/>
              <a:gd name="connsiteY33" fmla="*/ 10000 h 10000"/>
              <a:gd name="connsiteX34" fmla="*/ 4791 w 10000"/>
              <a:gd name="connsiteY34" fmla="*/ 10000 h 10000"/>
              <a:gd name="connsiteX35" fmla="*/ 4372 w 10000"/>
              <a:gd name="connsiteY35" fmla="*/ 10000 h 10000"/>
              <a:gd name="connsiteX36" fmla="*/ 3743 w 10000"/>
              <a:gd name="connsiteY36" fmla="*/ 10000 h 10000"/>
              <a:gd name="connsiteX37" fmla="*/ 3325 w 10000"/>
              <a:gd name="connsiteY37" fmla="*/ 9891 h 10000"/>
              <a:gd name="connsiteX38" fmla="*/ 2906 w 10000"/>
              <a:gd name="connsiteY38" fmla="*/ 9891 h 10000"/>
              <a:gd name="connsiteX39" fmla="*/ 2513 w 10000"/>
              <a:gd name="connsiteY39" fmla="*/ 9781 h 10000"/>
              <a:gd name="connsiteX40" fmla="*/ 2094 w 10000"/>
              <a:gd name="connsiteY40" fmla="*/ 9672 h 10000"/>
              <a:gd name="connsiteX41" fmla="*/ 1885 w 10000"/>
              <a:gd name="connsiteY41" fmla="*/ 9563 h 10000"/>
              <a:gd name="connsiteX42" fmla="*/ 1466 w 10000"/>
              <a:gd name="connsiteY42" fmla="*/ 9344 h 10000"/>
              <a:gd name="connsiteX43" fmla="*/ 1257 w 10000"/>
              <a:gd name="connsiteY43" fmla="*/ 9126 h 10000"/>
              <a:gd name="connsiteX44" fmla="*/ 1047 w 10000"/>
              <a:gd name="connsiteY44" fmla="*/ 8811 h 10000"/>
              <a:gd name="connsiteX45" fmla="*/ 838 w 10000"/>
              <a:gd name="connsiteY45" fmla="*/ 8593 h 10000"/>
              <a:gd name="connsiteX46" fmla="*/ 628 w 10000"/>
              <a:gd name="connsiteY46" fmla="*/ 8374 h 10000"/>
              <a:gd name="connsiteX47" fmla="*/ 628 w 10000"/>
              <a:gd name="connsiteY47" fmla="*/ 8156 h 10000"/>
              <a:gd name="connsiteX48" fmla="*/ 419 w 10000"/>
              <a:gd name="connsiteY48" fmla="*/ 7937 h 10000"/>
              <a:gd name="connsiteX49" fmla="*/ 419 w 10000"/>
              <a:gd name="connsiteY49" fmla="*/ 7609 h 10000"/>
              <a:gd name="connsiteX50" fmla="*/ 419 w 10000"/>
              <a:gd name="connsiteY50" fmla="*/ 7391 h 10000"/>
              <a:gd name="connsiteX51" fmla="*/ 419 w 10000"/>
              <a:gd name="connsiteY51" fmla="*/ 6954 h 10000"/>
              <a:gd name="connsiteX52" fmla="*/ 419 w 10000"/>
              <a:gd name="connsiteY52" fmla="*/ 6626 h 10000"/>
              <a:gd name="connsiteX53" fmla="*/ 419 w 10000"/>
              <a:gd name="connsiteY53" fmla="*/ 6202 h 10000"/>
              <a:gd name="connsiteX54" fmla="*/ 419 w 10000"/>
              <a:gd name="connsiteY54" fmla="*/ 4454 h 10000"/>
              <a:gd name="connsiteX55" fmla="*/ 419 w 10000"/>
              <a:gd name="connsiteY55" fmla="*/ 2719 h 10000"/>
              <a:gd name="connsiteX56" fmla="*/ 419 w 10000"/>
              <a:gd name="connsiteY56" fmla="*/ 2281 h 10000"/>
              <a:gd name="connsiteX57" fmla="*/ 419 w 10000"/>
              <a:gd name="connsiteY57" fmla="*/ 1954 h 10000"/>
              <a:gd name="connsiteX58" fmla="*/ 419 w 10000"/>
              <a:gd name="connsiteY58" fmla="*/ 1626 h 10000"/>
              <a:gd name="connsiteX59" fmla="*/ 419 w 10000"/>
              <a:gd name="connsiteY59" fmla="*/ 1298 h 10000"/>
              <a:gd name="connsiteX60" fmla="*/ 419 w 10000"/>
              <a:gd name="connsiteY60" fmla="*/ 1093 h 10000"/>
              <a:gd name="connsiteX61" fmla="*/ 419 w 10000"/>
              <a:gd name="connsiteY61" fmla="*/ 874 h 10000"/>
              <a:gd name="connsiteX62" fmla="*/ 419 w 10000"/>
              <a:gd name="connsiteY62" fmla="*/ 656 h 10000"/>
              <a:gd name="connsiteX63" fmla="*/ 209 w 10000"/>
              <a:gd name="connsiteY63" fmla="*/ 546 h 10000"/>
              <a:gd name="connsiteX64" fmla="*/ 0 w 10000"/>
              <a:gd name="connsiteY64" fmla="*/ 328 h 10000"/>
              <a:gd name="connsiteX65" fmla="*/ 0 w 10000"/>
              <a:gd name="connsiteY65" fmla="*/ 219 h 10000"/>
              <a:gd name="connsiteX66" fmla="*/ 0 w 10000"/>
              <a:gd name="connsiteY66" fmla="*/ 109 h 10000"/>
              <a:gd name="connsiteX67" fmla="*/ 209 w 10000"/>
              <a:gd name="connsiteY67" fmla="*/ 0 h 10000"/>
              <a:gd name="connsiteX68" fmla="*/ 209 w 10000"/>
              <a:gd name="connsiteY68" fmla="*/ 0 h 10000"/>
              <a:gd name="connsiteX69" fmla="*/ 628 w 10000"/>
              <a:gd name="connsiteY69" fmla="*/ 0 h 10000"/>
              <a:gd name="connsiteX70" fmla="*/ 838 w 10000"/>
              <a:gd name="connsiteY70" fmla="*/ 0 h 10000"/>
              <a:gd name="connsiteX71" fmla="*/ 1257 w 10000"/>
              <a:gd name="connsiteY71" fmla="*/ 109 h 10000"/>
              <a:gd name="connsiteX72" fmla="*/ 1675 w 10000"/>
              <a:gd name="connsiteY72" fmla="*/ 328 h 10000"/>
              <a:gd name="connsiteX73" fmla="*/ 1885 w 10000"/>
              <a:gd name="connsiteY73" fmla="*/ 437 h 10000"/>
              <a:gd name="connsiteX74" fmla="*/ 2094 w 10000"/>
              <a:gd name="connsiteY74" fmla="*/ 546 h 10000"/>
              <a:gd name="connsiteX75" fmla="*/ 2094 w 10000"/>
              <a:gd name="connsiteY75" fmla="*/ 656 h 10000"/>
              <a:gd name="connsiteX76" fmla="*/ 2094 w 10000"/>
              <a:gd name="connsiteY76" fmla="*/ 874 h 10000"/>
              <a:gd name="connsiteX77" fmla="*/ 1885 w 10000"/>
              <a:gd name="connsiteY77" fmla="*/ 1298 h 10000"/>
              <a:gd name="connsiteX78" fmla="*/ 1885 w 10000"/>
              <a:gd name="connsiteY78" fmla="*/ 1516 h 10000"/>
              <a:gd name="connsiteX79" fmla="*/ 1675 w 10000"/>
              <a:gd name="connsiteY79" fmla="*/ 1844 h 10000"/>
              <a:gd name="connsiteX80" fmla="*/ 1675 w 10000"/>
              <a:gd name="connsiteY80" fmla="*/ 2391 h 10000"/>
              <a:gd name="connsiteX81" fmla="*/ 1466 w 10000"/>
              <a:gd name="connsiteY81" fmla="*/ 2937 h 10000"/>
              <a:gd name="connsiteX82" fmla="*/ 1466 w 10000"/>
              <a:gd name="connsiteY8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8921 h 10000"/>
              <a:gd name="connsiteX23" fmla="*/ 10000 w 10000"/>
              <a:gd name="connsiteY23" fmla="*/ 9126 h 10000"/>
              <a:gd name="connsiteX24" fmla="*/ 9791 w 10000"/>
              <a:gd name="connsiteY24" fmla="*/ 9235 h 10000"/>
              <a:gd name="connsiteX25" fmla="*/ 9581 w 10000"/>
              <a:gd name="connsiteY25" fmla="*/ 9344 h 10000"/>
              <a:gd name="connsiteX26" fmla="*/ 9372 w 10000"/>
              <a:gd name="connsiteY26" fmla="*/ 9454 h 10000"/>
              <a:gd name="connsiteX27" fmla="*/ 8953 w 10000"/>
              <a:gd name="connsiteY27" fmla="*/ 9563 h 10000"/>
              <a:gd name="connsiteX28" fmla="*/ 8534 w 10000"/>
              <a:gd name="connsiteY28" fmla="*/ 9672 h 10000"/>
              <a:gd name="connsiteX29" fmla="*/ 7723 w 10000"/>
              <a:gd name="connsiteY29" fmla="*/ 9891 h 10000"/>
              <a:gd name="connsiteX30" fmla="*/ 6885 w 10000"/>
              <a:gd name="connsiteY30" fmla="*/ 10000 h 10000"/>
              <a:gd name="connsiteX31" fmla="*/ 6047 w 10000"/>
              <a:gd name="connsiteY31" fmla="*/ 10000 h 10000"/>
              <a:gd name="connsiteX32" fmla="*/ 5419 w 10000"/>
              <a:gd name="connsiteY32" fmla="*/ 10000 h 10000"/>
              <a:gd name="connsiteX33" fmla="*/ 4791 w 10000"/>
              <a:gd name="connsiteY33" fmla="*/ 10000 h 10000"/>
              <a:gd name="connsiteX34" fmla="*/ 4372 w 10000"/>
              <a:gd name="connsiteY34" fmla="*/ 10000 h 10000"/>
              <a:gd name="connsiteX35" fmla="*/ 3743 w 10000"/>
              <a:gd name="connsiteY35" fmla="*/ 10000 h 10000"/>
              <a:gd name="connsiteX36" fmla="*/ 3325 w 10000"/>
              <a:gd name="connsiteY36" fmla="*/ 9891 h 10000"/>
              <a:gd name="connsiteX37" fmla="*/ 2906 w 10000"/>
              <a:gd name="connsiteY37" fmla="*/ 9891 h 10000"/>
              <a:gd name="connsiteX38" fmla="*/ 2513 w 10000"/>
              <a:gd name="connsiteY38" fmla="*/ 9781 h 10000"/>
              <a:gd name="connsiteX39" fmla="*/ 2094 w 10000"/>
              <a:gd name="connsiteY39" fmla="*/ 9672 h 10000"/>
              <a:gd name="connsiteX40" fmla="*/ 1885 w 10000"/>
              <a:gd name="connsiteY40" fmla="*/ 9563 h 10000"/>
              <a:gd name="connsiteX41" fmla="*/ 1466 w 10000"/>
              <a:gd name="connsiteY41" fmla="*/ 9344 h 10000"/>
              <a:gd name="connsiteX42" fmla="*/ 1257 w 10000"/>
              <a:gd name="connsiteY42" fmla="*/ 9126 h 10000"/>
              <a:gd name="connsiteX43" fmla="*/ 1047 w 10000"/>
              <a:gd name="connsiteY43" fmla="*/ 8811 h 10000"/>
              <a:gd name="connsiteX44" fmla="*/ 838 w 10000"/>
              <a:gd name="connsiteY44" fmla="*/ 8593 h 10000"/>
              <a:gd name="connsiteX45" fmla="*/ 628 w 10000"/>
              <a:gd name="connsiteY45" fmla="*/ 8374 h 10000"/>
              <a:gd name="connsiteX46" fmla="*/ 628 w 10000"/>
              <a:gd name="connsiteY46" fmla="*/ 8156 h 10000"/>
              <a:gd name="connsiteX47" fmla="*/ 419 w 10000"/>
              <a:gd name="connsiteY47" fmla="*/ 7937 h 10000"/>
              <a:gd name="connsiteX48" fmla="*/ 419 w 10000"/>
              <a:gd name="connsiteY48" fmla="*/ 7609 h 10000"/>
              <a:gd name="connsiteX49" fmla="*/ 419 w 10000"/>
              <a:gd name="connsiteY49" fmla="*/ 7391 h 10000"/>
              <a:gd name="connsiteX50" fmla="*/ 419 w 10000"/>
              <a:gd name="connsiteY50" fmla="*/ 6954 h 10000"/>
              <a:gd name="connsiteX51" fmla="*/ 419 w 10000"/>
              <a:gd name="connsiteY51" fmla="*/ 6626 h 10000"/>
              <a:gd name="connsiteX52" fmla="*/ 419 w 10000"/>
              <a:gd name="connsiteY52" fmla="*/ 6202 h 10000"/>
              <a:gd name="connsiteX53" fmla="*/ 419 w 10000"/>
              <a:gd name="connsiteY53" fmla="*/ 4454 h 10000"/>
              <a:gd name="connsiteX54" fmla="*/ 419 w 10000"/>
              <a:gd name="connsiteY54" fmla="*/ 2719 h 10000"/>
              <a:gd name="connsiteX55" fmla="*/ 419 w 10000"/>
              <a:gd name="connsiteY55" fmla="*/ 2281 h 10000"/>
              <a:gd name="connsiteX56" fmla="*/ 419 w 10000"/>
              <a:gd name="connsiteY56" fmla="*/ 1954 h 10000"/>
              <a:gd name="connsiteX57" fmla="*/ 419 w 10000"/>
              <a:gd name="connsiteY57" fmla="*/ 1626 h 10000"/>
              <a:gd name="connsiteX58" fmla="*/ 419 w 10000"/>
              <a:gd name="connsiteY58" fmla="*/ 1298 h 10000"/>
              <a:gd name="connsiteX59" fmla="*/ 419 w 10000"/>
              <a:gd name="connsiteY59" fmla="*/ 1093 h 10000"/>
              <a:gd name="connsiteX60" fmla="*/ 419 w 10000"/>
              <a:gd name="connsiteY60" fmla="*/ 874 h 10000"/>
              <a:gd name="connsiteX61" fmla="*/ 419 w 10000"/>
              <a:gd name="connsiteY61" fmla="*/ 656 h 10000"/>
              <a:gd name="connsiteX62" fmla="*/ 209 w 10000"/>
              <a:gd name="connsiteY62" fmla="*/ 546 h 10000"/>
              <a:gd name="connsiteX63" fmla="*/ 0 w 10000"/>
              <a:gd name="connsiteY63" fmla="*/ 328 h 10000"/>
              <a:gd name="connsiteX64" fmla="*/ 0 w 10000"/>
              <a:gd name="connsiteY64" fmla="*/ 219 h 10000"/>
              <a:gd name="connsiteX65" fmla="*/ 0 w 10000"/>
              <a:gd name="connsiteY65" fmla="*/ 109 h 10000"/>
              <a:gd name="connsiteX66" fmla="*/ 209 w 10000"/>
              <a:gd name="connsiteY66" fmla="*/ 0 h 10000"/>
              <a:gd name="connsiteX67" fmla="*/ 209 w 10000"/>
              <a:gd name="connsiteY67" fmla="*/ 0 h 10000"/>
              <a:gd name="connsiteX68" fmla="*/ 628 w 10000"/>
              <a:gd name="connsiteY68" fmla="*/ 0 h 10000"/>
              <a:gd name="connsiteX69" fmla="*/ 838 w 10000"/>
              <a:gd name="connsiteY69" fmla="*/ 0 h 10000"/>
              <a:gd name="connsiteX70" fmla="*/ 1257 w 10000"/>
              <a:gd name="connsiteY70" fmla="*/ 109 h 10000"/>
              <a:gd name="connsiteX71" fmla="*/ 1675 w 10000"/>
              <a:gd name="connsiteY71" fmla="*/ 328 h 10000"/>
              <a:gd name="connsiteX72" fmla="*/ 1885 w 10000"/>
              <a:gd name="connsiteY72" fmla="*/ 437 h 10000"/>
              <a:gd name="connsiteX73" fmla="*/ 2094 w 10000"/>
              <a:gd name="connsiteY73" fmla="*/ 546 h 10000"/>
              <a:gd name="connsiteX74" fmla="*/ 2094 w 10000"/>
              <a:gd name="connsiteY74" fmla="*/ 656 h 10000"/>
              <a:gd name="connsiteX75" fmla="*/ 2094 w 10000"/>
              <a:gd name="connsiteY75" fmla="*/ 874 h 10000"/>
              <a:gd name="connsiteX76" fmla="*/ 1885 w 10000"/>
              <a:gd name="connsiteY76" fmla="*/ 1298 h 10000"/>
              <a:gd name="connsiteX77" fmla="*/ 1885 w 10000"/>
              <a:gd name="connsiteY77" fmla="*/ 1516 h 10000"/>
              <a:gd name="connsiteX78" fmla="*/ 1675 w 10000"/>
              <a:gd name="connsiteY78" fmla="*/ 1844 h 10000"/>
              <a:gd name="connsiteX79" fmla="*/ 1675 w 10000"/>
              <a:gd name="connsiteY79" fmla="*/ 2391 h 10000"/>
              <a:gd name="connsiteX80" fmla="*/ 1466 w 10000"/>
              <a:gd name="connsiteY80" fmla="*/ 2937 h 10000"/>
              <a:gd name="connsiteX81" fmla="*/ 1466 w 10000"/>
              <a:gd name="connsiteY8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0 w 10000"/>
              <a:gd name="connsiteY64" fmla="*/ 109 h 10000"/>
              <a:gd name="connsiteX65" fmla="*/ 209 w 10000"/>
              <a:gd name="connsiteY65" fmla="*/ 0 h 10000"/>
              <a:gd name="connsiteX66" fmla="*/ 209 w 10000"/>
              <a:gd name="connsiteY66" fmla="*/ 0 h 10000"/>
              <a:gd name="connsiteX67" fmla="*/ 628 w 10000"/>
              <a:gd name="connsiteY67" fmla="*/ 0 h 10000"/>
              <a:gd name="connsiteX68" fmla="*/ 838 w 10000"/>
              <a:gd name="connsiteY68" fmla="*/ 0 h 10000"/>
              <a:gd name="connsiteX69" fmla="*/ 1257 w 10000"/>
              <a:gd name="connsiteY69" fmla="*/ 109 h 10000"/>
              <a:gd name="connsiteX70" fmla="*/ 1675 w 10000"/>
              <a:gd name="connsiteY70" fmla="*/ 328 h 10000"/>
              <a:gd name="connsiteX71" fmla="*/ 1885 w 10000"/>
              <a:gd name="connsiteY71" fmla="*/ 437 h 10000"/>
              <a:gd name="connsiteX72" fmla="*/ 2094 w 10000"/>
              <a:gd name="connsiteY72" fmla="*/ 546 h 10000"/>
              <a:gd name="connsiteX73" fmla="*/ 2094 w 10000"/>
              <a:gd name="connsiteY73" fmla="*/ 656 h 10000"/>
              <a:gd name="connsiteX74" fmla="*/ 2094 w 10000"/>
              <a:gd name="connsiteY74" fmla="*/ 874 h 10000"/>
              <a:gd name="connsiteX75" fmla="*/ 1885 w 10000"/>
              <a:gd name="connsiteY75" fmla="*/ 1298 h 10000"/>
              <a:gd name="connsiteX76" fmla="*/ 1885 w 10000"/>
              <a:gd name="connsiteY76" fmla="*/ 1516 h 10000"/>
              <a:gd name="connsiteX77" fmla="*/ 1675 w 10000"/>
              <a:gd name="connsiteY77" fmla="*/ 1844 h 10000"/>
              <a:gd name="connsiteX78" fmla="*/ 1675 w 10000"/>
              <a:gd name="connsiteY78" fmla="*/ 2391 h 10000"/>
              <a:gd name="connsiteX79" fmla="*/ 1466 w 10000"/>
              <a:gd name="connsiteY79" fmla="*/ 2937 h 10000"/>
              <a:gd name="connsiteX80" fmla="*/ 1466 w 10000"/>
              <a:gd name="connsiteY8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328 h 10000"/>
              <a:gd name="connsiteX63" fmla="*/ 0 w 10000"/>
              <a:gd name="connsiteY63" fmla="*/ 219 h 10000"/>
              <a:gd name="connsiteX64" fmla="*/ 209 w 10000"/>
              <a:gd name="connsiteY64" fmla="*/ 0 h 10000"/>
              <a:gd name="connsiteX65" fmla="*/ 209 w 10000"/>
              <a:gd name="connsiteY65" fmla="*/ 0 h 10000"/>
              <a:gd name="connsiteX66" fmla="*/ 628 w 10000"/>
              <a:gd name="connsiteY66" fmla="*/ 0 h 10000"/>
              <a:gd name="connsiteX67" fmla="*/ 838 w 10000"/>
              <a:gd name="connsiteY67" fmla="*/ 0 h 10000"/>
              <a:gd name="connsiteX68" fmla="*/ 1257 w 10000"/>
              <a:gd name="connsiteY68" fmla="*/ 109 h 10000"/>
              <a:gd name="connsiteX69" fmla="*/ 1675 w 10000"/>
              <a:gd name="connsiteY69" fmla="*/ 328 h 10000"/>
              <a:gd name="connsiteX70" fmla="*/ 1885 w 10000"/>
              <a:gd name="connsiteY70" fmla="*/ 437 h 10000"/>
              <a:gd name="connsiteX71" fmla="*/ 2094 w 10000"/>
              <a:gd name="connsiteY71" fmla="*/ 546 h 10000"/>
              <a:gd name="connsiteX72" fmla="*/ 2094 w 10000"/>
              <a:gd name="connsiteY72" fmla="*/ 656 h 10000"/>
              <a:gd name="connsiteX73" fmla="*/ 2094 w 10000"/>
              <a:gd name="connsiteY73" fmla="*/ 874 h 10000"/>
              <a:gd name="connsiteX74" fmla="*/ 1885 w 10000"/>
              <a:gd name="connsiteY74" fmla="*/ 1298 h 10000"/>
              <a:gd name="connsiteX75" fmla="*/ 1885 w 10000"/>
              <a:gd name="connsiteY75" fmla="*/ 1516 h 10000"/>
              <a:gd name="connsiteX76" fmla="*/ 1675 w 10000"/>
              <a:gd name="connsiteY76" fmla="*/ 1844 h 10000"/>
              <a:gd name="connsiteX77" fmla="*/ 1675 w 10000"/>
              <a:gd name="connsiteY77" fmla="*/ 2391 h 10000"/>
              <a:gd name="connsiteX78" fmla="*/ 1466 w 10000"/>
              <a:gd name="connsiteY78" fmla="*/ 2937 h 10000"/>
              <a:gd name="connsiteX79" fmla="*/ 1466 w 10000"/>
              <a:gd name="connsiteY7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419 w 10000"/>
              <a:gd name="connsiteY60" fmla="*/ 656 h 10000"/>
              <a:gd name="connsiteX61" fmla="*/ 209 w 10000"/>
              <a:gd name="connsiteY61" fmla="*/ 546 h 10000"/>
              <a:gd name="connsiteX62" fmla="*/ 0 w 10000"/>
              <a:gd name="connsiteY62" fmla="*/ 219 h 10000"/>
              <a:gd name="connsiteX63" fmla="*/ 209 w 10000"/>
              <a:gd name="connsiteY63" fmla="*/ 0 h 10000"/>
              <a:gd name="connsiteX64" fmla="*/ 209 w 10000"/>
              <a:gd name="connsiteY64" fmla="*/ 0 h 10000"/>
              <a:gd name="connsiteX65" fmla="*/ 628 w 10000"/>
              <a:gd name="connsiteY65" fmla="*/ 0 h 10000"/>
              <a:gd name="connsiteX66" fmla="*/ 838 w 10000"/>
              <a:gd name="connsiteY66" fmla="*/ 0 h 10000"/>
              <a:gd name="connsiteX67" fmla="*/ 1257 w 10000"/>
              <a:gd name="connsiteY67" fmla="*/ 109 h 10000"/>
              <a:gd name="connsiteX68" fmla="*/ 1675 w 10000"/>
              <a:gd name="connsiteY68" fmla="*/ 328 h 10000"/>
              <a:gd name="connsiteX69" fmla="*/ 1885 w 10000"/>
              <a:gd name="connsiteY69" fmla="*/ 437 h 10000"/>
              <a:gd name="connsiteX70" fmla="*/ 2094 w 10000"/>
              <a:gd name="connsiteY70" fmla="*/ 546 h 10000"/>
              <a:gd name="connsiteX71" fmla="*/ 2094 w 10000"/>
              <a:gd name="connsiteY71" fmla="*/ 656 h 10000"/>
              <a:gd name="connsiteX72" fmla="*/ 2094 w 10000"/>
              <a:gd name="connsiteY72" fmla="*/ 874 h 10000"/>
              <a:gd name="connsiteX73" fmla="*/ 1885 w 10000"/>
              <a:gd name="connsiteY73" fmla="*/ 1298 h 10000"/>
              <a:gd name="connsiteX74" fmla="*/ 1885 w 10000"/>
              <a:gd name="connsiteY74" fmla="*/ 1516 h 10000"/>
              <a:gd name="connsiteX75" fmla="*/ 1675 w 10000"/>
              <a:gd name="connsiteY75" fmla="*/ 1844 h 10000"/>
              <a:gd name="connsiteX76" fmla="*/ 1675 w 10000"/>
              <a:gd name="connsiteY76" fmla="*/ 2391 h 10000"/>
              <a:gd name="connsiteX77" fmla="*/ 1466 w 10000"/>
              <a:gd name="connsiteY77" fmla="*/ 2937 h 10000"/>
              <a:gd name="connsiteX78" fmla="*/ 1466 w 10000"/>
              <a:gd name="connsiteY7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10000 w 10000"/>
              <a:gd name="connsiteY22" fmla="*/ 9126 h 10000"/>
              <a:gd name="connsiteX23" fmla="*/ 9791 w 10000"/>
              <a:gd name="connsiteY23" fmla="*/ 9235 h 10000"/>
              <a:gd name="connsiteX24" fmla="*/ 9581 w 10000"/>
              <a:gd name="connsiteY24" fmla="*/ 9344 h 10000"/>
              <a:gd name="connsiteX25" fmla="*/ 9372 w 10000"/>
              <a:gd name="connsiteY25" fmla="*/ 9454 h 10000"/>
              <a:gd name="connsiteX26" fmla="*/ 8953 w 10000"/>
              <a:gd name="connsiteY26" fmla="*/ 9563 h 10000"/>
              <a:gd name="connsiteX27" fmla="*/ 8534 w 10000"/>
              <a:gd name="connsiteY27" fmla="*/ 9672 h 10000"/>
              <a:gd name="connsiteX28" fmla="*/ 7723 w 10000"/>
              <a:gd name="connsiteY28" fmla="*/ 9891 h 10000"/>
              <a:gd name="connsiteX29" fmla="*/ 6885 w 10000"/>
              <a:gd name="connsiteY29" fmla="*/ 10000 h 10000"/>
              <a:gd name="connsiteX30" fmla="*/ 6047 w 10000"/>
              <a:gd name="connsiteY30" fmla="*/ 10000 h 10000"/>
              <a:gd name="connsiteX31" fmla="*/ 5419 w 10000"/>
              <a:gd name="connsiteY31" fmla="*/ 10000 h 10000"/>
              <a:gd name="connsiteX32" fmla="*/ 4791 w 10000"/>
              <a:gd name="connsiteY32" fmla="*/ 10000 h 10000"/>
              <a:gd name="connsiteX33" fmla="*/ 4372 w 10000"/>
              <a:gd name="connsiteY33" fmla="*/ 10000 h 10000"/>
              <a:gd name="connsiteX34" fmla="*/ 3743 w 10000"/>
              <a:gd name="connsiteY34" fmla="*/ 10000 h 10000"/>
              <a:gd name="connsiteX35" fmla="*/ 3325 w 10000"/>
              <a:gd name="connsiteY35" fmla="*/ 9891 h 10000"/>
              <a:gd name="connsiteX36" fmla="*/ 2906 w 10000"/>
              <a:gd name="connsiteY36" fmla="*/ 9891 h 10000"/>
              <a:gd name="connsiteX37" fmla="*/ 2513 w 10000"/>
              <a:gd name="connsiteY37" fmla="*/ 9781 h 10000"/>
              <a:gd name="connsiteX38" fmla="*/ 2094 w 10000"/>
              <a:gd name="connsiteY38" fmla="*/ 9672 h 10000"/>
              <a:gd name="connsiteX39" fmla="*/ 1885 w 10000"/>
              <a:gd name="connsiteY39" fmla="*/ 9563 h 10000"/>
              <a:gd name="connsiteX40" fmla="*/ 1466 w 10000"/>
              <a:gd name="connsiteY40" fmla="*/ 9344 h 10000"/>
              <a:gd name="connsiteX41" fmla="*/ 1257 w 10000"/>
              <a:gd name="connsiteY41" fmla="*/ 9126 h 10000"/>
              <a:gd name="connsiteX42" fmla="*/ 1047 w 10000"/>
              <a:gd name="connsiteY42" fmla="*/ 8811 h 10000"/>
              <a:gd name="connsiteX43" fmla="*/ 838 w 10000"/>
              <a:gd name="connsiteY43" fmla="*/ 8593 h 10000"/>
              <a:gd name="connsiteX44" fmla="*/ 628 w 10000"/>
              <a:gd name="connsiteY44" fmla="*/ 8374 h 10000"/>
              <a:gd name="connsiteX45" fmla="*/ 628 w 10000"/>
              <a:gd name="connsiteY45" fmla="*/ 8156 h 10000"/>
              <a:gd name="connsiteX46" fmla="*/ 419 w 10000"/>
              <a:gd name="connsiteY46" fmla="*/ 7937 h 10000"/>
              <a:gd name="connsiteX47" fmla="*/ 419 w 10000"/>
              <a:gd name="connsiteY47" fmla="*/ 7609 h 10000"/>
              <a:gd name="connsiteX48" fmla="*/ 419 w 10000"/>
              <a:gd name="connsiteY48" fmla="*/ 7391 h 10000"/>
              <a:gd name="connsiteX49" fmla="*/ 419 w 10000"/>
              <a:gd name="connsiteY49" fmla="*/ 6954 h 10000"/>
              <a:gd name="connsiteX50" fmla="*/ 419 w 10000"/>
              <a:gd name="connsiteY50" fmla="*/ 6626 h 10000"/>
              <a:gd name="connsiteX51" fmla="*/ 419 w 10000"/>
              <a:gd name="connsiteY51" fmla="*/ 6202 h 10000"/>
              <a:gd name="connsiteX52" fmla="*/ 419 w 10000"/>
              <a:gd name="connsiteY52" fmla="*/ 4454 h 10000"/>
              <a:gd name="connsiteX53" fmla="*/ 419 w 10000"/>
              <a:gd name="connsiteY53" fmla="*/ 2719 h 10000"/>
              <a:gd name="connsiteX54" fmla="*/ 419 w 10000"/>
              <a:gd name="connsiteY54" fmla="*/ 2281 h 10000"/>
              <a:gd name="connsiteX55" fmla="*/ 419 w 10000"/>
              <a:gd name="connsiteY55" fmla="*/ 1954 h 10000"/>
              <a:gd name="connsiteX56" fmla="*/ 419 w 10000"/>
              <a:gd name="connsiteY56" fmla="*/ 1626 h 10000"/>
              <a:gd name="connsiteX57" fmla="*/ 419 w 10000"/>
              <a:gd name="connsiteY57" fmla="*/ 1298 h 10000"/>
              <a:gd name="connsiteX58" fmla="*/ 419 w 10000"/>
              <a:gd name="connsiteY58" fmla="*/ 1093 h 10000"/>
              <a:gd name="connsiteX59" fmla="*/ 419 w 10000"/>
              <a:gd name="connsiteY59" fmla="*/ 874 h 10000"/>
              <a:gd name="connsiteX60" fmla="*/ 209 w 10000"/>
              <a:gd name="connsiteY60" fmla="*/ 546 h 10000"/>
              <a:gd name="connsiteX61" fmla="*/ 0 w 10000"/>
              <a:gd name="connsiteY61" fmla="*/ 219 h 10000"/>
              <a:gd name="connsiteX62" fmla="*/ 209 w 10000"/>
              <a:gd name="connsiteY62" fmla="*/ 0 h 10000"/>
              <a:gd name="connsiteX63" fmla="*/ 209 w 10000"/>
              <a:gd name="connsiteY63" fmla="*/ 0 h 10000"/>
              <a:gd name="connsiteX64" fmla="*/ 628 w 10000"/>
              <a:gd name="connsiteY64" fmla="*/ 0 h 10000"/>
              <a:gd name="connsiteX65" fmla="*/ 838 w 10000"/>
              <a:gd name="connsiteY65" fmla="*/ 0 h 10000"/>
              <a:gd name="connsiteX66" fmla="*/ 1257 w 10000"/>
              <a:gd name="connsiteY66" fmla="*/ 109 h 10000"/>
              <a:gd name="connsiteX67" fmla="*/ 1675 w 10000"/>
              <a:gd name="connsiteY67" fmla="*/ 328 h 10000"/>
              <a:gd name="connsiteX68" fmla="*/ 1885 w 10000"/>
              <a:gd name="connsiteY68" fmla="*/ 437 h 10000"/>
              <a:gd name="connsiteX69" fmla="*/ 2094 w 10000"/>
              <a:gd name="connsiteY69" fmla="*/ 546 h 10000"/>
              <a:gd name="connsiteX70" fmla="*/ 2094 w 10000"/>
              <a:gd name="connsiteY70" fmla="*/ 656 h 10000"/>
              <a:gd name="connsiteX71" fmla="*/ 2094 w 10000"/>
              <a:gd name="connsiteY71" fmla="*/ 874 h 10000"/>
              <a:gd name="connsiteX72" fmla="*/ 1885 w 10000"/>
              <a:gd name="connsiteY72" fmla="*/ 1298 h 10000"/>
              <a:gd name="connsiteX73" fmla="*/ 1885 w 10000"/>
              <a:gd name="connsiteY73" fmla="*/ 1516 h 10000"/>
              <a:gd name="connsiteX74" fmla="*/ 1675 w 10000"/>
              <a:gd name="connsiteY74" fmla="*/ 1844 h 10000"/>
              <a:gd name="connsiteX75" fmla="*/ 1675 w 10000"/>
              <a:gd name="connsiteY75" fmla="*/ 2391 h 10000"/>
              <a:gd name="connsiteX76" fmla="*/ 1466 w 10000"/>
              <a:gd name="connsiteY76" fmla="*/ 2937 h 10000"/>
              <a:gd name="connsiteX77" fmla="*/ 1466 w 10000"/>
              <a:gd name="connsiteY77" fmla="*/ 2937 h 10000"/>
              <a:gd name="connsiteX0" fmla="*/ 1257 w 9791"/>
              <a:gd name="connsiteY0" fmla="*/ 2937 h 10000"/>
              <a:gd name="connsiteX1" fmla="*/ 1257 w 9791"/>
              <a:gd name="connsiteY1" fmla="*/ 3484 h 10000"/>
              <a:gd name="connsiteX2" fmla="*/ 1257 w 9791"/>
              <a:gd name="connsiteY2" fmla="*/ 4016 h 10000"/>
              <a:gd name="connsiteX3" fmla="*/ 1257 w 9791"/>
              <a:gd name="connsiteY3" fmla="*/ 4563 h 10000"/>
              <a:gd name="connsiteX4" fmla="*/ 1257 w 9791"/>
              <a:gd name="connsiteY4" fmla="*/ 5000 h 10000"/>
              <a:gd name="connsiteX5" fmla="*/ 1048 w 9791"/>
              <a:gd name="connsiteY5" fmla="*/ 5437 h 10000"/>
              <a:gd name="connsiteX6" fmla="*/ 1048 w 9791"/>
              <a:gd name="connsiteY6" fmla="*/ 5984 h 10000"/>
              <a:gd name="connsiteX7" fmla="*/ 1257 w 9791"/>
              <a:gd name="connsiteY7" fmla="*/ 7063 h 10000"/>
              <a:gd name="connsiteX8" fmla="*/ 1257 w 9791"/>
              <a:gd name="connsiteY8" fmla="*/ 7500 h 10000"/>
              <a:gd name="connsiteX9" fmla="*/ 1466 w 9791"/>
              <a:gd name="connsiteY9" fmla="*/ 7937 h 10000"/>
              <a:gd name="connsiteX10" fmla="*/ 1676 w 9791"/>
              <a:gd name="connsiteY10" fmla="*/ 8265 h 10000"/>
              <a:gd name="connsiteX11" fmla="*/ 1885 w 9791"/>
              <a:gd name="connsiteY11" fmla="*/ 8593 h 10000"/>
              <a:gd name="connsiteX12" fmla="*/ 2095 w 9791"/>
              <a:gd name="connsiteY12" fmla="*/ 8702 h 10000"/>
              <a:gd name="connsiteX13" fmla="*/ 2514 w 9791"/>
              <a:gd name="connsiteY13" fmla="*/ 8921 h 10000"/>
              <a:gd name="connsiteX14" fmla="*/ 3116 w 9791"/>
              <a:gd name="connsiteY14" fmla="*/ 8921 h 10000"/>
              <a:gd name="connsiteX15" fmla="*/ 3744 w 9791"/>
              <a:gd name="connsiteY15" fmla="*/ 9030 h 10000"/>
              <a:gd name="connsiteX16" fmla="*/ 4372 w 9791"/>
              <a:gd name="connsiteY16" fmla="*/ 9030 h 10000"/>
              <a:gd name="connsiteX17" fmla="*/ 5000 w 9791"/>
              <a:gd name="connsiteY17" fmla="*/ 9030 h 10000"/>
              <a:gd name="connsiteX18" fmla="*/ 5629 w 9791"/>
              <a:gd name="connsiteY18" fmla="*/ 9030 h 10000"/>
              <a:gd name="connsiteX19" fmla="*/ 6257 w 9791"/>
              <a:gd name="connsiteY19" fmla="*/ 9030 h 10000"/>
              <a:gd name="connsiteX20" fmla="*/ 6676 w 9791"/>
              <a:gd name="connsiteY20" fmla="*/ 8921 h 10000"/>
              <a:gd name="connsiteX21" fmla="*/ 7304 w 9791"/>
              <a:gd name="connsiteY21" fmla="*/ 8702 h 10000"/>
              <a:gd name="connsiteX22" fmla="*/ 9791 w 9791"/>
              <a:gd name="connsiteY22" fmla="*/ 9126 h 10000"/>
              <a:gd name="connsiteX23" fmla="*/ 9582 w 9791"/>
              <a:gd name="connsiteY23" fmla="*/ 9235 h 10000"/>
              <a:gd name="connsiteX24" fmla="*/ 9372 w 9791"/>
              <a:gd name="connsiteY24" fmla="*/ 9344 h 10000"/>
              <a:gd name="connsiteX25" fmla="*/ 9163 w 9791"/>
              <a:gd name="connsiteY25" fmla="*/ 9454 h 10000"/>
              <a:gd name="connsiteX26" fmla="*/ 8744 w 9791"/>
              <a:gd name="connsiteY26" fmla="*/ 9563 h 10000"/>
              <a:gd name="connsiteX27" fmla="*/ 8325 w 9791"/>
              <a:gd name="connsiteY27" fmla="*/ 9672 h 10000"/>
              <a:gd name="connsiteX28" fmla="*/ 7514 w 9791"/>
              <a:gd name="connsiteY28" fmla="*/ 9891 h 10000"/>
              <a:gd name="connsiteX29" fmla="*/ 6676 w 9791"/>
              <a:gd name="connsiteY29" fmla="*/ 10000 h 10000"/>
              <a:gd name="connsiteX30" fmla="*/ 5838 w 9791"/>
              <a:gd name="connsiteY30" fmla="*/ 10000 h 10000"/>
              <a:gd name="connsiteX31" fmla="*/ 5210 w 9791"/>
              <a:gd name="connsiteY31" fmla="*/ 10000 h 10000"/>
              <a:gd name="connsiteX32" fmla="*/ 4582 w 9791"/>
              <a:gd name="connsiteY32" fmla="*/ 10000 h 10000"/>
              <a:gd name="connsiteX33" fmla="*/ 4163 w 9791"/>
              <a:gd name="connsiteY33" fmla="*/ 10000 h 10000"/>
              <a:gd name="connsiteX34" fmla="*/ 3534 w 9791"/>
              <a:gd name="connsiteY34" fmla="*/ 10000 h 10000"/>
              <a:gd name="connsiteX35" fmla="*/ 3116 w 9791"/>
              <a:gd name="connsiteY35" fmla="*/ 9891 h 10000"/>
              <a:gd name="connsiteX36" fmla="*/ 2697 w 9791"/>
              <a:gd name="connsiteY36" fmla="*/ 9891 h 10000"/>
              <a:gd name="connsiteX37" fmla="*/ 2304 w 9791"/>
              <a:gd name="connsiteY37" fmla="*/ 9781 h 10000"/>
              <a:gd name="connsiteX38" fmla="*/ 1885 w 9791"/>
              <a:gd name="connsiteY38" fmla="*/ 9672 h 10000"/>
              <a:gd name="connsiteX39" fmla="*/ 1676 w 9791"/>
              <a:gd name="connsiteY39" fmla="*/ 9563 h 10000"/>
              <a:gd name="connsiteX40" fmla="*/ 1257 w 9791"/>
              <a:gd name="connsiteY40" fmla="*/ 9344 h 10000"/>
              <a:gd name="connsiteX41" fmla="*/ 1048 w 9791"/>
              <a:gd name="connsiteY41" fmla="*/ 9126 h 10000"/>
              <a:gd name="connsiteX42" fmla="*/ 838 w 9791"/>
              <a:gd name="connsiteY42" fmla="*/ 8811 h 10000"/>
              <a:gd name="connsiteX43" fmla="*/ 629 w 9791"/>
              <a:gd name="connsiteY43" fmla="*/ 8593 h 10000"/>
              <a:gd name="connsiteX44" fmla="*/ 419 w 9791"/>
              <a:gd name="connsiteY44" fmla="*/ 8374 h 10000"/>
              <a:gd name="connsiteX45" fmla="*/ 419 w 9791"/>
              <a:gd name="connsiteY45" fmla="*/ 8156 h 10000"/>
              <a:gd name="connsiteX46" fmla="*/ 210 w 9791"/>
              <a:gd name="connsiteY46" fmla="*/ 7937 h 10000"/>
              <a:gd name="connsiteX47" fmla="*/ 210 w 9791"/>
              <a:gd name="connsiteY47" fmla="*/ 7609 h 10000"/>
              <a:gd name="connsiteX48" fmla="*/ 210 w 9791"/>
              <a:gd name="connsiteY48" fmla="*/ 7391 h 10000"/>
              <a:gd name="connsiteX49" fmla="*/ 210 w 9791"/>
              <a:gd name="connsiteY49" fmla="*/ 6954 h 10000"/>
              <a:gd name="connsiteX50" fmla="*/ 210 w 9791"/>
              <a:gd name="connsiteY50" fmla="*/ 6626 h 10000"/>
              <a:gd name="connsiteX51" fmla="*/ 210 w 9791"/>
              <a:gd name="connsiteY51" fmla="*/ 6202 h 10000"/>
              <a:gd name="connsiteX52" fmla="*/ 210 w 9791"/>
              <a:gd name="connsiteY52" fmla="*/ 4454 h 10000"/>
              <a:gd name="connsiteX53" fmla="*/ 210 w 9791"/>
              <a:gd name="connsiteY53" fmla="*/ 2719 h 10000"/>
              <a:gd name="connsiteX54" fmla="*/ 210 w 9791"/>
              <a:gd name="connsiteY54" fmla="*/ 2281 h 10000"/>
              <a:gd name="connsiteX55" fmla="*/ 210 w 9791"/>
              <a:gd name="connsiteY55" fmla="*/ 1954 h 10000"/>
              <a:gd name="connsiteX56" fmla="*/ 210 w 9791"/>
              <a:gd name="connsiteY56" fmla="*/ 1626 h 10000"/>
              <a:gd name="connsiteX57" fmla="*/ 210 w 9791"/>
              <a:gd name="connsiteY57" fmla="*/ 1298 h 10000"/>
              <a:gd name="connsiteX58" fmla="*/ 210 w 9791"/>
              <a:gd name="connsiteY58" fmla="*/ 1093 h 10000"/>
              <a:gd name="connsiteX59" fmla="*/ 210 w 9791"/>
              <a:gd name="connsiteY59" fmla="*/ 874 h 10000"/>
              <a:gd name="connsiteX60" fmla="*/ 0 w 9791"/>
              <a:gd name="connsiteY60" fmla="*/ 546 h 10000"/>
              <a:gd name="connsiteX61" fmla="*/ 0 w 9791"/>
              <a:gd name="connsiteY61" fmla="*/ 0 h 10000"/>
              <a:gd name="connsiteX62" fmla="*/ 0 w 9791"/>
              <a:gd name="connsiteY62" fmla="*/ 0 h 10000"/>
              <a:gd name="connsiteX63" fmla="*/ 419 w 9791"/>
              <a:gd name="connsiteY63" fmla="*/ 0 h 10000"/>
              <a:gd name="connsiteX64" fmla="*/ 629 w 9791"/>
              <a:gd name="connsiteY64" fmla="*/ 0 h 10000"/>
              <a:gd name="connsiteX65" fmla="*/ 1048 w 9791"/>
              <a:gd name="connsiteY65" fmla="*/ 109 h 10000"/>
              <a:gd name="connsiteX66" fmla="*/ 1466 w 9791"/>
              <a:gd name="connsiteY66" fmla="*/ 328 h 10000"/>
              <a:gd name="connsiteX67" fmla="*/ 1676 w 9791"/>
              <a:gd name="connsiteY67" fmla="*/ 437 h 10000"/>
              <a:gd name="connsiteX68" fmla="*/ 1885 w 9791"/>
              <a:gd name="connsiteY68" fmla="*/ 546 h 10000"/>
              <a:gd name="connsiteX69" fmla="*/ 1885 w 9791"/>
              <a:gd name="connsiteY69" fmla="*/ 656 h 10000"/>
              <a:gd name="connsiteX70" fmla="*/ 1885 w 9791"/>
              <a:gd name="connsiteY70" fmla="*/ 874 h 10000"/>
              <a:gd name="connsiteX71" fmla="*/ 1676 w 9791"/>
              <a:gd name="connsiteY71" fmla="*/ 1298 h 10000"/>
              <a:gd name="connsiteX72" fmla="*/ 1676 w 9791"/>
              <a:gd name="connsiteY72" fmla="*/ 1516 h 10000"/>
              <a:gd name="connsiteX73" fmla="*/ 1466 w 9791"/>
              <a:gd name="connsiteY73" fmla="*/ 1844 h 10000"/>
              <a:gd name="connsiteX74" fmla="*/ 1466 w 9791"/>
              <a:gd name="connsiteY74" fmla="*/ 2391 h 10000"/>
              <a:gd name="connsiteX75" fmla="*/ 1257 w 9791"/>
              <a:gd name="connsiteY75" fmla="*/ 2937 h 10000"/>
              <a:gd name="connsiteX76" fmla="*/ 1257 w 9791"/>
              <a:gd name="connsiteY76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0 w 10000"/>
              <a:gd name="connsiteY62" fmla="*/ 0 h 10000"/>
              <a:gd name="connsiteX63" fmla="*/ 428 w 10000"/>
              <a:gd name="connsiteY63" fmla="*/ 0 h 10000"/>
              <a:gd name="connsiteX64" fmla="*/ 1070 w 10000"/>
              <a:gd name="connsiteY64" fmla="*/ 109 h 10000"/>
              <a:gd name="connsiteX65" fmla="*/ 1497 w 10000"/>
              <a:gd name="connsiteY65" fmla="*/ 328 h 10000"/>
              <a:gd name="connsiteX66" fmla="*/ 1712 w 10000"/>
              <a:gd name="connsiteY66" fmla="*/ 437 h 10000"/>
              <a:gd name="connsiteX67" fmla="*/ 1925 w 10000"/>
              <a:gd name="connsiteY67" fmla="*/ 546 h 10000"/>
              <a:gd name="connsiteX68" fmla="*/ 1925 w 10000"/>
              <a:gd name="connsiteY68" fmla="*/ 656 h 10000"/>
              <a:gd name="connsiteX69" fmla="*/ 1925 w 10000"/>
              <a:gd name="connsiteY69" fmla="*/ 874 h 10000"/>
              <a:gd name="connsiteX70" fmla="*/ 1712 w 10000"/>
              <a:gd name="connsiteY70" fmla="*/ 1298 h 10000"/>
              <a:gd name="connsiteX71" fmla="*/ 1712 w 10000"/>
              <a:gd name="connsiteY71" fmla="*/ 1516 h 10000"/>
              <a:gd name="connsiteX72" fmla="*/ 1497 w 10000"/>
              <a:gd name="connsiteY72" fmla="*/ 1844 h 10000"/>
              <a:gd name="connsiteX73" fmla="*/ 1497 w 10000"/>
              <a:gd name="connsiteY73" fmla="*/ 2391 h 10000"/>
              <a:gd name="connsiteX74" fmla="*/ 1284 w 10000"/>
              <a:gd name="connsiteY74" fmla="*/ 2937 h 10000"/>
              <a:gd name="connsiteX75" fmla="*/ 1284 w 10000"/>
              <a:gd name="connsiteY75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428 w 10000"/>
              <a:gd name="connsiteY62" fmla="*/ 0 h 10000"/>
              <a:gd name="connsiteX63" fmla="*/ 1070 w 10000"/>
              <a:gd name="connsiteY63" fmla="*/ 109 h 10000"/>
              <a:gd name="connsiteX64" fmla="*/ 1497 w 10000"/>
              <a:gd name="connsiteY64" fmla="*/ 328 h 10000"/>
              <a:gd name="connsiteX65" fmla="*/ 1712 w 10000"/>
              <a:gd name="connsiteY65" fmla="*/ 437 h 10000"/>
              <a:gd name="connsiteX66" fmla="*/ 1925 w 10000"/>
              <a:gd name="connsiteY66" fmla="*/ 546 h 10000"/>
              <a:gd name="connsiteX67" fmla="*/ 1925 w 10000"/>
              <a:gd name="connsiteY67" fmla="*/ 656 h 10000"/>
              <a:gd name="connsiteX68" fmla="*/ 1925 w 10000"/>
              <a:gd name="connsiteY68" fmla="*/ 874 h 10000"/>
              <a:gd name="connsiteX69" fmla="*/ 1712 w 10000"/>
              <a:gd name="connsiteY69" fmla="*/ 1298 h 10000"/>
              <a:gd name="connsiteX70" fmla="*/ 1712 w 10000"/>
              <a:gd name="connsiteY70" fmla="*/ 1516 h 10000"/>
              <a:gd name="connsiteX71" fmla="*/ 1497 w 10000"/>
              <a:gd name="connsiteY71" fmla="*/ 1844 h 10000"/>
              <a:gd name="connsiteX72" fmla="*/ 1497 w 10000"/>
              <a:gd name="connsiteY72" fmla="*/ 2391 h 10000"/>
              <a:gd name="connsiteX73" fmla="*/ 1284 w 10000"/>
              <a:gd name="connsiteY73" fmla="*/ 2937 h 10000"/>
              <a:gd name="connsiteX74" fmla="*/ 1284 w 10000"/>
              <a:gd name="connsiteY74" fmla="*/ 2937 h 10000"/>
              <a:gd name="connsiteX0" fmla="*/ 1284 w 10000"/>
              <a:gd name="connsiteY0" fmla="*/ 2937 h 10000"/>
              <a:gd name="connsiteX1" fmla="*/ 1284 w 10000"/>
              <a:gd name="connsiteY1" fmla="*/ 3484 h 10000"/>
              <a:gd name="connsiteX2" fmla="*/ 1284 w 10000"/>
              <a:gd name="connsiteY2" fmla="*/ 4016 h 10000"/>
              <a:gd name="connsiteX3" fmla="*/ 1284 w 10000"/>
              <a:gd name="connsiteY3" fmla="*/ 4563 h 10000"/>
              <a:gd name="connsiteX4" fmla="*/ 1284 w 10000"/>
              <a:gd name="connsiteY4" fmla="*/ 5000 h 10000"/>
              <a:gd name="connsiteX5" fmla="*/ 1070 w 10000"/>
              <a:gd name="connsiteY5" fmla="*/ 5437 h 10000"/>
              <a:gd name="connsiteX6" fmla="*/ 1070 w 10000"/>
              <a:gd name="connsiteY6" fmla="*/ 5984 h 10000"/>
              <a:gd name="connsiteX7" fmla="*/ 1284 w 10000"/>
              <a:gd name="connsiteY7" fmla="*/ 7063 h 10000"/>
              <a:gd name="connsiteX8" fmla="*/ 1284 w 10000"/>
              <a:gd name="connsiteY8" fmla="*/ 7500 h 10000"/>
              <a:gd name="connsiteX9" fmla="*/ 1497 w 10000"/>
              <a:gd name="connsiteY9" fmla="*/ 7937 h 10000"/>
              <a:gd name="connsiteX10" fmla="*/ 1712 w 10000"/>
              <a:gd name="connsiteY10" fmla="*/ 8265 h 10000"/>
              <a:gd name="connsiteX11" fmla="*/ 1925 w 10000"/>
              <a:gd name="connsiteY11" fmla="*/ 8593 h 10000"/>
              <a:gd name="connsiteX12" fmla="*/ 2140 w 10000"/>
              <a:gd name="connsiteY12" fmla="*/ 8702 h 10000"/>
              <a:gd name="connsiteX13" fmla="*/ 2568 w 10000"/>
              <a:gd name="connsiteY13" fmla="*/ 8921 h 10000"/>
              <a:gd name="connsiteX14" fmla="*/ 3183 w 10000"/>
              <a:gd name="connsiteY14" fmla="*/ 8921 h 10000"/>
              <a:gd name="connsiteX15" fmla="*/ 3824 w 10000"/>
              <a:gd name="connsiteY15" fmla="*/ 9030 h 10000"/>
              <a:gd name="connsiteX16" fmla="*/ 4465 w 10000"/>
              <a:gd name="connsiteY16" fmla="*/ 9030 h 10000"/>
              <a:gd name="connsiteX17" fmla="*/ 5107 w 10000"/>
              <a:gd name="connsiteY17" fmla="*/ 9030 h 10000"/>
              <a:gd name="connsiteX18" fmla="*/ 5749 w 10000"/>
              <a:gd name="connsiteY18" fmla="*/ 9030 h 10000"/>
              <a:gd name="connsiteX19" fmla="*/ 6391 w 10000"/>
              <a:gd name="connsiteY19" fmla="*/ 9030 h 10000"/>
              <a:gd name="connsiteX20" fmla="*/ 6819 w 10000"/>
              <a:gd name="connsiteY20" fmla="*/ 8921 h 10000"/>
              <a:gd name="connsiteX21" fmla="*/ 7460 w 10000"/>
              <a:gd name="connsiteY21" fmla="*/ 8702 h 10000"/>
              <a:gd name="connsiteX22" fmla="*/ 10000 w 10000"/>
              <a:gd name="connsiteY22" fmla="*/ 9126 h 10000"/>
              <a:gd name="connsiteX23" fmla="*/ 9787 w 10000"/>
              <a:gd name="connsiteY23" fmla="*/ 9235 h 10000"/>
              <a:gd name="connsiteX24" fmla="*/ 9572 w 10000"/>
              <a:gd name="connsiteY24" fmla="*/ 9344 h 10000"/>
              <a:gd name="connsiteX25" fmla="*/ 9359 w 10000"/>
              <a:gd name="connsiteY25" fmla="*/ 9454 h 10000"/>
              <a:gd name="connsiteX26" fmla="*/ 8931 w 10000"/>
              <a:gd name="connsiteY26" fmla="*/ 9563 h 10000"/>
              <a:gd name="connsiteX27" fmla="*/ 8503 w 10000"/>
              <a:gd name="connsiteY27" fmla="*/ 9672 h 10000"/>
              <a:gd name="connsiteX28" fmla="*/ 7674 w 10000"/>
              <a:gd name="connsiteY28" fmla="*/ 9891 h 10000"/>
              <a:gd name="connsiteX29" fmla="*/ 6819 w 10000"/>
              <a:gd name="connsiteY29" fmla="*/ 10000 h 10000"/>
              <a:gd name="connsiteX30" fmla="*/ 5963 w 10000"/>
              <a:gd name="connsiteY30" fmla="*/ 10000 h 10000"/>
              <a:gd name="connsiteX31" fmla="*/ 5321 w 10000"/>
              <a:gd name="connsiteY31" fmla="*/ 10000 h 10000"/>
              <a:gd name="connsiteX32" fmla="*/ 4680 w 10000"/>
              <a:gd name="connsiteY32" fmla="*/ 10000 h 10000"/>
              <a:gd name="connsiteX33" fmla="*/ 4252 w 10000"/>
              <a:gd name="connsiteY33" fmla="*/ 10000 h 10000"/>
              <a:gd name="connsiteX34" fmla="*/ 3609 w 10000"/>
              <a:gd name="connsiteY34" fmla="*/ 10000 h 10000"/>
              <a:gd name="connsiteX35" fmla="*/ 3183 w 10000"/>
              <a:gd name="connsiteY35" fmla="*/ 9891 h 10000"/>
              <a:gd name="connsiteX36" fmla="*/ 2755 w 10000"/>
              <a:gd name="connsiteY36" fmla="*/ 9891 h 10000"/>
              <a:gd name="connsiteX37" fmla="*/ 2353 w 10000"/>
              <a:gd name="connsiteY37" fmla="*/ 9781 h 10000"/>
              <a:gd name="connsiteX38" fmla="*/ 1925 w 10000"/>
              <a:gd name="connsiteY38" fmla="*/ 9672 h 10000"/>
              <a:gd name="connsiteX39" fmla="*/ 1712 w 10000"/>
              <a:gd name="connsiteY39" fmla="*/ 9563 h 10000"/>
              <a:gd name="connsiteX40" fmla="*/ 1284 w 10000"/>
              <a:gd name="connsiteY40" fmla="*/ 9344 h 10000"/>
              <a:gd name="connsiteX41" fmla="*/ 1070 w 10000"/>
              <a:gd name="connsiteY41" fmla="*/ 9126 h 10000"/>
              <a:gd name="connsiteX42" fmla="*/ 856 w 10000"/>
              <a:gd name="connsiteY42" fmla="*/ 8811 h 10000"/>
              <a:gd name="connsiteX43" fmla="*/ 642 w 10000"/>
              <a:gd name="connsiteY43" fmla="*/ 8593 h 10000"/>
              <a:gd name="connsiteX44" fmla="*/ 428 w 10000"/>
              <a:gd name="connsiteY44" fmla="*/ 8374 h 10000"/>
              <a:gd name="connsiteX45" fmla="*/ 428 w 10000"/>
              <a:gd name="connsiteY45" fmla="*/ 8156 h 10000"/>
              <a:gd name="connsiteX46" fmla="*/ 214 w 10000"/>
              <a:gd name="connsiteY46" fmla="*/ 7937 h 10000"/>
              <a:gd name="connsiteX47" fmla="*/ 214 w 10000"/>
              <a:gd name="connsiteY47" fmla="*/ 7609 h 10000"/>
              <a:gd name="connsiteX48" fmla="*/ 214 w 10000"/>
              <a:gd name="connsiteY48" fmla="*/ 7391 h 10000"/>
              <a:gd name="connsiteX49" fmla="*/ 214 w 10000"/>
              <a:gd name="connsiteY49" fmla="*/ 6954 h 10000"/>
              <a:gd name="connsiteX50" fmla="*/ 214 w 10000"/>
              <a:gd name="connsiteY50" fmla="*/ 6626 h 10000"/>
              <a:gd name="connsiteX51" fmla="*/ 214 w 10000"/>
              <a:gd name="connsiteY51" fmla="*/ 6202 h 10000"/>
              <a:gd name="connsiteX52" fmla="*/ 214 w 10000"/>
              <a:gd name="connsiteY52" fmla="*/ 4454 h 10000"/>
              <a:gd name="connsiteX53" fmla="*/ 214 w 10000"/>
              <a:gd name="connsiteY53" fmla="*/ 2719 h 10000"/>
              <a:gd name="connsiteX54" fmla="*/ 214 w 10000"/>
              <a:gd name="connsiteY54" fmla="*/ 2281 h 10000"/>
              <a:gd name="connsiteX55" fmla="*/ 214 w 10000"/>
              <a:gd name="connsiteY55" fmla="*/ 1954 h 10000"/>
              <a:gd name="connsiteX56" fmla="*/ 214 w 10000"/>
              <a:gd name="connsiteY56" fmla="*/ 1626 h 10000"/>
              <a:gd name="connsiteX57" fmla="*/ 214 w 10000"/>
              <a:gd name="connsiteY57" fmla="*/ 1298 h 10000"/>
              <a:gd name="connsiteX58" fmla="*/ 214 w 10000"/>
              <a:gd name="connsiteY58" fmla="*/ 1093 h 10000"/>
              <a:gd name="connsiteX59" fmla="*/ 214 w 10000"/>
              <a:gd name="connsiteY59" fmla="*/ 874 h 10000"/>
              <a:gd name="connsiteX60" fmla="*/ 0 w 10000"/>
              <a:gd name="connsiteY60" fmla="*/ 546 h 10000"/>
              <a:gd name="connsiteX61" fmla="*/ 0 w 10000"/>
              <a:gd name="connsiteY61" fmla="*/ 0 h 10000"/>
              <a:gd name="connsiteX62" fmla="*/ 1070 w 10000"/>
              <a:gd name="connsiteY62" fmla="*/ 109 h 10000"/>
              <a:gd name="connsiteX63" fmla="*/ 1497 w 10000"/>
              <a:gd name="connsiteY63" fmla="*/ 328 h 10000"/>
              <a:gd name="connsiteX64" fmla="*/ 1712 w 10000"/>
              <a:gd name="connsiteY64" fmla="*/ 437 h 10000"/>
              <a:gd name="connsiteX65" fmla="*/ 1925 w 10000"/>
              <a:gd name="connsiteY65" fmla="*/ 546 h 10000"/>
              <a:gd name="connsiteX66" fmla="*/ 1925 w 10000"/>
              <a:gd name="connsiteY66" fmla="*/ 656 h 10000"/>
              <a:gd name="connsiteX67" fmla="*/ 1925 w 10000"/>
              <a:gd name="connsiteY67" fmla="*/ 874 h 10000"/>
              <a:gd name="connsiteX68" fmla="*/ 1712 w 10000"/>
              <a:gd name="connsiteY68" fmla="*/ 1298 h 10000"/>
              <a:gd name="connsiteX69" fmla="*/ 1712 w 10000"/>
              <a:gd name="connsiteY69" fmla="*/ 1516 h 10000"/>
              <a:gd name="connsiteX70" fmla="*/ 1497 w 10000"/>
              <a:gd name="connsiteY70" fmla="*/ 1844 h 10000"/>
              <a:gd name="connsiteX71" fmla="*/ 1497 w 10000"/>
              <a:gd name="connsiteY71" fmla="*/ 2391 h 10000"/>
              <a:gd name="connsiteX72" fmla="*/ 1284 w 10000"/>
              <a:gd name="connsiteY72" fmla="*/ 2937 h 10000"/>
              <a:gd name="connsiteX73" fmla="*/ 1284 w 10000"/>
              <a:gd name="connsiteY73" fmla="*/ 2937 h 10000"/>
              <a:gd name="connsiteX0" fmla="*/ 1284 w 10000"/>
              <a:gd name="connsiteY0" fmla="*/ 2828 h 9891"/>
              <a:gd name="connsiteX1" fmla="*/ 1284 w 10000"/>
              <a:gd name="connsiteY1" fmla="*/ 3375 h 9891"/>
              <a:gd name="connsiteX2" fmla="*/ 1284 w 10000"/>
              <a:gd name="connsiteY2" fmla="*/ 3907 h 9891"/>
              <a:gd name="connsiteX3" fmla="*/ 1284 w 10000"/>
              <a:gd name="connsiteY3" fmla="*/ 4454 h 9891"/>
              <a:gd name="connsiteX4" fmla="*/ 1284 w 10000"/>
              <a:gd name="connsiteY4" fmla="*/ 4891 h 9891"/>
              <a:gd name="connsiteX5" fmla="*/ 1070 w 10000"/>
              <a:gd name="connsiteY5" fmla="*/ 5328 h 9891"/>
              <a:gd name="connsiteX6" fmla="*/ 1070 w 10000"/>
              <a:gd name="connsiteY6" fmla="*/ 5875 h 9891"/>
              <a:gd name="connsiteX7" fmla="*/ 1284 w 10000"/>
              <a:gd name="connsiteY7" fmla="*/ 6954 h 9891"/>
              <a:gd name="connsiteX8" fmla="*/ 1284 w 10000"/>
              <a:gd name="connsiteY8" fmla="*/ 7391 h 9891"/>
              <a:gd name="connsiteX9" fmla="*/ 1497 w 10000"/>
              <a:gd name="connsiteY9" fmla="*/ 7828 h 9891"/>
              <a:gd name="connsiteX10" fmla="*/ 1712 w 10000"/>
              <a:gd name="connsiteY10" fmla="*/ 8156 h 9891"/>
              <a:gd name="connsiteX11" fmla="*/ 1925 w 10000"/>
              <a:gd name="connsiteY11" fmla="*/ 8484 h 9891"/>
              <a:gd name="connsiteX12" fmla="*/ 2140 w 10000"/>
              <a:gd name="connsiteY12" fmla="*/ 8593 h 9891"/>
              <a:gd name="connsiteX13" fmla="*/ 2568 w 10000"/>
              <a:gd name="connsiteY13" fmla="*/ 8812 h 9891"/>
              <a:gd name="connsiteX14" fmla="*/ 3183 w 10000"/>
              <a:gd name="connsiteY14" fmla="*/ 8812 h 9891"/>
              <a:gd name="connsiteX15" fmla="*/ 3824 w 10000"/>
              <a:gd name="connsiteY15" fmla="*/ 8921 h 9891"/>
              <a:gd name="connsiteX16" fmla="*/ 4465 w 10000"/>
              <a:gd name="connsiteY16" fmla="*/ 8921 h 9891"/>
              <a:gd name="connsiteX17" fmla="*/ 5107 w 10000"/>
              <a:gd name="connsiteY17" fmla="*/ 8921 h 9891"/>
              <a:gd name="connsiteX18" fmla="*/ 5749 w 10000"/>
              <a:gd name="connsiteY18" fmla="*/ 8921 h 9891"/>
              <a:gd name="connsiteX19" fmla="*/ 6391 w 10000"/>
              <a:gd name="connsiteY19" fmla="*/ 8921 h 9891"/>
              <a:gd name="connsiteX20" fmla="*/ 6819 w 10000"/>
              <a:gd name="connsiteY20" fmla="*/ 8812 h 9891"/>
              <a:gd name="connsiteX21" fmla="*/ 7460 w 10000"/>
              <a:gd name="connsiteY21" fmla="*/ 8593 h 9891"/>
              <a:gd name="connsiteX22" fmla="*/ 10000 w 10000"/>
              <a:gd name="connsiteY22" fmla="*/ 9017 h 9891"/>
              <a:gd name="connsiteX23" fmla="*/ 9787 w 10000"/>
              <a:gd name="connsiteY23" fmla="*/ 9126 h 9891"/>
              <a:gd name="connsiteX24" fmla="*/ 9572 w 10000"/>
              <a:gd name="connsiteY24" fmla="*/ 9235 h 9891"/>
              <a:gd name="connsiteX25" fmla="*/ 9359 w 10000"/>
              <a:gd name="connsiteY25" fmla="*/ 9345 h 9891"/>
              <a:gd name="connsiteX26" fmla="*/ 8931 w 10000"/>
              <a:gd name="connsiteY26" fmla="*/ 9454 h 9891"/>
              <a:gd name="connsiteX27" fmla="*/ 8503 w 10000"/>
              <a:gd name="connsiteY27" fmla="*/ 9563 h 9891"/>
              <a:gd name="connsiteX28" fmla="*/ 7674 w 10000"/>
              <a:gd name="connsiteY28" fmla="*/ 9782 h 9891"/>
              <a:gd name="connsiteX29" fmla="*/ 6819 w 10000"/>
              <a:gd name="connsiteY29" fmla="*/ 9891 h 9891"/>
              <a:gd name="connsiteX30" fmla="*/ 5963 w 10000"/>
              <a:gd name="connsiteY30" fmla="*/ 9891 h 9891"/>
              <a:gd name="connsiteX31" fmla="*/ 5321 w 10000"/>
              <a:gd name="connsiteY31" fmla="*/ 9891 h 9891"/>
              <a:gd name="connsiteX32" fmla="*/ 4680 w 10000"/>
              <a:gd name="connsiteY32" fmla="*/ 9891 h 9891"/>
              <a:gd name="connsiteX33" fmla="*/ 4252 w 10000"/>
              <a:gd name="connsiteY33" fmla="*/ 9891 h 9891"/>
              <a:gd name="connsiteX34" fmla="*/ 3609 w 10000"/>
              <a:gd name="connsiteY34" fmla="*/ 9891 h 9891"/>
              <a:gd name="connsiteX35" fmla="*/ 3183 w 10000"/>
              <a:gd name="connsiteY35" fmla="*/ 9782 h 9891"/>
              <a:gd name="connsiteX36" fmla="*/ 2755 w 10000"/>
              <a:gd name="connsiteY36" fmla="*/ 9782 h 9891"/>
              <a:gd name="connsiteX37" fmla="*/ 2353 w 10000"/>
              <a:gd name="connsiteY37" fmla="*/ 9672 h 9891"/>
              <a:gd name="connsiteX38" fmla="*/ 1925 w 10000"/>
              <a:gd name="connsiteY38" fmla="*/ 9563 h 9891"/>
              <a:gd name="connsiteX39" fmla="*/ 1712 w 10000"/>
              <a:gd name="connsiteY39" fmla="*/ 9454 h 9891"/>
              <a:gd name="connsiteX40" fmla="*/ 1284 w 10000"/>
              <a:gd name="connsiteY40" fmla="*/ 9235 h 9891"/>
              <a:gd name="connsiteX41" fmla="*/ 1070 w 10000"/>
              <a:gd name="connsiteY41" fmla="*/ 9017 h 9891"/>
              <a:gd name="connsiteX42" fmla="*/ 856 w 10000"/>
              <a:gd name="connsiteY42" fmla="*/ 8702 h 9891"/>
              <a:gd name="connsiteX43" fmla="*/ 642 w 10000"/>
              <a:gd name="connsiteY43" fmla="*/ 8484 h 9891"/>
              <a:gd name="connsiteX44" fmla="*/ 428 w 10000"/>
              <a:gd name="connsiteY44" fmla="*/ 8265 h 9891"/>
              <a:gd name="connsiteX45" fmla="*/ 428 w 10000"/>
              <a:gd name="connsiteY45" fmla="*/ 8047 h 9891"/>
              <a:gd name="connsiteX46" fmla="*/ 214 w 10000"/>
              <a:gd name="connsiteY46" fmla="*/ 7828 h 9891"/>
              <a:gd name="connsiteX47" fmla="*/ 214 w 10000"/>
              <a:gd name="connsiteY47" fmla="*/ 7500 h 9891"/>
              <a:gd name="connsiteX48" fmla="*/ 214 w 10000"/>
              <a:gd name="connsiteY48" fmla="*/ 7282 h 9891"/>
              <a:gd name="connsiteX49" fmla="*/ 214 w 10000"/>
              <a:gd name="connsiteY49" fmla="*/ 6845 h 9891"/>
              <a:gd name="connsiteX50" fmla="*/ 214 w 10000"/>
              <a:gd name="connsiteY50" fmla="*/ 6517 h 9891"/>
              <a:gd name="connsiteX51" fmla="*/ 214 w 10000"/>
              <a:gd name="connsiteY51" fmla="*/ 6093 h 9891"/>
              <a:gd name="connsiteX52" fmla="*/ 214 w 10000"/>
              <a:gd name="connsiteY52" fmla="*/ 4345 h 9891"/>
              <a:gd name="connsiteX53" fmla="*/ 214 w 10000"/>
              <a:gd name="connsiteY53" fmla="*/ 2610 h 9891"/>
              <a:gd name="connsiteX54" fmla="*/ 214 w 10000"/>
              <a:gd name="connsiteY54" fmla="*/ 2172 h 9891"/>
              <a:gd name="connsiteX55" fmla="*/ 214 w 10000"/>
              <a:gd name="connsiteY55" fmla="*/ 1845 h 9891"/>
              <a:gd name="connsiteX56" fmla="*/ 214 w 10000"/>
              <a:gd name="connsiteY56" fmla="*/ 1517 h 9891"/>
              <a:gd name="connsiteX57" fmla="*/ 214 w 10000"/>
              <a:gd name="connsiteY57" fmla="*/ 1189 h 9891"/>
              <a:gd name="connsiteX58" fmla="*/ 214 w 10000"/>
              <a:gd name="connsiteY58" fmla="*/ 984 h 9891"/>
              <a:gd name="connsiteX59" fmla="*/ 214 w 10000"/>
              <a:gd name="connsiteY59" fmla="*/ 765 h 9891"/>
              <a:gd name="connsiteX60" fmla="*/ 0 w 10000"/>
              <a:gd name="connsiteY60" fmla="*/ 437 h 9891"/>
              <a:gd name="connsiteX61" fmla="*/ 1070 w 10000"/>
              <a:gd name="connsiteY61" fmla="*/ 0 h 9891"/>
              <a:gd name="connsiteX62" fmla="*/ 1497 w 10000"/>
              <a:gd name="connsiteY62" fmla="*/ 219 h 9891"/>
              <a:gd name="connsiteX63" fmla="*/ 1712 w 10000"/>
              <a:gd name="connsiteY63" fmla="*/ 328 h 9891"/>
              <a:gd name="connsiteX64" fmla="*/ 1925 w 10000"/>
              <a:gd name="connsiteY64" fmla="*/ 437 h 9891"/>
              <a:gd name="connsiteX65" fmla="*/ 1925 w 10000"/>
              <a:gd name="connsiteY65" fmla="*/ 547 h 9891"/>
              <a:gd name="connsiteX66" fmla="*/ 1925 w 10000"/>
              <a:gd name="connsiteY66" fmla="*/ 765 h 9891"/>
              <a:gd name="connsiteX67" fmla="*/ 1712 w 10000"/>
              <a:gd name="connsiteY67" fmla="*/ 1189 h 9891"/>
              <a:gd name="connsiteX68" fmla="*/ 1712 w 10000"/>
              <a:gd name="connsiteY68" fmla="*/ 1407 h 9891"/>
              <a:gd name="connsiteX69" fmla="*/ 1497 w 10000"/>
              <a:gd name="connsiteY69" fmla="*/ 1735 h 9891"/>
              <a:gd name="connsiteX70" fmla="*/ 1497 w 10000"/>
              <a:gd name="connsiteY70" fmla="*/ 2282 h 9891"/>
              <a:gd name="connsiteX71" fmla="*/ 1284 w 10000"/>
              <a:gd name="connsiteY71" fmla="*/ 2828 h 9891"/>
              <a:gd name="connsiteX72" fmla="*/ 1284 w 10000"/>
              <a:gd name="connsiteY72" fmla="*/ 2828 h 9891"/>
              <a:gd name="connsiteX0" fmla="*/ 1284 w 10000"/>
              <a:gd name="connsiteY0" fmla="*/ 2638 h 9779"/>
              <a:gd name="connsiteX1" fmla="*/ 1284 w 10000"/>
              <a:gd name="connsiteY1" fmla="*/ 3191 h 9779"/>
              <a:gd name="connsiteX2" fmla="*/ 1284 w 10000"/>
              <a:gd name="connsiteY2" fmla="*/ 3729 h 9779"/>
              <a:gd name="connsiteX3" fmla="*/ 1284 w 10000"/>
              <a:gd name="connsiteY3" fmla="*/ 4282 h 9779"/>
              <a:gd name="connsiteX4" fmla="*/ 1284 w 10000"/>
              <a:gd name="connsiteY4" fmla="*/ 4724 h 9779"/>
              <a:gd name="connsiteX5" fmla="*/ 1070 w 10000"/>
              <a:gd name="connsiteY5" fmla="*/ 5166 h 9779"/>
              <a:gd name="connsiteX6" fmla="*/ 1070 w 10000"/>
              <a:gd name="connsiteY6" fmla="*/ 5719 h 9779"/>
              <a:gd name="connsiteX7" fmla="*/ 1284 w 10000"/>
              <a:gd name="connsiteY7" fmla="*/ 6810 h 9779"/>
              <a:gd name="connsiteX8" fmla="*/ 1284 w 10000"/>
              <a:gd name="connsiteY8" fmla="*/ 7251 h 9779"/>
              <a:gd name="connsiteX9" fmla="*/ 1497 w 10000"/>
              <a:gd name="connsiteY9" fmla="*/ 7693 h 9779"/>
              <a:gd name="connsiteX10" fmla="*/ 1712 w 10000"/>
              <a:gd name="connsiteY10" fmla="*/ 8025 h 9779"/>
              <a:gd name="connsiteX11" fmla="*/ 1925 w 10000"/>
              <a:gd name="connsiteY11" fmla="*/ 8356 h 9779"/>
              <a:gd name="connsiteX12" fmla="*/ 2140 w 10000"/>
              <a:gd name="connsiteY12" fmla="*/ 8467 h 9779"/>
              <a:gd name="connsiteX13" fmla="*/ 2568 w 10000"/>
              <a:gd name="connsiteY13" fmla="*/ 8688 h 9779"/>
              <a:gd name="connsiteX14" fmla="*/ 3183 w 10000"/>
              <a:gd name="connsiteY14" fmla="*/ 8688 h 9779"/>
              <a:gd name="connsiteX15" fmla="*/ 3824 w 10000"/>
              <a:gd name="connsiteY15" fmla="*/ 8798 h 9779"/>
              <a:gd name="connsiteX16" fmla="*/ 4465 w 10000"/>
              <a:gd name="connsiteY16" fmla="*/ 8798 h 9779"/>
              <a:gd name="connsiteX17" fmla="*/ 5107 w 10000"/>
              <a:gd name="connsiteY17" fmla="*/ 8798 h 9779"/>
              <a:gd name="connsiteX18" fmla="*/ 5749 w 10000"/>
              <a:gd name="connsiteY18" fmla="*/ 8798 h 9779"/>
              <a:gd name="connsiteX19" fmla="*/ 6391 w 10000"/>
              <a:gd name="connsiteY19" fmla="*/ 8798 h 9779"/>
              <a:gd name="connsiteX20" fmla="*/ 6819 w 10000"/>
              <a:gd name="connsiteY20" fmla="*/ 8688 h 9779"/>
              <a:gd name="connsiteX21" fmla="*/ 7460 w 10000"/>
              <a:gd name="connsiteY21" fmla="*/ 8467 h 9779"/>
              <a:gd name="connsiteX22" fmla="*/ 10000 w 10000"/>
              <a:gd name="connsiteY22" fmla="*/ 8895 h 9779"/>
              <a:gd name="connsiteX23" fmla="*/ 9787 w 10000"/>
              <a:gd name="connsiteY23" fmla="*/ 9006 h 9779"/>
              <a:gd name="connsiteX24" fmla="*/ 9572 w 10000"/>
              <a:gd name="connsiteY24" fmla="*/ 9116 h 9779"/>
              <a:gd name="connsiteX25" fmla="*/ 9359 w 10000"/>
              <a:gd name="connsiteY25" fmla="*/ 9227 h 9779"/>
              <a:gd name="connsiteX26" fmla="*/ 8931 w 10000"/>
              <a:gd name="connsiteY26" fmla="*/ 9337 h 9779"/>
              <a:gd name="connsiteX27" fmla="*/ 8503 w 10000"/>
              <a:gd name="connsiteY27" fmla="*/ 9447 h 9779"/>
              <a:gd name="connsiteX28" fmla="*/ 7674 w 10000"/>
              <a:gd name="connsiteY28" fmla="*/ 9669 h 9779"/>
              <a:gd name="connsiteX29" fmla="*/ 6819 w 10000"/>
              <a:gd name="connsiteY29" fmla="*/ 9779 h 9779"/>
              <a:gd name="connsiteX30" fmla="*/ 5963 w 10000"/>
              <a:gd name="connsiteY30" fmla="*/ 9779 h 9779"/>
              <a:gd name="connsiteX31" fmla="*/ 5321 w 10000"/>
              <a:gd name="connsiteY31" fmla="*/ 9779 h 9779"/>
              <a:gd name="connsiteX32" fmla="*/ 4680 w 10000"/>
              <a:gd name="connsiteY32" fmla="*/ 9779 h 9779"/>
              <a:gd name="connsiteX33" fmla="*/ 4252 w 10000"/>
              <a:gd name="connsiteY33" fmla="*/ 9779 h 9779"/>
              <a:gd name="connsiteX34" fmla="*/ 3609 w 10000"/>
              <a:gd name="connsiteY34" fmla="*/ 9779 h 9779"/>
              <a:gd name="connsiteX35" fmla="*/ 3183 w 10000"/>
              <a:gd name="connsiteY35" fmla="*/ 9669 h 9779"/>
              <a:gd name="connsiteX36" fmla="*/ 2755 w 10000"/>
              <a:gd name="connsiteY36" fmla="*/ 9669 h 9779"/>
              <a:gd name="connsiteX37" fmla="*/ 2353 w 10000"/>
              <a:gd name="connsiteY37" fmla="*/ 9558 h 9779"/>
              <a:gd name="connsiteX38" fmla="*/ 1925 w 10000"/>
              <a:gd name="connsiteY38" fmla="*/ 9447 h 9779"/>
              <a:gd name="connsiteX39" fmla="*/ 1712 w 10000"/>
              <a:gd name="connsiteY39" fmla="*/ 9337 h 9779"/>
              <a:gd name="connsiteX40" fmla="*/ 1284 w 10000"/>
              <a:gd name="connsiteY40" fmla="*/ 9116 h 9779"/>
              <a:gd name="connsiteX41" fmla="*/ 1070 w 10000"/>
              <a:gd name="connsiteY41" fmla="*/ 8895 h 9779"/>
              <a:gd name="connsiteX42" fmla="*/ 856 w 10000"/>
              <a:gd name="connsiteY42" fmla="*/ 8577 h 9779"/>
              <a:gd name="connsiteX43" fmla="*/ 642 w 10000"/>
              <a:gd name="connsiteY43" fmla="*/ 8356 h 9779"/>
              <a:gd name="connsiteX44" fmla="*/ 428 w 10000"/>
              <a:gd name="connsiteY44" fmla="*/ 8135 h 9779"/>
              <a:gd name="connsiteX45" fmla="*/ 428 w 10000"/>
              <a:gd name="connsiteY45" fmla="*/ 7915 h 9779"/>
              <a:gd name="connsiteX46" fmla="*/ 214 w 10000"/>
              <a:gd name="connsiteY46" fmla="*/ 7693 h 9779"/>
              <a:gd name="connsiteX47" fmla="*/ 214 w 10000"/>
              <a:gd name="connsiteY47" fmla="*/ 7362 h 9779"/>
              <a:gd name="connsiteX48" fmla="*/ 214 w 10000"/>
              <a:gd name="connsiteY48" fmla="*/ 7141 h 9779"/>
              <a:gd name="connsiteX49" fmla="*/ 214 w 10000"/>
              <a:gd name="connsiteY49" fmla="*/ 6699 h 9779"/>
              <a:gd name="connsiteX50" fmla="*/ 214 w 10000"/>
              <a:gd name="connsiteY50" fmla="*/ 6368 h 9779"/>
              <a:gd name="connsiteX51" fmla="*/ 214 w 10000"/>
              <a:gd name="connsiteY51" fmla="*/ 5939 h 9779"/>
              <a:gd name="connsiteX52" fmla="*/ 214 w 10000"/>
              <a:gd name="connsiteY52" fmla="*/ 4172 h 9779"/>
              <a:gd name="connsiteX53" fmla="*/ 214 w 10000"/>
              <a:gd name="connsiteY53" fmla="*/ 2418 h 9779"/>
              <a:gd name="connsiteX54" fmla="*/ 214 w 10000"/>
              <a:gd name="connsiteY54" fmla="*/ 1975 h 9779"/>
              <a:gd name="connsiteX55" fmla="*/ 214 w 10000"/>
              <a:gd name="connsiteY55" fmla="*/ 1644 h 9779"/>
              <a:gd name="connsiteX56" fmla="*/ 214 w 10000"/>
              <a:gd name="connsiteY56" fmla="*/ 1313 h 9779"/>
              <a:gd name="connsiteX57" fmla="*/ 214 w 10000"/>
              <a:gd name="connsiteY57" fmla="*/ 981 h 9779"/>
              <a:gd name="connsiteX58" fmla="*/ 214 w 10000"/>
              <a:gd name="connsiteY58" fmla="*/ 774 h 9779"/>
              <a:gd name="connsiteX59" fmla="*/ 214 w 10000"/>
              <a:gd name="connsiteY59" fmla="*/ 552 h 9779"/>
              <a:gd name="connsiteX60" fmla="*/ 0 w 10000"/>
              <a:gd name="connsiteY60" fmla="*/ 221 h 9779"/>
              <a:gd name="connsiteX61" fmla="*/ 1497 w 10000"/>
              <a:gd name="connsiteY61" fmla="*/ 0 h 9779"/>
              <a:gd name="connsiteX62" fmla="*/ 1712 w 10000"/>
              <a:gd name="connsiteY62" fmla="*/ 111 h 9779"/>
              <a:gd name="connsiteX63" fmla="*/ 1925 w 10000"/>
              <a:gd name="connsiteY63" fmla="*/ 221 h 9779"/>
              <a:gd name="connsiteX64" fmla="*/ 1925 w 10000"/>
              <a:gd name="connsiteY64" fmla="*/ 332 h 9779"/>
              <a:gd name="connsiteX65" fmla="*/ 1925 w 10000"/>
              <a:gd name="connsiteY65" fmla="*/ 552 h 9779"/>
              <a:gd name="connsiteX66" fmla="*/ 1712 w 10000"/>
              <a:gd name="connsiteY66" fmla="*/ 981 h 9779"/>
              <a:gd name="connsiteX67" fmla="*/ 1712 w 10000"/>
              <a:gd name="connsiteY67" fmla="*/ 1202 h 9779"/>
              <a:gd name="connsiteX68" fmla="*/ 1497 w 10000"/>
              <a:gd name="connsiteY68" fmla="*/ 1533 h 9779"/>
              <a:gd name="connsiteX69" fmla="*/ 1497 w 10000"/>
              <a:gd name="connsiteY69" fmla="*/ 2086 h 9779"/>
              <a:gd name="connsiteX70" fmla="*/ 1284 w 10000"/>
              <a:gd name="connsiteY70" fmla="*/ 2638 h 9779"/>
              <a:gd name="connsiteX71" fmla="*/ 1284 w 10000"/>
              <a:gd name="connsiteY71" fmla="*/ 2638 h 9779"/>
              <a:gd name="connsiteX0" fmla="*/ 1284 w 10000"/>
              <a:gd name="connsiteY0" fmla="*/ 2584 h 9886"/>
              <a:gd name="connsiteX1" fmla="*/ 1284 w 10000"/>
              <a:gd name="connsiteY1" fmla="*/ 3149 h 9886"/>
              <a:gd name="connsiteX2" fmla="*/ 1284 w 10000"/>
              <a:gd name="connsiteY2" fmla="*/ 3699 h 9886"/>
              <a:gd name="connsiteX3" fmla="*/ 1284 w 10000"/>
              <a:gd name="connsiteY3" fmla="*/ 4265 h 9886"/>
              <a:gd name="connsiteX4" fmla="*/ 1284 w 10000"/>
              <a:gd name="connsiteY4" fmla="*/ 4717 h 9886"/>
              <a:gd name="connsiteX5" fmla="*/ 1070 w 10000"/>
              <a:gd name="connsiteY5" fmla="*/ 5169 h 9886"/>
              <a:gd name="connsiteX6" fmla="*/ 1070 w 10000"/>
              <a:gd name="connsiteY6" fmla="*/ 5734 h 9886"/>
              <a:gd name="connsiteX7" fmla="*/ 1284 w 10000"/>
              <a:gd name="connsiteY7" fmla="*/ 6850 h 9886"/>
              <a:gd name="connsiteX8" fmla="*/ 1284 w 10000"/>
              <a:gd name="connsiteY8" fmla="*/ 7301 h 9886"/>
              <a:gd name="connsiteX9" fmla="*/ 1497 w 10000"/>
              <a:gd name="connsiteY9" fmla="*/ 7753 h 9886"/>
              <a:gd name="connsiteX10" fmla="*/ 1712 w 10000"/>
              <a:gd name="connsiteY10" fmla="*/ 8092 h 9886"/>
              <a:gd name="connsiteX11" fmla="*/ 1925 w 10000"/>
              <a:gd name="connsiteY11" fmla="*/ 8431 h 9886"/>
              <a:gd name="connsiteX12" fmla="*/ 2140 w 10000"/>
              <a:gd name="connsiteY12" fmla="*/ 8544 h 9886"/>
              <a:gd name="connsiteX13" fmla="*/ 2568 w 10000"/>
              <a:gd name="connsiteY13" fmla="*/ 8770 h 9886"/>
              <a:gd name="connsiteX14" fmla="*/ 3183 w 10000"/>
              <a:gd name="connsiteY14" fmla="*/ 8770 h 9886"/>
              <a:gd name="connsiteX15" fmla="*/ 3824 w 10000"/>
              <a:gd name="connsiteY15" fmla="*/ 8883 h 9886"/>
              <a:gd name="connsiteX16" fmla="*/ 4465 w 10000"/>
              <a:gd name="connsiteY16" fmla="*/ 8883 h 9886"/>
              <a:gd name="connsiteX17" fmla="*/ 5107 w 10000"/>
              <a:gd name="connsiteY17" fmla="*/ 8883 h 9886"/>
              <a:gd name="connsiteX18" fmla="*/ 5749 w 10000"/>
              <a:gd name="connsiteY18" fmla="*/ 8883 h 9886"/>
              <a:gd name="connsiteX19" fmla="*/ 6391 w 10000"/>
              <a:gd name="connsiteY19" fmla="*/ 8883 h 9886"/>
              <a:gd name="connsiteX20" fmla="*/ 6819 w 10000"/>
              <a:gd name="connsiteY20" fmla="*/ 8770 h 9886"/>
              <a:gd name="connsiteX21" fmla="*/ 7460 w 10000"/>
              <a:gd name="connsiteY21" fmla="*/ 8544 h 9886"/>
              <a:gd name="connsiteX22" fmla="*/ 10000 w 10000"/>
              <a:gd name="connsiteY22" fmla="*/ 8982 h 9886"/>
              <a:gd name="connsiteX23" fmla="*/ 9787 w 10000"/>
              <a:gd name="connsiteY23" fmla="*/ 9096 h 9886"/>
              <a:gd name="connsiteX24" fmla="*/ 9572 w 10000"/>
              <a:gd name="connsiteY24" fmla="*/ 9208 h 9886"/>
              <a:gd name="connsiteX25" fmla="*/ 9359 w 10000"/>
              <a:gd name="connsiteY25" fmla="*/ 9322 h 9886"/>
              <a:gd name="connsiteX26" fmla="*/ 8931 w 10000"/>
              <a:gd name="connsiteY26" fmla="*/ 9434 h 9886"/>
              <a:gd name="connsiteX27" fmla="*/ 8503 w 10000"/>
              <a:gd name="connsiteY27" fmla="*/ 9546 h 9886"/>
              <a:gd name="connsiteX28" fmla="*/ 7674 w 10000"/>
              <a:gd name="connsiteY28" fmla="*/ 9774 h 9886"/>
              <a:gd name="connsiteX29" fmla="*/ 6819 w 10000"/>
              <a:gd name="connsiteY29" fmla="*/ 9886 h 9886"/>
              <a:gd name="connsiteX30" fmla="*/ 5963 w 10000"/>
              <a:gd name="connsiteY30" fmla="*/ 9886 h 9886"/>
              <a:gd name="connsiteX31" fmla="*/ 5321 w 10000"/>
              <a:gd name="connsiteY31" fmla="*/ 9886 h 9886"/>
              <a:gd name="connsiteX32" fmla="*/ 4680 w 10000"/>
              <a:gd name="connsiteY32" fmla="*/ 9886 h 9886"/>
              <a:gd name="connsiteX33" fmla="*/ 4252 w 10000"/>
              <a:gd name="connsiteY33" fmla="*/ 9886 h 9886"/>
              <a:gd name="connsiteX34" fmla="*/ 3609 w 10000"/>
              <a:gd name="connsiteY34" fmla="*/ 9886 h 9886"/>
              <a:gd name="connsiteX35" fmla="*/ 3183 w 10000"/>
              <a:gd name="connsiteY35" fmla="*/ 9774 h 9886"/>
              <a:gd name="connsiteX36" fmla="*/ 2755 w 10000"/>
              <a:gd name="connsiteY36" fmla="*/ 9774 h 9886"/>
              <a:gd name="connsiteX37" fmla="*/ 2353 w 10000"/>
              <a:gd name="connsiteY37" fmla="*/ 9660 h 9886"/>
              <a:gd name="connsiteX38" fmla="*/ 1925 w 10000"/>
              <a:gd name="connsiteY38" fmla="*/ 9546 h 9886"/>
              <a:gd name="connsiteX39" fmla="*/ 1712 w 10000"/>
              <a:gd name="connsiteY39" fmla="*/ 9434 h 9886"/>
              <a:gd name="connsiteX40" fmla="*/ 1284 w 10000"/>
              <a:gd name="connsiteY40" fmla="*/ 9208 h 9886"/>
              <a:gd name="connsiteX41" fmla="*/ 1070 w 10000"/>
              <a:gd name="connsiteY41" fmla="*/ 8982 h 9886"/>
              <a:gd name="connsiteX42" fmla="*/ 856 w 10000"/>
              <a:gd name="connsiteY42" fmla="*/ 8657 h 9886"/>
              <a:gd name="connsiteX43" fmla="*/ 642 w 10000"/>
              <a:gd name="connsiteY43" fmla="*/ 8431 h 9886"/>
              <a:gd name="connsiteX44" fmla="*/ 428 w 10000"/>
              <a:gd name="connsiteY44" fmla="*/ 8205 h 9886"/>
              <a:gd name="connsiteX45" fmla="*/ 428 w 10000"/>
              <a:gd name="connsiteY45" fmla="*/ 7980 h 9886"/>
              <a:gd name="connsiteX46" fmla="*/ 214 w 10000"/>
              <a:gd name="connsiteY46" fmla="*/ 7753 h 9886"/>
              <a:gd name="connsiteX47" fmla="*/ 214 w 10000"/>
              <a:gd name="connsiteY47" fmla="*/ 7414 h 9886"/>
              <a:gd name="connsiteX48" fmla="*/ 214 w 10000"/>
              <a:gd name="connsiteY48" fmla="*/ 7188 h 9886"/>
              <a:gd name="connsiteX49" fmla="*/ 214 w 10000"/>
              <a:gd name="connsiteY49" fmla="*/ 6736 h 9886"/>
              <a:gd name="connsiteX50" fmla="*/ 214 w 10000"/>
              <a:gd name="connsiteY50" fmla="*/ 6398 h 9886"/>
              <a:gd name="connsiteX51" fmla="*/ 214 w 10000"/>
              <a:gd name="connsiteY51" fmla="*/ 5959 h 9886"/>
              <a:gd name="connsiteX52" fmla="*/ 214 w 10000"/>
              <a:gd name="connsiteY52" fmla="*/ 4152 h 9886"/>
              <a:gd name="connsiteX53" fmla="*/ 214 w 10000"/>
              <a:gd name="connsiteY53" fmla="*/ 2359 h 9886"/>
              <a:gd name="connsiteX54" fmla="*/ 214 w 10000"/>
              <a:gd name="connsiteY54" fmla="*/ 1906 h 9886"/>
              <a:gd name="connsiteX55" fmla="*/ 214 w 10000"/>
              <a:gd name="connsiteY55" fmla="*/ 1567 h 9886"/>
              <a:gd name="connsiteX56" fmla="*/ 214 w 10000"/>
              <a:gd name="connsiteY56" fmla="*/ 1229 h 9886"/>
              <a:gd name="connsiteX57" fmla="*/ 214 w 10000"/>
              <a:gd name="connsiteY57" fmla="*/ 889 h 9886"/>
              <a:gd name="connsiteX58" fmla="*/ 214 w 10000"/>
              <a:gd name="connsiteY58" fmla="*/ 677 h 9886"/>
              <a:gd name="connsiteX59" fmla="*/ 214 w 10000"/>
              <a:gd name="connsiteY59" fmla="*/ 450 h 9886"/>
              <a:gd name="connsiteX60" fmla="*/ 0 w 10000"/>
              <a:gd name="connsiteY60" fmla="*/ 112 h 9886"/>
              <a:gd name="connsiteX61" fmla="*/ 1712 w 10000"/>
              <a:gd name="connsiteY61" fmla="*/ 0 h 9886"/>
              <a:gd name="connsiteX62" fmla="*/ 1925 w 10000"/>
              <a:gd name="connsiteY62" fmla="*/ 112 h 9886"/>
              <a:gd name="connsiteX63" fmla="*/ 1925 w 10000"/>
              <a:gd name="connsiteY63" fmla="*/ 226 h 9886"/>
              <a:gd name="connsiteX64" fmla="*/ 1925 w 10000"/>
              <a:gd name="connsiteY64" fmla="*/ 450 h 9886"/>
              <a:gd name="connsiteX65" fmla="*/ 1712 w 10000"/>
              <a:gd name="connsiteY65" fmla="*/ 889 h 9886"/>
              <a:gd name="connsiteX66" fmla="*/ 1712 w 10000"/>
              <a:gd name="connsiteY66" fmla="*/ 1115 h 9886"/>
              <a:gd name="connsiteX67" fmla="*/ 1497 w 10000"/>
              <a:gd name="connsiteY67" fmla="*/ 1454 h 9886"/>
              <a:gd name="connsiteX68" fmla="*/ 1497 w 10000"/>
              <a:gd name="connsiteY68" fmla="*/ 2019 h 9886"/>
              <a:gd name="connsiteX69" fmla="*/ 1284 w 10000"/>
              <a:gd name="connsiteY69" fmla="*/ 2584 h 9886"/>
              <a:gd name="connsiteX70" fmla="*/ 1284 w 10000"/>
              <a:gd name="connsiteY70" fmla="*/ 2584 h 9886"/>
              <a:gd name="connsiteX0" fmla="*/ 1070 w 9786"/>
              <a:gd name="connsiteY0" fmla="*/ 2614 h 10000"/>
              <a:gd name="connsiteX1" fmla="*/ 1070 w 9786"/>
              <a:gd name="connsiteY1" fmla="*/ 3185 h 10000"/>
              <a:gd name="connsiteX2" fmla="*/ 1070 w 9786"/>
              <a:gd name="connsiteY2" fmla="*/ 3742 h 10000"/>
              <a:gd name="connsiteX3" fmla="*/ 1070 w 9786"/>
              <a:gd name="connsiteY3" fmla="*/ 4314 h 10000"/>
              <a:gd name="connsiteX4" fmla="*/ 1070 w 9786"/>
              <a:gd name="connsiteY4" fmla="*/ 4771 h 10000"/>
              <a:gd name="connsiteX5" fmla="*/ 856 w 9786"/>
              <a:gd name="connsiteY5" fmla="*/ 5229 h 10000"/>
              <a:gd name="connsiteX6" fmla="*/ 856 w 9786"/>
              <a:gd name="connsiteY6" fmla="*/ 5800 h 10000"/>
              <a:gd name="connsiteX7" fmla="*/ 1070 w 9786"/>
              <a:gd name="connsiteY7" fmla="*/ 6929 h 10000"/>
              <a:gd name="connsiteX8" fmla="*/ 1070 w 9786"/>
              <a:gd name="connsiteY8" fmla="*/ 7385 h 10000"/>
              <a:gd name="connsiteX9" fmla="*/ 1283 w 9786"/>
              <a:gd name="connsiteY9" fmla="*/ 7842 h 10000"/>
              <a:gd name="connsiteX10" fmla="*/ 1498 w 9786"/>
              <a:gd name="connsiteY10" fmla="*/ 8185 h 10000"/>
              <a:gd name="connsiteX11" fmla="*/ 1711 w 9786"/>
              <a:gd name="connsiteY11" fmla="*/ 8528 h 10000"/>
              <a:gd name="connsiteX12" fmla="*/ 1926 w 9786"/>
              <a:gd name="connsiteY12" fmla="*/ 8643 h 10000"/>
              <a:gd name="connsiteX13" fmla="*/ 2354 w 9786"/>
              <a:gd name="connsiteY13" fmla="*/ 8871 h 10000"/>
              <a:gd name="connsiteX14" fmla="*/ 2969 w 9786"/>
              <a:gd name="connsiteY14" fmla="*/ 8871 h 10000"/>
              <a:gd name="connsiteX15" fmla="*/ 3610 w 9786"/>
              <a:gd name="connsiteY15" fmla="*/ 8985 h 10000"/>
              <a:gd name="connsiteX16" fmla="*/ 4251 w 9786"/>
              <a:gd name="connsiteY16" fmla="*/ 8985 h 10000"/>
              <a:gd name="connsiteX17" fmla="*/ 4893 w 9786"/>
              <a:gd name="connsiteY17" fmla="*/ 8985 h 10000"/>
              <a:gd name="connsiteX18" fmla="*/ 5535 w 9786"/>
              <a:gd name="connsiteY18" fmla="*/ 8985 h 10000"/>
              <a:gd name="connsiteX19" fmla="*/ 6177 w 9786"/>
              <a:gd name="connsiteY19" fmla="*/ 8985 h 10000"/>
              <a:gd name="connsiteX20" fmla="*/ 6605 w 9786"/>
              <a:gd name="connsiteY20" fmla="*/ 8871 h 10000"/>
              <a:gd name="connsiteX21" fmla="*/ 7246 w 9786"/>
              <a:gd name="connsiteY21" fmla="*/ 8643 h 10000"/>
              <a:gd name="connsiteX22" fmla="*/ 9786 w 9786"/>
              <a:gd name="connsiteY22" fmla="*/ 9086 h 10000"/>
              <a:gd name="connsiteX23" fmla="*/ 9573 w 9786"/>
              <a:gd name="connsiteY23" fmla="*/ 9201 h 10000"/>
              <a:gd name="connsiteX24" fmla="*/ 9358 w 9786"/>
              <a:gd name="connsiteY24" fmla="*/ 9314 h 10000"/>
              <a:gd name="connsiteX25" fmla="*/ 9145 w 9786"/>
              <a:gd name="connsiteY25" fmla="*/ 9429 h 10000"/>
              <a:gd name="connsiteX26" fmla="*/ 8717 w 9786"/>
              <a:gd name="connsiteY26" fmla="*/ 9543 h 10000"/>
              <a:gd name="connsiteX27" fmla="*/ 8289 w 9786"/>
              <a:gd name="connsiteY27" fmla="*/ 9656 h 10000"/>
              <a:gd name="connsiteX28" fmla="*/ 7460 w 9786"/>
              <a:gd name="connsiteY28" fmla="*/ 9887 h 10000"/>
              <a:gd name="connsiteX29" fmla="*/ 6605 w 9786"/>
              <a:gd name="connsiteY29" fmla="*/ 10000 h 10000"/>
              <a:gd name="connsiteX30" fmla="*/ 5749 w 9786"/>
              <a:gd name="connsiteY30" fmla="*/ 10000 h 10000"/>
              <a:gd name="connsiteX31" fmla="*/ 5107 w 9786"/>
              <a:gd name="connsiteY31" fmla="*/ 10000 h 10000"/>
              <a:gd name="connsiteX32" fmla="*/ 4466 w 9786"/>
              <a:gd name="connsiteY32" fmla="*/ 10000 h 10000"/>
              <a:gd name="connsiteX33" fmla="*/ 4038 w 9786"/>
              <a:gd name="connsiteY33" fmla="*/ 10000 h 10000"/>
              <a:gd name="connsiteX34" fmla="*/ 3395 w 9786"/>
              <a:gd name="connsiteY34" fmla="*/ 10000 h 10000"/>
              <a:gd name="connsiteX35" fmla="*/ 2969 w 9786"/>
              <a:gd name="connsiteY35" fmla="*/ 9887 h 10000"/>
              <a:gd name="connsiteX36" fmla="*/ 2541 w 9786"/>
              <a:gd name="connsiteY36" fmla="*/ 9887 h 10000"/>
              <a:gd name="connsiteX37" fmla="*/ 2139 w 9786"/>
              <a:gd name="connsiteY37" fmla="*/ 9771 h 10000"/>
              <a:gd name="connsiteX38" fmla="*/ 1711 w 9786"/>
              <a:gd name="connsiteY38" fmla="*/ 9656 h 10000"/>
              <a:gd name="connsiteX39" fmla="*/ 1498 w 9786"/>
              <a:gd name="connsiteY39" fmla="*/ 9543 h 10000"/>
              <a:gd name="connsiteX40" fmla="*/ 1070 w 9786"/>
              <a:gd name="connsiteY40" fmla="*/ 9314 h 10000"/>
              <a:gd name="connsiteX41" fmla="*/ 856 w 9786"/>
              <a:gd name="connsiteY41" fmla="*/ 9086 h 10000"/>
              <a:gd name="connsiteX42" fmla="*/ 642 w 9786"/>
              <a:gd name="connsiteY42" fmla="*/ 8757 h 10000"/>
              <a:gd name="connsiteX43" fmla="*/ 428 w 9786"/>
              <a:gd name="connsiteY43" fmla="*/ 8528 h 10000"/>
              <a:gd name="connsiteX44" fmla="*/ 214 w 9786"/>
              <a:gd name="connsiteY44" fmla="*/ 8300 h 10000"/>
              <a:gd name="connsiteX45" fmla="*/ 214 w 9786"/>
              <a:gd name="connsiteY45" fmla="*/ 8072 h 10000"/>
              <a:gd name="connsiteX46" fmla="*/ 0 w 9786"/>
              <a:gd name="connsiteY46" fmla="*/ 7842 h 10000"/>
              <a:gd name="connsiteX47" fmla="*/ 0 w 9786"/>
              <a:gd name="connsiteY47" fmla="*/ 7499 h 10000"/>
              <a:gd name="connsiteX48" fmla="*/ 0 w 9786"/>
              <a:gd name="connsiteY48" fmla="*/ 7271 h 10000"/>
              <a:gd name="connsiteX49" fmla="*/ 0 w 9786"/>
              <a:gd name="connsiteY49" fmla="*/ 6814 h 10000"/>
              <a:gd name="connsiteX50" fmla="*/ 0 w 9786"/>
              <a:gd name="connsiteY50" fmla="*/ 6472 h 10000"/>
              <a:gd name="connsiteX51" fmla="*/ 0 w 9786"/>
              <a:gd name="connsiteY51" fmla="*/ 6028 h 10000"/>
              <a:gd name="connsiteX52" fmla="*/ 0 w 9786"/>
              <a:gd name="connsiteY52" fmla="*/ 4200 h 10000"/>
              <a:gd name="connsiteX53" fmla="*/ 0 w 9786"/>
              <a:gd name="connsiteY53" fmla="*/ 2386 h 10000"/>
              <a:gd name="connsiteX54" fmla="*/ 0 w 9786"/>
              <a:gd name="connsiteY54" fmla="*/ 1928 h 10000"/>
              <a:gd name="connsiteX55" fmla="*/ 0 w 9786"/>
              <a:gd name="connsiteY55" fmla="*/ 1585 h 10000"/>
              <a:gd name="connsiteX56" fmla="*/ 0 w 9786"/>
              <a:gd name="connsiteY56" fmla="*/ 1243 h 10000"/>
              <a:gd name="connsiteX57" fmla="*/ 0 w 9786"/>
              <a:gd name="connsiteY57" fmla="*/ 899 h 10000"/>
              <a:gd name="connsiteX58" fmla="*/ 0 w 9786"/>
              <a:gd name="connsiteY58" fmla="*/ 685 h 10000"/>
              <a:gd name="connsiteX59" fmla="*/ 0 w 9786"/>
              <a:gd name="connsiteY59" fmla="*/ 455 h 10000"/>
              <a:gd name="connsiteX60" fmla="*/ 1498 w 9786"/>
              <a:gd name="connsiteY60" fmla="*/ 0 h 10000"/>
              <a:gd name="connsiteX61" fmla="*/ 1711 w 9786"/>
              <a:gd name="connsiteY61" fmla="*/ 113 h 10000"/>
              <a:gd name="connsiteX62" fmla="*/ 1711 w 9786"/>
              <a:gd name="connsiteY62" fmla="*/ 229 h 10000"/>
              <a:gd name="connsiteX63" fmla="*/ 1711 w 9786"/>
              <a:gd name="connsiteY63" fmla="*/ 455 h 10000"/>
              <a:gd name="connsiteX64" fmla="*/ 1498 w 9786"/>
              <a:gd name="connsiteY64" fmla="*/ 899 h 10000"/>
              <a:gd name="connsiteX65" fmla="*/ 1498 w 9786"/>
              <a:gd name="connsiteY65" fmla="*/ 1128 h 10000"/>
              <a:gd name="connsiteX66" fmla="*/ 1283 w 9786"/>
              <a:gd name="connsiteY66" fmla="*/ 1471 h 10000"/>
              <a:gd name="connsiteX67" fmla="*/ 1283 w 9786"/>
              <a:gd name="connsiteY67" fmla="*/ 2042 h 10000"/>
              <a:gd name="connsiteX68" fmla="*/ 1070 w 9786"/>
              <a:gd name="connsiteY68" fmla="*/ 2614 h 10000"/>
              <a:gd name="connsiteX69" fmla="*/ 1070 w 9786"/>
              <a:gd name="connsiteY69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0 w 10000"/>
              <a:gd name="connsiteY58" fmla="*/ 455 h 10000"/>
              <a:gd name="connsiteX59" fmla="*/ 1531 w 10000"/>
              <a:gd name="connsiteY59" fmla="*/ 0 h 10000"/>
              <a:gd name="connsiteX60" fmla="*/ 1748 w 10000"/>
              <a:gd name="connsiteY60" fmla="*/ 113 h 10000"/>
              <a:gd name="connsiteX61" fmla="*/ 1748 w 10000"/>
              <a:gd name="connsiteY61" fmla="*/ 229 h 10000"/>
              <a:gd name="connsiteX62" fmla="*/ 1748 w 10000"/>
              <a:gd name="connsiteY62" fmla="*/ 455 h 10000"/>
              <a:gd name="connsiteX63" fmla="*/ 1531 w 10000"/>
              <a:gd name="connsiteY63" fmla="*/ 899 h 10000"/>
              <a:gd name="connsiteX64" fmla="*/ 1531 w 10000"/>
              <a:gd name="connsiteY64" fmla="*/ 1128 h 10000"/>
              <a:gd name="connsiteX65" fmla="*/ 1311 w 10000"/>
              <a:gd name="connsiteY65" fmla="*/ 1471 h 10000"/>
              <a:gd name="connsiteX66" fmla="*/ 1311 w 10000"/>
              <a:gd name="connsiteY66" fmla="*/ 2042 h 10000"/>
              <a:gd name="connsiteX67" fmla="*/ 1093 w 10000"/>
              <a:gd name="connsiteY67" fmla="*/ 2614 h 10000"/>
              <a:gd name="connsiteX68" fmla="*/ 1093 w 10000"/>
              <a:gd name="connsiteY68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0 w 10000"/>
              <a:gd name="connsiteY57" fmla="*/ 899 h 10000"/>
              <a:gd name="connsiteX58" fmla="*/ 1531 w 10000"/>
              <a:gd name="connsiteY58" fmla="*/ 0 h 10000"/>
              <a:gd name="connsiteX59" fmla="*/ 1748 w 10000"/>
              <a:gd name="connsiteY59" fmla="*/ 113 h 10000"/>
              <a:gd name="connsiteX60" fmla="*/ 1748 w 10000"/>
              <a:gd name="connsiteY60" fmla="*/ 229 h 10000"/>
              <a:gd name="connsiteX61" fmla="*/ 1748 w 10000"/>
              <a:gd name="connsiteY61" fmla="*/ 455 h 10000"/>
              <a:gd name="connsiteX62" fmla="*/ 1531 w 10000"/>
              <a:gd name="connsiteY62" fmla="*/ 899 h 10000"/>
              <a:gd name="connsiteX63" fmla="*/ 1531 w 10000"/>
              <a:gd name="connsiteY63" fmla="*/ 1128 h 10000"/>
              <a:gd name="connsiteX64" fmla="*/ 1311 w 10000"/>
              <a:gd name="connsiteY64" fmla="*/ 1471 h 10000"/>
              <a:gd name="connsiteX65" fmla="*/ 1311 w 10000"/>
              <a:gd name="connsiteY65" fmla="*/ 2042 h 10000"/>
              <a:gd name="connsiteX66" fmla="*/ 1093 w 10000"/>
              <a:gd name="connsiteY66" fmla="*/ 2614 h 10000"/>
              <a:gd name="connsiteX67" fmla="*/ 1093 w 10000"/>
              <a:gd name="connsiteY67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0 w 10000"/>
              <a:gd name="connsiteY56" fmla="*/ 1243 h 10000"/>
              <a:gd name="connsiteX57" fmla="*/ 1531 w 10000"/>
              <a:gd name="connsiteY57" fmla="*/ 0 h 10000"/>
              <a:gd name="connsiteX58" fmla="*/ 1748 w 10000"/>
              <a:gd name="connsiteY58" fmla="*/ 113 h 10000"/>
              <a:gd name="connsiteX59" fmla="*/ 1748 w 10000"/>
              <a:gd name="connsiteY59" fmla="*/ 229 h 10000"/>
              <a:gd name="connsiteX60" fmla="*/ 1748 w 10000"/>
              <a:gd name="connsiteY60" fmla="*/ 455 h 10000"/>
              <a:gd name="connsiteX61" fmla="*/ 1531 w 10000"/>
              <a:gd name="connsiteY61" fmla="*/ 899 h 10000"/>
              <a:gd name="connsiteX62" fmla="*/ 1531 w 10000"/>
              <a:gd name="connsiteY62" fmla="*/ 1128 h 10000"/>
              <a:gd name="connsiteX63" fmla="*/ 1311 w 10000"/>
              <a:gd name="connsiteY63" fmla="*/ 1471 h 10000"/>
              <a:gd name="connsiteX64" fmla="*/ 1311 w 10000"/>
              <a:gd name="connsiteY64" fmla="*/ 2042 h 10000"/>
              <a:gd name="connsiteX65" fmla="*/ 1093 w 10000"/>
              <a:gd name="connsiteY65" fmla="*/ 2614 h 10000"/>
              <a:gd name="connsiteX66" fmla="*/ 1093 w 10000"/>
              <a:gd name="connsiteY66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928 h 10000"/>
              <a:gd name="connsiteX55" fmla="*/ 0 w 10000"/>
              <a:gd name="connsiteY55" fmla="*/ 1585 h 10000"/>
              <a:gd name="connsiteX56" fmla="*/ 1531 w 10000"/>
              <a:gd name="connsiteY56" fmla="*/ 0 h 10000"/>
              <a:gd name="connsiteX57" fmla="*/ 1748 w 10000"/>
              <a:gd name="connsiteY57" fmla="*/ 113 h 10000"/>
              <a:gd name="connsiteX58" fmla="*/ 1748 w 10000"/>
              <a:gd name="connsiteY58" fmla="*/ 229 h 10000"/>
              <a:gd name="connsiteX59" fmla="*/ 1748 w 10000"/>
              <a:gd name="connsiteY59" fmla="*/ 455 h 10000"/>
              <a:gd name="connsiteX60" fmla="*/ 1531 w 10000"/>
              <a:gd name="connsiteY60" fmla="*/ 899 h 10000"/>
              <a:gd name="connsiteX61" fmla="*/ 1531 w 10000"/>
              <a:gd name="connsiteY61" fmla="*/ 1128 h 10000"/>
              <a:gd name="connsiteX62" fmla="*/ 1311 w 10000"/>
              <a:gd name="connsiteY62" fmla="*/ 1471 h 10000"/>
              <a:gd name="connsiteX63" fmla="*/ 1311 w 10000"/>
              <a:gd name="connsiteY63" fmla="*/ 2042 h 10000"/>
              <a:gd name="connsiteX64" fmla="*/ 1093 w 10000"/>
              <a:gd name="connsiteY64" fmla="*/ 2614 h 10000"/>
              <a:gd name="connsiteX65" fmla="*/ 1093 w 10000"/>
              <a:gd name="connsiteY65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0 w 10000"/>
              <a:gd name="connsiteY54" fmla="*/ 1585 h 10000"/>
              <a:gd name="connsiteX55" fmla="*/ 1531 w 10000"/>
              <a:gd name="connsiteY55" fmla="*/ 0 h 10000"/>
              <a:gd name="connsiteX56" fmla="*/ 1748 w 10000"/>
              <a:gd name="connsiteY56" fmla="*/ 113 h 10000"/>
              <a:gd name="connsiteX57" fmla="*/ 1748 w 10000"/>
              <a:gd name="connsiteY57" fmla="*/ 229 h 10000"/>
              <a:gd name="connsiteX58" fmla="*/ 1748 w 10000"/>
              <a:gd name="connsiteY58" fmla="*/ 455 h 10000"/>
              <a:gd name="connsiteX59" fmla="*/ 1531 w 10000"/>
              <a:gd name="connsiteY59" fmla="*/ 899 h 10000"/>
              <a:gd name="connsiteX60" fmla="*/ 1531 w 10000"/>
              <a:gd name="connsiteY60" fmla="*/ 1128 h 10000"/>
              <a:gd name="connsiteX61" fmla="*/ 1311 w 10000"/>
              <a:gd name="connsiteY61" fmla="*/ 1471 h 10000"/>
              <a:gd name="connsiteX62" fmla="*/ 1311 w 10000"/>
              <a:gd name="connsiteY62" fmla="*/ 2042 h 10000"/>
              <a:gd name="connsiteX63" fmla="*/ 1093 w 10000"/>
              <a:gd name="connsiteY63" fmla="*/ 2614 h 10000"/>
              <a:gd name="connsiteX64" fmla="*/ 1093 w 10000"/>
              <a:gd name="connsiteY64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748 w 10000"/>
              <a:gd name="connsiteY57" fmla="*/ 455 h 10000"/>
              <a:gd name="connsiteX58" fmla="*/ 1531 w 10000"/>
              <a:gd name="connsiteY58" fmla="*/ 899 h 10000"/>
              <a:gd name="connsiteX59" fmla="*/ 1531 w 10000"/>
              <a:gd name="connsiteY59" fmla="*/ 1128 h 10000"/>
              <a:gd name="connsiteX60" fmla="*/ 1311 w 10000"/>
              <a:gd name="connsiteY60" fmla="*/ 1471 h 10000"/>
              <a:gd name="connsiteX61" fmla="*/ 1311 w 10000"/>
              <a:gd name="connsiteY61" fmla="*/ 2042 h 10000"/>
              <a:gd name="connsiteX62" fmla="*/ 1093 w 10000"/>
              <a:gd name="connsiteY62" fmla="*/ 2614 h 10000"/>
              <a:gd name="connsiteX63" fmla="*/ 1093 w 10000"/>
              <a:gd name="connsiteY63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113 h 10000"/>
              <a:gd name="connsiteX56" fmla="*/ 1748 w 10000"/>
              <a:gd name="connsiteY56" fmla="*/ 229 h 10000"/>
              <a:gd name="connsiteX57" fmla="*/ 1531 w 10000"/>
              <a:gd name="connsiteY57" fmla="*/ 899 h 10000"/>
              <a:gd name="connsiteX58" fmla="*/ 1531 w 10000"/>
              <a:gd name="connsiteY58" fmla="*/ 1128 h 10000"/>
              <a:gd name="connsiteX59" fmla="*/ 1311 w 10000"/>
              <a:gd name="connsiteY59" fmla="*/ 1471 h 10000"/>
              <a:gd name="connsiteX60" fmla="*/ 1311 w 10000"/>
              <a:gd name="connsiteY60" fmla="*/ 2042 h 10000"/>
              <a:gd name="connsiteX61" fmla="*/ 1093 w 10000"/>
              <a:gd name="connsiteY61" fmla="*/ 2614 h 10000"/>
              <a:gd name="connsiteX62" fmla="*/ 1093 w 10000"/>
              <a:gd name="connsiteY62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748 w 10000"/>
              <a:gd name="connsiteY55" fmla="*/ 229 h 10000"/>
              <a:gd name="connsiteX56" fmla="*/ 1531 w 10000"/>
              <a:gd name="connsiteY56" fmla="*/ 899 h 10000"/>
              <a:gd name="connsiteX57" fmla="*/ 1531 w 10000"/>
              <a:gd name="connsiteY57" fmla="*/ 1128 h 10000"/>
              <a:gd name="connsiteX58" fmla="*/ 1311 w 10000"/>
              <a:gd name="connsiteY58" fmla="*/ 1471 h 10000"/>
              <a:gd name="connsiteX59" fmla="*/ 1311 w 10000"/>
              <a:gd name="connsiteY59" fmla="*/ 2042 h 10000"/>
              <a:gd name="connsiteX60" fmla="*/ 1093 w 10000"/>
              <a:gd name="connsiteY60" fmla="*/ 2614 h 10000"/>
              <a:gd name="connsiteX61" fmla="*/ 1093 w 10000"/>
              <a:gd name="connsiteY61" fmla="*/ 2614 h 10000"/>
              <a:gd name="connsiteX0" fmla="*/ 1093 w 10000"/>
              <a:gd name="connsiteY0" fmla="*/ 2614 h 10000"/>
              <a:gd name="connsiteX1" fmla="*/ 1093 w 10000"/>
              <a:gd name="connsiteY1" fmla="*/ 3185 h 10000"/>
              <a:gd name="connsiteX2" fmla="*/ 1093 w 10000"/>
              <a:gd name="connsiteY2" fmla="*/ 3742 h 10000"/>
              <a:gd name="connsiteX3" fmla="*/ 1093 w 10000"/>
              <a:gd name="connsiteY3" fmla="*/ 4314 h 10000"/>
              <a:gd name="connsiteX4" fmla="*/ 1093 w 10000"/>
              <a:gd name="connsiteY4" fmla="*/ 4771 h 10000"/>
              <a:gd name="connsiteX5" fmla="*/ 875 w 10000"/>
              <a:gd name="connsiteY5" fmla="*/ 5229 h 10000"/>
              <a:gd name="connsiteX6" fmla="*/ 875 w 10000"/>
              <a:gd name="connsiteY6" fmla="*/ 5800 h 10000"/>
              <a:gd name="connsiteX7" fmla="*/ 1093 w 10000"/>
              <a:gd name="connsiteY7" fmla="*/ 6929 h 10000"/>
              <a:gd name="connsiteX8" fmla="*/ 1093 w 10000"/>
              <a:gd name="connsiteY8" fmla="*/ 7385 h 10000"/>
              <a:gd name="connsiteX9" fmla="*/ 1311 w 10000"/>
              <a:gd name="connsiteY9" fmla="*/ 7842 h 10000"/>
              <a:gd name="connsiteX10" fmla="*/ 1531 w 10000"/>
              <a:gd name="connsiteY10" fmla="*/ 8185 h 10000"/>
              <a:gd name="connsiteX11" fmla="*/ 1748 w 10000"/>
              <a:gd name="connsiteY11" fmla="*/ 8528 h 10000"/>
              <a:gd name="connsiteX12" fmla="*/ 1968 w 10000"/>
              <a:gd name="connsiteY12" fmla="*/ 8643 h 10000"/>
              <a:gd name="connsiteX13" fmla="*/ 2405 w 10000"/>
              <a:gd name="connsiteY13" fmla="*/ 8871 h 10000"/>
              <a:gd name="connsiteX14" fmla="*/ 3034 w 10000"/>
              <a:gd name="connsiteY14" fmla="*/ 8871 h 10000"/>
              <a:gd name="connsiteX15" fmla="*/ 3689 w 10000"/>
              <a:gd name="connsiteY15" fmla="*/ 8985 h 10000"/>
              <a:gd name="connsiteX16" fmla="*/ 4344 w 10000"/>
              <a:gd name="connsiteY16" fmla="*/ 8985 h 10000"/>
              <a:gd name="connsiteX17" fmla="*/ 5000 w 10000"/>
              <a:gd name="connsiteY17" fmla="*/ 8985 h 10000"/>
              <a:gd name="connsiteX18" fmla="*/ 5656 w 10000"/>
              <a:gd name="connsiteY18" fmla="*/ 8985 h 10000"/>
              <a:gd name="connsiteX19" fmla="*/ 6312 w 10000"/>
              <a:gd name="connsiteY19" fmla="*/ 8985 h 10000"/>
              <a:gd name="connsiteX20" fmla="*/ 6749 w 10000"/>
              <a:gd name="connsiteY20" fmla="*/ 8871 h 10000"/>
              <a:gd name="connsiteX21" fmla="*/ 7404 w 10000"/>
              <a:gd name="connsiteY21" fmla="*/ 8643 h 10000"/>
              <a:gd name="connsiteX22" fmla="*/ 10000 w 10000"/>
              <a:gd name="connsiteY22" fmla="*/ 9086 h 10000"/>
              <a:gd name="connsiteX23" fmla="*/ 9782 w 10000"/>
              <a:gd name="connsiteY23" fmla="*/ 9201 h 10000"/>
              <a:gd name="connsiteX24" fmla="*/ 9563 w 10000"/>
              <a:gd name="connsiteY24" fmla="*/ 9314 h 10000"/>
              <a:gd name="connsiteX25" fmla="*/ 9345 w 10000"/>
              <a:gd name="connsiteY25" fmla="*/ 9429 h 10000"/>
              <a:gd name="connsiteX26" fmla="*/ 8908 w 10000"/>
              <a:gd name="connsiteY26" fmla="*/ 9543 h 10000"/>
              <a:gd name="connsiteX27" fmla="*/ 8470 w 10000"/>
              <a:gd name="connsiteY27" fmla="*/ 9656 h 10000"/>
              <a:gd name="connsiteX28" fmla="*/ 7623 w 10000"/>
              <a:gd name="connsiteY28" fmla="*/ 988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87 h 10000"/>
              <a:gd name="connsiteX36" fmla="*/ 2597 w 10000"/>
              <a:gd name="connsiteY36" fmla="*/ 9887 h 10000"/>
              <a:gd name="connsiteX37" fmla="*/ 2186 w 10000"/>
              <a:gd name="connsiteY37" fmla="*/ 9771 h 10000"/>
              <a:gd name="connsiteX38" fmla="*/ 1748 w 10000"/>
              <a:gd name="connsiteY38" fmla="*/ 9656 h 10000"/>
              <a:gd name="connsiteX39" fmla="*/ 1531 w 10000"/>
              <a:gd name="connsiteY39" fmla="*/ 9543 h 10000"/>
              <a:gd name="connsiteX40" fmla="*/ 1093 w 10000"/>
              <a:gd name="connsiteY40" fmla="*/ 9314 h 10000"/>
              <a:gd name="connsiteX41" fmla="*/ 875 w 10000"/>
              <a:gd name="connsiteY41" fmla="*/ 9086 h 10000"/>
              <a:gd name="connsiteX42" fmla="*/ 656 w 10000"/>
              <a:gd name="connsiteY42" fmla="*/ 8757 h 10000"/>
              <a:gd name="connsiteX43" fmla="*/ 437 w 10000"/>
              <a:gd name="connsiteY43" fmla="*/ 8528 h 10000"/>
              <a:gd name="connsiteX44" fmla="*/ 219 w 10000"/>
              <a:gd name="connsiteY44" fmla="*/ 8300 h 10000"/>
              <a:gd name="connsiteX45" fmla="*/ 219 w 10000"/>
              <a:gd name="connsiteY45" fmla="*/ 8072 h 10000"/>
              <a:gd name="connsiteX46" fmla="*/ 0 w 10000"/>
              <a:gd name="connsiteY46" fmla="*/ 7842 h 10000"/>
              <a:gd name="connsiteX47" fmla="*/ 0 w 10000"/>
              <a:gd name="connsiteY47" fmla="*/ 7499 h 10000"/>
              <a:gd name="connsiteX48" fmla="*/ 0 w 10000"/>
              <a:gd name="connsiteY48" fmla="*/ 7271 h 10000"/>
              <a:gd name="connsiteX49" fmla="*/ 0 w 10000"/>
              <a:gd name="connsiteY49" fmla="*/ 6814 h 10000"/>
              <a:gd name="connsiteX50" fmla="*/ 0 w 10000"/>
              <a:gd name="connsiteY50" fmla="*/ 6472 h 10000"/>
              <a:gd name="connsiteX51" fmla="*/ 0 w 10000"/>
              <a:gd name="connsiteY51" fmla="*/ 6028 h 10000"/>
              <a:gd name="connsiteX52" fmla="*/ 0 w 10000"/>
              <a:gd name="connsiteY52" fmla="*/ 4200 h 10000"/>
              <a:gd name="connsiteX53" fmla="*/ 0 w 10000"/>
              <a:gd name="connsiteY53" fmla="*/ 2386 h 10000"/>
              <a:gd name="connsiteX54" fmla="*/ 1531 w 10000"/>
              <a:gd name="connsiteY54" fmla="*/ 0 h 10000"/>
              <a:gd name="connsiteX55" fmla="*/ 1531 w 10000"/>
              <a:gd name="connsiteY55" fmla="*/ 899 h 10000"/>
              <a:gd name="connsiteX56" fmla="*/ 1531 w 10000"/>
              <a:gd name="connsiteY56" fmla="*/ 1128 h 10000"/>
              <a:gd name="connsiteX57" fmla="*/ 1311 w 10000"/>
              <a:gd name="connsiteY57" fmla="*/ 1471 h 10000"/>
              <a:gd name="connsiteX58" fmla="*/ 1311 w 10000"/>
              <a:gd name="connsiteY58" fmla="*/ 2042 h 10000"/>
              <a:gd name="connsiteX59" fmla="*/ 1093 w 10000"/>
              <a:gd name="connsiteY59" fmla="*/ 2614 h 10000"/>
              <a:gd name="connsiteX60" fmla="*/ 1093 w 10000"/>
              <a:gd name="connsiteY60" fmla="*/ 2614 h 10000"/>
              <a:gd name="connsiteX0" fmla="*/ 1093 w 10000"/>
              <a:gd name="connsiteY0" fmla="*/ 1715 h 9101"/>
              <a:gd name="connsiteX1" fmla="*/ 1093 w 10000"/>
              <a:gd name="connsiteY1" fmla="*/ 2286 h 9101"/>
              <a:gd name="connsiteX2" fmla="*/ 1093 w 10000"/>
              <a:gd name="connsiteY2" fmla="*/ 2843 h 9101"/>
              <a:gd name="connsiteX3" fmla="*/ 1093 w 10000"/>
              <a:gd name="connsiteY3" fmla="*/ 3415 h 9101"/>
              <a:gd name="connsiteX4" fmla="*/ 1093 w 10000"/>
              <a:gd name="connsiteY4" fmla="*/ 3872 h 9101"/>
              <a:gd name="connsiteX5" fmla="*/ 875 w 10000"/>
              <a:gd name="connsiteY5" fmla="*/ 4330 h 9101"/>
              <a:gd name="connsiteX6" fmla="*/ 875 w 10000"/>
              <a:gd name="connsiteY6" fmla="*/ 4901 h 9101"/>
              <a:gd name="connsiteX7" fmla="*/ 1093 w 10000"/>
              <a:gd name="connsiteY7" fmla="*/ 6030 h 9101"/>
              <a:gd name="connsiteX8" fmla="*/ 1093 w 10000"/>
              <a:gd name="connsiteY8" fmla="*/ 6486 h 9101"/>
              <a:gd name="connsiteX9" fmla="*/ 1311 w 10000"/>
              <a:gd name="connsiteY9" fmla="*/ 6943 h 9101"/>
              <a:gd name="connsiteX10" fmla="*/ 1531 w 10000"/>
              <a:gd name="connsiteY10" fmla="*/ 7286 h 9101"/>
              <a:gd name="connsiteX11" fmla="*/ 1748 w 10000"/>
              <a:gd name="connsiteY11" fmla="*/ 7629 h 9101"/>
              <a:gd name="connsiteX12" fmla="*/ 1968 w 10000"/>
              <a:gd name="connsiteY12" fmla="*/ 7744 h 9101"/>
              <a:gd name="connsiteX13" fmla="*/ 2405 w 10000"/>
              <a:gd name="connsiteY13" fmla="*/ 7972 h 9101"/>
              <a:gd name="connsiteX14" fmla="*/ 3034 w 10000"/>
              <a:gd name="connsiteY14" fmla="*/ 7972 h 9101"/>
              <a:gd name="connsiteX15" fmla="*/ 3689 w 10000"/>
              <a:gd name="connsiteY15" fmla="*/ 8086 h 9101"/>
              <a:gd name="connsiteX16" fmla="*/ 4344 w 10000"/>
              <a:gd name="connsiteY16" fmla="*/ 8086 h 9101"/>
              <a:gd name="connsiteX17" fmla="*/ 5000 w 10000"/>
              <a:gd name="connsiteY17" fmla="*/ 8086 h 9101"/>
              <a:gd name="connsiteX18" fmla="*/ 5656 w 10000"/>
              <a:gd name="connsiteY18" fmla="*/ 8086 h 9101"/>
              <a:gd name="connsiteX19" fmla="*/ 6312 w 10000"/>
              <a:gd name="connsiteY19" fmla="*/ 8086 h 9101"/>
              <a:gd name="connsiteX20" fmla="*/ 6749 w 10000"/>
              <a:gd name="connsiteY20" fmla="*/ 7972 h 9101"/>
              <a:gd name="connsiteX21" fmla="*/ 7404 w 10000"/>
              <a:gd name="connsiteY21" fmla="*/ 7744 h 9101"/>
              <a:gd name="connsiteX22" fmla="*/ 10000 w 10000"/>
              <a:gd name="connsiteY22" fmla="*/ 8187 h 9101"/>
              <a:gd name="connsiteX23" fmla="*/ 9782 w 10000"/>
              <a:gd name="connsiteY23" fmla="*/ 8302 h 9101"/>
              <a:gd name="connsiteX24" fmla="*/ 9563 w 10000"/>
              <a:gd name="connsiteY24" fmla="*/ 8415 h 9101"/>
              <a:gd name="connsiteX25" fmla="*/ 9345 w 10000"/>
              <a:gd name="connsiteY25" fmla="*/ 8530 h 9101"/>
              <a:gd name="connsiteX26" fmla="*/ 8908 w 10000"/>
              <a:gd name="connsiteY26" fmla="*/ 8644 h 9101"/>
              <a:gd name="connsiteX27" fmla="*/ 8470 w 10000"/>
              <a:gd name="connsiteY27" fmla="*/ 8757 h 9101"/>
              <a:gd name="connsiteX28" fmla="*/ 7623 w 10000"/>
              <a:gd name="connsiteY28" fmla="*/ 8988 h 9101"/>
              <a:gd name="connsiteX29" fmla="*/ 6749 w 10000"/>
              <a:gd name="connsiteY29" fmla="*/ 9101 h 9101"/>
              <a:gd name="connsiteX30" fmla="*/ 5875 w 10000"/>
              <a:gd name="connsiteY30" fmla="*/ 9101 h 9101"/>
              <a:gd name="connsiteX31" fmla="*/ 5219 w 10000"/>
              <a:gd name="connsiteY31" fmla="*/ 9101 h 9101"/>
              <a:gd name="connsiteX32" fmla="*/ 4564 w 10000"/>
              <a:gd name="connsiteY32" fmla="*/ 9101 h 9101"/>
              <a:gd name="connsiteX33" fmla="*/ 4126 w 10000"/>
              <a:gd name="connsiteY33" fmla="*/ 9101 h 9101"/>
              <a:gd name="connsiteX34" fmla="*/ 3469 w 10000"/>
              <a:gd name="connsiteY34" fmla="*/ 9101 h 9101"/>
              <a:gd name="connsiteX35" fmla="*/ 3034 w 10000"/>
              <a:gd name="connsiteY35" fmla="*/ 8988 h 9101"/>
              <a:gd name="connsiteX36" fmla="*/ 2597 w 10000"/>
              <a:gd name="connsiteY36" fmla="*/ 8988 h 9101"/>
              <a:gd name="connsiteX37" fmla="*/ 2186 w 10000"/>
              <a:gd name="connsiteY37" fmla="*/ 8872 h 9101"/>
              <a:gd name="connsiteX38" fmla="*/ 1748 w 10000"/>
              <a:gd name="connsiteY38" fmla="*/ 8757 h 9101"/>
              <a:gd name="connsiteX39" fmla="*/ 1531 w 10000"/>
              <a:gd name="connsiteY39" fmla="*/ 8644 h 9101"/>
              <a:gd name="connsiteX40" fmla="*/ 1093 w 10000"/>
              <a:gd name="connsiteY40" fmla="*/ 8415 h 9101"/>
              <a:gd name="connsiteX41" fmla="*/ 875 w 10000"/>
              <a:gd name="connsiteY41" fmla="*/ 8187 h 9101"/>
              <a:gd name="connsiteX42" fmla="*/ 656 w 10000"/>
              <a:gd name="connsiteY42" fmla="*/ 7858 h 9101"/>
              <a:gd name="connsiteX43" fmla="*/ 437 w 10000"/>
              <a:gd name="connsiteY43" fmla="*/ 7629 h 9101"/>
              <a:gd name="connsiteX44" fmla="*/ 219 w 10000"/>
              <a:gd name="connsiteY44" fmla="*/ 7401 h 9101"/>
              <a:gd name="connsiteX45" fmla="*/ 219 w 10000"/>
              <a:gd name="connsiteY45" fmla="*/ 7173 h 9101"/>
              <a:gd name="connsiteX46" fmla="*/ 0 w 10000"/>
              <a:gd name="connsiteY46" fmla="*/ 6943 h 9101"/>
              <a:gd name="connsiteX47" fmla="*/ 0 w 10000"/>
              <a:gd name="connsiteY47" fmla="*/ 6600 h 9101"/>
              <a:gd name="connsiteX48" fmla="*/ 0 w 10000"/>
              <a:gd name="connsiteY48" fmla="*/ 6372 h 9101"/>
              <a:gd name="connsiteX49" fmla="*/ 0 w 10000"/>
              <a:gd name="connsiteY49" fmla="*/ 5915 h 9101"/>
              <a:gd name="connsiteX50" fmla="*/ 0 w 10000"/>
              <a:gd name="connsiteY50" fmla="*/ 5573 h 9101"/>
              <a:gd name="connsiteX51" fmla="*/ 0 w 10000"/>
              <a:gd name="connsiteY51" fmla="*/ 5129 h 9101"/>
              <a:gd name="connsiteX52" fmla="*/ 0 w 10000"/>
              <a:gd name="connsiteY52" fmla="*/ 3301 h 9101"/>
              <a:gd name="connsiteX53" fmla="*/ 0 w 10000"/>
              <a:gd name="connsiteY53" fmla="*/ 1487 h 9101"/>
              <a:gd name="connsiteX54" fmla="*/ 1531 w 10000"/>
              <a:gd name="connsiteY54" fmla="*/ 0 h 9101"/>
              <a:gd name="connsiteX55" fmla="*/ 1531 w 10000"/>
              <a:gd name="connsiteY55" fmla="*/ 229 h 9101"/>
              <a:gd name="connsiteX56" fmla="*/ 1311 w 10000"/>
              <a:gd name="connsiteY56" fmla="*/ 572 h 9101"/>
              <a:gd name="connsiteX57" fmla="*/ 1311 w 10000"/>
              <a:gd name="connsiteY57" fmla="*/ 1143 h 9101"/>
              <a:gd name="connsiteX58" fmla="*/ 1093 w 10000"/>
              <a:gd name="connsiteY58" fmla="*/ 1715 h 9101"/>
              <a:gd name="connsiteX59" fmla="*/ 1093 w 10000"/>
              <a:gd name="connsiteY59" fmla="*/ 1715 h 9101"/>
              <a:gd name="connsiteX0" fmla="*/ 1093 w 10000"/>
              <a:gd name="connsiteY0" fmla="*/ 1632 h 9748"/>
              <a:gd name="connsiteX1" fmla="*/ 1093 w 10000"/>
              <a:gd name="connsiteY1" fmla="*/ 2260 h 9748"/>
              <a:gd name="connsiteX2" fmla="*/ 1093 w 10000"/>
              <a:gd name="connsiteY2" fmla="*/ 2872 h 9748"/>
              <a:gd name="connsiteX3" fmla="*/ 1093 w 10000"/>
              <a:gd name="connsiteY3" fmla="*/ 3500 h 9748"/>
              <a:gd name="connsiteX4" fmla="*/ 1093 w 10000"/>
              <a:gd name="connsiteY4" fmla="*/ 4002 h 9748"/>
              <a:gd name="connsiteX5" fmla="*/ 875 w 10000"/>
              <a:gd name="connsiteY5" fmla="*/ 4506 h 9748"/>
              <a:gd name="connsiteX6" fmla="*/ 875 w 10000"/>
              <a:gd name="connsiteY6" fmla="*/ 5133 h 9748"/>
              <a:gd name="connsiteX7" fmla="*/ 1093 w 10000"/>
              <a:gd name="connsiteY7" fmla="*/ 6374 h 9748"/>
              <a:gd name="connsiteX8" fmla="*/ 1093 w 10000"/>
              <a:gd name="connsiteY8" fmla="*/ 6875 h 9748"/>
              <a:gd name="connsiteX9" fmla="*/ 1311 w 10000"/>
              <a:gd name="connsiteY9" fmla="*/ 7377 h 9748"/>
              <a:gd name="connsiteX10" fmla="*/ 1531 w 10000"/>
              <a:gd name="connsiteY10" fmla="*/ 7754 h 9748"/>
              <a:gd name="connsiteX11" fmla="*/ 1748 w 10000"/>
              <a:gd name="connsiteY11" fmla="*/ 8131 h 9748"/>
              <a:gd name="connsiteX12" fmla="*/ 1968 w 10000"/>
              <a:gd name="connsiteY12" fmla="*/ 8257 h 9748"/>
              <a:gd name="connsiteX13" fmla="*/ 2405 w 10000"/>
              <a:gd name="connsiteY13" fmla="*/ 8507 h 9748"/>
              <a:gd name="connsiteX14" fmla="*/ 3034 w 10000"/>
              <a:gd name="connsiteY14" fmla="*/ 8507 h 9748"/>
              <a:gd name="connsiteX15" fmla="*/ 3689 w 10000"/>
              <a:gd name="connsiteY15" fmla="*/ 8633 h 9748"/>
              <a:gd name="connsiteX16" fmla="*/ 4344 w 10000"/>
              <a:gd name="connsiteY16" fmla="*/ 8633 h 9748"/>
              <a:gd name="connsiteX17" fmla="*/ 5000 w 10000"/>
              <a:gd name="connsiteY17" fmla="*/ 8633 h 9748"/>
              <a:gd name="connsiteX18" fmla="*/ 5656 w 10000"/>
              <a:gd name="connsiteY18" fmla="*/ 8633 h 9748"/>
              <a:gd name="connsiteX19" fmla="*/ 6312 w 10000"/>
              <a:gd name="connsiteY19" fmla="*/ 8633 h 9748"/>
              <a:gd name="connsiteX20" fmla="*/ 6749 w 10000"/>
              <a:gd name="connsiteY20" fmla="*/ 8507 h 9748"/>
              <a:gd name="connsiteX21" fmla="*/ 7404 w 10000"/>
              <a:gd name="connsiteY21" fmla="*/ 8257 h 9748"/>
              <a:gd name="connsiteX22" fmla="*/ 10000 w 10000"/>
              <a:gd name="connsiteY22" fmla="*/ 8744 h 9748"/>
              <a:gd name="connsiteX23" fmla="*/ 9782 w 10000"/>
              <a:gd name="connsiteY23" fmla="*/ 8870 h 9748"/>
              <a:gd name="connsiteX24" fmla="*/ 9563 w 10000"/>
              <a:gd name="connsiteY24" fmla="*/ 8994 h 9748"/>
              <a:gd name="connsiteX25" fmla="*/ 9345 w 10000"/>
              <a:gd name="connsiteY25" fmla="*/ 9121 h 9748"/>
              <a:gd name="connsiteX26" fmla="*/ 8908 w 10000"/>
              <a:gd name="connsiteY26" fmla="*/ 9246 h 9748"/>
              <a:gd name="connsiteX27" fmla="*/ 8470 w 10000"/>
              <a:gd name="connsiteY27" fmla="*/ 9370 h 9748"/>
              <a:gd name="connsiteX28" fmla="*/ 7623 w 10000"/>
              <a:gd name="connsiteY28" fmla="*/ 9624 h 9748"/>
              <a:gd name="connsiteX29" fmla="*/ 6749 w 10000"/>
              <a:gd name="connsiteY29" fmla="*/ 9748 h 9748"/>
              <a:gd name="connsiteX30" fmla="*/ 5875 w 10000"/>
              <a:gd name="connsiteY30" fmla="*/ 9748 h 9748"/>
              <a:gd name="connsiteX31" fmla="*/ 5219 w 10000"/>
              <a:gd name="connsiteY31" fmla="*/ 9748 h 9748"/>
              <a:gd name="connsiteX32" fmla="*/ 4564 w 10000"/>
              <a:gd name="connsiteY32" fmla="*/ 9748 h 9748"/>
              <a:gd name="connsiteX33" fmla="*/ 4126 w 10000"/>
              <a:gd name="connsiteY33" fmla="*/ 9748 h 9748"/>
              <a:gd name="connsiteX34" fmla="*/ 3469 w 10000"/>
              <a:gd name="connsiteY34" fmla="*/ 9748 h 9748"/>
              <a:gd name="connsiteX35" fmla="*/ 3034 w 10000"/>
              <a:gd name="connsiteY35" fmla="*/ 9624 h 9748"/>
              <a:gd name="connsiteX36" fmla="*/ 2597 w 10000"/>
              <a:gd name="connsiteY36" fmla="*/ 9624 h 9748"/>
              <a:gd name="connsiteX37" fmla="*/ 2186 w 10000"/>
              <a:gd name="connsiteY37" fmla="*/ 9496 h 9748"/>
              <a:gd name="connsiteX38" fmla="*/ 1748 w 10000"/>
              <a:gd name="connsiteY38" fmla="*/ 9370 h 9748"/>
              <a:gd name="connsiteX39" fmla="*/ 1531 w 10000"/>
              <a:gd name="connsiteY39" fmla="*/ 9246 h 9748"/>
              <a:gd name="connsiteX40" fmla="*/ 1093 w 10000"/>
              <a:gd name="connsiteY40" fmla="*/ 8994 h 9748"/>
              <a:gd name="connsiteX41" fmla="*/ 875 w 10000"/>
              <a:gd name="connsiteY41" fmla="*/ 8744 h 9748"/>
              <a:gd name="connsiteX42" fmla="*/ 656 w 10000"/>
              <a:gd name="connsiteY42" fmla="*/ 8382 h 9748"/>
              <a:gd name="connsiteX43" fmla="*/ 437 w 10000"/>
              <a:gd name="connsiteY43" fmla="*/ 8131 h 9748"/>
              <a:gd name="connsiteX44" fmla="*/ 219 w 10000"/>
              <a:gd name="connsiteY44" fmla="*/ 7880 h 9748"/>
              <a:gd name="connsiteX45" fmla="*/ 219 w 10000"/>
              <a:gd name="connsiteY45" fmla="*/ 7630 h 9748"/>
              <a:gd name="connsiteX46" fmla="*/ 0 w 10000"/>
              <a:gd name="connsiteY46" fmla="*/ 7377 h 9748"/>
              <a:gd name="connsiteX47" fmla="*/ 0 w 10000"/>
              <a:gd name="connsiteY47" fmla="*/ 7000 h 9748"/>
              <a:gd name="connsiteX48" fmla="*/ 0 w 10000"/>
              <a:gd name="connsiteY48" fmla="*/ 6749 h 9748"/>
              <a:gd name="connsiteX49" fmla="*/ 0 w 10000"/>
              <a:gd name="connsiteY49" fmla="*/ 6247 h 9748"/>
              <a:gd name="connsiteX50" fmla="*/ 0 w 10000"/>
              <a:gd name="connsiteY50" fmla="*/ 5872 h 9748"/>
              <a:gd name="connsiteX51" fmla="*/ 0 w 10000"/>
              <a:gd name="connsiteY51" fmla="*/ 5384 h 9748"/>
              <a:gd name="connsiteX52" fmla="*/ 0 w 10000"/>
              <a:gd name="connsiteY52" fmla="*/ 3375 h 9748"/>
              <a:gd name="connsiteX53" fmla="*/ 0 w 10000"/>
              <a:gd name="connsiteY53" fmla="*/ 1382 h 9748"/>
              <a:gd name="connsiteX54" fmla="*/ 1531 w 10000"/>
              <a:gd name="connsiteY54" fmla="*/ 0 h 9748"/>
              <a:gd name="connsiteX55" fmla="*/ 1311 w 10000"/>
              <a:gd name="connsiteY55" fmla="*/ 377 h 9748"/>
              <a:gd name="connsiteX56" fmla="*/ 1311 w 10000"/>
              <a:gd name="connsiteY56" fmla="*/ 1004 h 9748"/>
              <a:gd name="connsiteX57" fmla="*/ 1093 w 10000"/>
              <a:gd name="connsiteY57" fmla="*/ 1632 h 9748"/>
              <a:gd name="connsiteX58" fmla="*/ 1093 w 10000"/>
              <a:gd name="connsiteY58" fmla="*/ 1632 h 9748"/>
              <a:gd name="connsiteX0" fmla="*/ 1093 w 10000"/>
              <a:gd name="connsiteY0" fmla="*/ 1287 h 9613"/>
              <a:gd name="connsiteX1" fmla="*/ 1093 w 10000"/>
              <a:gd name="connsiteY1" fmla="*/ 1931 h 9613"/>
              <a:gd name="connsiteX2" fmla="*/ 1093 w 10000"/>
              <a:gd name="connsiteY2" fmla="*/ 2559 h 9613"/>
              <a:gd name="connsiteX3" fmla="*/ 1093 w 10000"/>
              <a:gd name="connsiteY3" fmla="*/ 3203 h 9613"/>
              <a:gd name="connsiteX4" fmla="*/ 1093 w 10000"/>
              <a:gd name="connsiteY4" fmla="*/ 3718 h 9613"/>
              <a:gd name="connsiteX5" fmla="*/ 875 w 10000"/>
              <a:gd name="connsiteY5" fmla="*/ 4235 h 9613"/>
              <a:gd name="connsiteX6" fmla="*/ 875 w 10000"/>
              <a:gd name="connsiteY6" fmla="*/ 4879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1 w 10000"/>
              <a:gd name="connsiteY10" fmla="*/ 7567 h 9613"/>
              <a:gd name="connsiteX11" fmla="*/ 1748 w 10000"/>
              <a:gd name="connsiteY11" fmla="*/ 7954 h 9613"/>
              <a:gd name="connsiteX12" fmla="*/ 1968 w 10000"/>
              <a:gd name="connsiteY12" fmla="*/ 8083 h 9613"/>
              <a:gd name="connsiteX13" fmla="*/ 2405 w 10000"/>
              <a:gd name="connsiteY13" fmla="*/ 8340 h 9613"/>
              <a:gd name="connsiteX14" fmla="*/ 3034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5000 w 10000"/>
              <a:gd name="connsiteY17" fmla="*/ 8469 h 9613"/>
              <a:gd name="connsiteX18" fmla="*/ 5656 w 10000"/>
              <a:gd name="connsiteY18" fmla="*/ 8469 h 9613"/>
              <a:gd name="connsiteX19" fmla="*/ 6312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3 h 9613"/>
              <a:gd name="connsiteX22" fmla="*/ 10000 w 10000"/>
              <a:gd name="connsiteY22" fmla="*/ 8583 h 9613"/>
              <a:gd name="connsiteX23" fmla="*/ 9782 w 10000"/>
              <a:gd name="connsiteY23" fmla="*/ 8712 h 9613"/>
              <a:gd name="connsiteX24" fmla="*/ 9563 w 10000"/>
              <a:gd name="connsiteY24" fmla="*/ 8840 h 9613"/>
              <a:gd name="connsiteX25" fmla="*/ 9345 w 10000"/>
              <a:gd name="connsiteY25" fmla="*/ 8970 h 9613"/>
              <a:gd name="connsiteX26" fmla="*/ 8908 w 10000"/>
              <a:gd name="connsiteY26" fmla="*/ 9098 h 9613"/>
              <a:gd name="connsiteX27" fmla="*/ 8470 w 10000"/>
              <a:gd name="connsiteY27" fmla="*/ 9225 h 9613"/>
              <a:gd name="connsiteX28" fmla="*/ 7623 w 10000"/>
              <a:gd name="connsiteY28" fmla="*/ 9486 h 9613"/>
              <a:gd name="connsiteX29" fmla="*/ 6749 w 10000"/>
              <a:gd name="connsiteY29" fmla="*/ 9613 h 9613"/>
              <a:gd name="connsiteX30" fmla="*/ 5875 w 10000"/>
              <a:gd name="connsiteY30" fmla="*/ 9613 h 9613"/>
              <a:gd name="connsiteX31" fmla="*/ 5219 w 10000"/>
              <a:gd name="connsiteY31" fmla="*/ 9613 h 9613"/>
              <a:gd name="connsiteX32" fmla="*/ 4564 w 10000"/>
              <a:gd name="connsiteY32" fmla="*/ 9613 h 9613"/>
              <a:gd name="connsiteX33" fmla="*/ 4126 w 10000"/>
              <a:gd name="connsiteY33" fmla="*/ 9613 h 9613"/>
              <a:gd name="connsiteX34" fmla="*/ 3469 w 10000"/>
              <a:gd name="connsiteY34" fmla="*/ 9613 h 9613"/>
              <a:gd name="connsiteX35" fmla="*/ 3034 w 10000"/>
              <a:gd name="connsiteY35" fmla="*/ 9486 h 9613"/>
              <a:gd name="connsiteX36" fmla="*/ 2597 w 10000"/>
              <a:gd name="connsiteY36" fmla="*/ 9486 h 9613"/>
              <a:gd name="connsiteX37" fmla="*/ 2186 w 10000"/>
              <a:gd name="connsiteY37" fmla="*/ 9354 h 9613"/>
              <a:gd name="connsiteX38" fmla="*/ 1748 w 10000"/>
              <a:gd name="connsiteY38" fmla="*/ 9225 h 9613"/>
              <a:gd name="connsiteX39" fmla="*/ 1531 w 10000"/>
              <a:gd name="connsiteY39" fmla="*/ 9098 h 9613"/>
              <a:gd name="connsiteX40" fmla="*/ 1093 w 10000"/>
              <a:gd name="connsiteY40" fmla="*/ 8840 h 9613"/>
              <a:gd name="connsiteX41" fmla="*/ 875 w 10000"/>
              <a:gd name="connsiteY41" fmla="*/ 8583 h 9613"/>
              <a:gd name="connsiteX42" fmla="*/ 656 w 10000"/>
              <a:gd name="connsiteY42" fmla="*/ 8212 h 9613"/>
              <a:gd name="connsiteX43" fmla="*/ 437 w 10000"/>
              <a:gd name="connsiteY43" fmla="*/ 7954 h 9613"/>
              <a:gd name="connsiteX44" fmla="*/ 219 w 10000"/>
              <a:gd name="connsiteY44" fmla="*/ 7697 h 9613"/>
              <a:gd name="connsiteX45" fmla="*/ 219 w 10000"/>
              <a:gd name="connsiteY45" fmla="*/ 7440 h 9613"/>
              <a:gd name="connsiteX46" fmla="*/ 0 w 10000"/>
              <a:gd name="connsiteY46" fmla="*/ 7181 h 9613"/>
              <a:gd name="connsiteX47" fmla="*/ 0 w 10000"/>
              <a:gd name="connsiteY47" fmla="*/ 6794 h 9613"/>
              <a:gd name="connsiteX48" fmla="*/ 0 w 10000"/>
              <a:gd name="connsiteY48" fmla="*/ 6536 h 9613"/>
              <a:gd name="connsiteX49" fmla="*/ 0 w 10000"/>
              <a:gd name="connsiteY49" fmla="*/ 6021 h 9613"/>
              <a:gd name="connsiteX50" fmla="*/ 0 w 10000"/>
              <a:gd name="connsiteY50" fmla="*/ 5637 h 9613"/>
              <a:gd name="connsiteX51" fmla="*/ 0 w 10000"/>
              <a:gd name="connsiteY51" fmla="*/ 5136 h 9613"/>
              <a:gd name="connsiteX52" fmla="*/ 0 w 10000"/>
              <a:gd name="connsiteY52" fmla="*/ 3075 h 9613"/>
              <a:gd name="connsiteX53" fmla="*/ 0 w 10000"/>
              <a:gd name="connsiteY53" fmla="*/ 1031 h 9613"/>
              <a:gd name="connsiteX54" fmla="*/ 1311 w 10000"/>
              <a:gd name="connsiteY54" fmla="*/ 0 h 9613"/>
              <a:gd name="connsiteX55" fmla="*/ 1311 w 10000"/>
              <a:gd name="connsiteY55" fmla="*/ 643 h 9613"/>
              <a:gd name="connsiteX56" fmla="*/ 1093 w 10000"/>
              <a:gd name="connsiteY56" fmla="*/ 1287 h 9613"/>
              <a:gd name="connsiteX57" fmla="*/ 1093 w 10000"/>
              <a:gd name="connsiteY57" fmla="*/ 1287 h 9613"/>
              <a:gd name="connsiteX0" fmla="*/ 1093 w 10000"/>
              <a:gd name="connsiteY0" fmla="*/ 1339 h 10000"/>
              <a:gd name="connsiteX1" fmla="*/ 1093 w 10000"/>
              <a:gd name="connsiteY1" fmla="*/ 2009 h 10000"/>
              <a:gd name="connsiteX2" fmla="*/ 1093 w 10000"/>
              <a:gd name="connsiteY2" fmla="*/ 2662 h 10000"/>
              <a:gd name="connsiteX3" fmla="*/ 1093 w 10000"/>
              <a:gd name="connsiteY3" fmla="*/ 3332 h 10000"/>
              <a:gd name="connsiteX4" fmla="*/ 1093 w 10000"/>
              <a:gd name="connsiteY4" fmla="*/ 3868 h 10000"/>
              <a:gd name="connsiteX5" fmla="*/ 875 w 10000"/>
              <a:gd name="connsiteY5" fmla="*/ 4405 h 10000"/>
              <a:gd name="connsiteX6" fmla="*/ 875 w 10000"/>
              <a:gd name="connsiteY6" fmla="*/ 5075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1 w 10000"/>
              <a:gd name="connsiteY10" fmla="*/ 7872 h 10000"/>
              <a:gd name="connsiteX11" fmla="*/ 1748 w 10000"/>
              <a:gd name="connsiteY11" fmla="*/ 8274 h 10000"/>
              <a:gd name="connsiteX12" fmla="*/ 1968 w 10000"/>
              <a:gd name="connsiteY12" fmla="*/ 8408 h 10000"/>
              <a:gd name="connsiteX13" fmla="*/ 2405 w 10000"/>
              <a:gd name="connsiteY13" fmla="*/ 8676 h 10000"/>
              <a:gd name="connsiteX14" fmla="*/ 3034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5000 w 10000"/>
              <a:gd name="connsiteY17" fmla="*/ 8810 h 10000"/>
              <a:gd name="connsiteX18" fmla="*/ 5656 w 10000"/>
              <a:gd name="connsiteY18" fmla="*/ 8810 h 10000"/>
              <a:gd name="connsiteX19" fmla="*/ 6312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8 h 10000"/>
              <a:gd name="connsiteX22" fmla="*/ 10000 w 10000"/>
              <a:gd name="connsiteY22" fmla="*/ 8929 h 10000"/>
              <a:gd name="connsiteX23" fmla="*/ 9782 w 10000"/>
              <a:gd name="connsiteY23" fmla="*/ 9063 h 10000"/>
              <a:gd name="connsiteX24" fmla="*/ 9563 w 10000"/>
              <a:gd name="connsiteY24" fmla="*/ 9196 h 10000"/>
              <a:gd name="connsiteX25" fmla="*/ 9345 w 10000"/>
              <a:gd name="connsiteY25" fmla="*/ 9331 h 10000"/>
              <a:gd name="connsiteX26" fmla="*/ 8908 w 10000"/>
              <a:gd name="connsiteY26" fmla="*/ 9464 h 10000"/>
              <a:gd name="connsiteX27" fmla="*/ 8470 w 10000"/>
              <a:gd name="connsiteY27" fmla="*/ 9596 h 10000"/>
              <a:gd name="connsiteX28" fmla="*/ 7623 w 10000"/>
              <a:gd name="connsiteY28" fmla="*/ 9868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68 h 10000"/>
              <a:gd name="connsiteX36" fmla="*/ 2597 w 10000"/>
              <a:gd name="connsiteY36" fmla="*/ 9868 h 10000"/>
              <a:gd name="connsiteX37" fmla="*/ 2186 w 10000"/>
              <a:gd name="connsiteY37" fmla="*/ 9731 h 10000"/>
              <a:gd name="connsiteX38" fmla="*/ 1748 w 10000"/>
              <a:gd name="connsiteY38" fmla="*/ 9596 h 10000"/>
              <a:gd name="connsiteX39" fmla="*/ 1531 w 10000"/>
              <a:gd name="connsiteY39" fmla="*/ 9464 h 10000"/>
              <a:gd name="connsiteX40" fmla="*/ 1093 w 10000"/>
              <a:gd name="connsiteY40" fmla="*/ 9196 h 10000"/>
              <a:gd name="connsiteX41" fmla="*/ 875 w 10000"/>
              <a:gd name="connsiteY41" fmla="*/ 8929 h 10000"/>
              <a:gd name="connsiteX42" fmla="*/ 656 w 10000"/>
              <a:gd name="connsiteY42" fmla="*/ 8543 h 10000"/>
              <a:gd name="connsiteX43" fmla="*/ 437 w 10000"/>
              <a:gd name="connsiteY43" fmla="*/ 8274 h 10000"/>
              <a:gd name="connsiteX44" fmla="*/ 219 w 10000"/>
              <a:gd name="connsiteY44" fmla="*/ 8007 h 10000"/>
              <a:gd name="connsiteX45" fmla="*/ 219 w 10000"/>
              <a:gd name="connsiteY45" fmla="*/ 7740 h 10000"/>
              <a:gd name="connsiteX46" fmla="*/ 0 w 10000"/>
              <a:gd name="connsiteY46" fmla="*/ 7470 h 10000"/>
              <a:gd name="connsiteX47" fmla="*/ 0 w 10000"/>
              <a:gd name="connsiteY47" fmla="*/ 7068 h 10000"/>
              <a:gd name="connsiteX48" fmla="*/ 0 w 10000"/>
              <a:gd name="connsiteY48" fmla="*/ 6799 h 10000"/>
              <a:gd name="connsiteX49" fmla="*/ 0 w 10000"/>
              <a:gd name="connsiteY49" fmla="*/ 6263 h 10000"/>
              <a:gd name="connsiteX50" fmla="*/ 0 w 10000"/>
              <a:gd name="connsiteY50" fmla="*/ 5864 h 10000"/>
              <a:gd name="connsiteX51" fmla="*/ 0 w 10000"/>
              <a:gd name="connsiteY51" fmla="*/ 5343 h 10000"/>
              <a:gd name="connsiteX52" fmla="*/ 0 w 10000"/>
              <a:gd name="connsiteY52" fmla="*/ 3199 h 10000"/>
              <a:gd name="connsiteX53" fmla="*/ 0 w 10000"/>
              <a:gd name="connsiteY53" fmla="*/ 1073 h 10000"/>
              <a:gd name="connsiteX54" fmla="*/ 1311 w 10000"/>
              <a:gd name="connsiteY54" fmla="*/ 0 h 10000"/>
              <a:gd name="connsiteX55" fmla="*/ 1093 w 10000"/>
              <a:gd name="connsiteY55" fmla="*/ 1339 h 10000"/>
              <a:gd name="connsiteX56" fmla="*/ 1093 w 10000"/>
              <a:gd name="connsiteY56" fmla="*/ 1339 h 10000"/>
              <a:gd name="connsiteX0" fmla="*/ 1093 w 10000"/>
              <a:gd name="connsiteY0" fmla="*/ 266 h 8927"/>
              <a:gd name="connsiteX1" fmla="*/ 1093 w 10000"/>
              <a:gd name="connsiteY1" fmla="*/ 936 h 8927"/>
              <a:gd name="connsiteX2" fmla="*/ 1093 w 10000"/>
              <a:gd name="connsiteY2" fmla="*/ 1589 h 8927"/>
              <a:gd name="connsiteX3" fmla="*/ 1093 w 10000"/>
              <a:gd name="connsiteY3" fmla="*/ 2259 h 8927"/>
              <a:gd name="connsiteX4" fmla="*/ 1093 w 10000"/>
              <a:gd name="connsiteY4" fmla="*/ 2795 h 8927"/>
              <a:gd name="connsiteX5" fmla="*/ 875 w 10000"/>
              <a:gd name="connsiteY5" fmla="*/ 3332 h 8927"/>
              <a:gd name="connsiteX6" fmla="*/ 875 w 10000"/>
              <a:gd name="connsiteY6" fmla="*/ 4002 h 8927"/>
              <a:gd name="connsiteX7" fmla="*/ 1093 w 10000"/>
              <a:gd name="connsiteY7" fmla="*/ 5327 h 8927"/>
              <a:gd name="connsiteX8" fmla="*/ 1093 w 10000"/>
              <a:gd name="connsiteY8" fmla="*/ 5861 h 8927"/>
              <a:gd name="connsiteX9" fmla="*/ 1311 w 10000"/>
              <a:gd name="connsiteY9" fmla="*/ 6397 h 8927"/>
              <a:gd name="connsiteX10" fmla="*/ 1531 w 10000"/>
              <a:gd name="connsiteY10" fmla="*/ 6799 h 8927"/>
              <a:gd name="connsiteX11" fmla="*/ 1748 w 10000"/>
              <a:gd name="connsiteY11" fmla="*/ 7201 h 8927"/>
              <a:gd name="connsiteX12" fmla="*/ 1968 w 10000"/>
              <a:gd name="connsiteY12" fmla="*/ 7335 h 8927"/>
              <a:gd name="connsiteX13" fmla="*/ 2405 w 10000"/>
              <a:gd name="connsiteY13" fmla="*/ 7603 h 8927"/>
              <a:gd name="connsiteX14" fmla="*/ 3034 w 10000"/>
              <a:gd name="connsiteY14" fmla="*/ 7603 h 8927"/>
              <a:gd name="connsiteX15" fmla="*/ 3689 w 10000"/>
              <a:gd name="connsiteY15" fmla="*/ 7737 h 8927"/>
              <a:gd name="connsiteX16" fmla="*/ 4344 w 10000"/>
              <a:gd name="connsiteY16" fmla="*/ 7737 h 8927"/>
              <a:gd name="connsiteX17" fmla="*/ 5000 w 10000"/>
              <a:gd name="connsiteY17" fmla="*/ 7737 h 8927"/>
              <a:gd name="connsiteX18" fmla="*/ 5656 w 10000"/>
              <a:gd name="connsiteY18" fmla="*/ 7737 h 8927"/>
              <a:gd name="connsiteX19" fmla="*/ 6312 w 10000"/>
              <a:gd name="connsiteY19" fmla="*/ 7737 h 8927"/>
              <a:gd name="connsiteX20" fmla="*/ 6749 w 10000"/>
              <a:gd name="connsiteY20" fmla="*/ 7603 h 8927"/>
              <a:gd name="connsiteX21" fmla="*/ 7404 w 10000"/>
              <a:gd name="connsiteY21" fmla="*/ 7335 h 8927"/>
              <a:gd name="connsiteX22" fmla="*/ 10000 w 10000"/>
              <a:gd name="connsiteY22" fmla="*/ 7856 h 8927"/>
              <a:gd name="connsiteX23" fmla="*/ 9782 w 10000"/>
              <a:gd name="connsiteY23" fmla="*/ 7990 h 8927"/>
              <a:gd name="connsiteX24" fmla="*/ 9563 w 10000"/>
              <a:gd name="connsiteY24" fmla="*/ 8123 h 8927"/>
              <a:gd name="connsiteX25" fmla="*/ 9345 w 10000"/>
              <a:gd name="connsiteY25" fmla="*/ 8258 h 8927"/>
              <a:gd name="connsiteX26" fmla="*/ 8908 w 10000"/>
              <a:gd name="connsiteY26" fmla="*/ 8391 h 8927"/>
              <a:gd name="connsiteX27" fmla="*/ 8470 w 10000"/>
              <a:gd name="connsiteY27" fmla="*/ 8523 h 8927"/>
              <a:gd name="connsiteX28" fmla="*/ 7623 w 10000"/>
              <a:gd name="connsiteY28" fmla="*/ 8795 h 8927"/>
              <a:gd name="connsiteX29" fmla="*/ 6749 w 10000"/>
              <a:gd name="connsiteY29" fmla="*/ 8927 h 8927"/>
              <a:gd name="connsiteX30" fmla="*/ 5875 w 10000"/>
              <a:gd name="connsiteY30" fmla="*/ 8927 h 8927"/>
              <a:gd name="connsiteX31" fmla="*/ 5219 w 10000"/>
              <a:gd name="connsiteY31" fmla="*/ 8927 h 8927"/>
              <a:gd name="connsiteX32" fmla="*/ 4564 w 10000"/>
              <a:gd name="connsiteY32" fmla="*/ 8927 h 8927"/>
              <a:gd name="connsiteX33" fmla="*/ 4126 w 10000"/>
              <a:gd name="connsiteY33" fmla="*/ 8927 h 8927"/>
              <a:gd name="connsiteX34" fmla="*/ 3469 w 10000"/>
              <a:gd name="connsiteY34" fmla="*/ 8927 h 8927"/>
              <a:gd name="connsiteX35" fmla="*/ 3034 w 10000"/>
              <a:gd name="connsiteY35" fmla="*/ 8795 h 8927"/>
              <a:gd name="connsiteX36" fmla="*/ 2597 w 10000"/>
              <a:gd name="connsiteY36" fmla="*/ 8795 h 8927"/>
              <a:gd name="connsiteX37" fmla="*/ 2186 w 10000"/>
              <a:gd name="connsiteY37" fmla="*/ 8658 h 8927"/>
              <a:gd name="connsiteX38" fmla="*/ 1748 w 10000"/>
              <a:gd name="connsiteY38" fmla="*/ 8523 h 8927"/>
              <a:gd name="connsiteX39" fmla="*/ 1531 w 10000"/>
              <a:gd name="connsiteY39" fmla="*/ 8391 h 8927"/>
              <a:gd name="connsiteX40" fmla="*/ 1093 w 10000"/>
              <a:gd name="connsiteY40" fmla="*/ 8123 h 8927"/>
              <a:gd name="connsiteX41" fmla="*/ 875 w 10000"/>
              <a:gd name="connsiteY41" fmla="*/ 7856 h 8927"/>
              <a:gd name="connsiteX42" fmla="*/ 656 w 10000"/>
              <a:gd name="connsiteY42" fmla="*/ 7470 h 8927"/>
              <a:gd name="connsiteX43" fmla="*/ 437 w 10000"/>
              <a:gd name="connsiteY43" fmla="*/ 7201 h 8927"/>
              <a:gd name="connsiteX44" fmla="*/ 219 w 10000"/>
              <a:gd name="connsiteY44" fmla="*/ 6934 h 8927"/>
              <a:gd name="connsiteX45" fmla="*/ 219 w 10000"/>
              <a:gd name="connsiteY45" fmla="*/ 6667 h 8927"/>
              <a:gd name="connsiteX46" fmla="*/ 0 w 10000"/>
              <a:gd name="connsiteY46" fmla="*/ 6397 h 8927"/>
              <a:gd name="connsiteX47" fmla="*/ 0 w 10000"/>
              <a:gd name="connsiteY47" fmla="*/ 5995 h 8927"/>
              <a:gd name="connsiteX48" fmla="*/ 0 w 10000"/>
              <a:gd name="connsiteY48" fmla="*/ 5726 h 8927"/>
              <a:gd name="connsiteX49" fmla="*/ 0 w 10000"/>
              <a:gd name="connsiteY49" fmla="*/ 5190 h 8927"/>
              <a:gd name="connsiteX50" fmla="*/ 0 w 10000"/>
              <a:gd name="connsiteY50" fmla="*/ 4791 h 8927"/>
              <a:gd name="connsiteX51" fmla="*/ 0 w 10000"/>
              <a:gd name="connsiteY51" fmla="*/ 4270 h 8927"/>
              <a:gd name="connsiteX52" fmla="*/ 0 w 10000"/>
              <a:gd name="connsiteY52" fmla="*/ 2126 h 8927"/>
              <a:gd name="connsiteX53" fmla="*/ 0 w 10000"/>
              <a:gd name="connsiteY53" fmla="*/ 0 h 8927"/>
              <a:gd name="connsiteX54" fmla="*/ 1093 w 10000"/>
              <a:gd name="connsiteY54" fmla="*/ 266 h 8927"/>
              <a:gd name="connsiteX55" fmla="*/ 1093 w 10000"/>
              <a:gd name="connsiteY55" fmla="*/ 266 h 8927"/>
              <a:gd name="connsiteX0" fmla="*/ 1093 w 10000"/>
              <a:gd name="connsiteY0" fmla="*/ 0 h 9702"/>
              <a:gd name="connsiteX1" fmla="*/ 1093 w 10000"/>
              <a:gd name="connsiteY1" fmla="*/ 751 h 9702"/>
              <a:gd name="connsiteX2" fmla="*/ 1093 w 10000"/>
              <a:gd name="connsiteY2" fmla="*/ 1482 h 9702"/>
              <a:gd name="connsiteX3" fmla="*/ 1093 w 10000"/>
              <a:gd name="connsiteY3" fmla="*/ 2233 h 9702"/>
              <a:gd name="connsiteX4" fmla="*/ 1093 w 10000"/>
              <a:gd name="connsiteY4" fmla="*/ 2833 h 9702"/>
              <a:gd name="connsiteX5" fmla="*/ 875 w 10000"/>
              <a:gd name="connsiteY5" fmla="*/ 3434 h 9702"/>
              <a:gd name="connsiteX6" fmla="*/ 875 w 10000"/>
              <a:gd name="connsiteY6" fmla="*/ 4185 h 9702"/>
              <a:gd name="connsiteX7" fmla="*/ 1093 w 10000"/>
              <a:gd name="connsiteY7" fmla="*/ 5669 h 9702"/>
              <a:gd name="connsiteX8" fmla="*/ 1093 w 10000"/>
              <a:gd name="connsiteY8" fmla="*/ 6267 h 9702"/>
              <a:gd name="connsiteX9" fmla="*/ 1311 w 10000"/>
              <a:gd name="connsiteY9" fmla="*/ 6868 h 9702"/>
              <a:gd name="connsiteX10" fmla="*/ 1531 w 10000"/>
              <a:gd name="connsiteY10" fmla="*/ 7318 h 9702"/>
              <a:gd name="connsiteX11" fmla="*/ 1748 w 10000"/>
              <a:gd name="connsiteY11" fmla="*/ 7769 h 9702"/>
              <a:gd name="connsiteX12" fmla="*/ 1968 w 10000"/>
              <a:gd name="connsiteY12" fmla="*/ 7919 h 9702"/>
              <a:gd name="connsiteX13" fmla="*/ 2405 w 10000"/>
              <a:gd name="connsiteY13" fmla="*/ 8219 h 9702"/>
              <a:gd name="connsiteX14" fmla="*/ 3034 w 10000"/>
              <a:gd name="connsiteY14" fmla="*/ 8219 h 9702"/>
              <a:gd name="connsiteX15" fmla="*/ 3689 w 10000"/>
              <a:gd name="connsiteY15" fmla="*/ 8369 h 9702"/>
              <a:gd name="connsiteX16" fmla="*/ 4344 w 10000"/>
              <a:gd name="connsiteY16" fmla="*/ 8369 h 9702"/>
              <a:gd name="connsiteX17" fmla="*/ 5000 w 10000"/>
              <a:gd name="connsiteY17" fmla="*/ 8369 h 9702"/>
              <a:gd name="connsiteX18" fmla="*/ 5656 w 10000"/>
              <a:gd name="connsiteY18" fmla="*/ 8369 h 9702"/>
              <a:gd name="connsiteX19" fmla="*/ 6312 w 10000"/>
              <a:gd name="connsiteY19" fmla="*/ 8369 h 9702"/>
              <a:gd name="connsiteX20" fmla="*/ 6749 w 10000"/>
              <a:gd name="connsiteY20" fmla="*/ 8219 h 9702"/>
              <a:gd name="connsiteX21" fmla="*/ 7404 w 10000"/>
              <a:gd name="connsiteY21" fmla="*/ 7919 h 9702"/>
              <a:gd name="connsiteX22" fmla="*/ 10000 w 10000"/>
              <a:gd name="connsiteY22" fmla="*/ 8502 h 9702"/>
              <a:gd name="connsiteX23" fmla="*/ 9782 w 10000"/>
              <a:gd name="connsiteY23" fmla="*/ 8652 h 9702"/>
              <a:gd name="connsiteX24" fmla="*/ 9563 w 10000"/>
              <a:gd name="connsiteY24" fmla="*/ 8801 h 9702"/>
              <a:gd name="connsiteX25" fmla="*/ 9345 w 10000"/>
              <a:gd name="connsiteY25" fmla="*/ 8953 h 9702"/>
              <a:gd name="connsiteX26" fmla="*/ 8908 w 10000"/>
              <a:gd name="connsiteY26" fmla="*/ 9102 h 9702"/>
              <a:gd name="connsiteX27" fmla="*/ 8470 w 10000"/>
              <a:gd name="connsiteY27" fmla="*/ 9249 h 9702"/>
              <a:gd name="connsiteX28" fmla="*/ 7623 w 10000"/>
              <a:gd name="connsiteY28" fmla="*/ 9554 h 9702"/>
              <a:gd name="connsiteX29" fmla="*/ 6749 w 10000"/>
              <a:gd name="connsiteY29" fmla="*/ 9702 h 9702"/>
              <a:gd name="connsiteX30" fmla="*/ 5875 w 10000"/>
              <a:gd name="connsiteY30" fmla="*/ 9702 h 9702"/>
              <a:gd name="connsiteX31" fmla="*/ 5219 w 10000"/>
              <a:gd name="connsiteY31" fmla="*/ 9702 h 9702"/>
              <a:gd name="connsiteX32" fmla="*/ 4564 w 10000"/>
              <a:gd name="connsiteY32" fmla="*/ 9702 h 9702"/>
              <a:gd name="connsiteX33" fmla="*/ 4126 w 10000"/>
              <a:gd name="connsiteY33" fmla="*/ 9702 h 9702"/>
              <a:gd name="connsiteX34" fmla="*/ 3469 w 10000"/>
              <a:gd name="connsiteY34" fmla="*/ 9702 h 9702"/>
              <a:gd name="connsiteX35" fmla="*/ 3034 w 10000"/>
              <a:gd name="connsiteY35" fmla="*/ 9554 h 9702"/>
              <a:gd name="connsiteX36" fmla="*/ 2597 w 10000"/>
              <a:gd name="connsiteY36" fmla="*/ 9554 h 9702"/>
              <a:gd name="connsiteX37" fmla="*/ 2186 w 10000"/>
              <a:gd name="connsiteY37" fmla="*/ 9401 h 9702"/>
              <a:gd name="connsiteX38" fmla="*/ 1748 w 10000"/>
              <a:gd name="connsiteY38" fmla="*/ 9249 h 9702"/>
              <a:gd name="connsiteX39" fmla="*/ 1531 w 10000"/>
              <a:gd name="connsiteY39" fmla="*/ 9102 h 9702"/>
              <a:gd name="connsiteX40" fmla="*/ 1093 w 10000"/>
              <a:gd name="connsiteY40" fmla="*/ 8801 h 9702"/>
              <a:gd name="connsiteX41" fmla="*/ 875 w 10000"/>
              <a:gd name="connsiteY41" fmla="*/ 8502 h 9702"/>
              <a:gd name="connsiteX42" fmla="*/ 656 w 10000"/>
              <a:gd name="connsiteY42" fmla="*/ 8070 h 9702"/>
              <a:gd name="connsiteX43" fmla="*/ 437 w 10000"/>
              <a:gd name="connsiteY43" fmla="*/ 7769 h 9702"/>
              <a:gd name="connsiteX44" fmla="*/ 219 w 10000"/>
              <a:gd name="connsiteY44" fmla="*/ 7469 h 9702"/>
              <a:gd name="connsiteX45" fmla="*/ 219 w 10000"/>
              <a:gd name="connsiteY45" fmla="*/ 7170 h 9702"/>
              <a:gd name="connsiteX46" fmla="*/ 0 w 10000"/>
              <a:gd name="connsiteY46" fmla="*/ 6868 h 9702"/>
              <a:gd name="connsiteX47" fmla="*/ 0 w 10000"/>
              <a:gd name="connsiteY47" fmla="*/ 6418 h 9702"/>
              <a:gd name="connsiteX48" fmla="*/ 0 w 10000"/>
              <a:gd name="connsiteY48" fmla="*/ 6116 h 9702"/>
              <a:gd name="connsiteX49" fmla="*/ 0 w 10000"/>
              <a:gd name="connsiteY49" fmla="*/ 5516 h 9702"/>
              <a:gd name="connsiteX50" fmla="*/ 0 w 10000"/>
              <a:gd name="connsiteY50" fmla="*/ 5069 h 9702"/>
              <a:gd name="connsiteX51" fmla="*/ 0 w 10000"/>
              <a:gd name="connsiteY51" fmla="*/ 4485 h 9702"/>
              <a:gd name="connsiteX52" fmla="*/ 0 w 10000"/>
              <a:gd name="connsiteY52" fmla="*/ 2084 h 9702"/>
              <a:gd name="connsiteX53" fmla="*/ 1093 w 10000"/>
              <a:gd name="connsiteY53" fmla="*/ 0 h 9702"/>
              <a:gd name="connsiteX54" fmla="*/ 1093 w 10000"/>
              <a:gd name="connsiteY54" fmla="*/ 0 h 9702"/>
              <a:gd name="connsiteX0" fmla="*/ 1093 w 10000"/>
              <a:gd name="connsiteY0" fmla="*/ 0 h 10000"/>
              <a:gd name="connsiteX1" fmla="*/ 1093 w 10000"/>
              <a:gd name="connsiteY1" fmla="*/ 774 h 10000"/>
              <a:gd name="connsiteX2" fmla="*/ 1093 w 10000"/>
              <a:gd name="connsiteY2" fmla="*/ 1528 h 10000"/>
              <a:gd name="connsiteX3" fmla="*/ 1093 w 10000"/>
              <a:gd name="connsiteY3" fmla="*/ 2302 h 10000"/>
              <a:gd name="connsiteX4" fmla="*/ 1093 w 10000"/>
              <a:gd name="connsiteY4" fmla="*/ 2920 h 10000"/>
              <a:gd name="connsiteX5" fmla="*/ 875 w 10000"/>
              <a:gd name="connsiteY5" fmla="*/ 3539 h 10000"/>
              <a:gd name="connsiteX6" fmla="*/ 875 w 10000"/>
              <a:gd name="connsiteY6" fmla="*/ 4314 h 10000"/>
              <a:gd name="connsiteX7" fmla="*/ 1093 w 10000"/>
              <a:gd name="connsiteY7" fmla="*/ 5843 h 10000"/>
              <a:gd name="connsiteX8" fmla="*/ 1093 w 10000"/>
              <a:gd name="connsiteY8" fmla="*/ 6459 h 10000"/>
              <a:gd name="connsiteX9" fmla="*/ 1311 w 10000"/>
              <a:gd name="connsiteY9" fmla="*/ 7079 h 10000"/>
              <a:gd name="connsiteX10" fmla="*/ 1531 w 10000"/>
              <a:gd name="connsiteY10" fmla="*/ 7543 h 10000"/>
              <a:gd name="connsiteX11" fmla="*/ 1748 w 10000"/>
              <a:gd name="connsiteY11" fmla="*/ 8008 h 10000"/>
              <a:gd name="connsiteX12" fmla="*/ 1968 w 10000"/>
              <a:gd name="connsiteY12" fmla="*/ 8162 h 10000"/>
              <a:gd name="connsiteX13" fmla="*/ 2405 w 10000"/>
              <a:gd name="connsiteY13" fmla="*/ 8471 h 10000"/>
              <a:gd name="connsiteX14" fmla="*/ 3034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5000 w 10000"/>
              <a:gd name="connsiteY17" fmla="*/ 8626 h 10000"/>
              <a:gd name="connsiteX18" fmla="*/ 5656 w 10000"/>
              <a:gd name="connsiteY18" fmla="*/ 8626 h 10000"/>
              <a:gd name="connsiteX19" fmla="*/ 6312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2 h 10000"/>
              <a:gd name="connsiteX22" fmla="*/ 10000 w 10000"/>
              <a:gd name="connsiteY22" fmla="*/ 8763 h 10000"/>
              <a:gd name="connsiteX23" fmla="*/ 9782 w 10000"/>
              <a:gd name="connsiteY23" fmla="*/ 8918 h 10000"/>
              <a:gd name="connsiteX24" fmla="*/ 9563 w 10000"/>
              <a:gd name="connsiteY24" fmla="*/ 9071 h 10000"/>
              <a:gd name="connsiteX25" fmla="*/ 9345 w 10000"/>
              <a:gd name="connsiteY25" fmla="*/ 9228 h 10000"/>
              <a:gd name="connsiteX26" fmla="*/ 8908 w 10000"/>
              <a:gd name="connsiteY26" fmla="*/ 9382 h 10000"/>
              <a:gd name="connsiteX27" fmla="*/ 8470 w 10000"/>
              <a:gd name="connsiteY27" fmla="*/ 9533 h 10000"/>
              <a:gd name="connsiteX28" fmla="*/ 7623 w 10000"/>
              <a:gd name="connsiteY28" fmla="*/ 9847 h 10000"/>
              <a:gd name="connsiteX29" fmla="*/ 6749 w 10000"/>
              <a:gd name="connsiteY29" fmla="*/ 10000 h 10000"/>
              <a:gd name="connsiteX30" fmla="*/ 5875 w 10000"/>
              <a:gd name="connsiteY30" fmla="*/ 10000 h 10000"/>
              <a:gd name="connsiteX31" fmla="*/ 5219 w 10000"/>
              <a:gd name="connsiteY31" fmla="*/ 10000 h 10000"/>
              <a:gd name="connsiteX32" fmla="*/ 4564 w 10000"/>
              <a:gd name="connsiteY32" fmla="*/ 10000 h 10000"/>
              <a:gd name="connsiteX33" fmla="*/ 4126 w 10000"/>
              <a:gd name="connsiteY33" fmla="*/ 10000 h 10000"/>
              <a:gd name="connsiteX34" fmla="*/ 3469 w 10000"/>
              <a:gd name="connsiteY34" fmla="*/ 10000 h 10000"/>
              <a:gd name="connsiteX35" fmla="*/ 3034 w 10000"/>
              <a:gd name="connsiteY35" fmla="*/ 9847 h 10000"/>
              <a:gd name="connsiteX36" fmla="*/ 2597 w 10000"/>
              <a:gd name="connsiteY36" fmla="*/ 9847 h 10000"/>
              <a:gd name="connsiteX37" fmla="*/ 2186 w 10000"/>
              <a:gd name="connsiteY37" fmla="*/ 9690 h 10000"/>
              <a:gd name="connsiteX38" fmla="*/ 1748 w 10000"/>
              <a:gd name="connsiteY38" fmla="*/ 9533 h 10000"/>
              <a:gd name="connsiteX39" fmla="*/ 1531 w 10000"/>
              <a:gd name="connsiteY39" fmla="*/ 9382 h 10000"/>
              <a:gd name="connsiteX40" fmla="*/ 1093 w 10000"/>
              <a:gd name="connsiteY40" fmla="*/ 9071 h 10000"/>
              <a:gd name="connsiteX41" fmla="*/ 875 w 10000"/>
              <a:gd name="connsiteY41" fmla="*/ 8763 h 10000"/>
              <a:gd name="connsiteX42" fmla="*/ 656 w 10000"/>
              <a:gd name="connsiteY42" fmla="*/ 8318 h 10000"/>
              <a:gd name="connsiteX43" fmla="*/ 437 w 10000"/>
              <a:gd name="connsiteY43" fmla="*/ 8008 h 10000"/>
              <a:gd name="connsiteX44" fmla="*/ 219 w 10000"/>
              <a:gd name="connsiteY44" fmla="*/ 7698 h 10000"/>
              <a:gd name="connsiteX45" fmla="*/ 219 w 10000"/>
              <a:gd name="connsiteY45" fmla="*/ 7390 h 10000"/>
              <a:gd name="connsiteX46" fmla="*/ 0 w 10000"/>
              <a:gd name="connsiteY46" fmla="*/ 7079 h 10000"/>
              <a:gd name="connsiteX47" fmla="*/ 0 w 10000"/>
              <a:gd name="connsiteY47" fmla="*/ 6615 h 10000"/>
              <a:gd name="connsiteX48" fmla="*/ 0 w 10000"/>
              <a:gd name="connsiteY48" fmla="*/ 6304 h 10000"/>
              <a:gd name="connsiteX49" fmla="*/ 0 w 10000"/>
              <a:gd name="connsiteY49" fmla="*/ 5685 h 10000"/>
              <a:gd name="connsiteX50" fmla="*/ 0 w 10000"/>
              <a:gd name="connsiteY50" fmla="*/ 5225 h 10000"/>
              <a:gd name="connsiteX51" fmla="*/ 0 w 10000"/>
              <a:gd name="connsiteY51" fmla="*/ 4623 h 10000"/>
              <a:gd name="connsiteX52" fmla="*/ 0 w 10000"/>
              <a:gd name="connsiteY52" fmla="*/ 2148 h 10000"/>
              <a:gd name="connsiteX53" fmla="*/ 1093 w 10000"/>
              <a:gd name="connsiteY53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52" fmla="*/ 1093 w 10000"/>
              <a:gd name="connsiteY52" fmla="*/ 0 h 10000"/>
              <a:gd name="connsiteX0" fmla="*/ 1093 w 10000"/>
              <a:gd name="connsiteY0" fmla="*/ 0 h 10000"/>
              <a:gd name="connsiteX1" fmla="*/ 1093 w 10000"/>
              <a:gd name="connsiteY1" fmla="*/ 1528 h 10000"/>
              <a:gd name="connsiteX2" fmla="*/ 1093 w 10000"/>
              <a:gd name="connsiteY2" fmla="*/ 2302 h 10000"/>
              <a:gd name="connsiteX3" fmla="*/ 1093 w 10000"/>
              <a:gd name="connsiteY3" fmla="*/ 2920 h 10000"/>
              <a:gd name="connsiteX4" fmla="*/ 875 w 10000"/>
              <a:gd name="connsiteY4" fmla="*/ 3539 h 10000"/>
              <a:gd name="connsiteX5" fmla="*/ 875 w 10000"/>
              <a:gd name="connsiteY5" fmla="*/ 4314 h 10000"/>
              <a:gd name="connsiteX6" fmla="*/ 1093 w 10000"/>
              <a:gd name="connsiteY6" fmla="*/ 5843 h 10000"/>
              <a:gd name="connsiteX7" fmla="*/ 1093 w 10000"/>
              <a:gd name="connsiteY7" fmla="*/ 6459 h 10000"/>
              <a:gd name="connsiteX8" fmla="*/ 1311 w 10000"/>
              <a:gd name="connsiteY8" fmla="*/ 7079 h 10000"/>
              <a:gd name="connsiteX9" fmla="*/ 1531 w 10000"/>
              <a:gd name="connsiteY9" fmla="*/ 7543 h 10000"/>
              <a:gd name="connsiteX10" fmla="*/ 1748 w 10000"/>
              <a:gd name="connsiteY10" fmla="*/ 8008 h 10000"/>
              <a:gd name="connsiteX11" fmla="*/ 1968 w 10000"/>
              <a:gd name="connsiteY11" fmla="*/ 8162 h 10000"/>
              <a:gd name="connsiteX12" fmla="*/ 2405 w 10000"/>
              <a:gd name="connsiteY12" fmla="*/ 8471 h 10000"/>
              <a:gd name="connsiteX13" fmla="*/ 3034 w 10000"/>
              <a:gd name="connsiteY13" fmla="*/ 8471 h 10000"/>
              <a:gd name="connsiteX14" fmla="*/ 3689 w 10000"/>
              <a:gd name="connsiteY14" fmla="*/ 8626 h 10000"/>
              <a:gd name="connsiteX15" fmla="*/ 4344 w 10000"/>
              <a:gd name="connsiteY15" fmla="*/ 8626 h 10000"/>
              <a:gd name="connsiteX16" fmla="*/ 5000 w 10000"/>
              <a:gd name="connsiteY16" fmla="*/ 8626 h 10000"/>
              <a:gd name="connsiteX17" fmla="*/ 5656 w 10000"/>
              <a:gd name="connsiteY17" fmla="*/ 8626 h 10000"/>
              <a:gd name="connsiteX18" fmla="*/ 6312 w 10000"/>
              <a:gd name="connsiteY18" fmla="*/ 8626 h 10000"/>
              <a:gd name="connsiteX19" fmla="*/ 6749 w 10000"/>
              <a:gd name="connsiteY19" fmla="*/ 8471 h 10000"/>
              <a:gd name="connsiteX20" fmla="*/ 7404 w 10000"/>
              <a:gd name="connsiteY20" fmla="*/ 8162 h 10000"/>
              <a:gd name="connsiteX21" fmla="*/ 10000 w 10000"/>
              <a:gd name="connsiteY21" fmla="*/ 8763 h 10000"/>
              <a:gd name="connsiteX22" fmla="*/ 9782 w 10000"/>
              <a:gd name="connsiteY22" fmla="*/ 8918 h 10000"/>
              <a:gd name="connsiteX23" fmla="*/ 9563 w 10000"/>
              <a:gd name="connsiteY23" fmla="*/ 9071 h 10000"/>
              <a:gd name="connsiteX24" fmla="*/ 9345 w 10000"/>
              <a:gd name="connsiteY24" fmla="*/ 9228 h 10000"/>
              <a:gd name="connsiteX25" fmla="*/ 8908 w 10000"/>
              <a:gd name="connsiteY25" fmla="*/ 9382 h 10000"/>
              <a:gd name="connsiteX26" fmla="*/ 8470 w 10000"/>
              <a:gd name="connsiteY26" fmla="*/ 9533 h 10000"/>
              <a:gd name="connsiteX27" fmla="*/ 7623 w 10000"/>
              <a:gd name="connsiteY27" fmla="*/ 9847 h 10000"/>
              <a:gd name="connsiteX28" fmla="*/ 6749 w 10000"/>
              <a:gd name="connsiteY28" fmla="*/ 10000 h 10000"/>
              <a:gd name="connsiteX29" fmla="*/ 5875 w 10000"/>
              <a:gd name="connsiteY29" fmla="*/ 10000 h 10000"/>
              <a:gd name="connsiteX30" fmla="*/ 5219 w 10000"/>
              <a:gd name="connsiteY30" fmla="*/ 10000 h 10000"/>
              <a:gd name="connsiteX31" fmla="*/ 4564 w 10000"/>
              <a:gd name="connsiteY31" fmla="*/ 10000 h 10000"/>
              <a:gd name="connsiteX32" fmla="*/ 4126 w 10000"/>
              <a:gd name="connsiteY32" fmla="*/ 10000 h 10000"/>
              <a:gd name="connsiteX33" fmla="*/ 3469 w 10000"/>
              <a:gd name="connsiteY33" fmla="*/ 10000 h 10000"/>
              <a:gd name="connsiteX34" fmla="*/ 3034 w 10000"/>
              <a:gd name="connsiteY34" fmla="*/ 9847 h 10000"/>
              <a:gd name="connsiteX35" fmla="*/ 2597 w 10000"/>
              <a:gd name="connsiteY35" fmla="*/ 9847 h 10000"/>
              <a:gd name="connsiteX36" fmla="*/ 2186 w 10000"/>
              <a:gd name="connsiteY36" fmla="*/ 9690 h 10000"/>
              <a:gd name="connsiteX37" fmla="*/ 1748 w 10000"/>
              <a:gd name="connsiteY37" fmla="*/ 9533 h 10000"/>
              <a:gd name="connsiteX38" fmla="*/ 1531 w 10000"/>
              <a:gd name="connsiteY38" fmla="*/ 9382 h 10000"/>
              <a:gd name="connsiteX39" fmla="*/ 1093 w 10000"/>
              <a:gd name="connsiteY39" fmla="*/ 9071 h 10000"/>
              <a:gd name="connsiteX40" fmla="*/ 875 w 10000"/>
              <a:gd name="connsiteY40" fmla="*/ 8763 h 10000"/>
              <a:gd name="connsiteX41" fmla="*/ 656 w 10000"/>
              <a:gd name="connsiteY41" fmla="*/ 8318 h 10000"/>
              <a:gd name="connsiteX42" fmla="*/ 437 w 10000"/>
              <a:gd name="connsiteY42" fmla="*/ 8008 h 10000"/>
              <a:gd name="connsiteX43" fmla="*/ 219 w 10000"/>
              <a:gd name="connsiteY43" fmla="*/ 7698 h 10000"/>
              <a:gd name="connsiteX44" fmla="*/ 219 w 10000"/>
              <a:gd name="connsiteY44" fmla="*/ 7390 h 10000"/>
              <a:gd name="connsiteX45" fmla="*/ 0 w 10000"/>
              <a:gd name="connsiteY45" fmla="*/ 7079 h 10000"/>
              <a:gd name="connsiteX46" fmla="*/ 0 w 10000"/>
              <a:gd name="connsiteY46" fmla="*/ 6615 h 10000"/>
              <a:gd name="connsiteX47" fmla="*/ 0 w 10000"/>
              <a:gd name="connsiteY47" fmla="*/ 6304 h 10000"/>
              <a:gd name="connsiteX48" fmla="*/ 0 w 10000"/>
              <a:gd name="connsiteY48" fmla="*/ 5685 h 10000"/>
              <a:gd name="connsiteX49" fmla="*/ 0 w 10000"/>
              <a:gd name="connsiteY49" fmla="*/ 5225 h 10000"/>
              <a:gd name="connsiteX50" fmla="*/ 0 w 10000"/>
              <a:gd name="connsiteY50" fmla="*/ 4623 h 10000"/>
              <a:gd name="connsiteX51" fmla="*/ 0 w 10000"/>
              <a:gd name="connsiteY51" fmla="*/ 2148 h 10000"/>
              <a:gd name="connsiteX0" fmla="*/ 1093 w 10000"/>
              <a:gd name="connsiteY0" fmla="*/ 0 h 10000"/>
              <a:gd name="connsiteX1" fmla="*/ 1093 w 10000"/>
              <a:gd name="connsiteY1" fmla="*/ 2302 h 10000"/>
              <a:gd name="connsiteX2" fmla="*/ 1093 w 10000"/>
              <a:gd name="connsiteY2" fmla="*/ 2920 h 10000"/>
              <a:gd name="connsiteX3" fmla="*/ 875 w 10000"/>
              <a:gd name="connsiteY3" fmla="*/ 3539 h 10000"/>
              <a:gd name="connsiteX4" fmla="*/ 875 w 10000"/>
              <a:gd name="connsiteY4" fmla="*/ 4314 h 10000"/>
              <a:gd name="connsiteX5" fmla="*/ 1093 w 10000"/>
              <a:gd name="connsiteY5" fmla="*/ 5843 h 10000"/>
              <a:gd name="connsiteX6" fmla="*/ 1093 w 10000"/>
              <a:gd name="connsiteY6" fmla="*/ 6459 h 10000"/>
              <a:gd name="connsiteX7" fmla="*/ 1311 w 10000"/>
              <a:gd name="connsiteY7" fmla="*/ 7079 h 10000"/>
              <a:gd name="connsiteX8" fmla="*/ 1531 w 10000"/>
              <a:gd name="connsiteY8" fmla="*/ 7543 h 10000"/>
              <a:gd name="connsiteX9" fmla="*/ 1748 w 10000"/>
              <a:gd name="connsiteY9" fmla="*/ 8008 h 10000"/>
              <a:gd name="connsiteX10" fmla="*/ 1968 w 10000"/>
              <a:gd name="connsiteY10" fmla="*/ 8162 h 10000"/>
              <a:gd name="connsiteX11" fmla="*/ 2405 w 10000"/>
              <a:gd name="connsiteY11" fmla="*/ 8471 h 10000"/>
              <a:gd name="connsiteX12" fmla="*/ 3034 w 10000"/>
              <a:gd name="connsiteY12" fmla="*/ 8471 h 10000"/>
              <a:gd name="connsiteX13" fmla="*/ 3689 w 10000"/>
              <a:gd name="connsiteY13" fmla="*/ 8626 h 10000"/>
              <a:gd name="connsiteX14" fmla="*/ 4344 w 10000"/>
              <a:gd name="connsiteY14" fmla="*/ 8626 h 10000"/>
              <a:gd name="connsiteX15" fmla="*/ 5000 w 10000"/>
              <a:gd name="connsiteY15" fmla="*/ 8626 h 10000"/>
              <a:gd name="connsiteX16" fmla="*/ 5656 w 10000"/>
              <a:gd name="connsiteY16" fmla="*/ 8626 h 10000"/>
              <a:gd name="connsiteX17" fmla="*/ 6312 w 10000"/>
              <a:gd name="connsiteY17" fmla="*/ 8626 h 10000"/>
              <a:gd name="connsiteX18" fmla="*/ 6749 w 10000"/>
              <a:gd name="connsiteY18" fmla="*/ 8471 h 10000"/>
              <a:gd name="connsiteX19" fmla="*/ 7404 w 10000"/>
              <a:gd name="connsiteY19" fmla="*/ 8162 h 10000"/>
              <a:gd name="connsiteX20" fmla="*/ 10000 w 10000"/>
              <a:gd name="connsiteY20" fmla="*/ 8763 h 10000"/>
              <a:gd name="connsiteX21" fmla="*/ 9782 w 10000"/>
              <a:gd name="connsiteY21" fmla="*/ 8918 h 10000"/>
              <a:gd name="connsiteX22" fmla="*/ 9563 w 10000"/>
              <a:gd name="connsiteY22" fmla="*/ 9071 h 10000"/>
              <a:gd name="connsiteX23" fmla="*/ 9345 w 10000"/>
              <a:gd name="connsiteY23" fmla="*/ 9228 h 10000"/>
              <a:gd name="connsiteX24" fmla="*/ 8908 w 10000"/>
              <a:gd name="connsiteY24" fmla="*/ 9382 h 10000"/>
              <a:gd name="connsiteX25" fmla="*/ 8470 w 10000"/>
              <a:gd name="connsiteY25" fmla="*/ 9533 h 10000"/>
              <a:gd name="connsiteX26" fmla="*/ 7623 w 10000"/>
              <a:gd name="connsiteY26" fmla="*/ 9847 h 10000"/>
              <a:gd name="connsiteX27" fmla="*/ 6749 w 10000"/>
              <a:gd name="connsiteY27" fmla="*/ 10000 h 10000"/>
              <a:gd name="connsiteX28" fmla="*/ 5875 w 10000"/>
              <a:gd name="connsiteY28" fmla="*/ 10000 h 10000"/>
              <a:gd name="connsiteX29" fmla="*/ 5219 w 10000"/>
              <a:gd name="connsiteY29" fmla="*/ 10000 h 10000"/>
              <a:gd name="connsiteX30" fmla="*/ 4564 w 10000"/>
              <a:gd name="connsiteY30" fmla="*/ 10000 h 10000"/>
              <a:gd name="connsiteX31" fmla="*/ 4126 w 10000"/>
              <a:gd name="connsiteY31" fmla="*/ 10000 h 10000"/>
              <a:gd name="connsiteX32" fmla="*/ 3469 w 10000"/>
              <a:gd name="connsiteY32" fmla="*/ 10000 h 10000"/>
              <a:gd name="connsiteX33" fmla="*/ 3034 w 10000"/>
              <a:gd name="connsiteY33" fmla="*/ 9847 h 10000"/>
              <a:gd name="connsiteX34" fmla="*/ 2597 w 10000"/>
              <a:gd name="connsiteY34" fmla="*/ 9847 h 10000"/>
              <a:gd name="connsiteX35" fmla="*/ 2186 w 10000"/>
              <a:gd name="connsiteY35" fmla="*/ 9690 h 10000"/>
              <a:gd name="connsiteX36" fmla="*/ 1748 w 10000"/>
              <a:gd name="connsiteY36" fmla="*/ 9533 h 10000"/>
              <a:gd name="connsiteX37" fmla="*/ 1531 w 10000"/>
              <a:gd name="connsiteY37" fmla="*/ 9382 h 10000"/>
              <a:gd name="connsiteX38" fmla="*/ 1093 w 10000"/>
              <a:gd name="connsiteY38" fmla="*/ 9071 h 10000"/>
              <a:gd name="connsiteX39" fmla="*/ 875 w 10000"/>
              <a:gd name="connsiteY39" fmla="*/ 8763 h 10000"/>
              <a:gd name="connsiteX40" fmla="*/ 656 w 10000"/>
              <a:gd name="connsiteY40" fmla="*/ 8318 h 10000"/>
              <a:gd name="connsiteX41" fmla="*/ 437 w 10000"/>
              <a:gd name="connsiteY41" fmla="*/ 8008 h 10000"/>
              <a:gd name="connsiteX42" fmla="*/ 219 w 10000"/>
              <a:gd name="connsiteY42" fmla="*/ 7698 h 10000"/>
              <a:gd name="connsiteX43" fmla="*/ 219 w 10000"/>
              <a:gd name="connsiteY43" fmla="*/ 7390 h 10000"/>
              <a:gd name="connsiteX44" fmla="*/ 0 w 10000"/>
              <a:gd name="connsiteY44" fmla="*/ 7079 h 10000"/>
              <a:gd name="connsiteX45" fmla="*/ 0 w 10000"/>
              <a:gd name="connsiteY45" fmla="*/ 6615 h 10000"/>
              <a:gd name="connsiteX46" fmla="*/ 0 w 10000"/>
              <a:gd name="connsiteY46" fmla="*/ 6304 h 10000"/>
              <a:gd name="connsiteX47" fmla="*/ 0 w 10000"/>
              <a:gd name="connsiteY47" fmla="*/ 5685 h 10000"/>
              <a:gd name="connsiteX48" fmla="*/ 0 w 10000"/>
              <a:gd name="connsiteY48" fmla="*/ 5225 h 10000"/>
              <a:gd name="connsiteX49" fmla="*/ 0 w 10000"/>
              <a:gd name="connsiteY49" fmla="*/ 4623 h 10000"/>
              <a:gd name="connsiteX50" fmla="*/ 0 w 10000"/>
              <a:gd name="connsiteY50" fmla="*/ 2148 h 10000"/>
              <a:gd name="connsiteX0" fmla="*/ 1093 w 10000"/>
              <a:gd name="connsiteY0" fmla="*/ 154 h 7852"/>
              <a:gd name="connsiteX1" fmla="*/ 1093 w 10000"/>
              <a:gd name="connsiteY1" fmla="*/ 772 h 7852"/>
              <a:gd name="connsiteX2" fmla="*/ 875 w 10000"/>
              <a:gd name="connsiteY2" fmla="*/ 1391 h 7852"/>
              <a:gd name="connsiteX3" fmla="*/ 875 w 10000"/>
              <a:gd name="connsiteY3" fmla="*/ 2166 h 7852"/>
              <a:gd name="connsiteX4" fmla="*/ 1093 w 10000"/>
              <a:gd name="connsiteY4" fmla="*/ 3695 h 7852"/>
              <a:gd name="connsiteX5" fmla="*/ 1093 w 10000"/>
              <a:gd name="connsiteY5" fmla="*/ 4311 h 7852"/>
              <a:gd name="connsiteX6" fmla="*/ 1311 w 10000"/>
              <a:gd name="connsiteY6" fmla="*/ 4931 h 7852"/>
              <a:gd name="connsiteX7" fmla="*/ 1531 w 10000"/>
              <a:gd name="connsiteY7" fmla="*/ 5395 h 7852"/>
              <a:gd name="connsiteX8" fmla="*/ 1748 w 10000"/>
              <a:gd name="connsiteY8" fmla="*/ 5860 h 7852"/>
              <a:gd name="connsiteX9" fmla="*/ 1968 w 10000"/>
              <a:gd name="connsiteY9" fmla="*/ 6014 h 7852"/>
              <a:gd name="connsiteX10" fmla="*/ 2405 w 10000"/>
              <a:gd name="connsiteY10" fmla="*/ 6323 h 7852"/>
              <a:gd name="connsiteX11" fmla="*/ 3034 w 10000"/>
              <a:gd name="connsiteY11" fmla="*/ 6323 h 7852"/>
              <a:gd name="connsiteX12" fmla="*/ 3689 w 10000"/>
              <a:gd name="connsiteY12" fmla="*/ 6478 h 7852"/>
              <a:gd name="connsiteX13" fmla="*/ 4344 w 10000"/>
              <a:gd name="connsiteY13" fmla="*/ 6478 h 7852"/>
              <a:gd name="connsiteX14" fmla="*/ 5000 w 10000"/>
              <a:gd name="connsiteY14" fmla="*/ 6478 h 7852"/>
              <a:gd name="connsiteX15" fmla="*/ 5656 w 10000"/>
              <a:gd name="connsiteY15" fmla="*/ 6478 h 7852"/>
              <a:gd name="connsiteX16" fmla="*/ 6312 w 10000"/>
              <a:gd name="connsiteY16" fmla="*/ 6478 h 7852"/>
              <a:gd name="connsiteX17" fmla="*/ 6749 w 10000"/>
              <a:gd name="connsiteY17" fmla="*/ 6323 h 7852"/>
              <a:gd name="connsiteX18" fmla="*/ 7404 w 10000"/>
              <a:gd name="connsiteY18" fmla="*/ 6014 h 7852"/>
              <a:gd name="connsiteX19" fmla="*/ 10000 w 10000"/>
              <a:gd name="connsiteY19" fmla="*/ 6615 h 7852"/>
              <a:gd name="connsiteX20" fmla="*/ 9782 w 10000"/>
              <a:gd name="connsiteY20" fmla="*/ 6770 h 7852"/>
              <a:gd name="connsiteX21" fmla="*/ 9563 w 10000"/>
              <a:gd name="connsiteY21" fmla="*/ 6923 h 7852"/>
              <a:gd name="connsiteX22" fmla="*/ 9345 w 10000"/>
              <a:gd name="connsiteY22" fmla="*/ 7080 h 7852"/>
              <a:gd name="connsiteX23" fmla="*/ 8908 w 10000"/>
              <a:gd name="connsiteY23" fmla="*/ 7234 h 7852"/>
              <a:gd name="connsiteX24" fmla="*/ 8470 w 10000"/>
              <a:gd name="connsiteY24" fmla="*/ 7385 h 7852"/>
              <a:gd name="connsiteX25" fmla="*/ 7623 w 10000"/>
              <a:gd name="connsiteY25" fmla="*/ 7699 h 7852"/>
              <a:gd name="connsiteX26" fmla="*/ 6749 w 10000"/>
              <a:gd name="connsiteY26" fmla="*/ 7852 h 7852"/>
              <a:gd name="connsiteX27" fmla="*/ 5875 w 10000"/>
              <a:gd name="connsiteY27" fmla="*/ 7852 h 7852"/>
              <a:gd name="connsiteX28" fmla="*/ 5219 w 10000"/>
              <a:gd name="connsiteY28" fmla="*/ 7852 h 7852"/>
              <a:gd name="connsiteX29" fmla="*/ 4564 w 10000"/>
              <a:gd name="connsiteY29" fmla="*/ 7852 h 7852"/>
              <a:gd name="connsiteX30" fmla="*/ 4126 w 10000"/>
              <a:gd name="connsiteY30" fmla="*/ 7852 h 7852"/>
              <a:gd name="connsiteX31" fmla="*/ 3469 w 10000"/>
              <a:gd name="connsiteY31" fmla="*/ 7852 h 7852"/>
              <a:gd name="connsiteX32" fmla="*/ 3034 w 10000"/>
              <a:gd name="connsiteY32" fmla="*/ 7699 h 7852"/>
              <a:gd name="connsiteX33" fmla="*/ 2597 w 10000"/>
              <a:gd name="connsiteY33" fmla="*/ 7699 h 7852"/>
              <a:gd name="connsiteX34" fmla="*/ 2186 w 10000"/>
              <a:gd name="connsiteY34" fmla="*/ 7542 h 7852"/>
              <a:gd name="connsiteX35" fmla="*/ 1748 w 10000"/>
              <a:gd name="connsiteY35" fmla="*/ 7385 h 7852"/>
              <a:gd name="connsiteX36" fmla="*/ 1531 w 10000"/>
              <a:gd name="connsiteY36" fmla="*/ 7234 h 7852"/>
              <a:gd name="connsiteX37" fmla="*/ 1093 w 10000"/>
              <a:gd name="connsiteY37" fmla="*/ 6923 h 7852"/>
              <a:gd name="connsiteX38" fmla="*/ 875 w 10000"/>
              <a:gd name="connsiteY38" fmla="*/ 6615 h 7852"/>
              <a:gd name="connsiteX39" fmla="*/ 656 w 10000"/>
              <a:gd name="connsiteY39" fmla="*/ 6170 h 7852"/>
              <a:gd name="connsiteX40" fmla="*/ 437 w 10000"/>
              <a:gd name="connsiteY40" fmla="*/ 5860 h 7852"/>
              <a:gd name="connsiteX41" fmla="*/ 219 w 10000"/>
              <a:gd name="connsiteY41" fmla="*/ 5550 h 7852"/>
              <a:gd name="connsiteX42" fmla="*/ 219 w 10000"/>
              <a:gd name="connsiteY42" fmla="*/ 5242 h 7852"/>
              <a:gd name="connsiteX43" fmla="*/ 0 w 10000"/>
              <a:gd name="connsiteY43" fmla="*/ 4931 h 7852"/>
              <a:gd name="connsiteX44" fmla="*/ 0 w 10000"/>
              <a:gd name="connsiteY44" fmla="*/ 4467 h 7852"/>
              <a:gd name="connsiteX45" fmla="*/ 0 w 10000"/>
              <a:gd name="connsiteY45" fmla="*/ 4156 h 7852"/>
              <a:gd name="connsiteX46" fmla="*/ 0 w 10000"/>
              <a:gd name="connsiteY46" fmla="*/ 3537 h 7852"/>
              <a:gd name="connsiteX47" fmla="*/ 0 w 10000"/>
              <a:gd name="connsiteY47" fmla="*/ 3077 h 7852"/>
              <a:gd name="connsiteX48" fmla="*/ 0 w 10000"/>
              <a:gd name="connsiteY48" fmla="*/ 2475 h 7852"/>
              <a:gd name="connsiteX49" fmla="*/ 0 w 10000"/>
              <a:gd name="connsiteY49" fmla="*/ 0 h 7852"/>
              <a:gd name="connsiteX0" fmla="*/ 1093 w 10000"/>
              <a:gd name="connsiteY0" fmla="*/ 0 h 9804"/>
              <a:gd name="connsiteX1" fmla="*/ 1093 w 10000"/>
              <a:gd name="connsiteY1" fmla="*/ 787 h 9804"/>
              <a:gd name="connsiteX2" fmla="*/ 875 w 10000"/>
              <a:gd name="connsiteY2" fmla="*/ 1576 h 9804"/>
              <a:gd name="connsiteX3" fmla="*/ 875 w 10000"/>
              <a:gd name="connsiteY3" fmla="*/ 2563 h 9804"/>
              <a:gd name="connsiteX4" fmla="*/ 1093 w 10000"/>
              <a:gd name="connsiteY4" fmla="*/ 4510 h 9804"/>
              <a:gd name="connsiteX5" fmla="*/ 1093 w 10000"/>
              <a:gd name="connsiteY5" fmla="*/ 5294 h 9804"/>
              <a:gd name="connsiteX6" fmla="*/ 1311 w 10000"/>
              <a:gd name="connsiteY6" fmla="*/ 6084 h 9804"/>
              <a:gd name="connsiteX7" fmla="*/ 1531 w 10000"/>
              <a:gd name="connsiteY7" fmla="*/ 6675 h 9804"/>
              <a:gd name="connsiteX8" fmla="*/ 1748 w 10000"/>
              <a:gd name="connsiteY8" fmla="*/ 7267 h 9804"/>
              <a:gd name="connsiteX9" fmla="*/ 1968 w 10000"/>
              <a:gd name="connsiteY9" fmla="*/ 7463 h 9804"/>
              <a:gd name="connsiteX10" fmla="*/ 2405 w 10000"/>
              <a:gd name="connsiteY10" fmla="*/ 7857 h 9804"/>
              <a:gd name="connsiteX11" fmla="*/ 3034 w 10000"/>
              <a:gd name="connsiteY11" fmla="*/ 7857 h 9804"/>
              <a:gd name="connsiteX12" fmla="*/ 3689 w 10000"/>
              <a:gd name="connsiteY12" fmla="*/ 8054 h 9804"/>
              <a:gd name="connsiteX13" fmla="*/ 4344 w 10000"/>
              <a:gd name="connsiteY13" fmla="*/ 8054 h 9804"/>
              <a:gd name="connsiteX14" fmla="*/ 5000 w 10000"/>
              <a:gd name="connsiteY14" fmla="*/ 8054 h 9804"/>
              <a:gd name="connsiteX15" fmla="*/ 5656 w 10000"/>
              <a:gd name="connsiteY15" fmla="*/ 8054 h 9804"/>
              <a:gd name="connsiteX16" fmla="*/ 6312 w 10000"/>
              <a:gd name="connsiteY16" fmla="*/ 8054 h 9804"/>
              <a:gd name="connsiteX17" fmla="*/ 6749 w 10000"/>
              <a:gd name="connsiteY17" fmla="*/ 7857 h 9804"/>
              <a:gd name="connsiteX18" fmla="*/ 7404 w 10000"/>
              <a:gd name="connsiteY18" fmla="*/ 7463 h 9804"/>
              <a:gd name="connsiteX19" fmla="*/ 10000 w 10000"/>
              <a:gd name="connsiteY19" fmla="*/ 8229 h 9804"/>
              <a:gd name="connsiteX20" fmla="*/ 9782 w 10000"/>
              <a:gd name="connsiteY20" fmla="*/ 8426 h 9804"/>
              <a:gd name="connsiteX21" fmla="*/ 9563 w 10000"/>
              <a:gd name="connsiteY21" fmla="*/ 8621 h 9804"/>
              <a:gd name="connsiteX22" fmla="*/ 9345 w 10000"/>
              <a:gd name="connsiteY22" fmla="*/ 8821 h 9804"/>
              <a:gd name="connsiteX23" fmla="*/ 8908 w 10000"/>
              <a:gd name="connsiteY23" fmla="*/ 9017 h 9804"/>
              <a:gd name="connsiteX24" fmla="*/ 8470 w 10000"/>
              <a:gd name="connsiteY24" fmla="*/ 9209 h 9804"/>
              <a:gd name="connsiteX25" fmla="*/ 7623 w 10000"/>
              <a:gd name="connsiteY25" fmla="*/ 9609 h 9804"/>
              <a:gd name="connsiteX26" fmla="*/ 6749 w 10000"/>
              <a:gd name="connsiteY26" fmla="*/ 9804 h 9804"/>
              <a:gd name="connsiteX27" fmla="*/ 5875 w 10000"/>
              <a:gd name="connsiteY27" fmla="*/ 9804 h 9804"/>
              <a:gd name="connsiteX28" fmla="*/ 5219 w 10000"/>
              <a:gd name="connsiteY28" fmla="*/ 9804 h 9804"/>
              <a:gd name="connsiteX29" fmla="*/ 4564 w 10000"/>
              <a:gd name="connsiteY29" fmla="*/ 9804 h 9804"/>
              <a:gd name="connsiteX30" fmla="*/ 4126 w 10000"/>
              <a:gd name="connsiteY30" fmla="*/ 9804 h 9804"/>
              <a:gd name="connsiteX31" fmla="*/ 3469 w 10000"/>
              <a:gd name="connsiteY31" fmla="*/ 9804 h 9804"/>
              <a:gd name="connsiteX32" fmla="*/ 3034 w 10000"/>
              <a:gd name="connsiteY32" fmla="*/ 9609 h 9804"/>
              <a:gd name="connsiteX33" fmla="*/ 2597 w 10000"/>
              <a:gd name="connsiteY33" fmla="*/ 9609 h 9804"/>
              <a:gd name="connsiteX34" fmla="*/ 2186 w 10000"/>
              <a:gd name="connsiteY34" fmla="*/ 9409 h 9804"/>
              <a:gd name="connsiteX35" fmla="*/ 1748 w 10000"/>
              <a:gd name="connsiteY35" fmla="*/ 9209 h 9804"/>
              <a:gd name="connsiteX36" fmla="*/ 1531 w 10000"/>
              <a:gd name="connsiteY36" fmla="*/ 9017 h 9804"/>
              <a:gd name="connsiteX37" fmla="*/ 1093 w 10000"/>
              <a:gd name="connsiteY37" fmla="*/ 8621 h 9804"/>
              <a:gd name="connsiteX38" fmla="*/ 875 w 10000"/>
              <a:gd name="connsiteY38" fmla="*/ 8229 h 9804"/>
              <a:gd name="connsiteX39" fmla="*/ 656 w 10000"/>
              <a:gd name="connsiteY39" fmla="*/ 7662 h 9804"/>
              <a:gd name="connsiteX40" fmla="*/ 437 w 10000"/>
              <a:gd name="connsiteY40" fmla="*/ 7267 h 9804"/>
              <a:gd name="connsiteX41" fmla="*/ 219 w 10000"/>
              <a:gd name="connsiteY41" fmla="*/ 6872 h 9804"/>
              <a:gd name="connsiteX42" fmla="*/ 219 w 10000"/>
              <a:gd name="connsiteY42" fmla="*/ 6480 h 9804"/>
              <a:gd name="connsiteX43" fmla="*/ 0 w 10000"/>
              <a:gd name="connsiteY43" fmla="*/ 6084 h 9804"/>
              <a:gd name="connsiteX44" fmla="*/ 0 w 10000"/>
              <a:gd name="connsiteY44" fmla="*/ 5493 h 9804"/>
              <a:gd name="connsiteX45" fmla="*/ 0 w 10000"/>
              <a:gd name="connsiteY45" fmla="*/ 5097 h 9804"/>
              <a:gd name="connsiteX46" fmla="*/ 0 w 10000"/>
              <a:gd name="connsiteY46" fmla="*/ 4309 h 9804"/>
              <a:gd name="connsiteX47" fmla="*/ 0 w 10000"/>
              <a:gd name="connsiteY47" fmla="*/ 3723 h 9804"/>
              <a:gd name="connsiteX48" fmla="*/ 0 w 10000"/>
              <a:gd name="connsiteY48" fmla="*/ 2956 h 9804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875 w 10000"/>
              <a:gd name="connsiteY3" fmla="*/ 2614 h 10000"/>
              <a:gd name="connsiteX4" fmla="*/ 1093 w 10000"/>
              <a:gd name="connsiteY4" fmla="*/ 4600 h 10000"/>
              <a:gd name="connsiteX5" fmla="*/ 1093 w 10000"/>
              <a:gd name="connsiteY5" fmla="*/ 5400 h 10000"/>
              <a:gd name="connsiteX6" fmla="*/ 1311 w 10000"/>
              <a:gd name="connsiteY6" fmla="*/ 6206 h 10000"/>
              <a:gd name="connsiteX7" fmla="*/ 1531 w 10000"/>
              <a:gd name="connsiteY7" fmla="*/ 6808 h 10000"/>
              <a:gd name="connsiteX8" fmla="*/ 1748 w 10000"/>
              <a:gd name="connsiteY8" fmla="*/ 7412 h 10000"/>
              <a:gd name="connsiteX9" fmla="*/ 1968 w 10000"/>
              <a:gd name="connsiteY9" fmla="*/ 7612 h 10000"/>
              <a:gd name="connsiteX10" fmla="*/ 2405 w 10000"/>
              <a:gd name="connsiteY10" fmla="*/ 8014 h 10000"/>
              <a:gd name="connsiteX11" fmla="*/ 3034 w 10000"/>
              <a:gd name="connsiteY11" fmla="*/ 8014 h 10000"/>
              <a:gd name="connsiteX12" fmla="*/ 3689 w 10000"/>
              <a:gd name="connsiteY12" fmla="*/ 8215 h 10000"/>
              <a:gd name="connsiteX13" fmla="*/ 4344 w 10000"/>
              <a:gd name="connsiteY13" fmla="*/ 8215 h 10000"/>
              <a:gd name="connsiteX14" fmla="*/ 5000 w 10000"/>
              <a:gd name="connsiteY14" fmla="*/ 8215 h 10000"/>
              <a:gd name="connsiteX15" fmla="*/ 5656 w 10000"/>
              <a:gd name="connsiteY15" fmla="*/ 8215 h 10000"/>
              <a:gd name="connsiteX16" fmla="*/ 6312 w 10000"/>
              <a:gd name="connsiteY16" fmla="*/ 8215 h 10000"/>
              <a:gd name="connsiteX17" fmla="*/ 6749 w 10000"/>
              <a:gd name="connsiteY17" fmla="*/ 8014 h 10000"/>
              <a:gd name="connsiteX18" fmla="*/ 7404 w 10000"/>
              <a:gd name="connsiteY18" fmla="*/ 7612 h 10000"/>
              <a:gd name="connsiteX19" fmla="*/ 10000 w 10000"/>
              <a:gd name="connsiteY19" fmla="*/ 8394 h 10000"/>
              <a:gd name="connsiteX20" fmla="*/ 9782 w 10000"/>
              <a:gd name="connsiteY20" fmla="*/ 8594 h 10000"/>
              <a:gd name="connsiteX21" fmla="*/ 9563 w 10000"/>
              <a:gd name="connsiteY21" fmla="*/ 8793 h 10000"/>
              <a:gd name="connsiteX22" fmla="*/ 9345 w 10000"/>
              <a:gd name="connsiteY22" fmla="*/ 8997 h 10000"/>
              <a:gd name="connsiteX23" fmla="*/ 8908 w 10000"/>
              <a:gd name="connsiteY23" fmla="*/ 9197 h 10000"/>
              <a:gd name="connsiteX24" fmla="*/ 8470 w 10000"/>
              <a:gd name="connsiteY24" fmla="*/ 9393 h 10000"/>
              <a:gd name="connsiteX25" fmla="*/ 7623 w 10000"/>
              <a:gd name="connsiteY25" fmla="*/ 9801 h 10000"/>
              <a:gd name="connsiteX26" fmla="*/ 6749 w 10000"/>
              <a:gd name="connsiteY26" fmla="*/ 10000 h 10000"/>
              <a:gd name="connsiteX27" fmla="*/ 5875 w 10000"/>
              <a:gd name="connsiteY27" fmla="*/ 10000 h 10000"/>
              <a:gd name="connsiteX28" fmla="*/ 5219 w 10000"/>
              <a:gd name="connsiteY28" fmla="*/ 10000 h 10000"/>
              <a:gd name="connsiteX29" fmla="*/ 4564 w 10000"/>
              <a:gd name="connsiteY29" fmla="*/ 10000 h 10000"/>
              <a:gd name="connsiteX30" fmla="*/ 4126 w 10000"/>
              <a:gd name="connsiteY30" fmla="*/ 10000 h 10000"/>
              <a:gd name="connsiteX31" fmla="*/ 3469 w 10000"/>
              <a:gd name="connsiteY31" fmla="*/ 10000 h 10000"/>
              <a:gd name="connsiteX32" fmla="*/ 3034 w 10000"/>
              <a:gd name="connsiteY32" fmla="*/ 9801 h 10000"/>
              <a:gd name="connsiteX33" fmla="*/ 2597 w 10000"/>
              <a:gd name="connsiteY33" fmla="*/ 9801 h 10000"/>
              <a:gd name="connsiteX34" fmla="*/ 2186 w 10000"/>
              <a:gd name="connsiteY34" fmla="*/ 9597 h 10000"/>
              <a:gd name="connsiteX35" fmla="*/ 1748 w 10000"/>
              <a:gd name="connsiteY35" fmla="*/ 9393 h 10000"/>
              <a:gd name="connsiteX36" fmla="*/ 1531 w 10000"/>
              <a:gd name="connsiteY36" fmla="*/ 9197 h 10000"/>
              <a:gd name="connsiteX37" fmla="*/ 1093 w 10000"/>
              <a:gd name="connsiteY37" fmla="*/ 8793 h 10000"/>
              <a:gd name="connsiteX38" fmla="*/ 875 w 10000"/>
              <a:gd name="connsiteY38" fmla="*/ 8394 h 10000"/>
              <a:gd name="connsiteX39" fmla="*/ 656 w 10000"/>
              <a:gd name="connsiteY39" fmla="*/ 7815 h 10000"/>
              <a:gd name="connsiteX40" fmla="*/ 437 w 10000"/>
              <a:gd name="connsiteY40" fmla="*/ 7412 h 10000"/>
              <a:gd name="connsiteX41" fmla="*/ 219 w 10000"/>
              <a:gd name="connsiteY41" fmla="*/ 7009 h 10000"/>
              <a:gd name="connsiteX42" fmla="*/ 219 w 10000"/>
              <a:gd name="connsiteY42" fmla="*/ 6610 h 10000"/>
              <a:gd name="connsiteX43" fmla="*/ 0 w 10000"/>
              <a:gd name="connsiteY43" fmla="*/ 6206 h 10000"/>
              <a:gd name="connsiteX44" fmla="*/ 0 w 10000"/>
              <a:gd name="connsiteY44" fmla="*/ 5603 h 10000"/>
              <a:gd name="connsiteX45" fmla="*/ 0 w 10000"/>
              <a:gd name="connsiteY45" fmla="*/ 5199 h 10000"/>
              <a:gd name="connsiteX46" fmla="*/ 0 w 10000"/>
              <a:gd name="connsiteY46" fmla="*/ 4395 h 10000"/>
              <a:gd name="connsiteX47" fmla="*/ 0 w 10000"/>
              <a:gd name="connsiteY47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875 w 10000"/>
              <a:gd name="connsiteY2" fmla="*/ 1608 h 10000"/>
              <a:gd name="connsiteX3" fmla="*/ 1093 w 10000"/>
              <a:gd name="connsiteY3" fmla="*/ 4600 h 10000"/>
              <a:gd name="connsiteX4" fmla="*/ 1093 w 10000"/>
              <a:gd name="connsiteY4" fmla="*/ 5400 h 10000"/>
              <a:gd name="connsiteX5" fmla="*/ 1311 w 10000"/>
              <a:gd name="connsiteY5" fmla="*/ 6206 h 10000"/>
              <a:gd name="connsiteX6" fmla="*/ 1531 w 10000"/>
              <a:gd name="connsiteY6" fmla="*/ 6808 h 10000"/>
              <a:gd name="connsiteX7" fmla="*/ 1748 w 10000"/>
              <a:gd name="connsiteY7" fmla="*/ 7412 h 10000"/>
              <a:gd name="connsiteX8" fmla="*/ 1968 w 10000"/>
              <a:gd name="connsiteY8" fmla="*/ 7612 h 10000"/>
              <a:gd name="connsiteX9" fmla="*/ 2405 w 10000"/>
              <a:gd name="connsiteY9" fmla="*/ 8014 h 10000"/>
              <a:gd name="connsiteX10" fmla="*/ 3034 w 10000"/>
              <a:gd name="connsiteY10" fmla="*/ 8014 h 10000"/>
              <a:gd name="connsiteX11" fmla="*/ 3689 w 10000"/>
              <a:gd name="connsiteY11" fmla="*/ 8215 h 10000"/>
              <a:gd name="connsiteX12" fmla="*/ 4344 w 10000"/>
              <a:gd name="connsiteY12" fmla="*/ 8215 h 10000"/>
              <a:gd name="connsiteX13" fmla="*/ 5000 w 10000"/>
              <a:gd name="connsiteY13" fmla="*/ 8215 h 10000"/>
              <a:gd name="connsiteX14" fmla="*/ 5656 w 10000"/>
              <a:gd name="connsiteY14" fmla="*/ 8215 h 10000"/>
              <a:gd name="connsiteX15" fmla="*/ 6312 w 10000"/>
              <a:gd name="connsiteY15" fmla="*/ 8215 h 10000"/>
              <a:gd name="connsiteX16" fmla="*/ 6749 w 10000"/>
              <a:gd name="connsiteY16" fmla="*/ 8014 h 10000"/>
              <a:gd name="connsiteX17" fmla="*/ 7404 w 10000"/>
              <a:gd name="connsiteY17" fmla="*/ 7612 h 10000"/>
              <a:gd name="connsiteX18" fmla="*/ 10000 w 10000"/>
              <a:gd name="connsiteY18" fmla="*/ 8394 h 10000"/>
              <a:gd name="connsiteX19" fmla="*/ 9782 w 10000"/>
              <a:gd name="connsiteY19" fmla="*/ 8594 h 10000"/>
              <a:gd name="connsiteX20" fmla="*/ 9563 w 10000"/>
              <a:gd name="connsiteY20" fmla="*/ 8793 h 10000"/>
              <a:gd name="connsiteX21" fmla="*/ 9345 w 10000"/>
              <a:gd name="connsiteY21" fmla="*/ 8997 h 10000"/>
              <a:gd name="connsiteX22" fmla="*/ 8908 w 10000"/>
              <a:gd name="connsiteY22" fmla="*/ 9197 h 10000"/>
              <a:gd name="connsiteX23" fmla="*/ 8470 w 10000"/>
              <a:gd name="connsiteY23" fmla="*/ 9393 h 10000"/>
              <a:gd name="connsiteX24" fmla="*/ 7623 w 10000"/>
              <a:gd name="connsiteY24" fmla="*/ 9801 h 10000"/>
              <a:gd name="connsiteX25" fmla="*/ 6749 w 10000"/>
              <a:gd name="connsiteY25" fmla="*/ 10000 h 10000"/>
              <a:gd name="connsiteX26" fmla="*/ 5875 w 10000"/>
              <a:gd name="connsiteY26" fmla="*/ 10000 h 10000"/>
              <a:gd name="connsiteX27" fmla="*/ 5219 w 10000"/>
              <a:gd name="connsiteY27" fmla="*/ 10000 h 10000"/>
              <a:gd name="connsiteX28" fmla="*/ 4564 w 10000"/>
              <a:gd name="connsiteY28" fmla="*/ 10000 h 10000"/>
              <a:gd name="connsiteX29" fmla="*/ 4126 w 10000"/>
              <a:gd name="connsiteY29" fmla="*/ 10000 h 10000"/>
              <a:gd name="connsiteX30" fmla="*/ 3469 w 10000"/>
              <a:gd name="connsiteY30" fmla="*/ 10000 h 10000"/>
              <a:gd name="connsiteX31" fmla="*/ 3034 w 10000"/>
              <a:gd name="connsiteY31" fmla="*/ 9801 h 10000"/>
              <a:gd name="connsiteX32" fmla="*/ 2597 w 10000"/>
              <a:gd name="connsiteY32" fmla="*/ 9801 h 10000"/>
              <a:gd name="connsiteX33" fmla="*/ 2186 w 10000"/>
              <a:gd name="connsiteY33" fmla="*/ 9597 h 10000"/>
              <a:gd name="connsiteX34" fmla="*/ 1748 w 10000"/>
              <a:gd name="connsiteY34" fmla="*/ 9393 h 10000"/>
              <a:gd name="connsiteX35" fmla="*/ 1531 w 10000"/>
              <a:gd name="connsiteY35" fmla="*/ 9197 h 10000"/>
              <a:gd name="connsiteX36" fmla="*/ 1093 w 10000"/>
              <a:gd name="connsiteY36" fmla="*/ 8793 h 10000"/>
              <a:gd name="connsiteX37" fmla="*/ 875 w 10000"/>
              <a:gd name="connsiteY37" fmla="*/ 8394 h 10000"/>
              <a:gd name="connsiteX38" fmla="*/ 656 w 10000"/>
              <a:gd name="connsiteY38" fmla="*/ 7815 h 10000"/>
              <a:gd name="connsiteX39" fmla="*/ 437 w 10000"/>
              <a:gd name="connsiteY39" fmla="*/ 7412 h 10000"/>
              <a:gd name="connsiteX40" fmla="*/ 219 w 10000"/>
              <a:gd name="connsiteY40" fmla="*/ 7009 h 10000"/>
              <a:gd name="connsiteX41" fmla="*/ 219 w 10000"/>
              <a:gd name="connsiteY41" fmla="*/ 6610 h 10000"/>
              <a:gd name="connsiteX42" fmla="*/ 0 w 10000"/>
              <a:gd name="connsiteY42" fmla="*/ 6206 h 10000"/>
              <a:gd name="connsiteX43" fmla="*/ 0 w 10000"/>
              <a:gd name="connsiteY43" fmla="*/ 5603 h 10000"/>
              <a:gd name="connsiteX44" fmla="*/ 0 w 10000"/>
              <a:gd name="connsiteY44" fmla="*/ 5199 h 10000"/>
              <a:gd name="connsiteX45" fmla="*/ 0 w 10000"/>
              <a:gd name="connsiteY45" fmla="*/ 4395 h 10000"/>
              <a:gd name="connsiteX46" fmla="*/ 0 w 10000"/>
              <a:gd name="connsiteY46" fmla="*/ 3797 h 10000"/>
              <a:gd name="connsiteX0" fmla="*/ 1093 w 10000"/>
              <a:gd name="connsiteY0" fmla="*/ 0 h 10000"/>
              <a:gd name="connsiteX1" fmla="*/ 1093 w 10000"/>
              <a:gd name="connsiteY1" fmla="*/ 803 h 10000"/>
              <a:gd name="connsiteX2" fmla="*/ 1093 w 10000"/>
              <a:gd name="connsiteY2" fmla="*/ 4600 h 10000"/>
              <a:gd name="connsiteX3" fmla="*/ 1093 w 10000"/>
              <a:gd name="connsiteY3" fmla="*/ 5400 h 10000"/>
              <a:gd name="connsiteX4" fmla="*/ 1311 w 10000"/>
              <a:gd name="connsiteY4" fmla="*/ 6206 h 10000"/>
              <a:gd name="connsiteX5" fmla="*/ 1531 w 10000"/>
              <a:gd name="connsiteY5" fmla="*/ 6808 h 10000"/>
              <a:gd name="connsiteX6" fmla="*/ 1748 w 10000"/>
              <a:gd name="connsiteY6" fmla="*/ 7412 h 10000"/>
              <a:gd name="connsiteX7" fmla="*/ 1968 w 10000"/>
              <a:gd name="connsiteY7" fmla="*/ 7612 h 10000"/>
              <a:gd name="connsiteX8" fmla="*/ 2405 w 10000"/>
              <a:gd name="connsiteY8" fmla="*/ 8014 h 10000"/>
              <a:gd name="connsiteX9" fmla="*/ 3034 w 10000"/>
              <a:gd name="connsiteY9" fmla="*/ 8014 h 10000"/>
              <a:gd name="connsiteX10" fmla="*/ 3689 w 10000"/>
              <a:gd name="connsiteY10" fmla="*/ 8215 h 10000"/>
              <a:gd name="connsiteX11" fmla="*/ 4344 w 10000"/>
              <a:gd name="connsiteY11" fmla="*/ 8215 h 10000"/>
              <a:gd name="connsiteX12" fmla="*/ 5000 w 10000"/>
              <a:gd name="connsiteY12" fmla="*/ 8215 h 10000"/>
              <a:gd name="connsiteX13" fmla="*/ 5656 w 10000"/>
              <a:gd name="connsiteY13" fmla="*/ 8215 h 10000"/>
              <a:gd name="connsiteX14" fmla="*/ 6312 w 10000"/>
              <a:gd name="connsiteY14" fmla="*/ 8215 h 10000"/>
              <a:gd name="connsiteX15" fmla="*/ 6749 w 10000"/>
              <a:gd name="connsiteY15" fmla="*/ 8014 h 10000"/>
              <a:gd name="connsiteX16" fmla="*/ 7404 w 10000"/>
              <a:gd name="connsiteY16" fmla="*/ 7612 h 10000"/>
              <a:gd name="connsiteX17" fmla="*/ 10000 w 10000"/>
              <a:gd name="connsiteY17" fmla="*/ 8394 h 10000"/>
              <a:gd name="connsiteX18" fmla="*/ 9782 w 10000"/>
              <a:gd name="connsiteY18" fmla="*/ 8594 h 10000"/>
              <a:gd name="connsiteX19" fmla="*/ 9563 w 10000"/>
              <a:gd name="connsiteY19" fmla="*/ 8793 h 10000"/>
              <a:gd name="connsiteX20" fmla="*/ 9345 w 10000"/>
              <a:gd name="connsiteY20" fmla="*/ 8997 h 10000"/>
              <a:gd name="connsiteX21" fmla="*/ 8908 w 10000"/>
              <a:gd name="connsiteY21" fmla="*/ 9197 h 10000"/>
              <a:gd name="connsiteX22" fmla="*/ 8470 w 10000"/>
              <a:gd name="connsiteY22" fmla="*/ 9393 h 10000"/>
              <a:gd name="connsiteX23" fmla="*/ 7623 w 10000"/>
              <a:gd name="connsiteY23" fmla="*/ 9801 h 10000"/>
              <a:gd name="connsiteX24" fmla="*/ 6749 w 10000"/>
              <a:gd name="connsiteY24" fmla="*/ 10000 h 10000"/>
              <a:gd name="connsiteX25" fmla="*/ 5875 w 10000"/>
              <a:gd name="connsiteY25" fmla="*/ 10000 h 10000"/>
              <a:gd name="connsiteX26" fmla="*/ 5219 w 10000"/>
              <a:gd name="connsiteY26" fmla="*/ 10000 h 10000"/>
              <a:gd name="connsiteX27" fmla="*/ 4564 w 10000"/>
              <a:gd name="connsiteY27" fmla="*/ 10000 h 10000"/>
              <a:gd name="connsiteX28" fmla="*/ 4126 w 10000"/>
              <a:gd name="connsiteY28" fmla="*/ 10000 h 10000"/>
              <a:gd name="connsiteX29" fmla="*/ 3469 w 10000"/>
              <a:gd name="connsiteY29" fmla="*/ 10000 h 10000"/>
              <a:gd name="connsiteX30" fmla="*/ 3034 w 10000"/>
              <a:gd name="connsiteY30" fmla="*/ 9801 h 10000"/>
              <a:gd name="connsiteX31" fmla="*/ 2597 w 10000"/>
              <a:gd name="connsiteY31" fmla="*/ 9801 h 10000"/>
              <a:gd name="connsiteX32" fmla="*/ 2186 w 10000"/>
              <a:gd name="connsiteY32" fmla="*/ 9597 h 10000"/>
              <a:gd name="connsiteX33" fmla="*/ 1748 w 10000"/>
              <a:gd name="connsiteY33" fmla="*/ 9393 h 10000"/>
              <a:gd name="connsiteX34" fmla="*/ 1531 w 10000"/>
              <a:gd name="connsiteY34" fmla="*/ 9197 h 10000"/>
              <a:gd name="connsiteX35" fmla="*/ 1093 w 10000"/>
              <a:gd name="connsiteY35" fmla="*/ 8793 h 10000"/>
              <a:gd name="connsiteX36" fmla="*/ 875 w 10000"/>
              <a:gd name="connsiteY36" fmla="*/ 8394 h 10000"/>
              <a:gd name="connsiteX37" fmla="*/ 656 w 10000"/>
              <a:gd name="connsiteY37" fmla="*/ 7815 h 10000"/>
              <a:gd name="connsiteX38" fmla="*/ 437 w 10000"/>
              <a:gd name="connsiteY38" fmla="*/ 7412 h 10000"/>
              <a:gd name="connsiteX39" fmla="*/ 219 w 10000"/>
              <a:gd name="connsiteY39" fmla="*/ 7009 h 10000"/>
              <a:gd name="connsiteX40" fmla="*/ 219 w 10000"/>
              <a:gd name="connsiteY40" fmla="*/ 6610 h 10000"/>
              <a:gd name="connsiteX41" fmla="*/ 0 w 10000"/>
              <a:gd name="connsiteY41" fmla="*/ 6206 h 10000"/>
              <a:gd name="connsiteX42" fmla="*/ 0 w 10000"/>
              <a:gd name="connsiteY42" fmla="*/ 5603 h 10000"/>
              <a:gd name="connsiteX43" fmla="*/ 0 w 10000"/>
              <a:gd name="connsiteY43" fmla="*/ 5199 h 10000"/>
              <a:gd name="connsiteX44" fmla="*/ 0 w 10000"/>
              <a:gd name="connsiteY44" fmla="*/ 4395 h 10000"/>
              <a:gd name="connsiteX45" fmla="*/ 0 w 10000"/>
              <a:gd name="connsiteY45" fmla="*/ 3797 h 10000"/>
              <a:gd name="connsiteX0" fmla="*/ 1093 w 10000"/>
              <a:gd name="connsiteY0" fmla="*/ 0 h 10000"/>
              <a:gd name="connsiteX1" fmla="*/ 1093 w 10000"/>
              <a:gd name="connsiteY1" fmla="*/ 4600 h 10000"/>
              <a:gd name="connsiteX2" fmla="*/ 1093 w 10000"/>
              <a:gd name="connsiteY2" fmla="*/ 5400 h 10000"/>
              <a:gd name="connsiteX3" fmla="*/ 1311 w 10000"/>
              <a:gd name="connsiteY3" fmla="*/ 6206 h 10000"/>
              <a:gd name="connsiteX4" fmla="*/ 1531 w 10000"/>
              <a:gd name="connsiteY4" fmla="*/ 6808 h 10000"/>
              <a:gd name="connsiteX5" fmla="*/ 1748 w 10000"/>
              <a:gd name="connsiteY5" fmla="*/ 7412 h 10000"/>
              <a:gd name="connsiteX6" fmla="*/ 1968 w 10000"/>
              <a:gd name="connsiteY6" fmla="*/ 7612 h 10000"/>
              <a:gd name="connsiteX7" fmla="*/ 2405 w 10000"/>
              <a:gd name="connsiteY7" fmla="*/ 8014 h 10000"/>
              <a:gd name="connsiteX8" fmla="*/ 3034 w 10000"/>
              <a:gd name="connsiteY8" fmla="*/ 8014 h 10000"/>
              <a:gd name="connsiteX9" fmla="*/ 3689 w 10000"/>
              <a:gd name="connsiteY9" fmla="*/ 8215 h 10000"/>
              <a:gd name="connsiteX10" fmla="*/ 4344 w 10000"/>
              <a:gd name="connsiteY10" fmla="*/ 8215 h 10000"/>
              <a:gd name="connsiteX11" fmla="*/ 5000 w 10000"/>
              <a:gd name="connsiteY11" fmla="*/ 8215 h 10000"/>
              <a:gd name="connsiteX12" fmla="*/ 5656 w 10000"/>
              <a:gd name="connsiteY12" fmla="*/ 8215 h 10000"/>
              <a:gd name="connsiteX13" fmla="*/ 6312 w 10000"/>
              <a:gd name="connsiteY13" fmla="*/ 8215 h 10000"/>
              <a:gd name="connsiteX14" fmla="*/ 6749 w 10000"/>
              <a:gd name="connsiteY14" fmla="*/ 8014 h 10000"/>
              <a:gd name="connsiteX15" fmla="*/ 7404 w 10000"/>
              <a:gd name="connsiteY15" fmla="*/ 7612 h 10000"/>
              <a:gd name="connsiteX16" fmla="*/ 10000 w 10000"/>
              <a:gd name="connsiteY16" fmla="*/ 8394 h 10000"/>
              <a:gd name="connsiteX17" fmla="*/ 9782 w 10000"/>
              <a:gd name="connsiteY17" fmla="*/ 8594 h 10000"/>
              <a:gd name="connsiteX18" fmla="*/ 9563 w 10000"/>
              <a:gd name="connsiteY18" fmla="*/ 8793 h 10000"/>
              <a:gd name="connsiteX19" fmla="*/ 9345 w 10000"/>
              <a:gd name="connsiteY19" fmla="*/ 8997 h 10000"/>
              <a:gd name="connsiteX20" fmla="*/ 8908 w 10000"/>
              <a:gd name="connsiteY20" fmla="*/ 9197 h 10000"/>
              <a:gd name="connsiteX21" fmla="*/ 8470 w 10000"/>
              <a:gd name="connsiteY21" fmla="*/ 9393 h 10000"/>
              <a:gd name="connsiteX22" fmla="*/ 7623 w 10000"/>
              <a:gd name="connsiteY22" fmla="*/ 9801 h 10000"/>
              <a:gd name="connsiteX23" fmla="*/ 6749 w 10000"/>
              <a:gd name="connsiteY23" fmla="*/ 10000 h 10000"/>
              <a:gd name="connsiteX24" fmla="*/ 5875 w 10000"/>
              <a:gd name="connsiteY24" fmla="*/ 10000 h 10000"/>
              <a:gd name="connsiteX25" fmla="*/ 5219 w 10000"/>
              <a:gd name="connsiteY25" fmla="*/ 10000 h 10000"/>
              <a:gd name="connsiteX26" fmla="*/ 4564 w 10000"/>
              <a:gd name="connsiteY26" fmla="*/ 10000 h 10000"/>
              <a:gd name="connsiteX27" fmla="*/ 4126 w 10000"/>
              <a:gd name="connsiteY27" fmla="*/ 10000 h 10000"/>
              <a:gd name="connsiteX28" fmla="*/ 3469 w 10000"/>
              <a:gd name="connsiteY28" fmla="*/ 10000 h 10000"/>
              <a:gd name="connsiteX29" fmla="*/ 3034 w 10000"/>
              <a:gd name="connsiteY29" fmla="*/ 9801 h 10000"/>
              <a:gd name="connsiteX30" fmla="*/ 2597 w 10000"/>
              <a:gd name="connsiteY30" fmla="*/ 9801 h 10000"/>
              <a:gd name="connsiteX31" fmla="*/ 2186 w 10000"/>
              <a:gd name="connsiteY31" fmla="*/ 9597 h 10000"/>
              <a:gd name="connsiteX32" fmla="*/ 1748 w 10000"/>
              <a:gd name="connsiteY32" fmla="*/ 9393 h 10000"/>
              <a:gd name="connsiteX33" fmla="*/ 1531 w 10000"/>
              <a:gd name="connsiteY33" fmla="*/ 9197 h 10000"/>
              <a:gd name="connsiteX34" fmla="*/ 1093 w 10000"/>
              <a:gd name="connsiteY34" fmla="*/ 8793 h 10000"/>
              <a:gd name="connsiteX35" fmla="*/ 875 w 10000"/>
              <a:gd name="connsiteY35" fmla="*/ 8394 h 10000"/>
              <a:gd name="connsiteX36" fmla="*/ 656 w 10000"/>
              <a:gd name="connsiteY36" fmla="*/ 7815 h 10000"/>
              <a:gd name="connsiteX37" fmla="*/ 437 w 10000"/>
              <a:gd name="connsiteY37" fmla="*/ 7412 h 10000"/>
              <a:gd name="connsiteX38" fmla="*/ 219 w 10000"/>
              <a:gd name="connsiteY38" fmla="*/ 7009 h 10000"/>
              <a:gd name="connsiteX39" fmla="*/ 219 w 10000"/>
              <a:gd name="connsiteY39" fmla="*/ 6610 h 10000"/>
              <a:gd name="connsiteX40" fmla="*/ 0 w 10000"/>
              <a:gd name="connsiteY40" fmla="*/ 6206 h 10000"/>
              <a:gd name="connsiteX41" fmla="*/ 0 w 10000"/>
              <a:gd name="connsiteY41" fmla="*/ 5603 h 10000"/>
              <a:gd name="connsiteX42" fmla="*/ 0 w 10000"/>
              <a:gd name="connsiteY42" fmla="*/ 5199 h 10000"/>
              <a:gd name="connsiteX43" fmla="*/ 0 w 10000"/>
              <a:gd name="connsiteY43" fmla="*/ 4395 h 10000"/>
              <a:gd name="connsiteX44" fmla="*/ 0 w 10000"/>
              <a:gd name="connsiteY44" fmla="*/ 3797 h 10000"/>
              <a:gd name="connsiteX0" fmla="*/ 1093 w 10000"/>
              <a:gd name="connsiteY0" fmla="*/ 803 h 6203"/>
              <a:gd name="connsiteX1" fmla="*/ 1093 w 10000"/>
              <a:gd name="connsiteY1" fmla="*/ 1603 h 6203"/>
              <a:gd name="connsiteX2" fmla="*/ 1311 w 10000"/>
              <a:gd name="connsiteY2" fmla="*/ 2409 h 6203"/>
              <a:gd name="connsiteX3" fmla="*/ 1531 w 10000"/>
              <a:gd name="connsiteY3" fmla="*/ 3011 h 6203"/>
              <a:gd name="connsiteX4" fmla="*/ 1748 w 10000"/>
              <a:gd name="connsiteY4" fmla="*/ 3615 h 6203"/>
              <a:gd name="connsiteX5" fmla="*/ 1968 w 10000"/>
              <a:gd name="connsiteY5" fmla="*/ 3815 h 6203"/>
              <a:gd name="connsiteX6" fmla="*/ 2405 w 10000"/>
              <a:gd name="connsiteY6" fmla="*/ 4217 h 6203"/>
              <a:gd name="connsiteX7" fmla="*/ 3034 w 10000"/>
              <a:gd name="connsiteY7" fmla="*/ 4217 h 6203"/>
              <a:gd name="connsiteX8" fmla="*/ 3689 w 10000"/>
              <a:gd name="connsiteY8" fmla="*/ 4418 h 6203"/>
              <a:gd name="connsiteX9" fmla="*/ 4344 w 10000"/>
              <a:gd name="connsiteY9" fmla="*/ 4418 h 6203"/>
              <a:gd name="connsiteX10" fmla="*/ 5000 w 10000"/>
              <a:gd name="connsiteY10" fmla="*/ 4418 h 6203"/>
              <a:gd name="connsiteX11" fmla="*/ 5656 w 10000"/>
              <a:gd name="connsiteY11" fmla="*/ 4418 h 6203"/>
              <a:gd name="connsiteX12" fmla="*/ 6312 w 10000"/>
              <a:gd name="connsiteY12" fmla="*/ 4418 h 6203"/>
              <a:gd name="connsiteX13" fmla="*/ 6749 w 10000"/>
              <a:gd name="connsiteY13" fmla="*/ 4217 h 6203"/>
              <a:gd name="connsiteX14" fmla="*/ 7404 w 10000"/>
              <a:gd name="connsiteY14" fmla="*/ 3815 h 6203"/>
              <a:gd name="connsiteX15" fmla="*/ 10000 w 10000"/>
              <a:gd name="connsiteY15" fmla="*/ 4597 h 6203"/>
              <a:gd name="connsiteX16" fmla="*/ 9782 w 10000"/>
              <a:gd name="connsiteY16" fmla="*/ 4797 h 6203"/>
              <a:gd name="connsiteX17" fmla="*/ 9563 w 10000"/>
              <a:gd name="connsiteY17" fmla="*/ 4996 h 6203"/>
              <a:gd name="connsiteX18" fmla="*/ 9345 w 10000"/>
              <a:gd name="connsiteY18" fmla="*/ 5200 h 6203"/>
              <a:gd name="connsiteX19" fmla="*/ 8908 w 10000"/>
              <a:gd name="connsiteY19" fmla="*/ 5400 h 6203"/>
              <a:gd name="connsiteX20" fmla="*/ 8470 w 10000"/>
              <a:gd name="connsiteY20" fmla="*/ 5596 h 6203"/>
              <a:gd name="connsiteX21" fmla="*/ 7623 w 10000"/>
              <a:gd name="connsiteY21" fmla="*/ 6004 h 6203"/>
              <a:gd name="connsiteX22" fmla="*/ 6749 w 10000"/>
              <a:gd name="connsiteY22" fmla="*/ 6203 h 6203"/>
              <a:gd name="connsiteX23" fmla="*/ 5875 w 10000"/>
              <a:gd name="connsiteY23" fmla="*/ 6203 h 6203"/>
              <a:gd name="connsiteX24" fmla="*/ 5219 w 10000"/>
              <a:gd name="connsiteY24" fmla="*/ 6203 h 6203"/>
              <a:gd name="connsiteX25" fmla="*/ 4564 w 10000"/>
              <a:gd name="connsiteY25" fmla="*/ 6203 h 6203"/>
              <a:gd name="connsiteX26" fmla="*/ 4126 w 10000"/>
              <a:gd name="connsiteY26" fmla="*/ 6203 h 6203"/>
              <a:gd name="connsiteX27" fmla="*/ 3469 w 10000"/>
              <a:gd name="connsiteY27" fmla="*/ 6203 h 6203"/>
              <a:gd name="connsiteX28" fmla="*/ 3034 w 10000"/>
              <a:gd name="connsiteY28" fmla="*/ 6004 h 6203"/>
              <a:gd name="connsiteX29" fmla="*/ 2597 w 10000"/>
              <a:gd name="connsiteY29" fmla="*/ 6004 h 6203"/>
              <a:gd name="connsiteX30" fmla="*/ 2186 w 10000"/>
              <a:gd name="connsiteY30" fmla="*/ 5800 h 6203"/>
              <a:gd name="connsiteX31" fmla="*/ 1748 w 10000"/>
              <a:gd name="connsiteY31" fmla="*/ 5596 h 6203"/>
              <a:gd name="connsiteX32" fmla="*/ 1531 w 10000"/>
              <a:gd name="connsiteY32" fmla="*/ 5400 h 6203"/>
              <a:gd name="connsiteX33" fmla="*/ 1093 w 10000"/>
              <a:gd name="connsiteY33" fmla="*/ 4996 h 6203"/>
              <a:gd name="connsiteX34" fmla="*/ 875 w 10000"/>
              <a:gd name="connsiteY34" fmla="*/ 4597 h 6203"/>
              <a:gd name="connsiteX35" fmla="*/ 656 w 10000"/>
              <a:gd name="connsiteY35" fmla="*/ 4018 h 6203"/>
              <a:gd name="connsiteX36" fmla="*/ 437 w 10000"/>
              <a:gd name="connsiteY36" fmla="*/ 3615 h 6203"/>
              <a:gd name="connsiteX37" fmla="*/ 219 w 10000"/>
              <a:gd name="connsiteY37" fmla="*/ 3212 h 6203"/>
              <a:gd name="connsiteX38" fmla="*/ 219 w 10000"/>
              <a:gd name="connsiteY38" fmla="*/ 2813 h 6203"/>
              <a:gd name="connsiteX39" fmla="*/ 0 w 10000"/>
              <a:gd name="connsiteY39" fmla="*/ 2409 h 6203"/>
              <a:gd name="connsiteX40" fmla="*/ 0 w 10000"/>
              <a:gd name="connsiteY40" fmla="*/ 1806 h 6203"/>
              <a:gd name="connsiteX41" fmla="*/ 0 w 10000"/>
              <a:gd name="connsiteY41" fmla="*/ 1402 h 6203"/>
              <a:gd name="connsiteX42" fmla="*/ 0 w 10000"/>
              <a:gd name="connsiteY42" fmla="*/ 598 h 6203"/>
              <a:gd name="connsiteX43" fmla="*/ 0 w 10000"/>
              <a:gd name="connsiteY43" fmla="*/ 0 h 6203"/>
              <a:gd name="connsiteX0" fmla="*/ 1093 w 10000"/>
              <a:gd name="connsiteY0" fmla="*/ 331 h 9036"/>
              <a:gd name="connsiteX1" fmla="*/ 1093 w 10000"/>
              <a:gd name="connsiteY1" fmla="*/ 1620 h 9036"/>
              <a:gd name="connsiteX2" fmla="*/ 1311 w 10000"/>
              <a:gd name="connsiteY2" fmla="*/ 2920 h 9036"/>
              <a:gd name="connsiteX3" fmla="*/ 1531 w 10000"/>
              <a:gd name="connsiteY3" fmla="*/ 3890 h 9036"/>
              <a:gd name="connsiteX4" fmla="*/ 1748 w 10000"/>
              <a:gd name="connsiteY4" fmla="*/ 4864 h 9036"/>
              <a:gd name="connsiteX5" fmla="*/ 1968 w 10000"/>
              <a:gd name="connsiteY5" fmla="*/ 5186 h 9036"/>
              <a:gd name="connsiteX6" fmla="*/ 2405 w 10000"/>
              <a:gd name="connsiteY6" fmla="*/ 5834 h 9036"/>
              <a:gd name="connsiteX7" fmla="*/ 3034 w 10000"/>
              <a:gd name="connsiteY7" fmla="*/ 5834 h 9036"/>
              <a:gd name="connsiteX8" fmla="*/ 3689 w 10000"/>
              <a:gd name="connsiteY8" fmla="*/ 6158 h 9036"/>
              <a:gd name="connsiteX9" fmla="*/ 4344 w 10000"/>
              <a:gd name="connsiteY9" fmla="*/ 6158 h 9036"/>
              <a:gd name="connsiteX10" fmla="*/ 5000 w 10000"/>
              <a:gd name="connsiteY10" fmla="*/ 6158 h 9036"/>
              <a:gd name="connsiteX11" fmla="*/ 5656 w 10000"/>
              <a:gd name="connsiteY11" fmla="*/ 6158 h 9036"/>
              <a:gd name="connsiteX12" fmla="*/ 6312 w 10000"/>
              <a:gd name="connsiteY12" fmla="*/ 6158 h 9036"/>
              <a:gd name="connsiteX13" fmla="*/ 6749 w 10000"/>
              <a:gd name="connsiteY13" fmla="*/ 5834 h 9036"/>
              <a:gd name="connsiteX14" fmla="*/ 7404 w 10000"/>
              <a:gd name="connsiteY14" fmla="*/ 5186 h 9036"/>
              <a:gd name="connsiteX15" fmla="*/ 10000 w 10000"/>
              <a:gd name="connsiteY15" fmla="*/ 6447 h 9036"/>
              <a:gd name="connsiteX16" fmla="*/ 9782 w 10000"/>
              <a:gd name="connsiteY16" fmla="*/ 6769 h 9036"/>
              <a:gd name="connsiteX17" fmla="*/ 9563 w 10000"/>
              <a:gd name="connsiteY17" fmla="*/ 7090 h 9036"/>
              <a:gd name="connsiteX18" fmla="*/ 9345 w 10000"/>
              <a:gd name="connsiteY18" fmla="*/ 7419 h 9036"/>
              <a:gd name="connsiteX19" fmla="*/ 8908 w 10000"/>
              <a:gd name="connsiteY19" fmla="*/ 7741 h 9036"/>
              <a:gd name="connsiteX20" fmla="*/ 8470 w 10000"/>
              <a:gd name="connsiteY20" fmla="*/ 8057 h 9036"/>
              <a:gd name="connsiteX21" fmla="*/ 7623 w 10000"/>
              <a:gd name="connsiteY21" fmla="*/ 8715 h 9036"/>
              <a:gd name="connsiteX22" fmla="*/ 6749 w 10000"/>
              <a:gd name="connsiteY22" fmla="*/ 9036 h 9036"/>
              <a:gd name="connsiteX23" fmla="*/ 5875 w 10000"/>
              <a:gd name="connsiteY23" fmla="*/ 9036 h 9036"/>
              <a:gd name="connsiteX24" fmla="*/ 5219 w 10000"/>
              <a:gd name="connsiteY24" fmla="*/ 9036 h 9036"/>
              <a:gd name="connsiteX25" fmla="*/ 4564 w 10000"/>
              <a:gd name="connsiteY25" fmla="*/ 9036 h 9036"/>
              <a:gd name="connsiteX26" fmla="*/ 4126 w 10000"/>
              <a:gd name="connsiteY26" fmla="*/ 9036 h 9036"/>
              <a:gd name="connsiteX27" fmla="*/ 3469 w 10000"/>
              <a:gd name="connsiteY27" fmla="*/ 9036 h 9036"/>
              <a:gd name="connsiteX28" fmla="*/ 3034 w 10000"/>
              <a:gd name="connsiteY28" fmla="*/ 8715 h 9036"/>
              <a:gd name="connsiteX29" fmla="*/ 2597 w 10000"/>
              <a:gd name="connsiteY29" fmla="*/ 8715 h 9036"/>
              <a:gd name="connsiteX30" fmla="*/ 2186 w 10000"/>
              <a:gd name="connsiteY30" fmla="*/ 8386 h 9036"/>
              <a:gd name="connsiteX31" fmla="*/ 1748 w 10000"/>
              <a:gd name="connsiteY31" fmla="*/ 8057 h 9036"/>
              <a:gd name="connsiteX32" fmla="*/ 1531 w 10000"/>
              <a:gd name="connsiteY32" fmla="*/ 7741 h 9036"/>
              <a:gd name="connsiteX33" fmla="*/ 1093 w 10000"/>
              <a:gd name="connsiteY33" fmla="*/ 7090 h 9036"/>
              <a:gd name="connsiteX34" fmla="*/ 875 w 10000"/>
              <a:gd name="connsiteY34" fmla="*/ 6447 h 9036"/>
              <a:gd name="connsiteX35" fmla="*/ 656 w 10000"/>
              <a:gd name="connsiteY35" fmla="*/ 5514 h 9036"/>
              <a:gd name="connsiteX36" fmla="*/ 437 w 10000"/>
              <a:gd name="connsiteY36" fmla="*/ 4864 h 9036"/>
              <a:gd name="connsiteX37" fmla="*/ 219 w 10000"/>
              <a:gd name="connsiteY37" fmla="*/ 4214 h 9036"/>
              <a:gd name="connsiteX38" fmla="*/ 219 w 10000"/>
              <a:gd name="connsiteY38" fmla="*/ 3571 h 9036"/>
              <a:gd name="connsiteX39" fmla="*/ 0 w 10000"/>
              <a:gd name="connsiteY39" fmla="*/ 2920 h 9036"/>
              <a:gd name="connsiteX40" fmla="*/ 0 w 10000"/>
              <a:gd name="connsiteY40" fmla="*/ 1947 h 9036"/>
              <a:gd name="connsiteX41" fmla="*/ 0 w 10000"/>
              <a:gd name="connsiteY41" fmla="*/ 1296 h 9036"/>
              <a:gd name="connsiteX42" fmla="*/ 0 w 10000"/>
              <a:gd name="connsiteY42" fmla="*/ 0 h 9036"/>
              <a:gd name="connsiteX0" fmla="*/ 1093 w 10000"/>
              <a:gd name="connsiteY0" fmla="*/ 0 h 9634"/>
              <a:gd name="connsiteX1" fmla="*/ 1093 w 10000"/>
              <a:gd name="connsiteY1" fmla="*/ 1427 h 9634"/>
              <a:gd name="connsiteX2" fmla="*/ 1311 w 10000"/>
              <a:gd name="connsiteY2" fmla="*/ 2866 h 9634"/>
              <a:gd name="connsiteX3" fmla="*/ 1531 w 10000"/>
              <a:gd name="connsiteY3" fmla="*/ 3939 h 9634"/>
              <a:gd name="connsiteX4" fmla="*/ 1748 w 10000"/>
              <a:gd name="connsiteY4" fmla="*/ 5017 h 9634"/>
              <a:gd name="connsiteX5" fmla="*/ 1968 w 10000"/>
              <a:gd name="connsiteY5" fmla="*/ 5373 h 9634"/>
              <a:gd name="connsiteX6" fmla="*/ 2405 w 10000"/>
              <a:gd name="connsiteY6" fmla="*/ 6090 h 9634"/>
              <a:gd name="connsiteX7" fmla="*/ 3034 w 10000"/>
              <a:gd name="connsiteY7" fmla="*/ 6090 h 9634"/>
              <a:gd name="connsiteX8" fmla="*/ 3689 w 10000"/>
              <a:gd name="connsiteY8" fmla="*/ 6449 h 9634"/>
              <a:gd name="connsiteX9" fmla="*/ 4344 w 10000"/>
              <a:gd name="connsiteY9" fmla="*/ 6449 h 9634"/>
              <a:gd name="connsiteX10" fmla="*/ 5000 w 10000"/>
              <a:gd name="connsiteY10" fmla="*/ 6449 h 9634"/>
              <a:gd name="connsiteX11" fmla="*/ 5656 w 10000"/>
              <a:gd name="connsiteY11" fmla="*/ 6449 h 9634"/>
              <a:gd name="connsiteX12" fmla="*/ 6312 w 10000"/>
              <a:gd name="connsiteY12" fmla="*/ 6449 h 9634"/>
              <a:gd name="connsiteX13" fmla="*/ 6749 w 10000"/>
              <a:gd name="connsiteY13" fmla="*/ 6090 h 9634"/>
              <a:gd name="connsiteX14" fmla="*/ 7404 w 10000"/>
              <a:gd name="connsiteY14" fmla="*/ 5373 h 9634"/>
              <a:gd name="connsiteX15" fmla="*/ 10000 w 10000"/>
              <a:gd name="connsiteY15" fmla="*/ 6769 h 9634"/>
              <a:gd name="connsiteX16" fmla="*/ 9782 w 10000"/>
              <a:gd name="connsiteY16" fmla="*/ 7125 h 9634"/>
              <a:gd name="connsiteX17" fmla="*/ 9563 w 10000"/>
              <a:gd name="connsiteY17" fmla="*/ 7480 h 9634"/>
              <a:gd name="connsiteX18" fmla="*/ 9345 w 10000"/>
              <a:gd name="connsiteY18" fmla="*/ 7844 h 9634"/>
              <a:gd name="connsiteX19" fmla="*/ 8908 w 10000"/>
              <a:gd name="connsiteY19" fmla="*/ 8201 h 9634"/>
              <a:gd name="connsiteX20" fmla="*/ 8470 w 10000"/>
              <a:gd name="connsiteY20" fmla="*/ 8551 h 9634"/>
              <a:gd name="connsiteX21" fmla="*/ 7623 w 10000"/>
              <a:gd name="connsiteY21" fmla="*/ 9279 h 9634"/>
              <a:gd name="connsiteX22" fmla="*/ 6749 w 10000"/>
              <a:gd name="connsiteY22" fmla="*/ 9634 h 9634"/>
              <a:gd name="connsiteX23" fmla="*/ 5875 w 10000"/>
              <a:gd name="connsiteY23" fmla="*/ 9634 h 9634"/>
              <a:gd name="connsiteX24" fmla="*/ 5219 w 10000"/>
              <a:gd name="connsiteY24" fmla="*/ 9634 h 9634"/>
              <a:gd name="connsiteX25" fmla="*/ 4564 w 10000"/>
              <a:gd name="connsiteY25" fmla="*/ 9634 h 9634"/>
              <a:gd name="connsiteX26" fmla="*/ 4126 w 10000"/>
              <a:gd name="connsiteY26" fmla="*/ 9634 h 9634"/>
              <a:gd name="connsiteX27" fmla="*/ 3469 w 10000"/>
              <a:gd name="connsiteY27" fmla="*/ 9634 h 9634"/>
              <a:gd name="connsiteX28" fmla="*/ 3034 w 10000"/>
              <a:gd name="connsiteY28" fmla="*/ 9279 h 9634"/>
              <a:gd name="connsiteX29" fmla="*/ 2597 w 10000"/>
              <a:gd name="connsiteY29" fmla="*/ 9279 h 9634"/>
              <a:gd name="connsiteX30" fmla="*/ 2186 w 10000"/>
              <a:gd name="connsiteY30" fmla="*/ 8915 h 9634"/>
              <a:gd name="connsiteX31" fmla="*/ 1748 w 10000"/>
              <a:gd name="connsiteY31" fmla="*/ 8551 h 9634"/>
              <a:gd name="connsiteX32" fmla="*/ 1531 w 10000"/>
              <a:gd name="connsiteY32" fmla="*/ 8201 h 9634"/>
              <a:gd name="connsiteX33" fmla="*/ 1093 w 10000"/>
              <a:gd name="connsiteY33" fmla="*/ 7480 h 9634"/>
              <a:gd name="connsiteX34" fmla="*/ 875 w 10000"/>
              <a:gd name="connsiteY34" fmla="*/ 6769 h 9634"/>
              <a:gd name="connsiteX35" fmla="*/ 656 w 10000"/>
              <a:gd name="connsiteY35" fmla="*/ 5736 h 9634"/>
              <a:gd name="connsiteX36" fmla="*/ 437 w 10000"/>
              <a:gd name="connsiteY36" fmla="*/ 5017 h 9634"/>
              <a:gd name="connsiteX37" fmla="*/ 219 w 10000"/>
              <a:gd name="connsiteY37" fmla="*/ 4298 h 9634"/>
              <a:gd name="connsiteX38" fmla="*/ 219 w 10000"/>
              <a:gd name="connsiteY38" fmla="*/ 3586 h 9634"/>
              <a:gd name="connsiteX39" fmla="*/ 0 w 10000"/>
              <a:gd name="connsiteY39" fmla="*/ 2866 h 9634"/>
              <a:gd name="connsiteX40" fmla="*/ 0 w 10000"/>
              <a:gd name="connsiteY40" fmla="*/ 1789 h 9634"/>
              <a:gd name="connsiteX41" fmla="*/ 0 w 10000"/>
              <a:gd name="connsiteY41" fmla="*/ 1068 h 9634"/>
              <a:gd name="connsiteX0" fmla="*/ 1093 w 10000"/>
              <a:gd name="connsiteY0" fmla="*/ 372 h 8891"/>
              <a:gd name="connsiteX1" fmla="*/ 1311 w 10000"/>
              <a:gd name="connsiteY1" fmla="*/ 1866 h 8891"/>
              <a:gd name="connsiteX2" fmla="*/ 1531 w 10000"/>
              <a:gd name="connsiteY2" fmla="*/ 2980 h 8891"/>
              <a:gd name="connsiteX3" fmla="*/ 1748 w 10000"/>
              <a:gd name="connsiteY3" fmla="*/ 4099 h 8891"/>
              <a:gd name="connsiteX4" fmla="*/ 1968 w 10000"/>
              <a:gd name="connsiteY4" fmla="*/ 4468 h 8891"/>
              <a:gd name="connsiteX5" fmla="*/ 2405 w 10000"/>
              <a:gd name="connsiteY5" fmla="*/ 5212 h 8891"/>
              <a:gd name="connsiteX6" fmla="*/ 3034 w 10000"/>
              <a:gd name="connsiteY6" fmla="*/ 5212 h 8891"/>
              <a:gd name="connsiteX7" fmla="*/ 3689 w 10000"/>
              <a:gd name="connsiteY7" fmla="*/ 5585 h 8891"/>
              <a:gd name="connsiteX8" fmla="*/ 4344 w 10000"/>
              <a:gd name="connsiteY8" fmla="*/ 5585 h 8891"/>
              <a:gd name="connsiteX9" fmla="*/ 5000 w 10000"/>
              <a:gd name="connsiteY9" fmla="*/ 5585 h 8891"/>
              <a:gd name="connsiteX10" fmla="*/ 5656 w 10000"/>
              <a:gd name="connsiteY10" fmla="*/ 5585 h 8891"/>
              <a:gd name="connsiteX11" fmla="*/ 6312 w 10000"/>
              <a:gd name="connsiteY11" fmla="*/ 5585 h 8891"/>
              <a:gd name="connsiteX12" fmla="*/ 6749 w 10000"/>
              <a:gd name="connsiteY12" fmla="*/ 5212 h 8891"/>
              <a:gd name="connsiteX13" fmla="*/ 7404 w 10000"/>
              <a:gd name="connsiteY13" fmla="*/ 4468 h 8891"/>
              <a:gd name="connsiteX14" fmla="*/ 10000 w 10000"/>
              <a:gd name="connsiteY14" fmla="*/ 5917 h 8891"/>
              <a:gd name="connsiteX15" fmla="*/ 9782 w 10000"/>
              <a:gd name="connsiteY15" fmla="*/ 6287 h 8891"/>
              <a:gd name="connsiteX16" fmla="*/ 9563 w 10000"/>
              <a:gd name="connsiteY16" fmla="*/ 6655 h 8891"/>
              <a:gd name="connsiteX17" fmla="*/ 9345 w 10000"/>
              <a:gd name="connsiteY17" fmla="*/ 7033 h 8891"/>
              <a:gd name="connsiteX18" fmla="*/ 8908 w 10000"/>
              <a:gd name="connsiteY18" fmla="*/ 7404 h 8891"/>
              <a:gd name="connsiteX19" fmla="*/ 8470 w 10000"/>
              <a:gd name="connsiteY19" fmla="*/ 7767 h 8891"/>
              <a:gd name="connsiteX20" fmla="*/ 7623 w 10000"/>
              <a:gd name="connsiteY20" fmla="*/ 8523 h 8891"/>
              <a:gd name="connsiteX21" fmla="*/ 6749 w 10000"/>
              <a:gd name="connsiteY21" fmla="*/ 8891 h 8891"/>
              <a:gd name="connsiteX22" fmla="*/ 5875 w 10000"/>
              <a:gd name="connsiteY22" fmla="*/ 8891 h 8891"/>
              <a:gd name="connsiteX23" fmla="*/ 5219 w 10000"/>
              <a:gd name="connsiteY23" fmla="*/ 8891 h 8891"/>
              <a:gd name="connsiteX24" fmla="*/ 4564 w 10000"/>
              <a:gd name="connsiteY24" fmla="*/ 8891 h 8891"/>
              <a:gd name="connsiteX25" fmla="*/ 4126 w 10000"/>
              <a:gd name="connsiteY25" fmla="*/ 8891 h 8891"/>
              <a:gd name="connsiteX26" fmla="*/ 3469 w 10000"/>
              <a:gd name="connsiteY26" fmla="*/ 8891 h 8891"/>
              <a:gd name="connsiteX27" fmla="*/ 3034 w 10000"/>
              <a:gd name="connsiteY27" fmla="*/ 8523 h 8891"/>
              <a:gd name="connsiteX28" fmla="*/ 2597 w 10000"/>
              <a:gd name="connsiteY28" fmla="*/ 8523 h 8891"/>
              <a:gd name="connsiteX29" fmla="*/ 2186 w 10000"/>
              <a:gd name="connsiteY29" fmla="*/ 8145 h 8891"/>
              <a:gd name="connsiteX30" fmla="*/ 1748 w 10000"/>
              <a:gd name="connsiteY30" fmla="*/ 7767 h 8891"/>
              <a:gd name="connsiteX31" fmla="*/ 1531 w 10000"/>
              <a:gd name="connsiteY31" fmla="*/ 7404 h 8891"/>
              <a:gd name="connsiteX32" fmla="*/ 1093 w 10000"/>
              <a:gd name="connsiteY32" fmla="*/ 6655 h 8891"/>
              <a:gd name="connsiteX33" fmla="*/ 875 w 10000"/>
              <a:gd name="connsiteY33" fmla="*/ 5917 h 8891"/>
              <a:gd name="connsiteX34" fmla="*/ 656 w 10000"/>
              <a:gd name="connsiteY34" fmla="*/ 4845 h 8891"/>
              <a:gd name="connsiteX35" fmla="*/ 437 w 10000"/>
              <a:gd name="connsiteY35" fmla="*/ 4099 h 8891"/>
              <a:gd name="connsiteX36" fmla="*/ 219 w 10000"/>
              <a:gd name="connsiteY36" fmla="*/ 3352 h 8891"/>
              <a:gd name="connsiteX37" fmla="*/ 219 w 10000"/>
              <a:gd name="connsiteY37" fmla="*/ 2613 h 8891"/>
              <a:gd name="connsiteX38" fmla="*/ 0 w 10000"/>
              <a:gd name="connsiteY38" fmla="*/ 1866 h 8891"/>
              <a:gd name="connsiteX39" fmla="*/ 0 w 10000"/>
              <a:gd name="connsiteY39" fmla="*/ 748 h 8891"/>
              <a:gd name="connsiteX40" fmla="*/ 0 w 10000"/>
              <a:gd name="connsiteY40" fmla="*/ 0 h 8891"/>
              <a:gd name="connsiteX0" fmla="*/ 1093 w 10000"/>
              <a:gd name="connsiteY0" fmla="*/ 0 h 9582"/>
              <a:gd name="connsiteX1" fmla="*/ 1311 w 10000"/>
              <a:gd name="connsiteY1" fmla="*/ 1681 h 9582"/>
              <a:gd name="connsiteX2" fmla="*/ 1531 w 10000"/>
              <a:gd name="connsiteY2" fmla="*/ 2934 h 9582"/>
              <a:gd name="connsiteX3" fmla="*/ 1748 w 10000"/>
              <a:gd name="connsiteY3" fmla="*/ 4192 h 9582"/>
              <a:gd name="connsiteX4" fmla="*/ 1968 w 10000"/>
              <a:gd name="connsiteY4" fmla="*/ 4607 h 9582"/>
              <a:gd name="connsiteX5" fmla="*/ 2405 w 10000"/>
              <a:gd name="connsiteY5" fmla="*/ 5444 h 9582"/>
              <a:gd name="connsiteX6" fmla="*/ 3034 w 10000"/>
              <a:gd name="connsiteY6" fmla="*/ 5444 h 9582"/>
              <a:gd name="connsiteX7" fmla="*/ 3689 w 10000"/>
              <a:gd name="connsiteY7" fmla="*/ 5864 h 9582"/>
              <a:gd name="connsiteX8" fmla="*/ 4344 w 10000"/>
              <a:gd name="connsiteY8" fmla="*/ 5864 h 9582"/>
              <a:gd name="connsiteX9" fmla="*/ 5000 w 10000"/>
              <a:gd name="connsiteY9" fmla="*/ 5864 h 9582"/>
              <a:gd name="connsiteX10" fmla="*/ 5656 w 10000"/>
              <a:gd name="connsiteY10" fmla="*/ 5864 h 9582"/>
              <a:gd name="connsiteX11" fmla="*/ 6312 w 10000"/>
              <a:gd name="connsiteY11" fmla="*/ 5864 h 9582"/>
              <a:gd name="connsiteX12" fmla="*/ 6749 w 10000"/>
              <a:gd name="connsiteY12" fmla="*/ 5444 h 9582"/>
              <a:gd name="connsiteX13" fmla="*/ 7404 w 10000"/>
              <a:gd name="connsiteY13" fmla="*/ 4607 h 9582"/>
              <a:gd name="connsiteX14" fmla="*/ 10000 w 10000"/>
              <a:gd name="connsiteY14" fmla="*/ 6237 h 9582"/>
              <a:gd name="connsiteX15" fmla="*/ 9782 w 10000"/>
              <a:gd name="connsiteY15" fmla="*/ 6653 h 9582"/>
              <a:gd name="connsiteX16" fmla="*/ 9563 w 10000"/>
              <a:gd name="connsiteY16" fmla="*/ 7067 h 9582"/>
              <a:gd name="connsiteX17" fmla="*/ 9345 w 10000"/>
              <a:gd name="connsiteY17" fmla="*/ 7492 h 9582"/>
              <a:gd name="connsiteX18" fmla="*/ 8908 w 10000"/>
              <a:gd name="connsiteY18" fmla="*/ 7910 h 9582"/>
              <a:gd name="connsiteX19" fmla="*/ 8470 w 10000"/>
              <a:gd name="connsiteY19" fmla="*/ 8318 h 9582"/>
              <a:gd name="connsiteX20" fmla="*/ 7623 w 10000"/>
              <a:gd name="connsiteY20" fmla="*/ 9168 h 9582"/>
              <a:gd name="connsiteX21" fmla="*/ 6749 w 10000"/>
              <a:gd name="connsiteY21" fmla="*/ 9582 h 9582"/>
              <a:gd name="connsiteX22" fmla="*/ 5875 w 10000"/>
              <a:gd name="connsiteY22" fmla="*/ 9582 h 9582"/>
              <a:gd name="connsiteX23" fmla="*/ 5219 w 10000"/>
              <a:gd name="connsiteY23" fmla="*/ 9582 h 9582"/>
              <a:gd name="connsiteX24" fmla="*/ 4564 w 10000"/>
              <a:gd name="connsiteY24" fmla="*/ 9582 h 9582"/>
              <a:gd name="connsiteX25" fmla="*/ 4126 w 10000"/>
              <a:gd name="connsiteY25" fmla="*/ 9582 h 9582"/>
              <a:gd name="connsiteX26" fmla="*/ 3469 w 10000"/>
              <a:gd name="connsiteY26" fmla="*/ 9582 h 9582"/>
              <a:gd name="connsiteX27" fmla="*/ 3034 w 10000"/>
              <a:gd name="connsiteY27" fmla="*/ 9168 h 9582"/>
              <a:gd name="connsiteX28" fmla="*/ 2597 w 10000"/>
              <a:gd name="connsiteY28" fmla="*/ 9168 h 9582"/>
              <a:gd name="connsiteX29" fmla="*/ 2186 w 10000"/>
              <a:gd name="connsiteY29" fmla="*/ 8743 h 9582"/>
              <a:gd name="connsiteX30" fmla="*/ 1748 w 10000"/>
              <a:gd name="connsiteY30" fmla="*/ 8318 h 9582"/>
              <a:gd name="connsiteX31" fmla="*/ 1531 w 10000"/>
              <a:gd name="connsiteY31" fmla="*/ 7910 h 9582"/>
              <a:gd name="connsiteX32" fmla="*/ 1093 w 10000"/>
              <a:gd name="connsiteY32" fmla="*/ 7067 h 9582"/>
              <a:gd name="connsiteX33" fmla="*/ 875 w 10000"/>
              <a:gd name="connsiteY33" fmla="*/ 6237 h 9582"/>
              <a:gd name="connsiteX34" fmla="*/ 656 w 10000"/>
              <a:gd name="connsiteY34" fmla="*/ 5031 h 9582"/>
              <a:gd name="connsiteX35" fmla="*/ 437 w 10000"/>
              <a:gd name="connsiteY35" fmla="*/ 4192 h 9582"/>
              <a:gd name="connsiteX36" fmla="*/ 219 w 10000"/>
              <a:gd name="connsiteY36" fmla="*/ 3352 h 9582"/>
              <a:gd name="connsiteX37" fmla="*/ 219 w 10000"/>
              <a:gd name="connsiteY37" fmla="*/ 2521 h 9582"/>
              <a:gd name="connsiteX38" fmla="*/ 0 w 10000"/>
              <a:gd name="connsiteY38" fmla="*/ 1681 h 9582"/>
              <a:gd name="connsiteX39" fmla="*/ 0 w 10000"/>
              <a:gd name="connsiteY39" fmla="*/ 423 h 9582"/>
              <a:gd name="connsiteX0" fmla="*/ 1093 w 10000"/>
              <a:gd name="connsiteY0" fmla="*/ 0 h 10000"/>
              <a:gd name="connsiteX1" fmla="*/ 1311 w 10000"/>
              <a:gd name="connsiteY1" fmla="*/ 1754 h 10000"/>
              <a:gd name="connsiteX2" fmla="*/ 1531 w 10000"/>
              <a:gd name="connsiteY2" fmla="*/ 3062 h 10000"/>
              <a:gd name="connsiteX3" fmla="*/ 1748 w 10000"/>
              <a:gd name="connsiteY3" fmla="*/ 4375 h 10000"/>
              <a:gd name="connsiteX4" fmla="*/ 1968 w 10000"/>
              <a:gd name="connsiteY4" fmla="*/ 4808 h 10000"/>
              <a:gd name="connsiteX5" fmla="*/ 2405 w 10000"/>
              <a:gd name="connsiteY5" fmla="*/ 5681 h 10000"/>
              <a:gd name="connsiteX6" fmla="*/ 3034 w 10000"/>
              <a:gd name="connsiteY6" fmla="*/ 5681 h 10000"/>
              <a:gd name="connsiteX7" fmla="*/ 3689 w 10000"/>
              <a:gd name="connsiteY7" fmla="*/ 6120 h 10000"/>
              <a:gd name="connsiteX8" fmla="*/ 4344 w 10000"/>
              <a:gd name="connsiteY8" fmla="*/ 6120 h 10000"/>
              <a:gd name="connsiteX9" fmla="*/ 5000 w 10000"/>
              <a:gd name="connsiteY9" fmla="*/ 6120 h 10000"/>
              <a:gd name="connsiteX10" fmla="*/ 5656 w 10000"/>
              <a:gd name="connsiteY10" fmla="*/ 6120 h 10000"/>
              <a:gd name="connsiteX11" fmla="*/ 6312 w 10000"/>
              <a:gd name="connsiteY11" fmla="*/ 6120 h 10000"/>
              <a:gd name="connsiteX12" fmla="*/ 6749 w 10000"/>
              <a:gd name="connsiteY12" fmla="*/ 5681 h 10000"/>
              <a:gd name="connsiteX13" fmla="*/ 7404 w 10000"/>
              <a:gd name="connsiteY13" fmla="*/ 4808 h 10000"/>
              <a:gd name="connsiteX14" fmla="*/ 10000 w 10000"/>
              <a:gd name="connsiteY14" fmla="*/ 6509 h 10000"/>
              <a:gd name="connsiteX15" fmla="*/ 9782 w 10000"/>
              <a:gd name="connsiteY15" fmla="*/ 6943 h 10000"/>
              <a:gd name="connsiteX16" fmla="*/ 9563 w 10000"/>
              <a:gd name="connsiteY16" fmla="*/ 7375 h 10000"/>
              <a:gd name="connsiteX17" fmla="*/ 9345 w 10000"/>
              <a:gd name="connsiteY17" fmla="*/ 7819 h 10000"/>
              <a:gd name="connsiteX18" fmla="*/ 8908 w 10000"/>
              <a:gd name="connsiteY18" fmla="*/ 8255 h 10000"/>
              <a:gd name="connsiteX19" fmla="*/ 8470 w 10000"/>
              <a:gd name="connsiteY19" fmla="*/ 8681 h 10000"/>
              <a:gd name="connsiteX20" fmla="*/ 7623 w 10000"/>
              <a:gd name="connsiteY20" fmla="*/ 9568 h 10000"/>
              <a:gd name="connsiteX21" fmla="*/ 6749 w 10000"/>
              <a:gd name="connsiteY21" fmla="*/ 10000 h 10000"/>
              <a:gd name="connsiteX22" fmla="*/ 5875 w 10000"/>
              <a:gd name="connsiteY22" fmla="*/ 10000 h 10000"/>
              <a:gd name="connsiteX23" fmla="*/ 5219 w 10000"/>
              <a:gd name="connsiteY23" fmla="*/ 10000 h 10000"/>
              <a:gd name="connsiteX24" fmla="*/ 4564 w 10000"/>
              <a:gd name="connsiteY24" fmla="*/ 10000 h 10000"/>
              <a:gd name="connsiteX25" fmla="*/ 4126 w 10000"/>
              <a:gd name="connsiteY25" fmla="*/ 10000 h 10000"/>
              <a:gd name="connsiteX26" fmla="*/ 3469 w 10000"/>
              <a:gd name="connsiteY26" fmla="*/ 10000 h 10000"/>
              <a:gd name="connsiteX27" fmla="*/ 3034 w 10000"/>
              <a:gd name="connsiteY27" fmla="*/ 9568 h 10000"/>
              <a:gd name="connsiteX28" fmla="*/ 2597 w 10000"/>
              <a:gd name="connsiteY28" fmla="*/ 9568 h 10000"/>
              <a:gd name="connsiteX29" fmla="*/ 2186 w 10000"/>
              <a:gd name="connsiteY29" fmla="*/ 9124 h 10000"/>
              <a:gd name="connsiteX30" fmla="*/ 1748 w 10000"/>
              <a:gd name="connsiteY30" fmla="*/ 8681 h 10000"/>
              <a:gd name="connsiteX31" fmla="*/ 1531 w 10000"/>
              <a:gd name="connsiteY31" fmla="*/ 8255 h 10000"/>
              <a:gd name="connsiteX32" fmla="*/ 1093 w 10000"/>
              <a:gd name="connsiteY32" fmla="*/ 7375 h 10000"/>
              <a:gd name="connsiteX33" fmla="*/ 875 w 10000"/>
              <a:gd name="connsiteY33" fmla="*/ 6509 h 10000"/>
              <a:gd name="connsiteX34" fmla="*/ 656 w 10000"/>
              <a:gd name="connsiteY34" fmla="*/ 5250 h 10000"/>
              <a:gd name="connsiteX35" fmla="*/ 437 w 10000"/>
              <a:gd name="connsiteY35" fmla="*/ 4375 h 10000"/>
              <a:gd name="connsiteX36" fmla="*/ 219 w 10000"/>
              <a:gd name="connsiteY36" fmla="*/ 3498 h 10000"/>
              <a:gd name="connsiteX37" fmla="*/ 219 w 10000"/>
              <a:gd name="connsiteY37" fmla="*/ 2631 h 10000"/>
              <a:gd name="connsiteX38" fmla="*/ 0 w 10000"/>
              <a:gd name="connsiteY38" fmla="*/ 1754 h 10000"/>
              <a:gd name="connsiteX0" fmla="*/ 1093 w 10000"/>
              <a:gd name="connsiteY0" fmla="*/ 0 h 10000"/>
              <a:gd name="connsiteX1" fmla="*/ 1531 w 10000"/>
              <a:gd name="connsiteY1" fmla="*/ 3062 h 10000"/>
              <a:gd name="connsiteX2" fmla="*/ 1748 w 10000"/>
              <a:gd name="connsiteY2" fmla="*/ 4375 h 10000"/>
              <a:gd name="connsiteX3" fmla="*/ 1968 w 10000"/>
              <a:gd name="connsiteY3" fmla="*/ 4808 h 10000"/>
              <a:gd name="connsiteX4" fmla="*/ 2405 w 10000"/>
              <a:gd name="connsiteY4" fmla="*/ 5681 h 10000"/>
              <a:gd name="connsiteX5" fmla="*/ 3034 w 10000"/>
              <a:gd name="connsiteY5" fmla="*/ 5681 h 10000"/>
              <a:gd name="connsiteX6" fmla="*/ 3689 w 10000"/>
              <a:gd name="connsiteY6" fmla="*/ 6120 h 10000"/>
              <a:gd name="connsiteX7" fmla="*/ 4344 w 10000"/>
              <a:gd name="connsiteY7" fmla="*/ 6120 h 10000"/>
              <a:gd name="connsiteX8" fmla="*/ 5000 w 10000"/>
              <a:gd name="connsiteY8" fmla="*/ 6120 h 10000"/>
              <a:gd name="connsiteX9" fmla="*/ 5656 w 10000"/>
              <a:gd name="connsiteY9" fmla="*/ 6120 h 10000"/>
              <a:gd name="connsiteX10" fmla="*/ 6312 w 10000"/>
              <a:gd name="connsiteY10" fmla="*/ 6120 h 10000"/>
              <a:gd name="connsiteX11" fmla="*/ 6749 w 10000"/>
              <a:gd name="connsiteY11" fmla="*/ 5681 h 10000"/>
              <a:gd name="connsiteX12" fmla="*/ 7404 w 10000"/>
              <a:gd name="connsiteY12" fmla="*/ 4808 h 10000"/>
              <a:gd name="connsiteX13" fmla="*/ 10000 w 10000"/>
              <a:gd name="connsiteY13" fmla="*/ 6509 h 10000"/>
              <a:gd name="connsiteX14" fmla="*/ 9782 w 10000"/>
              <a:gd name="connsiteY14" fmla="*/ 6943 h 10000"/>
              <a:gd name="connsiteX15" fmla="*/ 9563 w 10000"/>
              <a:gd name="connsiteY15" fmla="*/ 7375 h 10000"/>
              <a:gd name="connsiteX16" fmla="*/ 9345 w 10000"/>
              <a:gd name="connsiteY16" fmla="*/ 7819 h 10000"/>
              <a:gd name="connsiteX17" fmla="*/ 8908 w 10000"/>
              <a:gd name="connsiteY17" fmla="*/ 8255 h 10000"/>
              <a:gd name="connsiteX18" fmla="*/ 8470 w 10000"/>
              <a:gd name="connsiteY18" fmla="*/ 8681 h 10000"/>
              <a:gd name="connsiteX19" fmla="*/ 7623 w 10000"/>
              <a:gd name="connsiteY19" fmla="*/ 9568 h 10000"/>
              <a:gd name="connsiteX20" fmla="*/ 6749 w 10000"/>
              <a:gd name="connsiteY20" fmla="*/ 10000 h 10000"/>
              <a:gd name="connsiteX21" fmla="*/ 5875 w 10000"/>
              <a:gd name="connsiteY21" fmla="*/ 10000 h 10000"/>
              <a:gd name="connsiteX22" fmla="*/ 5219 w 10000"/>
              <a:gd name="connsiteY22" fmla="*/ 10000 h 10000"/>
              <a:gd name="connsiteX23" fmla="*/ 4564 w 10000"/>
              <a:gd name="connsiteY23" fmla="*/ 10000 h 10000"/>
              <a:gd name="connsiteX24" fmla="*/ 4126 w 10000"/>
              <a:gd name="connsiteY24" fmla="*/ 10000 h 10000"/>
              <a:gd name="connsiteX25" fmla="*/ 3469 w 10000"/>
              <a:gd name="connsiteY25" fmla="*/ 10000 h 10000"/>
              <a:gd name="connsiteX26" fmla="*/ 3034 w 10000"/>
              <a:gd name="connsiteY26" fmla="*/ 9568 h 10000"/>
              <a:gd name="connsiteX27" fmla="*/ 2597 w 10000"/>
              <a:gd name="connsiteY27" fmla="*/ 9568 h 10000"/>
              <a:gd name="connsiteX28" fmla="*/ 2186 w 10000"/>
              <a:gd name="connsiteY28" fmla="*/ 9124 h 10000"/>
              <a:gd name="connsiteX29" fmla="*/ 1748 w 10000"/>
              <a:gd name="connsiteY29" fmla="*/ 8681 h 10000"/>
              <a:gd name="connsiteX30" fmla="*/ 1531 w 10000"/>
              <a:gd name="connsiteY30" fmla="*/ 8255 h 10000"/>
              <a:gd name="connsiteX31" fmla="*/ 1093 w 10000"/>
              <a:gd name="connsiteY31" fmla="*/ 7375 h 10000"/>
              <a:gd name="connsiteX32" fmla="*/ 875 w 10000"/>
              <a:gd name="connsiteY32" fmla="*/ 6509 h 10000"/>
              <a:gd name="connsiteX33" fmla="*/ 656 w 10000"/>
              <a:gd name="connsiteY33" fmla="*/ 5250 h 10000"/>
              <a:gd name="connsiteX34" fmla="*/ 437 w 10000"/>
              <a:gd name="connsiteY34" fmla="*/ 4375 h 10000"/>
              <a:gd name="connsiteX35" fmla="*/ 219 w 10000"/>
              <a:gd name="connsiteY35" fmla="*/ 3498 h 10000"/>
              <a:gd name="connsiteX36" fmla="*/ 219 w 10000"/>
              <a:gd name="connsiteY36" fmla="*/ 2631 h 10000"/>
              <a:gd name="connsiteX37" fmla="*/ 0 w 10000"/>
              <a:gd name="connsiteY37" fmla="*/ 1754 h 10000"/>
              <a:gd name="connsiteX0" fmla="*/ 1531 w 10000"/>
              <a:gd name="connsiteY0" fmla="*/ 1308 h 8246"/>
              <a:gd name="connsiteX1" fmla="*/ 1748 w 10000"/>
              <a:gd name="connsiteY1" fmla="*/ 2621 h 8246"/>
              <a:gd name="connsiteX2" fmla="*/ 1968 w 10000"/>
              <a:gd name="connsiteY2" fmla="*/ 3054 h 8246"/>
              <a:gd name="connsiteX3" fmla="*/ 2405 w 10000"/>
              <a:gd name="connsiteY3" fmla="*/ 3927 h 8246"/>
              <a:gd name="connsiteX4" fmla="*/ 3034 w 10000"/>
              <a:gd name="connsiteY4" fmla="*/ 3927 h 8246"/>
              <a:gd name="connsiteX5" fmla="*/ 3689 w 10000"/>
              <a:gd name="connsiteY5" fmla="*/ 4366 h 8246"/>
              <a:gd name="connsiteX6" fmla="*/ 4344 w 10000"/>
              <a:gd name="connsiteY6" fmla="*/ 4366 h 8246"/>
              <a:gd name="connsiteX7" fmla="*/ 5000 w 10000"/>
              <a:gd name="connsiteY7" fmla="*/ 4366 h 8246"/>
              <a:gd name="connsiteX8" fmla="*/ 5656 w 10000"/>
              <a:gd name="connsiteY8" fmla="*/ 4366 h 8246"/>
              <a:gd name="connsiteX9" fmla="*/ 6312 w 10000"/>
              <a:gd name="connsiteY9" fmla="*/ 4366 h 8246"/>
              <a:gd name="connsiteX10" fmla="*/ 6749 w 10000"/>
              <a:gd name="connsiteY10" fmla="*/ 3927 h 8246"/>
              <a:gd name="connsiteX11" fmla="*/ 7404 w 10000"/>
              <a:gd name="connsiteY11" fmla="*/ 3054 h 8246"/>
              <a:gd name="connsiteX12" fmla="*/ 10000 w 10000"/>
              <a:gd name="connsiteY12" fmla="*/ 4755 h 8246"/>
              <a:gd name="connsiteX13" fmla="*/ 9782 w 10000"/>
              <a:gd name="connsiteY13" fmla="*/ 5189 h 8246"/>
              <a:gd name="connsiteX14" fmla="*/ 9563 w 10000"/>
              <a:gd name="connsiteY14" fmla="*/ 5621 h 8246"/>
              <a:gd name="connsiteX15" fmla="*/ 9345 w 10000"/>
              <a:gd name="connsiteY15" fmla="*/ 6065 h 8246"/>
              <a:gd name="connsiteX16" fmla="*/ 8908 w 10000"/>
              <a:gd name="connsiteY16" fmla="*/ 6501 h 8246"/>
              <a:gd name="connsiteX17" fmla="*/ 8470 w 10000"/>
              <a:gd name="connsiteY17" fmla="*/ 6927 h 8246"/>
              <a:gd name="connsiteX18" fmla="*/ 7623 w 10000"/>
              <a:gd name="connsiteY18" fmla="*/ 7814 h 8246"/>
              <a:gd name="connsiteX19" fmla="*/ 6749 w 10000"/>
              <a:gd name="connsiteY19" fmla="*/ 8246 h 8246"/>
              <a:gd name="connsiteX20" fmla="*/ 5875 w 10000"/>
              <a:gd name="connsiteY20" fmla="*/ 8246 h 8246"/>
              <a:gd name="connsiteX21" fmla="*/ 5219 w 10000"/>
              <a:gd name="connsiteY21" fmla="*/ 8246 h 8246"/>
              <a:gd name="connsiteX22" fmla="*/ 4564 w 10000"/>
              <a:gd name="connsiteY22" fmla="*/ 8246 h 8246"/>
              <a:gd name="connsiteX23" fmla="*/ 4126 w 10000"/>
              <a:gd name="connsiteY23" fmla="*/ 8246 h 8246"/>
              <a:gd name="connsiteX24" fmla="*/ 3469 w 10000"/>
              <a:gd name="connsiteY24" fmla="*/ 8246 h 8246"/>
              <a:gd name="connsiteX25" fmla="*/ 3034 w 10000"/>
              <a:gd name="connsiteY25" fmla="*/ 7814 h 8246"/>
              <a:gd name="connsiteX26" fmla="*/ 2597 w 10000"/>
              <a:gd name="connsiteY26" fmla="*/ 7814 h 8246"/>
              <a:gd name="connsiteX27" fmla="*/ 2186 w 10000"/>
              <a:gd name="connsiteY27" fmla="*/ 7370 h 8246"/>
              <a:gd name="connsiteX28" fmla="*/ 1748 w 10000"/>
              <a:gd name="connsiteY28" fmla="*/ 6927 h 8246"/>
              <a:gd name="connsiteX29" fmla="*/ 1531 w 10000"/>
              <a:gd name="connsiteY29" fmla="*/ 6501 h 8246"/>
              <a:gd name="connsiteX30" fmla="*/ 1093 w 10000"/>
              <a:gd name="connsiteY30" fmla="*/ 5621 h 8246"/>
              <a:gd name="connsiteX31" fmla="*/ 875 w 10000"/>
              <a:gd name="connsiteY31" fmla="*/ 4755 h 8246"/>
              <a:gd name="connsiteX32" fmla="*/ 656 w 10000"/>
              <a:gd name="connsiteY32" fmla="*/ 3496 h 8246"/>
              <a:gd name="connsiteX33" fmla="*/ 437 w 10000"/>
              <a:gd name="connsiteY33" fmla="*/ 2621 h 8246"/>
              <a:gd name="connsiteX34" fmla="*/ 219 w 10000"/>
              <a:gd name="connsiteY34" fmla="*/ 1744 h 8246"/>
              <a:gd name="connsiteX35" fmla="*/ 219 w 10000"/>
              <a:gd name="connsiteY35" fmla="*/ 877 h 8246"/>
              <a:gd name="connsiteX36" fmla="*/ 0 w 10000"/>
              <a:gd name="connsiteY36" fmla="*/ 0 h 8246"/>
              <a:gd name="connsiteX0" fmla="*/ 1312 w 9781"/>
              <a:gd name="connsiteY0" fmla="*/ 522 h 8936"/>
              <a:gd name="connsiteX1" fmla="*/ 1529 w 9781"/>
              <a:gd name="connsiteY1" fmla="*/ 2115 h 8936"/>
              <a:gd name="connsiteX2" fmla="*/ 1749 w 9781"/>
              <a:gd name="connsiteY2" fmla="*/ 2640 h 8936"/>
              <a:gd name="connsiteX3" fmla="*/ 2186 w 9781"/>
              <a:gd name="connsiteY3" fmla="*/ 3698 h 8936"/>
              <a:gd name="connsiteX4" fmla="*/ 2815 w 9781"/>
              <a:gd name="connsiteY4" fmla="*/ 3698 h 8936"/>
              <a:gd name="connsiteX5" fmla="*/ 3470 w 9781"/>
              <a:gd name="connsiteY5" fmla="*/ 4231 h 8936"/>
              <a:gd name="connsiteX6" fmla="*/ 4125 w 9781"/>
              <a:gd name="connsiteY6" fmla="*/ 4231 h 8936"/>
              <a:gd name="connsiteX7" fmla="*/ 4781 w 9781"/>
              <a:gd name="connsiteY7" fmla="*/ 4231 h 8936"/>
              <a:gd name="connsiteX8" fmla="*/ 5437 w 9781"/>
              <a:gd name="connsiteY8" fmla="*/ 4231 h 8936"/>
              <a:gd name="connsiteX9" fmla="*/ 6093 w 9781"/>
              <a:gd name="connsiteY9" fmla="*/ 4231 h 8936"/>
              <a:gd name="connsiteX10" fmla="*/ 6530 w 9781"/>
              <a:gd name="connsiteY10" fmla="*/ 3698 h 8936"/>
              <a:gd name="connsiteX11" fmla="*/ 7185 w 9781"/>
              <a:gd name="connsiteY11" fmla="*/ 2640 h 8936"/>
              <a:gd name="connsiteX12" fmla="*/ 9781 w 9781"/>
              <a:gd name="connsiteY12" fmla="*/ 4702 h 8936"/>
              <a:gd name="connsiteX13" fmla="*/ 9563 w 9781"/>
              <a:gd name="connsiteY13" fmla="*/ 5229 h 8936"/>
              <a:gd name="connsiteX14" fmla="*/ 9344 w 9781"/>
              <a:gd name="connsiteY14" fmla="*/ 5753 h 8936"/>
              <a:gd name="connsiteX15" fmla="*/ 9126 w 9781"/>
              <a:gd name="connsiteY15" fmla="*/ 6291 h 8936"/>
              <a:gd name="connsiteX16" fmla="*/ 8689 w 9781"/>
              <a:gd name="connsiteY16" fmla="*/ 6820 h 8936"/>
              <a:gd name="connsiteX17" fmla="*/ 8251 w 9781"/>
              <a:gd name="connsiteY17" fmla="*/ 7336 h 8936"/>
              <a:gd name="connsiteX18" fmla="*/ 7404 w 9781"/>
              <a:gd name="connsiteY18" fmla="*/ 8412 h 8936"/>
              <a:gd name="connsiteX19" fmla="*/ 6530 w 9781"/>
              <a:gd name="connsiteY19" fmla="*/ 8936 h 8936"/>
              <a:gd name="connsiteX20" fmla="*/ 5656 w 9781"/>
              <a:gd name="connsiteY20" fmla="*/ 8936 h 8936"/>
              <a:gd name="connsiteX21" fmla="*/ 5000 w 9781"/>
              <a:gd name="connsiteY21" fmla="*/ 8936 h 8936"/>
              <a:gd name="connsiteX22" fmla="*/ 4345 w 9781"/>
              <a:gd name="connsiteY22" fmla="*/ 8936 h 8936"/>
              <a:gd name="connsiteX23" fmla="*/ 3907 w 9781"/>
              <a:gd name="connsiteY23" fmla="*/ 8936 h 8936"/>
              <a:gd name="connsiteX24" fmla="*/ 3250 w 9781"/>
              <a:gd name="connsiteY24" fmla="*/ 8936 h 8936"/>
              <a:gd name="connsiteX25" fmla="*/ 2815 w 9781"/>
              <a:gd name="connsiteY25" fmla="*/ 8412 h 8936"/>
              <a:gd name="connsiteX26" fmla="*/ 2378 w 9781"/>
              <a:gd name="connsiteY26" fmla="*/ 8412 h 8936"/>
              <a:gd name="connsiteX27" fmla="*/ 1967 w 9781"/>
              <a:gd name="connsiteY27" fmla="*/ 7874 h 8936"/>
              <a:gd name="connsiteX28" fmla="*/ 1529 w 9781"/>
              <a:gd name="connsiteY28" fmla="*/ 7336 h 8936"/>
              <a:gd name="connsiteX29" fmla="*/ 1312 w 9781"/>
              <a:gd name="connsiteY29" fmla="*/ 6820 h 8936"/>
              <a:gd name="connsiteX30" fmla="*/ 874 w 9781"/>
              <a:gd name="connsiteY30" fmla="*/ 5753 h 8936"/>
              <a:gd name="connsiteX31" fmla="*/ 656 w 9781"/>
              <a:gd name="connsiteY31" fmla="*/ 4702 h 8936"/>
              <a:gd name="connsiteX32" fmla="*/ 437 w 9781"/>
              <a:gd name="connsiteY32" fmla="*/ 3176 h 8936"/>
              <a:gd name="connsiteX33" fmla="*/ 218 w 9781"/>
              <a:gd name="connsiteY33" fmla="*/ 2115 h 8936"/>
              <a:gd name="connsiteX34" fmla="*/ 0 w 9781"/>
              <a:gd name="connsiteY34" fmla="*/ 1051 h 8936"/>
              <a:gd name="connsiteX35" fmla="*/ 0 w 9781"/>
              <a:gd name="connsiteY35" fmla="*/ 0 h 8936"/>
              <a:gd name="connsiteX0" fmla="*/ 1341 w 10000"/>
              <a:gd name="connsiteY0" fmla="*/ 0 h 9416"/>
              <a:gd name="connsiteX1" fmla="*/ 1563 w 10000"/>
              <a:gd name="connsiteY1" fmla="*/ 1783 h 9416"/>
              <a:gd name="connsiteX2" fmla="*/ 1788 w 10000"/>
              <a:gd name="connsiteY2" fmla="*/ 2370 h 9416"/>
              <a:gd name="connsiteX3" fmla="*/ 2235 w 10000"/>
              <a:gd name="connsiteY3" fmla="*/ 3554 h 9416"/>
              <a:gd name="connsiteX4" fmla="*/ 2878 w 10000"/>
              <a:gd name="connsiteY4" fmla="*/ 3554 h 9416"/>
              <a:gd name="connsiteX5" fmla="*/ 3548 w 10000"/>
              <a:gd name="connsiteY5" fmla="*/ 4151 h 9416"/>
              <a:gd name="connsiteX6" fmla="*/ 4217 w 10000"/>
              <a:gd name="connsiteY6" fmla="*/ 4151 h 9416"/>
              <a:gd name="connsiteX7" fmla="*/ 4888 w 10000"/>
              <a:gd name="connsiteY7" fmla="*/ 4151 h 9416"/>
              <a:gd name="connsiteX8" fmla="*/ 5559 w 10000"/>
              <a:gd name="connsiteY8" fmla="*/ 4151 h 9416"/>
              <a:gd name="connsiteX9" fmla="*/ 6229 w 10000"/>
              <a:gd name="connsiteY9" fmla="*/ 4151 h 9416"/>
              <a:gd name="connsiteX10" fmla="*/ 6676 w 10000"/>
              <a:gd name="connsiteY10" fmla="*/ 3554 h 9416"/>
              <a:gd name="connsiteX11" fmla="*/ 7346 w 10000"/>
              <a:gd name="connsiteY11" fmla="*/ 2370 h 9416"/>
              <a:gd name="connsiteX12" fmla="*/ 10000 w 10000"/>
              <a:gd name="connsiteY12" fmla="*/ 4678 h 9416"/>
              <a:gd name="connsiteX13" fmla="*/ 9777 w 10000"/>
              <a:gd name="connsiteY13" fmla="*/ 5268 h 9416"/>
              <a:gd name="connsiteX14" fmla="*/ 9553 w 10000"/>
              <a:gd name="connsiteY14" fmla="*/ 5854 h 9416"/>
              <a:gd name="connsiteX15" fmla="*/ 9330 w 10000"/>
              <a:gd name="connsiteY15" fmla="*/ 6456 h 9416"/>
              <a:gd name="connsiteX16" fmla="*/ 8884 w 10000"/>
              <a:gd name="connsiteY16" fmla="*/ 7048 h 9416"/>
              <a:gd name="connsiteX17" fmla="*/ 8436 w 10000"/>
              <a:gd name="connsiteY17" fmla="*/ 7625 h 9416"/>
              <a:gd name="connsiteX18" fmla="*/ 7570 w 10000"/>
              <a:gd name="connsiteY18" fmla="*/ 8830 h 9416"/>
              <a:gd name="connsiteX19" fmla="*/ 6676 w 10000"/>
              <a:gd name="connsiteY19" fmla="*/ 9416 h 9416"/>
              <a:gd name="connsiteX20" fmla="*/ 5783 w 10000"/>
              <a:gd name="connsiteY20" fmla="*/ 9416 h 9416"/>
              <a:gd name="connsiteX21" fmla="*/ 5112 w 10000"/>
              <a:gd name="connsiteY21" fmla="*/ 9416 h 9416"/>
              <a:gd name="connsiteX22" fmla="*/ 4442 w 10000"/>
              <a:gd name="connsiteY22" fmla="*/ 9416 h 9416"/>
              <a:gd name="connsiteX23" fmla="*/ 3994 w 10000"/>
              <a:gd name="connsiteY23" fmla="*/ 9416 h 9416"/>
              <a:gd name="connsiteX24" fmla="*/ 3323 w 10000"/>
              <a:gd name="connsiteY24" fmla="*/ 9416 h 9416"/>
              <a:gd name="connsiteX25" fmla="*/ 2878 w 10000"/>
              <a:gd name="connsiteY25" fmla="*/ 8830 h 9416"/>
              <a:gd name="connsiteX26" fmla="*/ 2431 w 10000"/>
              <a:gd name="connsiteY26" fmla="*/ 8830 h 9416"/>
              <a:gd name="connsiteX27" fmla="*/ 2011 w 10000"/>
              <a:gd name="connsiteY27" fmla="*/ 8228 h 9416"/>
              <a:gd name="connsiteX28" fmla="*/ 1563 w 10000"/>
              <a:gd name="connsiteY28" fmla="*/ 7625 h 9416"/>
              <a:gd name="connsiteX29" fmla="*/ 1341 w 10000"/>
              <a:gd name="connsiteY29" fmla="*/ 7048 h 9416"/>
              <a:gd name="connsiteX30" fmla="*/ 894 w 10000"/>
              <a:gd name="connsiteY30" fmla="*/ 5854 h 9416"/>
              <a:gd name="connsiteX31" fmla="*/ 671 w 10000"/>
              <a:gd name="connsiteY31" fmla="*/ 4678 h 9416"/>
              <a:gd name="connsiteX32" fmla="*/ 447 w 10000"/>
              <a:gd name="connsiteY32" fmla="*/ 2970 h 9416"/>
              <a:gd name="connsiteX33" fmla="*/ 223 w 10000"/>
              <a:gd name="connsiteY33" fmla="*/ 1783 h 9416"/>
              <a:gd name="connsiteX34" fmla="*/ 0 w 10000"/>
              <a:gd name="connsiteY34" fmla="*/ 592 h 9416"/>
              <a:gd name="connsiteX0" fmla="*/ 1118 w 9777"/>
              <a:gd name="connsiteY0" fmla="*/ 0 h 10000"/>
              <a:gd name="connsiteX1" fmla="*/ 1340 w 9777"/>
              <a:gd name="connsiteY1" fmla="*/ 1894 h 10000"/>
              <a:gd name="connsiteX2" fmla="*/ 1565 w 9777"/>
              <a:gd name="connsiteY2" fmla="*/ 2517 h 10000"/>
              <a:gd name="connsiteX3" fmla="*/ 2012 w 9777"/>
              <a:gd name="connsiteY3" fmla="*/ 3774 h 10000"/>
              <a:gd name="connsiteX4" fmla="*/ 2655 w 9777"/>
              <a:gd name="connsiteY4" fmla="*/ 3774 h 10000"/>
              <a:gd name="connsiteX5" fmla="*/ 3325 w 9777"/>
              <a:gd name="connsiteY5" fmla="*/ 4408 h 10000"/>
              <a:gd name="connsiteX6" fmla="*/ 3994 w 9777"/>
              <a:gd name="connsiteY6" fmla="*/ 4408 h 10000"/>
              <a:gd name="connsiteX7" fmla="*/ 4665 w 9777"/>
              <a:gd name="connsiteY7" fmla="*/ 4408 h 10000"/>
              <a:gd name="connsiteX8" fmla="*/ 5336 w 9777"/>
              <a:gd name="connsiteY8" fmla="*/ 4408 h 10000"/>
              <a:gd name="connsiteX9" fmla="*/ 6006 w 9777"/>
              <a:gd name="connsiteY9" fmla="*/ 4408 h 10000"/>
              <a:gd name="connsiteX10" fmla="*/ 6453 w 9777"/>
              <a:gd name="connsiteY10" fmla="*/ 3774 h 10000"/>
              <a:gd name="connsiteX11" fmla="*/ 7123 w 9777"/>
              <a:gd name="connsiteY11" fmla="*/ 2517 h 10000"/>
              <a:gd name="connsiteX12" fmla="*/ 9777 w 9777"/>
              <a:gd name="connsiteY12" fmla="*/ 4968 h 10000"/>
              <a:gd name="connsiteX13" fmla="*/ 9554 w 9777"/>
              <a:gd name="connsiteY13" fmla="*/ 5595 h 10000"/>
              <a:gd name="connsiteX14" fmla="*/ 9330 w 9777"/>
              <a:gd name="connsiteY14" fmla="*/ 6217 h 10000"/>
              <a:gd name="connsiteX15" fmla="*/ 9107 w 9777"/>
              <a:gd name="connsiteY15" fmla="*/ 6856 h 10000"/>
              <a:gd name="connsiteX16" fmla="*/ 8661 w 9777"/>
              <a:gd name="connsiteY16" fmla="*/ 7485 h 10000"/>
              <a:gd name="connsiteX17" fmla="*/ 8213 w 9777"/>
              <a:gd name="connsiteY17" fmla="*/ 8098 h 10000"/>
              <a:gd name="connsiteX18" fmla="*/ 7347 w 9777"/>
              <a:gd name="connsiteY18" fmla="*/ 9378 h 10000"/>
              <a:gd name="connsiteX19" fmla="*/ 6453 w 9777"/>
              <a:gd name="connsiteY19" fmla="*/ 10000 h 10000"/>
              <a:gd name="connsiteX20" fmla="*/ 5560 w 9777"/>
              <a:gd name="connsiteY20" fmla="*/ 10000 h 10000"/>
              <a:gd name="connsiteX21" fmla="*/ 4889 w 9777"/>
              <a:gd name="connsiteY21" fmla="*/ 10000 h 10000"/>
              <a:gd name="connsiteX22" fmla="*/ 4219 w 9777"/>
              <a:gd name="connsiteY22" fmla="*/ 10000 h 10000"/>
              <a:gd name="connsiteX23" fmla="*/ 3771 w 9777"/>
              <a:gd name="connsiteY23" fmla="*/ 10000 h 10000"/>
              <a:gd name="connsiteX24" fmla="*/ 3100 w 9777"/>
              <a:gd name="connsiteY24" fmla="*/ 10000 h 10000"/>
              <a:gd name="connsiteX25" fmla="*/ 2655 w 9777"/>
              <a:gd name="connsiteY25" fmla="*/ 9378 h 10000"/>
              <a:gd name="connsiteX26" fmla="*/ 2208 w 9777"/>
              <a:gd name="connsiteY26" fmla="*/ 9378 h 10000"/>
              <a:gd name="connsiteX27" fmla="*/ 1788 w 9777"/>
              <a:gd name="connsiteY27" fmla="*/ 8738 h 10000"/>
              <a:gd name="connsiteX28" fmla="*/ 1340 w 9777"/>
              <a:gd name="connsiteY28" fmla="*/ 8098 h 10000"/>
              <a:gd name="connsiteX29" fmla="*/ 1118 w 9777"/>
              <a:gd name="connsiteY29" fmla="*/ 7485 h 10000"/>
              <a:gd name="connsiteX30" fmla="*/ 671 w 9777"/>
              <a:gd name="connsiteY30" fmla="*/ 6217 h 10000"/>
              <a:gd name="connsiteX31" fmla="*/ 448 w 9777"/>
              <a:gd name="connsiteY31" fmla="*/ 4968 h 10000"/>
              <a:gd name="connsiteX32" fmla="*/ 224 w 9777"/>
              <a:gd name="connsiteY32" fmla="*/ 3154 h 10000"/>
              <a:gd name="connsiteX33" fmla="*/ 0 w 9777"/>
              <a:gd name="connsiteY33" fmla="*/ 1894 h 10000"/>
              <a:gd name="connsiteX0" fmla="*/ 1371 w 10000"/>
              <a:gd name="connsiteY0" fmla="*/ 0 h 8106"/>
              <a:gd name="connsiteX1" fmla="*/ 1601 w 10000"/>
              <a:gd name="connsiteY1" fmla="*/ 623 h 8106"/>
              <a:gd name="connsiteX2" fmla="*/ 2058 w 10000"/>
              <a:gd name="connsiteY2" fmla="*/ 1880 h 8106"/>
              <a:gd name="connsiteX3" fmla="*/ 2716 w 10000"/>
              <a:gd name="connsiteY3" fmla="*/ 1880 h 8106"/>
              <a:gd name="connsiteX4" fmla="*/ 3401 w 10000"/>
              <a:gd name="connsiteY4" fmla="*/ 2514 h 8106"/>
              <a:gd name="connsiteX5" fmla="*/ 4085 w 10000"/>
              <a:gd name="connsiteY5" fmla="*/ 2514 h 8106"/>
              <a:gd name="connsiteX6" fmla="*/ 4771 w 10000"/>
              <a:gd name="connsiteY6" fmla="*/ 2514 h 8106"/>
              <a:gd name="connsiteX7" fmla="*/ 5458 w 10000"/>
              <a:gd name="connsiteY7" fmla="*/ 2514 h 8106"/>
              <a:gd name="connsiteX8" fmla="*/ 6143 w 10000"/>
              <a:gd name="connsiteY8" fmla="*/ 2514 h 8106"/>
              <a:gd name="connsiteX9" fmla="*/ 6600 w 10000"/>
              <a:gd name="connsiteY9" fmla="*/ 1880 h 8106"/>
              <a:gd name="connsiteX10" fmla="*/ 7285 w 10000"/>
              <a:gd name="connsiteY10" fmla="*/ 623 h 8106"/>
              <a:gd name="connsiteX11" fmla="*/ 10000 w 10000"/>
              <a:gd name="connsiteY11" fmla="*/ 3074 h 8106"/>
              <a:gd name="connsiteX12" fmla="*/ 9772 w 10000"/>
              <a:gd name="connsiteY12" fmla="*/ 3701 h 8106"/>
              <a:gd name="connsiteX13" fmla="*/ 9543 w 10000"/>
              <a:gd name="connsiteY13" fmla="*/ 4323 h 8106"/>
              <a:gd name="connsiteX14" fmla="*/ 9315 w 10000"/>
              <a:gd name="connsiteY14" fmla="*/ 4962 h 8106"/>
              <a:gd name="connsiteX15" fmla="*/ 8859 w 10000"/>
              <a:gd name="connsiteY15" fmla="*/ 5591 h 8106"/>
              <a:gd name="connsiteX16" fmla="*/ 8400 w 10000"/>
              <a:gd name="connsiteY16" fmla="*/ 6204 h 8106"/>
              <a:gd name="connsiteX17" fmla="*/ 7515 w 10000"/>
              <a:gd name="connsiteY17" fmla="*/ 7484 h 8106"/>
              <a:gd name="connsiteX18" fmla="*/ 6600 w 10000"/>
              <a:gd name="connsiteY18" fmla="*/ 8106 h 8106"/>
              <a:gd name="connsiteX19" fmla="*/ 5687 w 10000"/>
              <a:gd name="connsiteY19" fmla="*/ 8106 h 8106"/>
              <a:gd name="connsiteX20" fmla="*/ 5001 w 10000"/>
              <a:gd name="connsiteY20" fmla="*/ 8106 h 8106"/>
              <a:gd name="connsiteX21" fmla="*/ 4315 w 10000"/>
              <a:gd name="connsiteY21" fmla="*/ 8106 h 8106"/>
              <a:gd name="connsiteX22" fmla="*/ 3857 w 10000"/>
              <a:gd name="connsiteY22" fmla="*/ 8106 h 8106"/>
              <a:gd name="connsiteX23" fmla="*/ 3171 w 10000"/>
              <a:gd name="connsiteY23" fmla="*/ 8106 h 8106"/>
              <a:gd name="connsiteX24" fmla="*/ 2716 w 10000"/>
              <a:gd name="connsiteY24" fmla="*/ 7484 h 8106"/>
              <a:gd name="connsiteX25" fmla="*/ 2258 w 10000"/>
              <a:gd name="connsiteY25" fmla="*/ 7484 h 8106"/>
              <a:gd name="connsiteX26" fmla="*/ 1829 w 10000"/>
              <a:gd name="connsiteY26" fmla="*/ 6844 h 8106"/>
              <a:gd name="connsiteX27" fmla="*/ 1371 w 10000"/>
              <a:gd name="connsiteY27" fmla="*/ 6204 h 8106"/>
              <a:gd name="connsiteX28" fmla="*/ 1144 w 10000"/>
              <a:gd name="connsiteY28" fmla="*/ 5591 h 8106"/>
              <a:gd name="connsiteX29" fmla="*/ 686 w 10000"/>
              <a:gd name="connsiteY29" fmla="*/ 4323 h 8106"/>
              <a:gd name="connsiteX30" fmla="*/ 458 w 10000"/>
              <a:gd name="connsiteY30" fmla="*/ 3074 h 8106"/>
              <a:gd name="connsiteX31" fmla="*/ 229 w 10000"/>
              <a:gd name="connsiteY31" fmla="*/ 1260 h 8106"/>
              <a:gd name="connsiteX32" fmla="*/ 0 w 10000"/>
              <a:gd name="connsiteY32" fmla="*/ 0 h 8106"/>
              <a:gd name="connsiteX0" fmla="*/ 1371 w 10000"/>
              <a:gd name="connsiteY0" fmla="*/ 0 h 10000"/>
              <a:gd name="connsiteX1" fmla="*/ 2058 w 10000"/>
              <a:gd name="connsiteY1" fmla="*/ 2319 h 10000"/>
              <a:gd name="connsiteX2" fmla="*/ 2716 w 10000"/>
              <a:gd name="connsiteY2" fmla="*/ 2319 h 10000"/>
              <a:gd name="connsiteX3" fmla="*/ 3401 w 10000"/>
              <a:gd name="connsiteY3" fmla="*/ 3101 h 10000"/>
              <a:gd name="connsiteX4" fmla="*/ 4085 w 10000"/>
              <a:gd name="connsiteY4" fmla="*/ 3101 h 10000"/>
              <a:gd name="connsiteX5" fmla="*/ 4771 w 10000"/>
              <a:gd name="connsiteY5" fmla="*/ 3101 h 10000"/>
              <a:gd name="connsiteX6" fmla="*/ 5458 w 10000"/>
              <a:gd name="connsiteY6" fmla="*/ 3101 h 10000"/>
              <a:gd name="connsiteX7" fmla="*/ 6143 w 10000"/>
              <a:gd name="connsiteY7" fmla="*/ 3101 h 10000"/>
              <a:gd name="connsiteX8" fmla="*/ 6600 w 10000"/>
              <a:gd name="connsiteY8" fmla="*/ 2319 h 10000"/>
              <a:gd name="connsiteX9" fmla="*/ 7285 w 10000"/>
              <a:gd name="connsiteY9" fmla="*/ 769 h 10000"/>
              <a:gd name="connsiteX10" fmla="*/ 10000 w 10000"/>
              <a:gd name="connsiteY10" fmla="*/ 3792 h 10000"/>
              <a:gd name="connsiteX11" fmla="*/ 9772 w 10000"/>
              <a:gd name="connsiteY11" fmla="*/ 4566 h 10000"/>
              <a:gd name="connsiteX12" fmla="*/ 9543 w 10000"/>
              <a:gd name="connsiteY12" fmla="*/ 5333 h 10000"/>
              <a:gd name="connsiteX13" fmla="*/ 9315 w 10000"/>
              <a:gd name="connsiteY13" fmla="*/ 6121 h 10000"/>
              <a:gd name="connsiteX14" fmla="*/ 8859 w 10000"/>
              <a:gd name="connsiteY14" fmla="*/ 6897 h 10000"/>
              <a:gd name="connsiteX15" fmla="*/ 8400 w 10000"/>
              <a:gd name="connsiteY15" fmla="*/ 7654 h 10000"/>
              <a:gd name="connsiteX16" fmla="*/ 7515 w 10000"/>
              <a:gd name="connsiteY16" fmla="*/ 9233 h 10000"/>
              <a:gd name="connsiteX17" fmla="*/ 6600 w 10000"/>
              <a:gd name="connsiteY17" fmla="*/ 10000 h 10000"/>
              <a:gd name="connsiteX18" fmla="*/ 5687 w 10000"/>
              <a:gd name="connsiteY18" fmla="*/ 10000 h 10000"/>
              <a:gd name="connsiteX19" fmla="*/ 5001 w 10000"/>
              <a:gd name="connsiteY19" fmla="*/ 10000 h 10000"/>
              <a:gd name="connsiteX20" fmla="*/ 4315 w 10000"/>
              <a:gd name="connsiteY20" fmla="*/ 10000 h 10000"/>
              <a:gd name="connsiteX21" fmla="*/ 3857 w 10000"/>
              <a:gd name="connsiteY21" fmla="*/ 10000 h 10000"/>
              <a:gd name="connsiteX22" fmla="*/ 3171 w 10000"/>
              <a:gd name="connsiteY22" fmla="*/ 10000 h 10000"/>
              <a:gd name="connsiteX23" fmla="*/ 2716 w 10000"/>
              <a:gd name="connsiteY23" fmla="*/ 9233 h 10000"/>
              <a:gd name="connsiteX24" fmla="*/ 2258 w 10000"/>
              <a:gd name="connsiteY24" fmla="*/ 9233 h 10000"/>
              <a:gd name="connsiteX25" fmla="*/ 1829 w 10000"/>
              <a:gd name="connsiteY25" fmla="*/ 8443 h 10000"/>
              <a:gd name="connsiteX26" fmla="*/ 1371 w 10000"/>
              <a:gd name="connsiteY26" fmla="*/ 7654 h 10000"/>
              <a:gd name="connsiteX27" fmla="*/ 1144 w 10000"/>
              <a:gd name="connsiteY27" fmla="*/ 6897 h 10000"/>
              <a:gd name="connsiteX28" fmla="*/ 686 w 10000"/>
              <a:gd name="connsiteY28" fmla="*/ 5333 h 10000"/>
              <a:gd name="connsiteX29" fmla="*/ 458 w 10000"/>
              <a:gd name="connsiteY29" fmla="*/ 3792 h 10000"/>
              <a:gd name="connsiteX30" fmla="*/ 229 w 10000"/>
              <a:gd name="connsiteY30" fmla="*/ 1554 h 10000"/>
              <a:gd name="connsiteX31" fmla="*/ 0 w 10000"/>
              <a:gd name="connsiteY31" fmla="*/ 0 h 10000"/>
              <a:gd name="connsiteX0" fmla="*/ 1142 w 9771"/>
              <a:gd name="connsiteY0" fmla="*/ 0 h 10000"/>
              <a:gd name="connsiteX1" fmla="*/ 1829 w 9771"/>
              <a:gd name="connsiteY1" fmla="*/ 2319 h 10000"/>
              <a:gd name="connsiteX2" fmla="*/ 2487 w 9771"/>
              <a:gd name="connsiteY2" fmla="*/ 2319 h 10000"/>
              <a:gd name="connsiteX3" fmla="*/ 3172 w 9771"/>
              <a:gd name="connsiteY3" fmla="*/ 3101 h 10000"/>
              <a:gd name="connsiteX4" fmla="*/ 3856 w 9771"/>
              <a:gd name="connsiteY4" fmla="*/ 3101 h 10000"/>
              <a:gd name="connsiteX5" fmla="*/ 4542 w 9771"/>
              <a:gd name="connsiteY5" fmla="*/ 3101 h 10000"/>
              <a:gd name="connsiteX6" fmla="*/ 5229 w 9771"/>
              <a:gd name="connsiteY6" fmla="*/ 3101 h 10000"/>
              <a:gd name="connsiteX7" fmla="*/ 5914 w 9771"/>
              <a:gd name="connsiteY7" fmla="*/ 3101 h 10000"/>
              <a:gd name="connsiteX8" fmla="*/ 6371 w 9771"/>
              <a:gd name="connsiteY8" fmla="*/ 2319 h 10000"/>
              <a:gd name="connsiteX9" fmla="*/ 7056 w 9771"/>
              <a:gd name="connsiteY9" fmla="*/ 769 h 10000"/>
              <a:gd name="connsiteX10" fmla="*/ 9771 w 9771"/>
              <a:gd name="connsiteY10" fmla="*/ 3792 h 10000"/>
              <a:gd name="connsiteX11" fmla="*/ 9543 w 9771"/>
              <a:gd name="connsiteY11" fmla="*/ 4566 h 10000"/>
              <a:gd name="connsiteX12" fmla="*/ 9314 w 9771"/>
              <a:gd name="connsiteY12" fmla="*/ 5333 h 10000"/>
              <a:gd name="connsiteX13" fmla="*/ 9086 w 9771"/>
              <a:gd name="connsiteY13" fmla="*/ 6121 h 10000"/>
              <a:gd name="connsiteX14" fmla="*/ 8630 w 9771"/>
              <a:gd name="connsiteY14" fmla="*/ 6897 h 10000"/>
              <a:gd name="connsiteX15" fmla="*/ 8171 w 9771"/>
              <a:gd name="connsiteY15" fmla="*/ 7654 h 10000"/>
              <a:gd name="connsiteX16" fmla="*/ 7286 w 9771"/>
              <a:gd name="connsiteY16" fmla="*/ 9233 h 10000"/>
              <a:gd name="connsiteX17" fmla="*/ 6371 w 9771"/>
              <a:gd name="connsiteY17" fmla="*/ 10000 h 10000"/>
              <a:gd name="connsiteX18" fmla="*/ 5458 w 9771"/>
              <a:gd name="connsiteY18" fmla="*/ 10000 h 10000"/>
              <a:gd name="connsiteX19" fmla="*/ 4772 w 9771"/>
              <a:gd name="connsiteY19" fmla="*/ 10000 h 10000"/>
              <a:gd name="connsiteX20" fmla="*/ 4086 w 9771"/>
              <a:gd name="connsiteY20" fmla="*/ 10000 h 10000"/>
              <a:gd name="connsiteX21" fmla="*/ 3628 w 9771"/>
              <a:gd name="connsiteY21" fmla="*/ 10000 h 10000"/>
              <a:gd name="connsiteX22" fmla="*/ 2942 w 9771"/>
              <a:gd name="connsiteY22" fmla="*/ 10000 h 10000"/>
              <a:gd name="connsiteX23" fmla="*/ 2487 w 9771"/>
              <a:gd name="connsiteY23" fmla="*/ 9233 h 10000"/>
              <a:gd name="connsiteX24" fmla="*/ 2029 w 9771"/>
              <a:gd name="connsiteY24" fmla="*/ 9233 h 10000"/>
              <a:gd name="connsiteX25" fmla="*/ 1600 w 9771"/>
              <a:gd name="connsiteY25" fmla="*/ 8443 h 10000"/>
              <a:gd name="connsiteX26" fmla="*/ 1142 w 9771"/>
              <a:gd name="connsiteY26" fmla="*/ 7654 h 10000"/>
              <a:gd name="connsiteX27" fmla="*/ 915 w 9771"/>
              <a:gd name="connsiteY27" fmla="*/ 6897 h 10000"/>
              <a:gd name="connsiteX28" fmla="*/ 457 w 9771"/>
              <a:gd name="connsiteY28" fmla="*/ 5333 h 10000"/>
              <a:gd name="connsiteX29" fmla="*/ 229 w 9771"/>
              <a:gd name="connsiteY29" fmla="*/ 3792 h 10000"/>
              <a:gd name="connsiteX30" fmla="*/ 0 w 9771"/>
              <a:gd name="connsiteY30" fmla="*/ 155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771" h="10000">
                <a:moveTo>
                  <a:pt x="1142" y="0"/>
                </a:moveTo>
                <a:cubicBezTo>
                  <a:pt x="1285" y="483"/>
                  <a:pt x="1605" y="1933"/>
                  <a:pt x="1829" y="2319"/>
                </a:cubicBezTo>
                <a:lnTo>
                  <a:pt x="2487" y="2319"/>
                </a:lnTo>
                <a:lnTo>
                  <a:pt x="3172" y="3101"/>
                </a:lnTo>
                <a:lnTo>
                  <a:pt x="3856" y="3101"/>
                </a:lnTo>
                <a:lnTo>
                  <a:pt x="4542" y="3101"/>
                </a:lnTo>
                <a:lnTo>
                  <a:pt x="5229" y="3101"/>
                </a:lnTo>
                <a:lnTo>
                  <a:pt x="5914" y="3101"/>
                </a:lnTo>
                <a:lnTo>
                  <a:pt x="6371" y="2319"/>
                </a:lnTo>
                <a:lnTo>
                  <a:pt x="7056" y="769"/>
                </a:lnTo>
                <a:lnTo>
                  <a:pt x="9771" y="3792"/>
                </a:lnTo>
                <a:cubicBezTo>
                  <a:pt x="9694" y="4049"/>
                  <a:pt x="9620" y="4309"/>
                  <a:pt x="9543" y="4566"/>
                </a:cubicBezTo>
                <a:cubicBezTo>
                  <a:pt x="9466" y="4821"/>
                  <a:pt x="9391" y="5078"/>
                  <a:pt x="9314" y="5333"/>
                </a:cubicBezTo>
                <a:cubicBezTo>
                  <a:pt x="9238" y="5595"/>
                  <a:pt x="9162" y="5860"/>
                  <a:pt x="9086" y="6121"/>
                </a:cubicBezTo>
                <a:lnTo>
                  <a:pt x="8630" y="6897"/>
                </a:lnTo>
                <a:lnTo>
                  <a:pt x="8171" y="7654"/>
                </a:lnTo>
                <a:lnTo>
                  <a:pt x="7286" y="9233"/>
                </a:lnTo>
                <a:lnTo>
                  <a:pt x="6371" y="10000"/>
                </a:lnTo>
                <a:lnTo>
                  <a:pt x="5458" y="10000"/>
                </a:lnTo>
                <a:lnTo>
                  <a:pt x="4772" y="10000"/>
                </a:lnTo>
                <a:lnTo>
                  <a:pt x="4086" y="10000"/>
                </a:lnTo>
                <a:lnTo>
                  <a:pt x="3628" y="10000"/>
                </a:lnTo>
                <a:lnTo>
                  <a:pt x="2942" y="10000"/>
                </a:lnTo>
                <a:lnTo>
                  <a:pt x="2487" y="9233"/>
                </a:lnTo>
                <a:lnTo>
                  <a:pt x="2029" y="9233"/>
                </a:lnTo>
                <a:lnTo>
                  <a:pt x="1600" y="8443"/>
                </a:lnTo>
                <a:lnTo>
                  <a:pt x="1142" y="7654"/>
                </a:lnTo>
                <a:cubicBezTo>
                  <a:pt x="1067" y="7401"/>
                  <a:pt x="990" y="7150"/>
                  <a:pt x="915" y="6897"/>
                </a:cubicBezTo>
                <a:lnTo>
                  <a:pt x="457" y="5333"/>
                </a:lnTo>
                <a:cubicBezTo>
                  <a:pt x="381" y="4824"/>
                  <a:pt x="305" y="4308"/>
                  <a:pt x="229" y="3792"/>
                </a:cubicBezTo>
                <a:cubicBezTo>
                  <a:pt x="153" y="3047"/>
                  <a:pt x="77" y="2300"/>
                  <a:pt x="0" y="155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3" name="Freeform 51"/>
          <p:cNvSpPr>
            <a:spLocks/>
          </p:cNvSpPr>
          <p:nvPr/>
        </p:nvSpPr>
        <p:spPr bwMode="auto">
          <a:xfrm>
            <a:off x="8397875" y="2944813"/>
            <a:ext cx="150813" cy="373062"/>
          </a:xfrm>
          <a:custGeom>
            <a:avLst/>
            <a:gdLst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1885 w 10000"/>
              <a:gd name="connsiteY95" fmla="*/ 437 h 10000"/>
              <a:gd name="connsiteX96" fmla="*/ 2094 w 10000"/>
              <a:gd name="connsiteY96" fmla="*/ 546 h 10000"/>
              <a:gd name="connsiteX97" fmla="*/ 2094 w 10000"/>
              <a:gd name="connsiteY97" fmla="*/ 874 h 10000"/>
              <a:gd name="connsiteX98" fmla="*/ 1885 w 10000"/>
              <a:gd name="connsiteY98" fmla="*/ 1298 h 10000"/>
              <a:gd name="connsiteX99" fmla="*/ 1885 w 10000"/>
              <a:gd name="connsiteY99" fmla="*/ 1516 h 10000"/>
              <a:gd name="connsiteX100" fmla="*/ 1675 w 10000"/>
              <a:gd name="connsiteY100" fmla="*/ 1844 h 10000"/>
              <a:gd name="connsiteX101" fmla="*/ 1675 w 10000"/>
              <a:gd name="connsiteY101" fmla="*/ 2391 h 10000"/>
              <a:gd name="connsiteX102" fmla="*/ 1466 w 10000"/>
              <a:gd name="connsiteY102" fmla="*/ 2937 h 10000"/>
              <a:gd name="connsiteX103" fmla="*/ 1466 w 10000"/>
              <a:gd name="connsiteY103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1675 w 10000"/>
              <a:gd name="connsiteY94" fmla="*/ 328 h 10000"/>
              <a:gd name="connsiteX95" fmla="*/ 2094 w 10000"/>
              <a:gd name="connsiteY95" fmla="*/ 546 h 10000"/>
              <a:gd name="connsiteX96" fmla="*/ 2094 w 10000"/>
              <a:gd name="connsiteY96" fmla="*/ 874 h 10000"/>
              <a:gd name="connsiteX97" fmla="*/ 1885 w 10000"/>
              <a:gd name="connsiteY97" fmla="*/ 1298 h 10000"/>
              <a:gd name="connsiteX98" fmla="*/ 1885 w 10000"/>
              <a:gd name="connsiteY98" fmla="*/ 1516 h 10000"/>
              <a:gd name="connsiteX99" fmla="*/ 1675 w 10000"/>
              <a:gd name="connsiteY99" fmla="*/ 1844 h 10000"/>
              <a:gd name="connsiteX100" fmla="*/ 1675 w 10000"/>
              <a:gd name="connsiteY100" fmla="*/ 2391 h 10000"/>
              <a:gd name="connsiteX101" fmla="*/ 1466 w 10000"/>
              <a:gd name="connsiteY101" fmla="*/ 2937 h 10000"/>
              <a:gd name="connsiteX102" fmla="*/ 1466 w 10000"/>
              <a:gd name="connsiteY102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1257 w 10000"/>
              <a:gd name="connsiteY93" fmla="*/ 109 h 10000"/>
              <a:gd name="connsiteX94" fmla="*/ 2094 w 10000"/>
              <a:gd name="connsiteY94" fmla="*/ 546 h 10000"/>
              <a:gd name="connsiteX95" fmla="*/ 2094 w 10000"/>
              <a:gd name="connsiteY95" fmla="*/ 874 h 10000"/>
              <a:gd name="connsiteX96" fmla="*/ 1885 w 10000"/>
              <a:gd name="connsiteY96" fmla="*/ 1298 h 10000"/>
              <a:gd name="connsiteX97" fmla="*/ 1885 w 10000"/>
              <a:gd name="connsiteY97" fmla="*/ 1516 h 10000"/>
              <a:gd name="connsiteX98" fmla="*/ 1675 w 10000"/>
              <a:gd name="connsiteY98" fmla="*/ 1844 h 10000"/>
              <a:gd name="connsiteX99" fmla="*/ 1675 w 10000"/>
              <a:gd name="connsiteY99" fmla="*/ 2391 h 10000"/>
              <a:gd name="connsiteX100" fmla="*/ 1466 w 10000"/>
              <a:gd name="connsiteY100" fmla="*/ 2937 h 10000"/>
              <a:gd name="connsiteX101" fmla="*/ 1466 w 10000"/>
              <a:gd name="connsiteY101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838 w 10000"/>
              <a:gd name="connsiteY92" fmla="*/ 0 h 10000"/>
              <a:gd name="connsiteX93" fmla="*/ 2094 w 10000"/>
              <a:gd name="connsiteY93" fmla="*/ 546 h 10000"/>
              <a:gd name="connsiteX94" fmla="*/ 2094 w 10000"/>
              <a:gd name="connsiteY94" fmla="*/ 874 h 10000"/>
              <a:gd name="connsiteX95" fmla="*/ 1885 w 10000"/>
              <a:gd name="connsiteY95" fmla="*/ 1298 h 10000"/>
              <a:gd name="connsiteX96" fmla="*/ 1885 w 10000"/>
              <a:gd name="connsiteY96" fmla="*/ 1516 h 10000"/>
              <a:gd name="connsiteX97" fmla="*/ 1675 w 10000"/>
              <a:gd name="connsiteY97" fmla="*/ 1844 h 10000"/>
              <a:gd name="connsiteX98" fmla="*/ 1675 w 10000"/>
              <a:gd name="connsiteY98" fmla="*/ 2391 h 10000"/>
              <a:gd name="connsiteX99" fmla="*/ 1466 w 10000"/>
              <a:gd name="connsiteY99" fmla="*/ 2937 h 10000"/>
              <a:gd name="connsiteX100" fmla="*/ 1466 w 10000"/>
              <a:gd name="connsiteY100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628 w 10000"/>
              <a:gd name="connsiteY91" fmla="*/ 0 h 10000"/>
              <a:gd name="connsiteX92" fmla="*/ 2094 w 10000"/>
              <a:gd name="connsiteY92" fmla="*/ 546 h 10000"/>
              <a:gd name="connsiteX93" fmla="*/ 2094 w 10000"/>
              <a:gd name="connsiteY93" fmla="*/ 874 h 10000"/>
              <a:gd name="connsiteX94" fmla="*/ 1885 w 10000"/>
              <a:gd name="connsiteY94" fmla="*/ 1298 h 10000"/>
              <a:gd name="connsiteX95" fmla="*/ 1885 w 10000"/>
              <a:gd name="connsiteY95" fmla="*/ 1516 h 10000"/>
              <a:gd name="connsiteX96" fmla="*/ 1675 w 10000"/>
              <a:gd name="connsiteY96" fmla="*/ 1844 h 10000"/>
              <a:gd name="connsiteX97" fmla="*/ 1675 w 10000"/>
              <a:gd name="connsiteY97" fmla="*/ 2391 h 10000"/>
              <a:gd name="connsiteX98" fmla="*/ 1466 w 10000"/>
              <a:gd name="connsiteY98" fmla="*/ 2937 h 10000"/>
              <a:gd name="connsiteX99" fmla="*/ 1466 w 10000"/>
              <a:gd name="connsiteY99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 w 10000"/>
              <a:gd name="connsiteY90" fmla="*/ 0 h 10000"/>
              <a:gd name="connsiteX91" fmla="*/ 2094 w 10000"/>
              <a:gd name="connsiteY91" fmla="*/ 546 h 10000"/>
              <a:gd name="connsiteX92" fmla="*/ 2094 w 10000"/>
              <a:gd name="connsiteY92" fmla="*/ 874 h 10000"/>
              <a:gd name="connsiteX93" fmla="*/ 1885 w 10000"/>
              <a:gd name="connsiteY93" fmla="*/ 1298 h 10000"/>
              <a:gd name="connsiteX94" fmla="*/ 1885 w 10000"/>
              <a:gd name="connsiteY94" fmla="*/ 1516 h 10000"/>
              <a:gd name="connsiteX95" fmla="*/ 1675 w 10000"/>
              <a:gd name="connsiteY95" fmla="*/ 1844 h 10000"/>
              <a:gd name="connsiteX96" fmla="*/ 1675 w 10000"/>
              <a:gd name="connsiteY96" fmla="*/ 2391 h 10000"/>
              <a:gd name="connsiteX97" fmla="*/ 1466 w 10000"/>
              <a:gd name="connsiteY97" fmla="*/ 2937 h 10000"/>
              <a:gd name="connsiteX98" fmla="*/ 1466 w 10000"/>
              <a:gd name="connsiteY98" fmla="*/ 2937 h 10000"/>
              <a:gd name="connsiteX0" fmla="*/ 1466 w 10000"/>
              <a:gd name="connsiteY0" fmla="*/ 2937 h 10000"/>
              <a:gd name="connsiteX1" fmla="*/ 1466 w 10000"/>
              <a:gd name="connsiteY1" fmla="*/ 3484 h 10000"/>
              <a:gd name="connsiteX2" fmla="*/ 1466 w 10000"/>
              <a:gd name="connsiteY2" fmla="*/ 4016 h 10000"/>
              <a:gd name="connsiteX3" fmla="*/ 1466 w 10000"/>
              <a:gd name="connsiteY3" fmla="*/ 4563 h 10000"/>
              <a:gd name="connsiteX4" fmla="*/ 1466 w 10000"/>
              <a:gd name="connsiteY4" fmla="*/ 5000 h 10000"/>
              <a:gd name="connsiteX5" fmla="*/ 1257 w 10000"/>
              <a:gd name="connsiteY5" fmla="*/ 5437 h 10000"/>
              <a:gd name="connsiteX6" fmla="*/ 1257 w 10000"/>
              <a:gd name="connsiteY6" fmla="*/ 5984 h 10000"/>
              <a:gd name="connsiteX7" fmla="*/ 1466 w 10000"/>
              <a:gd name="connsiteY7" fmla="*/ 7063 h 10000"/>
              <a:gd name="connsiteX8" fmla="*/ 1466 w 10000"/>
              <a:gd name="connsiteY8" fmla="*/ 7500 h 10000"/>
              <a:gd name="connsiteX9" fmla="*/ 1675 w 10000"/>
              <a:gd name="connsiteY9" fmla="*/ 7937 h 10000"/>
              <a:gd name="connsiteX10" fmla="*/ 1885 w 10000"/>
              <a:gd name="connsiteY10" fmla="*/ 8265 h 10000"/>
              <a:gd name="connsiteX11" fmla="*/ 2094 w 10000"/>
              <a:gd name="connsiteY11" fmla="*/ 8593 h 10000"/>
              <a:gd name="connsiteX12" fmla="*/ 2304 w 10000"/>
              <a:gd name="connsiteY12" fmla="*/ 8702 h 10000"/>
              <a:gd name="connsiteX13" fmla="*/ 2723 w 10000"/>
              <a:gd name="connsiteY13" fmla="*/ 8921 h 10000"/>
              <a:gd name="connsiteX14" fmla="*/ 3325 w 10000"/>
              <a:gd name="connsiteY14" fmla="*/ 8921 h 10000"/>
              <a:gd name="connsiteX15" fmla="*/ 3953 w 10000"/>
              <a:gd name="connsiteY15" fmla="*/ 9030 h 10000"/>
              <a:gd name="connsiteX16" fmla="*/ 4581 w 10000"/>
              <a:gd name="connsiteY16" fmla="*/ 9030 h 10000"/>
              <a:gd name="connsiteX17" fmla="*/ 5209 w 10000"/>
              <a:gd name="connsiteY17" fmla="*/ 9030 h 10000"/>
              <a:gd name="connsiteX18" fmla="*/ 5838 w 10000"/>
              <a:gd name="connsiteY18" fmla="*/ 9030 h 10000"/>
              <a:gd name="connsiteX19" fmla="*/ 6466 w 10000"/>
              <a:gd name="connsiteY19" fmla="*/ 9030 h 10000"/>
              <a:gd name="connsiteX20" fmla="*/ 6885 w 10000"/>
              <a:gd name="connsiteY20" fmla="*/ 8921 h 10000"/>
              <a:gd name="connsiteX21" fmla="*/ 7513 w 10000"/>
              <a:gd name="connsiteY21" fmla="*/ 8702 h 10000"/>
              <a:gd name="connsiteX22" fmla="*/ 7723 w 10000"/>
              <a:gd name="connsiteY22" fmla="*/ 8593 h 10000"/>
              <a:gd name="connsiteX23" fmla="*/ 7906 w 10000"/>
              <a:gd name="connsiteY23" fmla="*/ 8374 h 10000"/>
              <a:gd name="connsiteX24" fmla="*/ 8115 w 10000"/>
              <a:gd name="connsiteY24" fmla="*/ 8046 h 10000"/>
              <a:gd name="connsiteX25" fmla="*/ 8325 w 10000"/>
              <a:gd name="connsiteY25" fmla="*/ 7719 h 10000"/>
              <a:gd name="connsiteX26" fmla="*/ 8534 w 10000"/>
              <a:gd name="connsiteY26" fmla="*/ 7391 h 10000"/>
              <a:gd name="connsiteX27" fmla="*/ 8534 w 10000"/>
              <a:gd name="connsiteY27" fmla="*/ 7063 h 10000"/>
              <a:gd name="connsiteX28" fmla="*/ 8534 w 10000"/>
              <a:gd name="connsiteY28" fmla="*/ 6735 h 10000"/>
              <a:gd name="connsiteX29" fmla="*/ 8743 w 10000"/>
              <a:gd name="connsiteY29" fmla="*/ 6421 h 10000"/>
              <a:gd name="connsiteX30" fmla="*/ 8743 w 10000"/>
              <a:gd name="connsiteY30" fmla="*/ 6311 h 10000"/>
              <a:gd name="connsiteX31" fmla="*/ 8953 w 10000"/>
              <a:gd name="connsiteY31" fmla="*/ 6202 h 10000"/>
              <a:gd name="connsiteX32" fmla="*/ 8953 w 10000"/>
              <a:gd name="connsiteY32" fmla="*/ 6202 h 10000"/>
              <a:gd name="connsiteX33" fmla="*/ 8953 w 10000"/>
              <a:gd name="connsiteY33" fmla="*/ 6311 h 10000"/>
              <a:gd name="connsiteX34" fmla="*/ 8953 w 10000"/>
              <a:gd name="connsiteY34" fmla="*/ 6421 h 10000"/>
              <a:gd name="connsiteX35" fmla="*/ 8953 w 10000"/>
              <a:gd name="connsiteY35" fmla="*/ 6516 h 10000"/>
              <a:gd name="connsiteX36" fmla="*/ 9162 w 10000"/>
              <a:gd name="connsiteY36" fmla="*/ 6626 h 10000"/>
              <a:gd name="connsiteX37" fmla="*/ 9162 w 10000"/>
              <a:gd name="connsiteY37" fmla="*/ 6844 h 10000"/>
              <a:gd name="connsiteX38" fmla="*/ 9162 w 10000"/>
              <a:gd name="connsiteY38" fmla="*/ 7063 h 10000"/>
              <a:gd name="connsiteX39" fmla="*/ 9372 w 10000"/>
              <a:gd name="connsiteY39" fmla="*/ 7281 h 10000"/>
              <a:gd name="connsiteX40" fmla="*/ 9372 w 10000"/>
              <a:gd name="connsiteY40" fmla="*/ 7828 h 10000"/>
              <a:gd name="connsiteX41" fmla="*/ 9581 w 10000"/>
              <a:gd name="connsiteY41" fmla="*/ 8265 h 10000"/>
              <a:gd name="connsiteX42" fmla="*/ 9791 w 10000"/>
              <a:gd name="connsiteY42" fmla="*/ 8593 h 10000"/>
              <a:gd name="connsiteX43" fmla="*/ 10000 w 10000"/>
              <a:gd name="connsiteY43" fmla="*/ 8811 h 10000"/>
              <a:gd name="connsiteX44" fmla="*/ 10000 w 10000"/>
              <a:gd name="connsiteY44" fmla="*/ 8921 h 10000"/>
              <a:gd name="connsiteX45" fmla="*/ 10000 w 10000"/>
              <a:gd name="connsiteY45" fmla="*/ 9030 h 10000"/>
              <a:gd name="connsiteX46" fmla="*/ 10000 w 10000"/>
              <a:gd name="connsiteY46" fmla="*/ 9126 h 10000"/>
              <a:gd name="connsiteX47" fmla="*/ 9791 w 10000"/>
              <a:gd name="connsiteY47" fmla="*/ 9235 h 10000"/>
              <a:gd name="connsiteX48" fmla="*/ 9581 w 10000"/>
              <a:gd name="connsiteY48" fmla="*/ 9344 h 10000"/>
              <a:gd name="connsiteX49" fmla="*/ 9372 w 10000"/>
              <a:gd name="connsiteY49" fmla="*/ 9454 h 10000"/>
              <a:gd name="connsiteX50" fmla="*/ 8953 w 10000"/>
              <a:gd name="connsiteY50" fmla="*/ 9563 h 10000"/>
              <a:gd name="connsiteX51" fmla="*/ 8534 w 10000"/>
              <a:gd name="connsiteY51" fmla="*/ 9672 h 10000"/>
              <a:gd name="connsiteX52" fmla="*/ 7723 w 10000"/>
              <a:gd name="connsiteY52" fmla="*/ 9891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1 h 10000"/>
              <a:gd name="connsiteX60" fmla="*/ 2906 w 10000"/>
              <a:gd name="connsiteY60" fmla="*/ 9891 h 10000"/>
              <a:gd name="connsiteX61" fmla="*/ 2513 w 10000"/>
              <a:gd name="connsiteY61" fmla="*/ 9781 h 10000"/>
              <a:gd name="connsiteX62" fmla="*/ 2094 w 10000"/>
              <a:gd name="connsiteY62" fmla="*/ 9672 h 10000"/>
              <a:gd name="connsiteX63" fmla="*/ 1885 w 10000"/>
              <a:gd name="connsiteY63" fmla="*/ 9563 h 10000"/>
              <a:gd name="connsiteX64" fmla="*/ 1466 w 10000"/>
              <a:gd name="connsiteY64" fmla="*/ 9344 h 10000"/>
              <a:gd name="connsiteX65" fmla="*/ 1257 w 10000"/>
              <a:gd name="connsiteY65" fmla="*/ 9126 h 10000"/>
              <a:gd name="connsiteX66" fmla="*/ 1047 w 10000"/>
              <a:gd name="connsiteY66" fmla="*/ 8811 h 10000"/>
              <a:gd name="connsiteX67" fmla="*/ 838 w 10000"/>
              <a:gd name="connsiteY67" fmla="*/ 8593 h 10000"/>
              <a:gd name="connsiteX68" fmla="*/ 628 w 10000"/>
              <a:gd name="connsiteY68" fmla="*/ 8374 h 10000"/>
              <a:gd name="connsiteX69" fmla="*/ 628 w 10000"/>
              <a:gd name="connsiteY69" fmla="*/ 8156 h 10000"/>
              <a:gd name="connsiteX70" fmla="*/ 419 w 10000"/>
              <a:gd name="connsiteY70" fmla="*/ 7937 h 10000"/>
              <a:gd name="connsiteX71" fmla="*/ 419 w 10000"/>
              <a:gd name="connsiteY71" fmla="*/ 7609 h 10000"/>
              <a:gd name="connsiteX72" fmla="*/ 419 w 10000"/>
              <a:gd name="connsiteY72" fmla="*/ 7391 h 10000"/>
              <a:gd name="connsiteX73" fmla="*/ 419 w 10000"/>
              <a:gd name="connsiteY73" fmla="*/ 6954 h 10000"/>
              <a:gd name="connsiteX74" fmla="*/ 419 w 10000"/>
              <a:gd name="connsiteY74" fmla="*/ 6626 h 10000"/>
              <a:gd name="connsiteX75" fmla="*/ 419 w 10000"/>
              <a:gd name="connsiteY75" fmla="*/ 6202 h 10000"/>
              <a:gd name="connsiteX76" fmla="*/ 419 w 10000"/>
              <a:gd name="connsiteY76" fmla="*/ 4454 h 10000"/>
              <a:gd name="connsiteX77" fmla="*/ 419 w 10000"/>
              <a:gd name="connsiteY77" fmla="*/ 2719 h 10000"/>
              <a:gd name="connsiteX78" fmla="*/ 419 w 10000"/>
              <a:gd name="connsiteY78" fmla="*/ 2281 h 10000"/>
              <a:gd name="connsiteX79" fmla="*/ 419 w 10000"/>
              <a:gd name="connsiteY79" fmla="*/ 1954 h 10000"/>
              <a:gd name="connsiteX80" fmla="*/ 419 w 10000"/>
              <a:gd name="connsiteY80" fmla="*/ 1626 h 10000"/>
              <a:gd name="connsiteX81" fmla="*/ 419 w 10000"/>
              <a:gd name="connsiteY81" fmla="*/ 1298 h 10000"/>
              <a:gd name="connsiteX82" fmla="*/ 419 w 10000"/>
              <a:gd name="connsiteY82" fmla="*/ 1093 h 10000"/>
              <a:gd name="connsiteX83" fmla="*/ 419 w 10000"/>
              <a:gd name="connsiteY83" fmla="*/ 874 h 10000"/>
              <a:gd name="connsiteX84" fmla="*/ 419 w 10000"/>
              <a:gd name="connsiteY84" fmla="*/ 656 h 10000"/>
              <a:gd name="connsiteX85" fmla="*/ 209 w 10000"/>
              <a:gd name="connsiteY85" fmla="*/ 546 h 10000"/>
              <a:gd name="connsiteX86" fmla="*/ 0 w 10000"/>
              <a:gd name="connsiteY86" fmla="*/ 328 h 10000"/>
              <a:gd name="connsiteX87" fmla="*/ 0 w 10000"/>
              <a:gd name="connsiteY87" fmla="*/ 219 h 10000"/>
              <a:gd name="connsiteX88" fmla="*/ 0 w 10000"/>
              <a:gd name="connsiteY88" fmla="*/ 109 h 10000"/>
              <a:gd name="connsiteX89" fmla="*/ 209 w 10000"/>
              <a:gd name="connsiteY89" fmla="*/ 0 h 10000"/>
              <a:gd name="connsiteX90" fmla="*/ 2094 w 10000"/>
              <a:gd name="connsiteY90" fmla="*/ 546 h 10000"/>
              <a:gd name="connsiteX91" fmla="*/ 2094 w 10000"/>
              <a:gd name="connsiteY91" fmla="*/ 874 h 10000"/>
              <a:gd name="connsiteX92" fmla="*/ 1885 w 10000"/>
              <a:gd name="connsiteY92" fmla="*/ 1298 h 10000"/>
              <a:gd name="connsiteX93" fmla="*/ 1885 w 10000"/>
              <a:gd name="connsiteY93" fmla="*/ 1516 h 10000"/>
              <a:gd name="connsiteX94" fmla="*/ 1675 w 10000"/>
              <a:gd name="connsiteY94" fmla="*/ 1844 h 10000"/>
              <a:gd name="connsiteX95" fmla="*/ 1675 w 10000"/>
              <a:gd name="connsiteY95" fmla="*/ 2391 h 10000"/>
              <a:gd name="connsiteX96" fmla="*/ 1466 w 10000"/>
              <a:gd name="connsiteY96" fmla="*/ 2937 h 10000"/>
              <a:gd name="connsiteX97" fmla="*/ 1466 w 10000"/>
              <a:gd name="connsiteY97" fmla="*/ 2937 h 10000"/>
              <a:gd name="connsiteX0" fmla="*/ 1466 w 10000"/>
              <a:gd name="connsiteY0" fmla="*/ 2828 h 9891"/>
              <a:gd name="connsiteX1" fmla="*/ 1466 w 10000"/>
              <a:gd name="connsiteY1" fmla="*/ 3375 h 9891"/>
              <a:gd name="connsiteX2" fmla="*/ 1466 w 10000"/>
              <a:gd name="connsiteY2" fmla="*/ 3907 h 9891"/>
              <a:gd name="connsiteX3" fmla="*/ 1466 w 10000"/>
              <a:gd name="connsiteY3" fmla="*/ 4454 h 9891"/>
              <a:gd name="connsiteX4" fmla="*/ 1466 w 10000"/>
              <a:gd name="connsiteY4" fmla="*/ 4891 h 9891"/>
              <a:gd name="connsiteX5" fmla="*/ 1257 w 10000"/>
              <a:gd name="connsiteY5" fmla="*/ 5328 h 9891"/>
              <a:gd name="connsiteX6" fmla="*/ 1257 w 10000"/>
              <a:gd name="connsiteY6" fmla="*/ 5875 h 9891"/>
              <a:gd name="connsiteX7" fmla="*/ 1466 w 10000"/>
              <a:gd name="connsiteY7" fmla="*/ 6954 h 9891"/>
              <a:gd name="connsiteX8" fmla="*/ 1466 w 10000"/>
              <a:gd name="connsiteY8" fmla="*/ 7391 h 9891"/>
              <a:gd name="connsiteX9" fmla="*/ 1675 w 10000"/>
              <a:gd name="connsiteY9" fmla="*/ 7828 h 9891"/>
              <a:gd name="connsiteX10" fmla="*/ 1885 w 10000"/>
              <a:gd name="connsiteY10" fmla="*/ 8156 h 9891"/>
              <a:gd name="connsiteX11" fmla="*/ 2094 w 10000"/>
              <a:gd name="connsiteY11" fmla="*/ 8484 h 9891"/>
              <a:gd name="connsiteX12" fmla="*/ 2304 w 10000"/>
              <a:gd name="connsiteY12" fmla="*/ 8593 h 9891"/>
              <a:gd name="connsiteX13" fmla="*/ 2723 w 10000"/>
              <a:gd name="connsiteY13" fmla="*/ 8812 h 9891"/>
              <a:gd name="connsiteX14" fmla="*/ 3325 w 10000"/>
              <a:gd name="connsiteY14" fmla="*/ 8812 h 9891"/>
              <a:gd name="connsiteX15" fmla="*/ 3953 w 10000"/>
              <a:gd name="connsiteY15" fmla="*/ 8921 h 9891"/>
              <a:gd name="connsiteX16" fmla="*/ 4581 w 10000"/>
              <a:gd name="connsiteY16" fmla="*/ 8921 h 9891"/>
              <a:gd name="connsiteX17" fmla="*/ 5209 w 10000"/>
              <a:gd name="connsiteY17" fmla="*/ 8921 h 9891"/>
              <a:gd name="connsiteX18" fmla="*/ 5838 w 10000"/>
              <a:gd name="connsiteY18" fmla="*/ 8921 h 9891"/>
              <a:gd name="connsiteX19" fmla="*/ 6466 w 10000"/>
              <a:gd name="connsiteY19" fmla="*/ 8921 h 9891"/>
              <a:gd name="connsiteX20" fmla="*/ 6885 w 10000"/>
              <a:gd name="connsiteY20" fmla="*/ 8812 h 9891"/>
              <a:gd name="connsiteX21" fmla="*/ 7513 w 10000"/>
              <a:gd name="connsiteY21" fmla="*/ 8593 h 9891"/>
              <a:gd name="connsiteX22" fmla="*/ 7723 w 10000"/>
              <a:gd name="connsiteY22" fmla="*/ 8484 h 9891"/>
              <a:gd name="connsiteX23" fmla="*/ 7906 w 10000"/>
              <a:gd name="connsiteY23" fmla="*/ 8265 h 9891"/>
              <a:gd name="connsiteX24" fmla="*/ 8115 w 10000"/>
              <a:gd name="connsiteY24" fmla="*/ 7937 h 9891"/>
              <a:gd name="connsiteX25" fmla="*/ 8325 w 10000"/>
              <a:gd name="connsiteY25" fmla="*/ 7610 h 9891"/>
              <a:gd name="connsiteX26" fmla="*/ 8534 w 10000"/>
              <a:gd name="connsiteY26" fmla="*/ 7282 h 9891"/>
              <a:gd name="connsiteX27" fmla="*/ 8534 w 10000"/>
              <a:gd name="connsiteY27" fmla="*/ 6954 h 9891"/>
              <a:gd name="connsiteX28" fmla="*/ 8534 w 10000"/>
              <a:gd name="connsiteY28" fmla="*/ 6626 h 9891"/>
              <a:gd name="connsiteX29" fmla="*/ 8743 w 10000"/>
              <a:gd name="connsiteY29" fmla="*/ 6312 h 9891"/>
              <a:gd name="connsiteX30" fmla="*/ 8743 w 10000"/>
              <a:gd name="connsiteY30" fmla="*/ 6202 h 9891"/>
              <a:gd name="connsiteX31" fmla="*/ 8953 w 10000"/>
              <a:gd name="connsiteY31" fmla="*/ 6093 h 9891"/>
              <a:gd name="connsiteX32" fmla="*/ 8953 w 10000"/>
              <a:gd name="connsiteY32" fmla="*/ 6093 h 9891"/>
              <a:gd name="connsiteX33" fmla="*/ 8953 w 10000"/>
              <a:gd name="connsiteY33" fmla="*/ 6202 h 9891"/>
              <a:gd name="connsiteX34" fmla="*/ 8953 w 10000"/>
              <a:gd name="connsiteY34" fmla="*/ 6312 h 9891"/>
              <a:gd name="connsiteX35" fmla="*/ 8953 w 10000"/>
              <a:gd name="connsiteY35" fmla="*/ 6407 h 9891"/>
              <a:gd name="connsiteX36" fmla="*/ 9162 w 10000"/>
              <a:gd name="connsiteY36" fmla="*/ 6517 h 9891"/>
              <a:gd name="connsiteX37" fmla="*/ 9162 w 10000"/>
              <a:gd name="connsiteY37" fmla="*/ 6735 h 9891"/>
              <a:gd name="connsiteX38" fmla="*/ 9162 w 10000"/>
              <a:gd name="connsiteY38" fmla="*/ 6954 h 9891"/>
              <a:gd name="connsiteX39" fmla="*/ 9372 w 10000"/>
              <a:gd name="connsiteY39" fmla="*/ 7172 h 9891"/>
              <a:gd name="connsiteX40" fmla="*/ 9372 w 10000"/>
              <a:gd name="connsiteY40" fmla="*/ 7719 h 9891"/>
              <a:gd name="connsiteX41" fmla="*/ 9581 w 10000"/>
              <a:gd name="connsiteY41" fmla="*/ 8156 h 9891"/>
              <a:gd name="connsiteX42" fmla="*/ 9791 w 10000"/>
              <a:gd name="connsiteY42" fmla="*/ 8484 h 9891"/>
              <a:gd name="connsiteX43" fmla="*/ 10000 w 10000"/>
              <a:gd name="connsiteY43" fmla="*/ 8702 h 9891"/>
              <a:gd name="connsiteX44" fmla="*/ 10000 w 10000"/>
              <a:gd name="connsiteY44" fmla="*/ 8812 h 9891"/>
              <a:gd name="connsiteX45" fmla="*/ 10000 w 10000"/>
              <a:gd name="connsiteY45" fmla="*/ 8921 h 9891"/>
              <a:gd name="connsiteX46" fmla="*/ 10000 w 10000"/>
              <a:gd name="connsiteY46" fmla="*/ 9017 h 9891"/>
              <a:gd name="connsiteX47" fmla="*/ 9791 w 10000"/>
              <a:gd name="connsiteY47" fmla="*/ 9126 h 9891"/>
              <a:gd name="connsiteX48" fmla="*/ 9581 w 10000"/>
              <a:gd name="connsiteY48" fmla="*/ 9235 h 9891"/>
              <a:gd name="connsiteX49" fmla="*/ 9372 w 10000"/>
              <a:gd name="connsiteY49" fmla="*/ 9345 h 9891"/>
              <a:gd name="connsiteX50" fmla="*/ 8953 w 10000"/>
              <a:gd name="connsiteY50" fmla="*/ 9454 h 9891"/>
              <a:gd name="connsiteX51" fmla="*/ 8534 w 10000"/>
              <a:gd name="connsiteY51" fmla="*/ 9563 h 9891"/>
              <a:gd name="connsiteX52" fmla="*/ 7723 w 10000"/>
              <a:gd name="connsiteY52" fmla="*/ 9782 h 9891"/>
              <a:gd name="connsiteX53" fmla="*/ 6885 w 10000"/>
              <a:gd name="connsiteY53" fmla="*/ 9891 h 9891"/>
              <a:gd name="connsiteX54" fmla="*/ 6047 w 10000"/>
              <a:gd name="connsiteY54" fmla="*/ 9891 h 9891"/>
              <a:gd name="connsiteX55" fmla="*/ 5419 w 10000"/>
              <a:gd name="connsiteY55" fmla="*/ 9891 h 9891"/>
              <a:gd name="connsiteX56" fmla="*/ 4791 w 10000"/>
              <a:gd name="connsiteY56" fmla="*/ 9891 h 9891"/>
              <a:gd name="connsiteX57" fmla="*/ 4372 w 10000"/>
              <a:gd name="connsiteY57" fmla="*/ 9891 h 9891"/>
              <a:gd name="connsiteX58" fmla="*/ 3743 w 10000"/>
              <a:gd name="connsiteY58" fmla="*/ 9891 h 9891"/>
              <a:gd name="connsiteX59" fmla="*/ 3325 w 10000"/>
              <a:gd name="connsiteY59" fmla="*/ 9782 h 9891"/>
              <a:gd name="connsiteX60" fmla="*/ 2906 w 10000"/>
              <a:gd name="connsiteY60" fmla="*/ 9782 h 9891"/>
              <a:gd name="connsiteX61" fmla="*/ 2513 w 10000"/>
              <a:gd name="connsiteY61" fmla="*/ 9672 h 9891"/>
              <a:gd name="connsiteX62" fmla="*/ 2094 w 10000"/>
              <a:gd name="connsiteY62" fmla="*/ 9563 h 9891"/>
              <a:gd name="connsiteX63" fmla="*/ 1885 w 10000"/>
              <a:gd name="connsiteY63" fmla="*/ 9454 h 9891"/>
              <a:gd name="connsiteX64" fmla="*/ 1466 w 10000"/>
              <a:gd name="connsiteY64" fmla="*/ 9235 h 9891"/>
              <a:gd name="connsiteX65" fmla="*/ 1257 w 10000"/>
              <a:gd name="connsiteY65" fmla="*/ 9017 h 9891"/>
              <a:gd name="connsiteX66" fmla="*/ 1047 w 10000"/>
              <a:gd name="connsiteY66" fmla="*/ 8702 h 9891"/>
              <a:gd name="connsiteX67" fmla="*/ 838 w 10000"/>
              <a:gd name="connsiteY67" fmla="*/ 8484 h 9891"/>
              <a:gd name="connsiteX68" fmla="*/ 628 w 10000"/>
              <a:gd name="connsiteY68" fmla="*/ 8265 h 9891"/>
              <a:gd name="connsiteX69" fmla="*/ 628 w 10000"/>
              <a:gd name="connsiteY69" fmla="*/ 8047 h 9891"/>
              <a:gd name="connsiteX70" fmla="*/ 419 w 10000"/>
              <a:gd name="connsiteY70" fmla="*/ 7828 h 9891"/>
              <a:gd name="connsiteX71" fmla="*/ 419 w 10000"/>
              <a:gd name="connsiteY71" fmla="*/ 7500 h 9891"/>
              <a:gd name="connsiteX72" fmla="*/ 419 w 10000"/>
              <a:gd name="connsiteY72" fmla="*/ 7282 h 9891"/>
              <a:gd name="connsiteX73" fmla="*/ 419 w 10000"/>
              <a:gd name="connsiteY73" fmla="*/ 6845 h 9891"/>
              <a:gd name="connsiteX74" fmla="*/ 419 w 10000"/>
              <a:gd name="connsiteY74" fmla="*/ 6517 h 9891"/>
              <a:gd name="connsiteX75" fmla="*/ 419 w 10000"/>
              <a:gd name="connsiteY75" fmla="*/ 6093 h 9891"/>
              <a:gd name="connsiteX76" fmla="*/ 419 w 10000"/>
              <a:gd name="connsiteY76" fmla="*/ 4345 h 9891"/>
              <a:gd name="connsiteX77" fmla="*/ 419 w 10000"/>
              <a:gd name="connsiteY77" fmla="*/ 2610 h 9891"/>
              <a:gd name="connsiteX78" fmla="*/ 419 w 10000"/>
              <a:gd name="connsiteY78" fmla="*/ 2172 h 9891"/>
              <a:gd name="connsiteX79" fmla="*/ 419 w 10000"/>
              <a:gd name="connsiteY79" fmla="*/ 1845 h 9891"/>
              <a:gd name="connsiteX80" fmla="*/ 419 w 10000"/>
              <a:gd name="connsiteY80" fmla="*/ 1517 h 9891"/>
              <a:gd name="connsiteX81" fmla="*/ 419 w 10000"/>
              <a:gd name="connsiteY81" fmla="*/ 1189 h 9891"/>
              <a:gd name="connsiteX82" fmla="*/ 419 w 10000"/>
              <a:gd name="connsiteY82" fmla="*/ 984 h 9891"/>
              <a:gd name="connsiteX83" fmla="*/ 419 w 10000"/>
              <a:gd name="connsiteY83" fmla="*/ 765 h 9891"/>
              <a:gd name="connsiteX84" fmla="*/ 419 w 10000"/>
              <a:gd name="connsiteY84" fmla="*/ 547 h 9891"/>
              <a:gd name="connsiteX85" fmla="*/ 209 w 10000"/>
              <a:gd name="connsiteY85" fmla="*/ 437 h 9891"/>
              <a:gd name="connsiteX86" fmla="*/ 0 w 10000"/>
              <a:gd name="connsiteY86" fmla="*/ 219 h 9891"/>
              <a:gd name="connsiteX87" fmla="*/ 0 w 10000"/>
              <a:gd name="connsiteY87" fmla="*/ 110 h 9891"/>
              <a:gd name="connsiteX88" fmla="*/ 0 w 10000"/>
              <a:gd name="connsiteY88" fmla="*/ 0 h 9891"/>
              <a:gd name="connsiteX89" fmla="*/ 2094 w 10000"/>
              <a:gd name="connsiteY89" fmla="*/ 437 h 9891"/>
              <a:gd name="connsiteX90" fmla="*/ 2094 w 10000"/>
              <a:gd name="connsiteY90" fmla="*/ 765 h 9891"/>
              <a:gd name="connsiteX91" fmla="*/ 1885 w 10000"/>
              <a:gd name="connsiteY91" fmla="*/ 1189 h 9891"/>
              <a:gd name="connsiteX92" fmla="*/ 1885 w 10000"/>
              <a:gd name="connsiteY92" fmla="*/ 1407 h 9891"/>
              <a:gd name="connsiteX93" fmla="*/ 1675 w 10000"/>
              <a:gd name="connsiteY93" fmla="*/ 1735 h 9891"/>
              <a:gd name="connsiteX94" fmla="*/ 1675 w 10000"/>
              <a:gd name="connsiteY94" fmla="*/ 2282 h 9891"/>
              <a:gd name="connsiteX95" fmla="*/ 1466 w 10000"/>
              <a:gd name="connsiteY95" fmla="*/ 2828 h 9891"/>
              <a:gd name="connsiteX96" fmla="*/ 1466 w 10000"/>
              <a:gd name="connsiteY96" fmla="*/ 2828 h 9891"/>
              <a:gd name="connsiteX0" fmla="*/ 1466 w 10000"/>
              <a:gd name="connsiteY0" fmla="*/ 2859 h 10000"/>
              <a:gd name="connsiteX1" fmla="*/ 1466 w 10000"/>
              <a:gd name="connsiteY1" fmla="*/ 3412 h 10000"/>
              <a:gd name="connsiteX2" fmla="*/ 1466 w 10000"/>
              <a:gd name="connsiteY2" fmla="*/ 3950 h 10000"/>
              <a:gd name="connsiteX3" fmla="*/ 1466 w 10000"/>
              <a:gd name="connsiteY3" fmla="*/ 4503 h 10000"/>
              <a:gd name="connsiteX4" fmla="*/ 1466 w 10000"/>
              <a:gd name="connsiteY4" fmla="*/ 4945 h 10000"/>
              <a:gd name="connsiteX5" fmla="*/ 1257 w 10000"/>
              <a:gd name="connsiteY5" fmla="*/ 5387 h 10000"/>
              <a:gd name="connsiteX6" fmla="*/ 1257 w 10000"/>
              <a:gd name="connsiteY6" fmla="*/ 5940 h 10000"/>
              <a:gd name="connsiteX7" fmla="*/ 1466 w 10000"/>
              <a:gd name="connsiteY7" fmla="*/ 7031 h 10000"/>
              <a:gd name="connsiteX8" fmla="*/ 1466 w 10000"/>
              <a:gd name="connsiteY8" fmla="*/ 7472 h 10000"/>
              <a:gd name="connsiteX9" fmla="*/ 1675 w 10000"/>
              <a:gd name="connsiteY9" fmla="*/ 7914 h 10000"/>
              <a:gd name="connsiteX10" fmla="*/ 1885 w 10000"/>
              <a:gd name="connsiteY10" fmla="*/ 8246 h 10000"/>
              <a:gd name="connsiteX11" fmla="*/ 2094 w 10000"/>
              <a:gd name="connsiteY11" fmla="*/ 8577 h 10000"/>
              <a:gd name="connsiteX12" fmla="*/ 2304 w 10000"/>
              <a:gd name="connsiteY12" fmla="*/ 8688 h 10000"/>
              <a:gd name="connsiteX13" fmla="*/ 2723 w 10000"/>
              <a:gd name="connsiteY13" fmla="*/ 8909 h 10000"/>
              <a:gd name="connsiteX14" fmla="*/ 3325 w 10000"/>
              <a:gd name="connsiteY14" fmla="*/ 8909 h 10000"/>
              <a:gd name="connsiteX15" fmla="*/ 3953 w 10000"/>
              <a:gd name="connsiteY15" fmla="*/ 9019 h 10000"/>
              <a:gd name="connsiteX16" fmla="*/ 4581 w 10000"/>
              <a:gd name="connsiteY16" fmla="*/ 9019 h 10000"/>
              <a:gd name="connsiteX17" fmla="*/ 5209 w 10000"/>
              <a:gd name="connsiteY17" fmla="*/ 9019 h 10000"/>
              <a:gd name="connsiteX18" fmla="*/ 5838 w 10000"/>
              <a:gd name="connsiteY18" fmla="*/ 9019 h 10000"/>
              <a:gd name="connsiteX19" fmla="*/ 6466 w 10000"/>
              <a:gd name="connsiteY19" fmla="*/ 9019 h 10000"/>
              <a:gd name="connsiteX20" fmla="*/ 6885 w 10000"/>
              <a:gd name="connsiteY20" fmla="*/ 8909 h 10000"/>
              <a:gd name="connsiteX21" fmla="*/ 7513 w 10000"/>
              <a:gd name="connsiteY21" fmla="*/ 8688 h 10000"/>
              <a:gd name="connsiteX22" fmla="*/ 7723 w 10000"/>
              <a:gd name="connsiteY22" fmla="*/ 8577 h 10000"/>
              <a:gd name="connsiteX23" fmla="*/ 7906 w 10000"/>
              <a:gd name="connsiteY23" fmla="*/ 8356 h 10000"/>
              <a:gd name="connsiteX24" fmla="*/ 8115 w 10000"/>
              <a:gd name="connsiteY24" fmla="*/ 8024 h 10000"/>
              <a:gd name="connsiteX25" fmla="*/ 8325 w 10000"/>
              <a:gd name="connsiteY25" fmla="*/ 7694 h 10000"/>
              <a:gd name="connsiteX26" fmla="*/ 8534 w 10000"/>
              <a:gd name="connsiteY26" fmla="*/ 7362 h 10000"/>
              <a:gd name="connsiteX27" fmla="*/ 8534 w 10000"/>
              <a:gd name="connsiteY27" fmla="*/ 7031 h 10000"/>
              <a:gd name="connsiteX28" fmla="*/ 8534 w 10000"/>
              <a:gd name="connsiteY28" fmla="*/ 6699 h 10000"/>
              <a:gd name="connsiteX29" fmla="*/ 8743 w 10000"/>
              <a:gd name="connsiteY29" fmla="*/ 6382 h 10000"/>
              <a:gd name="connsiteX30" fmla="*/ 8743 w 10000"/>
              <a:gd name="connsiteY30" fmla="*/ 6270 h 10000"/>
              <a:gd name="connsiteX31" fmla="*/ 8953 w 10000"/>
              <a:gd name="connsiteY31" fmla="*/ 6160 h 10000"/>
              <a:gd name="connsiteX32" fmla="*/ 8953 w 10000"/>
              <a:gd name="connsiteY32" fmla="*/ 6160 h 10000"/>
              <a:gd name="connsiteX33" fmla="*/ 8953 w 10000"/>
              <a:gd name="connsiteY33" fmla="*/ 6270 h 10000"/>
              <a:gd name="connsiteX34" fmla="*/ 8953 w 10000"/>
              <a:gd name="connsiteY34" fmla="*/ 6382 h 10000"/>
              <a:gd name="connsiteX35" fmla="*/ 8953 w 10000"/>
              <a:gd name="connsiteY35" fmla="*/ 6478 h 10000"/>
              <a:gd name="connsiteX36" fmla="*/ 9162 w 10000"/>
              <a:gd name="connsiteY36" fmla="*/ 6589 h 10000"/>
              <a:gd name="connsiteX37" fmla="*/ 9162 w 10000"/>
              <a:gd name="connsiteY37" fmla="*/ 6809 h 10000"/>
              <a:gd name="connsiteX38" fmla="*/ 9162 w 10000"/>
              <a:gd name="connsiteY38" fmla="*/ 7031 h 10000"/>
              <a:gd name="connsiteX39" fmla="*/ 9372 w 10000"/>
              <a:gd name="connsiteY39" fmla="*/ 7251 h 10000"/>
              <a:gd name="connsiteX40" fmla="*/ 9372 w 10000"/>
              <a:gd name="connsiteY40" fmla="*/ 7804 h 10000"/>
              <a:gd name="connsiteX41" fmla="*/ 9581 w 10000"/>
              <a:gd name="connsiteY41" fmla="*/ 8246 h 10000"/>
              <a:gd name="connsiteX42" fmla="*/ 9791 w 10000"/>
              <a:gd name="connsiteY42" fmla="*/ 8577 h 10000"/>
              <a:gd name="connsiteX43" fmla="*/ 10000 w 10000"/>
              <a:gd name="connsiteY43" fmla="*/ 8798 h 10000"/>
              <a:gd name="connsiteX44" fmla="*/ 10000 w 10000"/>
              <a:gd name="connsiteY44" fmla="*/ 8909 h 10000"/>
              <a:gd name="connsiteX45" fmla="*/ 10000 w 10000"/>
              <a:gd name="connsiteY45" fmla="*/ 9019 h 10000"/>
              <a:gd name="connsiteX46" fmla="*/ 10000 w 10000"/>
              <a:gd name="connsiteY46" fmla="*/ 9116 h 10000"/>
              <a:gd name="connsiteX47" fmla="*/ 9791 w 10000"/>
              <a:gd name="connsiteY47" fmla="*/ 9227 h 10000"/>
              <a:gd name="connsiteX48" fmla="*/ 9581 w 10000"/>
              <a:gd name="connsiteY48" fmla="*/ 9337 h 10000"/>
              <a:gd name="connsiteX49" fmla="*/ 9372 w 10000"/>
              <a:gd name="connsiteY49" fmla="*/ 9448 h 10000"/>
              <a:gd name="connsiteX50" fmla="*/ 8953 w 10000"/>
              <a:gd name="connsiteY50" fmla="*/ 9558 h 10000"/>
              <a:gd name="connsiteX51" fmla="*/ 8534 w 10000"/>
              <a:gd name="connsiteY51" fmla="*/ 9668 h 10000"/>
              <a:gd name="connsiteX52" fmla="*/ 7723 w 10000"/>
              <a:gd name="connsiteY52" fmla="*/ 9890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90 h 10000"/>
              <a:gd name="connsiteX60" fmla="*/ 2906 w 10000"/>
              <a:gd name="connsiteY60" fmla="*/ 9890 h 10000"/>
              <a:gd name="connsiteX61" fmla="*/ 2513 w 10000"/>
              <a:gd name="connsiteY61" fmla="*/ 9779 h 10000"/>
              <a:gd name="connsiteX62" fmla="*/ 2094 w 10000"/>
              <a:gd name="connsiteY62" fmla="*/ 9668 h 10000"/>
              <a:gd name="connsiteX63" fmla="*/ 1885 w 10000"/>
              <a:gd name="connsiteY63" fmla="*/ 9558 h 10000"/>
              <a:gd name="connsiteX64" fmla="*/ 1466 w 10000"/>
              <a:gd name="connsiteY64" fmla="*/ 9337 h 10000"/>
              <a:gd name="connsiteX65" fmla="*/ 1257 w 10000"/>
              <a:gd name="connsiteY65" fmla="*/ 9116 h 10000"/>
              <a:gd name="connsiteX66" fmla="*/ 1047 w 10000"/>
              <a:gd name="connsiteY66" fmla="*/ 8798 h 10000"/>
              <a:gd name="connsiteX67" fmla="*/ 838 w 10000"/>
              <a:gd name="connsiteY67" fmla="*/ 8577 h 10000"/>
              <a:gd name="connsiteX68" fmla="*/ 628 w 10000"/>
              <a:gd name="connsiteY68" fmla="*/ 8356 h 10000"/>
              <a:gd name="connsiteX69" fmla="*/ 628 w 10000"/>
              <a:gd name="connsiteY69" fmla="*/ 8136 h 10000"/>
              <a:gd name="connsiteX70" fmla="*/ 419 w 10000"/>
              <a:gd name="connsiteY70" fmla="*/ 7914 h 10000"/>
              <a:gd name="connsiteX71" fmla="*/ 419 w 10000"/>
              <a:gd name="connsiteY71" fmla="*/ 7583 h 10000"/>
              <a:gd name="connsiteX72" fmla="*/ 419 w 10000"/>
              <a:gd name="connsiteY72" fmla="*/ 7362 h 10000"/>
              <a:gd name="connsiteX73" fmla="*/ 419 w 10000"/>
              <a:gd name="connsiteY73" fmla="*/ 6920 h 10000"/>
              <a:gd name="connsiteX74" fmla="*/ 419 w 10000"/>
              <a:gd name="connsiteY74" fmla="*/ 6589 h 10000"/>
              <a:gd name="connsiteX75" fmla="*/ 419 w 10000"/>
              <a:gd name="connsiteY75" fmla="*/ 6160 h 10000"/>
              <a:gd name="connsiteX76" fmla="*/ 419 w 10000"/>
              <a:gd name="connsiteY76" fmla="*/ 4393 h 10000"/>
              <a:gd name="connsiteX77" fmla="*/ 419 w 10000"/>
              <a:gd name="connsiteY77" fmla="*/ 2639 h 10000"/>
              <a:gd name="connsiteX78" fmla="*/ 419 w 10000"/>
              <a:gd name="connsiteY78" fmla="*/ 2196 h 10000"/>
              <a:gd name="connsiteX79" fmla="*/ 419 w 10000"/>
              <a:gd name="connsiteY79" fmla="*/ 1865 h 10000"/>
              <a:gd name="connsiteX80" fmla="*/ 419 w 10000"/>
              <a:gd name="connsiteY80" fmla="*/ 1534 h 10000"/>
              <a:gd name="connsiteX81" fmla="*/ 419 w 10000"/>
              <a:gd name="connsiteY81" fmla="*/ 1202 h 10000"/>
              <a:gd name="connsiteX82" fmla="*/ 419 w 10000"/>
              <a:gd name="connsiteY82" fmla="*/ 995 h 10000"/>
              <a:gd name="connsiteX83" fmla="*/ 419 w 10000"/>
              <a:gd name="connsiteY83" fmla="*/ 773 h 10000"/>
              <a:gd name="connsiteX84" fmla="*/ 419 w 10000"/>
              <a:gd name="connsiteY84" fmla="*/ 553 h 10000"/>
              <a:gd name="connsiteX85" fmla="*/ 209 w 10000"/>
              <a:gd name="connsiteY85" fmla="*/ 442 h 10000"/>
              <a:gd name="connsiteX86" fmla="*/ 0 w 10000"/>
              <a:gd name="connsiteY86" fmla="*/ 221 h 10000"/>
              <a:gd name="connsiteX87" fmla="*/ 0 w 10000"/>
              <a:gd name="connsiteY87" fmla="*/ 0 h 10000"/>
              <a:gd name="connsiteX88" fmla="*/ 2094 w 10000"/>
              <a:gd name="connsiteY88" fmla="*/ 442 h 10000"/>
              <a:gd name="connsiteX89" fmla="*/ 2094 w 10000"/>
              <a:gd name="connsiteY89" fmla="*/ 773 h 10000"/>
              <a:gd name="connsiteX90" fmla="*/ 1885 w 10000"/>
              <a:gd name="connsiteY90" fmla="*/ 1202 h 10000"/>
              <a:gd name="connsiteX91" fmla="*/ 1885 w 10000"/>
              <a:gd name="connsiteY91" fmla="*/ 1423 h 10000"/>
              <a:gd name="connsiteX92" fmla="*/ 1675 w 10000"/>
              <a:gd name="connsiteY92" fmla="*/ 1754 h 10000"/>
              <a:gd name="connsiteX93" fmla="*/ 1675 w 10000"/>
              <a:gd name="connsiteY93" fmla="*/ 2307 h 10000"/>
              <a:gd name="connsiteX94" fmla="*/ 1466 w 10000"/>
              <a:gd name="connsiteY94" fmla="*/ 2859 h 10000"/>
              <a:gd name="connsiteX95" fmla="*/ 1466 w 10000"/>
              <a:gd name="connsiteY95" fmla="*/ 2859 h 10000"/>
              <a:gd name="connsiteX0" fmla="*/ 1466 w 10000"/>
              <a:gd name="connsiteY0" fmla="*/ 2638 h 9779"/>
              <a:gd name="connsiteX1" fmla="*/ 1466 w 10000"/>
              <a:gd name="connsiteY1" fmla="*/ 3191 h 9779"/>
              <a:gd name="connsiteX2" fmla="*/ 1466 w 10000"/>
              <a:gd name="connsiteY2" fmla="*/ 3729 h 9779"/>
              <a:gd name="connsiteX3" fmla="*/ 1466 w 10000"/>
              <a:gd name="connsiteY3" fmla="*/ 4282 h 9779"/>
              <a:gd name="connsiteX4" fmla="*/ 1466 w 10000"/>
              <a:gd name="connsiteY4" fmla="*/ 4724 h 9779"/>
              <a:gd name="connsiteX5" fmla="*/ 1257 w 10000"/>
              <a:gd name="connsiteY5" fmla="*/ 5166 h 9779"/>
              <a:gd name="connsiteX6" fmla="*/ 1257 w 10000"/>
              <a:gd name="connsiteY6" fmla="*/ 5719 h 9779"/>
              <a:gd name="connsiteX7" fmla="*/ 1466 w 10000"/>
              <a:gd name="connsiteY7" fmla="*/ 6810 h 9779"/>
              <a:gd name="connsiteX8" fmla="*/ 1466 w 10000"/>
              <a:gd name="connsiteY8" fmla="*/ 7251 h 9779"/>
              <a:gd name="connsiteX9" fmla="*/ 1675 w 10000"/>
              <a:gd name="connsiteY9" fmla="*/ 7693 h 9779"/>
              <a:gd name="connsiteX10" fmla="*/ 1885 w 10000"/>
              <a:gd name="connsiteY10" fmla="*/ 8025 h 9779"/>
              <a:gd name="connsiteX11" fmla="*/ 2094 w 10000"/>
              <a:gd name="connsiteY11" fmla="*/ 8356 h 9779"/>
              <a:gd name="connsiteX12" fmla="*/ 2304 w 10000"/>
              <a:gd name="connsiteY12" fmla="*/ 8467 h 9779"/>
              <a:gd name="connsiteX13" fmla="*/ 2723 w 10000"/>
              <a:gd name="connsiteY13" fmla="*/ 8688 h 9779"/>
              <a:gd name="connsiteX14" fmla="*/ 3325 w 10000"/>
              <a:gd name="connsiteY14" fmla="*/ 8688 h 9779"/>
              <a:gd name="connsiteX15" fmla="*/ 3953 w 10000"/>
              <a:gd name="connsiteY15" fmla="*/ 8798 h 9779"/>
              <a:gd name="connsiteX16" fmla="*/ 4581 w 10000"/>
              <a:gd name="connsiteY16" fmla="*/ 8798 h 9779"/>
              <a:gd name="connsiteX17" fmla="*/ 5209 w 10000"/>
              <a:gd name="connsiteY17" fmla="*/ 8798 h 9779"/>
              <a:gd name="connsiteX18" fmla="*/ 5838 w 10000"/>
              <a:gd name="connsiteY18" fmla="*/ 8798 h 9779"/>
              <a:gd name="connsiteX19" fmla="*/ 6466 w 10000"/>
              <a:gd name="connsiteY19" fmla="*/ 8798 h 9779"/>
              <a:gd name="connsiteX20" fmla="*/ 6885 w 10000"/>
              <a:gd name="connsiteY20" fmla="*/ 8688 h 9779"/>
              <a:gd name="connsiteX21" fmla="*/ 7513 w 10000"/>
              <a:gd name="connsiteY21" fmla="*/ 8467 h 9779"/>
              <a:gd name="connsiteX22" fmla="*/ 7723 w 10000"/>
              <a:gd name="connsiteY22" fmla="*/ 8356 h 9779"/>
              <a:gd name="connsiteX23" fmla="*/ 7906 w 10000"/>
              <a:gd name="connsiteY23" fmla="*/ 8135 h 9779"/>
              <a:gd name="connsiteX24" fmla="*/ 8115 w 10000"/>
              <a:gd name="connsiteY24" fmla="*/ 7803 h 9779"/>
              <a:gd name="connsiteX25" fmla="*/ 8325 w 10000"/>
              <a:gd name="connsiteY25" fmla="*/ 7473 h 9779"/>
              <a:gd name="connsiteX26" fmla="*/ 8534 w 10000"/>
              <a:gd name="connsiteY26" fmla="*/ 7141 h 9779"/>
              <a:gd name="connsiteX27" fmla="*/ 8534 w 10000"/>
              <a:gd name="connsiteY27" fmla="*/ 6810 h 9779"/>
              <a:gd name="connsiteX28" fmla="*/ 8534 w 10000"/>
              <a:gd name="connsiteY28" fmla="*/ 6478 h 9779"/>
              <a:gd name="connsiteX29" fmla="*/ 8743 w 10000"/>
              <a:gd name="connsiteY29" fmla="*/ 6161 h 9779"/>
              <a:gd name="connsiteX30" fmla="*/ 8743 w 10000"/>
              <a:gd name="connsiteY30" fmla="*/ 6049 h 9779"/>
              <a:gd name="connsiteX31" fmla="*/ 8953 w 10000"/>
              <a:gd name="connsiteY31" fmla="*/ 5939 h 9779"/>
              <a:gd name="connsiteX32" fmla="*/ 8953 w 10000"/>
              <a:gd name="connsiteY32" fmla="*/ 5939 h 9779"/>
              <a:gd name="connsiteX33" fmla="*/ 8953 w 10000"/>
              <a:gd name="connsiteY33" fmla="*/ 6049 h 9779"/>
              <a:gd name="connsiteX34" fmla="*/ 8953 w 10000"/>
              <a:gd name="connsiteY34" fmla="*/ 6161 h 9779"/>
              <a:gd name="connsiteX35" fmla="*/ 8953 w 10000"/>
              <a:gd name="connsiteY35" fmla="*/ 6257 h 9779"/>
              <a:gd name="connsiteX36" fmla="*/ 9162 w 10000"/>
              <a:gd name="connsiteY36" fmla="*/ 6368 h 9779"/>
              <a:gd name="connsiteX37" fmla="*/ 9162 w 10000"/>
              <a:gd name="connsiteY37" fmla="*/ 6588 h 9779"/>
              <a:gd name="connsiteX38" fmla="*/ 9162 w 10000"/>
              <a:gd name="connsiteY38" fmla="*/ 6810 h 9779"/>
              <a:gd name="connsiteX39" fmla="*/ 9372 w 10000"/>
              <a:gd name="connsiteY39" fmla="*/ 7030 h 9779"/>
              <a:gd name="connsiteX40" fmla="*/ 9372 w 10000"/>
              <a:gd name="connsiteY40" fmla="*/ 7583 h 9779"/>
              <a:gd name="connsiteX41" fmla="*/ 9581 w 10000"/>
              <a:gd name="connsiteY41" fmla="*/ 8025 h 9779"/>
              <a:gd name="connsiteX42" fmla="*/ 9791 w 10000"/>
              <a:gd name="connsiteY42" fmla="*/ 8356 h 9779"/>
              <a:gd name="connsiteX43" fmla="*/ 10000 w 10000"/>
              <a:gd name="connsiteY43" fmla="*/ 8577 h 9779"/>
              <a:gd name="connsiteX44" fmla="*/ 10000 w 10000"/>
              <a:gd name="connsiteY44" fmla="*/ 8688 h 9779"/>
              <a:gd name="connsiteX45" fmla="*/ 10000 w 10000"/>
              <a:gd name="connsiteY45" fmla="*/ 8798 h 9779"/>
              <a:gd name="connsiteX46" fmla="*/ 10000 w 10000"/>
              <a:gd name="connsiteY46" fmla="*/ 8895 h 9779"/>
              <a:gd name="connsiteX47" fmla="*/ 9791 w 10000"/>
              <a:gd name="connsiteY47" fmla="*/ 9006 h 9779"/>
              <a:gd name="connsiteX48" fmla="*/ 9581 w 10000"/>
              <a:gd name="connsiteY48" fmla="*/ 9116 h 9779"/>
              <a:gd name="connsiteX49" fmla="*/ 9372 w 10000"/>
              <a:gd name="connsiteY49" fmla="*/ 9227 h 9779"/>
              <a:gd name="connsiteX50" fmla="*/ 8953 w 10000"/>
              <a:gd name="connsiteY50" fmla="*/ 9337 h 9779"/>
              <a:gd name="connsiteX51" fmla="*/ 8534 w 10000"/>
              <a:gd name="connsiteY51" fmla="*/ 9447 h 9779"/>
              <a:gd name="connsiteX52" fmla="*/ 7723 w 10000"/>
              <a:gd name="connsiteY52" fmla="*/ 9669 h 9779"/>
              <a:gd name="connsiteX53" fmla="*/ 6885 w 10000"/>
              <a:gd name="connsiteY53" fmla="*/ 9779 h 9779"/>
              <a:gd name="connsiteX54" fmla="*/ 6047 w 10000"/>
              <a:gd name="connsiteY54" fmla="*/ 9779 h 9779"/>
              <a:gd name="connsiteX55" fmla="*/ 5419 w 10000"/>
              <a:gd name="connsiteY55" fmla="*/ 9779 h 9779"/>
              <a:gd name="connsiteX56" fmla="*/ 4791 w 10000"/>
              <a:gd name="connsiteY56" fmla="*/ 9779 h 9779"/>
              <a:gd name="connsiteX57" fmla="*/ 4372 w 10000"/>
              <a:gd name="connsiteY57" fmla="*/ 9779 h 9779"/>
              <a:gd name="connsiteX58" fmla="*/ 3743 w 10000"/>
              <a:gd name="connsiteY58" fmla="*/ 9779 h 9779"/>
              <a:gd name="connsiteX59" fmla="*/ 3325 w 10000"/>
              <a:gd name="connsiteY59" fmla="*/ 9669 h 9779"/>
              <a:gd name="connsiteX60" fmla="*/ 2906 w 10000"/>
              <a:gd name="connsiteY60" fmla="*/ 9669 h 9779"/>
              <a:gd name="connsiteX61" fmla="*/ 2513 w 10000"/>
              <a:gd name="connsiteY61" fmla="*/ 9558 h 9779"/>
              <a:gd name="connsiteX62" fmla="*/ 2094 w 10000"/>
              <a:gd name="connsiteY62" fmla="*/ 9447 h 9779"/>
              <a:gd name="connsiteX63" fmla="*/ 1885 w 10000"/>
              <a:gd name="connsiteY63" fmla="*/ 9337 h 9779"/>
              <a:gd name="connsiteX64" fmla="*/ 1466 w 10000"/>
              <a:gd name="connsiteY64" fmla="*/ 9116 h 9779"/>
              <a:gd name="connsiteX65" fmla="*/ 1257 w 10000"/>
              <a:gd name="connsiteY65" fmla="*/ 8895 h 9779"/>
              <a:gd name="connsiteX66" fmla="*/ 1047 w 10000"/>
              <a:gd name="connsiteY66" fmla="*/ 8577 h 9779"/>
              <a:gd name="connsiteX67" fmla="*/ 838 w 10000"/>
              <a:gd name="connsiteY67" fmla="*/ 8356 h 9779"/>
              <a:gd name="connsiteX68" fmla="*/ 628 w 10000"/>
              <a:gd name="connsiteY68" fmla="*/ 8135 h 9779"/>
              <a:gd name="connsiteX69" fmla="*/ 628 w 10000"/>
              <a:gd name="connsiteY69" fmla="*/ 7915 h 9779"/>
              <a:gd name="connsiteX70" fmla="*/ 419 w 10000"/>
              <a:gd name="connsiteY70" fmla="*/ 7693 h 9779"/>
              <a:gd name="connsiteX71" fmla="*/ 419 w 10000"/>
              <a:gd name="connsiteY71" fmla="*/ 7362 h 9779"/>
              <a:gd name="connsiteX72" fmla="*/ 419 w 10000"/>
              <a:gd name="connsiteY72" fmla="*/ 7141 h 9779"/>
              <a:gd name="connsiteX73" fmla="*/ 419 w 10000"/>
              <a:gd name="connsiteY73" fmla="*/ 6699 h 9779"/>
              <a:gd name="connsiteX74" fmla="*/ 419 w 10000"/>
              <a:gd name="connsiteY74" fmla="*/ 6368 h 9779"/>
              <a:gd name="connsiteX75" fmla="*/ 419 w 10000"/>
              <a:gd name="connsiteY75" fmla="*/ 5939 h 9779"/>
              <a:gd name="connsiteX76" fmla="*/ 419 w 10000"/>
              <a:gd name="connsiteY76" fmla="*/ 4172 h 9779"/>
              <a:gd name="connsiteX77" fmla="*/ 419 w 10000"/>
              <a:gd name="connsiteY77" fmla="*/ 2418 h 9779"/>
              <a:gd name="connsiteX78" fmla="*/ 419 w 10000"/>
              <a:gd name="connsiteY78" fmla="*/ 1975 h 9779"/>
              <a:gd name="connsiteX79" fmla="*/ 419 w 10000"/>
              <a:gd name="connsiteY79" fmla="*/ 1644 h 9779"/>
              <a:gd name="connsiteX80" fmla="*/ 419 w 10000"/>
              <a:gd name="connsiteY80" fmla="*/ 1313 h 9779"/>
              <a:gd name="connsiteX81" fmla="*/ 419 w 10000"/>
              <a:gd name="connsiteY81" fmla="*/ 981 h 9779"/>
              <a:gd name="connsiteX82" fmla="*/ 419 w 10000"/>
              <a:gd name="connsiteY82" fmla="*/ 774 h 9779"/>
              <a:gd name="connsiteX83" fmla="*/ 419 w 10000"/>
              <a:gd name="connsiteY83" fmla="*/ 552 h 9779"/>
              <a:gd name="connsiteX84" fmla="*/ 419 w 10000"/>
              <a:gd name="connsiteY84" fmla="*/ 332 h 9779"/>
              <a:gd name="connsiteX85" fmla="*/ 209 w 10000"/>
              <a:gd name="connsiteY85" fmla="*/ 221 h 9779"/>
              <a:gd name="connsiteX86" fmla="*/ 0 w 10000"/>
              <a:gd name="connsiteY86" fmla="*/ 0 h 9779"/>
              <a:gd name="connsiteX87" fmla="*/ 2094 w 10000"/>
              <a:gd name="connsiteY87" fmla="*/ 221 h 9779"/>
              <a:gd name="connsiteX88" fmla="*/ 2094 w 10000"/>
              <a:gd name="connsiteY88" fmla="*/ 552 h 9779"/>
              <a:gd name="connsiteX89" fmla="*/ 1885 w 10000"/>
              <a:gd name="connsiteY89" fmla="*/ 981 h 9779"/>
              <a:gd name="connsiteX90" fmla="*/ 1885 w 10000"/>
              <a:gd name="connsiteY90" fmla="*/ 1202 h 9779"/>
              <a:gd name="connsiteX91" fmla="*/ 1675 w 10000"/>
              <a:gd name="connsiteY91" fmla="*/ 1533 h 9779"/>
              <a:gd name="connsiteX92" fmla="*/ 1675 w 10000"/>
              <a:gd name="connsiteY92" fmla="*/ 2086 h 9779"/>
              <a:gd name="connsiteX93" fmla="*/ 1466 w 10000"/>
              <a:gd name="connsiteY93" fmla="*/ 2638 h 9779"/>
              <a:gd name="connsiteX94" fmla="*/ 1466 w 10000"/>
              <a:gd name="connsiteY94" fmla="*/ 2638 h 9779"/>
              <a:gd name="connsiteX0" fmla="*/ 1466 w 10000"/>
              <a:gd name="connsiteY0" fmla="*/ 2698 h 10000"/>
              <a:gd name="connsiteX1" fmla="*/ 1466 w 10000"/>
              <a:gd name="connsiteY1" fmla="*/ 3263 h 10000"/>
              <a:gd name="connsiteX2" fmla="*/ 1466 w 10000"/>
              <a:gd name="connsiteY2" fmla="*/ 3813 h 10000"/>
              <a:gd name="connsiteX3" fmla="*/ 1466 w 10000"/>
              <a:gd name="connsiteY3" fmla="*/ 4379 h 10000"/>
              <a:gd name="connsiteX4" fmla="*/ 1466 w 10000"/>
              <a:gd name="connsiteY4" fmla="*/ 4831 h 10000"/>
              <a:gd name="connsiteX5" fmla="*/ 1257 w 10000"/>
              <a:gd name="connsiteY5" fmla="*/ 5283 h 10000"/>
              <a:gd name="connsiteX6" fmla="*/ 1257 w 10000"/>
              <a:gd name="connsiteY6" fmla="*/ 5848 h 10000"/>
              <a:gd name="connsiteX7" fmla="*/ 1466 w 10000"/>
              <a:gd name="connsiteY7" fmla="*/ 6964 h 10000"/>
              <a:gd name="connsiteX8" fmla="*/ 1466 w 10000"/>
              <a:gd name="connsiteY8" fmla="*/ 7415 h 10000"/>
              <a:gd name="connsiteX9" fmla="*/ 1675 w 10000"/>
              <a:gd name="connsiteY9" fmla="*/ 7867 h 10000"/>
              <a:gd name="connsiteX10" fmla="*/ 1885 w 10000"/>
              <a:gd name="connsiteY10" fmla="*/ 8206 h 10000"/>
              <a:gd name="connsiteX11" fmla="*/ 2094 w 10000"/>
              <a:gd name="connsiteY11" fmla="*/ 8545 h 10000"/>
              <a:gd name="connsiteX12" fmla="*/ 2304 w 10000"/>
              <a:gd name="connsiteY12" fmla="*/ 8658 h 10000"/>
              <a:gd name="connsiteX13" fmla="*/ 2723 w 10000"/>
              <a:gd name="connsiteY13" fmla="*/ 8884 h 10000"/>
              <a:gd name="connsiteX14" fmla="*/ 3325 w 10000"/>
              <a:gd name="connsiteY14" fmla="*/ 8884 h 10000"/>
              <a:gd name="connsiteX15" fmla="*/ 3953 w 10000"/>
              <a:gd name="connsiteY15" fmla="*/ 8997 h 10000"/>
              <a:gd name="connsiteX16" fmla="*/ 4581 w 10000"/>
              <a:gd name="connsiteY16" fmla="*/ 8997 h 10000"/>
              <a:gd name="connsiteX17" fmla="*/ 5209 w 10000"/>
              <a:gd name="connsiteY17" fmla="*/ 8997 h 10000"/>
              <a:gd name="connsiteX18" fmla="*/ 5838 w 10000"/>
              <a:gd name="connsiteY18" fmla="*/ 8997 h 10000"/>
              <a:gd name="connsiteX19" fmla="*/ 6466 w 10000"/>
              <a:gd name="connsiteY19" fmla="*/ 8997 h 10000"/>
              <a:gd name="connsiteX20" fmla="*/ 6885 w 10000"/>
              <a:gd name="connsiteY20" fmla="*/ 8884 h 10000"/>
              <a:gd name="connsiteX21" fmla="*/ 7513 w 10000"/>
              <a:gd name="connsiteY21" fmla="*/ 8658 h 10000"/>
              <a:gd name="connsiteX22" fmla="*/ 7723 w 10000"/>
              <a:gd name="connsiteY22" fmla="*/ 8545 h 10000"/>
              <a:gd name="connsiteX23" fmla="*/ 7906 w 10000"/>
              <a:gd name="connsiteY23" fmla="*/ 8319 h 10000"/>
              <a:gd name="connsiteX24" fmla="*/ 8115 w 10000"/>
              <a:gd name="connsiteY24" fmla="*/ 7979 h 10000"/>
              <a:gd name="connsiteX25" fmla="*/ 8325 w 10000"/>
              <a:gd name="connsiteY25" fmla="*/ 7642 h 10000"/>
              <a:gd name="connsiteX26" fmla="*/ 8534 w 10000"/>
              <a:gd name="connsiteY26" fmla="*/ 7302 h 10000"/>
              <a:gd name="connsiteX27" fmla="*/ 8534 w 10000"/>
              <a:gd name="connsiteY27" fmla="*/ 6964 h 10000"/>
              <a:gd name="connsiteX28" fmla="*/ 8534 w 10000"/>
              <a:gd name="connsiteY28" fmla="*/ 6624 h 10000"/>
              <a:gd name="connsiteX29" fmla="*/ 8743 w 10000"/>
              <a:gd name="connsiteY29" fmla="*/ 6300 h 10000"/>
              <a:gd name="connsiteX30" fmla="*/ 8743 w 10000"/>
              <a:gd name="connsiteY30" fmla="*/ 6186 h 10000"/>
              <a:gd name="connsiteX31" fmla="*/ 8953 w 10000"/>
              <a:gd name="connsiteY31" fmla="*/ 6073 h 10000"/>
              <a:gd name="connsiteX32" fmla="*/ 8953 w 10000"/>
              <a:gd name="connsiteY32" fmla="*/ 6073 h 10000"/>
              <a:gd name="connsiteX33" fmla="*/ 8953 w 10000"/>
              <a:gd name="connsiteY33" fmla="*/ 6186 h 10000"/>
              <a:gd name="connsiteX34" fmla="*/ 8953 w 10000"/>
              <a:gd name="connsiteY34" fmla="*/ 6300 h 10000"/>
              <a:gd name="connsiteX35" fmla="*/ 8953 w 10000"/>
              <a:gd name="connsiteY35" fmla="*/ 6398 h 10000"/>
              <a:gd name="connsiteX36" fmla="*/ 9162 w 10000"/>
              <a:gd name="connsiteY36" fmla="*/ 6512 h 10000"/>
              <a:gd name="connsiteX37" fmla="*/ 9162 w 10000"/>
              <a:gd name="connsiteY37" fmla="*/ 6737 h 10000"/>
              <a:gd name="connsiteX38" fmla="*/ 9162 w 10000"/>
              <a:gd name="connsiteY38" fmla="*/ 6964 h 10000"/>
              <a:gd name="connsiteX39" fmla="*/ 9372 w 10000"/>
              <a:gd name="connsiteY39" fmla="*/ 7189 h 10000"/>
              <a:gd name="connsiteX40" fmla="*/ 9372 w 10000"/>
              <a:gd name="connsiteY40" fmla="*/ 7754 h 10000"/>
              <a:gd name="connsiteX41" fmla="*/ 9581 w 10000"/>
              <a:gd name="connsiteY41" fmla="*/ 8206 h 10000"/>
              <a:gd name="connsiteX42" fmla="*/ 9791 w 10000"/>
              <a:gd name="connsiteY42" fmla="*/ 8545 h 10000"/>
              <a:gd name="connsiteX43" fmla="*/ 10000 w 10000"/>
              <a:gd name="connsiteY43" fmla="*/ 8771 h 10000"/>
              <a:gd name="connsiteX44" fmla="*/ 10000 w 10000"/>
              <a:gd name="connsiteY44" fmla="*/ 8884 h 10000"/>
              <a:gd name="connsiteX45" fmla="*/ 10000 w 10000"/>
              <a:gd name="connsiteY45" fmla="*/ 8997 h 10000"/>
              <a:gd name="connsiteX46" fmla="*/ 10000 w 10000"/>
              <a:gd name="connsiteY46" fmla="*/ 9096 h 10000"/>
              <a:gd name="connsiteX47" fmla="*/ 9791 w 10000"/>
              <a:gd name="connsiteY47" fmla="*/ 9210 h 10000"/>
              <a:gd name="connsiteX48" fmla="*/ 9581 w 10000"/>
              <a:gd name="connsiteY48" fmla="*/ 9322 h 10000"/>
              <a:gd name="connsiteX49" fmla="*/ 9372 w 10000"/>
              <a:gd name="connsiteY49" fmla="*/ 9436 h 10000"/>
              <a:gd name="connsiteX50" fmla="*/ 8953 w 10000"/>
              <a:gd name="connsiteY50" fmla="*/ 9548 h 10000"/>
              <a:gd name="connsiteX51" fmla="*/ 8534 w 10000"/>
              <a:gd name="connsiteY51" fmla="*/ 9660 h 10000"/>
              <a:gd name="connsiteX52" fmla="*/ 7723 w 10000"/>
              <a:gd name="connsiteY52" fmla="*/ 9888 h 10000"/>
              <a:gd name="connsiteX53" fmla="*/ 6885 w 10000"/>
              <a:gd name="connsiteY53" fmla="*/ 10000 h 10000"/>
              <a:gd name="connsiteX54" fmla="*/ 6047 w 10000"/>
              <a:gd name="connsiteY54" fmla="*/ 10000 h 10000"/>
              <a:gd name="connsiteX55" fmla="*/ 5419 w 10000"/>
              <a:gd name="connsiteY55" fmla="*/ 10000 h 10000"/>
              <a:gd name="connsiteX56" fmla="*/ 4791 w 10000"/>
              <a:gd name="connsiteY56" fmla="*/ 10000 h 10000"/>
              <a:gd name="connsiteX57" fmla="*/ 4372 w 10000"/>
              <a:gd name="connsiteY57" fmla="*/ 10000 h 10000"/>
              <a:gd name="connsiteX58" fmla="*/ 3743 w 10000"/>
              <a:gd name="connsiteY58" fmla="*/ 10000 h 10000"/>
              <a:gd name="connsiteX59" fmla="*/ 3325 w 10000"/>
              <a:gd name="connsiteY59" fmla="*/ 9888 h 10000"/>
              <a:gd name="connsiteX60" fmla="*/ 2906 w 10000"/>
              <a:gd name="connsiteY60" fmla="*/ 9888 h 10000"/>
              <a:gd name="connsiteX61" fmla="*/ 2513 w 10000"/>
              <a:gd name="connsiteY61" fmla="*/ 9774 h 10000"/>
              <a:gd name="connsiteX62" fmla="*/ 2094 w 10000"/>
              <a:gd name="connsiteY62" fmla="*/ 9660 h 10000"/>
              <a:gd name="connsiteX63" fmla="*/ 1885 w 10000"/>
              <a:gd name="connsiteY63" fmla="*/ 9548 h 10000"/>
              <a:gd name="connsiteX64" fmla="*/ 1466 w 10000"/>
              <a:gd name="connsiteY64" fmla="*/ 9322 h 10000"/>
              <a:gd name="connsiteX65" fmla="*/ 1257 w 10000"/>
              <a:gd name="connsiteY65" fmla="*/ 9096 h 10000"/>
              <a:gd name="connsiteX66" fmla="*/ 1047 w 10000"/>
              <a:gd name="connsiteY66" fmla="*/ 8771 h 10000"/>
              <a:gd name="connsiteX67" fmla="*/ 838 w 10000"/>
              <a:gd name="connsiteY67" fmla="*/ 8545 h 10000"/>
              <a:gd name="connsiteX68" fmla="*/ 628 w 10000"/>
              <a:gd name="connsiteY68" fmla="*/ 8319 h 10000"/>
              <a:gd name="connsiteX69" fmla="*/ 628 w 10000"/>
              <a:gd name="connsiteY69" fmla="*/ 8094 h 10000"/>
              <a:gd name="connsiteX70" fmla="*/ 419 w 10000"/>
              <a:gd name="connsiteY70" fmla="*/ 7867 h 10000"/>
              <a:gd name="connsiteX71" fmla="*/ 419 w 10000"/>
              <a:gd name="connsiteY71" fmla="*/ 7528 h 10000"/>
              <a:gd name="connsiteX72" fmla="*/ 419 w 10000"/>
              <a:gd name="connsiteY72" fmla="*/ 7302 h 10000"/>
              <a:gd name="connsiteX73" fmla="*/ 419 w 10000"/>
              <a:gd name="connsiteY73" fmla="*/ 6850 h 10000"/>
              <a:gd name="connsiteX74" fmla="*/ 419 w 10000"/>
              <a:gd name="connsiteY74" fmla="*/ 6512 h 10000"/>
              <a:gd name="connsiteX75" fmla="*/ 419 w 10000"/>
              <a:gd name="connsiteY75" fmla="*/ 6073 h 10000"/>
              <a:gd name="connsiteX76" fmla="*/ 419 w 10000"/>
              <a:gd name="connsiteY76" fmla="*/ 4266 h 10000"/>
              <a:gd name="connsiteX77" fmla="*/ 419 w 10000"/>
              <a:gd name="connsiteY77" fmla="*/ 2473 h 10000"/>
              <a:gd name="connsiteX78" fmla="*/ 419 w 10000"/>
              <a:gd name="connsiteY78" fmla="*/ 2020 h 10000"/>
              <a:gd name="connsiteX79" fmla="*/ 419 w 10000"/>
              <a:gd name="connsiteY79" fmla="*/ 1681 h 10000"/>
              <a:gd name="connsiteX80" fmla="*/ 419 w 10000"/>
              <a:gd name="connsiteY80" fmla="*/ 1343 h 10000"/>
              <a:gd name="connsiteX81" fmla="*/ 419 w 10000"/>
              <a:gd name="connsiteY81" fmla="*/ 1003 h 10000"/>
              <a:gd name="connsiteX82" fmla="*/ 419 w 10000"/>
              <a:gd name="connsiteY82" fmla="*/ 791 h 10000"/>
              <a:gd name="connsiteX83" fmla="*/ 419 w 10000"/>
              <a:gd name="connsiteY83" fmla="*/ 564 h 10000"/>
              <a:gd name="connsiteX84" fmla="*/ 419 w 10000"/>
              <a:gd name="connsiteY84" fmla="*/ 340 h 10000"/>
              <a:gd name="connsiteX85" fmla="*/ 0 w 10000"/>
              <a:gd name="connsiteY85" fmla="*/ 0 h 10000"/>
              <a:gd name="connsiteX86" fmla="*/ 2094 w 10000"/>
              <a:gd name="connsiteY86" fmla="*/ 226 h 10000"/>
              <a:gd name="connsiteX87" fmla="*/ 2094 w 10000"/>
              <a:gd name="connsiteY87" fmla="*/ 564 h 10000"/>
              <a:gd name="connsiteX88" fmla="*/ 1885 w 10000"/>
              <a:gd name="connsiteY88" fmla="*/ 1003 h 10000"/>
              <a:gd name="connsiteX89" fmla="*/ 1885 w 10000"/>
              <a:gd name="connsiteY89" fmla="*/ 1229 h 10000"/>
              <a:gd name="connsiteX90" fmla="*/ 1675 w 10000"/>
              <a:gd name="connsiteY90" fmla="*/ 1568 h 10000"/>
              <a:gd name="connsiteX91" fmla="*/ 1675 w 10000"/>
              <a:gd name="connsiteY91" fmla="*/ 2133 h 10000"/>
              <a:gd name="connsiteX92" fmla="*/ 1466 w 10000"/>
              <a:gd name="connsiteY92" fmla="*/ 2698 h 10000"/>
              <a:gd name="connsiteX93" fmla="*/ 1466 w 10000"/>
              <a:gd name="connsiteY93" fmla="*/ 2698 h 10000"/>
              <a:gd name="connsiteX0" fmla="*/ 1047 w 9581"/>
              <a:gd name="connsiteY0" fmla="*/ 2472 h 9774"/>
              <a:gd name="connsiteX1" fmla="*/ 1047 w 9581"/>
              <a:gd name="connsiteY1" fmla="*/ 3037 h 9774"/>
              <a:gd name="connsiteX2" fmla="*/ 1047 w 9581"/>
              <a:gd name="connsiteY2" fmla="*/ 3587 h 9774"/>
              <a:gd name="connsiteX3" fmla="*/ 1047 w 9581"/>
              <a:gd name="connsiteY3" fmla="*/ 4153 h 9774"/>
              <a:gd name="connsiteX4" fmla="*/ 1047 w 9581"/>
              <a:gd name="connsiteY4" fmla="*/ 4605 h 9774"/>
              <a:gd name="connsiteX5" fmla="*/ 838 w 9581"/>
              <a:gd name="connsiteY5" fmla="*/ 5057 h 9774"/>
              <a:gd name="connsiteX6" fmla="*/ 838 w 9581"/>
              <a:gd name="connsiteY6" fmla="*/ 5622 h 9774"/>
              <a:gd name="connsiteX7" fmla="*/ 1047 w 9581"/>
              <a:gd name="connsiteY7" fmla="*/ 6738 h 9774"/>
              <a:gd name="connsiteX8" fmla="*/ 1047 w 9581"/>
              <a:gd name="connsiteY8" fmla="*/ 7189 h 9774"/>
              <a:gd name="connsiteX9" fmla="*/ 1256 w 9581"/>
              <a:gd name="connsiteY9" fmla="*/ 7641 h 9774"/>
              <a:gd name="connsiteX10" fmla="*/ 1466 w 9581"/>
              <a:gd name="connsiteY10" fmla="*/ 7980 h 9774"/>
              <a:gd name="connsiteX11" fmla="*/ 1675 w 9581"/>
              <a:gd name="connsiteY11" fmla="*/ 8319 h 9774"/>
              <a:gd name="connsiteX12" fmla="*/ 1885 w 9581"/>
              <a:gd name="connsiteY12" fmla="*/ 8432 h 9774"/>
              <a:gd name="connsiteX13" fmla="*/ 2304 w 9581"/>
              <a:gd name="connsiteY13" fmla="*/ 8658 h 9774"/>
              <a:gd name="connsiteX14" fmla="*/ 2906 w 9581"/>
              <a:gd name="connsiteY14" fmla="*/ 8658 h 9774"/>
              <a:gd name="connsiteX15" fmla="*/ 3534 w 9581"/>
              <a:gd name="connsiteY15" fmla="*/ 8771 h 9774"/>
              <a:gd name="connsiteX16" fmla="*/ 4162 w 9581"/>
              <a:gd name="connsiteY16" fmla="*/ 8771 h 9774"/>
              <a:gd name="connsiteX17" fmla="*/ 4790 w 9581"/>
              <a:gd name="connsiteY17" fmla="*/ 8771 h 9774"/>
              <a:gd name="connsiteX18" fmla="*/ 5419 w 9581"/>
              <a:gd name="connsiteY18" fmla="*/ 8771 h 9774"/>
              <a:gd name="connsiteX19" fmla="*/ 6047 w 9581"/>
              <a:gd name="connsiteY19" fmla="*/ 8771 h 9774"/>
              <a:gd name="connsiteX20" fmla="*/ 6466 w 9581"/>
              <a:gd name="connsiteY20" fmla="*/ 8658 h 9774"/>
              <a:gd name="connsiteX21" fmla="*/ 7094 w 9581"/>
              <a:gd name="connsiteY21" fmla="*/ 8432 h 9774"/>
              <a:gd name="connsiteX22" fmla="*/ 7304 w 9581"/>
              <a:gd name="connsiteY22" fmla="*/ 8319 h 9774"/>
              <a:gd name="connsiteX23" fmla="*/ 7487 w 9581"/>
              <a:gd name="connsiteY23" fmla="*/ 8093 h 9774"/>
              <a:gd name="connsiteX24" fmla="*/ 7696 w 9581"/>
              <a:gd name="connsiteY24" fmla="*/ 7753 h 9774"/>
              <a:gd name="connsiteX25" fmla="*/ 7906 w 9581"/>
              <a:gd name="connsiteY25" fmla="*/ 7416 h 9774"/>
              <a:gd name="connsiteX26" fmla="*/ 8115 w 9581"/>
              <a:gd name="connsiteY26" fmla="*/ 7076 h 9774"/>
              <a:gd name="connsiteX27" fmla="*/ 8115 w 9581"/>
              <a:gd name="connsiteY27" fmla="*/ 6738 h 9774"/>
              <a:gd name="connsiteX28" fmla="*/ 8115 w 9581"/>
              <a:gd name="connsiteY28" fmla="*/ 6398 h 9774"/>
              <a:gd name="connsiteX29" fmla="*/ 8324 w 9581"/>
              <a:gd name="connsiteY29" fmla="*/ 6074 h 9774"/>
              <a:gd name="connsiteX30" fmla="*/ 8324 w 9581"/>
              <a:gd name="connsiteY30" fmla="*/ 5960 h 9774"/>
              <a:gd name="connsiteX31" fmla="*/ 8534 w 9581"/>
              <a:gd name="connsiteY31" fmla="*/ 5847 h 9774"/>
              <a:gd name="connsiteX32" fmla="*/ 8534 w 9581"/>
              <a:gd name="connsiteY32" fmla="*/ 5847 h 9774"/>
              <a:gd name="connsiteX33" fmla="*/ 8534 w 9581"/>
              <a:gd name="connsiteY33" fmla="*/ 5960 h 9774"/>
              <a:gd name="connsiteX34" fmla="*/ 8534 w 9581"/>
              <a:gd name="connsiteY34" fmla="*/ 6074 h 9774"/>
              <a:gd name="connsiteX35" fmla="*/ 8534 w 9581"/>
              <a:gd name="connsiteY35" fmla="*/ 6172 h 9774"/>
              <a:gd name="connsiteX36" fmla="*/ 8743 w 9581"/>
              <a:gd name="connsiteY36" fmla="*/ 6286 h 9774"/>
              <a:gd name="connsiteX37" fmla="*/ 8743 w 9581"/>
              <a:gd name="connsiteY37" fmla="*/ 6511 h 9774"/>
              <a:gd name="connsiteX38" fmla="*/ 8743 w 9581"/>
              <a:gd name="connsiteY38" fmla="*/ 6738 h 9774"/>
              <a:gd name="connsiteX39" fmla="*/ 8953 w 9581"/>
              <a:gd name="connsiteY39" fmla="*/ 6963 h 9774"/>
              <a:gd name="connsiteX40" fmla="*/ 8953 w 9581"/>
              <a:gd name="connsiteY40" fmla="*/ 7528 h 9774"/>
              <a:gd name="connsiteX41" fmla="*/ 9162 w 9581"/>
              <a:gd name="connsiteY41" fmla="*/ 7980 h 9774"/>
              <a:gd name="connsiteX42" fmla="*/ 9372 w 9581"/>
              <a:gd name="connsiteY42" fmla="*/ 8319 h 9774"/>
              <a:gd name="connsiteX43" fmla="*/ 9581 w 9581"/>
              <a:gd name="connsiteY43" fmla="*/ 8545 h 9774"/>
              <a:gd name="connsiteX44" fmla="*/ 9581 w 9581"/>
              <a:gd name="connsiteY44" fmla="*/ 8658 h 9774"/>
              <a:gd name="connsiteX45" fmla="*/ 9581 w 9581"/>
              <a:gd name="connsiteY45" fmla="*/ 8771 h 9774"/>
              <a:gd name="connsiteX46" fmla="*/ 9581 w 9581"/>
              <a:gd name="connsiteY46" fmla="*/ 8870 h 9774"/>
              <a:gd name="connsiteX47" fmla="*/ 9372 w 9581"/>
              <a:gd name="connsiteY47" fmla="*/ 8984 h 9774"/>
              <a:gd name="connsiteX48" fmla="*/ 9162 w 9581"/>
              <a:gd name="connsiteY48" fmla="*/ 9096 h 9774"/>
              <a:gd name="connsiteX49" fmla="*/ 8953 w 9581"/>
              <a:gd name="connsiteY49" fmla="*/ 9210 h 9774"/>
              <a:gd name="connsiteX50" fmla="*/ 8534 w 9581"/>
              <a:gd name="connsiteY50" fmla="*/ 9322 h 9774"/>
              <a:gd name="connsiteX51" fmla="*/ 8115 w 9581"/>
              <a:gd name="connsiteY51" fmla="*/ 9434 h 9774"/>
              <a:gd name="connsiteX52" fmla="*/ 7304 w 9581"/>
              <a:gd name="connsiteY52" fmla="*/ 9662 h 9774"/>
              <a:gd name="connsiteX53" fmla="*/ 6466 w 9581"/>
              <a:gd name="connsiteY53" fmla="*/ 9774 h 9774"/>
              <a:gd name="connsiteX54" fmla="*/ 5628 w 9581"/>
              <a:gd name="connsiteY54" fmla="*/ 9774 h 9774"/>
              <a:gd name="connsiteX55" fmla="*/ 5000 w 9581"/>
              <a:gd name="connsiteY55" fmla="*/ 9774 h 9774"/>
              <a:gd name="connsiteX56" fmla="*/ 4372 w 9581"/>
              <a:gd name="connsiteY56" fmla="*/ 9774 h 9774"/>
              <a:gd name="connsiteX57" fmla="*/ 3953 w 9581"/>
              <a:gd name="connsiteY57" fmla="*/ 9774 h 9774"/>
              <a:gd name="connsiteX58" fmla="*/ 3324 w 9581"/>
              <a:gd name="connsiteY58" fmla="*/ 9774 h 9774"/>
              <a:gd name="connsiteX59" fmla="*/ 2906 w 9581"/>
              <a:gd name="connsiteY59" fmla="*/ 9662 h 9774"/>
              <a:gd name="connsiteX60" fmla="*/ 2487 w 9581"/>
              <a:gd name="connsiteY60" fmla="*/ 9662 h 9774"/>
              <a:gd name="connsiteX61" fmla="*/ 2094 w 9581"/>
              <a:gd name="connsiteY61" fmla="*/ 9548 h 9774"/>
              <a:gd name="connsiteX62" fmla="*/ 1675 w 9581"/>
              <a:gd name="connsiteY62" fmla="*/ 9434 h 9774"/>
              <a:gd name="connsiteX63" fmla="*/ 1466 w 9581"/>
              <a:gd name="connsiteY63" fmla="*/ 9322 h 9774"/>
              <a:gd name="connsiteX64" fmla="*/ 1047 w 9581"/>
              <a:gd name="connsiteY64" fmla="*/ 9096 h 9774"/>
              <a:gd name="connsiteX65" fmla="*/ 838 w 9581"/>
              <a:gd name="connsiteY65" fmla="*/ 8870 h 9774"/>
              <a:gd name="connsiteX66" fmla="*/ 628 w 9581"/>
              <a:gd name="connsiteY66" fmla="*/ 8545 h 9774"/>
              <a:gd name="connsiteX67" fmla="*/ 419 w 9581"/>
              <a:gd name="connsiteY67" fmla="*/ 8319 h 9774"/>
              <a:gd name="connsiteX68" fmla="*/ 209 w 9581"/>
              <a:gd name="connsiteY68" fmla="*/ 8093 h 9774"/>
              <a:gd name="connsiteX69" fmla="*/ 209 w 9581"/>
              <a:gd name="connsiteY69" fmla="*/ 7868 h 9774"/>
              <a:gd name="connsiteX70" fmla="*/ 0 w 9581"/>
              <a:gd name="connsiteY70" fmla="*/ 7641 h 9774"/>
              <a:gd name="connsiteX71" fmla="*/ 0 w 9581"/>
              <a:gd name="connsiteY71" fmla="*/ 7302 h 9774"/>
              <a:gd name="connsiteX72" fmla="*/ 0 w 9581"/>
              <a:gd name="connsiteY72" fmla="*/ 7076 h 9774"/>
              <a:gd name="connsiteX73" fmla="*/ 0 w 9581"/>
              <a:gd name="connsiteY73" fmla="*/ 6624 h 9774"/>
              <a:gd name="connsiteX74" fmla="*/ 0 w 9581"/>
              <a:gd name="connsiteY74" fmla="*/ 6286 h 9774"/>
              <a:gd name="connsiteX75" fmla="*/ 0 w 9581"/>
              <a:gd name="connsiteY75" fmla="*/ 5847 h 9774"/>
              <a:gd name="connsiteX76" fmla="*/ 0 w 9581"/>
              <a:gd name="connsiteY76" fmla="*/ 4040 h 9774"/>
              <a:gd name="connsiteX77" fmla="*/ 0 w 9581"/>
              <a:gd name="connsiteY77" fmla="*/ 2247 h 9774"/>
              <a:gd name="connsiteX78" fmla="*/ 0 w 9581"/>
              <a:gd name="connsiteY78" fmla="*/ 1794 h 9774"/>
              <a:gd name="connsiteX79" fmla="*/ 0 w 9581"/>
              <a:gd name="connsiteY79" fmla="*/ 1455 h 9774"/>
              <a:gd name="connsiteX80" fmla="*/ 0 w 9581"/>
              <a:gd name="connsiteY80" fmla="*/ 1117 h 9774"/>
              <a:gd name="connsiteX81" fmla="*/ 0 w 9581"/>
              <a:gd name="connsiteY81" fmla="*/ 777 h 9774"/>
              <a:gd name="connsiteX82" fmla="*/ 0 w 9581"/>
              <a:gd name="connsiteY82" fmla="*/ 565 h 9774"/>
              <a:gd name="connsiteX83" fmla="*/ 0 w 9581"/>
              <a:gd name="connsiteY83" fmla="*/ 338 h 9774"/>
              <a:gd name="connsiteX84" fmla="*/ 0 w 9581"/>
              <a:gd name="connsiteY84" fmla="*/ 114 h 9774"/>
              <a:gd name="connsiteX85" fmla="*/ 1675 w 9581"/>
              <a:gd name="connsiteY85" fmla="*/ 0 h 9774"/>
              <a:gd name="connsiteX86" fmla="*/ 1675 w 9581"/>
              <a:gd name="connsiteY86" fmla="*/ 338 h 9774"/>
              <a:gd name="connsiteX87" fmla="*/ 1466 w 9581"/>
              <a:gd name="connsiteY87" fmla="*/ 777 h 9774"/>
              <a:gd name="connsiteX88" fmla="*/ 1466 w 9581"/>
              <a:gd name="connsiteY88" fmla="*/ 1003 h 9774"/>
              <a:gd name="connsiteX89" fmla="*/ 1256 w 9581"/>
              <a:gd name="connsiteY89" fmla="*/ 1342 h 9774"/>
              <a:gd name="connsiteX90" fmla="*/ 1256 w 9581"/>
              <a:gd name="connsiteY90" fmla="*/ 1907 h 9774"/>
              <a:gd name="connsiteX91" fmla="*/ 1047 w 9581"/>
              <a:gd name="connsiteY91" fmla="*/ 2472 h 9774"/>
              <a:gd name="connsiteX92" fmla="*/ 1047 w 9581"/>
              <a:gd name="connsiteY92" fmla="*/ 2472 h 9774"/>
              <a:gd name="connsiteX0" fmla="*/ 1093 w 10000"/>
              <a:gd name="connsiteY0" fmla="*/ 2529 h 10000"/>
              <a:gd name="connsiteX1" fmla="*/ 1093 w 10000"/>
              <a:gd name="connsiteY1" fmla="*/ 3107 h 10000"/>
              <a:gd name="connsiteX2" fmla="*/ 1093 w 10000"/>
              <a:gd name="connsiteY2" fmla="*/ 3670 h 10000"/>
              <a:gd name="connsiteX3" fmla="*/ 1093 w 10000"/>
              <a:gd name="connsiteY3" fmla="*/ 4249 h 10000"/>
              <a:gd name="connsiteX4" fmla="*/ 1093 w 10000"/>
              <a:gd name="connsiteY4" fmla="*/ 4711 h 10000"/>
              <a:gd name="connsiteX5" fmla="*/ 875 w 10000"/>
              <a:gd name="connsiteY5" fmla="*/ 5174 h 10000"/>
              <a:gd name="connsiteX6" fmla="*/ 875 w 10000"/>
              <a:gd name="connsiteY6" fmla="*/ 5752 h 10000"/>
              <a:gd name="connsiteX7" fmla="*/ 1093 w 10000"/>
              <a:gd name="connsiteY7" fmla="*/ 6894 h 10000"/>
              <a:gd name="connsiteX8" fmla="*/ 1093 w 10000"/>
              <a:gd name="connsiteY8" fmla="*/ 7355 h 10000"/>
              <a:gd name="connsiteX9" fmla="*/ 1311 w 10000"/>
              <a:gd name="connsiteY9" fmla="*/ 7818 h 10000"/>
              <a:gd name="connsiteX10" fmla="*/ 1530 w 10000"/>
              <a:gd name="connsiteY10" fmla="*/ 8165 h 10000"/>
              <a:gd name="connsiteX11" fmla="*/ 1748 w 10000"/>
              <a:gd name="connsiteY11" fmla="*/ 8511 h 10000"/>
              <a:gd name="connsiteX12" fmla="*/ 1967 w 10000"/>
              <a:gd name="connsiteY12" fmla="*/ 8627 h 10000"/>
              <a:gd name="connsiteX13" fmla="*/ 2405 w 10000"/>
              <a:gd name="connsiteY13" fmla="*/ 8858 h 10000"/>
              <a:gd name="connsiteX14" fmla="*/ 3033 w 10000"/>
              <a:gd name="connsiteY14" fmla="*/ 8858 h 10000"/>
              <a:gd name="connsiteX15" fmla="*/ 3689 w 10000"/>
              <a:gd name="connsiteY15" fmla="*/ 8974 h 10000"/>
              <a:gd name="connsiteX16" fmla="*/ 4344 w 10000"/>
              <a:gd name="connsiteY16" fmla="*/ 8974 h 10000"/>
              <a:gd name="connsiteX17" fmla="*/ 4999 w 10000"/>
              <a:gd name="connsiteY17" fmla="*/ 8974 h 10000"/>
              <a:gd name="connsiteX18" fmla="*/ 5656 w 10000"/>
              <a:gd name="connsiteY18" fmla="*/ 8974 h 10000"/>
              <a:gd name="connsiteX19" fmla="*/ 6311 w 10000"/>
              <a:gd name="connsiteY19" fmla="*/ 8974 h 10000"/>
              <a:gd name="connsiteX20" fmla="*/ 6749 w 10000"/>
              <a:gd name="connsiteY20" fmla="*/ 8858 h 10000"/>
              <a:gd name="connsiteX21" fmla="*/ 7404 w 10000"/>
              <a:gd name="connsiteY21" fmla="*/ 8627 h 10000"/>
              <a:gd name="connsiteX22" fmla="*/ 7623 w 10000"/>
              <a:gd name="connsiteY22" fmla="*/ 8511 h 10000"/>
              <a:gd name="connsiteX23" fmla="*/ 7814 w 10000"/>
              <a:gd name="connsiteY23" fmla="*/ 8280 h 10000"/>
              <a:gd name="connsiteX24" fmla="*/ 8033 w 10000"/>
              <a:gd name="connsiteY24" fmla="*/ 7932 h 10000"/>
              <a:gd name="connsiteX25" fmla="*/ 8252 w 10000"/>
              <a:gd name="connsiteY25" fmla="*/ 7587 h 10000"/>
              <a:gd name="connsiteX26" fmla="*/ 8470 w 10000"/>
              <a:gd name="connsiteY26" fmla="*/ 7240 h 10000"/>
              <a:gd name="connsiteX27" fmla="*/ 8470 w 10000"/>
              <a:gd name="connsiteY27" fmla="*/ 6894 h 10000"/>
              <a:gd name="connsiteX28" fmla="*/ 8470 w 10000"/>
              <a:gd name="connsiteY28" fmla="*/ 6546 h 10000"/>
              <a:gd name="connsiteX29" fmla="*/ 8688 w 10000"/>
              <a:gd name="connsiteY29" fmla="*/ 6214 h 10000"/>
              <a:gd name="connsiteX30" fmla="*/ 8688 w 10000"/>
              <a:gd name="connsiteY30" fmla="*/ 6098 h 10000"/>
              <a:gd name="connsiteX31" fmla="*/ 8907 w 10000"/>
              <a:gd name="connsiteY31" fmla="*/ 5982 h 10000"/>
              <a:gd name="connsiteX32" fmla="*/ 8907 w 10000"/>
              <a:gd name="connsiteY32" fmla="*/ 5982 h 10000"/>
              <a:gd name="connsiteX33" fmla="*/ 8907 w 10000"/>
              <a:gd name="connsiteY33" fmla="*/ 6098 h 10000"/>
              <a:gd name="connsiteX34" fmla="*/ 8907 w 10000"/>
              <a:gd name="connsiteY34" fmla="*/ 6214 h 10000"/>
              <a:gd name="connsiteX35" fmla="*/ 8907 w 10000"/>
              <a:gd name="connsiteY35" fmla="*/ 6315 h 10000"/>
              <a:gd name="connsiteX36" fmla="*/ 9125 w 10000"/>
              <a:gd name="connsiteY36" fmla="*/ 6431 h 10000"/>
              <a:gd name="connsiteX37" fmla="*/ 9125 w 10000"/>
              <a:gd name="connsiteY37" fmla="*/ 6662 h 10000"/>
              <a:gd name="connsiteX38" fmla="*/ 9125 w 10000"/>
              <a:gd name="connsiteY38" fmla="*/ 6894 h 10000"/>
              <a:gd name="connsiteX39" fmla="*/ 9345 w 10000"/>
              <a:gd name="connsiteY39" fmla="*/ 7124 h 10000"/>
              <a:gd name="connsiteX40" fmla="*/ 9345 w 10000"/>
              <a:gd name="connsiteY40" fmla="*/ 7702 h 10000"/>
              <a:gd name="connsiteX41" fmla="*/ 9563 w 10000"/>
              <a:gd name="connsiteY41" fmla="*/ 8165 h 10000"/>
              <a:gd name="connsiteX42" fmla="*/ 9782 w 10000"/>
              <a:gd name="connsiteY42" fmla="*/ 8511 h 10000"/>
              <a:gd name="connsiteX43" fmla="*/ 10000 w 10000"/>
              <a:gd name="connsiteY43" fmla="*/ 8743 h 10000"/>
              <a:gd name="connsiteX44" fmla="*/ 10000 w 10000"/>
              <a:gd name="connsiteY44" fmla="*/ 8858 h 10000"/>
              <a:gd name="connsiteX45" fmla="*/ 10000 w 10000"/>
              <a:gd name="connsiteY45" fmla="*/ 8974 h 10000"/>
              <a:gd name="connsiteX46" fmla="*/ 10000 w 10000"/>
              <a:gd name="connsiteY46" fmla="*/ 9075 h 10000"/>
              <a:gd name="connsiteX47" fmla="*/ 9782 w 10000"/>
              <a:gd name="connsiteY47" fmla="*/ 9192 h 10000"/>
              <a:gd name="connsiteX48" fmla="*/ 9563 w 10000"/>
              <a:gd name="connsiteY48" fmla="*/ 9306 h 10000"/>
              <a:gd name="connsiteX49" fmla="*/ 9345 w 10000"/>
              <a:gd name="connsiteY49" fmla="*/ 9423 h 10000"/>
              <a:gd name="connsiteX50" fmla="*/ 8907 w 10000"/>
              <a:gd name="connsiteY50" fmla="*/ 9538 h 10000"/>
              <a:gd name="connsiteX51" fmla="*/ 8470 w 10000"/>
              <a:gd name="connsiteY51" fmla="*/ 9652 h 10000"/>
              <a:gd name="connsiteX52" fmla="*/ 7623 w 10000"/>
              <a:gd name="connsiteY52" fmla="*/ 988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5 h 10000"/>
              <a:gd name="connsiteX60" fmla="*/ 2596 w 10000"/>
              <a:gd name="connsiteY60" fmla="*/ 9885 h 10000"/>
              <a:gd name="connsiteX61" fmla="*/ 2186 w 10000"/>
              <a:gd name="connsiteY61" fmla="*/ 9769 h 10000"/>
              <a:gd name="connsiteX62" fmla="*/ 1748 w 10000"/>
              <a:gd name="connsiteY62" fmla="*/ 9652 h 10000"/>
              <a:gd name="connsiteX63" fmla="*/ 1530 w 10000"/>
              <a:gd name="connsiteY63" fmla="*/ 9538 h 10000"/>
              <a:gd name="connsiteX64" fmla="*/ 1093 w 10000"/>
              <a:gd name="connsiteY64" fmla="*/ 9306 h 10000"/>
              <a:gd name="connsiteX65" fmla="*/ 875 w 10000"/>
              <a:gd name="connsiteY65" fmla="*/ 9075 h 10000"/>
              <a:gd name="connsiteX66" fmla="*/ 655 w 10000"/>
              <a:gd name="connsiteY66" fmla="*/ 8743 h 10000"/>
              <a:gd name="connsiteX67" fmla="*/ 437 w 10000"/>
              <a:gd name="connsiteY67" fmla="*/ 8511 h 10000"/>
              <a:gd name="connsiteX68" fmla="*/ 218 w 10000"/>
              <a:gd name="connsiteY68" fmla="*/ 8280 h 10000"/>
              <a:gd name="connsiteX69" fmla="*/ 218 w 10000"/>
              <a:gd name="connsiteY69" fmla="*/ 8050 h 10000"/>
              <a:gd name="connsiteX70" fmla="*/ 0 w 10000"/>
              <a:gd name="connsiteY70" fmla="*/ 7818 h 10000"/>
              <a:gd name="connsiteX71" fmla="*/ 0 w 10000"/>
              <a:gd name="connsiteY71" fmla="*/ 7471 h 10000"/>
              <a:gd name="connsiteX72" fmla="*/ 0 w 10000"/>
              <a:gd name="connsiteY72" fmla="*/ 7240 h 10000"/>
              <a:gd name="connsiteX73" fmla="*/ 0 w 10000"/>
              <a:gd name="connsiteY73" fmla="*/ 6777 h 10000"/>
              <a:gd name="connsiteX74" fmla="*/ 0 w 10000"/>
              <a:gd name="connsiteY74" fmla="*/ 6431 h 10000"/>
              <a:gd name="connsiteX75" fmla="*/ 0 w 10000"/>
              <a:gd name="connsiteY75" fmla="*/ 5982 h 10000"/>
              <a:gd name="connsiteX76" fmla="*/ 0 w 10000"/>
              <a:gd name="connsiteY76" fmla="*/ 4133 h 10000"/>
              <a:gd name="connsiteX77" fmla="*/ 0 w 10000"/>
              <a:gd name="connsiteY77" fmla="*/ 2299 h 10000"/>
              <a:gd name="connsiteX78" fmla="*/ 0 w 10000"/>
              <a:gd name="connsiteY78" fmla="*/ 1835 h 10000"/>
              <a:gd name="connsiteX79" fmla="*/ 0 w 10000"/>
              <a:gd name="connsiteY79" fmla="*/ 1489 h 10000"/>
              <a:gd name="connsiteX80" fmla="*/ 0 w 10000"/>
              <a:gd name="connsiteY80" fmla="*/ 1143 h 10000"/>
              <a:gd name="connsiteX81" fmla="*/ 0 w 10000"/>
              <a:gd name="connsiteY81" fmla="*/ 795 h 10000"/>
              <a:gd name="connsiteX82" fmla="*/ 0 w 10000"/>
              <a:gd name="connsiteY82" fmla="*/ 578 h 10000"/>
              <a:gd name="connsiteX83" fmla="*/ 0 w 10000"/>
              <a:gd name="connsiteY83" fmla="*/ 346 h 10000"/>
              <a:gd name="connsiteX84" fmla="*/ 1748 w 10000"/>
              <a:gd name="connsiteY84" fmla="*/ 0 h 10000"/>
              <a:gd name="connsiteX85" fmla="*/ 1748 w 10000"/>
              <a:gd name="connsiteY85" fmla="*/ 346 h 10000"/>
              <a:gd name="connsiteX86" fmla="*/ 1530 w 10000"/>
              <a:gd name="connsiteY86" fmla="*/ 795 h 10000"/>
              <a:gd name="connsiteX87" fmla="*/ 1530 w 10000"/>
              <a:gd name="connsiteY87" fmla="*/ 1026 h 10000"/>
              <a:gd name="connsiteX88" fmla="*/ 1311 w 10000"/>
              <a:gd name="connsiteY88" fmla="*/ 1373 h 10000"/>
              <a:gd name="connsiteX89" fmla="*/ 1311 w 10000"/>
              <a:gd name="connsiteY89" fmla="*/ 1951 h 10000"/>
              <a:gd name="connsiteX90" fmla="*/ 1093 w 10000"/>
              <a:gd name="connsiteY90" fmla="*/ 2529 h 10000"/>
              <a:gd name="connsiteX91" fmla="*/ 1093 w 10000"/>
              <a:gd name="connsiteY91" fmla="*/ 2529 h 10000"/>
              <a:gd name="connsiteX0" fmla="*/ 1093 w 10000"/>
              <a:gd name="connsiteY0" fmla="*/ 2183 h 9654"/>
              <a:gd name="connsiteX1" fmla="*/ 1093 w 10000"/>
              <a:gd name="connsiteY1" fmla="*/ 2761 h 9654"/>
              <a:gd name="connsiteX2" fmla="*/ 1093 w 10000"/>
              <a:gd name="connsiteY2" fmla="*/ 3324 h 9654"/>
              <a:gd name="connsiteX3" fmla="*/ 1093 w 10000"/>
              <a:gd name="connsiteY3" fmla="*/ 3903 h 9654"/>
              <a:gd name="connsiteX4" fmla="*/ 1093 w 10000"/>
              <a:gd name="connsiteY4" fmla="*/ 4365 h 9654"/>
              <a:gd name="connsiteX5" fmla="*/ 875 w 10000"/>
              <a:gd name="connsiteY5" fmla="*/ 4828 h 9654"/>
              <a:gd name="connsiteX6" fmla="*/ 875 w 10000"/>
              <a:gd name="connsiteY6" fmla="*/ 5406 h 9654"/>
              <a:gd name="connsiteX7" fmla="*/ 1093 w 10000"/>
              <a:gd name="connsiteY7" fmla="*/ 6548 h 9654"/>
              <a:gd name="connsiteX8" fmla="*/ 1093 w 10000"/>
              <a:gd name="connsiteY8" fmla="*/ 7009 h 9654"/>
              <a:gd name="connsiteX9" fmla="*/ 1311 w 10000"/>
              <a:gd name="connsiteY9" fmla="*/ 7472 h 9654"/>
              <a:gd name="connsiteX10" fmla="*/ 1530 w 10000"/>
              <a:gd name="connsiteY10" fmla="*/ 7819 h 9654"/>
              <a:gd name="connsiteX11" fmla="*/ 1748 w 10000"/>
              <a:gd name="connsiteY11" fmla="*/ 8165 h 9654"/>
              <a:gd name="connsiteX12" fmla="*/ 1967 w 10000"/>
              <a:gd name="connsiteY12" fmla="*/ 8281 h 9654"/>
              <a:gd name="connsiteX13" fmla="*/ 2405 w 10000"/>
              <a:gd name="connsiteY13" fmla="*/ 8512 h 9654"/>
              <a:gd name="connsiteX14" fmla="*/ 3033 w 10000"/>
              <a:gd name="connsiteY14" fmla="*/ 8512 h 9654"/>
              <a:gd name="connsiteX15" fmla="*/ 3689 w 10000"/>
              <a:gd name="connsiteY15" fmla="*/ 8628 h 9654"/>
              <a:gd name="connsiteX16" fmla="*/ 4344 w 10000"/>
              <a:gd name="connsiteY16" fmla="*/ 8628 h 9654"/>
              <a:gd name="connsiteX17" fmla="*/ 4999 w 10000"/>
              <a:gd name="connsiteY17" fmla="*/ 8628 h 9654"/>
              <a:gd name="connsiteX18" fmla="*/ 5656 w 10000"/>
              <a:gd name="connsiteY18" fmla="*/ 8628 h 9654"/>
              <a:gd name="connsiteX19" fmla="*/ 6311 w 10000"/>
              <a:gd name="connsiteY19" fmla="*/ 8628 h 9654"/>
              <a:gd name="connsiteX20" fmla="*/ 6749 w 10000"/>
              <a:gd name="connsiteY20" fmla="*/ 8512 h 9654"/>
              <a:gd name="connsiteX21" fmla="*/ 7404 w 10000"/>
              <a:gd name="connsiteY21" fmla="*/ 8281 h 9654"/>
              <a:gd name="connsiteX22" fmla="*/ 7623 w 10000"/>
              <a:gd name="connsiteY22" fmla="*/ 8165 h 9654"/>
              <a:gd name="connsiteX23" fmla="*/ 7814 w 10000"/>
              <a:gd name="connsiteY23" fmla="*/ 7934 h 9654"/>
              <a:gd name="connsiteX24" fmla="*/ 8033 w 10000"/>
              <a:gd name="connsiteY24" fmla="*/ 7586 h 9654"/>
              <a:gd name="connsiteX25" fmla="*/ 8252 w 10000"/>
              <a:gd name="connsiteY25" fmla="*/ 7241 h 9654"/>
              <a:gd name="connsiteX26" fmla="*/ 8470 w 10000"/>
              <a:gd name="connsiteY26" fmla="*/ 6894 h 9654"/>
              <a:gd name="connsiteX27" fmla="*/ 8470 w 10000"/>
              <a:gd name="connsiteY27" fmla="*/ 6548 h 9654"/>
              <a:gd name="connsiteX28" fmla="*/ 8470 w 10000"/>
              <a:gd name="connsiteY28" fmla="*/ 6200 h 9654"/>
              <a:gd name="connsiteX29" fmla="*/ 8688 w 10000"/>
              <a:gd name="connsiteY29" fmla="*/ 5868 h 9654"/>
              <a:gd name="connsiteX30" fmla="*/ 8688 w 10000"/>
              <a:gd name="connsiteY30" fmla="*/ 5752 h 9654"/>
              <a:gd name="connsiteX31" fmla="*/ 8907 w 10000"/>
              <a:gd name="connsiteY31" fmla="*/ 5636 h 9654"/>
              <a:gd name="connsiteX32" fmla="*/ 8907 w 10000"/>
              <a:gd name="connsiteY32" fmla="*/ 5636 h 9654"/>
              <a:gd name="connsiteX33" fmla="*/ 8907 w 10000"/>
              <a:gd name="connsiteY33" fmla="*/ 5752 h 9654"/>
              <a:gd name="connsiteX34" fmla="*/ 8907 w 10000"/>
              <a:gd name="connsiteY34" fmla="*/ 5868 h 9654"/>
              <a:gd name="connsiteX35" fmla="*/ 8907 w 10000"/>
              <a:gd name="connsiteY35" fmla="*/ 5969 h 9654"/>
              <a:gd name="connsiteX36" fmla="*/ 9125 w 10000"/>
              <a:gd name="connsiteY36" fmla="*/ 6085 h 9654"/>
              <a:gd name="connsiteX37" fmla="*/ 9125 w 10000"/>
              <a:gd name="connsiteY37" fmla="*/ 6316 h 9654"/>
              <a:gd name="connsiteX38" fmla="*/ 9125 w 10000"/>
              <a:gd name="connsiteY38" fmla="*/ 6548 h 9654"/>
              <a:gd name="connsiteX39" fmla="*/ 9345 w 10000"/>
              <a:gd name="connsiteY39" fmla="*/ 6778 h 9654"/>
              <a:gd name="connsiteX40" fmla="*/ 9345 w 10000"/>
              <a:gd name="connsiteY40" fmla="*/ 7356 h 9654"/>
              <a:gd name="connsiteX41" fmla="*/ 9563 w 10000"/>
              <a:gd name="connsiteY41" fmla="*/ 7819 h 9654"/>
              <a:gd name="connsiteX42" fmla="*/ 9782 w 10000"/>
              <a:gd name="connsiteY42" fmla="*/ 8165 h 9654"/>
              <a:gd name="connsiteX43" fmla="*/ 10000 w 10000"/>
              <a:gd name="connsiteY43" fmla="*/ 8397 h 9654"/>
              <a:gd name="connsiteX44" fmla="*/ 10000 w 10000"/>
              <a:gd name="connsiteY44" fmla="*/ 8512 h 9654"/>
              <a:gd name="connsiteX45" fmla="*/ 10000 w 10000"/>
              <a:gd name="connsiteY45" fmla="*/ 8628 h 9654"/>
              <a:gd name="connsiteX46" fmla="*/ 10000 w 10000"/>
              <a:gd name="connsiteY46" fmla="*/ 8729 h 9654"/>
              <a:gd name="connsiteX47" fmla="*/ 9782 w 10000"/>
              <a:gd name="connsiteY47" fmla="*/ 8846 h 9654"/>
              <a:gd name="connsiteX48" fmla="*/ 9563 w 10000"/>
              <a:gd name="connsiteY48" fmla="*/ 8960 h 9654"/>
              <a:gd name="connsiteX49" fmla="*/ 9345 w 10000"/>
              <a:gd name="connsiteY49" fmla="*/ 9077 h 9654"/>
              <a:gd name="connsiteX50" fmla="*/ 8907 w 10000"/>
              <a:gd name="connsiteY50" fmla="*/ 9192 h 9654"/>
              <a:gd name="connsiteX51" fmla="*/ 8470 w 10000"/>
              <a:gd name="connsiteY51" fmla="*/ 9306 h 9654"/>
              <a:gd name="connsiteX52" fmla="*/ 7623 w 10000"/>
              <a:gd name="connsiteY52" fmla="*/ 9539 h 9654"/>
              <a:gd name="connsiteX53" fmla="*/ 6749 w 10000"/>
              <a:gd name="connsiteY53" fmla="*/ 9654 h 9654"/>
              <a:gd name="connsiteX54" fmla="*/ 5874 w 10000"/>
              <a:gd name="connsiteY54" fmla="*/ 9654 h 9654"/>
              <a:gd name="connsiteX55" fmla="*/ 5219 w 10000"/>
              <a:gd name="connsiteY55" fmla="*/ 9654 h 9654"/>
              <a:gd name="connsiteX56" fmla="*/ 4563 w 10000"/>
              <a:gd name="connsiteY56" fmla="*/ 9654 h 9654"/>
              <a:gd name="connsiteX57" fmla="*/ 4126 w 10000"/>
              <a:gd name="connsiteY57" fmla="*/ 9654 h 9654"/>
              <a:gd name="connsiteX58" fmla="*/ 3469 w 10000"/>
              <a:gd name="connsiteY58" fmla="*/ 9654 h 9654"/>
              <a:gd name="connsiteX59" fmla="*/ 3033 w 10000"/>
              <a:gd name="connsiteY59" fmla="*/ 9539 h 9654"/>
              <a:gd name="connsiteX60" fmla="*/ 2596 w 10000"/>
              <a:gd name="connsiteY60" fmla="*/ 9539 h 9654"/>
              <a:gd name="connsiteX61" fmla="*/ 2186 w 10000"/>
              <a:gd name="connsiteY61" fmla="*/ 9423 h 9654"/>
              <a:gd name="connsiteX62" fmla="*/ 1748 w 10000"/>
              <a:gd name="connsiteY62" fmla="*/ 9306 h 9654"/>
              <a:gd name="connsiteX63" fmla="*/ 1530 w 10000"/>
              <a:gd name="connsiteY63" fmla="*/ 9192 h 9654"/>
              <a:gd name="connsiteX64" fmla="*/ 1093 w 10000"/>
              <a:gd name="connsiteY64" fmla="*/ 8960 h 9654"/>
              <a:gd name="connsiteX65" fmla="*/ 875 w 10000"/>
              <a:gd name="connsiteY65" fmla="*/ 8729 h 9654"/>
              <a:gd name="connsiteX66" fmla="*/ 655 w 10000"/>
              <a:gd name="connsiteY66" fmla="*/ 8397 h 9654"/>
              <a:gd name="connsiteX67" fmla="*/ 437 w 10000"/>
              <a:gd name="connsiteY67" fmla="*/ 8165 h 9654"/>
              <a:gd name="connsiteX68" fmla="*/ 218 w 10000"/>
              <a:gd name="connsiteY68" fmla="*/ 7934 h 9654"/>
              <a:gd name="connsiteX69" fmla="*/ 218 w 10000"/>
              <a:gd name="connsiteY69" fmla="*/ 7704 h 9654"/>
              <a:gd name="connsiteX70" fmla="*/ 0 w 10000"/>
              <a:gd name="connsiteY70" fmla="*/ 7472 h 9654"/>
              <a:gd name="connsiteX71" fmla="*/ 0 w 10000"/>
              <a:gd name="connsiteY71" fmla="*/ 7125 h 9654"/>
              <a:gd name="connsiteX72" fmla="*/ 0 w 10000"/>
              <a:gd name="connsiteY72" fmla="*/ 6894 h 9654"/>
              <a:gd name="connsiteX73" fmla="*/ 0 w 10000"/>
              <a:gd name="connsiteY73" fmla="*/ 6431 h 9654"/>
              <a:gd name="connsiteX74" fmla="*/ 0 w 10000"/>
              <a:gd name="connsiteY74" fmla="*/ 6085 h 9654"/>
              <a:gd name="connsiteX75" fmla="*/ 0 w 10000"/>
              <a:gd name="connsiteY75" fmla="*/ 5636 h 9654"/>
              <a:gd name="connsiteX76" fmla="*/ 0 w 10000"/>
              <a:gd name="connsiteY76" fmla="*/ 3787 h 9654"/>
              <a:gd name="connsiteX77" fmla="*/ 0 w 10000"/>
              <a:gd name="connsiteY77" fmla="*/ 1953 h 9654"/>
              <a:gd name="connsiteX78" fmla="*/ 0 w 10000"/>
              <a:gd name="connsiteY78" fmla="*/ 1489 h 9654"/>
              <a:gd name="connsiteX79" fmla="*/ 0 w 10000"/>
              <a:gd name="connsiteY79" fmla="*/ 1143 h 9654"/>
              <a:gd name="connsiteX80" fmla="*/ 0 w 10000"/>
              <a:gd name="connsiteY80" fmla="*/ 797 h 9654"/>
              <a:gd name="connsiteX81" fmla="*/ 0 w 10000"/>
              <a:gd name="connsiteY81" fmla="*/ 449 h 9654"/>
              <a:gd name="connsiteX82" fmla="*/ 0 w 10000"/>
              <a:gd name="connsiteY82" fmla="*/ 232 h 9654"/>
              <a:gd name="connsiteX83" fmla="*/ 0 w 10000"/>
              <a:gd name="connsiteY83" fmla="*/ 0 h 9654"/>
              <a:gd name="connsiteX84" fmla="*/ 1748 w 10000"/>
              <a:gd name="connsiteY84" fmla="*/ 0 h 9654"/>
              <a:gd name="connsiteX85" fmla="*/ 1530 w 10000"/>
              <a:gd name="connsiteY85" fmla="*/ 449 h 9654"/>
              <a:gd name="connsiteX86" fmla="*/ 1530 w 10000"/>
              <a:gd name="connsiteY86" fmla="*/ 680 h 9654"/>
              <a:gd name="connsiteX87" fmla="*/ 1311 w 10000"/>
              <a:gd name="connsiteY87" fmla="*/ 1027 h 9654"/>
              <a:gd name="connsiteX88" fmla="*/ 1311 w 10000"/>
              <a:gd name="connsiteY88" fmla="*/ 1605 h 9654"/>
              <a:gd name="connsiteX89" fmla="*/ 1093 w 10000"/>
              <a:gd name="connsiteY89" fmla="*/ 2183 h 9654"/>
              <a:gd name="connsiteX90" fmla="*/ 1093 w 10000"/>
              <a:gd name="connsiteY90" fmla="*/ 2183 h 9654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465 h 10000"/>
              <a:gd name="connsiteX85" fmla="*/ 1530 w 10000"/>
              <a:gd name="connsiteY85" fmla="*/ 704 h 10000"/>
              <a:gd name="connsiteX86" fmla="*/ 1311 w 10000"/>
              <a:gd name="connsiteY86" fmla="*/ 1064 h 10000"/>
              <a:gd name="connsiteX87" fmla="*/ 1311 w 10000"/>
              <a:gd name="connsiteY87" fmla="*/ 1663 h 10000"/>
              <a:gd name="connsiteX88" fmla="*/ 1093 w 10000"/>
              <a:gd name="connsiteY88" fmla="*/ 2261 h 10000"/>
              <a:gd name="connsiteX89" fmla="*/ 1093 w 10000"/>
              <a:gd name="connsiteY89" fmla="*/ 2261 h 10000"/>
              <a:gd name="connsiteX0" fmla="*/ 1093 w 10000"/>
              <a:gd name="connsiteY0" fmla="*/ 2261 h 10000"/>
              <a:gd name="connsiteX1" fmla="*/ 1093 w 10000"/>
              <a:gd name="connsiteY1" fmla="*/ 2860 h 10000"/>
              <a:gd name="connsiteX2" fmla="*/ 1093 w 10000"/>
              <a:gd name="connsiteY2" fmla="*/ 3443 h 10000"/>
              <a:gd name="connsiteX3" fmla="*/ 1093 w 10000"/>
              <a:gd name="connsiteY3" fmla="*/ 4043 h 10000"/>
              <a:gd name="connsiteX4" fmla="*/ 1093 w 10000"/>
              <a:gd name="connsiteY4" fmla="*/ 4521 h 10000"/>
              <a:gd name="connsiteX5" fmla="*/ 875 w 10000"/>
              <a:gd name="connsiteY5" fmla="*/ 5001 h 10000"/>
              <a:gd name="connsiteX6" fmla="*/ 875 w 10000"/>
              <a:gd name="connsiteY6" fmla="*/ 5600 h 10000"/>
              <a:gd name="connsiteX7" fmla="*/ 1093 w 10000"/>
              <a:gd name="connsiteY7" fmla="*/ 6783 h 10000"/>
              <a:gd name="connsiteX8" fmla="*/ 1093 w 10000"/>
              <a:gd name="connsiteY8" fmla="*/ 7260 h 10000"/>
              <a:gd name="connsiteX9" fmla="*/ 1311 w 10000"/>
              <a:gd name="connsiteY9" fmla="*/ 7740 h 10000"/>
              <a:gd name="connsiteX10" fmla="*/ 1530 w 10000"/>
              <a:gd name="connsiteY10" fmla="*/ 8099 h 10000"/>
              <a:gd name="connsiteX11" fmla="*/ 1748 w 10000"/>
              <a:gd name="connsiteY11" fmla="*/ 8458 h 10000"/>
              <a:gd name="connsiteX12" fmla="*/ 1967 w 10000"/>
              <a:gd name="connsiteY12" fmla="*/ 8578 h 10000"/>
              <a:gd name="connsiteX13" fmla="*/ 2405 w 10000"/>
              <a:gd name="connsiteY13" fmla="*/ 8817 h 10000"/>
              <a:gd name="connsiteX14" fmla="*/ 3033 w 10000"/>
              <a:gd name="connsiteY14" fmla="*/ 8817 h 10000"/>
              <a:gd name="connsiteX15" fmla="*/ 3689 w 10000"/>
              <a:gd name="connsiteY15" fmla="*/ 8937 h 10000"/>
              <a:gd name="connsiteX16" fmla="*/ 4344 w 10000"/>
              <a:gd name="connsiteY16" fmla="*/ 8937 h 10000"/>
              <a:gd name="connsiteX17" fmla="*/ 4999 w 10000"/>
              <a:gd name="connsiteY17" fmla="*/ 8937 h 10000"/>
              <a:gd name="connsiteX18" fmla="*/ 5656 w 10000"/>
              <a:gd name="connsiteY18" fmla="*/ 8937 h 10000"/>
              <a:gd name="connsiteX19" fmla="*/ 6311 w 10000"/>
              <a:gd name="connsiteY19" fmla="*/ 8937 h 10000"/>
              <a:gd name="connsiteX20" fmla="*/ 6749 w 10000"/>
              <a:gd name="connsiteY20" fmla="*/ 8817 h 10000"/>
              <a:gd name="connsiteX21" fmla="*/ 7404 w 10000"/>
              <a:gd name="connsiteY21" fmla="*/ 8578 h 10000"/>
              <a:gd name="connsiteX22" fmla="*/ 7623 w 10000"/>
              <a:gd name="connsiteY22" fmla="*/ 8458 h 10000"/>
              <a:gd name="connsiteX23" fmla="*/ 7814 w 10000"/>
              <a:gd name="connsiteY23" fmla="*/ 8218 h 10000"/>
              <a:gd name="connsiteX24" fmla="*/ 8033 w 10000"/>
              <a:gd name="connsiteY24" fmla="*/ 7858 h 10000"/>
              <a:gd name="connsiteX25" fmla="*/ 8252 w 10000"/>
              <a:gd name="connsiteY25" fmla="*/ 7501 h 10000"/>
              <a:gd name="connsiteX26" fmla="*/ 8470 w 10000"/>
              <a:gd name="connsiteY26" fmla="*/ 7141 h 10000"/>
              <a:gd name="connsiteX27" fmla="*/ 8470 w 10000"/>
              <a:gd name="connsiteY27" fmla="*/ 6783 h 10000"/>
              <a:gd name="connsiteX28" fmla="*/ 8470 w 10000"/>
              <a:gd name="connsiteY28" fmla="*/ 6422 h 10000"/>
              <a:gd name="connsiteX29" fmla="*/ 8688 w 10000"/>
              <a:gd name="connsiteY29" fmla="*/ 6078 h 10000"/>
              <a:gd name="connsiteX30" fmla="*/ 8688 w 10000"/>
              <a:gd name="connsiteY30" fmla="*/ 5958 h 10000"/>
              <a:gd name="connsiteX31" fmla="*/ 8907 w 10000"/>
              <a:gd name="connsiteY31" fmla="*/ 5838 h 10000"/>
              <a:gd name="connsiteX32" fmla="*/ 8907 w 10000"/>
              <a:gd name="connsiteY32" fmla="*/ 5838 h 10000"/>
              <a:gd name="connsiteX33" fmla="*/ 8907 w 10000"/>
              <a:gd name="connsiteY33" fmla="*/ 5958 h 10000"/>
              <a:gd name="connsiteX34" fmla="*/ 8907 w 10000"/>
              <a:gd name="connsiteY34" fmla="*/ 6078 h 10000"/>
              <a:gd name="connsiteX35" fmla="*/ 8907 w 10000"/>
              <a:gd name="connsiteY35" fmla="*/ 6183 h 10000"/>
              <a:gd name="connsiteX36" fmla="*/ 9125 w 10000"/>
              <a:gd name="connsiteY36" fmla="*/ 6303 h 10000"/>
              <a:gd name="connsiteX37" fmla="*/ 9125 w 10000"/>
              <a:gd name="connsiteY37" fmla="*/ 6542 h 10000"/>
              <a:gd name="connsiteX38" fmla="*/ 9125 w 10000"/>
              <a:gd name="connsiteY38" fmla="*/ 6783 h 10000"/>
              <a:gd name="connsiteX39" fmla="*/ 9345 w 10000"/>
              <a:gd name="connsiteY39" fmla="*/ 7021 h 10000"/>
              <a:gd name="connsiteX40" fmla="*/ 9345 w 10000"/>
              <a:gd name="connsiteY40" fmla="*/ 7620 h 10000"/>
              <a:gd name="connsiteX41" fmla="*/ 9563 w 10000"/>
              <a:gd name="connsiteY41" fmla="*/ 8099 h 10000"/>
              <a:gd name="connsiteX42" fmla="*/ 9782 w 10000"/>
              <a:gd name="connsiteY42" fmla="*/ 8458 h 10000"/>
              <a:gd name="connsiteX43" fmla="*/ 10000 w 10000"/>
              <a:gd name="connsiteY43" fmla="*/ 8698 h 10000"/>
              <a:gd name="connsiteX44" fmla="*/ 10000 w 10000"/>
              <a:gd name="connsiteY44" fmla="*/ 8817 h 10000"/>
              <a:gd name="connsiteX45" fmla="*/ 10000 w 10000"/>
              <a:gd name="connsiteY45" fmla="*/ 8937 h 10000"/>
              <a:gd name="connsiteX46" fmla="*/ 10000 w 10000"/>
              <a:gd name="connsiteY46" fmla="*/ 9042 h 10000"/>
              <a:gd name="connsiteX47" fmla="*/ 9782 w 10000"/>
              <a:gd name="connsiteY47" fmla="*/ 9163 h 10000"/>
              <a:gd name="connsiteX48" fmla="*/ 9563 w 10000"/>
              <a:gd name="connsiteY48" fmla="*/ 9281 h 10000"/>
              <a:gd name="connsiteX49" fmla="*/ 9345 w 10000"/>
              <a:gd name="connsiteY49" fmla="*/ 9402 h 10000"/>
              <a:gd name="connsiteX50" fmla="*/ 8907 w 10000"/>
              <a:gd name="connsiteY50" fmla="*/ 9521 h 10000"/>
              <a:gd name="connsiteX51" fmla="*/ 8470 w 10000"/>
              <a:gd name="connsiteY51" fmla="*/ 9640 h 10000"/>
              <a:gd name="connsiteX52" fmla="*/ 7623 w 10000"/>
              <a:gd name="connsiteY52" fmla="*/ 9881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81 h 10000"/>
              <a:gd name="connsiteX60" fmla="*/ 2596 w 10000"/>
              <a:gd name="connsiteY60" fmla="*/ 9881 h 10000"/>
              <a:gd name="connsiteX61" fmla="*/ 2186 w 10000"/>
              <a:gd name="connsiteY61" fmla="*/ 9761 h 10000"/>
              <a:gd name="connsiteX62" fmla="*/ 1748 w 10000"/>
              <a:gd name="connsiteY62" fmla="*/ 9640 h 10000"/>
              <a:gd name="connsiteX63" fmla="*/ 1530 w 10000"/>
              <a:gd name="connsiteY63" fmla="*/ 9521 h 10000"/>
              <a:gd name="connsiteX64" fmla="*/ 1093 w 10000"/>
              <a:gd name="connsiteY64" fmla="*/ 9281 h 10000"/>
              <a:gd name="connsiteX65" fmla="*/ 875 w 10000"/>
              <a:gd name="connsiteY65" fmla="*/ 9042 h 10000"/>
              <a:gd name="connsiteX66" fmla="*/ 655 w 10000"/>
              <a:gd name="connsiteY66" fmla="*/ 8698 h 10000"/>
              <a:gd name="connsiteX67" fmla="*/ 437 w 10000"/>
              <a:gd name="connsiteY67" fmla="*/ 8458 h 10000"/>
              <a:gd name="connsiteX68" fmla="*/ 218 w 10000"/>
              <a:gd name="connsiteY68" fmla="*/ 8218 h 10000"/>
              <a:gd name="connsiteX69" fmla="*/ 218 w 10000"/>
              <a:gd name="connsiteY69" fmla="*/ 7980 h 10000"/>
              <a:gd name="connsiteX70" fmla="*/ 0 w 10000"/>
              <a:gd name="connsiteY70" fmla="*/ 7740 h 10000"/>
              <a:gd name="connsiteX71" fmla="*/ 0 w 10000"/>
              <a:gd name="connsiteY71" fmla="*/ 7380 h 10000"/>
              <a:gd name="connsiteX72" fmla="*/ 0 w 10000"/>
              <a:gd name="connsiteY72" fmla="*/ 7141 h 10000"/>
              <a:gd name="connsiteX73" fmla="*/ 0 w 10000"/>
              <a:gd name="connsiteY73" fmla="*/ 6661 h 10000"/>
              <a:gd name="connsiteX74" fmla="*/ 0 w 10000"/>
              <a:gd name="connsiteY74" fmla="*/ 6303 h 10000"/>
              <a:gd name="connsiteX75" fmla="*/ 0 w 10000"/>
              <a:gd name="connsiteY75" fmla="*/ 5838 h 10000"/>
              <a:gd name="connsiteX76" fmla="*/ 0 w 10000"/>
              <a:gd name="connsiteY76" fmla="*/ 3923 h 10000"/>
              <a:gd name="connsiteX77" fmla="*/ 0 w 10000"/>
              <a:gd name="connsiteY77" fmla="*/ 2023 h 10000"/>
              <a:gd name="connsiteX78" fmla="*/ 0 w 10000"/>
              <a:gd name="connsiteY78" fmla="*/ 1542 h 10000"/>
              <a:gd name="connsiteX79" fmla="*/ 0 w 10000"/>
              <a:gd name="connsiteY79" fmla="*/ 1184 h 10000"/>
              <a:gd name="connsiteX80" fmla="*/ 0 w 10000"/>
              <a:gd name="connsiteY80" fmla="*/ 826 h 10000"/>
              <a:gd name="connsiteX81" fmla="*/ 0 w 10000"/>
              <a:gd name="connsiteY81" fmla="*/ 465 h 10000"/>
              <a:gd name="connsiteX82" fmla="*/ 0 w 10000"/>
              <a:gd name="connsiteY82" fmla="*/ 240 h 10000"/>
              <a:gd name="connsiteX83" fmla="*/ 0 w 10000"/>
              <a:gd name="connsiteY83" fmla="*/ 0 h 10000"/>
              <a:gd name="connsiteX84" fmla="*/ 1530 w 10000"/>
              <a:gd name="connsiteY84" fmla="*/ 704 h 10000"/>
              <a:gd name="connsiteX85" fmla="*/ 1311 w 10000"/>
              <a:gd name="connsiteY85" fmla="*/ 1064 h 10000"/>
              <a:gd name="connsiteX86" fmla="*/ 1311 w 10000"/>
              <a:gd name="connsiteY86" fmla="*/ 1663 h 10000"/>
              <a:gd name="connsiteX87" fmla="*/ 1093 w 10000"/>
              <a:gd name="connsiteY87" fmla="*/ 2261 h 10000"/>
              <a:gd name="connsiteX88" fmla="*/ 1093 w 10000"/>
              <a:gd name="connsiteY88" fmla="*/ 2261 h 10000"/>
              <a:gd name="connsiteX0" fmla="*/ 1093 w 10000"/>
              <a:gd name="connsiteY0" fmla="*/ 2021 h 9760"/>
              <a:gd name="connsiteX1" fmla="*/ 1093 w 10000"/>
              <a:gd name="connsiteY1" fmla="*/ 2620 h 9760"/>
              <a:gd name="connsiteX2" fmla="*/ 1093 w 10000"/>
              <a:gd name="connsiteY2" fmla="*/ 3203 h 9760"/>
              <a:gd name="connsiteX3" fmla="*/ 1093 w 10000"/>
              <a:gd name="connsiteY3" fmla="*/ 3803 h 9760"/>
              <a:gd name="connsiteX4" fmla="*/ 1093 w 10000"/>
              <a:gd name="connsiteY4" fmla="*/ 4281 h 9760"/>
              <a:gd name="connsiteX5" fmla="*/ 875 w 10000"/>
              <a:gd name="connsiteY5" fmla="*/ 4761 h 9760"/>
              <a:gd name="connsiteX6" fmla="*/ 875 w 10000"/>
              <a:gd name="connsiteY6" fmla="*/ 5360 h 9760"/>
              <a:gd name="connsiteX7" fmla="*/ 1093 w 10000"/>
              <a:gd name="connsiteY7" fmla="*/ 6543 h 9760"/>
              <a:gd name="connsiteX8" fmla="*/ 1093 w 10000"/>
              <a:gd name="connsiteY8" fmla="*/ 7020 h 9760"/>
              <a:gd name="connsiteX9" fmla="*/ 1311 w 10000"/>
              <a:gd name="connsiteY9" fmla="*/ 7500 h 9760"/>
              <a:gd name="connsiteX10" fmla="*/ 1530 w 10000"/>
              <a:gd name="connsiteY10" fmla="*/ 7859 h 9760"/>
              <a:gd name="connsiteX11" fmla="*/ 1748 w 10000"/>
              <a:gd name="connsiteY11" fmla="*/ 8218 h 9760"/>
              <a:gd name="connsiteX12" fmla="*/ 1967 w 10000"/>
              <a:gd name="connsiteY12" fmla="*/ 8338 h 9760"/>
              <a:gd name="connsiteX13" fmla="*/ 2405 w 10000"/>
              <a:gd name="connsiteY13" fmla="*/ 8577 h 9760"/>
              <a:gd name="connsiteX14" fmla="*/ 3033 w 10000"/>
              <a:gd name="connsiteY14" fmla="*/ 8577 h 9760"/>
              <a:gd name="connsiteX15" fmla="*/ 3689 w 10000"/>
              <a:gd name="connsiteY15" fmla="*/ 8697 h 9760"/>
              <a:gd name="connsiteX16" fmla="*/ 4344 w 10000"/>
              <a:gd name="connsiteY16" fmla="*/ 8697 h 9760"/>
              <a:gd name="connsiteX17" fmla="*/ 4999 w 10000"/>
              <a:gd name="connsiteY17" fmla="*/ 8697 h 9760"/>
              <a:gd name="connsiteX18" fmla="*/ 5656 w 10000"/>
              <a:gd name="connsiteY18" fmla="*/ 8697 h 9760"/>
              <a:gd name="connsiteX19" fmla="*/ 6311 w 10000"/>
              <a:gd name="connsiteY19" fmla="*/ 8697 h 9760"/>
              <a:gd name="connsiteX20" fmla="*/ 6749 w 10000"/>
              <a:gd name="connsiteY20" fmla="*/ 8577 h 9760"/>
              <a:gd name="connsiteX21" fmla="*/ 7404 w 10000"/>
              <a:gd name="connsiteY21" fmla="*/ 8338 h 9760"/>
              <a:gd name="connsiteX22" fmla="*/ 7623 w 10000"/>
              <a:gd name="connsiteY22" fmla="*/ 8218 h 9760"/>
              <a:gd name="connsiteX23" fmla="*/ 7814 w 10000"/>
              <a:gd name="connsiteY23" fmla="*/ 7978 h 9760"/>
              <a:gd name="connsiteX24" fmla="*/ 8033 w 10000"/>
              <a:gd name="connsiteY24" fmla="*/ 7618 h 9760"/>
              <a:gd name="connsiteX25" fmla="*/ 8252 w 10000"/>
              <a:gd name="connsiteY25" fmla="*/ 7261 h 9760"/>
              <a:gd name="connsiteX26" fmla="*/ 8470 w 10000"/>
              <a:gd name="connsiteY26" fmla="*/ 6901 h 9760"/>
              <a:gd name="connsiteX27" fmla="*/ 8470 w 10000"/>
              <a:gd name="connsiteY27" fmla="*/ 6543 h 9760"/>
              <a:gd name="connsiteX28" fmla="*/ 8470 w 10000"/>
              <a:gd name="connsiteY28" fmla="*/ 6182 h 9760"/>
              <a:gd name="connsiteX29" fmla="*/ 8688 w 10000"/>
              <a:gd name="connsiteY29" fmla="*/ 5838 h 9760"/>
              <a:gd name="connsiteX30" fmla="*/ 8688 w 10000"/>
              <a:gd name="connsiteY30" fmla="*/ 5718 h 9760"/>
              <a:gd name="connsiteX31" fmla="*/ 8907 w 10000"/>
              <a:gd name="connsiteY31" fmla="*/ 5598 h 9760"/>
              <a:gd name="connsiteX32" fmla="*/ 8907 w 10000"/>
              <a:gd name="connsiteY32" fmla="*/ 5598 h 9760"/>
              <a:gd name="connsiteX33" fmla="*/ 8907 w 10000"/>
              <a:gd name="connsiteY33" fmla="*/ 5718 h 9760"/>
              <a:gd name="connsiteX34" fmla="*/ 8907 w 10000"/>
              <a:gd name="connsiteY34" fmla="*/ 5838 h 9760"/>
              <a:gd name="connsiteX35" fmla="*/ 8907 w 10000"/>
              <a:gd name="connsiteY35" fmla="*/ 5943 h 9760"/>
              <a:gd name="connsiteX36" fmla="*/ 9125 w 10000"/>
              <a:gd name="connsiteY36" fmla="*/ 6063 h 9760"/>
              <a:gd name="connsiteX37" fmla="*/ 9125 w 10000"/>
              <a:gd name="connsiteY37" fmla="*/ 6302 h 9760"/>
              <a:gd name="connsiteX38" fmla="*/ 9125 w 10000"/>
              <a:gd name="connsiteY38" fmla="*/ 6543 h 9760"/>
              <a:gd name="connsiteX39" fmla="*/ 9345 w 10000"/>
              <a:gd name="connsiteY39" fmla="*/ 6781 h 9760"/>
              <a:gd name="connsiteX40" fmla="*/ 9345 w 10000"/>
              <a:gd name="connsiteY40" fmla="*/ 7380 h 9760"/>
              <a:gd name="connsiteX41" fmla="*/ 9563 w 10000"/>
              <a:gd name="connsiteY41" fmla="*/ 7859 h 9760"/>
              <a:gd name="connsiteX42" fmla="*/ 9782 w 10000"/>
              <a:gd name="connsiteY42" fmla="*/ 8218 h 9760"/>
              <a:gd name="connsiteX43" fmla="*/ 10000 w 10000"/>
              <a:gd name="connsiteY43" fmla="*/ 8458 h 9760"/>
              <a:gd name="connsiteX44" fmla="*/ 10000 w 10000"/>
              <a:gd name="connsiteY44" fmla="*/ 8577 h 9760"/>
              <a:gd name="connsiteX45" fmla="*/ 10000 w 10000"/>
              <a:gd name="connsiteY45" fmla="*/ 8697 h 9760"/>
              <a:gd name="connsiteX46" fmla="*/ 10000 w 10000"/>
              <a:gd name="connsiteY46" fmla="*/ 8802 h 9760"/>
              <a:gd name="connsiteX47" fmla="*/ 9782 w 10000"/>
              <a:gd name="connsiteY47" fmla="*/ 8923 h 9760"/>
              <a:gd name="connsiteX48" fmla="*/ 9563 w 10000"/>
              <a:gd name="connsiteY48" fmla="*/ 9041 h 9760"/>
              <a:gd name="connsiteX49" fmla="*/ 9345 w 10000"/>
              <a:gd name="connsiteY49" fmla="*/ 9162 h 9760"/>
              <a:gd name="connsiteX50" fmla="*/ 8907 w 10000"/>
              <a:gd name="connsiteY50" fmla="*/ 9281 h 9760"/>
              <a:gd name="connsiteX51" fmla="*/ 8470 w 10000"/>
              <a:gd name="connsiteY51" fmla="*/ 9400 h 9760"/>
              <a:gd name="connsiteX52" fmla="*/ 7623 w 10000"/>
              <a:gd name="connsiteY52" fmla="*/ 9641 h 9760"/>
              <a:gd name="connsiteX53" fmla="*/ 6749 w 10000"/>
              <a:gd name="connsiteY53" fmla="*/ 9760 h 9760"/>
              <a:gd name="connsiteX54" fmla="*/ 5874 w 10000"/>
              <a:gd name="connsiteY54" fmla="*/ 9760 h 9760"/>
              <a:gd name="connsiteX55" fmla="*/ 5219 w 10000"/>
              <a:gd name="connsiteY55" fmla="*/ 9760 h 9760"/>
              <a:gd name="connsiteX56" fmla="*/ 4563 w 10000"/>
              <a:gd name="connsiteY56" fmla="*/ 9760 h 9760"/>
              <a:gd name="connsiteX57" fmla="*/ 4126 w 10000"/>
              <a:gd name="connsiteY57" fmla="*/ 9760 h 9760"/>
              <a:gd name="connsiteX58" fmla="*/ 3469 w 10000"/>
              <a:gd name="connsiteY58" fmla="*/ 9760 h 9760"/>
              <a:gd name="connsiteX59" fmla="*/ 3033 w 10000"/>
              <a:gd name="connsiteY59" fmla="*/ 9641 h 9760"/>
              <a:gd name="connsiteX60" fmla="*/ 2596 w 10000"/>
              <a:gd name="connsiteY60" fmla="*/ 9641 h 9760"/>
              <a:gd name="connsiteX61" fmla="*/ 2186 w 10000"/>
              <a:gd name="connsiteY61" fmla="*/ 9521 h 9760"/>
              <a:gd name="connsiteX62" fmla="*/ 1748 w 10000"/>
              <a:gd name="connsiteY62" fmla="*/ 9400 h 9760"/>
              <a:gd name="connsiteX63" fmla="*/ 1530 w 10000"/>
              <a:gd name="connsiteY63" fmla="*/ 9281 h 9760"/>
              <a:gd name="connsiteX64" fmla="*/ 1093 w 10000"/>
              <a:gd name="connsiteY64" fmla="*/ 9041 h 9760"/>
              <a:gd name="connsiteX65" fmla="*/ 875 w 10000"/>
              <a:gd name="connsiteY65" fmla="*/ 8802 h 9760"/>
              <a:gd name="connsiteX66" fmla="*/ 655 w 10000"/>
              <a:gd name="connsiteY66" fmla="*/ 8458 h 9760"/>
              <a:gd name="connsiteX67" fmla="*/ 437 w 10000"/>
              <a:gd name="connsiteY67" fmla="*/ 8218 h 9760"/>
              <a:gd name="connsiteX68" fmla="*/ 218 w 10000"/>
              <a:gd name="connsiteY68" fmla="*/ 7978 h 9760"/>
              <a:gd name="connsiteX69" fmla="*/ 218 w 10000"/>
              <a:gd name="connsiteY69" fmla="*/ 7740 h 9760"/>
              <a:gd name="connsiteX70" fmla="*/ 0 w 10000"/>
              <a:gd name="connsiteY70" fmla="*/ 7500 h 9760"/>
              <a:gd name="connsiteX71" fmla="*/ 0 w 10000"/>
              <a:gd name="connsiteY71" fmla="*/ 7140 h 9760"/>
              <a:gd name="connsiteX72" fmla="*/ 0 w 10000"/>
              <a:gd name="connsiteY72" fmla="*/ 6901 h 9760"/>
              <a:gd name="connsiteX73" fmla="*/ 0 w 10000"/>
              <a:gd name="connsiteY73" fmla="*/ 6421 h 9760"/>
              <a:gd name="connsiteX74" fmla="*/ 0 w 10000"/>
              <a:gd name="connsiteY74" fmla="*/ 6063 h 9760"/>
              <a:gd name="connsiteX75" fmla="*/ 0 w 10000"/>
              <a:gd name="connsiteY75" fmla="*/ 5598 h 9760"/>
              <a:gd name="connsiteX76" fmla="*/ 0 w 10000"/>
              <a:gd name="connsiteY76" fmla="*/ 3683 h 9760"/>
              <a:gd name="connsiteX77" fmla="*/ 0 w 10000"/>
              <a:gd name="connsiteY77" fmla="*/ 1783 h 9760"/>
              <a:gd name="connsiteX78" fmla="*/ 0 w 10000"/>
              <a:gd name="connsiteY78" fmla="*/ 1302 h 9760"/>
              <a:gd name="connsiteX79" fmla="*/ 0 w 10000"/>
              <a:gd name="connsiteY79" fmla="*/ 944 h 9760"/>
              <a:gd name="connsiteX80" fmla="*/ 0 w 10000"/>
              <a:gd name="connsiteY80" fmla="*/ 586 h 9760"/>
              <a:gd name="connsiteX81" fmla="*/ 0 w 10000"/>
              <a:gd name="connsiteY81" fmla="*/ 225 h 9760"/>
              <a:gd name="connsiteX82" fmla="*/ 0 w 10000"/>
              <a:gd name="connsiteY82" fmla="*/ 0 h 9760"/>
              <a:gd name="connsiteX83" fmla="*/ 1530 w 10000"/>
              <a:gd name="connsiteY83" fmla="*/ 464 h 9760"/>
              <a:gd name="connsiteX84" fmla="*/ 1311 w 10000"/>
              <a:gd name="connsiteY84" fmla="*/ 824 h 9760"/>
              <a:gd name="connsiteX85" fmla="*/ 1311 w 10000"/>
              <a:gd name="connsiteY85" fmla="*/ 1423 h 9760"/>
              <a:gd name="connsiteX86" fmla="*/ 1093 w 10000"/>
              <a:gd name="connsiteY86" fmla="*/ 2021 h 9760"/>
              <a:gd name="connsiteX87" fmla="*/ 1093 w 10000"/>
              <a:gd name="connsiteY87" fmla="*/ 2021 h 9760"/>
              <a:gd name="connsiteX0" fmla="*/ 1093 w 10000"/>
              <a:gd name="connsiteY0" fmla="*/ 1840 h 9769"/>
              <a:gd name="connsiteX1" fmla="*/ 1093 w 10000"/>
              <a:gd name="connsiteY1" fmla="*/ 2453 h 9769"/>
              <a:gd name="connsiteX2" fmla="*/ 1093 w 10000"/>
              <a:gd name="connsiteY2" fmla="*/ 3051 h 9769"/>
              <a:gd name="connsiteX3" fmla="*/ 1093 w 10000"/>
              <a:gd name="connsiteY3" fmla="*/ 3666 h 9769"/>
              <a:gd name="connsiteX4" fmla="*/ 1093 w 10000"/>
              <a:gd name="connsiteY4" fmla="*/ 4155 h 9769"/>
              <a:gd name="connsiteX5" fmla="*/ 875 w 10000"/>
              <a:gd name="connsiteY5" fmla="*/ 4647 h 9769"/>
              <a:gd name="connsiteX6" fmla="*/ 875 w 10000"/>
              <a:gd name="connsiteY6" fmla="*/ 5261 h 9769"/>
              <a:gd name="connsiteX7" fmla="*/ 1093 w 10000"/>
              <a:gd name="connsiteY7" fmla="*/ 6473 h 9769"/>
              <a:gd name="connsiteX8" fmla="*/ 1093 w 10000"/>
              <a:gd name="connsiteY8" fmla="*/ 6962 h 9769"/>
              <a:gd name="connsiteX9" fmla="*/ 1311 w 10000"/>
              <a:gd name="connsiteY9" fmla="*/ 7453 h 9769"/>
              <a:gd name="connsiteX10" fmla="*/ 1530 w 10000"/>
              <a:gd name="connsiteY10" fmla="*/ 7821 h 9769"/>
              <a:gd name="connsiteX11" fmla="*/ 1748 w 10000"/>
              <a:gd name="connsiteY11" fmla="*/ 8189 h 9769"/>
              <a:gd name="connsiteX12" fmla="*/ 1967 w 10000"/>
              <a:gd name="connsiteY12" fmla="*/ 8312 h 9769"/>
              <a:gd name="connsiteX13" fmla="*/ 2405 w 10000"/>
              <a:gd name="connsiteY13" fmla="*/ 8557 h 9769"/>
              <a:gd name="connsiteX14" fmla="*/ 3033 w 10000"/>
              <a:gd name="connsiteY14" fmla="*/ 8557 h 9769"/>
              <a:gd name="connsiteX15" fmla="*/ 3689 w 10000"/>
              <a:gd name="connsiteY15" fmla="*/ 8680 h 9769"/>
              <a:gd name="connsiteX16" fmla="*/ 4344 w 10000"/>
              <a:gd name="connsiteY16" fmla="*/ 8680 h 9769"/>
              <a:gd name="connsiteX17" fmla="*/ 4999 w 10000"/>
              <a:gd name="connsiteY17" fmla="*/ 8680 h 9769"/>
              <a:gd name="connsiteX18" fmla="*/ 5656 w 10000"/>
              <a:gd name="connsiteY18" fmla="*/ 8680 h 9769"/>
              <a:gd name="connsiteX19" fmla="*/ 6311 w 10000"/>
              <a:gd name="connsiteY19" fmla="*/ 8680 h 9769"/>
              <a:gd name="connsiteX20" fmla="*/ 6749 w 10000"/>
              <a:gd name="connsiteY20" fmla="*/ 8557 h 9769"/>
              <a:gd name="connsiteX21" fmla="*/ 7404 w 10000"/>
              <a:gd name="connsiteY21" fmla="*/ 8312 h 9769"/>
              <a:gd name="connsiteX22" fmla="*/ 7623 w 10000"/>
              <a:gd name="connsiteY22" fmla="*/ 8189 h 9769"/>
              <a:gd name="connsiteX23" fmla="*/ 7814 w 10000"/>
              <a:gd name="connsiteY23" fmla="*/ 7943 h 9769"/>
              <a:gd name="connsiteX24" fmla="*/ 8033 w 10000"/>
              <a:gd name="connsiteY24" fmla="*/ 7574 h 9769"/>
              <a:gd name="connsiteX25" fmla="*/ 8252 w 10000"/>
              <a:gd name="connsiteY25" fmla="*/ 7209 h 9769"/>
              <a:gd name="connsiteX26" fmla="*/ 8470 w 10000"/>
              <a:gd name="connsiteY26" fmla="*/ 6840 h 9769"/>
              <a:gd name="connsiteX27" fmla="*/ 8470 w 10000"/>
              <a:gd name="connsiteY27" fmla="*/ 6473 h 9769"/>
              <a:gd name="connsiteX28" fmla="*/ 8470 w 10000"/>
              <a:gd name="connsiteY28" fmla="*/ 6103 h 9769"/>
              <a:gd name="connsiteX29" fmla="*/ 8688 w 10000"/>
              <a:gd name="connsiteY29" fmla="*/ 5751 h 9769"/>
              <a:gd name="connsiteX30" fmla="*/ 8688 w 10000"/>
              <a:gd name="connsiteY30" fmla="*/ 5628 h 9769"/>
              <a:gd name="connsiteX31" fmla="*/ 8907 w 10000"/>
              <a:gd name="connsiteY31" fmla="*/ 5505 h 9769"/>
              <a:gd name="connsiteX32" fmla="*/ 8907 w 10000"/>
              <a:gd name="connsiteY32" fmla="*/ 5505 h 9769"/>
              <a:gd name="connsiteX33" fmla="*/ 8907 w 10000"/>
              <a:gd name="connsiteY33" fmla="*/ 5628 h 9769"/>
              <a:gd name="connsiteX34" fmla="*/ 8907 w 10000"/>
              <a:gd name="connsiteY34" fmla="*/ 5751 h 9769"/>
              <a:gd name="connsiteX35" fmla="*/ 8907 w 10000"/>
              <a:gd name="connsiteY35" fmla="*/ 5858 h 9769"/>
              <a:gd name="connsiteX36" fmla="*/ 9125 w 10000"/>
              <a:gd name="connsiteY36" fmla="*/ 5981 h 9769"/>
              <a:gd name="connsiteX37" fmla="*/ 9125 w 10000"/>
              <a:gd name="connsiteY37" fmla="*/ 6226 h 9769"/>
              <a:gd name="connsiteX38" fmla="*/ 9125 w 10000"/>
              <a:gd name="connsiteY38" fmla="*/ 6473 h 9769"/>
              <a:gd name="connsiteX39" fmla="*/ 9345 w 10000"/>
              <a:gd name="connsiteY39" fmla="*/ 6717 h 9769"/>
              <a:gd name="connsiteX40" fmla="*/ 9345 w 10000"/>
              <a:gd name="connsiteY40" fmla="*/ 7330 h 9769"/>
              <a:gd name="connsiteX41" fmla="*/ 9563 w 10000"/>
              <a:gd name="connsiteY41" fmla="*/ 7821 h 9769"/>
              <a:gd name="connsiteX42" fmla="*/ 9782 w 10000"/>
              <a:gd name="connsiteY42" fmla="*/ 8189 h 9769"/>
              <a:gd name="connsiteX43" fmla="*/ 10000 w 10000"/>
              <a:gd name="connsiteY43" fmla="*/ 8435 h 9769"/>
              <a:gd name="connsiteX44" fmla="*/ 10000 w 10000"/>
              <a:gd name="connsiteY44" fmla="*/ 8557 h 9769"/>
              <a:gd name="connsiteX45" fmla="*/ 10000 w 10000"/>
              <a:gd name="connsiteY45" fmla="*/ 8680 h 9769"/>
              <a:gd name="connsiteX46" fmla="*/ 10000 w 10000"/>
              <a:gd name="connsiteY46" fmla="*/ 8787 h 9769"/>
              <a:gd name="connsiteX47" fmla="*/ 9782 w 10000"/>
              <a:gd name="connsiteY47" fmla="*/ 8911 h 9769"/>
              <a:gd name="connsiteX48" fmla="*/ 9563 w 10000"/>
              <a:gd name="connsiteY48" fmla="*/ 9032 h 9769"/>
              <a:gd name="connsiteX49" fmla="*/ 9345 w 10000"/>
              <a:gd name="connsiteY49" fmla="*/ 9156 h 9769"/>
              <a:gd name="connsiteX50" fmla="*/ 8907 w 10000"/>
              <a:gd name="connsiteY50" fmla="*/ 9278 h 9769"/>
              <a:gd name="connsiteX51" fmla="*/ 8470 w 10000"/>
              <a:gd name="connsiteY51" fmla="*/ 9400 h 9769"/>
              <a:gd name="connsiteX52" fmla="*/ 7623 w 10000"/>
              <a:gd name="connsiteY52" fmla="*/ 9647 h 9769"/>
              <a:gd name="connsiteX53" fmla="*/ 6749 w 10000"/>
              <a:gd name="connsiteY53" fmla="*/ 9769 h 9769"/>
              <a:gd name="connsiteX54" fmla="*/ 5874 w 10000"/>
              <a:gd name="connsiteY54" fmla="*/ 9769 h 9769"/>
              <a:gd name="connsiteX55" fmla="*/ 5219 w 10000"/>
              <a:gd name="connsiteY55" fmla="*/ 9769 h 9769"/>
              <a:gd name="connsiteX56" fmla="*/ 4563 w 10000"/>
              <a:gd name="connsiteY56" fmla="*/ 9769 h 9769"/>
              <a:gd name="connsiteX57" fmla="*/ 4126 w 10000"/>
              <a:gd name="connsiteY57" fmla="*/ 9769 h 9769"/>
              <a:gd name="connsiteX58" fmla="*/ 3469 w 10000"/>
              <a:gd name="connsiteY58" fmla="*/ 9769 h 9769"/>
              <a:gd name="connsiteX59" fmla="*/ 3033 w 10000"/>
              <a:gd name="connsiteY59" fmla="*/ 9647 h 9769"/>
              <a:gd name="connsiteX60" fmla="*/ 2596 w 10000"/>
              <a:gd name="connsiteY60" fmla="*/ 9647 h 9769"/>
              <a:gd name="connsiteX61" fmla="*/ 2186 w 10000"/>
              <a:gd name="connsiteY61" fmla="*/ 9524 h 9769"/>
              <a:gd name="connsiteX62" fmla="*/ 1748 w 10000"/>
              <a:gd name="connsiteY62" fmla="*/ 9400 h 9769"/>
              <a:gd name="connsiteX63" fmla="*/ 1530 w 10000"/>
              <a:gd name="connsiteY63" fmla="*/ 9278 h 9769"/>
              <a:gd name="connsiteX64" fmla="*/ 1093 w 10000"/>
              <a:gd name="connsiteY64" fmla="*/ 9032 h 9769"/>
              <a:gd name="connsiteX65" fmla="*/ 875 w 10000"/>
              <a:gd name="connsiteY65" fmla="*/ 8787 h 9769"/>
              <a:gd name="connsiteX66" fmla="*/ 655 w 10000"/>
              <a:gd name="connsiteY66" fmla="*/ 8435 h 9769"/>
              <a:gd name="connsiteX67" fmla="*/ 437 w 10000"/>
              <a:gd name="connsiteY67" fmla="*/ 8189 h 9769"/>
              <a:gd name="connsiteX68" fmla="*/ 218 w 10000"/>
              <a:gd name="connsiteY68" fmla="*/ 7943 h 9769"/>
              <a:gd name="connsiteX69" fmla="*/ 218 w 10000"/>
              <a:gd name="connsiteY69" fmla="*/ 7699 h 9769"/>
              <a:gd name="connsiteX70" fmla="*/ 0 w 10000"/>
              <a:gd name="connsiteY70" fmla="*/ 7453 h 9769"/>
              <a:gd name="connsiteX71" fmla="*/ 0 w 10000"/>
              <a:gd name="connsiteY71" fmla="*/ 7085 h 9769"/>
              <a:gd name="connsiteX72" fmla="*/ 0 w 10000"/>
              <a:gd name="connsiteY72" fmla="*/ 6840 h 9769"/>
              <a:gd name="connsiteX73" fmla="*/ 0 w 10000"/>
              <a:gd name="connsiteY73" fmla="*/ 6348 h 9769"/>
              <a:gd name="connsiteX74" fmla="*/ 0 w 10000"/>
              <a:gd name="connsiteY74" fmla="*/ 5981 h 9769"/>
              <a:gd name="connsiteX75" fmla="*/ 0 w 10000"/>
              <a:gd name="connsiteY75" fmla="*/ 5505 h 9769"/>
              <a:gd name="connsiteX76" fmla="*/ 0 w 10000"/>
              <a:gd name="connsiteY76" fmla="*/ 3543 h 9769"/>
              <a:gd name="connsiteX77" fmla="*/ 0 w 10000"/>
              <a:gd name="connsiteY77" fmla="*/ 1596 h 9769"/>
              <a:gd name="connsiteX78" fmla="*/ 0 w 10000"/>
              <a:gd name="connsiteY78" fmla="*/ 1103 h 9769"/>
              <a:gd name="connsiteX79" fmla="*/ 0 w 10000"/>
              <a:gd name="connsiteY79" fmla="*/ 736 h 9769"/>
              <a:gd name="connsiteX80" fmla="*/ 0 w 10000"/>
              <a:gd name="connsiteY80" fmla="*/ 369 h 9769"/>
              <a:gd name="connsiteX81" fmla="*/ 0 w 10000"/>
              <a:gd name="connsiteY81" fmla="*/ 0 h 9769"/>
              <a:gd name="connsiteX82" fmla="*/ 1530 w 10000"/>
              <a:gd name="connsiteY82" fmla="*/ 244 h 9769"/>
              <a:gd name="connsiteX83" fmla="*/ 1311 w 10000"/>
              <a:gd name="connsiteY83" fmla="*/ 613 h 9769"/>
              <a:gd name="connsiteX84" fmla="*/ 1311 w 10000"/>
              <a:gd name="connsiteY84" fmla="*/ 1227 h 9769"/>
              <a:gd name="connsiteX85" fmla="*/ 1093 w 10000"/>
              <a:gd name="connsiteY85" fmla="*/ 1840 h 9769"/>
              <a:gd name="connsiteX86" fmla="*/ 1093 w 10000"/>
              <a:gd name="connsiteY86" fmla="*/ 1840 h 9769"/>
              <a:gd name="connsiteX0" fmla="*/ 1093 w 10000"/>
              <a:gd name="connsiteY0" fmla="*/ 1884 h 10000"/>
              <a:gd name="connsiteX1" fmla="*/ 1093 w 10000"/>
              <a:gd name="connsiteY1" fmla="*/ 2511 h 10000"/>
              <a:gd name="connsiteX2" fmla="*/ 1093 w 10000"/>
              <a:gd name="connsiteY2" fmla="*/ 3123 h 10000"/>
              <a:gd name="connsiteX3" fmla="*/ 1093 w 10000"/>
              <a:gd name="connsiteY3" fmla="*/ 3753 h 10000"/>
              <a:gd name="connsiteX4" fmla="*/ 1093 w 10000"/>
              <a:gd name="connsiteY4" fmla="*/ 4253 h 10000"/>
              <a:gd name="connsiteX5" fmla="*/ 875 w 10000"/>
              <a:gd name="connsiteY5" fmla="*/ 4757 h 10000"/>
              <a:gd name="connsiteX6" fmla="*/ 875 w 10000"/>
              <a:gd name="connsiteY6" fmla="*/ 5385 h 10000"/>
              <a:gd name="connsiteX7" fmla="*/ 1093 w 10000"/>
              <a:gd name="connsiteY7" fmla="*/ 6626 h 10000"/>
              <a:gd name="connsiteX8" fmla="*/ 1093 w 10000"/>
              <a:gd name="connsiteY8" fmla="*/ 7127 h 10000"/>
              <a:gd name="connsiteX9" fmla="*/ 1311 w 10000"/>
              <a:gd name="connsiteY9" fmla="*/ 7629 h 10000"/>
              <a:gd name="connsiteX10" fmla="*/ 1530 w 10000"/>
              <a:gd name="connsiteY10" fmla="*/ 8006 h 10000"/>
              <a:gd name="connsiteX11" fmla="*/ 1748 w 10000"/>
              <a:gd name="connsiteY11" fmla="*/ 8383 h 10000"/>
              <a:gd name="connsiteX12" fmla="*/ 1967 w 10000"/>
              <a:gd name="connsiteY12" fmla="*/ 8509 h 10000"/>
              <a:gd name="connsiteX13" fmla="*/ 2405 w 10000"/>
              <a:gd name="connsiteY13" fmla="*/ 8759 h 10000"/>
              <a:gd name="connsiteX14" fmla="*/ 3033 w 10000"/>
              <a:gd name="connsiteY14" fmla="*/ 8759 h 10000"/>
              <a:gd name="connsiteX15" fmla="*/ 3689 w 10000"/>
              <a:gd name="connsiteY15" fmla="*/ 8885 h 10000"/>
              <a:gd name="connsiteX16" fmla="*/ 4344 w 10000"/>
              <a:gd name="connsiteY16" fmla="*/ 8885 h 10000"/>
              <a:gd name="connsiteX17" fmla="*/ 4999 w 10000"/>
              <a:gd name="connsiteY17" fmla="*/ 8885 h 10000"/>
              <a:gd name="connsiteX18" fmla="*/ 5656 w 10000"/>
              <a:gd name="connsiteY18" fmla="*/ 8885 h 10000"/>
              <a:gd name="connsiteX19" fmla="*/ 6311 w 10000"/>
              <a:gd name="connsiteY19" fmla="*/ 8885 h 10000"/>
              <a:gd name="connsiteX20" fmla="*/ 6749 w 10000"/>
              <a:gd name="connsiteY20" fmla="*/ 8759 h 10000"/>
              <a:gd name="connsiteX21" fmla="*/ 7404 w 10000"/>
              <a:gd name="connsiteY21" fmla="*/ 8509 h 10000"/>
              <a:gd name="connsiteX22" fmla="*/ 7623 w 10000"/>
              <a:gd name="connsiteY22" fmla="*/ 8383 h 10000"/>
              <a:gd name="connsiteX23" fmla="*/ 7814 w 10000"/>
              <a:gd name="connsiteY23" fmla="*/ 8131 h 10000"/>
              <a:gd name="connsiteX24" fmla="*/ 8033 w 10000"/>
              <a:gd name="connsiteY24" fmla="*/ 7753 h 10000"/>
              <a:gd name="connsiteX25" fmla="*/ 8252 w 10000"/>
              <a:gd name="connsiteY25" fmla="*/ 7379 h 10000"/>
              <a:gd name="connsiteX26" fmla="*/ 8470 w 10000"/>
              <a:gd name="connsiteY26" fmla="*/ 7002 h 10000"/>
              <a:gd name="connsiteX27" fmla="*/ 8470 w 10000"/>
              <a:gd name="connsiteY27" fmla="*/ 6626 h 10000"/>
              <a:gd name="connsiteX28" fmla="*/ 8470 w 10000"/>
              <a:gd name="connsiteY28" fmla="*/ 6247 h 10000"/>
              <a:gd name="connsiteX29" fmla="*/ 8688 w 10000"/>
              <a:gd name="connsiteY29" fmla="*/ 5887 h 10000"/>
              <a:gd name="connsiteX30" fmla="*/ 8688 w 10000"/>
              <a:gd name="connsiteY30" fmla="*/ 5761 h 10000"/>
              <a:gd name="connsiteX31" fmla="*/ 8907 w 10000"/>
              <a:gd name="connsiteY31" fmla="*/ 5635 h 10000"/>
              <a:gd name="connsiteX32" fmla="*/ 8907 w 10000"/>
              <a:gd name="connsiteY32" fmla="*/ 5635 h 10000"/>
              <a:gd name="connsiteX33" fmla="*/ 8907 w 10000"/>
              <a:gd name="connsiteY33" fmla="*/ 5761 h 10000"/>
              <a:gd name="connsiteX34" fmla="*/ 8907 w 10000"/>
              <a:gd name="connsiteY34" fmla="*/ 5887 h 10000"/>
              <a:gd name="connsiteX35" fmla="*/ 8907 w 10000"/>
              <a:gd name="connsiteY35" fmla="*/ 5997 h 10000"/>
              <a:gd name="connsiteX36" fmla="*/ 9125 w 10000"/>
              <a:gd name="connsiteY36" fmla="*/ 6122 h 10000"/>
              <a:gd name="connsiteX37" fmla="*/ 9125 w 10000"/>
              <a:gd name="connsiteY37" fmla="*/ 6373 h 10000"/>
              <a:gd name="connsiteX38" fmla="*/ 9125 w 10000"/>
              <a:gd name="connsiteY38" fmla="*/ 6626 h 10000"/>
              <a:gd name="connsiteX39" fmla="*/ 9345 w 10000"/>
              <a:gd name="connsiteY39" fmla="*/ 6876 h 10000"/>
              <a:gd name="connsiteX40" fmla="*/ 9345 w 10000"/>
              <a:gd name="connsiteY40" fmla="*/ 7503 h 10000"/>
              <a:gd name="connsiteX41" fmla="*/ 9563 w 10000"/>
              <a:gd name="connsiteY41" fmla="*/ 8006 h 10000"/>
              <a:gd name="connsiteX42" fmla="*/ 9782 w 10000"/>
              <a:gd name="connsiteY42" fmla="*/ 8383 h 10000"/>
              <a:gd name="connsiteX43" fmla="*/ 10000 w 10000"/>
              <a:gd name="connsiteY43" fmla="*/ 8634 h 10000"/>
              <a:gd name="connsiteX44" fmla="*/ 10000 w 10000"/>
              <a:gd name="connsiteY44" fmla="*/ 8759 h 10000"/>
              <a:gd name="connsiteX45" fmla="*/ 10000 w 10000"/>
              <a:gd name="connsiteY45" fmla="*/ 8885 h 10000"/>
              <a:gd name="connsiteX46" fmla="*/ 10000 w 10000"/>
              <a:gd name="connsiteY46" fmla="*/ 8995 h 10000"/>
              <a:gd name="connsiteX47" fmla="*/ 9782 w 10000"/>
              <a:gd name="connsiteY47" fmla="*/ 9122 h 10000"/>
              <a:gd name="connsiteX48" fmla="*/ 9563 w 10000"/>
              <a:gd name="connsiteY48" fmla="*/ 9246 h 10000"/>
              <a:gd name="connsiteX49" fmla="*/ 9345 w 10000"/>
              <a:gd name="connsiteY49" fmla="*/ 9373 h 10000"/>
              <a:gd name="connsiteX50" fmla="*/ 8907 w 10000"/>
              <a:gd name="connsiteY50" fmla="*/ 9497 h 10000"/>
              <a:gd name="connsiteX51" fmla="*/ 8470 w 10000"/>
              <a:gd name="connsiteY51" fmla="*/ 9622 h 10000"/>
              <a:gd name="connsiteX52" fmla="*/ 7623 w 10000"/>
              <a:gd name="connsiteY52" fmla="*/ 9875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75 h 10000"/>
              <a:gd name="connsiteX60" fmla="*/ 2596 w 10000"/>
              <a:gd name="connsiteY60" fmla="*/ 9875 h 10000"/>
              <a:gd name="connsiteX61" fmla="*/ 2186 w 10000"/>
              <a:gd name="connsiteY61" fmla="*/ 9749 h 10000"/>
              <a:gd name="connsiteX62" fmla="*/ 1748 w 10000"/>
              <a:gd name="connsiteY62" fmla="*/ 9622 h 10000"/>
              <a:gd name="connsiteX63" fmla="*/ 1530 w 10000"/>
              <a:gd name="connsiteY63" fmla="*/ 9497 h 10000"/>
              <a:gd name="connsiteX64" fmla="*/ 1093 w 10000"/>
              <a:gd name="connsiteY64" fmla="*/ 9246 h 10000"/>
              <a:gd name="connsiteX65" fmla="*/ 875 w 10000"/>
              <a:gd name="connsiteY65" fmla="*/ 8995 h 10000"/>
              <a:gd name="connsiteX66" fmla="*/ 655 w 10000"/>
              <a:gd name="connsiteY66" fmla="*/ 8634 h 10000"/>
              <a:gd name="connsiteX67" fmla="*/ 437 w 10000"/>
              <a:gd name="connsiteY67" fmla="*/ 8383 h 10000"/>
              <a:gd name="connsiteX68" fmla="*/ 218 w 10000"/>
              <a:gd name="connsiteY68" fmla="*/ 8131 h 10000"/>
              <a:gd name="connsiteX69" fmla="*/ 218 w 10000"/>
              <a:gd name="connsiteY69" fmla="*/ 7881 h 10000"/>
              <a:gd name="connsiteX70" fmla="*/ 0 w 10000"/>
              <a:gd name="connsiteY70" fmla="*/ 7629 h 10000"/>
              <a:gd name="connsiteX71" fmla="*/ 0 w 10000"/>
              <a:gd name="connsiteY71" fmla="*/ 7253 h 10000"/>
              <a:gd name="connsiteX72" fmla="*/ 0 w 10000"/>
              <a:gd name="connsiteY72" fmla="*/ 7002 h 10000"/>
              <a:gd name="connsiteX73" fmla="*/ 0 w 10000"/>
              <a:gd name="connsiteY73" fmla="*/ 6498 h 10000"/>
              <a:gd name="connsiteX74" fmla="*/ 0 w 10000"/>
              <a:gd name="connsiteY74" fmla="*/ 6122 h 10000"/>
              <a:gd name="connsiteX75" fmla="*/ 0 w 10000"/>
              <a:gd name="connsiteY75" fmla="*/ 5635 h 10000"/>
              <a:gd name="connsiteX76" fmla="*/ 0 w 10000"/>
              <a:gd name="connsiteY76" fmla="*/ 3627 h 10000"/>
              <a:gd name="connsiteX77" fmla="*/ 0 w 10000"/>
              <a:gd name="connsiteY77" fmla="*/ 1634 h 10000"/>
              <a:gd name="connsiteX78" fmla="*/ 0 w 10000"/>
              <a:gd name="connsiteY78" fmla="*/ 1129 h 10000"/>
              <a:gd name="connsiteX79" fmla="*/ 0 w 10000"/>
              <a:gd name="connsiteY79" fmla="*/ 753 h 10000"/>
              <a:gd name="connsiteX80" fmla="*/ 0 w 10000"/>
              <a:gd name="connsiteY80" fmla="*/ 0 h 10000"/>
              <a:gd name="connsiteX81" fmla="*/ 1530 w 10000"/>
              <a:gd name="connsiteY81" fmla="*/ 250 h 10000"/>
              <a:gd name="connsiteX82" fmla="*/ 1311 w 10000"/>
              <a:gd name="connsiteY82" fmla="*/ 627 h 10000"/>
              <a:gd name="connsiteX83" fmla="*/ 1311 w 10000"/>
              <a:gd name="connsiteY83" fmla="*/ 1256 h 10000"/>
              <a:gd name="connsiteX84" fmla="*/ 1093 w 10000"/>
              <a:gd name="connsiteY84" fmla="*/ 1884 h 10000"/>
              <a:gd name="connsiteX85" fmla="*/ 1093 w 10000"/>
              <a:gd name="connsiteY85" fmla="*/ 1884 h 10000"/>
              <a:gd name="connsiteX0" fmla="*/ 1093 w 10000"/>
              <a:gd name="connsiteY0" fmla="*/ 1634 h 9750"/>
              <a:gd name="connsiteX1" fmla="*/ 1093 w 10000"/>
              <a:gd name="connsiteY1" fmla="*/ 2261 h 9750"/>
              <a:gd name="connsiteX2" fmla="*/ 1093 w 10000"/>
              <a:gd name="connsiteY2" fmla="*/ 2873 h 9750"/>
              <a:gd name="connsiteX3" fmla="*/ 1093 w 10000"/>
              <a:gd name="connsiteY3" fmla="*/ 3503 h 9750"/>
              <a:gd name="connsiteX4" fmla="*/ 1093 w 10000"/>
              <a:gd name="connsiteY4" fmla="*/ 4003 h 9750"/>
              <a:gd name="connsiteX5" fmla="*/ 875 w 10000"/>
              <a:gd name="connsiteY5" fmla="*/ 4507 h 9750"/>
              <a:gd name="connsiteX6" fmla="*/ 875 w 10000"/>
              <a:gd name="connsiteY6" fmla="*/ 5135 h 9750"/>
              <a:gd name="connsiteX7" fmla="*/ 1093 w 10000"/>
              <a:gd name="connsiteY7" fmla="*/ 6376 h 9750"/>
              <a:gd name="connsiteX8" fmla="*/ 1093 w 10000"/>
              <a:gd name="connsiteY8" fmla="*/ 6877 h 9750"/>
              <a:gd name="connsiteX9" fmla="*/ 1311 w 10000"/>
              <a:gd name="connsiteY9" fmla="*/ 7379 h 9750"/>
              <a:gd name="connsiteX10" fmla="*/ 1530 w 10000"/>
              <a:gd name="connsiteY10" fmla="*/ 7756 h 9750"/>
              <a:gd name="connsiteX11" fmla="*/ 1748 w 10000"/>
              <a:gd name="connsiteY11" fmla="*/ 8133 h 9750"/>
              <a:gd name="connsiteX12" fmla="*/ 1967 w 10000"/>
              <a:gd name="connsiteY12" fmla="*/ 8259 h 9750"/>
              <a:gd name="connsiteX13" fmla="*/ 2405 w 10000"/>
              <a:gd name="connsiteY13" fmla="*/ 8509 h 9750"/>
              <a:gd name="connsiteX14" fmla="*/ 3033 w 10000"/>
              <a:gd name="connsiteY14" fmla="*/ 8509 h 9750"/>
              <a:gd name="connsiteX15" fmla="*/ 3689 w 10000"/>
              <a:gd name="connsiteY15" fmla="*/ 8635 h 9750"/>
              <a:gd name="connsiteX16" fmla="*/ 4344 w 10000"/>
              <a:gd name="connsiteY16" fmla="*/ 8635 h 9750"/>
              <a:gd name="connsiteX17" fmla="*/ 4999 w 10000"/>
              <a:gd name="connsiteY17" fmla="*/ 8635 h 9750"/>
              <a:gd name="connsiteX18" fmla="*/ 5656 w 10000"/>
              <a:gd name="connsiteY18" fmla="*/ 8635 h 9750"/>
              <a:gd name="connsiteX19" fmla="*/ 6311 w 10000"/>
              <a:gd name="connsiteY19" fmla="*/ 8635 h 9750"/>
              <a:gd name="connsiteX20" fmla="*/ 6749 w 10000"/>
              <a:gd name="connsiteY20" fmla="*/ 8509 h 9750"/>
              <a:gd name="connsiteX21" fmla="*/ 7404 w 10000"/>
              <a:gd name="connsiteY21" fmla="*/ 8259 h 9750"/>
              <a:gd name="connsiteX22" fmla="*/ 7623 w 10000"/>
              <a:gd name="connsiteY22" fmla="*/ 8133 h 9750"/>
              <a:gd name="connsiteX23" fmla="*/ 7814 w 10000"/>
              <a:gd name="connsiteY23" fmla="*/ 7881 h 9750"/>
              <a:gd name="connsiteX24" fmla="*/ 8033 w 10000"/>
              <a:gd name="connsiteY24" fmla="*/ 7503 h 9750"/>
              <a:gd name="connsiteX25" fmla="*/ 8252 w 10000"/>
              <a:gd name="connsiteY25" fmla="*/ 7129 h 9750"/>
              <a:gd name="connsiteX26" fmla="*/ 8470 w 10000"/>
              <a:gd name="connsiteY26" fmla="*/ 6752 h 9750"/>
              <a:gd name="connsiteX27" fmla="*/ 8470 w 10000"/>
              <a:gd name="connsiteY27" fmla="*/ 6376 h 9750"/>
              <a:gd name="connsiteX28" fmla="*/ 8470 w 10000"/>
              <a:gd name="connsiteY28" fmla="*/ 5997 h 9750"/>
              <a:gd name="connsiteX29" fmla="*/ 8688 w 10000"/>
              <a:gd name="connsiteY29" fmla="*/ 5637 h 9750"/>
              <a:gd name="connsiteX30" fmla="*/ 8688 w 10000"/>
              <a:gd name="connsiteY30" fmla="*/ 5511 h 9750"/>
              <a:gd name="connsiteX31" fmla="*/ 8907 w 10000"/>
              <a:gd name="connsiteY31" fmla="*/ 5385 h 9750"/>
              <a:gd name="connsiteX32" fmla="*/ 8907 w 10000"/>
              <a:gd name="connsiteY32" fmla="*/ 5385 h 9750"/>
              <a:gd name="connsiteX33" fmla="*/ 8907 w 10000"/>
              <a:gd name="connsiteY33" fmla="*/ 5511 h 9750"/>
              <a:gd name="connsiteX34" fmla="*/ 8907 w 10000"/>
              <a:gd name="connsiteY34" fmla="*/ 5637 h 9750"/>
              <a:gd name="connsiteX35" fmla="*/ 8907 w 10000"/>
              <a:gd name="connsiteY35" fmla="*/ 5747 h 9750"/>
              <a:gd name="connsiteX36" fmla="*/ 9125 w 10000"/>
              <a:gd name="connsiteY36" fmla="*/ 5872 h 9750"/>
              <a:gd name="connsiteX37" fmla="*/ 9125 w 10000"/>
              <a:gd name="connsiteY37" fmla="*/ 6123 h 9750"/>
              <a:gd name="connsiteX38" fmla="*/ 9125 w 10000"/>
              <a:gd name="connsiteY38" fmla="*/ 6376 h 9750"/>
              <a:gd name="connsiteX39" fmla="*/ 9345 w 10000"/>
              <a:gd name="connsiteY39" fmla="*/ 6626 h 9750"/>
              <a:gd name="connsiteX40" fmla="*/ 9345 w 10000"/>
              <a:gd name="connsiteY40" fmla="*/ 7253 h 9750"/>
              <a:gd name="connsiteX41" fmla="*/ 9563 w 10000"/>
              <a:gd name="connsiteY41" fmla="*/ 7756 h 9750"/>
              <a:gd name="connsiteX42" fmla="*/ 9782 w 10000"/>
              <a:gd name="connsiteY42" fmla="*/ 8133 h 9750"/>
              <a:gd name="connsiteX43" fmla="*/ 10000 w 10000"/>
              <a:gd name="connsiteY43" fmla="*/ 8384 h 9750"/>
              <a:gd name="connsiteX44" fmla="*/ 10000 w 10000"/>
              <a:gd name="connsiteY44" fmla="*/ 8509 h 9750"/>
              <a:gd name="connsiteX45" fmla="*/ 10000 w 10000"/>
              <a:gd name="connsiteY45" fmla="*/ 8635 h 9750"/>
              <a:gd name="connsiteX46" fmla="*/ 10000 w 10000"/>
              <a:gd name="connsiteY46" fmla="*/ 8745 h 9750"/>
              <a:gd name="connsiteX47" fmla="*/ 9782 w 10000"/>
              <a:gd name="connsiteY47" fmla="*/ 8872 h 9750"/>
              <a:gd name="connsiteX48" fmla="*/ 9563 w 10000"/>
              <a:gd name="connsiteY48" fmla="*/ 8996 h 9750"/>
              <a:gd name="connsiteX49" fmla="*/ 9345 w 10000"/>
              <a:gd name="connsiteY49" fmla="*/ 9123 h 9750"/>
              <a:gd name="connsiteX50" fmla="*/ 8907 w 10000"/>
              <a:gd name="connsiteY50" fmla="*/ 9247 h 9750"/>
              <a:gd name="connsiteX51" fmla="*/ 8470 w 10000"/>
              <a:gd name="connsiteY51" fmla="*/ 9372 h 9750"/>
              <a:gd name="connsiteX52" fmla="*/ 7623 w 10000"/>
              <a:gd name="connsiteY52" fmla="*/ 9625 h 9750"/>
              <a:gd name="connsiteX53" fmla="*/ 6749 w 10000"/>
              <a:gd name="connsiteY53" fmla="*/ 9750 h 9750"/>
              <a:gd name="connsiteX54" fmla="*/ 5874 w 10000"/>
              <a:gd name="connsiteY54" fmla="*/ 9750 h 9750"/>
              <a:gd name="connsiteX55" fmla="*/ 5219 w 10000"/>
              <a:gd name="connsiteY55" fmla="*/ 9750 h 9750"/>
              <a:gd name="connsiteX56" fmla="*/ 4563 w 10000"/>
              <a:gd name="connsiteY56" fmla="*/ 9750 h 9750"/>
              <a:gd name="connsiteX57" fmla="*/ 4126 w 10000"/>
              <a:gd name="connsiteY57" fmla="*/ 9750 h 9750"/>
              <a:gd name="connsiteX58" fmla="*/ 3469 w 10000"/>
              <a:gd name="connsiteY58" fmla="*/ 9750 h 9750"/>
              <a:gd name="connsiteX59" fmla="*/ 3033 w 10000"/>
              <a:gd name="connsiteY59" fmla="*/ 9625 h 9750"/>
              <a:gd name="connsiteX60" fmla="*/ 2596 w 10000"/>
              <a:gd name="connsiteY60" fmla="*/ 9625 h 9750"/>
              <a:gd name="connsiteX61" fmla="*/ 2186 w 10000"/>
              <a:gd name="connsiteY61" fmla="*/ 9499 h 9750"/>
              <a:gd name="connsiteX62" fmla="*/ 1748 w 10000"/>
              <a:gd name="connsiteY62" fmla="*/ 9372 h 9750"/>
              <a:gd name="connsiteX63" fmla="*/ 1530 w 10000"/>
              <a:gd name="connsiteY63" fmla="*/ 9247 h 9750"/>
              <a:gd name="connsiteX64" fmla="*/ 1093 w 10000"/>
              <a:gd name="connsiteY64" fmla="*/ 8996 h 9750"/>
              <a:gd name="connsiteX65" fmla="*/ 875 w 10000"/>
              <a:gd name="connsiteY65" fmla="*/ 8745 h 9750"/>
              <a:gd name="connsiteX66" fmla="*/ 655 w 10000"/>
              <a:gd name="connsiteY66" fmla="*/ 8384 h 9750"/>
              <a:gd name="connsiteX67" fmla="*/ 437 w 10000"/>
              <a:gd name="connsiteY67" fmla="*/ 8133 h 9750"/>
              <a:gd name="connsiteX68" fmla="*/ 218 w 10000"/>
              <a:gd name="connsiteY68" fmla="*/ 7881 h 9750"/>
              <a:gd name="connsiteX69" fmla="*/ 218 w 10000"/>
              <a:gd name="connsiteY69" fmla="*/ 7631 h 9750"/>
              <a:gd name="connsiteX70" fmla="*/ 0 w 10000"/>
              <a:gd name="connsiteY70" fmla="*/ 7379 h 9750"/>
              <a:gd name="connsiteX71" fmla="*/ 0 w 10000"/>
              <a:gd name="connsiteY71" fmla="*/ 7003 h 9750"/>
              <a:gd name="connsiteX72" fmla="*/ 0 w 10000"/>
              <a:gd name="connsiteY72" fmla="*/ 6752 h 9750"/>
              <a:gd name="connsiteX73" fmla="*/ 0 w 10000"/>
              <a:gd name="connsiteY73" fmla="*/ 6248 h 9750"/>
              <a:gd name="connsiteX74" fmla="*/ 0 w 10000"/>
              <a:gd name="connsiteY74" fmla="*/ 5872 h 9750"/>
              <a:gd name="connsiteX75" fmla="*/ 0 w 10000"/>
              <a:gd name="connsiteY75" fmla="*/ 5385 h 9750"/>
              <a:gd name="connsiteX76" fmla="*/ 0 w 10000"/>
              <a:gd name="connsiteY76" fmla="*/ 3377 h 9750"/>
              <a:gd name="connsiteX77" fmla="*/ 0 w 10000"/>
              <a:gd name="connsiteY77" fmla="*/ 1384 h 9750"/>
              <a:gd name="connsiteX78" fmla="*/ 0 w 10000"/>
              <a:gd name="connsiteY78" fmla="*/ 879 h 9750"/>
              <a:gd name="connsiteX79" fmla="*/ 0 w 10000"/>
              <a:gd name="connsiteY79" fmla="*/ 503 h 9750"/>
              <a:gd name="connsiteX80" fmla="*/ 1530 w 10000"/>
              <a:gd name="connsiteY80" fmla="*/ 0 h 9750"/>
              <a:gd name="connsiteX81" fmla="*/ 1311 w 10000"/>
              <a:gd name="connsiteY81" fmla="*/ 377 h 9750"/>
              <a:gd name="connsiteX82" fmla="*/ 1311 w 10000"/>
              <a:gd name="connsiteY82" fmla="*/ 1006 h 9750"/>
              <a:gd name="connsiteX83" fmla="*/ 1093 w 10000"/>
              <a:gd name="connsiteY83" fmla="*/ 1634 h 9750"/>
              <a:gd name="connsiteX84" fmla="*/ 1093 w 10000"/>
              <a:gd name="connsiteY84" fmla="*/ 1634 h 9750"/>
              <a:gd name="connsiteX0" fmla="*/ 1093 w 10000"/>
              <a:gd name="connsiteY0" fmla="*/ 1289 h 9613"/>
              <a:gd name="connsiteX1" fmla="*/ 1093 w 10000"/>
              <a:gd name="connsiteY1" fmla="*/ 1932 h 9613"/>
              <a:gd name="connsiteX2" fmla="*/ 1093 w 10000"/>
              <a:gd name="connsiteY2" fmla="*/ 2560 h 9613"/>
              <a:gd name="connsiteX3" fmla="*/ 1093 w 10000"/>
              <a:gd name="connsiteY3" fmla="*/ 3206 h 9613"/>
              <a:gd name="connsiteX4" fmla="*/ 1093 w 10000"/>
              <a:gd name="connsiteY4" fmla="*/ 3719 h 9613"/>
              <a:gd name="connsiteX5" fmla="*/ 875 w 10000"/>
              <a:gd name="connsiteY5" fmla="*/ 4236 h 9613"/>
              <a:gd name="connsiteX6" fmla="*/ 875 w 10000"/>
              <a:gd name="connsiteY6" fmla="*/ 4880 h 9613"/>
              <a:gd name="connsiteX7" fmla="*/ 1093 w 10000"/>
              <a:gd name="connsiteY7" fmla="*/ 6152 h 9613"/>
              <a:gd name="connsiteX8" fmla="*/ 1093 w 10000"/>
              <a:gd name="connsiteY8" fmla="*/ 6666 h 9613"/>
              <a:gd name="connsiteX9" fmla="*/ 1311 w 10000"/>
              <a:gd name="connsiteY9" fmla="*/ 7181 h 9613"/>
              <a:gd name="connsiteX10" fmla="*/ 1530 w 10000"/>
              <a:gd name="connsiteY10" fmla="*/ 7568 h 9613"/>
              <a:gd name="connsiteX11" fmla="*/ 1748 w 10000"/>
              <a:gd name="connsiteY11" fmla="*/ 7955 h 9613"/>
              <a:gd name="connsiteX12" fmla="*/ 1967 w 10000"/>
              <a:gd name="connsiteY12" fmla="*/ 8084 h 9613"/>
              <a:gd name="connsiteX13" fmla="*/ 2405 w 10000"/>
              <a:gd name="connsiteY13" fmla="*/ 8340 h 9613"/>
              <a:gd name="connsiteX14" fmla="*/ 3033 w 10000"/>
              <a:gd name="connsiteY14" fmla="*/ 8340 h 9613"/>
              <a:gd name="connsiteX15" fmla="*/ 3689 w 10000"/>
              <a:gd name="connsiteY15" fmla="*/ 8469 h 9613"/>
              <a:gd name="connsiteX16" fmla="*/ 4344 w 10000"/>
              <a:gd name="connsiteY16" fmla="*/ 8469 h 9613"/>
              <a:gd name="connsiteX17" fmla="*/ 4999 w 10000"/>
              <a:gd name="connsiteY17" fmla="*/ 8469 h 9613"/>
              <a:gd name="connsiteX18" fmla="*/ 5656 w 10000"/>
              <a:gd name="connsiteY18" fmla="*/ 8469 h 9613"/>
              <a:gd name="connsiteX19" fmla="*/ 6311 w 10000"/>
              <a:gd name="connsiteY19" fmla="*/ 8469 h 9613"/>
              <a:gd name="connsiteX20" fmla="*/ 6749 w 10000"/>
              <a:gd name="connsiteY20" fmla="*/ 8340 h 9613"/>
              <a:gd name="connsiteX21" fmla="*/ 7404 w 10000"/>
              <a:gd name="connsiteY21" fmla="*/ 8084 h 9613"/>
              <a:gd name="connsiteX22" fmla="*/ 7623 w 10000"/>
              <a:gd name="connsiteY22" fmla="*/ 7955 h 9613"/>
              <a:gd name="connsiteX23" fmla="*/ 7814 w 10000"/>
              <a:gd name="connsiteY23" fmla="*/ 7696 h 9613"/>
              <a:gd name="connsiteX24" fmla="*/ 8033 w 10000"/>
              <a:gd name="connsiteY24" fmla="*/ 7308 h 9613"/>
              <a:gd name="connsiteX25" fmla="*/ 8252 w 10000"/>
              <a:gd name="connsiteY25" fmla="*/ 6925 h 9613"/>
              <a:gd name="connsiteX26" fmla="*/ 8470 w 10000"/>
              <a:gd name="connsiteY26" fmla="*/ 6538 h 9613"/>
              <a:gd name="connsiteX27" fmla="*/ 8470 w 10000"/>
              <a:gd name="connsiteY27" fmla="*/ 6152 h 9613"/>
              <a:gd name="connsiteX28" fmla="*/ 8470 w 10000"/>
              <a:gd name="connsiteY28" fmla="*/ 5764 h 9613"/>
              <a:gd name="connsiteX29" fmla="*/ 8688 w 10000"/>
              <a:gd name="connsiteY29" fmla="*/ 5395 h 9613"/>
              <a:gd name="connsiteX30" fmla="*/ 8688 w 10000"/>
              <a:gd name="connsiteY30" fmla="*/ 5265 h 9613"/>
              <a:gd name="connsiteX31" fmla="*/ 8907 w 10000"/>
              <a:gd name="connsiteY31" fmla="*/ 5136 h 9613"/>
              <a:gd name="connsiteX32" fmla="*/ 8907 w 10000"/>
              <a:gd name="connsiteY32" fmla="*/ 5136 h 9613"/>
              <a:gd name="connsiteX33" fmla="*/ 8907 w 10000"/>
              <a:gd name="connsiteY33" fmla="*/ 5265 h 9613"/>
              <a:gd name="connsiteX34" fmla="*/ 8907 w 10000"/>
              <a:gd name="connsiteY34" fmla="*/ 5395 h 9613"/>
              <a:gd name="connsiteX35" fmla="*/ 8907 w 10000"/>
              <a:gd name="connsiteY35" fmla="*/ 5507 h 9613"/>
              <a:gd name="connsiteX36" fmla="*/ 9125 w 10000"/>
              <a:gd name="connsiteY36" fmla="*/ 5636 h 9613"/>
              <a:gd name="connsiteX37" fmla="*/ 9125 w 10000"/>
              <a:gd name="connsiteY37" fmla="*/ 5893 h 9613"/>
              <a:gd name="connsiteX38" fmla="*/ 9125 w 10000"/>
              <a:gd name="connsiteY38" fmla="*/ 6152 h 9613"/>
              <a:gd name="connsiteX39" fmla="*/ 9345 w 10000"/>
              <a:gd name="connsiteY39" fmla="*/ 6409 h 9613"/>
              <a:gd name="connsiteX40" fmla="*/ 9345 w 10000"/>
              <a:gd name="connsiteY40" fmla="*/ 7052 h 9613"/>
              <a:gd name="connsiteX41" fmla="*/ 9563 w 10000"/>
              <a:gd name="connsiteY41" fmla="*/ 7568 h 9613"/>
              <a:gd name="connsiteX42" fmla="*/ 9782 w 10000"/>
              <a:gd name="connsiteY42" fmla="*/ 7955 h 9613"/>
              <a:gd name="connsiteX43" fmla="*/ 10000 w 10000"/>
              <a:gd name="connsiteY43" fmla="*/ 8212 h 9613"/>
              <a:gd name="connsiteX44" fmla="*/ 10000 w 10000"/>
              <a:gd name="connsiteY44" fmla="*/ 8340 h 9613"/>
              <a:gd name="connsiteX45" fmla="*/ 10000 w 10000"/>
              <a:gd name="connsiteY45" fmla="*/ 8469 h 9613"/>
              <a:gd name="connsiteX46" fmla="*/ 10000 w 10000"/>
              <a:gd name="connsiteY46" fmla="*/ 8582 h 9613"/>
              <a:gd name="connsiteX47" fmla="*/ 9782 w 10000"/>
              <a:gd name="connsiteY47" fmla="*/ 8712 h 9613"/>
              <a:gd name="connsiteX48" fmla="*/ 9563 w 10000"/>
              <a:gd name="connsiteY48" fmla="*/ 8840 h 9613"/>
              <a:gd name="connsiteX49" fmla="*/ 9345 w 10000"/>
              <a:gd name="connsiteY49" fmla="*/ 8970 h 9613"/>
              <a:gd name="connsiteX50" fmla="*/ 8907 w 10000"/>
              <a:gd name="connsiteY50" fmla="*/ 9097 h 9613"/>
              <a:gd name="connsiteX51" fmla="*/ 8470 w 10000"/>
              <a:gd name="connsiteY51" fmla="*/ 9225 h 9613"/>
              <a:gd name="connsiteX52" fmla="*/ 7623 w 10000"/>
              <a:gd name="connsiteY52" fmla="*/ 9485 h 9613"/>
              <a:gd name="connsiteX53" fmla="*/ 6749 w 10000"/>
              <a:gd name="connsiteY53" fmla="*/ 9613 h 9613"/>
              <a:gd name="connsiteX54" fmla="*/ 5874 w 10000"/>
              <a:gd name="connsiteY54" fmla="*/ 9613 h 9613"/>
              <a:gd name="connsiteX55" fmla="*/ 5219 w 10000"/>
              <a:gd name="connsiteY55" fmla="*/ 9613 h 9613"/>
              <a:gd name="connsiteX56" fmla="*/ 4563 w 10000"/>
              <a:gd name="connsiteY56" fmla="*/ 9613 h 9613"/>
              <a:gd name="connsiteX57" fmla="*/ 4126 w 10000"/>
              <a:gd name="connsiteY57" fmla="*/ 9613 h 9613"/>
              <a:gd name="connsiteX58" fmla="*/ 3469 w 10000"/>
              <a:gd name="connsiteY58" fmla="*/ 9613 h 9613"/>
              <a:gd name="connsiteX59" fmla="*/ 3033 w 10000"/>
              <a:gd name="connsiteY59" fmla="*/ 9485 h 9613"/>
              <a:gd name="connsiteX60" fmla="*/ 2596 w 10000"/>
              <a:gd name="connsiteY60" fmla="*/ 9485 h 9613"/>
              <a:gd name="connsiteX61" fmla="*/ 2186 w 10000"/>
              <a:gd name="connsiteY61" fmla="*/ 9356 h 9613"/>
              <a:gd name="connsiteX62" fmla="*/ 1748 w 10000"/>
              <a:gd name="connsiteY62" fmla="*/ 9225 h 9613"/>
              <a:gd name="connsiteX63" fmla="*/ 1530 w 10000"/>
              <a:gd name="connsiteY63" fmla="*/ 9097 h 9613"/>
              <a:gd name="connsiteX64" fmla="*/ 1093 w 10000"/>
              <a:gd name="connsiteY64" fmla="*/ 8840 h 9613"/>
              <a:gd name="connsiteX65" fmla="*/ 875 w 10000"/>
              <a:gd name="connsiteY65" fmla="*/ 8582 h 9613"/>
              <a:gd name="connsiteX66" fmla="*/ 655 w 10000"/>
              <a:gd name="connsiteY66" fmla="*/ 8212 h 9613"/>
              <a:gd name="connsiteX67" fmla="*/ 437 w 10000"/>
              <a:gd name="connsiteY67" fmla="*/ 7955 h 9613"/>
              <a:gd name="connsiteX68" fmla="*/ 218 w 10000"/>
              <a:gd name="connsiteY68" fmla="*/ 7696 h 9613"/>
              <a:gd name="connsiteX69" fmla="*/ 218 w 10000"/>
              <a:gd name="connsiteY69" fmla="*/ 7440 h 9613"/>
              <a:gd name="connsiteX70" fmla="*/ 0 w 10000"/>
              <a:gd name="connsiteY70" fmla="*/ 7181 h 9613"/>
              <a:gd name="connsiteX71" fmla="*/ 0 w 10000"/>
              <a:gd name="connsiteY71" fmla="*/ 6796 h 9613"/>
              <a:gd name="connsiteX72" fmla="*/ 0 w 10000"/>
              <a:gd name="connsiteY72" fmla="*/ 6538 h 9613"/>
              <a:gd name="connsiteX73" fmla="*/ 0 w 10000"/>
              <a:gd name="connsiteY73" fmla="*/ 6021 h 9613"/>
              <a:gd name="connsiteX74" fmla="*/ 0 w 10000"/>
              <a:gd name="connsiteY74" fmla="*/ 5636 h 9613"/>
              <a:gd name="connsiteX75" fmla="*/ 0 w 10000"/>
              <a:gd name="connsiteY75" fmla="*/ 5136 h 9613"/>
              <a:gd name="connsiteX76" fmla="*/ 0 w 10000"/>
              <a:gd name="connsiteY76" fmla="*/ 3077 h 9613"/>
              <a:gd name="connsiteX77" fmla="*/ 0 w 10000"/>
              <a:gd name="connsiteY77" fmla="*/ 1032 h 9613"/>
              <a:gd name="connsiteX78" fmla="*/ 0 w 10000"/>
              <a:gd name="connsiteY78" fmla="*/ 515 h 9613"/>
              <a:gd name="connsiteX79" fmla="*/ 0 w 10000"/>
              <a:gd name="connsiteY79" fmla="*/ 129 h 9613"/>
              <a:gd name="connsiteX80" fmla="*/ 1311 w 10000"/>
              <a:gd name="connsiteY80" fmla="*/ 0 h 9613"/>
              <a:gd name="connsiteX81" fmla="*/ 1311 w 10000"/>
              <a:gd name="connsiteY81" fmla="*/ 645 h 9613"/>
              <a:gd name="connsiteX82" fmla="*/ 1093 w 10000"/>
              <a:gd name="connsiteY82" fmla="*/ 1289 h 9613"/>
              <a:gd name="connsiteX83" fmla="*/ 1093 w 10000"/>
              <a:gd name="connsiteY83" fmla="*/ 1289 h 9613"/>
              <a:gd name="connsiteX0" fmla="*/ 1093 w 10000"/>
              <a:gd name="connsiteY0" fmla="*/ 1341 h 10000"/>
              <a:gd name="connsiteX1" fmla="*/ 1093 w 10000"/>
              <a:gd name="connsiteY1" fmla="*/ 2010 h 10000"/>
              <a:gd name="connsiteX2" fmla="*/ 1093 w 10000"/>
              <a:gd name="connsiteY2" fmla="*/ 2663 h 10000"/>
              <a:gd name="connsiteX3" fmla="*/ 1093 w 10000"/>
              <a:gd name="connsiteY3" fmla="*/ 3335 h 10000"/>
              <a:gd name="connsiteX4" fmla="*/ 1093 w 10000"/>
              <a:gd name="connsiteY4" fmla="*/ 3869 h 10000"/>
              <a:gd name="connsiteX5" fmla="*/ 875 w 10000"/>
              <a:gd name="connsiteY5" fmla="*/ 4407 h 10000"/>
              <a:gd name="connsiteX6" fmla="*/ 875 w 10000"/>
              <a:gd name="connsiteY6" fmla="*/ 5076 h 10000"/>
              <a:gd name="connsiteX7" fmla="*/ 1093 w 10000"/>
              <a:gd name="connsiteY7" fmla="*/ 6400 h 10000"/>
              <a:gd name="connsiteX8" fmla="*/ 1093 w 10000"/>
              <a:gd name="connsiteY8" fmla="*/ 6934 h 10000"/>
              <a:gd name="connsiteX9" fmla="*/ 1311 w 10000"/>
              <a:gd name="connsiteY9" fmla="*/ 7470 h 10000"/>
              <a:gd name="connsiteX10" fmla="*/ 1530 w 10000"/>
              <a:gd name="connsiteY10" fmla="*/ 7873 h 10000"/>
              <a:gd name="connsiteX11" fmla="*/ 1748 w 10000"/>
              <a:gd name="connsiteY11" fmla="*/ 8275 h 10000"/>
              <a:gd name="connsiteX12" fmla="*/ 1967 w 10000"/>
              <a:gd name="connsiteY12" fmla="*/ 8409 h 10000"/>
              <a:gd name="connsiteX13" fmla="*/ 2405 w 10000"/>
              <a:gd name="connsiteY13" fmla="*/ 8676 h 10000"/>
              <a:gd name="connsiteX14" fmla="*/ 3033 w 10000"/>
              <a:gd name="connsiteY14" fmla="*/ 8676 h 10000"/>
              <a:gd name="connsiteX15" fmla="*/ 3689 w 10000"/>
              <a:gd name="connsiteY15" fmla="*/ 8810 h 10000"/>
              <a:gd name="connsiteX16" fmla="*/ 4344 w 10000"/>
              <a:gd name="connsiteY16" fmla="*/ 8810 h 10000"/>
              <a:gd name="connsiteX17" fmla="*/ 4999 w 10000"/>
              <a:gd name="connsiteY17" fmla="*/ 8810 h 10000"/>
              <a:gd name="connsiteX18" fmla="*/ 5656 w 10000"/>
              <a:gd name="connsiteY18" fmla="*/ 8810 h 10000"/>
              <a:gd name="connsiteX19" fmla="*/ 6311 w 10000"/>
              <a:gd name="connsiteY19" fmla="*/ 8810 h 10000"/>
              <a:gd name="connsiteX20" fmla="*/ 6749 w 10000"/>
              <a:gd name="connsiteY20" fmla="*/ 8676 h 10000"/>
              <a:gd name="connsiteX21" fmla="*/ 7404 w 10000"/>
              <a:gd name="connsiteY21" fmla="*/ 8409 h 10000"/>
              <a:gd name="connsiteX22" fmla="*/ 7623 w 10000"/>
              <a:gd name="connsiteY22" fmla="*/ 8275 h 10000"/>
              <a:gd name="connsiteX23" fmla="*/ 7814 w 10000"/>
              <a:gd name="connsiteY23" fmla="*/ 8006 h 10000"/>
              <a:gd name="connsiteX24" fmla="*/ 8033 w 10000"/>
              <a:gd name="connsiteY24" fmla="*/ 7602 h 10000"/>
              <a:gd name="connsiteX25" fmla="*/ 8252 w 10000"/>
              <a:gd name="connsiteY25" fmla="*/ 7204 h 10000"/>
              <a:gd name="connsiteX26" fmla="*/ 8470 w 10000"/>
              <a:gd name="connsiteY26" fmla="*/ 6801 h 10000"/>
              <a:gd name="connsiteX27" fmla="*/ 8470 w 10000"/>
              <a:gd name="connsiteY27" fmla="*/ 6400 h 10000"/>
              <a:gd name="connsiteX28" fmla="*/ 8470 w 10000"/>
              <a:gd name="connsiteY28" fmla="*/ 5996 h 10000"/>
              <a:gd name="connsiteX29" fmla="*/ 8688 w 10000"/>
              <a:gd name="connsiteY29" fmla="*/ 5612 h 10000"/>
              <a:gd name="connsiteX30" fmla="*/ 8688 w 10000"/>
              <a:gd name="connsiteY30" fmla="*/ 5477 h 10000"/>
              <a:gd name="connsiteX31" fmla="*/ 8907 w 10000"/>
              <a:gd name="connsiteY31" fmla="*/ 5343 h 10000"/>
              <a:gd name="connsiteX32" fmla="*/ 8907 w 10000"/>
              <a:gd name="connsiteY32" fmla="*/ 5343 h 10000"/>
              <a:gd name="connsiteX33" fmla="*/ 8907 w 10000"/>
              <a:gd name="connsiteY33" fmla="*/ 5477 h 10000"/>
              <a:gd name="connsiteX34" fmla="*/ 8907 w 10000"/>
              <a:gd name="connsiteY34" fmla="*/ 5612 h 10000"/>
              <a:gd name="connsiteX35" fmla="*/ 8907 w 10000"/>
              <a:gd name="connsiteY35" fmla="*/ 5729 h 10000"/>
              <a:gd name="connsiteX36" fmla="*/ 9125 w 10000"/>
              <a:gd name="connsiteY36" fmla="*/ 5863 h 10000"/>
              <a:gd name="connsiteX37" fmla="*/ 9125 w 10000"/>
              <a:gd name="connsiteY37" fmla="*/ 6130 h 10000"/>
              <a:gd name="connsiteX38" fmla="*/ 9125 w 10000"/>
              <a:gd name="connsiteY38" fmla="*/ 6400 h 10000"/>
              <a:gd name="connsiteX39" fmla="*/ 9345 w 10000"/>
              <a:gd name="connsiteY39" fmla="*/ 6667 h 10000"/>
              <a:gd name="connsiteX40" fmla="*/ 9345 w 10000"/>
              <a:gd name="connsiteY40" fmla="*/ 7336 h 10000"/>
              <a:gd name="connsiteX41" fmla="*/ 9563 w 10000"/>
              <a:gd name="connsiteY41" fmla="*/ 7873 h 10000"/>
              <a:gd name="connsiteX42" fmla="*/ 9782 w 10000"/>
              <a:gd name="connsiteY42" fmla="*/ 8275 h 10000"/>
              <a:gd name="connsiteX43" fmla="*/ 10000 w 10000"/>
              <a:gd name="connsiteY43" fmla="*/ 8543 h 10000"/>
              <a:gd name="connsiteX44" fmla="*/ 10000 w 10000"/>
              <a:gd name="connsiteY44" fmla="*/ 8676 h 10000"/>
              <a:gd name="connsiteX45" fmla="*/ 10000 w 10000"/>
              <a:gd name="connsiteY45" fmla="*/ 8810 h 10000"/>
              <a:gd name="connsiteX46" fmla="*/ 10000 w 10000"/>
              <a:gd name="connsiteY46" fmla="*/ 8927 h 10000"/>
              <a:gd name="connsiteX47" fmla="*/ 9782 w 10000"/>
              <a:gd name="connsiteY47" fmla="*/ 9063 h 10000"/>
              <a:gd name="connsiteX48" fmla="*/ 9563 w 10000"/>
              <a:gd name="connsiteY48" fmla="*/ 9196 h 10000"/>
              <a:gd name="connsiteX49" fmla="*/ 9345 w 10000"/>
              <a:gd name="connsiteY49" fmla="*/ 9331 h 10000"/>
              <a:gd name="connsiteX50" fmla="*/ 8907 w 10000"/>
              <a:gd name="connsiteY50" fmla="*/ 9463 h 10000"/>
              <a:gd name="connsiteX51" fmla="*/ 8470 w 10000"/>
              <a:gd name="connsiteY51" fmla="*/ 9596 h 10000"/>
              <a:gd name="connsiteX52" fmla="*/ 7623 w 10000"/>
              <a:gd name="connsiteY52" fmla="*/ 9867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67 h 10000"/>
              <a:gd name="connsiteX60" fmla="*/ 2596 w 10000"/>
              <a:gd name="connsiteY60" fmla="*/ 9867 h 10000"/>
              <a:gd name="connsiteX61" fmla="*/ 2186 w 10000"/>
              <a:gd name="connsiteY61" fmla="*/ 9733 h 10000"/>
              <a:gd name="connsiteX62" fmla="*/ 1748 w 10000"/>
              <a:gd name="connsiteY62" fmla="*/ 9596 h 10000"/>
              <a:gd name="connsiteX63" fmla="*/ 1530 w 10000"/>
              <a:gd name="connsiteY63" fmla="*/ 9463 h 10000"/>
              <a:gd name="connsiteX64" fmla="*/ 1093 w 10000"/>
              <a:gd name="connsiteY64" fmla="*/ 9196 h 10000"/>
              <a:gd name="connsiteX65" fmla="*/ 875 w 10000"/>
              <a:gd name="connsiteY65" fmla="*/ 8927 h 10000"/>
              <a:gd name="connsiteX66" fmla="*/ 655 w 10000"/>
              <a:gd name="connsiteY66" fmla="*/ 8543 h 10000"/>
              <a:gd name="connsiteX67" fmla="*/ 437 w 10000"/>
              <a:gd name="connsiteY67" fmla="*/ 8275 h 10000"/>
              <a:gd name="connsiteX68" fmla="*/ 218 w 10000"/>
              <a:gd name="connsiteY68" fmla="*/ 8006 h 10000"/>
              <a:gd name="connsiteX69" fmla="*/ 218 w 10000"/>
              <a:gd name="connsiteY69" fmla="*/ 7740 h 10000"/>
              <a:gd name="connsiteX70" fmla="*/ 0 w 10000"/>
              <a:gd name="connsiteY70" fmla="*/ 7470 h 10000"/>
              <a:gd name="connsiteX71" fmla="*/ 0 w 10000"/>
              <a:gd name="connsiteY71" fmla="*/ 7070 h 10000"/>
              <a:gd name="connsiteX72" fmla="*/ 0 w 10000"/>
              <a:gd name="connsiteY72" fmla="*/ 6801 h 10000"/>
              <a:gd name="connsiteX73" fmla="*/ 0 w 10000"/>
              <a:gd name="connsiteY73" fmla="*/ 6263 h 10000"/>
              <a:gd name="connsiteX74" fmla="*/ 0 w 10000"/>
              <a:gd name="connsiteY74" fmla="*/ 5863 h 10000"/>
              <a:gd name="connsiteX75" fmla="*/ 0 w 10000"/>
              <a:gd name="connsiteY75" fmla="*/ 5343 h 10000"/>
              <a:gd name="connsiteX76" fmla="*/ 0 w 10000"/>
              <a:gd name="connsiteY76" fmla="*/ 3201 h 10000"/>
              <a:gd name="connsiteX77" fmla="*/ 0 w 10000"/>
              <a:gd name="connsiteY77" fmla="*/ 1074 h 10000"/>
              <a:gd name="connsiteX78" fmla="*/ 0 w 10000"/>
              <a:gd name="connsiteY78" fmla="*/ 536 h 10000"/>
              <a:gd name="connsiteX79" fmla="*/ 1311 w 10000"/>
              <a:gd name="connsiteY79" fmla="*/ 0 h 10000"/>
              <a:gd name="connsiteX80" fmla="*/ 1311 w 10000"/>
              <a:gd name="connsiteY80" fmla="*/ 671 h 10000"/>
              <a:gd name="connsiteX81" fmla="*/ 1093 w 10000"/>
              <a:gd name="connsiteY81" fmla="*/ 1341 h 10000"/>
              <a:gd name="connsiteX82" fmla="*/ 1093 w 10000"/>
              <a:gd name="connsiteY82" fmla="*/ 1341 h 10000"/>
              <a:gd name="connsiteX0" fmla="*/ 1093 w 10000"/>
              <a:gd name="connsiteY0" fmla="*/ 805 h 9464"/>
              <a:gd name="connsiteX1" fmla="*/ 1093 w 10000"/>
              <a:gd name="connsiteY1" fmla="*/ 1474 h 9464"/>
              <a:gd name="connsiteX2" fmla="*/ 1093 w 10000"/>
              <a:gd name="connsiteY2" fmla="*/ 2127 h 9464"/>
              <a:gd name="connsiteX3" fmla="*/ 1093 w 10000"/>
              <a:gd name="connsiteY3" fmla="*/ 2799 h 9464"/>
              <a:gd name="connsiteX4" fmla="*/ 1093 w 10000"/>
              <a:gd name="connsiteY4" fmla="*/ 3333 h 9464"/>
              <a:gd name="connsiteX5" fmla="*/ 875 w 10000"/>
              <a:gd name="connsiteY5" fmla="*/ 3871 h 9464"/>
              <a:gd name="connsiteX6" fmla="*/ 875 w 10000"/>
              <a:gd name="connsiteY6" fmla="*/ 4540 h 9464"/>
              <a:gd name="connsiteX7" fmla="*/ 1093 w 10000"/>
              <a:gd name="connsiteY7" fmla="*/ 5864 h 9464"/>
              <a:gd name="connsiteX8" fmla="*/ 1093 w 10000"/>
              <a:gd name="connsiteY8" fmla="*/ 6398 h 9464"/>
              <a:gd name="connsiteX9" fmla="*/ 1311 w 10000"/>
              <a:gd name="connsiteY9" fmla="*/ 6934 h 9464"/>
              <a:gd name="connsiteX10" fmla="*/ 1530 w 10000"/>
              <a:gd name="connsiteY10" fmla="*/ 7337 h 9464"/>
              <a:gd name="connsiteX11" fmla="*/ 1748 w 10000"/>
              <a:gd name="connsiteY11" fmla="*/ 7739 h 9464"/>
              <a:gd name="connsiteX12" fmla="*/ 1967 w 10000"/>
              <a:gd name="connsiteY12" fmla="*/ 7873 h 9464"/>
              <a:gd name="connsiteX13" fmla="*/ 2405 w 10000"/>
              <a:gd name="connsiteY13" fmla="*/ 8140 h 9464"/>
              <a:gd name="connsiteX14" fmla="*/ 3033 w 10000"/>
              <a:gd name="connsiteY14" fmla="*/ 8140 h 9464"/>
              <a:gd name="connsiteX15" fmla="*/ 3689 w 10000"/>
              <a:gd name="connsiteY15" fmla="*/ 8274 h 9464"/>
              <a:gd name="connsiteX16" fmla="*/ 4344 w 10000"/>
              <a:gd name="connsiteY16" fmla="*/ 8274 h 9464"/>
              <a:gd name="connsiteX17" fmla="*/ 4999 w 10000"/>
              <a:gd name="connsiteY17" fmla="*/ 8274 h 9464"/>
              <a:gd name="connsiteX18" fmla="*/ 5656 w 10000"/>
              <a:gd name="connsiteY18" fmla="*/ 8274 h 9464"/>
              <a:gd name="connsiteX19" fmla="*/ 6311 w 10000"/>
              <a:gd name="connsiteY19" fmla="*/ 8274 h 9464"/>
              <a:gd name="connsiteX20" fmla="*/ 6749 w 10000"/>
              <a:gd name="connsiteY20" fmla="*/ 8140 h 9464"/>
              <a:gd name="connsiteX21" fmla="*/ 7404 w 10000"/>
              <a:gd name="connsiteY21" fmla="*/ 7873 h 9464"/>
              <a:gd name="connsiteX22" fmla="*/ 7623 w 10000"/>
              <a:gd name="connsiteY22" fmla="*/ 7739 h 9464"/>
              <a:gd name="connsiteX23" fmla="*/ 7814 w 10000"/>
              <a:gd name="connsiteY23" fmla="*/ 7470 h 9464"/>
              <a:gd name="connsiteX24" fmla="*/ 8033 w 10000"/>
              <a:gd name="connsiteY24" fmla="*/ 7066 h 9464"/>
              <a:gd name="connsiteX25" fmla="*/ 8252 w 10000"/>
              <a:gd name="connsiteY25" fmla="*/ 6668 h 9464"/>
              <a:gd name="connsiteX26" fmla="*/ 8470 w 10000"/>
              <a:gd name="connsiteY26" fmla="*/ 6265 h 9464"/>
              <a:gd name="connsiteX27" fmla="*/ 8470 w 10000"/>
              <a:gd name="connsiteY27" fmla="*/ 5864 h 9464"/>
              <a:gd name="connsiteX28" fmla="*/ 8470 w 10000"/>
              <a:gd name="connsiteY28" fmla="*/ 5460 h 9464"/>
              <a:gd name="connsiteX29" fmla="*/ 8688 w 10000"/>
              <a:gd name="connsiteY29" fmla="*/ 5076 h 9464"/>
              <a:gd name="connsiteX30" fmla="*/ 8688 w 10000"/>
              <a:gd name="connsiteY30" fmla="*/ 4941 h 9464"/>
              <a:gd name="connsiteX31" fmla="*/ 8907 w 10000"/>
              <a:gd name="connsiteY31" fmla="*/ 4807 h 9464"/>
              <a:gd name="connsiteX32" fmla="*/ 8907 w 10000"/>
              <a:gd name="connsiteY32" fmla="*/ 4807 h 9464"/>
              <a:gd name="connsiteX33" fmla="*/ 8907 w 10000"/>
              <a:gd name="connsiteY33" fmla="*/ 4941 h 9464"/>
              <a:gd name="connsiteX34" fmla="*/ 8907 w 10000"/>
              <a:gd name="connsiteY34" fmla="*/ 5076 h 9464"/>
              <a:gd name="connsiteX35" fmla="*/ 8907 w 10000"/>
              <a:gd name="connsiteY35" fmla="*/ 5193 h 9464"/>
              <a:gd name="connsiteX36" fmla="*/ 9125 w 10000"/>
              <a:gd name="connsiteY36" fmla="*/ 5327 h 9464"/>
              <a:gd name="connsiteX37" fmla="*/ 9125 w 10000"/>
              <a:gd name="connsiteY37" fmla="*/ 5594 h 9464"/>
              <a:gd name="connsiteX38" fmla="*/ 9125 w 10000"/>
              <a:gd name="connsiteY38" fmla="*/ 5864 h 9464"/>
              <a:gd name="connsiteX39" fmla="*/ 9345 w 10000"/>
              <a:gd name="connsiteY39" fmla="*/ 6131 h 9464"/>
              <a:gd name="connsiteX40" fmla="*/ 9345 w 10000"/>
              <a:gd name="connsiteY40" fmla="*/ 6800 h 9464"/>
              <a:gd name="connsiteX41" fmla="*/ 9563 w 10000"/>
              <a:gd name="connsiteY41" fmla="*/ 7337 h 9464"/>
              <a:gd name="connsiteX42" fmla="*/ 9782 w 10000"/>
              <a:gd name="connsiteY42" fmla="*/ 7739 h 9464"/>
              <a:gd name="connsiteX43" fmla="*/ 10000 w 10000"/>
              <a:gd name="connsiteY43" fmla="*/ 8007 h 9464"/>
              <a:gd name="connsiteX44" fmla="*/ 10000 w 10000"/>
              <a:gd name="connsiteY44" fmla="*/ 8140 h 9464"/>
              <a:gd name="connsiteX45" fmla="*/ 10000 w 10000"/>
              <a:gd name="connsiteY45" fmla="*/ 8274 h 9464"/>
              <a:gd name="connsiteX46" fmla="*/ 10000 w 10000"/>
              <a:gd name="connsiteY46" fmla="*/ 8391 h 9464"/>
              <a:gd name="connsiteX47" fmla="*/ 9782 w 10000"/>
              <a:gd name="connsiteY47" fmla="*/ 8527 h 9464"/>
              <a:gd name="connsiteX48" fmla="*/ 9563 w 10000"/>
              <a:gd name="connsiteY48" fmla="*/ 8660 h 9464"/>
              <a:gd name="connsiteX49" fmla="*/ 9345 w 10000"/>
              <a:gd name="connsiteY49" fmla="*/ 8795 h 9464"/>
              <a:gd name="connsiteX50" fmla="*/ 8907 w 10000"/>
              <a:gd name="connsiteY50" fmla="*/ 8927 h 9464"/>
              <a:gd name="connsiteX51" fmla="*/ 8470 w 10000"/>
              <a:gd name="connsiteY51" fmla="*/ 9060 h 9464"/>
              <a:gd name="connsiteX52" fmla="*/ 7623 w 10000"/>
              <a:gd name="connsiteY52" fmla="*/ 9331 h 9464"/>
              <a:gd name="connsiteX53" fmla="*/ 6749 w 10000"/>
              <a:gd name="connsiteY53" fmla="*/ 9464 h 9464"/>
              <a:gd name="connsiteX54" fmla="*/ 5874 w 10000"/>
              <a:gd name="connsiteY54" fmla="*/ 9464 h 9464"/>
              <a:gd name="connsiteX55" fmla="*/ 5219 w 10000"/>
              <a:gd name="connsiteY55" fmla="*/ 9464 h 9464"/>
              <a:gd name="connsiteX56" fmla="*/ 4563 w 10000"/>
              <a:gd name="connsiteY56" fmla="*/ 9464 h 9464"/>
              <a:gd name="connsiteX57" fmla="*/ 4126 w 10000"/>
              <a:gd name="connsiteY57" fmla="*/ 9464 h 9464"/>
              <a:gd name="connsiteX58" fmla="*/ 3469 w 10000"/>
              <a:gd name="connsiteY58" fmla="*/ 9464 h 9464"/>
              <a:gd name="connsiteX59" fmla="*/ 3033 w 10000"/>
              <a:gd name="connsiteY59" fmla="*/ 9331 h 9464"/>
              <a:gd name="connsiteX60" fmla="*/ 2596 w 10000"/>
              <a:gd name="connsiteY60" fmla="*/ 9331 h 9464"/>
              <a:gd name="connsiteX61" fmla="*/ 2186 w 10000"/>
              <a:gd name="connsiteY61" fmla="*/ 9197 h 9464"/>
              <a:gd name="connsiteX62" fmla="*/ 1748 w 10000"/>
              <a:gd name="connsiteY62" fmla="*/ 9060 h 9464"/>
              <a:gd name="connsiteX63" fmla="*/ 1530 w 10000"/>
              <a:gd name="connsiteY63" fmla="*/ 8927 h 9464"/>
              <a:gd name="connsiteX64" fmla="*/ 1093 w 10000"/>
              <a:gd name="connsiteY64" fmla="*/ 8660 h 9464"/>
              <a:gd name="connsiteX65" fmla="*/ 875 w 10000"/>
              <a:gd name="connsiteY65" fmla="*/ 8391 h 9464"/>
              <a:gd name="connsiteX66" fmla="*/ 655 w 10000"/>
              <a:gd name="connsiteY66" fmla="*/ 8007 h 9464"/>
              <a:gd name="connsiteX67" fmla="*/ 437 w 10000"/>
              <a:gd name="connsiteY67" fmla="*/ 7739 h 9464"/>
              <a:gd name="connsiteX68" fmla="*/ 218 w 10000"/>
              <a:gd name="connsiteY68" fmla="*/ 7470 h 9464"/>
              <a:gd name="connsiteX69" fmla="*/ 218 w 10000"/>
              <a:gd name="connsiteY69" fmla="*/ 7204 h 9464"/>
              <a:gd name="connsiteX70" fmla="*/ 0 w 10000"/>
              <a:gd name="connsiteY70" fmla="*/ 6934 h 9464"/>
              <a:gd name="connsiteX71" fmla="*/ 0 w 10000"/>
              <a:gd name="connsiteY71" fmla="*/ 6534 h 9464"/>
              <a:gd name="connsiteX72" fmla="*/ 0 w 10000"/>
              <a:gd name="connsiteY72" fmla="*/ 6265 h 9464"/>
              <a:gd name="connsiteX73" fmla="*/ 0 w 10000"/>
              <a:gd name="connsiteY73" fmla="*/ 5727 h 9464"/>
              <a:gd name="connsiteX74" fmla="*/ 0 w 10000"/>
              <a:gd name="connsiteY74" fmla="*/ 5327 h 9464"/>
              <a:gd name="connsiteX75" fmla="*/ 0 w 10000"/>
              <a:gd name="connsiteY75" fmla="*/ 4807 h 9464"/>
              <a:gd name="connsiteX76" fmla="*/ 0 w 10000"/>
              <a:gd name="connsiteY76" fmla="*/ 2665 h 9464"/>
              <a:gd name="connsiteX77" fmla="*/ 0 w 10000"/>
              <a:gd name="connsiteY77" fmla="*/ 538 h 9464"/>
              <a:gd name="connsiteX78" fmla="*/ 0 w 10000"/>
              <a:gd name="connsiteY78" fmla="*/ 0 h 9464"/>
              <a:gd name="connsiteX79" fmla="*/ 1311 w 10000"/>
              <a:gd name="connsiteY79" fmla="*/ 135 h 9464"/>
              <a:gd name="connsiteX80" fmla="*/ 1093 w 10000"/>
              <a:gd name="connsiteY80" fmla="*/ 805 h 9464"/>
              <a:gd name="connsiteX81" fmla="*/ 1093 w 10000"/>
              <a:gd name="connsiteY81" fmla="*/ 805 h 9464"/>
              <a:gd name="connsiteX0" fmla="*/ 1093 w 10000"/>
              <a:gd name="connsiteY0" fmla="*/ 851 h 10000"/>
              <a:gd name="connsiteX1" fmla="*/ 1093 w 10000"/>
              <a:gd name="connsiteY1" fmla="*/ 1557 h 10000"/>
              <a:gd name="connsiteX2" fmla="*/ 1093 w 10000"/>
              <a:gd name="connsiteY2" fmla="*/ 2247 h 10000"/>
              <a:gd name="connsiteX3" fmla="*/ 1093 w 10000"/>
              <a:gd name="connsiteY3" fmla="*/ 2958 h 10000"/>
              <a:gd name="connsiteX4" fmla="*/ 1093 w 10000"/>
              <a:gd name="connsiteY4" fmla="*/ 3522 h 10000"/>
              <a:gd name="connsiteX5" fmla="*/ 875 w 10000"/>
              <a:gd name="connsiteY5" fmla="*/ 4090 h 10000"/>
              <a:gd name="connsiteX6" fmla="*/ 875 w 10000"/>
              <a:gd name="connsiteY6" fmla="*/ 4797 h 10000"/>
              <a:gd name="connsiteX7" fmla="*/ 1093 w 10000"/>
              <a:gd name="connsiteY7" fmla="*/ 6196 h 10000"/>
              <a:gd name="connsiteX8" fmla="*/ 1093 w 10000"/>
              <a:gd name="connsiteY8" fmla="*/ 6760 h 10000"/>
              <a:gd name="connsiteX9" fmla="*/ 1311 w 10000"/>
              <a:gd name="connsiteY9" fmla="*/ 7327 h 10000"/>
              <a:gd name="connsiteX10" fmla="*/ 1530 w 10000"/>
              <a:gd name="connsiteY10" fmla="*/ 7753 h 10000"/>
              <a:gd name="connsiteX11" fmla="*/ 1748 w 10000"/>
              <a:gd name="connsiteY11" fmla="*/ 8177 h 10000"/>
              <a:gd name="connsiteX12" fmla="*/ 1967 w 10000"/>
              <a:gd name="connsiteY12" fmla="*/ 8319 h 10000"/>
              <a:gd name="connsiteX13" fmla="*/ 2405 w 10000"/>
              <a:gd name="connsiteY13" fmla="*/ 8601 h 10000"/>
              <a:gd name="connsiteX14" fmla="*/ 3033 w 10000"/>
              <a:gd name="connsiteY14" fmla="*/ 8601 h 10000"/>
              <a:gd name="connsiteX15" fmla="*/ 3689 w 10000"/>
              <a:gd name="connsiteY15" fmla="*/ 8743 h 10000"/>
              <a:gd name="connsiteX16" fmla="*/ 4344 w 10000"/>
              <a:gd name="connsiteY16" fmla="*/ 8743 h 10000"/>
              <a:gd name="connsiteX17" fmla="*/ 4999 w 10000"/>
              <a:gd name="connsiteY17" fmla="*/ 8743 h 10000"/>
              <a:gd name="connsiteX18" fmla="*/ 5656 w 10000"/>
              <a:gd name="connsiteY18" fmla="*/ 8743 h 10000"/>
              <a:gd name="connsiteX19" fmla="*/ 6311 w 10000"/>
              <a:gd name="connsiteY19" fmla="*/ 8743 h 10000"/>
              <a:gd name="connsiteX20" fmla="*/ 6749 w 10000"/>
              <a:gd name="connsiteY20" fmla="*/ 8601 h 10000"/>
              <a:gd name="connsiteX21" fmla="*/ 7404 w 10000"/>
              <a:gd name="connsiteY21" fmla="*/ 8319 h 10000"/>
              <a:gd name="connsiteX22" fmla="*/ 7623 w 10000"/>
              <a:gd name="connsiteY22" fmla="*/ 8177 h 10000"/>
              <a:gd name="connsiteX23" fmla="*/ 7814 w 10000"/>
              <a:gd name="connsiteY23" fmla="*/ 7893 h 10000"/>
              <a:gd name="connsiteX24" fmla="*/ 8033 w 10000"/>
              <a:gd name="connsiteY24" fmla="*/ 7466 h 10000"/>
              <a:gd name="connsiteX25" fmla="*/ 8252 w 10000"/>
              <a:gd name="connsiteY25" fmla="*/ 7046 h 10000"/>
              <a:gd name="connsiteX26" fmla="*/ 8470 w 10000"/>
              <a:gd name="connsiteY26" fmla="*/ 6620 h 10000"/>
              <a:gd name="connsiteX27" fmla="*/ 8470 w 10000"/>
              <a:gd name="connsiteY27" fmla="*/ 6196 h 10000"/>
              <a:gd name="connsiteX28" fmla="*/ 8470 w 10000"/>
              <a:gd name="connsiteY28" fmla="*/ 5769 h 10000"/>
              <a:gd name="connsiteX29" fmla="*/ 8688 w 10000"/>
              <a:gd name="connsiteY29" fmla="*/ 5363 h 10000"/>
              <a:gd name="connsiteX30" fmla="*/ 8688 w 10000"/>
              <a:gd name="connsiteY30" fmla="*/ 5221 h 10000"/>
              <a:gd name="connsiteX31" fmla="*/ 8907 w 10000"/>
              <a:gd name="connsiteY31" fmla="*/ 5079 h 10000"/>
              <a:gd name="connsiteX32" fmla="*/ 8907 w 10000"/>
              <a:gd name="connsiteY32" fmla="*/ 5079 h 10000"/>
              <a:gd name="connsiteX33" fmla="*/ 8907 w 10000"/>
              <a:gd name="connsiteY33" fmla="*/ 5221 h 10000"/>
              <a:gd name="connsiteX34" fmla="*/ 8907 w 10000"/>
              <a:gd name="connsiteY34" fmla="*/ 5363 h 10000"/>
              <a:gd name="connsiteX35" fmla="*/ 8907 w 10000"/>
              <a:gd name="connsiteY35" fmla="*/ 5487 h 10000"/>
              <a:gd name="connsiteX36" fmla="*/ 9125 w 10000"/>
              <a:gd name="connsiteY36" fmla="*/ 5629 h 10000"/>
              <a:gd name="connsiteX37" fmla="*/ 9125 w 10000"/>
              <a:gd name="connsiteY37" fmla="*/ 5911 h 10000"/>
              <a:gd name="connsiteX38" fmla="*/ 9125 w 10000"/>
              <a:gd name="connsiteY38" fmla="*/ 6196 h 10000"/>
              <a:gd name="connsiteX39" fmla="*/ 9345 w 10000"/>
              <a:gd name="connsiteY39" fmla="*/ 6478 h 10000"/>
              <a:gd name="connsiteX40" fmla="*/ 9345 w 10000"/>
              <a:gd name="connsiteY40" fmla="*/ 7185 h 10000"/>
              <a:gd name="connsiteX41" fmla="*/ 9563 w 10000"/>
              <a:gd name="connsiteY41" fmla="*/ 7753 h 10000"/>
              <a:gd name="connsiteX42" fmla="*/ 9782 w 10000"/>
              <a:gd name="connsiteY42" fmla="*/ 8177 h 10000"/>
              <a:gd name="connsiteX43" fmla="*/ 10000 w 10000"/>
              <a:gd name="connsiteY43" fmla="*/ 8460 h 10000"/>
              <a:gd name="connsiteX44" fmla="*/ 10000 w 10000"/>
              <a:gd name="connsiteY44" fmla="*/ 8601 h 10000"/>
              <a:gd name="connsiteX45" fmla="*/ 10000 w 10000"/>
              <a:gd name="connsiteY45" fmla="*/ 8743 h 10000"/>
              <a:gd name="connsiteX46" fmla="*/ 10000 w 10000"/>
              <a:gd name="connsiteY46" fmla="*/ 8866 h 10000"/>
              <a:gd name="connsiteX47" fmla="*/ 9782 w 10000"/>
              <a:gd name="connsiteY47" fmla="*/ 9010 h 10000"/>
              <a:gd name="connsiteX48" fmla="*/ 9563 w 10000"/>
              <a:gd name="connsiteY48" fmla="*/ 9150 h 10000"/>
              <a:gd name="connsiteX49" fmla="*/ 9345 w 10000"/>
              <a:gd name="connsiteY49" fmla="*/ 9293 h 10000"/>
              <a:gd name="connsiteX50" fmla="*/ 8907 w 10000"/>
              <a:gd name="connsiteY50" fmla="*/ 9433 h 10000"/>
              <a:gd name="connsiteX51" fmla="*/ 8470 w 10000"/>
              <a:gd name="connsiteY51" fmla="*/ 9573 h 10000"/>
              <a:gd name="connsiteX52" fmla="*/ 7623 w 10000"/>
              <a:gd name="connsiteY52" fmla="*/ 9859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59 h 10000"/>
              <a:gd name="connsiteX60" fmla="*/ 2596 w 10000"/>
              <a:gd name="connsiteY60" fmla="*/ 9859 h 10000"/>
              <a:gd name="connsiteX61" fmla="*/ 2186 w 10000"/>
              <a:gd name="connsiteY61" fmla="*/ 9718 h 10000"/>
              <a:gd name="connsiteX62" fmla="*/ 1748 w 10000"/>
              <a:gd name="connsiteY62" fmla="*/ 9573 h 10000"/>
              <a:gd name="connsiteX63" fmla="*/ 1530 w 10000"/>
              <a:gd name="connsiteY63" fmla="*/ 9433 h 10000"/>
              <a:gd name="connsiteX64" fmla="*/ 1093 w 10000"/>
              <a:gd name="connsiteY64" fmla="*/ 9150 h 10000"/>
              <a:gd name="connsiteX65" fmla="*/ 875 w 10000"/>
              <a:gd name="connsiteY65" fmla="*/ 8866 h 10000"/>
              <a:gd name="connsiteX66" fmla="*/ 655 w 10000"/>
              <a:gd name="connsiteY66" fmla="*/ 8460 h 10000"/>
              <a:gd name="connsiteX67" fmla="*/ 437 w 10000"/>
              <a:gd name="connsiteY67" fmla="*/ 8177 h 10000"/>
              <a:gd name="connsiteX68" fmla="*/ 218 w 10000"/>
              <a:gd name="connsiteY68" fmla="*/ 7893 h 10000"/>
              <a:gd name="connsiteX69" fmla="*/ 218 w 10000"/>
              <a:gd name="connsiteY69" fmla="*/ 7612 h 10000"/>
              <a:gd name="connsiteX70" fmla="*/ 0 w 10000"/>
              <a:gd name="connsiteY70" fmla="*/ 7327 h 10000"/>
              <a:gd name="connsiteX71" fmla="*/ 0 w 10000"/>
              <a:gd name="connsiteY71" fmla="*/ 6904 h 10000"/>
              <a:gd name="connsiteX72" fmla="*/ 0 w 10000"/>
              <a:gd name="connsiteY72" fmla="*/ 6620 h 10000"/>
              <a:gd name="connsiteX73" fmla="*/ 0 w 10000"/>
              <a:gd name="connsiteY73" fmla="*/ 6051 h 10000"/>
              <a:gd name="connsiteX74" fmla="*/ 0 w 10000"/>
              <a:gd name="connsiteY74" fmla="*/ 5629 h 10000"/>
              <a:gd name="connsiteX75" fmla="*/ 0 w 10000"/>
              <a:gd name="connsiteY75" fmla="*/ 5079 h 10000"/>
              <a:gd name="connsiteX76" fmla="*/ 0 w 10000"/>
              <a:gd name="connsiteY76" fmla="*/ 2816 h 10000"/>
              <a:gd name="connsiteX77" fmla="*/ 0 w 10000"/>
              <a:gd name="connsiteY77" fmla="*/ 568 h 10000"/>
              <a:gd name="connsiteX78" fmla="*/ 0 w 10000"/>
              <a:gd name="connsiteY78" fmla="*/ 0 h 10000"/>
              <a:gd name="connsiteX79" fmla="*/ 1093 w 10000"/>
              <a:gd name="connsiteY79" fmla="*/ 851 h 10000"/>
              <a:gd name="connsiteX80" fmla="*/ 1093 w 10000"/>
              <a:gd name="connsiteY80" fmla="*/ 851 h 10000"/>
              <a:gd name="connsiteX0" fmla="*/ 1093 w 10000"/>
              <a:gd name="connsiteY0" fmla="*/ 283 h 9432"/>
              <a:gd name="connsiteX1" fmla="*/ 1093 w 10000"/>
              <a:gd name="connsiteY1" fmla="*/ 989 h 9432"/>
              <a:gd name="connsiteX2" fmla="*/ 1093 w 10000"/>
              <a:gd name="connsiteY2" fmla="*/ 1679 h 9432"/>
              <a:gd name="connsiteX3" fmla="*/ 1093 w 10000"/>
              <a:gd name="connsiteY3" fmla="*/ 2390 h 9432"/>
              <a:gd name="connsiteX4" fmla="*/ 1093 w 10000"/>
              <a:gd name="connsiteY4" fmla="*/ 2954 h 9432"/>
              <a:gd name="connsiteX5" fmla="*/ 875 w 10000"/>
              <a:gd name="connsiteY5" fmla="*/ 3522 h 9432"/>
              <a:gd name="connsiteX6" fmla="*/ 875 w 10000"/>
              <a:gd name="connsiteY6" fmla="*/ 4229 h 9432"/>
              <a:gd name="connsiteX7" fmla="*/ 1093 w 10000"/>
              <a:gd name="connsiteY7" fmla="*/ 5628 h 9432"/>
              <a:gd name="connsiteX8" fmla="*/ 1093 w 10000"/>
              <a:gd name="connsiteY8" fmla="*/ 6192 h 9432"/>
              <a:gd name="connsiteX9" fmla="*/ 1311 w 10000"/>
              <a:gd name="connsiteY9" fmla="*/ 6759 h 9432"/>
              <a:gd name="connsiteX10" fmla="*/ 1530 w 10000"/>
              <a:gd name="connsiteY10" fmla="*/ 7185 h 9432"/>
              <a:gd name="connsiteX11" fmla="*/ 1748 w 10000"/>
              <a:gd name="connsiteY11" fmla="*/ 7609 h 9432"/>
              <a:gd name="connsiteX12" fmla="*/ 1967 w 10000"/>
              <a:gd name="connsiteY12" fmla="*/ 7751 h 9432"/>
              <a:gd name="connsiteX13" fmla="*/ 2405 w 10000"/>
              <a:gd name="connsiteY13" fmla="*/ 8033 h 9432"/>
              <a:gd name="connsiteX14" fmla="*/ 3033 w 10000"/>
              <a:gd name="connsiteY14" fmla="*/ 8033 h 9432"/>
              <a:gd name="connsiteX15" fmla="*/ 3689 w 10000"/>
              <a:gd name="connsiteY15" fmla="*/ 8175 h 9432"/>
              <a:gd name="connsiteX16" fmla="*/ 4344 w 10000"/>
              <a:gd name="connsiteY16" fmla="*/ 8175 h 9432"/>
              <a:gd name="connsiteX17" fmla="*/ 4999 w 10000"/>
              <a:gd name="connsiteY17" fmla="*/ 8175 h 9432"/>
              <a:gd name="connsiteX18" fmla="*/ 5656 w 10000"/>
              <a:gd name="connsiteY18" fmla="*/ 8175 h 9432"/>
              <a:gd name="connsiteX19" fmla="*/ 6311 w 10000"/>
              <a:gd name="connsiteY19" fmla="*/ 8175 h 9432"/>
              <a:gd name="connsiteX20" fmla="*/ 6749 w 10000"/>
              <a:gd name="connsiteY20" fmla="*/ 8033 h 9432"/>
              <a:gd name="connsiteX21" fmla="*/ 7404 w 10000"/>
              <a:gd name="connsiteY21" fmla="*/ 7751 h 9432"/>
              <a:gd name="connsiteX22" fmla="*/ 7623 w 10000"/>
              <a:gd name="connsiteY22" fmla="*/ 7609 h 9432"/>
              <a:gd name="connsiteX23" fmla="*/ 7814 w 10000"/>
              <a:gd name="connsiteY23" fmla="*/ 7325 h 9432"/>
              <a:gd name="connsiteX24" fmla="*/ 8033 w 10000"/>
              <a:gd name="connsiteY24" fmla="*/ 6898 h 9432"/>
              <a:gd name="connsiteX25" fmla="*/ 8252 w 10000"/>
              <a:gd name="connsiteY25" fmla="*/ 6478 h 9432"/>
              <a:gd name="connsiteX26" fmla="*/ 8470 w 10000"/>
              <a:gd name="connsiteY26" fmla="*/ 6052 h 9432"/>
              <a:gd name="connsiteX27" fmla="*/ 8470 w 10000"/>
              <a:gd name="connsiteY27" fmla="*/ 5628 h 9432"/>
              <a:gd name="connsiteX28" fmla="*/ 8470 w 10000"/>
              <a:gd name="connsiteY28" fmla="*/ 5201 h 9432"/>
              <a:gd name="connsiteX29" fmla="*/ 8688 w 10000"/>
              <a:gd name="connsiteY29" fmla="*/ 4795 h 9432"/>
              <a:gd name="connsiteX30" fmla="*/ 8688 w 10000"/>
              <a:gd name="connsiteY30" fmla="*/ 4653 h 9432"/>
              <a:gd name="connsiteX31" fmla="*/ 8907 w 10000"/>
              <a:gd name="connsiteY31" fmla="*/ 4511 h 9432"/>
              <a:gd name="connsiteX32" fmla="*/ 8907 w 10000"/>
              <a:gd name="connsiteY32" fmla="*/ 4511 h 9432"/>
              <a:gd name="connsiteX33" fmla="*/ 8907 w 10000"/>
              <a:gd name="connsiteY33" fmla="*/ 4653 h 9432"/>
              <a:gd name="connsiteX34" fmla="*/ 8907 w 10000"/>
              <a:gd name="connsiteY34" fmla="*/ 4795 h 9432"/>
              <a:gd name="connsiteX35" fmla="*/ 8907 w 10000"/>
              <a:gd name="connsiteY35" fmla="*/ 4919 h 9432"/>
              <a:gd name="connsiteX36" fmla="*/ 9125 w 10000"/>
              <a:gd name="connsiteY36" fmla="*/ 5061 h 9432"/>
              <a:gd name="connsiteX37" fmla="*/ 9125 w 10000"/>
              <a:gd name="connsiteY37" fmla="*/ 5343 h 9432"/>
              <a:gd name="connsiteX38" fmla="*/ 9125 w 10000"/>
              <a:gd name="connsiteY38" fmla="*/ 5628 h 9432"/>
              <a:gd name="connsiteX39" fmla="*/ 9345 w 10000"/>
              <a:gd name="connsiteY39" fmla="*/ 5910 h 9432"/>
              <a:gd name="connsiteX40" fmla="*/ 9345 w 10000"/>
              <a:gd name="connsiteY40" fmla="*/ 6617 h 9432"/>
              <a:gd name="connsiteX41" fmla="*/ 9563 w 10000"/>
              <a:gd name="connsiteY41" fmla="*/ 7185 h 9432"/>
              <a:gd name="connsiteX42" fmla="*/ 9782 w 10000"/>
              <a:gd name="connsiteY42" fmla="*/ 7609 h 9432"/>
              <a:gd name="connsiteX43" fmla="*/ 10000 w 10000"/>
              <a:gd name="connsiteY43" fmla="*/ 7892 h 9432"/>
              <a:gd name="connsiteX44" fmla="*/ 10000 w 10000"/>
              <a:gd name="connsiteY44" fmla="*/ 8033 h 9432"/>
              <a:gd name="connsiteX45" fmla="*/ 10000 w 10000"/>
              <a:gd name="connsiteY45" fmla="*/ 8175 h 9432"/>
              <a:gd name="connsiteX46" fmla="*/ 10000 w 10000"/>
              <a:gd name="connsiteY46" fmla="*/ 8298 h 9432"/>
              <a:gd name="connsiteX47" fmla="*/ 9782 w 10000"/>
              <a:gd name="connsiteY47" fmla="*/ 8442 h 9432"/>
              <a:gd name="connsiteX48" fmla="*/ 9563 w 10000"/>
              <a:gd name="connsiteY48" fmla="*/ 8582 h 9432"/>
              <a:gd name="connsiteX49" fmla="*/ 9345 w 10000"/>
              <a:gd name="connsiteY49" fmla="*/ 8725 h 9432"/>
              <a:gd name="connsiteX50" fmla="*/ 8907 w 10000"/>
              <a:gd name="connsiteY50" fmla="*/ 8865 h 9432"/>
              <a:gd name="connsiteX51" fmla="*/ 8470 w 10000"/>
              <a:gd name="connsiteY51" fmla="*/ 9005 h 9432"/>
              <a:gd name="connsiteX52" fmla="*/ 7623 w 10000"/>
              <a:gd name="connsiteY52" fmla="*/ 9291 h 9432"/>
              <a:gd name="connsiteX53" fmla="*/ 6749 w 10000"/>
              <a:gd name="connsiteY53" fmla="*/ 9432 h 9432"/>
              <a:gd name="connsiteX54" fmla="*/ 5874 w 10000"/>
              <a:gd name="connsiteY54" fmla="*/ 9432 h 9432"/>
              <a:gd name="connsiteX55" fmla="*/ 5219 w 10000"/>
              <a:gd name="connsiteY55" fmla="*/ 9432 h 9432"/>
              <a:gd name="connsiteX56" fmla="*/ 4563 w 10000"/>
              <a:gd name="connsiteY56" fmla="*/ 9432 h 9432"/>
              <a:gd name="connsiteX57" fmla="*/ 4126 w 10000"/>
              <a:gd name="connsiteY57" fmla="*/ 9432 h 9432"/>
              <a:gd name="connsiteX58" fmla="*/ 3469 w 10000"/>
              <a:gd name="connsiteY58" fmla="*/ 9432 h 9432"/>
              <a:gd name="connsiteX59" fmla="*/ 3033 w 10000"/>
              <a:gd name="connsiteY59" fmla="*/ 9291 h 9432"/>
              <a:gd name="connsiteX60" fmla="*/ 2596 w 10000"/>
              <a:gd name="connsiteY60" fmla="*/ 9291 h 9432"/>
              <a:gd name="connsiteX61" fmla="*/ 2186 w 10000"/>
              <a:gd name="connsiteY61" fmla="*/ 9150 h 9432"/>
              <a:gd name="connsiteX62" fmla="*/ 1748 w 10000"/>
              <a:gd name="connsiteY62" fmla="*/ 9005 h 9432"/>
              <a:gd name="connsiteX63" fmla="*/ 1530 w 10000"/>
              <a:gd name="connsiteY63" fmla="*/ 8865 h 9432"/>
              <a:gd name="connsiteX64" fmla="*/ 1093 w 10000"/>
              <a:gd name="connsiteY64" fmla="*/ 8582 h 9432"/>
              <a:gd name="connsiteX65" fmla="*/ 875 w 10000"/>
              <a:gd name="connsiteY65" fmla="*/ 8298 h 9432"/>
              <a:gd name="connsiteX66" fmla="*/ 655 w 10000"/>
              <a:gd name="connsiteY66" fmla="*/ 7892 h 9432"/>
              <a:gd name="connsiteX67" fmla="*/ 437 w 10000"/>
              <a:gd name="connsiteY67" fmla="*/ 7609 h 9432"/>
              <a:gd name="connsiteX68" fmla="*/ 218 w 10000"/>
              <a:gd name="connsiteY68" fmla="*/ 7325 h 9432"/>
              <a:gd name="connsiteX69" fmla="*/ 218 w 10000"/>
              <a:gd name="connsiteY69" fmla="*/ 7044 h 9432"/>
              <a:gd name="connsiteX70" fmla="*/ 0 w 10000"/>
              <a:gd name="connsiteY70" fmla="*/ 6759 h 9432"/>
              <a:gd name="connsiteX71" fmla="*/ 0 w 10000"/>
              <a:gd name="connsiteY71" fmla="*/ 6336 h 9432"/>
              <a:gd name="connsiteX72" fmla="*/ 0 w 10000"/>
              <a:gd name="connsiteY72" fmla="*/ 6052 h 9432"/>
              <a:gd name="connsiteX73" fmla="*/ 0 w 10000"/>
              <a:gd name="connsiteY73" fmla="*/ 5483 h 9432"/>
              <a:gd name="connsiteX74" fmla="*/ 0 w 10000"/>
              <a:gd name="connsiteY74" fmla="*/ 5061 h 9432"/>
              <a:gd name="connsiteX75" fmla="*/ 0 w 10000"/>
              <a:gd name="connsiteY75" fmla="*/ 4511 h 9432"/>
              <a:gd name="connsiteX76" fmla="*/ 0 w 10000"/>
              <a:gd name="connsiteY76" fmla="*/ 2248 h 9432"/>
              <a:gd name="connsiteX77" fmla="*/ 0 w 10000"/>
              <a:gd name="connsiteY77" fmla="*/ 0 h 9432"/>
              <a:gd name="connsiteX78" fmla="*/ 1093 w 10000"/>
              <a:gd name="connsiteY78" fmla="*/ 283 h 9432"/>
              <a:gd name="connsiteX79" fmla="*/ 1093 w 10000"/>
              <a:gd name="connsiteY79" fmla="*/ 283 h 9432"/>
              <a:gd name="connsiteX0" fmla="*/ 1093 w 10000"/>
              <a:gd name="connsiteY0" fmla="*/ 0 h 9700"/>
              <a:gd name="connsiteX1" fmla="*/ 1093 w 10000"/>
              <a:gd name="connsiteY1" fmla="*/ 749 h 9700"/>
              <a:gd name="connsiteX2" fmla="*/ 1093 w 10000"/>
              <a:gd name="connsiteY2" fmla="*/ 1480 h 9700"/>
              <a:gd name="connsiteX3" fmla="*/ 1093 w 10000"/>
              <a:gd name="connsiteY3" fmla="*/ 2234 h 9700"/>
              <a:gd name="connsiteX4" fmla="*/ 1093 w 10000"/>
              <a:gd name="connsiteY4" fmla="*/ 2832 h 9700"/>
              <a:gd name="connsiteX5" fmla="*/ 875 w 10000"/>
              <a:gd name="connsiteY5" fmla="*/ 3434 h 9700"/>
              <a:gd name="connsiteX6" fmla="*/ 875 w 10000"/>
              <a:gd name="connsiteY6" fmla="*/ 4184 h 9700"/>
              <a:gd name="connsiteX7" fmla="*/ 1093 w 10000"/>
              <a:gd name="connsiteY7" fmla="*/ 5667 h 9700"/>
              <a:gd name="connsiteX8" fmla="*/ 1093 w 10000"/>
              <a:gd name="connsiteY8" fmla="*/ 6265 h 9700"/>
              <a:gd name="connsiteX9" fmla="*/ 1311 w 10000"/>
              <a:gd name="connsiteY9" fmla="*/ 6866 h 9700"/>
              <a:gd name="connsiteX10" fmla="*/ 1530 w 10000"/>
              <a:gd name="connsiteY10" fmla="*/ 7318 h 9700"/>
              <a:gd name="connsiteX11" fmla="*/ 1748 w 10000"/>
              <a:gd name="connsiteY11" fmla="*/ 7767 h 9700"/>
              <a:gd name="connsiteX12" fmla="*/ 1967 w 10000"/>
              <a:gd name="connsiteY12" fmla="*/ 7918 h 9700"/>
              <a:gd name="connsiteX13" fmla="*/ 2405 w 10000"/>
              <a:gd name="connsiteY13" fmla="*/ 8217 h 9700"/>
              <a:gd name="connsiteX14" fmla="*/ 3033 w 10000"/>
              <a:gd name="connsiteY14" fmla="*/ 8217 h 9700"/>
              <a:gd name="connsiteX15" fmla="*/ 3689 w 10000"/>
              <a:gd name="connsiteY15" fmla="*/ 8367 h 9700"/>
              <a:gd name="connsiteX16" fmla="*/ 4344 w 10000"/>
              <a:gd name="connsiteY16" fmla="*/ 8367 h 9700"/>
              <a:gd name="connsiteX17" fmla="*/ 4999 w 10000"/>
              <a:gd name="connsiteY17" fmla="*/ 8367 h 9700"/>
              <a:gd name="connsiteX18" fmla="*/ 5656 w 10000"/>
              <a:gd name="connsiteY18" fmla="*/ 8367 h 9700"/>
              <a:gd name="connsiteX19" fmla="*/ 6311 w 10000"/>
              <a:gd name="connsiteY19" fmla="*/ 8367 h 9700"/>
              <a:gd name="connsiteX20" fmla="*/ 6749 w 10000"/>
              <a:gd name="connsiteY20" fmla="*/ 8217 h 9700"/>
              <a:gd name="connsiteX21" fmla="*/ 7404 w 10000"/>
              <a:gd name="connsiteY21" fmla="*/ 7918 h 9700"/>
              <a:gd name="connsiteX22" fmla="*/ 7623 w 10000"/>
              <a:gd name="connsiteY22" fmla="*/ 7767 h 9700"/>
              <a:gd name="connsiteX23" fmla="*/ 7814 w 10000"/>
              <a:gd name="connsiteY23" fmla="*/ 7466 h 9700"/>
              <a:gd name="connsiteX24" fmla="*/ 8033 w 10000"/>
              <a:gd name="connsiteY24" fmla="*/ 7013 h 9700"/>
              <a:gd name="connsiteX25" fmla="*/ 8252 w 10000"/>
              <a:gd name="connsiteY25" fmla="*/ 6568 h 9700"/>
              <a:gd name="connsiteX26" fmla="*/ 8470 w 10000"/>
              <a:gd name="connsiteY26" fmla="*/ 6116 h 9700"/>
              <a:gd name="connsiteX27" fmla="*/ 8470 w 10000"/>
              <a:gd name="connsiteY27" fmla="*/ 5667 h 9700"/>
              <a:gd name="connsiteX28" fmla="*/ 8470 w 10000"/>
              <a:gd name="connsiteY28" fmla="*/ 5214 h 9700"/>
              <a:gd name="connsiteX29" fmla="*/ 8688 w 10000"/>
              <a:gd name="connsiteY29" fmla="*/ 4784 h 9700"/>
              <a:gd name="connsiteX30" fmla="*/ 8688 w 10000"/>
              <a:gd name="connsiteY30" fmla="*/ 4633 h 9700"/>
              <a:gd name="connsiteX31" fmla="*/ 8907 w 10000"/>
              <a:gd name="connsiteY31" fmla="*/ 4483 h 9700"/>
              <a:gd name="connsiteX32" fmla="*/ 8907 w 10000"/>
              <a:gd name="connsiteY32" fmla="*/ 4483 h 9700"/>
              <a:gd name="connsiteX33" fmla="*/ 8907 w 10000"/>
              <a:gd name="connsiteY33" fmla="*/ 4633 h 9700"/>
              <a:gd name="connsiteX34" fmla="*/ 8907 w 10000"/>
              <a:gd name="connsiteY34" fmla="*/ 4784 h 9700"/>
              <a:gd name="connsiteX35" fmla="*/ 8907 w 10000"/>
              <a:gd name="connsiteY35" fmla="*/ 4915 h 9700"/>
              <a:gd name="connsiteX36" fmla="*/ 9125 w 10000"/>
              <a:gd name="connsiteY36" fmla="*/ 5066 h 9700"/>
              <a:gd name="connsiteX37" fmla="*/ 9125 w 10000"/>
              <a:gd name="connsiteY37" fmla="*/ 5365 h 9700"/>
              <a:gd name="connsiteX38" fmla="*/ 9125 w 10000"/>
              <a:gd name="connsiteY38" fmla="*/ 5667 h 9700"/>
              <a:gd name="connsiteX39" fmla="*/ 9345 w 10000"/>
              <a:gd name="connsiteY39" fmla="*/ 5966 h 9700"/>
              <a:gd name="connsiteX40" fmla="*/ 9345 w 10000"/>
              <a:gd name="connsiteY40" fmla="*/ 6715 h 9700"/>
              <a:gd name="connsiteX41" fmla="*/ 9563 w 10000"/>
              <a:gd name="connsiteY41" fmla="*/ 7318 h 9700"/>
              <a:gd name="connsiteX42" fmla="*/ 9782 w 10000"/>
              <a:gd name="connsiteY42" fmla="*/ 7767 h 9700"/>
              <a:gd name="connsiteX43" fmla="*/ 10000 w 10000"/>
              <a:gd name="connsiteY43" fmla="*/ 8067 h 9700"/>
              <a:gd name="connsiteX44" fmla="*/ 10000 w 10000"/>
              <a:gd name="connsiteY44" fmla="*/ 8217 h 9700"/>
              <a:gd name="connsiteX45" fmla="*/ 10000 w 10000"/>
              <a:gd name="connsiteY45" fmla="*/ 8367 h 9700"/>
              <a:gd name="connsiteX46" fmla="*/ 10000 w 10000"/>
              <a:gd name="connsiteY46" fmla="*/ 8498 h 9700"/>
              <a:gd name="connsiteX47" fmla="*/ 9782 w 10000"/>
              <a:gd name="connsiteY47" fmla="*/ 8650 h 9700"/>
              <a:gd name="connsiteX48" fmla="*/ 9563 w 10000"/>
              <a:gd name="connsiteY48" fmla="*/ 8799 h 9700"/>
              <a:gd name="connsiteX49" fmla="*/ 9345 w 10000"/>
              <a:gd name="connsiteY49" fmla="*/ 8950 h 9700"/>
              <a:gd name="connsiteX50" fmla="*/ 8907 w 10000"/>
              <a:gd name="connsiteY50" fmla="*/ 9099 h 9700"/>
              <a:gd name="connsiteX51" fmla="*/ 8470 w 10000"/>
              <a:gd name="connsiteY51" fmla="*/ 9247 h 9700"/>
              <a:gd name="connsiteX52" fmla="*/ 7623 w 10000"/>
              <a:gd name="connsiteY52" fmla="*/ 9551 h 9700"/>
              <a:gd name="connsiteX53" fmla="*/ 6749 w 10000"/>
              <a:gd name="connsiteY53" fmla="*/ 9700 h 9700"/>
              <a:gd name="connsiteX54" fmla="*/ 5874 w 10000"/>
              <a:gd name="connsiteY54" fmla="*/ 9700 h 9700"/>
              <a:gd name="connsiteX55" fmla="*/ 5219 w 10000"/>
              <a:gd name="connsiteY55" fmla="*/ 9700 h 9700"/>
              <a:gd name="connsiteX56" fmla="*/ 4563 w 10000"/>
              <a:gd name="connsiteY56" fmla="*/ 9700 h 9700"/>
              <a:gd name="connsiteX57" fmla="*/ 4126 w 10000"/>
              <a:gd name="connsiteY57" fmla="*/ 9700 h 9700"/>
              <a:gd name="connsiteX58" fmla="*/ 3469 w 10000"/>
              <a:gd name="connsiteY58" fmla="*/ 9700 h 9700"/>
              <a:gd name="connsiteX59" fmla="*/ 3033 w 10000"/>
              <a:gd name="connsiteY59" fmla="*/ 9551 h 9700"/>
              <a:gd name="connsiteX60" fmla="*/ 2596 w 10000"/>
              <a:gd name="connsiteY60" fmla="*/ 9551 h 9700"/>
              <a:gd name="connsiteX61" fmla="*/ 2186 w 10000"/>
              <a:gd name="connsiteY61" fmla="*/ 9401 h 9700"/>
              <a:gd name="connsiteX62" fmla="*/ 1748 w 10000"/>
              <a:gd name="connsiteY62" fmla="*/ 9247 h 9700"/>
              <a:gd name="connsiteX63" fmla="*/ 1530 w 10000"/>
              <a:gd name="connsiteY63" fmla="*/ 9099 h 9700"/>
              <a:gd name="connsiteX64" fmla="*/ 1093 w 10000"/>
              <a:gd name="connsiteY64" fmla="*/ 8799 h 9700"/>
              <a:gd name="connsiteX65" fmla="*/ 875 w 10000"/>
              <a:gd name="connsiteY65" fmla="*/ 8498 h 9700"/>
              <a:gd name="connsiteX66" fmla="*/ 655 w 10000"/>
              <a:gd name="connsiteY66" fmla="*/ 8067 h 9700"/>
              <a:gd name="connsiteX67" fmla="*/ 437 w 10000"/>
              <a:gd name="connsiteY67" fmla="*/ 7767 h 9700"/>
              <a:gd name="connsiteX68" fmla="*/ 218 w 10000"/>
              <a:gd name="connsiteY68" fmla="*/ 7466 h 9700"/>
              <a:gd name="connsiteX69" fmla="*/ 218 w 10000"/>
              <a:gd name="connsiteY69" fmla="*/ 7168 h 9700"/>
              <a:gd name="connsiteX70" fmla="*/ 0 w 10000"/>
              <a:gd name="connsiteY70" fmla="*/ 6866 h 9700"/>
              <a:gd name="connsiteX71" fmla="*/ 0 w 10000"/>
              <a:gd name="connsiteY71" fmla="*/ 6418 h 9700"/>
              <a:gd name="connsiteX72" fmla="*/ 0 w 10000"/>
              <a:gd name="connsiteY72" fmla="*/ 6116 h 9700"/>
              <a:gd name="connsiteX73" fmla="*/ 0 w 10000"/>
              <a:gd name="connsiteY73" fmla="*/ 5513 h 9700"/>
              <a:gd name="connsiteX74" fmla="*/ 0 w 10000"/>
              <a:gd name="connsiteY74" fmla="*/ 5066 h 9700"/>
              <a:gd name="connsiteX75" fmla="*/ 0 w 10000"/>
              <a:gd name="connsiteY75" fmla="*/ 4483 h 9700"/>
              <a:gd name="connsiteX76" fmla="*/ 0 w 10000"/>
              <a:gd name="connsiteY76" fmla="*/ 2083 h 9700"/>
              <a:gd name="connsiteX77" fmla="*/ 1093 w 10000"/>
              <a:gd name="connsiteY77" fmla="*/ 0 h 9700"/>
              <a:gd name="connsiteX78" fmla="*/ 1093 w 10000"/>
              <a:gd name="connsiteY78" fmla="*/ 0 h 97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77" fmla="*/ 1093 w 10000"/>
              <a:gd name="connsiteY77" fmla="*/ 0 h 10000"/>
              <a:gd name="connsiteX0" fmla="*/ 1093 w 10000"/>
              <a:gd name="connsiteY0" fmla="*/ 0 h 10000"/>
              <a:gd name="connsiteX1" fmla="*/ 1093 w 10000"/>
              <a:gd name="connsiteY1" fmla="*/ 772 h 10000"/>
              <a:gd name="connsiteX2" fmla="*/ 1093 w 10000"/>
              <a:gd name="connsiteY2" fmla="*/ 1526 h 10000"/>
              <a:gd name="connsiteX3" fmla="*/ 1093 w 10000"/>
              <a:gd name="connsiteY3" fmla="*/ 2303 h 10000"/>
              <a:gd name="connsiteX4" fmla="*/ 1093 w 10000"/>
              <a:gd name="connsiteY4" fmla="*/ 2920 h 10000"/>
              <a:gd name="connsiteX5" fmla="*/ 875 w 10000"/>
              <a:gd name="connsiteY5" fmla="*/ 3540 h 10000"/>
              <a:gd name="connsiteX6" fmla="*/ 875 w 10000"/>
              <a:gd name="connsiteY6" fmla="*/ 4313 h 10000"/>
              <a:gd name="connsiteX7" fmla="*/ 1093 w 10000"/>
              <a:gd name="connsiteY7" fmla="*/ 5842 h 10000"/>
              <a:gd name="connsiteX8" fmla="*/ 1093 w 10000"/>
              <a:gd name="connsiteY8" fmla="*/ 6459 h 10000"/>
              <a:gd name="connsiteX9" fmla="*/ 1311 w 10000"/>
              <a:gd name="connsiteY9" fmla="*/ 7078 h 10000"/>
              <a:gd name="connsiteX10" fmla="*/ 1530 w 10000"/>
              <a:gd name="connsiteY10" fmla="*/ 7544 h 10000"/>
              <a:gd name="connsiteX11" fmla="*/ 1748 w 10000"/>
              <a:gd name="connsiteY11" fmla="*/ 8007 h 10000"/>
              <a:gd name="connsiteX12" fmla="*/ 1967 w 10000"/>
              <a:gd name="connsiteY12" fmla="*/ 8163 h 10000"/>
              <a:gd name="connsiteX13" fmla="*/ 2405 w 10000"/>
              <a:gd name="connsiteY13" fmla="*/ 8471 h 10000"/>
              <a:gd name="connsiteX14" fmla="*/ 3033 w 10000"/>
              <a:gd name="connsiteY14" fmla="*/ 8471 h 10000"/>
              <a:gd name="connsiteX15" fmla="*/ 3689 w 10000"/>
              <a:gd name="connsiteY15" fmla="*/ 8626 h 10000"/>
              <a:gd name="connsiteX16" fmla="*/ 4344 w 10000"/>
              <a:gd name="connsiteY16" fmla="*/ 8626 h 10000"/>
              <a:gd name="connsiteX17" fmla="*/ 4999 w 10000"/>
              <a:gd name="connsiteY17" fmla="*/ 8626 h 10000"/>
              <a:gd name="connsiteX18" fmla="*/ 5656 w 10000"/>
              <a:gd name="connsiteY18" fmla="*/ 8626 h 10000"/>
              <a:gd name="connsiteX19" fmla="*/ 6311 w 10000"/>
              <a:gd name="connsiteY19" fmla="*/ 8626 h 10000"/>
              <a:gd name="connsiteX20" fmla="*/ 6749 w 10000"/>
              <a:gd name="connsiteY20" fmla="*/ 8471 h 10000"/>
              <a:gd name="connsiteX21" fmla="*/ 7404 w 10000"/>
              <a:gd name="connsiteY21" fmla="*/ 8163 h 10000"/>
              <a:gd name="connsiteX22" fmla="*/ 7623 w 10000"/>
              <a:gd name="connsiteY22" fmla="*/ 8007 h 10000"/>
              <a:gd name="connsiteX23" fmla="*/ 7814 w 10000"/>
              <a:gd name="connsiteY23" fmla="*/ 7697 h 10000"/>
              <a:gd name="connsiteX24" fmla="*/ 8033 w 10000"/>
              <a:gd name="connsiteY24" fmla="*/ 7230 h 10000"/>
              <a:gd name="connsiteX25" fmla="*/ 8252 w 10000"/>
              <a:gd name="connsiteY25" fmla="*/ 6771 h 10000"/>
              <a:gd name="connsiteX26" fmla="*/ 8470 w 10000"/>
              <a:gd name="connsiteY26" fmla="*/ 6305 h 10000"/>
              <a:gd name="connsiteX27" fmla="*/ 8470 w 10000"/>
              <a:gd name="connsiteY27" fmla="*/ 5842 h 10000"/>
              <a:gd name="connsiteX28" fmla="*/ 8470 w 10000"/>
              <a:gd name="connsiteY28" fmla="*/ 5375 h 10000"/>
              <a:gd name="connsiteX29" fmla="*/ 8688 w 10000"/>
              <a:gd name="connsiteY29" fmla="*/ 4932 h 10000"/>
              <a:gd name="connsiteX30" fmla="*/ 8688 w 10000"/>
              <a:gd name="connsiteY30" fmla="*/ 4776 h 10000"/>
              <a:gd name="connsiteX31" fmla="*/ 8907 w 10000"/>
              <a:gd name="connsiteY31" fmla="*/ 4622 h 10000"/>
              <a:gd name="connsiteX32" fmla="*/ 8907 w 10000"/>
              <a:gd name="connsiteY32" fmla="*/ 4622 h 10000"/>
              <a:gd name="connsiteX33" fmla="*/ 8907 w 10000"/>
              <a:gd name="connsiteY33" fmla="*/ 4776 h 10000"/>
              <a:gd name="connsiteX34" fmla="*/ 8907 w 10000"/>
              <a:gd name="connsiteY34" fmla="*/ 4932 h 10000"/>
              <a:gd name="connsiteX35" fmla="*/ 8907 w 10000"/>
              <a:gd name="connsiteY35" fmla="*/ 5067 h 10000"/>
              <a:gd name="connsiteX36" fmla="*/ 9125 w 10000"/>
              <a:gd name="connsiteY36" fmla="*/ 5223 h 10000"/>
              <a:gd name="connsiteX37" fmla="*/ 9125 w 10000"/>
              <a:gd name="connsiteY37" fmla="*/ 5531 h 10000"/>
              <a:gd name="connsiteX38" fmla="*/ 9125 w 10000"/>
              <a:gd name="connsiteY38" fmla="*/ 5842 h 10000"/>
              <a:gd name="connsiteX39" fmla="*/ 9345 w 10000"/>
              <a:gd name="connsiteY39" fmla="*/ 6151 h 10000"/>
              <a:gd name="connsiteX40" fmla="*/ 9345 w 10000"/>
              <a:gd name="connsiteY40" fmla="*/ 6923 h 10000"/>
              <a:gd name="connsiteX41" fmla="*/ 9563 w 10000"/>
              <a:gd name="connsiteY41" fmla="*/ 7544 h 10000"/>
              <a:gd name="connsiteX42" fmla="*/ 9782 w 10000"/>
              <a:gd name="connsiteY42" fmla="*/ 8007 h 10000"/>
              <a:gd name="connsiteX43" fmla="*/ 10000 w 10000"/>
              <a:gd name="connsiteY43" fmla="*/ 8316 h 10000"/>
              <a:gd name="connsiteX44" fmla="*/ 10000 w 10000"/>
              <a:gd name="connsiteY44" fmla="*/ 8471 h 10000"/>
              <a:gd name="connsiteX45" fmla="*/ 10000 w 10000"/>
              <a:gd name="connsiteY45" fmla="*/ 8626 h 10000"/>
              <a:gd name="connsiteX46" fmla="*/ 10000 w 10000"/>
              <a:gd name="connsiteY46" fmla="*/ 8761 h 10000"/>
              <a:gd name="connsiteX47" fmla="*/ 9782 w 10000"/>
              <a:gd name="connsiteY47" fmla="*/ 8918 h 10000"/>
              <a:gd name="connsiteX48" fmla="*/ 9563 w 10000"/>
              <a:gd name="connsiteY48" fmla="*/ 9071 h 10000"/>
              <a:gd name="connsiteX49" fmla="*/ 9345 w 10000"/>
              <a:gd name="connsiteY49" fmla="*/ 9227 h 10000"/>
              <a:gd name="connsiteX50" fmla="*/ 8907 w 10000"/>
              <a:gd name="connsiteY50" fmla="*/ 9380 h 10000"/>
              <a:gd name="connsiteX51" fmla="*/ 8470 w 10000"/>
              <a:gd name="connsiteY51" fmla="*/ 9533 h 10000"/>
              <a:gd name="connsiteX52" fmla="*/ 7623 w 10000"/>
              <a:gd name="connsiteY52" fmla="*/ 9846 h 10000"/>
              <a:gd name="connsiteX53" fmla="*/ 6749 w 10000"/>
              <a:gd name="connsiteY53" fmla="*/ 10000 h 10000"/>
              <a:gd name="connsiteX54" fmla="*/ 5874 w 10000"/>
              <a:gd name="connsiteY54" fmla="*/ 10000 h 10000"/>
              <a:gd name="connsiteX55" fmla="*/ 5219 w 10000"/>
              <a:gd name="connsiteY55" fmla="*/ 10000 h 10000"/>
              <a:gd name="connsiteX56" fmla="*/ 4563 w 10000"/>
              <a:gd name="connsiteY56" fmla="*/ 10000 h 10000"/>
              <a:gd name="connsiteX57" fmla="*/ 4126 w 10000"/>
              <a:gd name="connsiteY57" fmla="*/ 10000 h 10000"/>
              <a:gd name="connsiteX58" fmla="*/ 3469 w 10000"/>
              <a:gd name="connsiteY58" fmla="*/ 10000 h 10000"/>
              <a:gd name="connsiteX59" fmla="*/ 3033 w 10000"/>
              <a:gd name="connsiteY59" fmla="*/ 9846 h 10000"/>
              <a:gd name="connsiteX60" fmla="*/ 2596 w 10000"/>
              <a:gd name="connsiteY60" fmla="*/ 9846 h 10000"/>
              <a:gd name="connsiteX61" fmla="*/ 2186 w 10000"/>
              <a:gd name="connsiteY61" fmla="*/ 9692 h 10000"/>
              <a:gd name="connsiteX62" fmla="*/ 1748 w 10000"/>
              <a:gd name="connsiteY62" fmla="*/ 9533 h 10000"/>
              <a:gd name="connsiteX63" fmla="*/ 1530 w 10000"/>
              <a:gd name="connsiteY63" fmla="*/ 9380 h 10000"/>
              <a:gd name="connsiteX64" fmla="*/ 1093 w 10000"/>
              <a:gd name="connsiteY64" fmla="*/ 9071 h 10000"/>
              <a:gd name="connsiteX65" fmla="*/ 875 w 10000"/>
              <a:gd name="connsiteY65" fmla="*/ 8761 h 10000"/>
              <a:gd name="connsiteX66" fmla="*/ 655 w 10000"/>
              <a:gd name="connsiteY66" fmla="*/ 8316 h 10000"/>
              <a:gd name="connsiteX67" fmla="*/ 437 w 10000"/>
              <a:gd name="connsiteY67" fmla="*/ 8007 h 10000"/>
              <a:gd name="connsiteX68" fmla="*/ 218 w 10000"/>
              <a:gd name="connsiteY68" fmla="*/ 7697 h 10000"/>
              <a:gd name="connsiteX69" fmla="*/ 218 w 10000"/>
              <a:gd name="connsiteY69" fmla="*/ 7390 h 10000"/>
              <a:gd name="connsiteX70" fmla="*/ 0 w 10000"/>
              <a:gd name="connsiteY70" fmla="*/ 7078 h 10000"/>
              <a:gd name="connsiteX71" fmla="*/ 0 w 10000"/>
              <a:gd name="connsiteY71" fmla="*/ 6616 h 10000"/>
              <a:gd name="connsiteX72" fmla="*/ 0 w 10000"/>
              <a:gd name="connsiteY72" fmla="*/ 6305 h 10000"/>
              <a:gd name="connsiteX73" fmla="*/ 0 w 10000"/>
              <a:gd name="connsiteY73" fmla="*/ 5684 h 10000"/>
              <a:gd name="connsiteX74" fmla="*/ 0 w 10000"/>
              <a:gd name="connsiteY74" fmla="*/ 5223 h 10000"/>
              <a:gd name="connsiteX75" fmla="*/ 0 w 10000"/>
              <a:gd name="connsiteY75" fmla="*/ 4622 h 10000"/>
              <a:gd name="connsiteX76" fmla="*/ 0 w 10000"/>
              <a:gd name="connsiteY76" fmla="*/ 2147 h 10000"/>
              <a:gd name="connsiteX0" fmla="*/ 1093 w 10000"/>
              <a:gd name="connsiteY0" fmla="*/ 0 h 9228"/>
              <a:gd name="connsiteX1" fmla="*/ 1093 w 10000"/>
              <a:gd name="connsiteY1" fmla="*/ 754 h 9228"/>
              <a:gd name="connsiteX2" fmla="*/ 1093 w 10000"/>
              <a:gd name="connsiteY2" fmla="*/ 1531 h 9228"/>
              <a:gd name="connsiteX3" fmla="*/ 1093 w 10000"/>
              <a:gd name="connsiteY3" fmla="*/ 2148 h 9228"/>
              <a:gd name="connsiteX4" fmla="*/ 875 w 10000"/>
              <a:gd name="connsiteY4" fmla="*/ 2768 h 9228"/>
              <a:gd name="connsiteX5" fmla="*/ 875 w 10000"/>
              <a:gd name="connsiteY5" fmla="*/ 3541 h 9228"/>
              <a:gd name="connsiteX6" fmla="*/ 1093 w 10000"/>
              <a:gd name="connsiteY6" fmla="*/ 5070 h 9228"/>
              <a:gd name="connsiteX7" fmla="*/ 1093 w 10000"/>
              <a:gd name="connsiteY7" fmla="*/ 5687 h 9228"/>
              <a:gd name="connsiteX8" fmla="*/ 1311 w 10000"/>
              <a:gd name="connsiteY8" fmla="*/ 6306 h 9228"/>
              <a:gd name="connsiteX9" fmla="*/ 1530 w 10000"/>
              <a:gd name="connsiteY9" fmla="*/ 6772 h 9228"/>
              <a:gd name="connsiteX10" fmla="*/ 1748 w 10000"/>
              <a:gd name="connsiteY10" fmla="*/ 7235 h 9228"/>
              <a:gd name="connsiteX11" fmla="*/ 1967 w 10000"/>
              <a:gd name="connsiteY11" fmla="*/ 7391 h 9228"/>
              <a:gd name="connsiteX12" fmla="*/ 2405 w 10000"/>
              <a:gd name="connsiteY12" fmla="*/ 7699 h 9228"/>
              <a:gd name="connsiteX13" fmla="*/ 3033 w 10000"/>
              <a:gd name="connsiteY13" fmla="*/ 7699 h 9228"/>
              <a:gd name="connsiteX14" fmla="*/ 3689 w 10000"/>
              <a:gd name="connsiteY14" fmla="*/ 7854 h 9228"/>
              <a:gd name="connsiteX15" fmla="*/ 4344 w 10000"/>
              <a:gd name="connsiteY15" fmla="*/ 7854 h 9228"/>
              <a:gd name="connsiteX16" fmla="*/ 4999 w 10000"/>
              <a:gd name="connsiteY16" fmla="*/ 7854 h 9228"/>
              <a:gd name="connsiteX17" fmla="*/ 5656 w 10000"/>
              <a:gd name="connsiteY17" fmla="*/ 7854 h 9228"/>
              <a:gd name="connsiteX18" fmla="*/ 6311 w 10000"/>
              <a:gd name="connsiteY18" fmla="*/ 7854 h 9228"/>
              <a:gd name="connsiteX19" fmla="*/ 6749 w 10000"/>
              <a:gd name="connsiteY19" fmla="*/ 7699 h 9228"/>
              <a:gd name="connsiteX20" fmla="*/ 7404 w 10000"/>
              <a:gd name="connsiteY20" fmla="*/ 7391 h 9228"/>
              <a:gd name="connsiteX21" fmla="*/ 7623 w 10000"/>
              <a:gd name="connsiteY21" fmla="*/ 7235 h 9228"/>
              <a:gd name="connsiteX22" fmla="*/ 7814 w 10000"/>
              <a:gd name="connsiteY22" fmla="*/ 6925 h 9228"/>
              <a:gd name="connsiteX23" fmla="*/ 8033 w 10000"/>
              <a:gd name="connsiteY23" fmla="*/ 6458 h 9228"/>
              <a:gd name="connsiteX24" fmla="*/ 8252 w 10000"/>
              <a:gd name="connsiteY24" fmla="*/ 5999 h 9228"/>
              <a:gd name="connsiteX25" fmla="*/ 8470 w 10000"/>
              <a:gd name="connsiteY25" fmla="*/ 5533 h 9228"/>
              <a:gd name="connsiteX26" fmla="*/ 8470 w 10000"/>
              <a:gd name="connsiteY26" fmla="*/ 5070 h 9228"/>
              <a:gd name="connsiteX27" fmla="*/ 8470 w 10000"/>
              <a:gd name="connsiteY27" fmla="*/ 4603 h 9228"/>
              <a:gd name="connsiteX28" fmla="*/ 8688 w 10000"/>
              <a:gd name="connsiteY28" fmla="*/ 4160 h 9228"/>
              <a:gd name="connsiteX29" fmla="*/ 8688 w 10000"/>
              <a:gd name="connsiteY29" fmla="*/ 4004 h 9228"/>
              <a:gd name="connsiteX30" fmla="*/ 8907 w 10000"/>
              <a:gd name="connsiteY30" fmla="*/ 3850 h 9228"/>
              <a:gd name="connsiteX31" fmla="*/ 8907 w 10000"/>
              <a:gd name="connsiteY31" fmla="*/ 3850 h 9228"/>
              <a:gd name="connsiteX32" fmla="*/ 8907 w 10000"/>
              <a:gd name="connsiteY32" fmla="*/ 4004 h 9228"/>
              <a:gd name="connsiteX33" fmla="*/ 8907 w 10000"/>
              <a:gd name="connsiteY33" fmla="*/ 4160 h 9228"/>
              <a:gd name="connsiteX34" fmla="*/ 8907 w 10000"/>
              <a:gd name="connsiteY34" fmla="*/ 4295 h 9228"/>
              <a:gd name="connsiteX35" fmla="*/ 9125 w 10000"/>
              <a:gd name="connsiteY35" fmla="*/ 4451 h 9228"/>
              <a:gd name="connsiteX36" fmla="*/ 9125 w 10000"/>
              <a:gd name="connsiteY36" fmla="*/ 4759 h 9228"/>
              <a:gd name="connsiteX37" fmla="*/ 9125 w 10000"/>
              <a:gd name="connsiteY37" fmla="*/ 5070 h 9228"/>
              <a:gd name="connsiteX38" fmla="*/ 9345 w 10000"/>
              <a:gd name="connsiteY38" fmla="*/ 5379 h 9228"/>
              <a:gd name="connsiteX39" fmla="*/ 9345 w 10000"/>
              <a:gd name="connsiteY39" fmla="*/ 6151 h 9228"/>
              <a:gd name="connsiteX40" fmla="*/ 9563 w 10000"/>
              <a:gd name="connsiteY40" fmla="*/ 6772 h 9228"/>
              <a:gd name="connsiteX41" fmla="*/ 9782 w 10000"/>
              <a:gd name="connsiteY41" fmla="*/ 7235 h 9228"/>
              <a:gd name="connsiteX42" fmla="*/ 10000 w 10000"/>
              <a:gd name="connsiteY42" fmla="*/ 7544 h 9228"/>
              <a:gd name="connsiteX43" fmla="*/ 10000 w 10000"/>
              <a:gd name="connsiteY43" fmla="*/ 7699 h 9228"/>
              <a:gd name="connsiteX44" fmla="*/ 10000 w 10000"/>
              <a:gd name="connsiteY44" fmla="*/ 7854 h 9228"/>
              <a:gd name="connsiteX45" fmla="*/ 10000 w 10000"/>
              <a:gd name="connsiteY45" fmla="*/ 7989 h 9228"/>
              <a:gd name="connsiteX46" fmla="*/ 9782 w 10000"/>
              <a:gd name="connsiteY46" fmla="*/ 8146 h 9228"/>
              <a:gd name="connsiteX47" fmla="*/ 9563 w 10000"/>
              <a:gd name="connsiteY47" fmla="*/ 8299 h 9228"/>
              <a:gd name="connsiteX48" fmla="*/ 9345 w 10000"/>
              <a:gd name="connsiteY48" fmla="*/ 8455 h 9228"/>
              <a:gd name="connsiteX49" fmla="*/ 8907 w 10000"/>
              <a:gd name="connsiteY49" fmla="*/ 8608 h 9228"/>
              <a:gd name="connsiteX50" fmla="*/ 8470 w 10000"/>
              <a:gd name="connsiteY50" fmla="*/ 8761 h 9228"/>
              <a:gd name="connsiteX51" fmla="*/ 7623 w 10000"/>
              <a:gd name="connsiteY51" fmla="*/ 9074 h 9228"/>
              <a:gd name="connsiteX52" fmla="*/ 6749 w 10000"/>
              <a:gd name="connsiteY52" fmla="*/ 9228 h 9228"/>
              <a:gd name="connsiteX53" fmla="*/ 5874 w 10000"/>
              <a:gd name="connsiteY53" fmla="*/ 9228 h 9228"/>
              <a:gd name="connsiteX54" fmla="*/ 5219 w 10000"/>
              <a:gd name="connsiteY54" fmla="*/ 9228 h 9228"/>
              <a:gd name="connsiteX55" fmla="*/ 4563 w 10000"/>
              <a:gd name="connsiteY55" fmla="*/ 9228 h 9228"/>
              <a:gd name="connsiteX56" fmla="*/ 4126 w 10000"/>
              <a:gd name="connsiteY56" fmla="*/ 9228 h 9228"/>
              <a:gd name="connsiteX57" fmla="*/ 3469 w 10000"/>
              <a:gd name="connsiteY57" fmla="*/ 9228 h 9228"/>
              <a:gd name="connsiteX58" fmla="*/ 3033 w 10000"/>
              <a:gd name="connsiteY58" fmla="*/ 9074 h 9228"/>
              <a:gd name="connsiteX59" fmla="*/ 2596 w 10000"/>
              <a:gd name="connsiteY59" fmla="*/ 9074 h 9228"/>
              <a:gd name="connsiteX60" fmla="*/ 2186 w 10000"/>
              <a:gd name="connsiteY60" fmla="*/ 8920 h 9228"/>
              <a:gd name="connsiteX61" fmla="*/ 1748 w 10000"/>
              <a:gd name="connsiteY61" fmla="*/ 8761 h 9228"/>
              <a:gd name="connsiteX62" fmla="*/ 1530 w 10000"/>
              <a:gd name="connsiteY62" fmla="*/ 8608 h 9228"/>
              <a:gd name="connsiteX63" fmla="*/ 1093 w 10000"/>
              <a:gd name="connsiteY63" fmla="*/ 8299 h 9228"/>
              <a:gd name="connsiteX64" fmla="*/ 875 w 10000"/>
              <a:gd name="connsiteY64" fmla="*/ 7989 h 9228"/>
              <a:gd name="connsiteX65" fmla="*/ 655 w 10000"/>
              <a:gd name="connsiteY65" fmla="*/ 7544 h 9228"/>
              <a:gd name="connsiteX66" fmla="*/ 437 w 10000"/>
              <a:gd name="connsiteY66" fmla="*/ 7235 h 9228"/>
              <a:gd name="connsiteX67" fmla="*/ 218 w 10000"/>
              <a:gd name="connsiteY67" fmla="*/ 6925 h 9228"/>
              <a:gd name="connsiteX68" fmla="*/ 218 w 10000"/>
              <a:gd name="connsiteY68" fmla="*/ 6618 h 9228"/>
              <a:gd name="connsiteX69" fmla="*/ 0 w 10000"/>
              <a:gd name="connsiteY69" fmla="*/ 6306 h 9228"/>
              <a:gd name="connsiteX70" fmla="*/ 0 w 10000"/>
              <a:gd name="connsiteY70" fmla="*/ 5844 h 9228"/>
              <a:gd name="connsiteX71" fmla="*/ 0 w 10000"/>
              <a:gd name="connsiteY71" fmla="*/ 5533 h 9228"/>
              <a:gd name="connsiteX72" fmla="*/ 0 w 10000"/>
              <a:gd name="connsiteY72" fmla="*/ 4912 h 9228"/>
              <a:gd name="connsiteX73" fmla="*/ 0 w 10000"/>
              <a:gd name="connsiteY73" fmla="*/ 4451 h 9228"/>
              <a:gd name="connsiteX74" fmla="*/ 0 w 10000"/>
              <a:gd name="connsiteY74" fmla="*/ 3850 h 9228"/>
              <a:gd name="connsiteX75" fmla="*/ 0 w 10000"/>
              <a:gd name="connsiteY75" fmla="*/ 1375 h 9228"/>
              <a:gd name="connsiteX0" fmla="*/ 1093 w 10000"/>
              <a:gd name="connsiteY0" fmla="*/ 0 h 9183"/>
              <a:gd name="connsiteX1" fmla="*/ 1093 w 10000"/>
              <a:gd name="connsiteY1" fmla="*/ 842 h 9183"/>
              <a:gd name="connsiteX2" fmla="*/ 1093 w 10000"/>
              <a:gd name="connsiteY2" fmla="*/ 1511 h 9183"/>
              <a:gd name="connsiteX3" fmla="*/ 875 w 10000"/>
              <a:gd name="connsiteY3" fmla="*/ 2183 h 9183"/>
              <a:gd name="connsiteX4" fmla="*/ 875 w 10000"/>
              <a:gd name="connsiteY4" fmla="*/ 3020 h 9183"/>
              <a:gd name="connsiteX5" fmla="*/ 1093 w 10000"/>
              <a:gd name="connsiteY5" fmla="*/ 4677 h 9183"/>
              <a:gd name="connsiteX6" fmla="*/ 1093 w 10000"/>
              <a:gd name="connsiteY6" fmla="*/ 5346 h 9183"/>
              <a:gd name="connsiteX7" fmla="*/ 1311 w 10000"/>
              <a:gd name="connsiteY7" fmla="*/ 6017 h 9183"/>
              <a:gd name="connsiteX8" fmla="*/ 1530 w 10000"/>
              <a:gd name="connsiteY8" fmla="*/ 6522 h 9183"/>
              <a:gd name="connsiteX9" fmla="*/ 1748 w 10000"/>
              <a:gd name="connsiteY9" fmla="*/ 7023 h 9183"/>
              <a:gd name="connsiteX10" fmla="*/ 1967 w 10000"/>
              <a:gd name="connsiteY10" fmla="*/ 7192 h 9183"/>
              <a:gd name="connsiteX11" fmla="*/ 2405 w 10000"/>
              <a:gd name="connsiteY11" fmla="*/ 7526 h 9183"/>
              <a:gd name="connsiteX12" fmla="*/ 3033 w 10000"/>
              <a:gd name="connsiteY12" fmla="*/ 7526 h 9183"/>
              <a:gd name="connsiteX13" fmla="*/ 3689 w 10000"/>
              <a:gd name="connsiteY13" fmla="*/ 7694 h 9183"/>
              <a:gd name="connsiteX14" fmla="*/ 4344 w 10000"/>
              <a:gd name="connsiteY14" fmla="*/ 7694 h 9183"/>
              <a:gd name="connsiteX15" fmla="*/ 4999 w 10000"/>
              <a:gd name="connsiteY15" fmla="*/ 7694 h 9183"/>
              <a:gd name="connsiteX16" fmla="*/ 5656 w 10000"/>
              <a:gd name="connsiteY16" fmla="*/ 7694 h 9183"/>
              <a:gd name="connsiteX17" fmla="*/ 6311 w 10000"/>
              <a:gd name="connsiteY17" fmla="*/ 7694 h 9183"/>
              <a:gd name="connsiteX18" fmla="*/ 6749 w 10000"/>
              <a:gd name="connsiteY18" fmla="*/ 7526 h 9183"/>
              <a:gd name="connsiteX19" fmla="*/ 7404 w 10000"/>
              <a:gd name="connsiteY19" fmla="*/ 7192 h 9183"/>
              <a:gd name="connsiteX20" fmla="*/ 7623 w 10000"/>
              <a:gd name="connsiteY20" fmla="*/ 7023 h 9183"/>
              <a:gd name="connsiteX21" fmla="*/ 7814 w 10000"/>
              <a:gd name="connsiteY21" fmla="*/ 6687 h 9183"/>
              <a:gd name="connsiteX22" fmla="*/ 8033 w 10000"/>
              <a:gd name="connsiteY22" fmla="*/ 6181 h 9183"/>
              <a:gd name="connsiteX23" fmla="*/ 8252 w 10000"/>
              <a:gd name="connsiteY23" fmla="*/ 5684 h 9183"/>
              <a:gd name="connsiteX24" fmla="*/ 8470 w 10000"/>
              <a:gd name="connsiteY24" fmla="*/ 5179 h 9183"/>
              <a:gd name="connsiteX25" fmla="*/ 8470 w 10000"/>
              <a:gd name="connsiteY25" fmla="*/ 4677 h 9183"/>
              <a:gd name="connsiteX26" fmla="*/ 8470 w 10000"/>
              <a:gd name="connsiteY26" fmla="*/ 4171 h 9183"/>
              <a:gd name="connsiteX27" fmla="*/ 8688 w 10000"/>
              <a:gd name="connsiteY27" fmla="*/ 3691 h 9183"/>
              <a:gd name="connsiteX28" fmla="*/ 8688 w 10000"/>
              <a:gd name="connsiteY28" fmla="*/ 3522 h 9183"/>
              <a:gd name="connsiteX29" fmla="*/ 8907 w 10000"/>
              <a:gd name="connsiteY29" fmla="*/ 3355 h 9183"/>
              <a:gd name="connsiteX30" fmla="*/ 8907 w 10000"/>
              <a:gd name="connsiteY30" fmla="*/ 3355 h 9183"/>
              <a:gd name="connsiteX31" fmla="*/ 8907 w 10000"/>
              <a:gd name="connsiteY31" fmla="*/ 3522 h 9183"/>
              <a:gd name="connsiteX32" fmla="*/ 8907 w 10000"/>
              <a:gd name="connsiteY32" fmla="*/ 3691 h 9183"/>
              <a:gd name="connsiteX33" fmla="*/ 8907 w 10000"/>
              <a:gd name="connsiteY33" fmla="*/ 3837 h 9183"/>
              <a:gd name="connsiteX34" fmla="*/ 9125 w 10000"/>
              <a:gd name="connsiteY34" fmla="*/ 4006 h 9183"/>
              <a:gd name="connsiteX35" fmla="*/ 9125 w 10000"/>
              <a:gd name="connsiteY35" fmla="*/ 4340 h 9183"/>
              <a:gd name="connsiteX36" fmla="*/ 9125 w 10000"/>
              <a:gd name="connsiteY36" fmla="*/ 4677 h 9183"/>
              <a:gd name="connsiteX37" fmla="*/ 9345 w 10000"/>
              <a:gd name="connsiteY37" fmla="*/ 5012 h 9183"/>
              <a:gd name="connsiteX38" fmla="*/ 9345 w 10000"/>
              <a:gd name="connsiteY38" fmla="*/ 5849 h 9183"/>
              <a:gd name="connsiteX39" fmla="*/ 9563 w 10000"/>
              <a:gd name="connsiteY39" fmla="*/ 6522 h 9183"/>
              <a:gd name="connsiteX40" fmla="*/ 9782 w 10000"/>
              <a:gd name="connsiteY40" fmla="*/ 7023 h 9183"/>
              <a:gd name="connsiteX41" fmla="*/ 10000 w 10000"/>
              <a:gd name="connsiteY41" fmla="*/ 7358 h 9183"/>
              <a:gd name="connsiteX42" fmla="*/ 10000 w 10000"/>
              <a:gd name="connsiteY42" fmla="*/ 7526 h 9183"/>
              <a:gd name="connsiteX43" fmla="*/ 10000 w 10000"/>
              <a:gd name="connsiteY43" fmla="*/ 7694 h 9183"/>
              <a:gd name="connsiteX44" fmla="*/ 10000 w 10000"/>
              <a:gd name="connsiteY44" fmla="*/ 7840 h 9183"/>
              <a:gd name="connsiteX45" fmla="*/ 9782 w 10000"/>
              <a:gd name="connsiteY45" fmla="*/ 8010 h 9183"/>
              <a:gd name="connsiteX46" fmla="*/ 9563 w 10000"/>
              <a:gd name="connsiteY46" fmla="*/ 8176 h 9183"/>
              <a:gd name="connsiteX47" fmla="*/ 9345 w 10000"/>
              <a:gd name="connsiteY47" fmla="*/ 8345 h 9183"/>
              <a:gd name="connsiteX48" fmla="*/ 8907 w 10000"/>
              <a:gd name="connsiteY48" fmla="*/ 8511 h 9183"/>
              <a:gd name="connsiteX49" fmla="*/ 8470 w 10000"/>
              <a:gd name="connsiteY49" fmla="*/ 8677 h 9183"/>
              <a:gd name="connsiteX50" fmla="*/ 7623 w 10000"/>
              <a:gd name="connsiteY50" fmla="*/ 9016 h 9183"/>
              <a:gd name="connsiteX51" fmla="*/ 6749 w 10000"/>
              <a:gd name="connsiteY51" fmla="*/ 9183 h 9183"/>
              <a:gd name="connsiteX52" fmla="*/ 5874 w 10000"/>
              <a:gd name="connsiteY52" fmla="*/ 9183 h 9183"/>
              <a:gd name="connsiteX53" fmla="*/ 5219 w 10000"/>
              <a:gd name="connsiteY53" fmla="*/ 9183 h 9183"/>
              <a:gd name="connsiteX54" fmla="*/ 4563 w 10000"/>
              <a:gd name="connsiteY54" fmla="*/ 9183 h 9183"/>
              <a:gd name="connsiteX55" fmla="*/ 4126 w 10000"/>
              <a:gd name="connsiteY55" fmla="*/ 9183 h 9183"/>
              <a:gd name="connsiteX56" fmla="*/ 3469 w 10000"/>
              <a:gd name="connsiteY56" fmla="*/ 9183 h 9183"/>
              <a:gd name="connsiteX57" fmla="*/ 3033 w 10000"/>
              <a:gd name="connsiteY57" fmla="*/ 9016 h 9183"/>
              <a:gd name="connsiteX58" fmla="*/ 2596 w 10000"/>
              <a:gd name="connsiteY58" fmla="*/ 9016 h 9183"/>
              <a:gd name="connsiteX59" fmla="*/ 2186 w 10000"/>
              <a:gd name="connsiteY59" fmla="*/ 8849 h 9183"/>
              <a:gd name="connsiteX60" fmla="*/ 1748 w 10000"/>
              <a:gd name="connsiteY60" fmla="*/ 8677 h 9183"/>
              <a:gd name="connsiteX61" fmla="*/ 1530 w 10000"/>
              <a:gd name="connsiteY61" fmla="*/ 8511 h 9183"/>
              <a:gd name="connsiteX62" fmla="*/ 1093 w 10000"/>
              <a:gd name="connsiteY62" fmla="*/ 8176 h 9183"/>
              <a:gd name="connsiteX63" fmla="*/ 875 w 10000"/>
              <a:gd name="connsiteY63" fmla="*/ 7840 h 9183"/>
              <a:gd name="connsiteX64" fmla="*/ 655 w 10000"/>
              <a:gd name="connsiteY64" fmla="*/ 7358 h 9183"/>
              <a:gd name="connsiteX65" fmla="*/ 437 w 10000"/>
              <a:gd name="connsiteY65" fmla="*/ 7023 h 9183"/>
              <a:gd name="connsiteX66" fmla="*/ 218 w 10000"/>
              <a:gd name="connsiteY66" fmla="*/ 6687 h 9183"/>
              <a:gd name="connsiteX67" fmla="*/ 218 w 10000"/>
              <a:gd name="connsiteY67" fmla="*/ 6355 h 9183"/>
              <a:gd name="connsiteX68" fmla="*/ 0 w 10000"/>
              <a:gd name="connsiteY68" fmla="*/ 6017 h 9183"/>
              <a:gd name="connsiteX69" fmla="*/ 0 w 10000"/>
              <a:gd name="connsiteY69" fmla="*/ 5516 h 9183"/>
              <a:gd name="connsiteX70" fmla="*/ 0 w 10000"/>
              <a:gd name="connsiteY70" fmla="*/ 5179 h 9183"/>
              <a:gd name="connsiteX71" fmla="*/ 0 w 10000"/>
              <a:gd name="connsiteY71" fmla="*/ 4506 h 9183"/>
              <a:gd name="connsiteX72" fmla="*/ 0 w 10000"/>
              <a:gd name="connsiteY72" fmla="*/ 4006 h 9183"/>
              <a:gd name="connsiteX73" fmla="*/ 0 w 10000"/>
              <a:gd name="connsiteY73" fmla="*/ 3355 h 9183"/>
              <a:gd name="connsiteX74" fmla="*/ 0 w 10000"/>
              <a:gd name="connsiteY74" fmla="*/ 673 h 9183"/>
              <a:gd name="connsiteX0" fmla="*/ 1093 w 10000"/>
              <a:gd name="connsiteY0" fmla="*/ 184 h 9267"/>
              <a:gd name="connsiteX1" fmla="*/ 1093 w 10000"/>
              <a:gd name="connsiteY1" fmla="*/ 912 h 9267"/>
              <a:gd name="connsiteX2" fmla="*/ 875 w 10000"/>
              <a:gd name="connsiteY2" fmla="*/ 1644 h 9267"/>
              <a:gd name="connsiteX3" fmla="*/ 875 w 10000"/>
              <a:gd name="connsiteY3" fmla="*/ 2556 h 9267"/>
              <a:gd name="connsiteX4" fmla="*/ 1093 w 10000"/>
              <a:gd name="connsiteY4" fmla="*/ 4360 h 9267"/>
              <a:gd name="connsiteX5" fmla="*/ 1093 w 10000"/>
              <a:gd name="connsiteY5" fmla="*/ 5089 h 9267"/>
              <a:gd name="connsiteX6" fmla="*/ 1311 w 10000"/>
              <a:gd name="connsiteY6" fmla="*/ 5819 h 9267"/>
              <a:gd name="connsiteX7" fmla="*/ 1530 w 10000"/>
              <a:gd name="connsiteY7" fmla="*/ 6369 h 9267"/>
              <a:gd name="connsiteX8" fmla="*/ 1748 w 10000"/>
              <a:gd name="connsiteY8" fmla="*/ 6915 h 9267"/>
              <a:gd name="connsiteX9" fmla="*/ 1967 w 10000"/>
              <a:gd name="connsiteY9" fmla="*/ 7099 h 9267"/>
              <a:gd name="connsiteX10" fmla="*/ 2405 w 10000"/>
              <a:gd name="connsiteY10" fmla="*/ 7463 h 9267"/>
              <a:gd name="connsiteX11" fmla="*/ 3033 w 10000"/>
              <a:gd name="connsiteY11" fmla="*/ 7463 h 9267"/>
              <a:gd name="connsiteX12" fmla="*/ 3689 w 10000"/>
              <a:gd name="connsiteY12" fmla="*/ 7646 h 9267"/>
              <a:gd name="connsiteX13" fmla="*/ 4344 w 10000"/>
              <a:gd name="connsiteY13" fmla="*/ 7646 h 9267"/>
              <a:gd name="connsiteX14" fmla="*/ 4999 w 10000"/>
              <a:gd name="connsiteY14" fmla="*/ 7646 h 9267"/>
              <a:gd name="connsiteX15" fmla="*/ 5656 w 10000"/>
              <a:gd name="connsiteY15" fmla="*/ 7646 h 9267"/>
              <a:gd name="connsiteX16" fmla="*/ 6311 w 10000"/>
              <a:gd name="connsiteY16" fmla="*/ 7646 h 9267"/>
              <a:gd name="connsiteX17" fmla="*/ 6749 w 10000"/>
              <a:gd name="connsiteY17" fmla="*/ 7463 h 9267"/>
              <a:gd name="connsiteX18" fmla="*/ 7404 w 10000"/>
              <a:gd name="connsiteY18" fmla="*/ 7099 h 9267"/>
              <a:gd name="connsiteX19" fmla="*/ 7623 w 10000"/>
              <a:gd name="connsiteY19" fmla="*/ 6915 h 9267"/>
              <a:gd name="connsiteX20" fmla="*/ 7814 w 10000"/>
              <a:gd name="connsiteY20" fmla="*/ 6549 h 9267"/>
              <a:gd name="connsiteX21" fmla="*/ 8033 w 10000"/>
              <a:gd name="connsiteY21" fmla="*/ 5998 h 9267"/>
              <a:gd name="connsiteX22" fmla="*/ 8252 w 10000"/>
              <a:gd name="connsiteY22" fmla="*/ 5457 h 9267"/>
              <a:gd name="connsiteX23" fmla="*/ 8470 w 10000"/>
              <a:gd name="connsiteY23" fmla="*/ 4907 h 9267"/>
              <a:gd name="connsiteX24" fmla="*/ 8470 w 10000"/>
              <a:gd name="connsiteY24" fmla="*/ 4360 h 9267"/>
              <a:gd name="connsiteX25" fmla="*/ 8470 w 10000"/>
              <a:gd name="connsiteY25" fmla="*/ 3809 h 9267"/>
              <a:gd name="connsiteX26" fmla="*/ 8688 w 10000"/>
              <a:gd name="connsiteY26" fmla="*/ 3286 h 9267"/>
              <a:gd name="connsiteX27" fmla="*/ 8688 w 10000"/>
              <a:gd name="connsiteY27" fmla="*/ 3102 h 9267"/>
              <a:gd name="connsiteX28" fmla="*/ 8907 w 10000"/>
              <a:gd name="connsiteY28" fmla="*/ 2920 h 9267"/>
              <a:gd name="connsiteX29" fmla="*/ 8907 w 10000"/>
              <a:gd name="connsiteY29" fmla="*/ 2920 h 9267"/>
              <a:gd name="connsiteX30" fmla="*/ 8907 w 10000"/>
              <a:gd name="connsiteY30" fmla="*/ 3102 h 9267"/>
              <a:gd name="connsiteX31" fmla="*/ 8907 w 10000"/>
              <a:gd name="connsiteY31" fmla="*/ 3286 h 9267"/>
              <a:gd name="connsiteX32" fmla="*/ 8907 w 10000"/>
              <a:gd name="connsiteY32" fmla="*/ 3445 h 9267"/>
              <a:gd name="connsiteX33" fmla="*/ 9125 w 10000"/>
              <a:gd name="connsiteY33" fmla="*/ 3629 h 9267"/>
              <a:gd name="connsiteX34" fmla="*/ 9125 w 10000"/>
              <a:gd name="connsiteY34" fmla="*/ 3993 h 9267"/>
              <a:gd name="connsiteX35" fmla="*/ 9125 w 10000"/>
              <a:gd name="connsiteY35" fmla="*/ 4360 h 9267"/>
              <a:gd name="connsiteX36" fmla="*/ 9345 w 10000"/>
              <a:gd name="connsiteY36" fmla="*/ 4725 h 9267"/>
              <a:gd name="connsiteX37" fmla="*/ 9345 w 10000"/>
              <a:gd name="connsiteY37" fmla="*/ 5636 h 9267"/>
              <a:gd name="connsiteX38" fmla="*/ 9563 w 10000"/>
              <a:gd name="connsiteY38" fmla="*/ 6369 h 9267"/>
              <a:gd name="connsiteX39" fmla="*/ 9782 w 10000"/>
              <a:gd name="connsiteY39" fmla="*/ 6915 h 9267"/>
              <a:gd name="connsiteX40" fmla="*/ 10000 w 10000"/>
              <a:gd name="connsiteY40" fmla="*/ 7280 h 9267"/>
              <a:gd name="connsiteX41" fmla="*/ 10000 w 10000"/>
              <a:gd name="connsiteY41" fmla="*/ 7463 h 9267"/>
              <a:gd name="connsiteX42" fmla="*/ 10000 w 10000"/>
              <a:gd name="connsiteY42" fmla="*/ 7646 h 9267"/>
              <a:gd name="connsiteX43" fmla="*/ 10000 w 10000"/>
              <a:gd name="connsiteY43" fmla="*/ 7805 h 9267"/>
              <a:gd name="connsiteX44" fmla="*/ 9782 w 10000"/>
              <a:gd name="connsiteY44" fmla="*/ 7990 h 9267"/>
              <a:gd name="connsiteX45" fmla="*/ 9563 w 10000"/>
              <a:gd name="connsiteY45" fmla="*/ 8170 h 9267"/>
              <a:gd name="connsiteX46" fmla="*/ 9345 w 10000"/>
              <a:gd name="connsiteY46" fmla="*/ 8354 h 9267"/>
              <a:gd name="connsiteX47" fmla="*/ 8907 w 10000"/>
              <a:gd name="connsiteY47" fmla="*/ 8535 h 9267"/>
              <a:gd name="connsiteX48" fmla="*/ 8470 w 10000"/>
              <a:gd name="connsiteY48" fmla="*/ 8716 h 9267"/>
              <a:gd name="connsiteX49" fmla="*/ 7623 w 10000"/>
              <a:gd name="connsiteY49" fmla="*/ 9085 h 9267"/>
              <a:gd name="connsiteX50" fmla="*/ 6749 w 10000"/>
              <a:gd name="connsiteY50" fmla="*/ 9267 h 9267"/>
              <a:gd name="connsiteX51" fmla="*/ 5874 w 10000"/>
              <a:gd name="connsiteY51" fmla="*/ 9267 h 9267"/>
              <a:gd name="connsiteX52" fmla="*/ 5219 w 10000"/>
              <a:gd name="connsiteY52" fmla="*/ 9267 h 9267"/>
              <a:gd name="connsiteX53" fmla="*/ 4563 w 10000"/>
              <a:gd name="connsiteY53" fmla="*/ 9267 h 9267"/>
              <a:gd name="connsiteX54" fmla="*/ 4126 w 10000"/>
              <a:gd name="connsiteY54" fmla="*/ 9267 h 9267"/>
              <a:gd name="connsiteX55" fmla="*/ 3469 w 10000"/>
              <a:gd name="connsiteY55" fmla="*/ 9267 h 9267"/>
              <a:gd name="connsiteX56" fmla="*/ 3033 w 10000"/>
              <a:gd name="connsiteY56" fmla="*/ 9085 h 9267"/>
              <a:gd name="connsiteX57" fmla="*/ 2596 w 10000"/>
              <a:gd name="connsiteY57" fmla="*/ 9085 h 9267"/>
              <a:gd name="connsiteX58" fmla="*/ 2186 w 10000"/>
              <a:gd name="connsiteY58" fmla="*/ 8903 h 9267"/>
              <a:gd name="connsiteX59" fmla="*/ 1748 w 10000"/>
              <a:gd name="connsiteY59" fmla="*/ 8716 h 9267"/>
              <a:gd name="connsiteX60" fmla="*/ 1530 w 10000"/>
              <a:gd name="connsiteY60" fmla="*/ 8535 h 9267"/>
              <a:gd name="connsiteX61" fmla="*/ 1093 w 10000"/>
              <a:gd name="connsiteY61" fmla="*/ 8170 h 9267"/>
              <a:gd name="connsiteX62" fmla="*/ 875 w 10000"/>
              <a:gd name="connsiteY62" fmla="*/ 7805 h 9267"/>
              <a:gd name="connsiteX63" fmla="*/ 655 w 10000"/>
              <a:gd name="connsiteY63" fmla="*/ 7280 h 9267"/>
              <a:gd name="connsiteX64" fmla="*/ 437 w 10000"/>
              <a:gd name="connsiteY64" fmla="*/ 6915 h 9267"/>
              <a:gd name="connsiteX65" fmla="*/ 218 w 10000"/>
              <a:gd name="connsiteY65" fmla="*/ 6549 h 9267"/>
              <a:gd name="connsiteX66" fmla="*/ 218 w 10000"/>
              <a:gd name="connsiteY66" fmla="*/ 6187 h 9267"/>
              <a:gd name="connsiteX67" fmla="*/ 0 w 10000"/>
              <a:gd name="connsiteY67" fmla="*/ 5819 h 9267"/>
              <a:gd name="connsiteX68" fmla="*/ 0 w 10000"/>
              <a:gd name="connsiteY68" fmla="*/ 5274 h 9267"/>
              <a:gd name="connsiteX69" fmla="*/ 0 w 10000"/>
              <a:gd name="connsiteY69" fmla="*/ 4907 h 9267"/>
              <a:gd name="connsiteX70" fmla="*/ 0 w 10000"/>
              <a:gd name="connsiteY70" fmla="*/ 4174 h 9267"/>
              <a:gd name="connsiteX71" fmla="*/ 0 w 10000"/>
              <a:gd name="connsiteY71" fmla="*/ 3629 h 9267"/>
              <a:gd name="connsiteX72" fmla="*/ 0 w 10000"/>
              <a:gd name="connsiteY72" fmla="*/ 2920 h 9267"/>
              <a:gd name="connsiteX73" fmla="*/ 0 w 10000"/>
              <a:gd name="connsiteY73" fmla="*/ 0 h 9267"/>
              <a:gd name="connsiteX0" fmla="*/ 1093 w 10000"/>
              <a:gd name="connsiteY0" fmla="*/ 0 h 9801"/>
              <a:gd name="connsiteX1" fmla="*/ 1093 w 10000"/>
              <a:gd name="connsiteY1" fmla="*/ 785 h 9801"/>
              <a:gd name="connsiteX2" fmla="*/ 875 w 10000"/>
              <a:gd name="connsiteY2" fmla="*/ 1575 h 9801"/>
              <a:gd name="connsiteX3" fmla="*/ 875 w 10000"/>
              <a:gd name="connsiteY3" fmla="*/ 2559 h 9801"/>
              <a:gd name="connsiteX4" fmla="*/ 1093 w 10000"/>
              <a:gd name="connsiteY4" fmla="*/ 4506 h 9801"/>
              <a:gd name="connsiteX5" fmla="*/ 1093 w 10000"/>
              <a:gd name="connsiteY5" fmla="*/ 5293 h 9801"/>
              <a:gd name="connsiteX6" fmla="*/ 1311 w 10000"/>
              <a:gd name="connsiteY6" fmla="*/ 6080 h 9801"/>
              <a:gd name="connsiteX7" fmla="*/ 1530 w 10000"/>
              <a:gd name="connsiteY7" fmla="*/ 6674 h 9801"/>
              <a:gd name="connsiteX8" fmla="*/ 1748 w 10000"/>
              <a:gd name="connsiteY8" fmla="*/ 7263 h 9801"/>
              <a:gd name="connsiteX9" fmla="*/ 1967 w 10000"/>
              <a:gd name="connsiteY9" fmla="*/ 7462 h 9801"/>
              <a:gd name="connsiteX10" fmla="*/ 2405 w 10000"/>
              <a:gd name="connsiteY10" fmla="*/ 7854 h 9801"/>
              <a:gd name="connsiteX11" fmla="*/ 3033 w 10000"/>
              <a:gd name="connsiteY11" fmla="*/ 7854 h 9801"/>
              <a:gd name="connsiteX12" fmla="*/ 3689 w 10000"/>
              <a:gd name="connsiteY12" fmla="*/ 8052 h 9801"/>
              <a:gd name="connsiteX13" fmla="*/ 4344 w 10000"/>
              <a:gd name="connsiteY13" fmla="*/ 8052 h 9801"/>
              <a:gd name="connsiteX14" fmla="*/ 4999 w 10000"/>
              <a:gd name="connsiteY14" fmla="*/ 8052 h 9801"/>
              <a:gd name="connsiteX15" fmla="*/ 5656 w 10000"/>
              <a:gd name="connsiteY15" fmla="*/ 8052 h 9801"/>
              <a:gd name="connsiteX16" fmla="*/ 6311 w 10000"/>
              <a:gd name="connsiteY16" fmla="*/ 8052 h 9801"/>
              <a:gd name="connsiteX17" fmla="*/ 6749 w 10000"/>
              <a:gd name="connsiteY17" fmla="*/ 7854 h 9801"/>
              <a:gd name="connsiteX18" fmla="*/ 7404 w 10000"/>
              <a:gd name="connsiteY18" fmla="*/ 7462 h 9801"/>
              <a:gd name="connsiteX19" fmla="*/ 7623 w 10000"/>
              <a:gd name="connsiteY19" fmla="*/ 7263 h 9801"/>
              <a:gd name="connsiteX20" fmla="*/ 7814 w 10000"/>
              <a:gd name="connsiteY20" fmla="*/ 6868 h 9801"/>
              <a:gd name="connsiteX21" fmla="*/ 8033 w 10000"/>
              <a:gd name="connsiteY21" fmla="*/ 6273 h 9801"/>
              <a:gd name="connsiteX22" fmla="*/ 8252 w 10000"/>
              <a:gd name="connsiteY22" fmla="*/ 5690 h 9801"/>
              <a:gd name="connsiteX23" fmla="*/ 8470 w 10000"/>
              <a:gd name="connsiteY23" fmla="*/ 5096 h 9801"/>
              <a:gd name="connsiteX24" fmla="*/ 8470 w 10000"/>
              <a:gd name="connsiteY24" fmla="*/ 4506 h 9801"/>
              <a:gd name="connsiteX25" fmla="*/ 8470 w 10000"/>
              <a:gd name="connsiteY25" fmla="*/ 3911 h 9801"/>
              <a:gd name="connsiteX26" fmla="*/ 8688 w 10000"/>
              <a:gd name="connsiteY26" fmla="*/ 3347 h 9801"/>
              <a:gd name="connsiteX27" fmla="*/ 8688 w 10000"/>
              <a:gd name="connsiteY27" fmla="*/ 3148 h 9801"/>
              <a:gd name="connsiteX28" fmla="*/ 8907 w 10000"/>
              <a:gd name="connsiteY28" fmla="*/ 2952 h 9801"/>
              <a:gd name="connsiteX29" fmla="*/ 8907 w 10000"/>
              <a:gd name="connsiteY29" fmla="*/ 2952 h 9801"/>
              <a:gd name="connsiteX30" fmla="*/ 8907 w 10000"/>
              <a:gd name="connsiteY30" fmla="*/ 3148 h 9801"/>
              <a:gd name="connsiteX31" fmla="*/ 8907 w 10000"/>
              <a:gd name="connsiteY31" fmla="*/ 3347 h 9801"/>
              <a:gd name="connsiteX32" fmla="*/ 8907 w 10000"/>
              <a:gd name="connsiteY32" fmla="*/ 3518 h 9801"/>
              <a:gd name="connsiteX33" fmla="*/ 9125 w 10000"/>
              <a:gd name="connsiteY33" fmla="*/ 3717 h 9801"/>
              <a:gd name="connsiteX34" fmla="*/ 9125 w 10000"/>
              <a:gd name="connsiteY34" fmla="*/ 4110 h 9801"/>
              <a:gd name="connsiteX35" fmla="*/ 9125 w 10000"/>
              <a:gd name="connsiteY35" fmla="*/ 4506 h 9801"/>
              <a:gd name="connsiteX36" fmla="*/ 9345 w 10000"/>
              <a:gd name="connsiteY36" fmla="*/ 4900 h 9801"/>
              <a:gd name="connsiteX37" fmla="*/ 9345 w 10000"/>
              <a:gd name="connsiteY37" fmla="*/ 5883 h 9801"/>
              <a:gd name="connsiteX38" fmla="*/ 9563 w 10000"/>
              <a:gd name="connsiteY38" fmla="*/ 6674 h 9801"/>
              <a:gd name="connsiteX39" fmla="*/ 9782 w 10000"/>
              <a:gd name="connsiteY39" fmla="*/ 7263 h 9801"/>
              <a:gd name="connsiteX40" fmla="*/ 10000 w 10000"/>
              <a:gd name="connsiteY40" fmla="*/ 7657 h 9801"/>
              <a:gd name="connsiteX41" fmla="*/ 10000 w 10000"/>
              <a:gd name="connsiteY41" fmla="*/ 7854 h 9801"/>
              <a:gd name="connsiteX42" fmla="*/ 10000 w 10000"/>
              <a:gd name="connsiteY42" fmla="*/ 8052 h 9801"/>
              <a:gd name="connsiteX43" fmla="*/ 10000 w 10000"/>
              <a:gd name="connsiteY43" fmla="*/ 8223 h 9801"/>
              <a:gd name="connsiteX44" fmla="*/ 9782 w 10000"/>
              <a:gd name="connsiteY44" fmla="*/ 8423 h 9801"/>
              <a:gd name="connsiteX45" fmla="*/ 9563 w 10000"/>
              <a:gd name="connsiteY45" fmla="*/ 8617 h 9801"/>
              <a:gd name="connsiteX46" fmla="*/ 9345 w 10000"/>
              <a:gd name="connsiteY46" fmla="*/ 8816 h 9801"/>
              <a:gd name="connsiteX47" fmla="*/ 8907 w 10000"/>
              <a:gd name="connsiteY47" fmla="*/ 9011 h 9801"/>
              <a:gd name="connsiteX48" fmla="*/ 8470 w 10000"/>
              <a:gd name="connsiteY48" fmla="*/ 9206 h 9801"/>
              <a:gd name="connsiteX49" fmla="*/ 7623 w 10000"/>
              <a:gd name="connsiteY49" fmla="*/ 9605 h 9801"/>
              <a:gd name="connsiteX50" fmla="*/ 6749 w 10000"/>
              <a:gd name="connsiteY50" fmla="*/ 9801 h 9801"/>
              <a:gd name="connsiteX51" fmla="*/ 5874 w 10000"/>
              <a:gd name="connsiteY51" fmla="*/ 9801 h 9801"/>
              <a:gd name="connsiteX52" fmla="*/ 5219 w 10000"/>
              <a:gd name="connsiteY52" fmla="*/ 9801 h 9801"/>
              <a:gd name="connsiteX53" fmla="*/ 4563 w 10000"/>
              <a:gd name="connsiteY53" fmla="*/ 9801 h 9801"/>
              <a:gd name="connsiteX54" fmla="*/ 4126 w 10000"/>
              <a:gd name="connsiteY54" fmla="*/ 9801 h 9801"/>
              <a:gd name="connsiteX55" fmla="*/ 3469 w 10000"/>
              <a:gd name="connsiteY55" fmla="*/ 9801 h 9801"/>
              <a:gd name="connsiteX56" fmla="*/ 3033 w 10000"/>
              <a:gd name="connsiteY56" fmla="*/ 9605 h 9801"/>
              <a:gd name="connsiteX57" fmla="*/ 2596 w 10000"/>
              <a:gd name="connsiteY57" fmla="*/ 9605 h 9801"/>
              <a:gd name="connsiteX58" fmla="*/ 2186 w 10000"/>
              <a:gd name="connsiteY58" fmla="*/ 9408 h 9801"/>
              <a:gd name="connsiteX59" fmla="*/ 1748 w 10000"/>
              <a:gd name="connsiteY59" fmla="*/ 9206 h 9801"/>
              <a:gd name="connsiteX60" fmla="*/ 1530 w 10000"/>
              <a:gd name="connsiteY60" fmla="*/ 9011 h 9801"/>
              <a:gd name="connsiteX61" fmla="*/ 1093 w 10000"/>
              <a:gd name="connsiteY61" fmla="*/ 8617 h 9801"/>
              <a:gd name="connsiteX62" fmla="*/ 875 w 10000"/>
              <a:gd name="connsiteY62" fmla="*/ 8223 h 9801"/>
              <a:gd name="connsiteX63" fmla="*/ 655 w 10000"/>
              <a:gd name="connsiteY63" fmla="*/ 7657 h 9801"/>
              <a:gd name="connsiteX64" fmla="*/ 437 w 10000"/>
              <a:gd name="connsiteY64" fmla="*/ 7263 h 9801"/>
              <a:gd name="connsiteX65" fmla="*/ 218 w 10000"/>
              <a:gd name="connsiteY65" fmla="*/ 6868 h 9801"/>
              <a:gd name="connsiteX66" fmla="*/ 218 w 10000"/>
              <a:gd name="connsiteY66" fmla="*/ 6477 h 9801"/>
              <a:gd name="connsiteX67" fmla="*/ 0 w 10000"/>
              <a:gd name="connsiteY67" fmla="*/ 6080 h 9801"/>
              <a:gd name="connsiteX68" fmla="*/ 0 w 10000"/>
              <a:gd name="connsiteY68" fmla="*/ 5492 h 9801"/>
              <a:gd name="connsiteX69" fmla="*/ 0 w 10000"/>
              <a:gd name="connsiteY69" fmla="*/ 5096 h 9801"/>
              <a:gd name="connsiteX70" fmla="*/ 0 w 10000"/>
              <a:gd name="connsiteY70" fmla="*/ 4305 h 9801"/>
              <a:gd name="connsiteX71" fmla="*/ 0 w 10000"/>
              <a:gd name="connsiteY71" fmla="*/ 3717 h 9801"/>
              <a:gd name="connsiteX72" fmla="*/ 0 w 10000"/>
              <a:gd name="connsiteY72" fmla="*/ 2952 h 9801"/>
              <a:gd name="connsiteX0" fmla="*/ 1093 w 10000"/>
              <a:gd name="connsiteY0" fmla="*/ 0 h 9199"/>
              <a:gd name="connsiteX1" fmla="*/ 875 w 10000"/>
              <a:gd name="connsiteY1" fmla="*/ 806 h 9199"/>
              <a:gd name="connsiteX2" fmla="*/ 875 w 10000"/>
              <a:gd name="connsiteY2" fmla="*/ 1810 h 9199"/>
              <a:gd name="connsiteX3" fmla="*/ 1093 w 10000"/>
              <a:gd name="connsiteY3" fmla="*/ 3796 h 9199"/>
              <a:gd name="connsiteX4" fmla="*/ 1093 w 10000"/>
              <a:gd name="connsiteY4" fmla="*/ 4599 h 9199"/>
              <a:gd name="connsiteX5" fmla="*/ 1311 w 10000"/>
              <a:gd name="connsiteY5" fmla="*/ 5402 h 9199"/>
              <a:gd name="connsiteX6" fmla="*/ 1530 w 10000"/>
              <a:gd name="connsiteY6" fmla="*/ 6009 h 9199"/>
              <a:gd name="connsiteX7" fmla="*/ 1748 w 10000"/>
              <a:gd name="connsiteY7" fmla="*/ 6609 h 9199"/>
              <a:gd name="connsiteX8" fmla="*/ 1967 w 10000"/>
              <a:gd name="connsiteY8" fmla="*/ 6813 h 9199"/>
              <a:gd name="connsiteX9" fmla="*/ 2405 w 10000"/>
              <a:gd name="connsiteY9" fmla="*/ 7212 h 9199"/>
              <a:gd name="connsiteX10" fmla="*/ 3033 w 10000"/>
              <a:gd name="connsiteY10" fmla="*/ 7212 h 9199"/>
              <a:gd name="connsiteX11" fmla="*/ 3689 w 10000"/>
              <a:gd name="connsiteY11" fmla="*/ 7414 h 9199"/>
              <a:gd name="connsiteX12" fmla="*/ 4344 w 10000"/>
              <a:gd name="connsiteY12" fmla="*/ 7414 h 9199"/>
              <a:gd name="connsiteX13" fmla="*/ 4999 w 10000"/>
              <a:gd name="connsiteY13" fmla="*/ 7414 h 9199"/>
              <a:gd name="connsiteX14" fmla="*/ 5656 w 10000"/>
              <a:gd name="connsiteY14" fmla="*/ 7414 h 9199"/>
              <a:gd name="connsiteX15" fmla="*/ 6311 w 10000"/>
              <a:gd name="connsiteY15" fmla="*/ 7414 h 9199"/>
              <a:gd name="connsiteX16" fmla="*/ 6749 w 10000"/>
              <a:gd name="connsiteY16" fmla="*/ 7212 h 9199"/>
              <a:gd name="connsiteX17" fmla="*/ 7404 w 10000"/>
              <a:gd name="connsiteY17" fmla="*/ 6813 h 9199"/>
              <a:gd name="connsiteX18" fmla="*/ 7623 w 10000"/>
              <a:gd name="connsiteY18" fmla="*/ 6609 h 9199"/>
              <a:gd name="connsiteX19" fmla="*/ 7814 w 10000"/>
              <a:gd name="connsiteY19" fmla="*/ 6206 h 9199"/>
              <a:gd name="connsiteX20" fmla="*/ 8033 w 10000"/>
              <a:gd name="connsiteY20" fmla="*/ 5599 h 9199"/>
              <a:gd name="connsiteX21" fmla="*/ 8252 w 10000"/>
              <a:gd name="connsiteY21" fmla="*/ 5005 h 9199"/>
              <a:gd name="connsiteX22" fmla="*/ 8470 w 10000"/>
              <a:gd name="connsiteY22" fmla="*/ 4398 h 9199"/>
              <a:gd name="connsiteX23" fmla="*/ 8470 w 10000"/>
              <a:gd name="connsiteY23" fmla="*/ 3796 h 9199"/>
              <a:gd name="connsiteX24" fmla="*/ 8470 w 10000"/>
              <a:gd name="connsiteY24" fmla="*/ 3189 h 9199"/>
              <a:gd name="connsiteX25" fmla="*/ 8688 w 10000"/>
              <a:gd name="connsiteY25" fmla="*/ 2614 h 9199"/>
              <a:gd name="connsiteX26" fmla="*/ 8688 w 10000"/>
              <a:gd name="connsiteY26" fmla="*/ 2411 h 9199"/>
              <a:gd name="connsiteX27" fmla="*/ 8907 w 10000"/>
              <a:gd name="connsiteY27" fmla="*/ 2211 h 9199"/>
              <a:gd name="connsiteX28" fmla="*/ 8907 w 10000"/>
              <a:gd name="connsiteY28" fmla="*/ 2211 h 9199"/>
              <a:gd name="connsiteX29" fmla="*/ 8907 w 10000"/>
              <a:gd name="connsiteY29" fmla="*/ 2411 h 9199"/>
              <a:gd name="connsiteX30" fmla="*/ 8907 w 10000"/>
              <a:gd name="connsiteY30" fmla="*/ 2614 h 9199"/>
              <a:gd name="connsiteX31" fmla="*/ 8907 w 10000"/>
              <a:gd name="connsiteY31" fmla="*/ 2788 h 9199"/>
              <a:gd name="connsiteX32" fmla="*/ 9125 w 10000"/>
              <a:gd name="connsiteY32" fmla="*/ 2991 h 9199"/>
              <a:gd name="connsiteX33" fmla="*/ 9125 w 10000"/>
              <a:gd name="connsiteY33" fmla="*/ 3392 h 9199"/>
              <a:gd name="connsiteX34" fmla="*/ 9125 w 10000"/>
              <a:gd name="connsiteY34" fmla="*/ 3796 h 9199"/>
              <a:gd name="connsiteX35" fmla="*/ 9345 w 10000"/>
              <a:gd name="connsiteY35" fmla="*/ 4198 h 9199"/>
              <a:gd name="connsiteX36" fmla="*/ 9345 w 10000"/>
              <a:gd name="connsiteY36" fmla="*/ 5201 h 9199"/>
              <a:gd name="connsiteX37" fmla="*/ 9563 w 10000"/>
              <a:gd name="connsiteY37" fmla="*/ 6009 h 9199"/>
              <a:gd name="connsiteX38" fmla="*/ 9782 w 10000"/>
              <a:gd name="connsiteY38" fmla="*/ 6609 h 9199"/>
              <a:gd name="connsiteX39" fmla="*/ 10000 w 10000"/>
              <a:gd name="connsiteY39" fmla="*/ 7011 h 9199"/>
              <a:gd name="connsiteX40" fmla="*/ 10000 w 10000"/>
              <a:gd name="connsiteY40" fmla="*/ 7212 h 9199"/>
              <a:gd name="connsiteX41" fmla="*/ 10000 w 10000"/>
              <a:gd name="connsiteY41" fmla="*/ 7414 h 9199"/>
              <a:gd name="connsiteX42" fmla="*/ 10000 w 10000"/>
              <a:gd name="connsiteY42" fmla="*/ 7589 h 9199"/>
              <a:gd name="connsiteX43" fmla="*/ 9782 w 10000"/>
              <a:gd name="connsiteY43" fmla="*/ 7793 h 9199"/>
              <a:gd name="connsiteX44" fmla="*/ 9563 w 10000"/>
              <a:gd name="connsiteY44" fmla="*/ 7991 h 9199"/>
              <a:gd name="connsiteX45" fmla="*/ 9345 w 10000"/>
              <a:gd name="connsiteY45" fmla="*/ 8194 h 9199"/>
              <a:gd name="connsiteX46" fmla="*/ 8907 w 10000"/>
              <a:gd name="connsiteY46" fmla="*/ 8393 h 9199"/>
              <a:gd name="connsiteX47" fmla="*/ 8470 w 10000"/>
              <a:gd name="connsiteY47" fmla="*/ 8592 h 9199"/>
              <a:gd name="connsiteX48" fmla="*/ 7623 w 10000"/>
              <a:gd name="connsiteY48" fmla="*/ 8999 h 9199"/>
              <a:gd name="connsiteX49" fmla="*/ 6749 w 10000"/>
              <a:gd name="connsiteY49" fmla="*/ 9199 h 9199"/>
              <a:gd name="connsiteX50" fmla="*/ 5874 w 10000"/>
              <a:gd name="connsiteY50" fmla="*/ 9199 h 9199"/>
              <a:gd name="connsiteX51" fmla="*/ 5219 w 10000"/>
              <a:gd name="connsiteY51" fmla="*/ 9199 h 9199"/>
              <a:gd name="connsiteX52" fmla="*/ 4563 w 10000"/>
              <a:gd name="connsiteY52" fmla="*/ 9199 h 9199"/>
              <a:gd name="connsiteX53" fmla="*/ 4126 w 10000"/>
              <a:gd name="connsiteY53" fmla="*/ 9199 h 9199"/>
              <a:gd name="connsiteX54" fmla="*/ 3469 w 10000"/>
              <a:gd name="connsiteY54" fmla="*/ 9199 h 9199"/>
              <a:gd name="connsiteX55" fmla="*/ 3033 w 10000"/>
              <a:gd name="connsiteY55" fmla="*/ 8999 h 9199"/>
              <a:gd name="connsiteX56" fmla="*/ 2596 w 10000"/>
              <a:gd name="connsiteY56" fmla="*/ 8999 h 9199"/>
              <a:gd name="connsiteX57" fmla="*/ 2186 w 10000"/>
              <a:gd name="connsiteY57" fmla="*/ 8798 h 9199"/>
              <a:gd name="connsiteX58" fmla="*/ 1748 w 10000"/>
              <a:gd name="connsiteY58" fmla="*/ 8592 h 9199"/>
              <a:gd name="connsiteX59" fmla="*/ 1530 w 10000"/>
              <a:gd name="connsiteY59" fmla="*/ 8393 h 9199"/>
              <a:gd name="connsiteX60" fmla="*/ 1093 w 10000"/>
              <a:gd name="connsiteY60" fmla="*/ 7991 h 9199"/>
              <a:gd name="connsiteX61" fmla="*/ 875 w 10000"/>
              <a:gd name="connsiteY61" fmla="*/ 7589 h 9199"/>
              <a:gd name="connsiteX62" fmla="*/ 655 w 10000"/>
              <a:gd name="connsiteY62" fmla="*/ 7011 h 9199"/>
              <a:gd name="connsiteX63" fmla="*/ 437 w 10000"/>
              <a:gd name="connsiteY63" fmla="*/ 6609 h 9199"/>
              <a:gd name="connsiteX64" fmla="*/ 218 w 10000"/>
              <a:gd name="connsiteY64" fmla="*/ 6206 h 9199"/>
              <a:gd name="connsiteX65" fmla="*/ 218 w 10000"/>
              <a:gd name="connsiteY65" fmla="*/ 5808 h 9199"/>
              <a:gd name="connsiteX66" fmla="*/ 0 w 10000"/>
              <a:gd name="connsiteY66" fmla="*/ 5402 h 9199"/>
              <a:gd name="connsiteX67" fmla="*/ 0 w 10000"/>
              <a:gd name="connsiteY67" fmla="*/ 4803 h 9199"/>
              <a:gd name="connsiteX68" fmla="*/ 0 w 10000"/>
              <a:gd name="connsiteY68" fmla="*/ 4398 h 9199"/>
              <a:gd name="connsiteX69" fmla="*/ 0 w 10000"/>
              <a:gd name="connsiteY69" fmla="*/ 3591 h 9199"/>
              <a:gd name="connsiteX70" fmla="*/ 0 w 10000"/>
              <a:gd name="connsiteY70" fmla="*/ 2991 h 9199"/>
              <a:gd name="connsiteX71" fmla="*/ 0 w 10000"/>
              <a:gd name="connsiteY71" fmla="*/ 2211 h 9199"/>
              <a:gd name="connsiteX0" fmla="*/ 875 w 10000"/>
              <a:gd name="connsiteY0" fmla="*/ 0 h 9124"/>
              <a:gd name="connsiteX1" fmla="*/ 875 w 10000"/>
              <a:gd name="connsiteY1" fmla="*/ 1092 h 9124"/>
              <a:gd name="connsiteX2" fmla="*/ 1093 w 10000"/>
              <a:gd name="connsiteY2" fmla="*/ 3251 h 9124"/>
              <a:gd name="connsiteX3" fmla="*/ 1093 w 10000"/>
              <a:gd name="connsiteY3" fmla="*/ 4123 h 9124"/>
              <a:gd name="connsiteX4" fmla="*/ 1311 w 10000"/>
              <a:gd name="connsiteY4" fmla="*/ 4996 h 9124"/>
              <a:gd name="connsiteX5" fmla="*/ 1530 w 10000"/>
              <a:gd name="connsiteY5" fmla="*/ 5656 h 9124"/>
              <a:gd name="connsiteX6" fmla="*/ 1748 w 10000"/>
              <a:gd name="connsiteY6" fmla="*/ 6308 h 9124"/>
              <a:gd name="connsiteX7" fmla="*/ 1967 w 10000"/>
              <a:gd name="connsiteY7" fmla="*/ 6530 h 9124"/>
              <a:gd name="connsiteX8" fmla="*/ 2405 w 10000"/>
              <a:gd name="connsiteY8" fmla="*/ 6964 h 9124"/>
              <a:gd name="connsiteX9" fmla="*/ 3033 w 10000"/>
              <a:gd name="connsiteY9" fmla="*/ 6964 h 9124"/>
              <a:gd name="connsiteX10" fmla="*/ 3689 w 10000"/>
              <a:gd name="connsiteY10" fmla="*/ 7184 h 9124"/>
              <a:gd name="connsiteX11" fmla="*/ 4344 w 10000"/>
              <a:gd name="connsiteY11" fmla="*/ 7184 h 9124"/>
              <a:gd name="connsiteX12" fmla="*/ 4999 w 10000"/>
              <a:gd name="connsiteY12" fmla="*/ 7184 h 9124"/>
              <a:gd name="connsiteX13" fmla="*/ 5656 w 10000"/>
              <a:gd name="connsiteY13" fmla="*/ 7184 h 9124"/>
              <a:gd name="connsiteX14" fmla="*/ 6311 w 10000"/>
              <a:gd name="connsiteY14" fmla="*/ 7184 h 9124"/>
              <a:gd name="connsiteX15" fmla="*/ 6749 w 10000"/>
              <a:gd name="connsiteY15" fmla="*/ 6964 h 9124"/>
              <a:gd name="connsiteX16" fmla="*/ 7404 w 10000"/>
              <a:gd name="connsiteY16" fmla="*/ 6530 h 9124"/>
              <a:gd name="connsiteX17" fmla="*/ 7623 w 10000"/>
              <a:gd name="connsiteY17" fmla="*/ 6308 h 9124"/>
              <a:gd name="connsiteX18" fmla="*/ 7814 w 10000"/>
              <a:gd name="connsiteY18" fmla="*/ 5870 h 9124"/>
              <a:gd name="connsiteX19" fmla="*/ 8033 w 10000"/>
              <a:gd name="connsiteY19" fmla="*/ 5211 h 9124"/>
              <a:gd name="connsiteX20" fmla="*/ 8252 w 10000"/>
              <a:gd name="connsiteY20" fmla="*/ 4565 h 9124"/>
              <a:gd name="connsiteX21" fmla="*/ 8470 w 10000"/>
              <a:gd name="connsiteY21" fmla="*/ 3905 h 9124"/>
              <a:gd name="connsiteX22" fmla="*/ 8470 w 10000"/>
              <a:gd name="connsiteY22" fmla="*/ 3251 h 9124"/>
              <a:gd name="connsiteX23" fmla="*/ 8470 w 10000"/>
              <a:gd name="connsiteY23" fmla="*/ 2591 h 9124"/>
              <a:gd name="connsiteX24" fmla="*/ 8688 w 10000"/>
              <a:gd name="connsiteY24" fmla="*/ 1966 h 9124"/>
              <a:gd name="connsiteX25" fmla="*/ 8688 w 10000"/>
              <a:gd name="connsiteY25" fmla="*/ 1745 h 9124"/>
              <a:gd name="connsiteX26" fmla="*/ 8907 w 10000"/>
              <a:gd name="connsiteY26" fmla="*/ 1528 h 9124"/>
              <a:gd name="connsiteX27" fmla="*/ 8907 w 10000"/>
              <a:gd name="connsiteY27" fmla="*/ 1528 h 9124"/>
              <a:gd name="connsiteX28" fmla="*/ 8907 w 10000"/>
              <a:gd name="connsiteY28" fmla="*/ 1745 h 9124"/>
              <a:gd name="connsiteX29" fmla="*/ 8907 w 10000"/>
              <a:gd name="connsiteY29" fmla="*/ 1966 h 9124"/>
              <a:gd name="connsiteX30" fmla="*/ 8907 w 10000"/>
              <a:gd name="connsiteY30" fmla="*/ 2155 h 9124"/>
              <a:gd name="connsiteX31" fmla="*/ 9125 w 10000"/>
              <a:gd name="connsiteY31" fmla="*/ 2375 h 9124"/>
              <a:gd name="connsiteX32" fmla="*/ 9125 w 10000"/>
              <a:gd name="connsiteY32" fmla="*/ 2811 h 9124"/>
              <a:gd name="connsiteX33" fmla="*/ 9125 w 10000"/>
              <a:gd name="connsiteY33" fmla="*/ 3251 h 9124"/>
              <a:gd name="connsiteX34" fmla="*/ 9345 w 10000"/>
              <a:gd name="connsiteY34" fmla="*/ 3688 h 9124"/>
              <a:gd name="connsiteX35" fmla="*/ 9345 w 10000"/>
              <a:gd name="connsiteY35" fmla="*/ 4778 h 9124"/>
              <a:gd name="connsiteX36" fmla="*/ 9563 w 10000"/>
              <a:gd name="connsiteY36" fmla="*/ 5656 h 9124"/>
              <a:gd name="connsiteX37" fmla="*/ 9782 w 10000"/>
              <a:gd name="connsiteY37" fmla="*/ 6308 h 9124"/>
              <a:gd name="connsiteX38" fmla="*/ 10000 w 10000"/>
              <a:gd name="connsiteY38" fmla="*/ 6745 h 9124"/>
              <a:gd name="connsiteX39" fmla="*/ 10000 w 10000"/>
              <a:gd name="connsiteY39" fmla="*/ 6964 h 9124"/>
              <a:gd name="connsiteX40" fmla="*/ 10000 w 10000"/>
              <a:gd name="connsiteY40" fmla="*/ 7184 h 9124"/>
              <a:gd name="connsiteX41" fmla="*/ 10000 w 10000"/>
              <a:gd name="connsiteY41" fmla="*/ 7374 h 9124"/>
              <a:gd name="connsiteX42" fmla="*/ 9782 w 10000"/>
              <a:gd name="connsiteY42" fmla="*/ 7596 h 9124"/>
              <a:gd name="connsiteX43" fmla="*/ 9563 w 10000"/>
              <a:gd name="connsiteY43" fmla="*/ 7811 h 9124"/>
              <a:gd name="connsiteX44" fmla="*/ 9345 w 10000"/>
              <a:gd name="connsiteY44" fmla="*/ 8031 h 9124"/>
              <a:gd name="connsiteX45" fmla="*/ 8907 w 10000"/>
              <a:gd name="connsiteY45" fmla="*/ 8248 h 9124"/>
              <a:gd name="connsiteX46" fmla="*/ 8470 w 10000"/>
              <a:gd name="connsiteY46" fmla="*/ 8464 h 9124"/>
              <a:gd name="connsiteX47" fmla="*/ 7623 w 10000"/>
              <a:gd name="connsiteY47" fmla="*/ 8907 h 9124"/>
              <a:gd name="connsiteX48" fmla="*/ 6749 w 10000"/>
              <a:gd name="connsiteY48" fmla="*/ 9124 h 9124"/>
              <a:gd name="connsiteX49" fmla="*/ 5874 w 10000"/>
              <a:gd name="connsiteY49" fmla="*/ 9124 h 9124"/>
              <a:gd name="connsiteX50" fmla="*/ 5219 w 10000"/>
              <a:gd name="connsiteY50" fmla="*/ 9124 h 9124"/>
              <a:gd name="connsiteX51" fmla="*/ 4563 w 10000"/>
              <a:gd name="connsiteY51" fmla="*/ 9124 h 9124"/>
              <a:gd name="connsiteX52" fmla="*/ 4126 w 10000"/>
              <a:gd name="connsiteY52" fmla="*/ 9124 h 9124"/>
              <a:gd name="connsiteX53" fmla="*/ 3469 w 10000"/>
              <a:gd name="connsiteY53" fmla="*/ 9124 h 9124"/>
              <a:gd name="connsiteX54" fmla="*/ 3033 w 10000"/>
              <a:gd name="connsiteY54" fmla="*/ 8907 h 9124"/>
              <a:gd name="connsiteX55" fmla="*/ 2596 w 10000"/>
              <a:gd name="connsiteY55" fmla="*/ 8907 h 9124"/>
              <a:gd name="connsiteX56" fmla="*/ 2186 w 10000"/>
              <a:gd name="connsiteY56" fmla="*/ 8688 h 9124"/>
              <a:gd name="connsiteX57" fmla="*/ 1748 w 10000"/>
              <a:gd name="connsiteY57" fmla="*/ 8464 h 9124"/>
              <a:gd name="connsiteX58" fmla="*/ 1530 w 10000"/>
              <a:gd name="connsiteY58" fmla="*/ 8248 h 9124"/>
              <a:gd name="connsiteX59" fmla="*/ 1093 w 10000"/>
              <a:gd name="connsiteY59" fmla="*/ 7811 h 9124"/>
              <a:gd name="connsiteX60" fmla="*/ 875 w 10000"/>
              <a:gd name="connsiteY60" fmla="*/ 7374 h 9124"/>
              <a:gd name="connsiteX61" fmla="*/ 655 w 10000"/>
              <a:gd name="connsiteY61" fmla="*/ 6745 h 9124"/>
              <a:gd name="connsiteX62" fmla="*/ 437 w 10000"/>
              <a:gd name="connsiteY62" fmla="*/ 6308 h 9124"/>
              <a:gd name="connsiteX63" fmla="*/ 218 w 10000"/>
              <a:gd name="connsiteY63" fmla="*/ 5870 h 9124"/>
              <a:gd name="connsiteX64" fmla="*/ 218 w 10000"/>
              <a:gd name="connsiteY64" fmla="*/ 5438 h 9124"/>
              <a:gd name="connsiteX65" fmla="*/ 0 w 10000"/>
              <a:gd name="connsiteY65" fmla="*/ 4996 h 9124"/>
              <a:gd name="connsiteX66" fmla="*/ 0 w 10000"/>
              <a:gd name="connsiteY66" fmla="*/ 4345 h 9124"/>
              <a:gd name="connsiteX67" fmla="*/ 0 w 10000"/>
              <a:gd name="connsiteY67" fmla="*/ 3905 h 9124"/>
              <a:gd name="connsiteX68" fmla="*/ 0 w 10000"/>
              <a:gd name="connsiteY68" fmla="*/ 3028 h 9124"/>
              <a:gd name="connsiteX69" fmla="*/ 0 w 10000"/>
              <a:gd name="connsiteY69" fmla="*/ 2375 h 9124"/>
              <a:gd name="connsiteX70" fmla="*/ 0 w 10000"/>
              <a:gd name="connsiteY70" fmla="*/ 1528 h 9124"/>
              <a:gd name="connsiteX0" fmla="*/ 875 w 10000"/>
              <a:gd name="connsiteY0" fmla="*/ 0 h 8803"/>
              <a:gd name="connsiteX1" fmla="*/ 1093 w 10000"/>
              <a:gd name="connsiteY1" fmla="*/ 2366 h 8803"/>
              <a:gd name="connsiteX2" fmla="*/ 1093 w 10000"/>
              <a:gd name="connsiteY2" fmla="*/ 3322 h 8803"/>
              <a:gd name="connsiteX3" fmla="*/ 1311 w 10000"/>
              <a:gd name="connsiteY3" fmla="*/ 4279 h 8803"/>
              <a:gd name="connsiteX4" fmla="*/ 1530 w 10000"/>
              <a:gd name="connsiteY4" fmla="*/ 5002 h 8803"/>
              <a:gd name="connsiteX5" fmla="*/ 1748 w 10000"/>
              <a:gd name="connsiteY5" fmla="*/ 5717 h 8803"/>
              <a:gd name="connsiteX6" fmla="*/ 1967 w 10000"/>
              <a:gd name="connsiteY6" fmla="*/ 5960 h 8803"/>
              <a:gd name="connsiteX7" fmla="*/ 2405 w 10000"/>
              <a:gd name="connsiteY7" fmla="*/ 6436 h 8803"/>
              <a:gd name="connsiteX8" fmla="*/ 3033 w 10000"/>
              <a:gd name="connsiteY8" fmla="*/ 6436 h 8803"/>
              <a:gd name="connsiteX9" fmla="*/ 3689 w 10000"/>
              <a:gd name="connsiteY9" fmla="*/ 6677 h 8803"/>
              <a:gd name="connsiteX10" fmla="*/ 4344 w 10000"/>
              <a:gd name="connsiteY10" fmla="*/ 6677 h 8803"/>
              <a:gd name="connsiteX11" fmla="*/ 4999 w 10000"/>
              <a:gd name="connsiteY11" fmla="*/ 6677 h 8803"/>
              <a:gd name="connsiteX12" fmla="*/ 5656 w 10000"/>
              <a:gd name="connsiteY12" fmla="*/ 6677 h 8803"/>
              <a:gd name="connsiteX13" fmla="*/ 6311 w 10000"/>
              <a:gd name="connsiteY13" fmla="*/ 6677 h 8803"/>
              <a:gd name="connsiteX14" fmla="*/ 6749 w 10000"/>
              <a:gd name="connsiteY14" fmla="*/ 6436 h 8803"/>
              <a:gd name="connsiteX15" fmla="*/ 7404 w 10000"/>
              <a:gd name="connsiteY15" fmla="*/ 5960 h 8803"/>
              <a:gd name="connsiteX16" fmla="*/ 7623 w 10000"/>
              <a:gd name="connsiteY16" fmla="*/ 5717 h 8803"/>
              <a:gd name="connsiteX17" fmla="*/ 7814 w 10000"/>
              <a:gd name="connsiteY17" fmla="*/ 5237 h 8803"/>
              <a:gd name="connsiteX18" fmla="*/ 8033 w 10000"/>
              <a:gd name="connsiteY18" fmla="*/ 4514 h 8803"/>
              <a:gd name="connsiteX19" fmla="*/ 8252 w 10000"/>
              <a:gd name="connsiteY19" fmla="*/ 3806 h 8803"/>
              <a:gd name="connsiteX20" fmla="*/ 8470 w 10000"/>
              <a:gd name="connsiteY20" fmla="*/ 3083 h 8803"/>
              <a:gd name="connsiteX21" fmla="*/ 8470 w 10000"/>
              <a:gd name="connsiteY21" fmla="*/ 2366 h 8803"/>
              <a:gd name="connsiteX22" fmla="*/ 8470 w 10000"/>
              <a:gd name="connsiteY22" fmla="*/ 1643 h 8803"/>
              <a:gd name="connsiteX23" fmla="*/ 8688 w 10000"/>
              <a:gd name="connsiteY23" fmla="*/ 958 h 8803"/>
              <a:gd name="connsiteX24" fmla="*/ 8688 w 10000"/>
              <a:gd name="connsiteY24" fmla="*/ 716 h 8803"/>
              <a:gd name="connsiteX25" fmla="*/ 8907 w 10000"/>
              <a:gd name="connsiteY25" fmla="*/ 478 h 8803"/>
              <a:gd name="connsiteX26" fmla="*/ 8907 w 10000"/>
              <a:gd name="connsiteY26" fmla="*/ 478 h 8803"/>
              <a:gd name="connsiteX27" fmla="*/ 8907 w 10000"/>
              <a:gd name="connsiteY27" fmla="*/ 716 h 8803"/>
              <a:gd name="connsiteX28" fmla="*/ 8907 w 10000"/>
              <a:gd name="connsiteY28" fmla="*/ 958 h 8803"/>
              <a:gd name="connsiteX29" fmla="*/ 8907 w 10000"/>
              <a:gd name="connsiteY29" fmla="*/ 1165 h 8803"/>
              <a:gd name="connsiteX30" fmla="*/ 9125 w 10000"/>
              <a:gd name="connsiteY30" fmla="*/ 1406 h 8803"/>
              <a:gd name="connsiteX31" fmla="*/ 9125 w 10000"/>
              <a:gd name="connsiteY31" fmla="*/ 1884 h 8803"/>
              <a:gd name="connsiteX32" fmla="*/ 9125 w 10000"/>
              <a:gd name="connsiteY32" fmla="*/ 2366 h 8803"/>
              <a:gd name="connsiteX33" fmla="*/ 9345 w 10000"/>
              <a:gd name="connsiteY33" fmla="*/ 2845 h 8803"/>
              <a:gd name="connsiteX34" fmla="*/ 9345 w 10000"/>
              <a:gd name="connsiteY34" fmla="*/ 4040 h 8803"/>
              <a:gd name="connsiteX35" fmla="*/ 9563 w 10000"/>
              <a:gd name="connsiteY35" fmla="*/ 5002 h 8803"/>
              <a:gd name="connsiteX36" fmla="*/ 9782 w 10000"/>
              <a:gd name="connsiteY36" fmla="*/ 5717 h 8803"/>
              <a:gd name="connsiteX37" fmla="*/ 10000 w 10000"/>
              <a:gd name="connsiteY37" fmla="*/ 6196 h 8803"/>
              <a:gd name="connsiteX38" fmla="*/ 10000 w 10000"/>
              <a:gd name="connsiteY38" fmla="*/ 6436 h 8803"/>
              <a:gd name="connsiteX39" fmla="*/ 10000 w 10000"/>
              <a:gd name="connsiteY39" fmla="*/ 6677 h 8803"/>
              <a:gd name="connsiteX40" fmla="*/ 10000 w 10000"/>
              <a:gd name="connsiteY40" fmla="*/ 6885 h 8803"/>
              <a:gd name="connsiteX41" fmla="*/ 9782 w 10000"/>
              <a:gd name="connsiteY41" fmla="*/ 7128 h 8803"/>
              <a:gd name="connsiteX42" fmla="*/ 9563 w 10000"/>
              <a:gd name="connsiteY42" fmla="*/ 7364 h 8803"/>
              <a:gd name="connsiteX43" fmla="*/ 9345 w 10000"/>
              <a:gd name="connsiteY43" fmla="*/ 7605 h 8803"/>
              <a:gd name="connsiteX44" fmla="*/ 8907 w 10000"/>
              <a:gd name="connsiteY44" fmla="*/ 7843 h 8803"/>
              <a:gd name="connsiteX45" fmla="*/ 8470 w 10000"/>
              <a:gd name="connsiteY45" fmla="*/ 8080 h 8803"/>
              <a:gd name="connsiteX46" fmla="*/ 7623 w 10000"/>
              <a:gd name="connsiteY46" fmla="*/ 8565 h 8803"/>
              <a:gd name="connsiteX47" fmla="*/ 6749 w 10000"/>
              <a:gd name="connsiteY47" fmla="*/ 8803 h 8803"/>
              <a:gd name="connsiteX48" fmla="*/ 5874 w 10000"/>
              <a:gd name="connsiteY48" fmla="*/ 8803 h 8803"/>
              <a:gd name="connsiteX49" fmla="*/ 5219 w 10000"/>
              <a:gd name="connsiteY49" fmla="*/ 8803 h 8803"/>
              <a:gd name="connsiteX50" fmla="*/ 4563 w 10000"/>
              <a:gd name="connsiteY50" fmla="*/ 8803 h 8803"/>
              <a:gd name="connsiteX51" fmla="*/ 4126 w 10000"/>
              <a:gd name="connsiteY51" fmla="*/ 8803 h 8803"/>
              <a:gd name="connsiteX52" fmla="*/ 3469 w 10000"/>
              <a:gd name="connsiteY52" fmla="*/ 8803 h 8803"/>
              <a:gd name="connsiteX53" fmla="*/ 3033 w 10000"/>
              <a:gd name="connsiteY53" fmla="*/ 8565 h 8803"/>
              <a:gd name="connsiteX54" fmla="*/ 2596 w 10000"/>
              <a:gd name="connsiteY54" fmla="*/ 8565 h 8803"/>
              <a:gd name="connsiteX55" fmla="*/ 2186 w 10000"/>
              <a:gd name="connsiteY55" fmla="*/ 8325 h 8803"/>
              <a:gd name="connsiteX56" fmla="*/ 1748 w 10000"/>
              <a:gd name="connsiteY56" fmla="*/ 8080 h 8803"/>
              <a:gd name="connsiteX57" fmla="*/ 1530 w 10000"/>
              <a:gd name="connsiteY57" fmla="*/ 7843 h 8803"/>
              <a:gd name="connsiteX58" fmla="*/ 1093 w 10000"/>
              <a:gd name="connsiteY58" fmla="*/ 7364 h 8803"/>
              <a:gd name="connsiteX59" fmla="*/ 875 w 10000"/>
              <a:gd name="connsiteY59" fmla="*/ 6885 h 8803"/>
              <a:gd name="connsiteX60" fmla="*/ 655 w 10000"/>
              <a:gd name="connsiteY60" fmla="*/ 6196 h 8803"/>
              <a:gd name="connsiteX61" fmla="*/ 437 w 10000"/>
              <a:gd name="connsiteY61" fmla="*/ 5717 h 8803"/>
              <a:gd name="connsiteX62" fmla="*/ 218 w 10000"/>
              <a:gd name="connsiteY62" fmla="*/ 5237 h 8803"/>
              <a:gd name="connsiteX63" fmla="*/ 218 w 10000"/>
              <a:gd name="connsiteY63" fmla="*/ 4763 h 8803"/>
              <a:gd name="connsiteX64" fmla="*/ 0 w 10000"/>
              <a:gd name="connsiteY64" fmla="*/ 4279 h 8803"/>
              <a:gd name="connsiteX65" fmla="*/ 0 w 10000"/>
              <a:gd name="connsiteY65" fmla="*/ 3565 h 8803"/>
              <a:gd name="connsiteX66" fmla="*/ 0 w 10000"/>
              <a:gd name="connsiteY66" fmla="*/ 3083 h 8803"/>
              <a:gd name="connsiteX67" fmla="*/ 0 w 10000"/>
              <a:gd name="connsiteY67" fmla="*/ 2122 h 8803"/>
              <a:gd name="connsiteX68" fmla="*/ 0 w 10000"/>
              <a:gd name="connsiteY68" fmla="*/ 1406 h 8803"/>
              <a:gd name="connsiteX69" fmla="*/ 0 w 10000"/>
              <a:gd name="connsiteY69" fmla="*/ 478 h 8803"/>
              <a:gd name="connsiteX0" fmla="*/ 1093 w 10000"/>
              <a:gd name="connsiteY0" fmla="*/ 2145 h 9457"/>
              <a:gd name="connsiteX1" fmla="*/ 1093 w 10000"/>
              <a:gd name="connsiteY1" fmla="*/ 3231 h 9457"/>
              <a:gd name="connsiteX2" fmla="*/ 1311 w 10000"/>
              <a:gd name="connsiteY2" fmla="*/ 4318 h 9457"/>
              <a:gd name="connsiteX3" fmla="*/ 1530 w 10000"/>
              <a:gd name="connsiteY3" fmla="*/ 5139 h 9457"/>
              <a:gd name="connsiteX4" fmla="*/ 1748 w 10000"/>
              <a:gd name="connsiteY4" fmla="*/ 5951 h 9457"/>
              <a:gd name="connsiteX5" fmla="*/ 1967 w 10000"/>
              <a:gd name="connsiteY5" fmla="*/ 6227 h 9457"/>
              <a:gd name="connsiteX6" fmla="*/ 2405 w 10000"/>
              <a:gd name="connsiteY6" fmla="*/ 6768 h 9457"/>
              <a:gd name="connsiteX7" fmla="*/ 3033 w 10000"/>
              <a:gd name="connsiteY7" fmla="*/ 6768 h 9457"/>
              <a:gd name="connsiteX8" fmla="*/ 3689 w 10000"/>
              <a:gd name="connsiteY8" fmla="*/ 7042 h 9457"/>
              <a:gd name="connsiteX9" fmla="*/ 4344 w 10000"/>
              <a:gd name="connsiteY9" fmla="*/ 7042 h 9457"/>
              <a:gd name="connsiteX10" fmla="*/ 4999 w 10000"/>
              <a:gd name="connsiteY10" fmla="*/ 7042 h 9457"/>
              <a:gd name="connsiteX11" fmla="*/ 5656 w 10000"/>
              <a:gd name="connsiteY11" fmla="*/ 7042 h 9457"/>
              <a:gd name="connsiteX12" fmla="*/ 6311 w 10000"/>
              <a:gd name="connsiteY12" fmla="*/ 7042 h 9457"/>
              <a:gd name="connsiteX13" fmla="*/ 6749 w 10000"/>
              <a:gd name="connsiteY13" fmla="*/ 6768 h 9457"/>
              <a:gd name="connsiteX14" fmla="*/ 7404 w 10000"/>
              <a:gd name="connsiteY14" fmla="*/ 6227 h 9457"/>
              <a:gd name="connsiteX15" fmla="*/ 7623 w 10000"/>
              <a:gd name="connsiteY15" fmla="*/ 5951 h 9457"/>
              <a:gd name="connsiteX16" fmla="*/ 7814 w 10000"/>
              <a:gd name="connsiteY16" fmla="*/ 5406 h 9457"/>
              <a:gd name="connsiteX17" fmla="*/ 8033 w 10000"/>
              <a:gd name="connsiteY17" fmla="*/ 4585 h 9457"/>
              <a:gd name="connsiteX18" fmla="*/ 8252 w 10000"/>
              <a:gd name="connsiteY18" fmla="*/ 3781 h 9457"/>
              <a:gd name="connsiteX19" fmla="*/ 8470 w 10000"/>
              <a:gd name="connsiteY19" fmla="*/ 2959 h 9457"/>
              <a:gd name="connsiteX20" fmla="*/ 8470 w 10000"/>
              <a:gd name="connsiteY20" fmla="*/ 2145 h 9457"/>
              <a:gd name="connsiteX21" fmla="*/ 8470 w 10000"/>
              <a:gd name="connsiteY21" fmla="*/ 1323 h 9457"/>
              <a:gd name="connsiteX22" fmla="*/ 8688 w 10000"/>
              <a:gd name="connsiteY22" fmla="*/ 545 h 9457"/>
              <a:gd name="connsiteX23" fmla="*/ 8688 w 10000"/>
              <a:gd name="connsiteY23" fmla="*/ 270 h 9457"/>
              <a:gd name="connsiteX24" fmla="*/ 8907 w 10000"/>
              <a:gd name="connsiteY24" fmla="*/ 0 h 9457"/>
              <a:gd name="connsiteX25" fmla="*/ 8907 w 10000"/>
              <a:gd name="connsiteY25" fmla="*/ 0 h 9457"/>
              <a:gd name="connsiteX26" fmla="*/ 8907 w 10000"/>
              <a:gd name="connsiteY26" fmla="*/ 270 h 9457"/>
              <a:gd name="connsiteX27" fmla="*/ 8907 w 10000"/>
              <a:gd name="connsiteY27" fmla="*/ 545 h 9457"/>
              <a:gd name="connsiteX28" fmla="*/ 8907 w 10000"/>
              <a:gd name="connsiteY28" fmla="*/ 780 h 9457"/>
              <a:gd name="connsiteX29" fmla="*/ 9125 w 10000"/>
              <a:gd name="connsiteY29" fmla="*/ 1054 h 9457"/>
              <a:gd name="connsiteX30" fmla="*/ 9125 w 10000"/>
              <a:gd name="connsiteY30" fmla="*/ 1597 h 9457"/>
              <a:gd name="connsiteX31" fmla="*/ 9125 w 10000"/>
              <a:gd name="connsiteY31" fmla="*/ 2145 h 9457"/>
              <a:gd name="connsiteX32" fmla="*/ 9345 w 10000"/>
              <a:gd name="connsiteY32" fmla="*/ 2689 h 9457"/>
              <a:gd name="connsiteX33" fmla="*/ 9345 w 10000"/>
              <a:gd name="connsiteY33" fmla="*/ 4046 h 9457"/>
              <a:gd name="connsiteX34" fmla="*/ 9563 w 10000"/>
              <a:gd name="connsiteY34" fmla="*/ 5139 h 9457"/>
              <a:gd name="connsiteX35" fmla="*/ 9782 w 10000"/>
              <a:gd name="connsiteY35" fmla="*/ 5951 h 9457"/>
              <a:gd name="connsiteX36" fmla="*/ 10000 w 10000"/>
              <a:gd name="connsiteY36" fmla="*/ 6496 h 9457"/>
              <a:gd name="connsiteX37" fmla="*/ 10000 w 10000"/>
              <a:gd name="connsiteY37" fmla="*/ 6768 h 9457"/>
              <a:gd name="connsiteX38" fmla="*/ 10000 w 10000"/>
              <a:gd name="connsiteY38" fmla="*/ 7042 h 9457"/>
              <a:gd name="connsiteX39" fmla="*/ 10000 w 10000"/>
              <a:gd name="connsiteY39" fmla="*/ 7278 h 9457"/>
              <a:gd name="connsiteX40" fmla="*/ 9782 w 10000"/>
              <a:gd name="connsiteY40" fmla="*/ 7554 h 9457"/>
              <a:gd name="connsiteX41" fmla="*/ 9563 w 10000"/>
              <a:gd name="connsiteY41" fmla="*/ 7822 h 9457"/>
              <a:gd name="connsiteX42" fmla="*/ 9345 w 10000"/>
              <a:gd name="connsiteY42" fmla="*/ 8096 h 9457"/>
              <a:gd name="connsiteX43" fmla="*/ 8907 w 10000"/>
              <a:gd name="connsiteY43" fmla="*/ 8366 h 9457"/>
              <a:gd name="connsiteX44" fmla="*/ 8470 w 10000"/>
              <a:gd name="connsiteY44" fmla="*/ 8636 h 9457"/>
              <a:gd name="connsiteX45" fmla="*/ 7623 w 10000"/>
              <a:gd name="connsiteY45" fmla="*/ 9187 h 9457"/>
              <a:gd name="connsiteX46" fmla="*/ 6749 w 10000"/>
              <a:gd name="connsiteY46" fmla="*/ 9457 h 9457"/>
              <a:gd name="connsiteX47" fmla="*/ 5874 w 10000"/>
              <a:gd name="connsiteY47" fmla="*/ 9457 h 9457"/>
              <a:gd name="connsiteX48" fmla="*/ 5219 w 10000"/>
              <a:gd name="connsiteY48" fmla="*/ 9457 h 9457"/>
              <a:gd name="connsiteX49" fmla="*/ 4563 w 10000"/>
              <a:gd name="connsiteY49" fmla="*/ 9457 h 9457"/>
              <a:gd name="connsiteX50" fmla="*/ 4126 w 10000"/>
              <a:gd name="connsiteY50" fmla="*/ 9457 h 9457"/>
              <a:gd name="connsiteX51" fmla="*/ 3469 w 10000"/>
              <a:gd name="connsiteY51" fmla="*/ 9457 h 9457"/>
              <a:gd name="connsiteX52" fmla="*/ 3033 w 10000"/>
              <a:gd name="connsiteY52" fmla="*/ 9187 h 9457"/>
              <a:gd name="connsiteX53" fmla="*/ 2596 w 10000"/>
              <a:gd name="connsiteY53" fmla="*/ 9187 h 9457"/>
              <a:gd name="connsiteX54" fmla="*/ 2186 w 10000"/>
              <a:gd name="connsiteY54" fmla="*/ 8914 h 9457"/>
              <a:gd name="connsiteX55" fmla="*/ 1748 w 10000"/>
              <a:gd name="connsiteY55" fmla="*/ 8636 h 9457"/>
              <a:gd name="connsiteX56" fmla="*/ 1530 w 10000"/>
              <a:gd name="connsiteY56" fmla="*/ 8366 h 9457"/>
              <a:gd name="connsiteX57" fmla="*/ 1093 w 10000"/>
              <a:gd name="connsiteY57" fmla="*/ 7822 h 9457"/>
              <a:gd name="connsiteX58" fmla="*/ 875 w 10000"/>
              <a:gd name="connsiteY58" fmla="*/ 7278 h 9457"/>
              <a:gd name="connsiteX59" fmla="*/ 655 w 10000"/>
              <a:gd name="connsiteY59" fmla="*/ 6496 h 9457"/>
              <a:gd name="connsiteX60" fmla="*/ 437 w 10000"/>
              <a:gd name="connsiteY60" fmla="*/ 5951 h 9457"/>
              <a:gd name="connsiteX61" fmla="*/ 218 w 10000"/>
              <a:gd name="connsiteY61" fmla="*/ 5406 h 9457"/>
              <a:gd name="connsiteX62" fmla="*/ 218 w 10000"/>
              <a:gd name="connsiteY62" fmla="*/ 4868 h 9457"/>
              <a:gd name="connsiteX63" fmla="*/ 0 w 10000"/>
              <a:gd name="connsiteY63" fmla="*/ 4318 h 9457"/>
              <a:gd name="connsiteX64" fmla="*/ 0 w 10000"/>
              <a:gd name="connsiteY64" fmla="*/ 3507 h 9457"/>
              <a:gd name="connsiteX65" fmla="*/ 0 w 10000"/>
              <a:gd name="connsiteY65" fmla="*/ 2959 h 9457"/>
              <a:gd name="connsiteX66" fmla="*/ 0 w 10000"/>
              <a:gd name="connsiteY66" fmla="*/ 1868 h 9457"/>
              <a:gd name="connsiteX67" fmla="*/ 0 w 10000"/>
              <a:gd name="connsiteY67" fmla="*/ 1054 h 9457"/>
              <a:gd name="connsiteX68" fmla="*/ 0 w 10000"/>
              <a:gd name="connsiteY68" fmla="*/ 0 h 9457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67" fmla="*/ 0 w 10000"/>
              <a:gd name="connsiteY67" fmla="*/ 111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66" fmla="*/ 0 w 10000"/>
              <a:gd name="connsiteY66" fmla="*/ 1975 h 10000"/>
              <a:gd name="connsiteX0" fmla="*/ 1093 w 10000"/>
              <a:gd name="connsiteY0" fmla="*/ 2268 h 10000"/>
              <a:gd name="connsiteX1" fmla="*/ 1093 w 10000"/>
              <a:gd name="connsiteY1" fmla="*/ 3417 h 10000"/>
              <a:gd name="connsiteX2" fmla="*/ 1311 w 10000"/>
              <a:gd name="connsiteY2" fmla="*/ 4566 h 10000"/>
              <a:gd name="connsiteX3" fmla="*/ 1530 w 10000"/>
              <a:gd name="connsiteY3" fmla="*/ 5434 h 10000"/>
              <a:gd name="connsiteX4" fmla="*/ 1748 w 10000"/>
              <a:gd name="connsiteY4" fmla="*/ 6293 h 10000"/>
              <a:gd name="connsiteX5" fmla="*/ 1967 w 10000"/>
              <a:gd name="connsiteY5" fmla="*/ 6585 h 10000"/>
              <a:gd name="connsiteX6" fmla="*/ 2405 w 10000"/>
              <a:gd name="connsiteY6" fmla="*/ 7157 h 10000"/>
              <a:gd name="connsiteX7" fmla="*/ 3033 w 10000"/>
              <a:gd name="connsiteY7" fmla="*/ 7157 h 10000"/>
              <a:gd name="connsiteX8" fmla="*/ 3689 w 10000"/>
              <a:gd name="connsiteY8" fmla="*/ 7446 h 10000"/>
              <a:gd name="connsiteX9" fmla="*/ 4344 w 10000"/>
              <a:gd name="connsiteY9" fmla="*/ 7446 h 10000"/>
              <a:gd name="connsiteX10" fmla="*/ 4999 w 10000"/>
              <a:gd name="connsiteY10" fmla="*/ 7446 h 10000"/>
              <a:gd name="connsiteX11" fmla="*/ 5656 w 10000"/>
              <a:gd name="connsiteY11" fmla="*/ 7446 h 10000"/>
              <a:gd name="connsiteX12" fmla="*/ 6311 w 10000"/>
              <a:gd name="connsiteY12" fmla="*/ 7446 h 10000"/>
              <a:gd name="connsiteX13" fmla="*/ 6749 w 10000"/>
              <a:gd name="connsiteY13" fmla="*/ 7157 h 10000"/>
              <a:gd name="connsiteX14" fmla="*/ 7404 w 10000"/>
              <a:gd name="connsiteY14" fmla="*/ 6585 h 10000"/>
              <a:gd name="connsiteX15" fmla="*/ 7623 w 10000"/>
              <a:gd name="connsiteY15" fmla="*/ 6293 h 10000"/>
              <a:gd name="connsiteX16" fmla="*/ 7814 w 10000"/>
              <a:gd name="connsiteY16" fmla="*/ 5716 h 10000"/>
              <a:gd name="connsiteX17" fmla="*/ 8033 w 10000"/>
              <a:gd name="connsiteY17" fmla="*/ 4848 h 10000"/>
              <a:gd name="connsiteX18" fmla="*/ 8252 w 10000"/>
              <a:gd name="connsiteY18" fmla="*/ 3998 h 10000"/>
              <a:gd name="connsiteX19" fmla="*/ 8470 w 10000"/>
              <a:gd name="connsiteY19" fmla="*/ 3129 h 10000"/>
              <a:gd name="connsiteX20" fmla="*/ 8470 w 10000"/>
              <a:gd name="connsiteY20" fmla="*/ 2268 h 10000"/>
              <a:gd name="connsiteX21" fmla="*/ 8470 w 10000"/>
              <a:gd name="connsiteY21" fmla="*/ 1399 h 10000"/>
              <a:gd name="connsiteX22" fmla="*/ 8688 w 10000"/>
              <a:gd name="connsiteY22" fmla="*/ 576 h 10000"/>
              <a:gd name="connsiteX23" fmla="*/ 8688 w 10000"/>
              <a:gd name="connsiteY23" fmla="*/ 286 h 10000"/>
              <a:gd name="connsiteX24" fmla="*/ 8907 w 10000"/>
              <a:gd name="connsiteY24" fmla="*/ 0 h 10000"/>
              <a:gd name="connsiteX25" fmla="*/ 8907 w 10000"/>
              <a:gd name="connsiteY25" fmla="*/ 0 h 10000"/>
              <a:gd name="connsiteX26" fmla="*/ 8907 w 10000"/>
              <a:gd name="connsiteY26" fmla="*/ 286 h 10000"/>
              <a:gd name="connsiteX27" fmla="*/ 8907 w 10000"/>
              <a:gd name="connsiteY27" fmla="*/ 576 h 10000"/>
              <a:gd name="connsiteX28" fmla="*/ 8907 w 10000"/>
              <a:gd name="connsiteY28" fmla="*/ 825 h 10000"/>
              <a:gd name="connsiteX29" fmla="*/ 9125 w 10000"/>
              <a:gd name="connsiteY29" fmla="*/ 1115 h 10000"/>
              <a:gd name="connsiteX30" fmla="*/ 9125 w 10000"/>
              <a:gd name="connsiteY30" fmla="*/ 1689 h 10000"/>
              <a:gd name="connsiteX31" fmla="*/ 9125 w 10000"/>
              <a:gd name="connsiteY31" fmla="*/ 2268 h 10000"/>
              <a:gd name="connsiteX32" fmla="*/ 9345 w 10000"/>
              <a:gd name="connsiteY32" fmla="*/ 2843 h 10000"/>
              <a:gd name="connsiteX33" fmla="*/ 9345 w 10000"/>
              <a:gd name="connsiteY33" fmla="*/ 4278 h 10000"/>
              <a:gd name="connsiteX34" fmla="*/ 9563 w 10000"/>
              <a:gd name="connsiteY34" fmla="*/ 5434 h 10000"/>
              <a:gd name="connsiteX35" fmla="*/ 9782 w 10000"/>
              <a:gd name="connsiteY35" fmla="*/ 6293 h 10000"/>
              <a:gd name="connsiteX36" fmla="*/ 10000 w 10000"/>
              <a:gd name="connsiteY36" fmla="*/ 6869 h 10000"/>
              <a:gd name="connsiteX37" fmla="*/ 10000 w 10000"/>
              <a:gd name="connsiteY37" fmla="*/ 7157 h 10000"/>
              <a:gd name="connsiteX38" fmla="*/ 10000 w 10000"/>
              <a:gd name="connsiteY38" fmla="*/ 7446 h 10000"/>
              <a:gd name="connsiteX39" fmla="*/ 10000 w 10000"/>
              <a:gd name="connsiteY39" fmla="*/ 7696 h 10000"/>
              <a:gd name="connsiteX40" fmla="*/ 9782 w 10000"/>
              <a:gd name="connsiteY40" fmla="*/ 7988 h 10000"/>
              <a:gd name="connsiteX41" fmla="*/ 9563 w 10000"/>
              <a:gd name="connsiteY41" fmla="*/ 8271 h 10000"/>
              <a:gd name="connsiteX42" fmla="*/ 9345 w 10000"/>
              <a:gd name="connsiteY42" fmla="*/ 8561 h 10000"/>
              <a:gd name="connsiteX43" fmla="*/ 8907 w 10000"/>
              <a:gd name="connsiteY43" fmla="*/ 8846 h 10000"/>
              <a:gd name="connsiteX44" fmla="*/ 8470 w 10000"/>
              <a:gd name="connsiteY44" fmla="*/ 9132 h 10000"/>
              <a:gd name="connsiteX45" fmla="*/ 7623 w 10000"/>
              <a:gd name="connsiteY45" fmla="*/ 9714 h 10000"/>
              <a:gd name="connsiteX46" fmla="*/ 6749 w 10000"/>
              <a:gd name="connsiteY46" fmla="*/ 10000 h 10000"/>
              <a:gd name="connsiteX47" fmla="*/ 5874 w 10000"/>
              <a:gd name="connsiteY47" fmla="*/ 10000 h 10000"/>
              <a:gd name="connsiteX48" fmla="*/ 5219 w 10000"/>
              <a:gd name="connsiteY48" fmla="*/ 10000 h 10000"/>
              <a:gd name="connsiteX49" fmla="*/ 4563 w 10000"/>
              <a:gd name="connsiteY49" fmla="*/ 10000 h 10000"/>
              <a:gd name="connsiteX50" fmla="*/ 4126 w 10000"/>
              <a:gd name="connsiteY50" fmla="*/ 10000 h 10000"/>
              <a:gd name="connsiteX51" fmla="*/ 3469 w 10000"/>
              <a:gd name="connsiteY51" fmla="*/ 10000 h 10000"/>
              <a:gd name="connsiteX52" fmla="*/ 3033 w 10000"/>
              <a:gd name="connsiteY52" fmla="*/ 9714 h 10000"/>
              <a:gd name="connsiteX53" fmla="*/ 2596 w 10000"/>
              <a:gd name="connsiteY53" fmla="*/ 9714 h 10000"/>
              <a:gd name="connsiteX54" fmla="*/ 2186 w 10000"/>
              <a:gd name="connsiteY54" fmla="*/ 9426 h 10000"/>
              <a:gd name="connsiteX55" fmla="*/ 1748 w 10000"/>
              <a:gd name="connsiteY55" fmla="*/ 9132 h 10000"/>
              <a:gd name="connsiteX56" fmla="*/ 1530 w 10000"/>
              <a:gd name="connsiteY56" fmla="*/ 8846 h 10000"/>
              <a:gd name="connsiteX57" fmla="*/ 1093 w 10000"/>
              <a:gd name="connsiteY57" fmla="*/ 8271 h 10000"/>
              <a:gd name="connsiteX58" fmla="*/ 875 w 10000"/>
              <a:gd name="connsiteY58" fmla="*/ 7696 h 10000"/>
              <a:gd name="connsiteX59" fmla="*/ 655 w 10000"/>
              <a:gd name="connsiteY59" fmla="*/ 6869 h 10000"/>
              <a:gd name="connsiteX60" fmla="*/ 437 w 10000"/>
              <a:gd name="connsiteY60" fmla="*/ 6293 h 10000"/>
              <a:gd name="connsiteX61" fmla="*/ 218 w 10000"/>
              <a:gd name="connsiteY61" fmla="*/ 5716 h 10000"/>
              <a:gd name="connsiteX62" fmla="*/ 218 w 10000"/>
              <a:gd name="connsiteY62" fmla="*/ 5148 h 10000"/>
              <a:gd name="connsiteX63" fmla="*/ 0 w 10000"/>
              <a:gd name="connsiteY63" fmla="*/ 4566 h 10000"/>
              <a:gd name="connsiteX64" fmla="*/ 0 w 10000"/>
              <a:gd name="connsiteY64" fmla="*/ 3708 h 10000"/>
              <a:gd name="connsiteX65" fmla="*/ 0 w 10000"/>
              <a:gd name="connsiteY65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64" fmla="*/ 0 w 10000"/>
              <a:gd name="connsiteY64" fmla="*/ 3129 h 10000"/>
              <a:gd name="connsiteX0" fmla="*/ 1093 w 10000"/>
              <a:gd name="connsiteY0" fmla="*/ 3417 h 10000"/>
              <a:gd name="connsiteX1" fmla="*/ 1311 w 10000"/>
              <a:gd name="connsiteY1" fmla="*/ 4566 h 10000"/>
              <a:gd name="connsiteX2" fmla="*/ 1530 w 10000"/>
              <a:gd name="connsiteY2" fmla="*/ 5434 h 10000"/>
              <a:gd name="connsiteX3" fmla="*/ 1748 w 10000"/>
              <a:gd name="connsiteY3" fmla="*/ 6293 h 10000"/>
              <a:gd name="connsiteX4" fmla="*/ 1967 w 10000"/>
              <a:gd name="connsiteY4" fmla="*/ 6585 h 10000"/>
              <a:gd name="connsiteX5" fmla="*/ 2405 w 10000"/>
              <a:gd name="connsiteY5" fmla="*/ 7157 h 10000"/>
              <a:gd name="connsiteX6" fmla="*/ 3033 w 10000"/>
              <a:gd name="connsiteY6" fmla="*/ 7157 h 10000"/>
              <a:gd name="connsiteX7" fmla="*/ 3689 w 10000"/>
              <a:gd name="connsiteY7" fmla="*/ 7446 h 10000"/>
              <a:gd name="connsiteX8" fmla="*/ 4344 w 10000"/>
              <a:gd name="connsiteY8" fmla="*/ 7446 h 10000"/>
              <a:gd name="connsiteX9" fmla="*/ 4999 w 10000"/>
              <a:gd name="connsiteY9" fmla="*/ 7446 h 10000"/>
              <a:gd name="connsiteX10" fmla="*/ 5656 w 10000"/>
              <a:gd name="connsiteY10" fmla="*/ 7446 h 10000"/>
              <a:gd name="connsiteX11" fmla="*/ 6311 w 10000"/>
              <a:gd name="connsiteY11" fmla="*/ 7446 h 10000"/>
              <a:gd name="connsiteX12" fmla="*/ 6749 w 10000"/>
              <a:gd name="connsiteY12" fmla="*/ 7157 h 10000"/>
              <a:gd name="connsiteX13" fmla="*/ 7404 w 10000"/>
              <a:gd name="connsiteY13" fmla="*/ 6585 h 10000"/>
              <a:gd name="connsiteX14" fmla="*/ 7623 w 10000"/>
              <a:gd name="connsiteY14" fmla="*/ 6293 h 10000"/>
              <a:gd name="connsiteX15" fmla="*/ 7814 w 10000"/>
              <a:gd name="connsiteY15" fmla="*/ 5716 h 10000"/>
              <a:gd name="connsiteX16" fmla="*/ 8033 w 10000"/>
              <a:gd name="connsiteY16" fmla="*/ 4848 h 10000"/>
              <a:gd name="connsiteX17" fmla="*/ 8252 w 10000"/>
              <a:gd name="connsiteY17" fmla="*/ 3998 h 10000"/>
              <a:gd name="connsiteX18" fmla="*/ 8470 w 10000"/>
              <a:gd name="connsiteY18" fmla="*/ 3129 h 10000"/>
              <a:gd name="connsiteX19" fmla="*/ 8470 w 10000"/>
              <a:gd name="connsiteY19" fmla="*/ 2268 h 10000"/>
              <a:gd name="connsiteX20" fmla="*/ 8470 w 10000"/>
              <a:gd name="connsiteY20" fmla="*/ 1399 h 10000"/>
              <a:gd name="connsiteX21" fmla="*/ 8688 w 10000"/>
              <a:gd name="connsiteY21" fmla="*/ 576 h 10000"/>
              <a:gd name="connsiteX22" fmla="*/ 8688 w 10000"/>
              <a:gd name="connsiteY22" fmla="*/ 286 h 10000"/>
              <a:gd name="connsiteX23" fmla="*/ 8907 w 10000"/>
              <a:gd name="connsiteY23" fmla="*/ 0 h 10000"/>
              <a:gd name="connsiteX24" fmla="*/ 8907 w 10000"/>
              <a:gd name="connsiteY24" fmla="*/ 0 h 10000"/>
              <a:gd name="connsiteX25" fmla="*/ 8907 w 10000"/>
              <a:gd name="connsiteY25" fmla="*/ 286 h 10000"/>
              <a:gd name="connsiteX26" fmla="*/ 8907 w 10000"/>
              <a:gd name="connsiteY26" fmla="*/ 576 h 10000"/>
              <a:gd name="connsiteX27" fmla="*/ 8907 w 10000"/>
              <a:gd name="connsiteY27" fmla="*/ 825 h 10000"/>
              <a:gd name="connsiteX28" fmla="*/ 9125 w 10000"/>
              <a:gd name="connsiteY28" fmla="*/ 1115 h 10000"/>
              <a:gd name="connsiteX29" fmla="*/ 9125 w 10000"/>
              <a:gd name="connsiteY29" fmla="*/ 1689 h 10000"/>
              <a:gd name="connsiteX30" fmla="*/ 9125 w 10000"/>
              <a:gd name="connsiteY30" fmla="*/ 2268 h 10000"/>
              <a:gd name="connsiteX31" fmla="*/ 9345 w 10000"/>
              <a:gd name="connsiteY31" fmla="*/ 2843 h 10000"/>
              <a:gd name="connsiteX32" fmla="*/ 9345 w 10000"/>
              <a:gd name="connsiteY32" fmla="*/ 4278 h 10000"/>
              <a:gd name="connsiteX33" fmla="*/ 9563 w 10000"/>
              <a:gd name="connsiteY33" fmla="*/ 5434 h 10000"/>
              <a:gd name="connsiteX34" fmla="*/ 9782 w 10000"/>
              <a:gd name="connsiteY34" fmla="*/ 6293 h 10000"/>
              <a:gd name="connsiteX35" fmla="*/ 10000 w 10000"/>
              <a:gd name="connsiteY35" fmla="*/ 6869 h 10000"/>
              <a:gd name="connsiteX36" fmla="*/ 10000 w 10000"/>
              <a:gd name="connsiteY36" fmla="*/ 7157 h 10000"/>
              <a:gd name="connsiteX37" fmla="*/ 10000 w 10000"/>
              <a:gd name="connsiteY37" fmla="*/ 7446 h 10000"/>
              <a:gd name="connsiteX38" fmla="*/ 10000 w 10000"/>
              <a:gd name="connsiteY38" fmla="*/ 7696 h 10000"/>
              <a:gd name="connsiteX39" fmla="*/ 9782 w 10000"/>
              <a:gd name="connsiteY39" fmla="*/ 7988 h 10000"/>
              <a:gd name="connsiteX40" fmla="*/ 9563 w 10000"/>
              <a:gd name="connsiteY40" fmla="*/ 8271 h 10000"/>
              <a:gd name="connsiteX41" fmla="*/ 9345 w 10000"/>
              <a:gd name="connsiteY41" fmla="*/ 8561 h 10000"/>
              <a:gd name="connsiteX42" fmla="*/ 8907 w 10000"/>
              <a:gd name="connsiteY42" fmla="*/ 8846 h 10000"/>
              <a:gd name="connsiteX43" fmla="*/ 8470 w 10000"/>
              <a:gd name="connsiteY43" fmla="*/ 9132 h 10000"/>
              <a:gd name="connsiteX44" fmla="*/ 7623 w 10000"/>
              <a:gd name="connsiteY44" fmla="*/ 9714 h 10000"/>
              <a:gd name="connsiteX45" fmla="*/ 6749 w 10000"/>
              <a:gd name="connsiteY45" fmla="*/ 10000 h 10000"/>
              <a:gd name="connsiteX46" fmla="*/ 5874 w 10000"/>
              <a:gd name="connsiteY46" fmla="*/ 10000 h 10000"/>
              <a:gd name="connsiteX47" fmla="*/ 5219 w 10000"/>
              <a:gd name="connsiteY47" fmla="*/ 10000 h 10000"/>
              <a:gd name="connsiteX48" fmla="*/ 4563 w 10000"/>
              <a:gd name="connsiteY48" fmla="*/ 10000 h 10000"/>
              <a:gd name="connsiteX49" fmla="*/ 4126 w 10000"/>
              <a:gd name="connsiteY49" fmla="*/ 10000 h 10000"/>
              <a:gd name="connsiteX50" fmla="*/ 3469 w 10000"/>
              <a:gd name="connsiteY50" fmla="*/ 10000 h 10000"/>
              <a:gd name="connsiteX51" fmla="*/ 3033 w 10000"/>
              <a:gd name="connsiteY51" fmla="*/ 9714 h 10000"/>
              <a:gd name="connsiteX52" fmla="*/ 2596 w 10000"/>
              <a:gd name="connsiteY52" fmla="*/ 9714 h 10000"/>
              <a:gd name="connsiteX53" fmla="*/ 2186 w 10000"/>
              <a:gd name="connsiteY53" fmla="*/ 9426 h 10000"/>
              <a:gd name="connsiteX54" fmla="*/ 1748 w 10000"/>
              <a:gd name="connsiteY54" fmla="*/ 9132 h 10000"/>
              <a:gd name="connsiteX55" fmla="*/ 1530 w 10000"/>
              <a:gd name="connsiteY55" fmla="*/ 8846 h 10000"/>
              <a:gd name="connsiteX56" fmla="*/ 1093 w 10000"/>
              <a:gd name="connsiteY56" fmla="*/ 8271 h 10000"/>
              <a:gd name="connsiteX57" fmla="*/ 875 w 10000"/>
              <a:gd name="connsiteY57" fmla="*/ 7696 h 10000"/>
              <a:gd name="connsiteX58" fmla="*/ 655 w 10000"/>
              <a:gd name="connsiteY58" fmla="*/ 6869 h 10000"/>
              <a:gd name="connsiteX59" fmla="*/ 437 w 10000"/>
              <a:gd name="connsiteY59" fmla="*/ 6293 h 10000"/>
              <a:gd name="connsiteX60" fmla="*/ 218 w 10000"/>
              <a:gd name="connsiteY60" fmla="*/ 5716 h 10000"/>
              <a:gd name="connsiteX61" fmla="*/ 218 w 10000"/>
              <a:gd name="connsiteY61" fmla="*/ 5148 h 10000"/>
              <a:gd name="connsiteX62" fmla="*/ 0 w 10000"/>
              <a:gd name="connsiteY62" fmla="*/ 4566 h 10000"/>
              <a:gd name="connsiteX63" fmla="*/ 0 w 10000"/>
              <a:gd name="connsiteY63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62" fmla="*/ 0 w 10000"/>
              <a:gd name="connsiteY62" fmla="*/ 3708 h 10000"/>
              <a:gd name="connsiteX0" fmla="*/ 1311 w 10000"/>
              <a:gd name="connsiteY0" fmla="*/ 4566 h 10000"/>
              <a:gd name="connsiteX1" fmla="*/ 1530 w 10000"/>
              <a:gd name="connsiteY1" fmla="*/ 5434 h 10000"/>
              <a:gd name="connsiteX2" fmla="*/ 1748 w 10000"/>
              <a:gd name="connsiteY2" fmla="*/ 6293 h 10000"/>
              <a:gd name="connsiteX3" fmla="*/ 1967 w 10000"/>
              <a:gd name="connsiteY3" fmla="*/ 6585 h 10000"/>
              <a:gd name="connsiteX4" fmla="*/ 2405 w 10000"/>
              <a:gd name="connsiteY4" fmla="*/ 7157 h 10000"/>
              <a:gd name="connsiteX5" fmla="*/ 3033 w 10000"/>
              <a:gd name="connsiteY5" fmla="*/ 7157 h 10000"/>
              <a:gd name="connsiteX6" fmla="*/ 3689 w 10000"/>
              <a:gd name="connsiteY6" fmla="*/ 7446 h 10000"/>
              <a:gd name="connsiteX7" fmla="*/ 4344 w 10000"/>
              <a:gd name="connsiteY7" fmla="*/ 7446 h 10000"/>
              <a:gd name="connsiteX8" fmla="*/ 4999 w 10000"/>
              <a:gd name="connsiteY8" fmla="*/ 7446 h 10000"/>
              <a:gd name="connsiteX9" fmla="*/ 5656 w 10000"/>
              <a:gd name="connsiteY9" fmla="*/ 7446 h 10000"/>
              <a:gd name="connsiteX10" fmla="*/ 6311 w 10000"/>
              <a:gd name="connsiteY10" fmla="*/ 7446 h 10000"/>
              <a:gd name="connsiteX11" fmla="*/ 6749 w 10000"/>
              <a:gd name="connsiteY11" fmla="*/ 7157 h 10000"/>
              <a:gd name="connsiteX12" fmla="*/ 7404 w 10000"/>
              <a:gd name="connsiteY12" fmla="*/ 6585 h 10000"/>
              <a:gd name="connsiteX13" fmla="*/ 7623 w 10000"/>
              <a:gd name="connsiteY13" fmla="*/ 6293 h 10000"/>
              <a:gd name="connsiteX14" fmla="*/ 7814 w 10000"/>
              <a:gd name="connsiteY14" fmla="*/ 5716 h 10000"/>
              <a:gd name="connsiteX15" fmla="*/ 8033 w 10000"/>
              <a:gd name="connsiteY15" fmla="*/ 4848 h 10000"/>
              <a:gd name="connsiteX16" fmla="*/ 8252 w 10000"/>
              <a:gd name="connsiteY16" fmla="*/ 3998 h 10000"/>
              <a:gd name="connsiteX17" fmla="*/ 8470 w 10000"/>
              <a:gd name="connsiteY17" fmla="*/ 3129 h 10000"/>
              <a:gd name="connsiteX18" fmla="*/ 8470 w 10000"/>
              <a:gd name="connsiteY18" fmla="*/ 2268 h 10000"/>
              <a:gd name="connsiteX19" fmla="*/ 8470 w 10000"/>
              <a:gd name="connsiteY19" fmla="*/ 1399 h 10000"/>
              <a:gd name="connsiteX20" fmla="*/ 8688 w 10000"/>
              <a:gd name="connsiteY20" fmla="*/ 576 h 10000"/>
              <a:gd name="connsiteX21" fmla="*/ 8688 w 10000"/>
              <a:gd name="connsiteY21" fmla="*/ 286 h 10000"/>
              <a:gd name="connsiteX22" fmla="*/ 8907 w 10000"/>
              <a:gd name="connsiteY22" fmla="*/ 0 h 10000"/>
              <a:gd name="connsiteX23" fmla="*/ 8907 w 10000"/>
              <a:gd name="connsiteY23" fmla="*/ 0 h 10000"/>
              <a:gd name="connsiteX24" fmla="*/ 8907 w 10000"/>
              <a:gd name="connsiteY24" fmla="*/ 286 h 10000"/>
              <a:gd name="connsiteX25" fmla="*/ 8907 w 10000"/>
              <a:gd name="connsiteY25" fmla="*/ 576 h 10000"/>
              <a:gd name="connsiteX26" fmla="*/ 8907 w 10000"/>
              <a:gd name="connsiteY26" fmla="*/ 825 h 10000"/>
              <a:gd name="connsiteX27" fmla="*/ 9125 w 10000"/>
              <a:gd name="connsiteY27" fmla="*/ 1115 h 10000"/>
              <a:gd name="connsiteX28" fmla="*/ 9125 w 10000"/>
              <a:gd name="connsiteY28" fmla="*/ 1689 h 10000"/>
              <a:gd name="connsiteX29" fmla="*/ 9125 w 10000"/>
              <a:gd name="connsiteY29" fmla="*/ 2268 h 10000"/>
              <a:gd name="connsiteX30" fmla="*/ 9345 w 10000"/>
              <a:gd name="connsiteY30" fmla="*/ 2843 h 10000"/>
              <a:gd name="connsiteX31" fmla="*/ 9345 w 10000"/>
              <a:gd name="connsiteY31" fmla="*/ 4278 h 10000"/>
              <a:gd name="connsiteX32" fmla="*/ 9563 w 10000"/>
              <a:gd name="connsiteY32" fmla="*/ 5434 h 10000"/>
              <a:gd name="connsiteX33" fmla="*/ 9782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82 w 10000"/>
              <a:gd name="connsiteY38" fmla="*/ 7988 h 10000"/>
              <a:gd name="connsiteX39" fmla="*/ 9563 w 10000"/>
              <a:gd name="connsiteY39" fmla="*/ 8271 h 10000"/>
              <a:gd name="connsiteX40" fmla="*/ 9345 w 10000"/>
              <a:gd name="connsiteY40" fmla="*/ 8561 h 10000"/>
              <a:gd name="connsiteX41" fmla="*/ 8907 w 10000"/>
              <a:gd name="connsiteY41" fmla="*/ 8846 h 10000"/>
              <a:gd name="connsiteX42" fmla="*/ 8470 w 10000"/>
              <a:gd name="connsiteY42" fmla="*/ 9132 h 10000"/>
              <a:gd name="connsiteX43" fmla="*/ 7623 w 10000"/>
              <a:gd name="connsiteY43" fmla="*/ 9714 h 10000"/>
              <a:gd name="connsiteX44" fmla="*/ 6749 w 10000"/>
              <a:gd name="connsiteY44" fmla="*/ 10000 h 10000"/>
              <a:gd name="connsiteX45" fmla="*/ 5874 w 10000"/>
              <a:gd name="connsiteY45" fmla="*/ 10000 h 10000"/>
              <a:gd name="connsiteX46" fmla="*/ 5219 w 10000"/>
              <a:gd name="connsiteY46" fmla="*/ 10000 h 10000"/>
              <a:gd name="connsiteX47" fmla="*/ 4563 w 10000"/>
              <a:gd name="connsiteY47" fmla="*/ 10000 h 10000"/>
              <a:gd name="connsiteX48" fmla="*/ 4126 w 10000"/>
              <a:gd name="connsiteY48" fmla="*/ 10000 h 10000"/>
              <a:gd name="connsiteX49" fmla="*/ 3469 w 10000"/>
              <a:gd name="connsiteY49" fmla="*/ 10000 h 10000"/>
              <a:gd name="connsiteX50" fmla="*/ 3033 w 10000"/>
              <a:gd name="connsiteY50" fmla="*/ 9714 h 10000"/>
              <a:gd name="connsiteX51" fmla="*/ 2596 w 10000"/>
              <a:gd name="connsiteY51" fmla="*/ 9714 h 10000"/>
              <a:gd name="connsiteX52" fmla="*/ 2186 w 10000"/>
              <a:gd name="connsiteY52" fmla="*/ 9426 h 10000"/>
              <a:gd name="connsiteX53" fmla="*/ 1748 w 10000"/>
              <a:gd name="connsiteY53" fmla="*/ 9132 h 10000"/>
              <a:gd name="connsiteX54" fmla="*/ 1530 w 10000"/>
              <a:gd name="connsiteY54" fmla="*/ 8846 h 10000"/>
              <a:gd name="connsiteX55" fmla="*/ 1093 w 10000"/>
              <a:gd name="connsiteY55" fmla="*/ 8271 h 10000"/>
              <a:gd name="connsiteX56" fmla="*/ 875 w 10000"/>
              <a:gd name="connsiteY56" fmla="*/ 7696 h 10000"/>
              <a:gd name="connsiteX57" fmla="*/ 655 w 10000"/>
              <a:gd name="connsiteY57" fmla="*/ 6869 h 10000"/>
              <a:gd name="connsiteX58" fmla="*/ 437 w 10000"/>
              <a:gd name="connsiteY58" fmla="*/ 6293 h 10000"/>
              <a:gd name="connsiteX59" fmla="*/ 218 w 10000"/>
              <a:gd name="connsiteY59" fmla="*/ 5716 h 10000"/>
              <a:gd name="connsiteX60" fmla="*/ 218 w 10000"/>
              <a:gd name="connsiteY60" fmla="*/ 5148 h 10000"/>
              <a:gd name="connsiteX61" fmla="*/ 0 w 10000"/>
              <a:gd name="connsiteY61" fmla="*/ 4566 h 10000"/>
              <a:gd name="connsiteX0" fmla="*/ 1093 w 9782"/>
              <a:gd name="connsiteY0" fmla="*/ 4566 h 10000"/>
              <a:gd name="connsiteX1" fmla="*/ 1312 w 9782"/>
              <a:gd name="connsiteY1" fmla="*/ 5434 h 10000"/>
              <a:gd name="connsiteX2" fmla="*/ 1530 w 9782"/>
              <a:gd name="connsiteY2" fmla="*/ 6293 h 10000"/>
              <a:gd name="connsiteX3" fmla="*/ 1749 w 9782"/>
              <a:gd name="connsiteY3" fmla="*/ 6585 h 10000"/>
              <a:gd name="connsiteX4" fmla="*/ 2187 w 9782"/>
              <a:gd name="connsiteY4" fmla="*/ 7157 h 10000"/>
              <a:gd name="connsiteX5" fmla="*/ 2815 w 9782"/>
              <a:gd name="connsiteY5" fmla="*/ 7157 h 10000"/>
              <a:gd name="connsiteX6" fmla="*/ 3471 w 9782"/>
              <a:gd name="connsiteY6" fmla="*/ 7446 h 10000"/>
              <a:gd name="connsiteX7" fmla="*/ 4126 w 9782"/>
              <a:gd name="connsiteY7" fmla="*/ 7446 h 10000"/>
              <a:gd name="connsiteX8" fmla="*/ 4781 w 9782"/>
              <a:gd name="connsiteY8" fmla="*/ 7446 h 10000"/>
              <a:gd name="connsiteX9" fmla="*/ 5438 w 9782"/>
              <a:gd name="connsiteY9" fmla="*/ 7446 h 10000"/>
              <a:gd name="connsiteX10" fmla="*/ 6093 w 9782"/>
              <a:gd name="connsiteY10" fmla="*/ 7446 h 10000"/>
              <a:gd name="connsiteX11" fmla="*/ 6531 w 9782"/>
              <a:gd name="connsiteY11" fmla="*/ 7157 h 10000"/>
              <a:gd name="connsiteX12" fmla="*/ 7186 w 9782"/>
              <a:gd name="connsiteY12" fmla="*/ 6585 h 10000"/>
              <a:gd name="connsiteX13" fmla="*/ 7405 w 9782"/>
              <a:gd name="connsiteY13" fmla="*/ 6293 h 10000"/>
              <a:gd name="connsiteX14" fmla="*/ 7596 w 9782"/>
              <a:gd name="connsiteY14" fmla="*/ 5716 h 10000"/>
              <a:gd name="connsiteX15" fmla="*/ 7815 w 9782"/>
              <a:gd name="connsiteY15" fmla="*/ 4848 h 10000"/>
              <a:gd name="connsiteX16" fmla="*/ 8034 w 9782"/>
              <a:gd name="connsiteY16" fmla="*/ 3998 h 10000"/>
              <a:gd name="connsiteX17" fmla="*/ 8252 w 9782"/>
              <a:gd name="connsiteY17" fmla="*/ 3129 h 10000"/>
              <a:gd name="connsiteX18" fmla="*/ 8252 w 9782"/>
              <a:gd name="connsiteY18" fmla="*/ 2268 h 10000"/>
              <a:gd name="connsiteX19" fmla="*/ 8252 w 9782"/>
              <a:gd name="connsiteY19" fmla="*/ 1399 h 10000"/>
              <a:gd name="connsiteX20" fmla="*/ 8470 w 9782"/>
              <a:gd name="connsiteY20" fmla="*/ 576 h 10000"/>
              <a:gd name="connsiteX21" fmla="*/ 8470 w 9782"/>
              <a:gd name="connsiteY21" fmla="*/ 286 h 10000"/>
              <a:gd name="connsiteX22" fmla="*/ 8689 w 9782"/>
              <a:gd name="connsiteY22" fmla="*/ 0 h 10000"/>
              <a:gd name="connsiteX23" fmla="*/ 8689 w 9782"/>
              <a:gd name="connsiteY23" fmla="*/ 0 h 10000"/>
              <a:gd name="connsiteX24" fmla="*/ 8689 w 9782"/>
              <a:gd name="connsiteY24" fmla="*/ 286 h 10000"/>
              <a:gd name="connsiteX25" fmla="*/ 8689 w 9782"/>
              <a:gd name="connsiteY25" fmla="*/ 576 h 10000"/>
              <a:gd name="connsiteX26" fmla="*/ 8689 w 9782"/>
              <a:gd name="connsiteY26" fmla="*/ 825 h 10000"/>
              <a:gd name="connsiteX27" fmla="*/ 8907 w 9782"/>
              <a:gd name="connsiteY27" fmla="*/ 1115 h 10000"/>
              <a:gd name="connsiteX28" fmla="*/ 8907 w 9782"/>
              <a:gd name="connsiteY28" fmla="*/ 1689 h 10000"/>
              <a:gd name="connsiteX29" fmla="*/ 8907 w 9782"/>
              <a:gd name="connsiteY29" fmla="*/ 2268 h 10000"/>
              <a:gd name="connsiteX30" fmla="*/ 9127 w 9782"/>
              <a:gd name="connsiteY30" fmla="*/ 2843 h 10000"/>
              <a:gd name="connsiteX31" fmla="*/ 9127 w 9782"/>
              <a:gd name="connsiteY31" fmla="*/ 4278 h 10000"/>
              <a:gd name="connsiteX32" fmla="*/ 9345 w 9782"/>
              <a:gd name="connsiteY32" fmla="*/ 5434 h 10000"/>
              <a:gd name="connsiteX33" fmla="*/ 9564 w 9782"/>
              <a:gd name="connsiteY33" fmla="*/ 6293 h 10000"/>
              <a:gd name="connsiteX34" fmla="*/ 9782 w 9782"/>
              <a:gd name="connsiteY34" fmla="*/ 6869 h 10000"/>
              <a:gd name="connsiteX35" fmla="*/ 9782 w 9782"/>
              <a:gd name="connsiteY35" fmla="*/ 7157 h 10000"/>
              <a:gd name="connsiteX36" fmla="*/ 9782 w 9782"/>
              <a:gd name="connsiteY36" fmla="*/ 7446 h 10000"/>
              <a:gd name="connsiteX37" fmla="*/ 9782 w 9782"/>
              <a:gd name="connsiteY37" fmla="*/ 7696 h 10000"/>
              <a:gd name="connsiteX38" fmla="*/ 9564 w 9782"/>
              <a:gd name="connsiteY38" fmla="*/ 7988 h 10000"/>
              <a:gd name="connsiteX39" fmla="*/ 9345 w 9782"/>
              <a:gd name="connsiteY39" fmla="*/ 8271 h 10000"/>
              <a:gd name="connsiteX40" fmla="*/ 9127 w 9782"/>
              <a:gd name="connsiteY40" fmla="*/ 8561 h 10000"/>
              <a:gd name="connsiteX41" fmla="*/ 8689 w 9782"/>
              <a:gd name="connsiteY41" fmla="*/ 8846 h 10000"/>
              <a:gd name="connsiteX42" fmla="*/ 8252 w 9782"/>
              <a:gd name="connsiteY42" fmla="*/ 9132 h 10000"/>
              <a:gd name="connsiteX43" fmla="*/ 7405 w 9782"/>
              <a:gd name="connsiteY43" fmla="*/ 9714 h 10000"/>
              <a:gd name="connsiteX44" fmla="*/ 6531 w 9782"/>
              <a:gd name="connsiteY44" fmla="*/ 10000 h 10000"/>
              <a:gd name="connsiteX45" fmla="*/ 5656 w 9782"/>
              <a:gd name="connsiteY45" fmla="*/ 10000 h 10000"/>
              <a:gd name="connsiteX46" fmla="*/ 5001 w 9782"/>
              <a:gd name="connsiteY46" fmla="*/ 10000 h 10000"/>
              <a:gd name="connsiteX47" fmla="*/ 4345 w 9782"/>
              <a:gd name="connsiteY47" fmla="*/ 10000 h 10000"/>
              <a:gd name="connsiteX48" fmla="*/ 3908 w 9782"/>
              <a:gd name="connsiteY48" fmla="*/ 10000 h 10000"/>
              <a:gd name="connsiteX49" fmla="*/ 3251 w 9782"/>
              <a:gd name="connsiteY49" fmla="*/ 10000 h 10000"/>
              <a:gd name="connsiteX50" fmla="*/ 2815 w 9782"/>
              <a:gd name="connsiteY50" fmla="*/ 9714 h 10000"/>
              <a:gd name="connsiteX51" fmla="*/ 2378 w 9782"/>
              <a:gd name="connsiteY51" fmla="*/ 9714 h 10000"/>
              <a:gd name="connsiteX52" fmla="*/ 1968 w 9782"/>
              <a:gd name="connsiteY52" fmla="*/ 9426 h 10000"/>
              <a:gd name="connsiteX53" fmla="*/ 1530 w 9782"/>
              <a:gd name="connsiteY53" fmla="*/ 9132 h 10000"/>
              <a:gd name="connsiteX54" fmla="*/ 1312 w 9782"/>
              <a:gd name="connsiteY54" fmla="*/ 8846 h 10000"/>
              <a:gd name="connsiteX55" fmla="*/ 875 w 9782"/>
              <a:gd name="connsiteY55" fmla="*/ 8271 h 10000"/>
              <a:gd name="connsiteX56" fmla="*/ 657 w 9782"/>
              <a:gd name="connsiteY56" fmla="*/ 7696 h 10000"/>
              <a:gd name="connsiteX57" fmla="*/ 437 w 9782"/>
              <a:gd name="connsiteY57" fmla="*/ 6869 h 10000"/>
              <a:gd name="connsiteX58" fmla="*/ 219 w 9782"/>
              <a:gd name="connsiteY58" fmla="*/ 6293 h 10000"/>
              <a:gd name="connsiteX59" fmla="*/ 0 w 9782"/>
              <a:gd name="connsiteY59" fmla="*/ 5716 h 10000"/>
              <a:gd name="connsiteX60" fmla="*/ 0 w 9782"/>
              <a:gd name="connsiteY60" fmla="*/ 5148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224 w 10000"/>
              <a:gd name="connsiteY58" fmla="*/ 6293 h 10000"/>
              <a:gd name="connsiteX59" fmla="*/ 0 w 10000"/>
              <a:gd name="connsiteY59" fmla="*/ 5716 h 10000"/>
              <a:gd name="connsiteX0" fmla="*/ 1117 w 10000"/>
              <a:gd name="connsiteY0" fmla="*/ 4566 h 10000"/>
              <a:gd name="connsiteX1" fmla="*/ 1341 w 10000"/>
              <a:gd name="connsiteY1" fmla="*/ 5434 h 10000"/>
              <a:gd name="connsiteX2" fmla="*/ 1564 w 10000"/>
              <a:gd name="connsiteY2" fmla="*/ 6293 h 10000"/>
              <a:gd name="connsiteX3" fmla="*/ 1788 w 10000"/>
              <a:gd name="connsiteY3" fmla="*/ 6585 h 10000"/>
              <a:gd name="connsiteX4" fmla="*/ 2236 w 10000"/>
              <a:gd name="connsiteY4" fmla="*/ 7157 h 10000"/>
              <a:gd name="connsiteX5" fmla="*/ 2878 w 10000"/>
              <a:gd name="connsiteY5" fmla="*/ 7157 h 10000"/>
              <a:gd name="connsiteX6" fmla="*/ 3548 w 10000"/>
              <a:gd name="connsiteY6" fmla="*/ 7446 h 10000"/>
              <a:gd name="connsiteX7" fmla="*/ 4218 w 10000"/>
              <a:gd name="connsiteY7" fmla="*/ 7446 h 10000"/>
              <a:gd name="connsiteX8" fmla="*/ 4888 w 10000"/>
              <a:gd name="connsiteY8" fmla="*/ 7446 h 10000"/>
              <a:gd name="connsiteX9" fmla="*/ 5559 w 10000"/>
              <a:gd name="connsiteY9" fmla="*/ 7446 h 10000"/>
              <a:gd name="connsiteX10" fmla="*/ 6229 w 10000"/>
              <a:gd name="connsiteY10" fmla="*/ 7446 h 10000"/>
              <a:gd name="connsiteX11" fmla="*/ 6677 w 10000"/>
              <a:gd name="connsiteY11" fmla="*/ 7157 h 10000"/>
              <a:gd name="connsiteX12" fmla="*/ 7346 w 10000"/>
              <a:gd name="connsiteY12" fmla="*/ 6585 h 10000"/>
              <a:gd name="connsiteX13" fmla="*/ 7570 w 10000"/>
              <a:gd name="connsiteY13" fmla="*/ 6293 h 10000"/>
              <a:gd name="connsiteX14" fmla="*/ 7765 w 10000"/>
              <a:gd name="connsiteY14" fmla="*/ 5716 h 10000"/>
              <a:gd name="connsiteX15" fmla="*/ 7989 w 10000"/>
              <a:gd name="connsiteY15" fmla="*/ 4848 h 10000"/>
              <a:gd name="connsiteX16" fmla="*/ 8213 w 10000"/>
              <a:gd name="connsiteY16" fmla="*/ 3998 h 10000"/>
              <a:gd name="connsiteX17" fmla="*/ 8436 w 10000"/>
              <a:gd name="connsiteY17" fmla="*/ 3129 h 10000"/>
              <a:gd name="connsiteX18" fmla="*/ 8436 w 10000"/>
              <a:gd name="connsiteY18" fmla="*/ 2268 h 10000"/>
              <a:gd name="connsiteX19" fmla="*/ 8436 w 10000"/>
              <a:gd name="connsiteY19" fmla="*/ 1399 h 10000"/>
              <a:gd name="connsiteX20" fmla="*/ 8659 w 10000"/>
              <a:gd name="connsiteY20" fmla="*/ 576 h 10000"/>
              <a:gd name="connsiteX21" fmla="*/ 8659 w 10000"/>
              <a:gd name="connsiteY21" fmla="*/ 286 h 10000"/>
              <a:gd name="connsiteX22" fmla="*/ 8883 w 10000"/>
              <a:gd name="connsiteY22" fmla="*/ 0 h 10000"/>
              <a:gd name="connsiteX23" fmla="*/ 8883 w 10000"/>
              <a:gd name="connsiteY23" fmla="*/ 0 h 10000"/>
              <a:gd name="connsiteX24" fmla="*/ 8883 w 10000"/>
              <a:gd name="connsiteY24" fmla="*/ 286 h 10000"/>
              <a:gd name="connsiteX25" fmla="*/ 8883 w 10000"/>
              <a:gd name="connsiteY25" fmla="*/ 576 h 10000"/>
              <a:gd name="connsiteX26" fmla="*/ 8883 w 10000"/>
              <a:gd name="connsiteY26" fmla="*/ 825 h 10000"/>
              <a:gd name="connsiteX27" fmla="*/ 9105 w 10000"/>
              <a:gd name="connsiteY27" fmla="*/ 1115 h 10000"/>
              <a:gd name="connsiteX28" fmla="*/ 9105 w 10000"/>
              <a:gd name="connsiteY28" fmla="*/ 1689 h 10000"/>
              <a:gd name="connsiteX29" fmla="*/ 9105 w 10000"/>
              <a:gd name="connsiteY29" fmla="*/ 2268 h 10000"/>
              <a:gd name="connsiteX30" fmla="*/ 9330 w 10000"/>
              <a:gd name="connsiteY30" fmla="*/ 2843 h 10000"/>
              <a:gd name="connsiteX31" fmla="*/ 9330 w 10000"/>
              <a:gd name="connsiteY31" fmla="*/ 4278 h 10000"/>
              <a:gd name="connsiteX32" fmla="*/ 9553 w 10000"/>
              <a:gd name="connsiteY32" fmla="*/ 5434 h 10000"/>
              <a:gd name="connsiteX33" fmla="*/ 9777 w 10000"/>
              <a:gd name="connsiteY33" fmla="*/ 6293 h 10000"/>
              <a:gd name="connsiteX34" fmla="*/ 10000 w 10000"/>
              <a:gd name="connsiteY34" fmla="*/ 6869 h 10000"/>
              <a:gd name="connsiteX35" fmla="*/ 10000 w 10000"/>
              <a:gd name="connsiteY35" fmla="*/ 7157 h 10000"/>
              <a:gd name="connsiteX36" fmla="*/ 10000 w 10000"/>
              <a:gd name="connsiteY36" fmla="*/ 7446 h 10000"/>
              <a:gd name="connsiteX37" fmla="*/ 10000 w 10000"/>
              <a:gd name="connsiteY37" fmla="*/ 7696 h 10000"/>
              <a:gd name="connsiteX38" fmla="*/ 9777 w 10000"/>
              <a:gd name="connsiteY38" fmla="*/ 7988 h 10000"/>
              <a:gd name="connsiteX39" fmla="*/ 9553 w 10000"/>
              <a:gd name="connsiteY39" fmla="*/ 8271 h 10000"/>
              <a:gd name="connsiteX40" fmla="*/ 9330 w 10000"/>
              <a:gd name="connsiteY40" fmla="*/ 8561 h 10000"/>
              <a:gd name="connsiteX41" fmla="*/ 8883 w 10000"/>
              <a:gd name="connsiteY41" fmla="*/ 8846 h 10000"/>
              <a:gd name="connsiteX42" fmla="*/ 8436 w 10000"/>
              <a:gd name="connsiteY42" fmla="*/ 9132 h 10000"/>
              <a:gd name="connsiteX43" fmla="*/ 7570 w 10000"/>
              <a:gd name="connsiteY43" fmla="*/ 9714 h 10000"/>
              <a:gd name="connsiteX44" fmla="*/ 6677 w 10000"/>
              <a:gd name="connsiteY44" fmla="*/ 10000 h 10000"/>
              <a:gd name="connsiteX45" fmla="*/ 5782 w 10000"/>
              <a:gd name="connsiteY45" fmla="*/ 10000 h 10000"/>
              <a:gd name="connsiteX46" fmla="*/ 5112 w 10000"/>
              <a:gd name="connsiteY46" fmla="*/ 10000 h 10000"/>
              <a:gd name="connsiteX47" fmla="*/ 4442 w 10000"/>
              <a:gd name="connsiteY47" fmla="*/ 10000 h 10000"/>
              <a:gd name="connsiteX48" fmla="*/ 3995 w 10000"/>
              <a:gd name="connsiteY48" fmla="*/ 10000 h 10000"/>
              <a:gd name="connsiteX49" fmla="*/ 3323 w 10000"/>
              <a:gd name="connsiteY49" fmla="*/ 10000 h 10000"/>
              <a:gd name="connsiteX50" fmla="*/ 2878 w 10000"/>
              <a:gd name="connsiteY50" fmla="*/ 9714 h 10000"/>
              <a:gd name="connsiteX51" fmla="*/ 2431 w 10000"/>
              <a:gd name="connsiteY51" fmla="*/ 9714 h 10000"/>
              <a:gd name="connsiteX52" fmla="*/ 2012 w 10000"/>
              <a:gd name="connsiteY52" fmla="*/ 9426 h 10000"/>
              <a:gd name="connsiteX53" fmla="*/ 1564 w 10000"/>
              <a:gd name="connsiteY53" fmla="*/ 9132 h 10000"/>
              <a:gd name="connsiteX54" fmla="*/ 1341 w 10000"/>
              <a:gd name="connsiteY54" fmla="*/ 8846 h 10000"/>
              <a:gd name="connsiteX55" fmla="*/ 895 w 10000"/>
              <a:gd name="connsiteY55" fmla="*/ 8271 h 10000"/>
              <a:gd name="connsiteX56" fmla="*/ 672 w 10000"/>
              <a:gd name="connsiteY56" fmla="*/ 7696 h 10000"/>
              <a:gd name="connsiteX57" fmla="*/ 447 w 10000"/>
              <a:gd name="connsiteY57" fmla="*/ 6869 h 10000"/>
              <a:gd name="connsiteX58" fmla="*/ 0 w 10000"/>
              <a:gd name="connsiteY58" fmla="*/ 5716 h 10000"/>
              <a:gd name="connsiteX0" fmla="*/ 1341 w 10000"/>
              <a:gd name="connsiteY0" fmla="*/ 5434 h 10000"/>
              <a:gd name="connsiteX1" fmla="*/ 1564 w 10000"/>
              <a:gd name="connsiteY1" fmla="*/ 6293 h 10000"/>
              <a:gd name="connsiteX2" fmla="*/ 1788 w 10000"/>
              <a:gd name="connsiteY2" fmla="*/ 6585 h 10000"/>
              <a:gd name="connsiteX3" fmla="*/ 2236 w 10000"/>
              <a:gd name="connsiteY3" fmla="*/ 7157 h 10000"/>
              <a:gd name="connsiteX4" fmla="*/ 2878 w 10000"/>
              <a:gd name="connsiteY4" fmla="*/ 7157 h 10000"/>
              <a:gd name="connsiteX5" fmla="*/ 3548 w 10000"/>
              <a:gd name="connsiteY5" fmla="*/ 7446 h 10000"/>
              <a:gd name="connsiteX6" fmla="*/ 4218 w 10000"/>
              <a:gd name="connsiteY6" fmla="*/ 7446 h 10000"/>
              <a:gd name="connsiteX7" fmla="*/ 4888 w 10000"/>
              <a:gd name="connsiteY7" fmla="*/ 7446 h 10000"/>
              <a:gd name="connsiteX8" fmla="*/ 5559 w 10000"/>
              <a:gd name="connsiteY8" fmla="*/ 7446 h 10000"/>
              <a:gd name="connsiteX9" fmla="*/ 6229 w 10000"/>
              <a:gd name="connsiteY9" fmla="*/ 7446 h 10000"/>
              <a:gd name="connsiteX10" fmla="*/ 6677 w 10000"/>
              <a:gd name="connsiteY10" fmla="*/ 7157 h 10000"/>
              <a:gd name="connsiteX11" fmla="*/ 7346 w 10000"/>
              <a:gd name="connsiteY11" fmla="*/ 6585 h 10000"/>
              <a:gd name="connsiteX12" fmla="*/ 7570 w 10000"/>
              <a:gd name="connsiteY12" fmla="*/ 6293 h 10000"/>
              <a:gd name="connsiteX13" fmla="*/ 7765 w 10000"/>
              <a:gd name="connsiteY13" fmla="*/ 5716 h 10000"/>
              <a:gd name="connsiteX14" fmla="*/ 7989 w 10000"/>
              <a:gd name="connsiteY14" fmla="*/ 4848 h 10000"/>
              <a:gd name="connsiteX15" fmla="*/ 8213 w 10000"/>
              <a:gd name="connsiteY15" fmla="*/ 3998 h 10000"/>
              <a:gd name="connsiteX16" fmla="*/ 8436 w 10000"/>
              <a:gd name="connsiteY16" fmla="*/ 3129 h 10000"/>
              <a:gd name="connsiteX17" fmla="*/ 8436 w 10000"/>
              <a:gd name="connsiteY17" fmla="*/ 2268 h 10000"/>
              <a:gd name="connsiteX18" fmla="*/ 8436 w 10000"/>
              <a:gd name="connsiteY18" fmla="*/ 1399 h 10000"/>
              <a:gd name="connsiteX19" fmla="*/ 8659 w 10000"/>
              <a:gd name="connsiteY19" fmla="*/ 576 h 10000"/>
              <a:gd name="connsiteX20" fmla="*/ 8659 w 10000"/>
              <a:gd name="connsiteY20" fmla="*/ 286 h 10000"/>
              <a:gd name="connsiteX21" fmla="*/ 8883 w 10000"/>
              <a:gd name="connsiteY21" fmla="*/ 0 h 10000"/>
              <a:gd name="connsiteX22" fmla="*/ 8883 w 10000"/>
              <a:gd name="connsiteY22" fmla="*/ 0 h 10000"/>
              <a:gd name="connsiteX23" fmla="*/ 8883 w 10000"/>
              <a:gd name="connsiteY23" fmla="*/ 286 h 10000"/>
              <a:gd name="connsiteX24" fmla="*/ 8883 w 10000"/>
              <a:gd name="connsiteY24" fmla="*/ 576 h 10000"/>
              <a:gd name="connsiteX25" fmla="*/ 8883 w 10000"/>
              <a:gd name="connsiteY25" fmla="*/ 825 h 10000"/>
              <a:gd name="connsiteX26" fmla="*/ 9105 w 10000"/>
              <a:gd name="connsiteY26" fmla="*/ 1115 h 10000"/>
              <a:gd name="connsiteX27" fmla="*/ 9105 w 10000"/>
              <a:gd name="connsiteY27" fmla="*/ 1689 h 10000"/>
              <a:gd name="connsiteX28" fmla="*/ 9105 w 10000"/>
              <a:gd name="connsiteY28" fmla="*/ 2268 h 10000"/>
              <a:gd name="connsiteX29" fmla="*/ 9330 w 10000"/>
              <a:gd name="connsiteY29" fmla="*/ 2843 h 10000"/>
              <a:gd name="connsiteX30" fmla="*/ 9330 w 10000"/>
              <a:gd name="connsiteY30" fmla="*/ 4278 h 10000"/>
              <a:gd name="connsiteX31" fmla="*/ 9553 w 10000"/>
              <a:gd name="connsiteY31" fmla="*/ 5434 h 10000"/>
              <a:gd name="connsiteX32" fmla="*/ 9777 w 10000"/>
              <a:gd name="connsiteY32" fmla="*/ 6293 h 10000"/>
              <a:gd name="connsiteX33" fmla="*/ 10000 w 10000"/>
              <a:gd name="connsiteY33" fmla="*/ 6869 h 10000"/>
              <a:gd name="connsiteX34" fmla="*/ 10000 w 10000"/>
              <a:gd name="connsiteY34" fmla="*/ 7157 h 10000"/>
              <a:gd name="connsiteX35" fmla="*/ 10000 w 10000"/>
              <a:gd name="connsiteY35" fmla="*/ 7446 h 10000"/>
              <a:gd name="connsiteX36" fmla="*/ 10000 w 10000"/>
              <a:gd name="connsiteY36" fmla="*/ 7696 h 10000"/>
              <a:gd name="connsiteX37" fmla="*/ 9777 w 10000"/>
              <a:gd name="connsiteY37" fmla="*/ 7988 h 10000"/>
              <a:gd name="connsiteX38" fmla="*/ 9553 w 10000"/>
              <a:gd name="connsiteY38" fmla="*/ 8271 h 10000"/>
              <a:gd name="connsiteX39" fmla="*/ 9330 w 10000"/>
              <a:gd name="connsiteY39" fmla="*/ 8561 h 10000"/>
              <a:gd name="connsiteX40" fmla="*/ 8883 w 10000"/>
              <a:gd name="connsiteY40" fmla="*/ 8846 h 10000"/>
              <a:gd name="connsiteX41" fmla="*/ 8436 w 10000"/>
              <a:gd name="connsiteY41" fmla="*/ 9132 h 10000"/>
              <a:gd name="connsiteX42" fmla="*/ 7570 w 10000"/>
              <a:gd name="connsiteY42" fmla="*/ 9714 h 10000"/>
              <a:gd name="connsiteX43" fmla="*/ 6677 w 10000"/>
              <a:gd name="connsiteY43" fmla="*/ 10000 h 10000"/>
              <a:gd name="connsiteX44" fmla="*/ 5782 w 10000"/>
              <a:gd name="connsiteY44" fmla="*/ 10000 h 10000"/>
              <a:gd name="connsiteX45" fmla="*/ 5112 w 10000"/>
              <a:gd name="connsiteY45" fmla="*/ 10000 h 10000"/>
              <a:gd name="connsiteX46" fmla="*/ 4442 w 10000"/>
              <a:gd name="connsiteY46" fmla="*/ 10000 h 10000"/>
              <a:gd name="connsiteX47" fmla="*/ 3995 w 10000"/>
              <a:gd name="connsiteY47" fmla="*/ 10000 h 10000"/>
              <a:gd name="connsiteX48" fmla="*/ 3323 w 10000"/>
              <a:gd name="connsiteY48" fmla="*/ 10000 h 10000"/>
              <a:gd name="connsiteX49" fmla="*/ 2878 w 10000"/>
              <a:gd name="connsiteY49" fmla="*/ 9714 h 10000"/>
              <a:gd name="connsiteX50" fmla="*/ 2431 w 10000"/>
              <a:gd name="connsiteY50" fmla="*/ 9714 h 10000"/>
              <a:gd name="connsiteX51" fmla="*/ 2012 w 10000"/>
              <a:gd name="connsiteY51" fmla="*/ 9426 h 10000"/>
              <a:gd name="connsiteX52" fmla="*/ 1564 w 10000"/>
              <a:gd name="connsiteY52" fmla="*/ 9132 h 10000"/>
              <a:gd name="connsiteX53" fmla="*/ 1341 w 10000"/>
              <a:gd name="connsiteY53" fmla="*/ 8846 h 10000"/>
              <a:gd name="connsiteX54" fmla="*/ 895 w 10000"/>
              <a:gd name="connsiteY54" fmla="*/ 8271 h 10000"/>
              <a:gd name="connsiteX55" fmla="*/ 672 w 10000"/>
              <a:gd name="connsiteY55" fmla="*/ 7696 h 10000"/>
              <a:gd name="connsiteX56" fmla="*/ 447 w 10000"/>
              <a:gd name="connsiteY56" fmla="*/ 6869 h 10000"/>
              <a:gd name="connsiteX57" fmla="*/ 0 w 10000"/>
              <a:gd name="connsiteY57" fmla="*/ 5716 h 10000"/>
              <a:gd name="connsiteX0" fmla="*/ 1564 w 10000"/>
              <a:gd name="connsiteY0" fmla="*/ 6293 h 10000"/>
              <a:gd name="connsiteX1" fmla="*/ 1788 w 10000"/>
              <a:gd name="connsiteY1" fmla="*/ 6585 h 10000"/>
              <a:gd name="connsiteX2" fmla="*/ 2236 w 10000"/>
              <a:gd name="connsiteY2" fmla="*/ 7157 h 10000"/>
              <a:gd name="connsiteX3" fmla="*/ 2878 w 10000"/>
              <a:gd name="connsiteY3" fmla="*/ 7157 h 10000"/>
              <a:gd name="connsiteX4" fmla="*/ 3548 w 10000"/>
              <a:gd name="connsiteY4" fmla="*/ 7446 h 10000"/>
              <a:gd name="connsiteX5" fmla="*/ 4218 w 10000"/>
              <a:gd name="connsiteY5" fmla="*/ 7446 h 10000"/>
              <a:gd name="connsiteX6" fmla="*/ 4888 w 10000"/>
              <a:gd name="connsiteY6" fmla="*/ 7446 h 10000"/>
              <a:gd name="connsiteX7" fmla="*/ 5559 w 10000"/>
              <a:gd name="connsiteY7" fmla="*/ 7446 h 10000"/>
              <a:gd name="connsiteX8" fmla="*/ 6229 w 10000"/>
              <a:gd name="connsiteY8" fmla="*/ 7446 h 10000"/>
              <a:gd name="connsiteX9" fmla="*/ 6677 w 10000"/>
              <a:gd name="connsiteY9" fmla="*/ 7157 h 10000"/>
              <a:gd name="connsiteX10" fmla="*/ 7346 w 10000"/>
              <a:gd name="connsiteY10" fmla="*/ 6585 h 10000"/>
              <a:gd name="connsiteX11" fmla="*/ 7570 w 10000"/>
              <a:gd name="connsiteY11" fmla="*/ 6293 h 10000"/>
              <a:gd name="connsiteX12" fmla="*/ 7765 w 10000"/>
              <a:gd name="connsiteY12" fmla="*/ 5716 h 10000"/>
              <a:gd name="connsiteX13" fmla="*/ 7989 w 10000"/>
              <a:gd name="connsiteY13" fmla="*/ 4848 h 10000"/>
              <a:gd name="connsiteX14" fmla="*/ 8213 w 10000"/>
              <a:gd name="connsiteY14" fmla="*/ 3998 h 10000"/>
              <a:gd name="connsiteX15" fmla="*/ 8436 w 10000"/>
              <a:gd name="connsiteY15" fmla="*/ 3129 h 10000"/>
              <a:gd name="connsiteX16" fmla="*/ 8436 w 10000"/>
              <a:gd name="connsiteY16" fmla="*/ 2268 h 10000"/>
              <a:gd name="connsiteX17" fmla="*/ 8436 w 10000"/>
              <a:gd name="connsiteY17" fmla="*/ 1399 h 10000"/>
              <a:gd name="connsiteX18" fmla="*/ 8659 w 10000"/>
              <a:gd name="connsiteY18" fmla="*/ 576 h 10000"/>
              <a:gd name="connsiteX19" fmla="*/ 8659 w 10000"/>
              <a:gd name="connsiteY19" fmla="*/ 286 h 10000"/>
              <a:gd name="connsiteX20" fmla="*/ 8883 w 10000"/>
              <a:gd name="connsiteY20" fmla="*/ 0 h 10000"/>
              <a:gd name="connsiteX21" fmla="*/ 8883 w 10000"/>
              <a:gd name="connsiteY21" fmla="*/ 0 h 10000"/>
              <a:gd name="connsiteX22" fmla="*/ 8883 w 10000"/>
              <a:gd name="connsiteY22" fmla="*/ 286 h 10000"/>
              <a:gd name="connsiteX23" fmla="*/ 8883 w 10000"/>
              <a:gd name="connsiteY23" fmla="*/ 576 h 10000"/>
              <a:gd name="connsiteX24" fmla="*/ 8883 w 10000"/>
              <a:gd name="connsiteY24" fmla="*/ 825 h 10000"/>
              <a:gd name="connsiteX25" fmla="*/ 9105 w 10000"/>
              <a:gd name="connsiteY25" fmla="*/ 1115 h 10000"/>
              <a:gd name="connsiteX26" fmla="*/ 9105 w 10000"/>
              <a:gd name="connsiteY26" fmla="*/ 1689 h 10000"/>
              <a:gd name="connsiteX27" fmla="*/ 9105 w 10000"/>
              <a:gd name="connsiteY27" fmla="*/ 2268 h 10000"/>
              <a:gd name="connsiteX28" fmla="*/ 9330 w 10000"/>
              <a:gd name="connsiteY28" fmla="*/ 2843 h 10000"/>
              <a:gd name="connsiteX29" fmla="*/ 9330 w 10000"/>
              <a:gd name="connsiteY29" fmla="*/ 4278 h 10000"/>
              <a:gd name="connsiteX30" fmla="*/ 9553 w 10000"/>
              <a:gd name="connsiteY30" fmla="*/ 5434 h 10000"/>
              <a:gd name="connsiteX31" fmla="*/ 9777 w 10000"/>
              <a:gd name="connsiteY31" fmla="*/ 6293 h 10000"/>
              <a:gd name="connsiteX32" fmla="*/ 10000 w 10000"/>
              <a:gd name="connsiteY32" fmla="*/ 6869 h 10000"/>
              <a:gd name="connsiteX33" fmla="*/ 10000 w 10000"/>
              <a:gd name="connsiteY33" fmla="*/ 7157 h 10000"/>
              <a:gd name="connsiteX34" fmla="*/ 10000 w 10000"/>
              <a:gd name="connsiteY34" fmla="*/ 7446 h 10000"/>
              <a:gd name="connsiteX35" fmla="*/ 10000 w 10000"/>
              <a:gd name="connsiteY35" fmla="*/ 7696 h 10000"/>
              <a:gd name="connsiteX36" fmla="*/ 9777 w 10000"/>
              <a:gd name="connsiteY36" fmla="*/ 7988 h 10000"/>
              <a:gd name="connsiteX37" fmla="*/ 9553 w 10000"/>
              <a:gd name="connsiteY37" fmla="*/ 8271 h 10000"/>
              <a:gd name="connsiteX38" fmla="*/ 9330 w 10000"/>
              <a:gd name="connsiteY38" fmla="*/ 8561 h 10000"/>
              <a:gd name="connsiteX39" fmla="*/ 8883 w 10000"/>
              <a:gd name="connsiteY39" fmla="*/ 8846 h 10000"/>
              <a:gd name="connsiteX40" fmla="*/ 8436 w 10000"/>
              <a:gd name="connsiteY40" fmla="*/ 9132 h 10000"/>
              <a:gd name="connsiteX41" fmla="*/ 7570 w 10000"/>
              <a:gd name="connsiteY41" fmla="*/ 9714 h 10000"/>
              <a:gd name="connsiteX42" fmla="*/ 6677 w 10000"/>
              <a:gd name="connsiteY42" fmla="*/ 10000 h 10000"/>
              <a:gd name="connsiteX43" fmla="*/ 5782 w 10000"/>
              <a:gd name="connsiteY43" fmla="*/ 10000 h 10000"/>
              <a:gd name="connsiteX44" fmla="*/ 5112 w 10000"/>
              <a:gd name="connsiteY44" fmla="*/ 10000 h 10000"/>
              <a:gd name="connsiteX45" fmla="*/ 4442 w 10000"/>
              <a:gd name="connsiteY45" fmla="*/ 10000 h 10000"/>
              <a:gd name="connsiteX46" fmla="*/ 3995 w 10000"/>
              <a:gd name="connsiteY46" fmla="*/ 10000 h 10000"/>
              <a:gd name="connsiteX47" fmla="*/ 3323 w 10000"/>
              <a:gd name="connsiteY47" fmla="*/ 10000 h 10000"/>
              <a:gd name="connsiteX48" fmla="*/ 2878 w 10000"/>
              <a:gd name="connsiteY48" fmla="*/ 9714 h 10000"/>
              <a:gd name="connsiteX49" fmla="*/ 2431 w 10000"/>
              <a:gd name="connsiteY49" fmla="*/ 9714 h 10000"/>
              <a:gd name="connsiteX50" fmla="*/ 2012 w 10000"/>
              <a:gd name="connsiteY50" fmla="*/ 9426 h 10000"/>
              <a:gd name="connsiteX51" fmla="*/ 1564 w 10000"/>
              <a:gd name="connsiteY51" fmla="*/ 9132 h 10000"/>
              <a:gd name="connsiteX52" fmla="*/ 1341 w 10000"/>
              <a:gd name="connsiteY52" fmla="*/ 8846 h 10000"/>
              <a:gd name="connsiteX53" fmla="*/ 895 w 10000"/>
              <a:gd name="connsiteY53" fmla="*/ 8271 h 10000"/>
              <a:gd name="connsiteX54" fmla="*/ 672 w 10000"/>
              <a:gd name="connsiteY54" fmla="*/ 7696 h 10000"/>
              <a:gd name="connsiteX55" fmla="*/ 447 w 10000"/>
              <a:gd name="connsiteY55" fmla="*/ 6869 h 10000"/>
              <a:gd name="connsiteX56" fmla="*/ 0 w 10000"/>
              <a:gd name="connsiteY56" fmla="*/ 5716 h 10000"/>
              <a:gd name="connsiteX0" fmla="*/ 1117 w 9553"/>
              <a:gd name="connsiteY0" fmla="*/ 6293 h 10000"/>
              <a:gd name="connsiteX1" fmla="*/ 1341 w 9553"/>
              <a:gd name="connsiteY1" fmla="*/ 6585 h 10000"/>
              <a:gd name="connsiteX2" fmla="*/ 1789 w 9553"/>
              <a:gd name="connsiteY2" fmla="*/ 7157 h 10000"/>
              <a:gd name="connsiteX3" fmla="*/ 2431 w 9553"/>
              <a:gd name="connsiteY3" fmla="*/ 7157 h 10000"/>
              <a:gd name="connsiteX4" fmla="*/ 3101 w 9553"/>
              <a:gd name="connsiteY4" fmla="*/ 7446 h 10000"/>
              <a:gd name="connsiteX5" fmla="*/ 3771 w 9553"/>
              <a:gd name="connsiteY5" fmla="*/ 7446 h 10000"/>
              <a:gd name="connsiteX6" fmla="*/ 4441 w 9553"/>
              <a:gd name="connsiteY6" fmla="*/ 7446 h 10000"/>
              <a:gd name="connsiteX7" fmla="*/ 5112 w 9553"/>
              <a:gd name="connsiteY7" fmla="*/ 7446 h 10000"/>
              <a:gd name="connsiteX8" fmla="*/ 5782 w 9553"/>
              <a:gd name="connsiteY8" fmla="*/ 7446 h 10000"/>
              <a:gd name="connsiteX9" fmla="*/ 6230 w 9553"/>
              <a:gd name="connsiteY9" fmla="*/ 7157 h 10000"/>
              <a:gd name="connsiteX10" fmla="*/ 6899 w 9553"/>
              <a:gd name="connsiteY10" fmla="*/ 6585 h 10000"/>
              <a:gd name="connsiteX11" fmla="*/ 7123 w 9553"/>
              <a:gd name="connsiteY11" fmla="*/ 6293 h 10000"/>
              <a:gd name="connsiteX12" fmla="*/ 7318 w 9553"/>
              <a:gd name="connsiteY12" fmla="*/ 5716 h 10000"/>
              <a:gd name="connsiteX13" fmla="*/ 7542 w 9553"/>
              <a:gd name="connsiteY13" fmla="*/ 4848 h 10000"/>
              <a:gd name="connsiteX14" fmla="*/ 7766 w 9553"/>
              <a:gd name="connsiteY14" fmla="*/ 3998 h 10000"/>
              <a:gd name="connsiteX15" fmla="*/ 7989 w 9553"/>
              <a:gd name="connsiteY15" fmla="*/ 3129 h 10000"/>
              <a:gd name="connsiteX16" fmla="*/ 7989 w 9553"/>
              <a:gd name="connsiteY16" fmla="*/ 2268 h 10000"/>
              <a:gd name="connsiteX17" fmla="*/ 7989 w 9553"/>
              <a:gd name="connsiteY17" fmla="*/ 1399 h 10000"/>
              <a:gd name="connsiteX18" fmla="*/ 8212 w 9553"/>
              <a:gd name="connsiteY18" fmla="*/ 576 h 10000"/>
              <a:gd name="connsiteX19" fmla="*/ 8212 w 9553"/>
              <a:gd name="connsiteY19" fmla="*/ 286 h 10000"/>
              <a:gd name="connsiteX20" fmla="*/ 8436 w 9553"/>
              <a:gd name="connsiteY20" fmla="*/ 0 h 10000"/>
              <a:gd name="connsiteX21" fmla="*/ 8436 w 9553"/>
              <a:gd name="connsiteY21" fmla="*/ 0 h 10000"/>
              <a:gd name="connsiteX22" fmla="*/ 8436 w 9553"/>
              <a:gd name="connsiteY22" fmla="*/ 286 h 10000"/>
              <a:gd name="connsiteX23" fmla="*/ 8436 w 9553"/>
              <a:gd name="connsiteY23" fmla="*/ 576 h 10000"/>
              <a:gd name="connsiteX24" fmla="*/ 8436 w 9553"/>
              <a:gd name="connsiteY24" fmla="*/ 825 h 10000"/>
              <a:gd name="connsiteX25" fmla="*/ 8658 w 9553"/>
              <a:gd name="connsiteY25" fmla="*/ 1115 h 10000"/>
              <a:gd name="connsiteX26" fmla="*/ 8658 w 9553"/>
              <a:gd name="connsiteY26" fmla="*/ 1689 h 10000"/>
              <a:gd name="connsiteX27" fmla="*/ 8658 w 9553"/>
              <a:gd name="connsiteY27" fmla="*/ 2268 h 10000"/>
              <a:gd name="connsiteX28" fmla="*/ 8883 w 9553"/>
              <a:gd name="connsiteY28" fmla="*/ 2843 h 10000"/>
              <a:gd name="connsiteX29" fmla="*/ 8883 w 9553"/>
              <a:gd name="connsiteY29" fmla="*/ 4278 h 10000"/>
              <a:gd name="connsiteX30" fmla="*/ 9106 w 9553"/>
              <a:gd name="connsiteY30" fmla="*/ 5434 h 10000"/>
              <a:gd name="connsiteX31" fmla="*/ 9330 w 9553"/>
              <a:gd name="connsiteY31" fmla="*/ 6293 h 10000"/>
              <a:gd name="connsiteX32" fmla="*/ 9553 w 9553"/>
              <a:gd name="connsiteY32" fmla="*/ 6869 h 10000"/>
              <a:gd name="connsiteX33" fmla="*/ 9553 w 9553"/>
              <a:gd name="connsiteY33" fmla="*/ 7157 h 10000"/>
              <a:gd name="connsiteX34" fmla="*/ 9553 w 9553"/>
              <a:gd name="connsiteY34" fmla="*/ 7446 h 10000"/>
              <a:gd name="connsiteX35" fmla="*/ 9553 w 9553"/>
              <a:gd name="connsiteY35" fmla="*/ 7696 h 10000"/>
              <a:gd name="connsiteX36" fmla="*/ 9330 w 9553"/>
              <a:gd name="connsiteY36" fmla="*/ 7988 h 10000"/>
              <a:gd name="connsiteX37" fmla="*/ 9106 w 9553"/>
              <a:gd name="connsiteY37" fmla="*/ 8271 h 10000"/>
              <a:gd name="connsiteX38" fmla="*/ 8883 w 9553"/>
              <a:gd name="connsiteY38" fmla="*/ 8561 h 10000"/>
              <a:gd name="connsiteX39" fmla="*/ 8436 w 9553"/>
              <a:gd name="connsiteY39" fmla="*/ 8846 h 10000"/>
              <a:gd name="connsiteX40" fmla="*/ 7989 w 9553"/>
              <a:gd name="connsiteY40" fmla="*/ 9132 h 10000"/>
              <a:gd name="connsiteX41" fmla="*/ 7123 w 9553"/>
              <a:gd name="connsiteY41" fmla="*/ 9714 h 10000"/>
              <a:gd name="connsiteX42" fmla="*/ 6230 w 9553"/>
              <a:gd name="connsiteY42" fmla="*/ 10000 h 10000"/>
              <a:gd name="connsiteX43" fmla="*/ 5335 w 9553"/>
              <a:gd name="connsiteY43" fmla="*/ 10000 h 10000"/>
              <a:gd name="connsiteX44" fmla="*/ 4665 w 9553"/>
              <a:gd name="connsiteY44" fmla="*/ 10000 h 10000"/>
              <a:gd name="connsiteX45" fmla="*/ 3995 w 9553"/>
              <a:gd name="connsiteY45" fmla="*/ 10000 h 10000"/>
              <a:gd name="connsiteX46" fmla="*/ 3548 w 9553"/>
              <a:gd name="connsiteY46" fmla="*/ 10000 h 10000"/>
              <a:gd name="connsiteX47" fmla="*/ 2876 w 9553"/>
              <a:gd name="connsiteY47" fmla="*/ 10000 h 10000"/>
              <a:gd name="connsiteX48" fmla="*/ 2431 w 9553"/>
              <a:gd name="connsiteY48" fmla="*/ 9714 h 10000"/>
              <a:gd name="connsiteX49" fmla="*/ 1984 w 9553"/>
              <a:gd name="connsiteY49" fmla="*/ 9714 h 10000"/>
              <a:gd name="connsiteX50" fmla="*/ 1565 w 9553"/>
              <a:gd name="connsiteY50" fmla="*/ 9426 h 10000"/>
              <a:gd name="connsiteX51" fmla="*/ 1117 w 9553"/>
              <a:gd name="connsiteY51" fmla="*/ 9132 h 10000"/>
              <a:gd name="connsiteX52" fmla="*/ 894 w 9553"/>
              <a:gd name="connsiteY52" fmla="*/ 8846 h 10000"/>
              <a:gd name="connsiteX53" fmla="*/ 448 w 9553"/>
              <a:gd name="connsiteY53" fmla="*/ 8271 h 10000"/>
              <a:gd name="connsiteX54" fmla="*/ 225 w 9553"/>
              <a:gd name="connsiteY54" fmla="*/ 7696 h 10000"/>
              <a:gd name="connsiteX55" fmla="*/ 0 w 9553"/>
              <a:gd name="connsiteY55" fmla="*/ 6869 h 10000"/>
              <a:gd name="connsiteX0" fmla="*/ 933 w 9764"/>
              <a:gd name="connsiteY0" fmla="*/ 6293 h 10000"/>
              <a:gd name="connsiteX1" fmla="*/ 1168 w 9764"/>
              <a:gd name="connsiteY1" fmla="*/ 6585 h 10000"/>
              <a:gd name="connsiteX2" fmla="*/ 1637 w 9764"/>
              <a:gd name="connsiteY2" fmla="*/ 7157 h 10000"/>
              <a:gd name="connsiteX3" fmla="*/ 2309 w 9764"/>
              <a:gd name="connsiteY3" fmla="*/ 7157 h 10000"/>
              <a:gd name="connsiteX4" fmla="*/ 3010 w 9764"/>
              <a:gd name="connsiteY4" fmla="*/ 7446 h 10000"/>
              <a:gd name="connsiteX5" fmla="*/ 3711 w 9764"/>
              <a:gd name="connsiteY5" fmla="*/ 7446 h 10000"/>
              <a:gd name="connsiteX6" fmla="*/ 4413 w 9764"/>
              <a:gd name="connsiteY6" fmla="*/ 7446 h 10000"/>
              <a:gd name="connsiteX7" fmla="*/ 5115 w 9764"/>
              <a:gd name="connsiteY7" fmla="*/ 7446 h 10000"/>
              <a:gd name="connsiteX8" fmla="*/ 5817 w 9764"/>
              <a:gd name="connsiteY8" fmla="*/ 7446 h 10000"/>
              <a:gd name="connsiteX9" fmla="*/ 6286 w 9764"/>
              <a:gd name="connsiteY9" fmla="*/ 7157 h 10000"/>
              <a:gd name="connsiteX10" fmla="*/ 6986 w 9764"/>
              <a:gd name="connsiteY10" fmla="*/ 6585 h 10000"/>
              <a:gd name="connsiteX11" fmla="*/ 7220 w 9764"/>
              <a:gd name="connsiteY11" fmla="*/ 6293 h 10000"/>
              <a:gd name="connsiteX12" fmla="*/ 7424 w 9764"/>
              <a:gd name="connsiteY12" fmla="*/ 5716 h 10000"/>
              <a:gd name="connsiteX13" fmla="*/ 7659 w 9764"/>
              <a:gd name="connsiteY13" fmla="*/ 4848 h 10000"/>
              <a:gd name="connsiteX14" fmla="*/ 7893 w 9764"/>
              <a:gd name="connsiteY14" fmla="*/ 3998 h 10000"/>
              <a:gd name="connsiteX15" fmla="*/ 8127 w 9764"/>
              <a:gd name="connsiteY15" fmla="*/ 3129 h 10000"/>
              <a:gd name="connsiteX16" fmla="*/ 8127 w 9764"/>
              <a:gd name="connsiteY16" fmla="*/ 2268 h 10000"/>
              <a:gd name="connsiteX17" fmla="*/ 8127 w 9764"/>
              <a:gd name="connsiteY17" fmla="*/ 1399 h 10000"/>
              <a:gd name="connsiteX18" fmla="*/ 8360 w 9764"/>
              <a:gd name="connsiteY18" fmla="*/ 576 h 10000"/>
              <a:gd name="connsiteX19" fmla="*/ 8360 w 9764"/>
              <a:gd name="connsiteY19" fmla="*/ 286 h 10000"/>
              <a:gd name="connsiteX20" fmla="*/ 8595 w 9764"/>
              <a:gd name="connsiteY20" fmla="*/ 0 h 10000"/>
              <a:gd name="connsiteX21" fmla="*/ 8595 w 9764"/>
              <a:gd name="connsiteY21" fmla="*/ 0 h 10000"/>
              <a:gd name="connsiteX22" fmla="*/ 8595 w 9764"/>
              <a:gd name="connsiteY22" fmla="*/ 286 h 10000"/>
              <a:gd name="connsiteX23" fmla="*/ 8595 w 9764"/>
              <a:gd name="connsiteY23" fmla="*/ 576 h 10000"/>
              <a:gd name="connsiteX24" fmla="*/ 8595 w 9764"/>
              <a:gd name="connsiteY24" fmla="*/ 825 h 10000"/>
              <a:gd name="connsiteX25" fmla="*/ 8827 w 9764"/>
              <a:gd name="connsiteY25" fmla="*/ 1115 h 10000"/>
              <a:gd name="connsiteX26" fmla="*/ 8827 w 9764"/>
              <a:gd name="connsiteY26" fmla="*/ 1689 h 10000"/>
              <a:gd name="connsiteX27" fmla="*/ 8827 w 9764"/>
              <a:gd name="connsiteY27" fmla="*/ 2268 h 10000"/>
              <a:gd name="connsiteX28" fmla="*/ 9063 w 9764"/>
              <a:gd name="connsiteY28" fmla="*/ 2843 h 10000"/>
              <a:gd name="connsiteX29" fmla="*/ 9063 w 9764"/>
              <a:gd name="connsiteY29" fmla="*/ 4278 h 10000"/>
              <a:gd name="connsiteX30" fmla="*/ 9296 w 9764"/>
              <a:gd name="connsiteY30" fmla="*/ 5434 h 10000"/>
              <a:gd name="connsiteX31" fmla="*/ 9531 w 9764"/>
              <a:gd name="connsiteY31" fmla="*/ 6293 h 10000"/>
              <a:gd name="connsiteX32" fmla="*/ 9764 w 9764"/>
              <a:gd name="connsiteY32" fmla="*/ 6869 h 10000"/>
              <a:gd name="connsiteX33" fmla="*/ 9764 w 9764"/>
              <a:gd name="connsiteY33" fmla="*/ 7157 h 10000"/>
              <a:gd name="connsiteX34" fmla="*/ 9764 w 9764"/>
              <a:gd name="connsiteY34" fmla="*/ 7446 h 10000"/>
              <a:gd name="connsiteX35" fmla="*/ 9764 w 9764"/>
              <a:gd name="connsiteY35" fmla="*/ 7696 h 10000"/>
              <a:gd name="connsiteX36" fmla="*/ 9531 w 9764"/>
              <a:gd name="connsiteY36" fmla="*/ 7988 h 10000"/>
              <a:gd name="connsiteX37" fmla="*/ 9296 w 9764"/>
              <a:gd name="connsiteY37" fmla="*/ 8271 h 10000"/>
              <a:gd name="connsiteX38" fmla="*/ 9063 w 9764"/>
              <a:gd name="connsiteY38" fmla="*/ 8561 h 10000"/>
              <a:gd name="connsiteX39" fmla="*/ 8595 w 9764"/>
              <a:gd name="connsiteY39" fmla="*/ 8846 h 10000"/>
              <a:gd name="connsiteX40" fmla="*/ 8127 w 9764"/>
              <a:gd name="connsiteY40" fmla="*/ 9132 h 10000"/>
              <a:gd name="connsiteX41" fmla="*/ 7220 w 9764"/>
              <a:gd name="connsiteY41" fmla="*/ 9714 h 10000"/>
              <a:gd name="connsiteX42" fmla="*/ 6286 w 9764"/>
              <a:gd name="connsiteY42" fmla="*/ 10000 h 10000"/>
              <a:gd name="connsiteX43" fmla="*/ 5349 w 9764"/>
              <a:gd name="connsiteY43" fmla="*/ 10000 h 10000"/>
              <a:gd name="connsiteX44" fmla="*/ 4647 w 9764"/>
              <a:gd name="connsiteY44" fmla="*/ 10000 h 10000"/>
              <a:gd name="connsiteX45" fmla="*/ 3946 w 9764"/>
              <a:gd name="connsiteY45" fmla="*/ 10000 h 10000"/>
              <a:gd name="connsiteX46" fmla="*/ 3478 w 9764"/>
              <a:gd name="connsiteY46" fmla="*/ 10000 h 10000"/>
              <a:gd name="connsiteX47" fmla="*/ 2775 w 9764"/>
              <a:gd name="connsiteY47" fmla="*/ 10000 h 10000"/>
              <a:gd name="connsiteX48" fmla="*/ 2309 w 9764"/>
              <a:gd name="connsiteY48" fmla="*/ 9714 h 10000"/>
              <a:gd name="connsiteX49" fmla="*/ 1841 w 9764"/>
              <a:gd name="connsiteY49" fmla="*/ 9714 h 10000"/>
              <a:gd name="connsiteX50" fmla="*/ 1402 w 9764"/>
              <a:gd name="connsiteY50" fmla="*/ 9426 h 10000"/>
              <a:gd name="connsiteX51" fmla="*/ 933 w 9764"/>
              <a:gd name="connsiteY51" fmla="*/ 9132 h 10000"/>
              <a:gd name="connsiteX52" fmla="*/ 700 w 9764"/>
              <a:gd name="connsiteY52" fmla="*/ 8846 h 10000"/>
              <a:gd name="connsiteX53" fmla="*/ 233 w 9764"/>
              <a:gd name="connsiteY53" fmla="*/ 8271 h 10000"/>
              <a:gd name="connsiteX54" fmla="*/ 0 w 9764"/>
              <a:gd name="connsiteY54" fmla="*/ 7696 h 10000"/>
              <a:gd name="connsiteX0" fmla="*/ 717 w 9761"/>
              <a:gd name="connsiteY0" fmla="*/ 6293 h 10000"/>
              <a:gd name="connsiteX1" fmla="*/ 957 w 9761"/>
              <a:gd name="connsiteY1" fmla="*/ 6585 h 10000"/>
              <a:gd name="connsiteX2" fmla="*/ 1438 w 9761"/>
              <a:gd name="connsiteY2" fmla="*/ 7157 h 10000"/>
              <a:gd name="connsiteX3" fmla="*/ 2126 w 9761"/>
              <a:gd name="connsiteY3" fmla="*/ 7157 h 10000"/>
              <a:gd name="connsiteX4" fmla="*/ 2844 w 9761"/>
              <a:gd name="connsiteY4" fmla="*/ 7446 h 10000"/>
              <a:gd name="connsiteX5" fmla="*/ 3562 w 9761"/>
              <a:gd name="connsiteY5" fmla="*/ 7446 h 10000"/>
              <a:gd name="connsiteX6" fmla="*/ 4281 w 9761"/>
              <a:gd name="connsiteY6" fmla="*/ 7446 h 10000"/>
              <a:gd name="connsiteX7" fmla="*/ 5000 w 9761"/>
              <a:gd name="connsiteY7" fmla="*/ 7446 h 10000"/>
              <a:gd name="connsiteX8" fmla="*/ 5719 w 9761"/>
              <a:gd name="connsiteY8" fmla="*/ 7446 h 10000"/>
              <a:gd name="connsiteX9" fmla="*/ 6199 w 9761"/>
              <a:gd name="connsiteY9" fmla="*/ 7157 h 10000"/>
              <a:gd name="connsiteX10" fmla="*/ 6916 w 9761"/>
              <a:gd name="connsiteY10" fmla="*/ 6585 h 10000"/>
              <a:gd name="connsiteX11" fmla="*/ 7156 w 9761"/>
              <a:gd name="connsiteY11" fmla="*/ 6293 h 10000"/>
              <a:gd name="connsiteX12" fmla="*/ 7364 w 9761"/>
              <a:gd name="connsiteY12" fmla="*/ 5716 h 10000"/>
              <a:gd name="connsiteX13" fmla="*/ 7605 w 9761"/>
              <a:gd name="connsiteY13" fmla="*/ 4848 h 10000"/>
              <a:gd name="connsiteX14" fmla="*/ 7845 w 9761"/>
              <a:gd name="connsiteY14" fmla="*/ 3998 h 10000"/>
              <a:gd name="connsiteX15" fmla="*/ 8084 w 9761"/>
              <a:gd name="connsiteY15" fmla="*/ 3129 h 10000"/>
              <a:gd name="connsiteX16" fmla="*/ 8084 w 9761"/>
              <a:gd name="connsiteY16" fmla="*/ 2268 h 10000"/>
              <a:gd name="connsiteX17" fmla="*/ 8084 w 9761"/>
              <a:gd name="connsiteY17" fmla="*/ 1399 h 10000"/>
              <a:gd name="connsiteX18" fmla="*/ 8323 w 9761"/>
              <a:gd name="connsiteY18" fmla="*/ 576 h 10000"/>
              <a:gd name="connsiteX19" fmla="*/ 8323 w 9761"/>
              <a:gd name="connsiteY19" fmla="*/ 286 h 10000"/>
              <a:gd name="connsiteX20" fmla="*/ 8564 w 9761"/>
              <a:gd name="connsiteY20" fmla="*/ 0 h 10000"/>
              <a:gd name="connsiteX21" fmla="*/ 8564 w 9761"/>
              <a:gd name="connsiteY21" fmla="*/ 0 h 10000"/>
              <a:gd name="connsiteX22" fmla="*/ 8564 w 9761"/>
              <a:gd name="connsiteY22" fmla="*/ 286 h 10000"/>
              <a:gd name="connsiteX23" fmla="*/ 8564 w 9761"/>
              <a:gd name="connsiteY23" fmla="*/ 576 h 10000"/>
              <a:gd name="connsiteX24" fmla="*/ 8564 w 9761"/>
              <a:gd name="connsiteY24" fmla="*/ 825 h 10000"/>
              <a:gd name="connsiteX25" fmla="*/ 8801 w 9761"/>
              <a:gd name="connsiteY25" fmla="*/ 1115 h 10000"/>
              <a:gd name="connsiteX26" fmla="*/ 8801 w 9761"/>
              <a:gd name="connsiteY26" fmla="*/ 1689 h 10000"/>
              <a:gd name="connsiteX27" fmla="*/ 8801 w 9761"/>
              <a:gd name="connsiteY27" fmla="*/ 2268 h 10000"/>
              <a:gd name="connsiteX28" fmla="*/ 9043 w 9761"/>
              <a:gd name="connsiteY28" fmla="*/ 2843 h 10000"/>
              <a:gd name="connsiteX29" fmla="*/ 9043 w 9761"/>
              <a:gd name="connsiteY29" fmla="*/ 4278 h 10000"/>
              <a:gd name="connsiteX30" fmla="*/ 9282 w 9761"/>
              <a:gd name="connsiteY30" fmla="*/ 5434 h 10000"/>
              <a:gd name="connsiteX31" fmla="*/ 9522 w 9761"/>
              <a:gd name="connsiteY31" fmla="*/ 6293 h 10000"/>
              <a:gd name="connsiteX32" fmla="*/ 9761 w 9761"/>
              <a:gd name="connsiteY32" fmla="*/ 6869 h 10000"/>
              <a:gd name="connsiteX33" fmla="*/ 9761 w 9761"/>
              <a:gd name="connsiteY33" fmla="*/ 7157 h 10000"/>
              <a:gd name="connsiteX34" fmla="*/ 9761 w 9761"/>
              <a:gd name="connsiteY34" fmla="*/ 7446 h 10000"/>
              <a:gd name="connsiteX35" fmla="*/ 9761 w 9761"/>
              <a:gd name="connsiteY35" fmla="*/ 7696 h 10000"/>
              <a:gd name="connsiteX36" fmla="*/ 9522 w 9761"/>
              <a:gd name="connsiteY36" fmla="*/ 7988 h 10000"/>
              <a:gd name="connsiteX37" fmla="*/ 9282 w 9761"/>
              <a:gd name="connsiteY37" fmla="*/ 8271 h 10000"/>
              <a:gd name="connsiteX38" fmla="*/ 9043 w 9761"/>
              <a:gd name="connsiteY38" fmla="*/ 8561 h 10000"/>
              <a:gd name="connsiteX39" fmla="*/ 8564 w 9761"/>
              <a:gd name="connsiteY39" fmla="*/ 8846 h 10000"/>
              <a:gd name="connsiteX40" fmla="*/ 8084 w 9761"/>
              <a:gd name="connsiteY40" fmla="*/ 9132 h 10000"/>
              <a:gd name="connsiteX41" fmla="*/ 7156 w 9761"/>
              <a:gd name="connsiteY41" fmla="*/ 9714 h 10000"/>
              <a:gd name="connsiteX42" fmla="*/ 6199 w 9761"/>
              <a:gd name="connsiteY42" fmla="*/ 10000 h 10000"/>
              <a:gd name="connsiteX43" fmla="*/ 5239 w 9761"/>
              <a:gd name="connsiteY43" fmla="*/ 10000 h 10000"/>
              <a:gd name="connsiteX44" fmla="*/ 4520 w 9761"/>
              <a:gd name="connsiteY44" fmla="*/ 10000 h 10000"/>
              <a:gd name="connsiteX45" fmla="*/ 3802 w 9761"/>
              <a:gd name="connsiteY45" fmla="*/ 10000 h 10000"/>
              <a:gd name="connsiteX46" fmla="*/ 3323 w 9761"/>
              <a:gd name="connsiteY46" fmla="*/ 10000 h 10000"/>
              <a:gd name="connsiteX47" fmla="*/ 2603 w 9761"/>
              <a:gd name="connsiteY47" fmla="*/ 10000 h 10000"/>
              <a:gd name="connsiteX48" fmla="*/ 2126 w 9761"/>
              <a:gd name="connsiteY48" fmla="*/ 9714 h 10000"/>
              <a:gd name="connsiteX49" fmla="*/ 1646 w 9761"/>
              <a:gd name="connsiteY49" fmla="*/ 9714 h 10000"/>
              <a:gd name="connsiteX50" fmla="*/ 1197 w 9761"/>
              <a:gd name="connsiteY50" fmla="*/ 9426 h 10000"/>
              <a:gd name="connsiteX51" fmla="*/ 717 w 9761"/>
              <a:gd name="connsiteY51" fmla="*/ 9132 h 10000"/>
              <a:gd name="connsiteX52" fmla="*/ 478 w 9761"/>
              <a:gd name="connsiteY52" fmla="*/ 8846 h 10000"/>
              <a:gd name="connsiteX53" fmla="*/ 0 w 9761"/>
              <a:gd name="connsiteY53" fmla="*/ 8271 h 10000"/>
              <a:gd name="connsiteX0" fmla="*/ 245 w 9510"/>
              <a:gd name="connsiteY0" fmla="*/ 6293 h 10000"/>
              <a:gd name="connsiteX1" fmla="*/ 490 w 9510"/>
              <a:gd name="connsiteY1" fmla="*/ 6585 h 10000"/>
              <a:gd name="connsiteX2" fmla="*/ 983 w 9510"/>
              <a:gd name="connsiteY2" fmla="*/ 7157 h 10000"/>
              <a:gd name="connsiteX3" fmla="*/ 1688 w 9510"/>
              <a:gd name="connsiteY3" fmla="*/ 7157 h 10000"/>
              <a:gd name="connsiteX4" fmla="*/ 2424 w 9510"/>
              <a:gd name="connsiteY4" fmla="*/ 7446 h 10000"/>
              <a:gd name="connsiteX5" fmla="*/ 3159 w 9510"/>
              <a:gd name="connsiteY5" fmla="*/ 7446 h 10000"/>
              <a:gd name="connsiteX6" fmla="*/ 3896 w 9510"/>
              <a:gd name="connsiteY6" fmla="*/ 7446 h 10000"/>
              <a:gd name="connsiteX7" fmla="*/ 4632 w 9510"/>
              <a:gd name="connsiteY7" fmla="*/ 7446 h 10000"/>
              <a:gd name="connsiteX8" fmla="*/ 5369 w 9510"/>
              <a:gd name="connsiteY8" fmla="*/ 7446 h 10000"/>
              <a:gd name="connsiteX9" fmla="*/ 5861 w 9510"/>
              <a:gd name="connsiteY9" fmla="*/ 7157 h 10000"/>
              <a:gd name="connsiteX10" fmla="*/ 6595 w 9510"/>
              <a:gd name="connsiteY10" fmla="*/ 6585 h 10000"/>
              <a:gd name="connsiteX11" fmla="*/ 6841 w 9510"/>
              <a:gd name="connsiteY11" fmla="*/ 6293 h 10000"/>
              <a:gd name="connsiteX12" fmla="*/ 7054 w 9510"/>
              <a:gd name="connsiteY12" fmla="*/ 5716 h 10000"/>
              <a:gd name="connsiteX13" fmla="*/ 7301 w 9510"/>
              <a:gd name="connsiteY13" fmla="*/ 4848 h 10000"/>
              <a:gd name="connsiteX14" fmla="*/ 7547 w 9510"/>
              <a:gd name="connsiteY14" fmla="*/ 3998 h 10000"/>
              <a:gd name="connsiteX15" fmla="*/ 7792 w 9510"/>
              <a:gd name="connsiteY15" fmla="*/ 3129 h 10000"/>
              <a:gd name="connsiteX16" fmla="*/ 7792 w 9510"/>
              <a:gd name="connsiteY16" fmla="*/ 2268 h 10000"/>
              <a:gd name="connsiteX17" fmla="*/ 7792 w 9510"/>
              <a:gd name="connsiteY17" fmla="*/ 1399 h 10000"/>
              <a:gd name="connsiteX18" fmla="*/ 8037 w 9510"/>
              <a:gd name="connsiteY18" fmla="*/ 576 h 10000"/>
              <a:gd name="connsiteX19" fmla="*/ 8037 w 9510"/>
              <a:gd name="connsiteY19" fmla="*/ 286 h 10000"/>
              <a:gd name="connsiteX20" fmla="*/ 8284 w 9510"/>
              <a:gd name="connsiteY20" fmla="*/ 0 h 10000"/>
              <a:gd name="connsiteX21" fmla="*/ 8284 w 9510"/>
              <a:gd name="connsiteY21" fmla="*/ 0 h 10000"/>
              <a:gd name="connsiteX22" fmla="*/ 8284 w 9510"/>
              <a:gd name="connsiteY22" fmla="*/ 286 h 10000"/>
              <a:gd name="connsiteX23" fmla="*/ 8284 w 9510"/>
              <a:gd name="connsiteY23" fmla="*/ 576 h 10000"/>
              <a:gd name="connsiteX24" fmla="*/ 8284 w 9510"/>
              <a:gd name="connsiteY24" fmla="*/ 825 h 10000"/>
              <a:gd name="connsiteX25" fmla="*/ 8526 w 9510"/>
              <a:gd name="connsiteY25" fmla="*/ 1115 h 10000"/>
              <a:gd name="connsiteX26" fmla="*/ 8526 w 9510"/>
              <a:gd name="connsiteY26" fmla="*/ 1689 h 10000"/>
              <a:gd name="connsiteX27" fmla="*/ 8526 w 9510"/>
              <a:gd name="connsiteY27" fmla="*/ 2268 h 10000"/>
              <a:gd name="connsiteX28" fmla="*/ 8774 w 9510"/>
              <a:gd name="connsiteY28" fmla="*/ 2843 h 10000"/>
              <a:gd name="connsiteX29" fmla="*/ 8774 w 9510"/>
              <a:gd name="connsiteY29" fmla="*/ 4278 h 10000"/>
              <a:gd name="connsiteX30" fmla="*/ 9019 w 9510"/>
              <a:gd name="connsiteY30" fmla="*/ 5434 h 10000"/>
              <a:gd name="connsiteX31" fmla="*/ 9265 w 9510"/>
              <a:gd name="connsiteY31" fmla="*/ 6293 h 10000"/>
              <a:gd name="connsiteX32" fmla="*/ 9510 w 9510"/>
              <a:gd name="connsiteY32" fmla="*/ 6869 h 10000"/>
              <a:gd name="connsiteX33" fmla="*/ 9510 w 9510"/>
              <a:gd name="connsiteY33" fmla="*/ 7157 h 10000"/>
              <a:gd name="connsiteX34" fmla="*/ 9510 w 9510"/>
              <a:gd name="connsiteY34" fmla="*/ 7446 h 10000"/>
              <a:gd name="connsiteX35" fmla="*/ 9510 w 9510"/>
              <a:gd name="connsiteY35" fmla="*/ 7696 h 10000"/>
              <a:gd name="connsiteX36" fmla="*/ 9265 w 9510"/>
              <a:gd name="connsiteY36" fmla="*/ 7988 h 10000"/>
              <a:gd name="connsiteX37" fmla="*/ 9019 w 9510"/>
              <a:gd name="connsiteY37" fmla="*/ 8271 h 10000"/>
              <a:gd name="connsiteX38" fmla="*/ 8774 w 9510"/>
              <a:gd name="connsiteY38" fmla="*/ 8561 h 10000"/>
              <a:gd name="connsiteX39" fmla="*/ 8284 w 9510"/>
              <a:gd name="connsiteY39" fmla="*/ 8846 h 10000"/>
              <a:gd name="connsiteX40" fmla="*/ 7792 w 9510"/>
              <a:gd name="connsiteY40" fmla="*/ 9132 h 10000"/>
              <a:gd name="connsiteX41" fmla="*/ 6841 w 9510"/>
              <a:gd name="connsiteY41" fmla="*/ 9714 h 10000"/>
              <a:gd name="connsiteX42" fmla="*/ 5861 w 9510"/>
              <a:gd name="connsiteY42" fmla="*/ 10000 h 10000"/>
              <a:gd name="connsiteX43" fmla="*/ 4877 w 9510"/>
              <a:gd name="connsiteY43" fmla="*/ 10000 h 10000"/>
              <a:gd name="connsiteX44" fmla="*/ 4141 w 9510"/>
              <a:gd name="connsiteY44" fmla="*/ 10000 h 10000"/>
              <a:gd name="connsiteX45" fmla="*/ 3405 w 9510"/>
              <a:gd name="connsiteY45" fmla="*/ 10000 h 10000"/>
              <a:gd name="connsiteX46" fmla="*/ 2914 w 9510"/>
              <a:gd name="connsiteY46" fmla="*/ 10000 h 10000"/>
              <a:gd name="connsiteX47" fmla="*/ 2177 w 9510"/>
              <a:gd name="connsiteY47" fmla="*/ 10000 h 10000"/>
              <a:gd name="connsiteX48" fmla="*/ 1688 w 9510"/>
              <a:gd name="connsiteY48" fmla="*/ 9714 h 10000"/>
              <a:gd name="connsiteX49" fmla="*/ 1196 w 9510"/>
              <a:gd name="connsiteY49" fmla="*/ 9714 h 10000"/>
              <a:gd name="connsiteX50" fmla="*/ 736 w 9510"/>
              <a:gd name="connsiteY50" fmla="*/ 9426 h 10000"/>
              <a:gd name="connsiteX51" fmla="*/ 245 w 9510"/>
              <a:gd name="connsiteY51" fmla="*/ 9132 h 10000"/>
              <a:gd name="connsiteX52" fmla="*/ 0 w 9510"/>
              <a:gd name="connsiteY52" fmla="*/ 8846 h 10000"/>
              <a:gd name="connsiteX0" fmla="*/ 0 w 9742"/>
              <a:gd name="connsiteY0" fmla="*/ 6293 h 10000"/>
              <a:gd name="connsiteX1" fmla="*/ 257 w 9742"/>
              <a:gd name="connsiteY1" fmla="*/ 6585 h 10000"/>
              <a:gd name="connsiteX2" fmla="*/ 776 w 9742"/>
              <a:gd name="connsiteY2" fmla="*/ 7157 h 10000"/>
              <a:gd name="connsiteX3" fmla="*/ 1517 w 9742"/>
              <a:gd name="connsiteY3" fmla="*/ 7157 h 10000"/>
              <a:gd name="connsiteX4" fmla="*/ 2291 w 9742"/>
              <a:gd name="connsiteY4" fmla="*/ 7446 h 10000"/>
              <a:gd name="connsiteX5" fmla="*/ 3064 w 9742"/>
              <a:gd name="connsiteY5" fmla="*/ 7446 h 10000"/>
              <a:gd name="connsiteX6" fmla="*/ 3839 w 9742"/>
              <a:gd name="connsiteY6" fmla="*/ 7446 h 10000"/>
              <a:gd name="connsiteX7" fmla="*/ 4613 w 9742"/>
              <a:gd name="connsiteY7" fmla="*/ 7446 h 10000"/>
              <a:gd name="connsiteX8" fmla="*/ 5388 w 9742"/>
              <a:gd name="connsiteY8" fmla="*/ 7446 h 10000"/>
              <a:gd name="connsiteX9" fmla="*/ 5905 w 9742"/>
              <a:gd name="connsiteY9" fmla="*/ 7157 h 10000"/>
              <a:gd name="connsiteX10" fmla="*/ 6677 w 9742"/>
              <a:gd name="connsiteY10" fmla="*/ 6585 h 10000"/>
              <a:gd name="connsiteX11" fmla="*/ 6935 w 9742"/>
              <a:gd name="connsiteY11" fmla="*/ 6293 h 10000"/>
              <a:gd name="connsiteX12" fmla="*/ 7159 w 9742"/>
              <a:gd name="connsiteY12" fmla="*/ 5716 h 10000"/>
              <a:gd name="connsiteX13" fmla="*/ 7419 w 9742"/>
              <a:gd name="connsiteY13" fmla="*/ 4848 h 10000"/>
              <a:gd name="connsiteX14" fmla="*/ 7678 w 9742"/>
              <a:gd name="connsiteY14" fmla="*/ 3998 h 10000"/>
              <a:gd name="connsiteX15" fmla="*/ 7935 w 9742"/>
              <a:gd name="connsiteY15" fmla="*/ 3129 h 10000"/>
              <a:gd name="connsiteX16" fmla="*/ 7935 w 9742"/>
              <a:gd name="connsiteY16" fmla="*/ 2268 h 10000"/>
              <a:gd name="connsiteX17" fmla="*/ 7935 w 9742"/>
              <a:gd name="connsiteY17" fmla="*/ 1399 h 10000"/>
              <a:gd name="connsiteX18" fmla="*/ 8193 w 9742"/>
              <a:gd name="connsiteY18" fmla="*/ 576 h 10000"/>
              <a:gd name="connsiteX19" fmla="*/ 8193 w 9742"/>
              <a:gd name="connsiteY19" fmla="*/ 286 h 10000"/>
              <a:gd name="connsiteX20" fmla="*/ 8453 w 9742"/>
              <a:gd name="connsiteY20" fmla="*/ 0 h 10000"/>
              <a:gd name="connsiteX21" fmla="*/ 8453 w 9742"/>
              <a:gd name="connsiteY21" fmla="*/ 0 h 10000"/>
              <a:gd name="connsiteX22" fmla="*/ 8453 w 9742"/>
              <a:gd name="connsiteY22" fmla="*/ 286 h 10000"/>
              <a:gd name="connsiteX23" fmla="*/ 8453 w 9742"/>
              <a:gd name="connsiteY23" fmla="*/ 576 h 10000"/>
              <a:gd name="connsiteX24" fmla="*/ 8453 w 9742"/>
              <a:gd name="connsiteY24" fmla="*/ 825 h 10000"/>
              <a:gd name="connsiteX25" fmla="*/ 8707 w 9742"/>
              <a:gd name="connsiteY25" fmla="*/ 1115 h 10000"/>
              <a:gd name="connsiteX26" fmla="*/ 8707 w 9742"/>
              <a:gd name="connsiteY26" fmla="*/ 1689 h 10000"/>
              <a:gd name="connsiteX27" fmla="*/ 8707 w 9742"/>
              <a:gd name="connsiteY27" fmla="*/ 2268 h 10000"/>
              <a:gd name="connsiteX28" fmla="*/ 8968 w 9742"/>
              <a:gd name="connsiteY28" fmla="*/ 2843 h 10000"/>
              <a:gd name="connsiteX29" fmla="*/ 8968 w 9742"/>
              <a:gd name="connsiteY29" fmla="*/ 4278 h 10000"/>
              <a:gd name="connsiteX30" fmla="*/ 9226 w 9742"/>
              <a:gd name="connsiteY30" fmla="*/ 5434 h 10000"/>
              <a:gd name="connsiteX31" fmla="*/ 9484 w 9742"/>
              <a:gd name="connsiteY31" fmla="*/ 6293 h 10000"/>
              <a:gd name="connsiteX32" fmla="*/ 9742 w 9742"/>
              <a:gd name="connsiteY32" fmla="*/ 6869 h 10000"/>
              <a:gd name="connsiteX33" fmla="*/ 9742 w 9742"/>
              <a:gd name="connsiteY33" fmla="*/ 7157 h 10000"/>
              <a:gd name="connsiteX34" fmla="*/ 9742 w 9742"/>
              <a:gd name="connsiteY34" fmla="*/ 7446 h 10000"/>
              <a:gd name="connsiteX35" fmla="*/ 9742 w 9742"/>
              <a:gd name="connsiteY35" fmla="*/ 7696 h 10000"/>
              <a:gd name="connsiteX36" fmla="*/ 9484 w 9742"/>
              <a:gd name="connsiteY36" fmla="*/ 7988 h 10000"/>
              <a:gd name="connsiteX37" fmla="*/ 9226 w 9742"/>
              <a:gd name="connsiteY37" fmla="*/ 8271 h 10000"/>
              <a:gd name="connsiteX38" fmla="*/ 8968 w 9742"/>
              <a:gd name="connsiteY38" fmla="*/ 8561 h 10000"/>
              <a:gd name="connsiteX39" fmla="*/ 8453 w 9742"/>
              <a:gd name="connsiteY39" fmla="*/ 8846 h 10000"/>
              <a:gd name="connsiteX40" fmla="*/ 7935 w 9742"/>
              <a:gd name="connsiteY40" fmla="*/ 9132 h 10000"/>
              <a:gd name="connsiteX41" fmla="*/ 6935 w 9742"/>
              <a:gd name="connsiteY41" fmla="*/ 9714 h 10000"/>
              <a:gd name="connsiteX42" fmla="*/ 5905 w 9742"/>
              <a:gd name="connsiteY42" fmla="*/ 10000 h 10000"/>
              <a:gd name="connsiteX43" fmla="*/ 4870 w 9742"/>
              <a:gd name="connsiteY43" fmla="*/ 10000 h 10000"/>
              <a:gd name="connsiteX44" fmla="*/ 4096 w 9742"/>
              <a:gd name="connsiteY44" fmla="*/ 10000 h 10000"/>
              <a:gd name="connsiteX45" fmla="*/ 3322 w 9742"/>
              <a:gd name="connsiteY45" fmla="*/ 10000 h 10000"/>
              <a:gd name="connsiteX46" fmla="*/ 2806 w 9742"/>
              <a:gd name="connsiteY46" fmla="*/ 10000 h 10000"/>
              <a:gd name="connsiteX47" fmla="*/ 2031 w 9742"/>
              <a:gd name="connsiteY47" fmla="*/ 10000 h 10000"/>
              <a:gd name="connsiteX48" fmla="*/ 1517 w 9742"/>
              <a:gd name="connsiteY48" fmla="*/ 9714 h 10000"/>
              <a:gd name="connsiteX49" fmla="*/ 1000 w 9742"/>
              <a:gd name="connsiteY49" fmla="*/ 9714 h 10000"/>
              <a:gd name="connsiteX50" fmla="*/ 516 w 9742"/>
              <a:gd name="connsiteY50" fmla="*/ 9426 h 10000"/>
              <a:gd name="connsiteX51" fmla="*/ 0 w 9742"/>
              <a:gd name="connsiteY51" fmla="*/ 9132 h 10000"/>
              <a:gd name="connsiteX0" fmla="*/ 0 w 10000"/>
              <a:gd name="connsiteY0" fmla="*/ 6293 h 10000"/>
              <a:gd name="connsiteX1" fmla="*/ 797 w 10000"/>
              <a:gd name="connsiteY1" fmla="*/ 7157 h 10000"/>
              <a:gd name="connsiteX2" fmla="*/ 1557 w 10000"/>
              <a:gd name="connsiteY2" fmla="*/ 7157 h 10000"/>
              <a:gd name="connsiteX3" fmla="*/ 2352 w 10000"/>
              <a:gd name="connsiteY3" fmla="*/ 7446 h 10000"/>
              <a:gd name="connsiteX4" fmla="*/ 3145 w 10000"/>
              <a:gd name="connsiteY4" fmla="*/ 7446 h 10000"/>
              <a:gd name="connsiteX5" fmla="*/ 3941 w 10000"/>
              <a:gd name="connsiteY5" fmla="*/ 7446 h 10000"/>
              <a:gd name="connsiteX6" fmla="*/ 4735 w 10000"/>
              <a:gd name="connsiteY6" fmla="*/ 7446 h 10000"/>
              <a:gd name="connsiteX7" fmla="*/ 5531 w 10000"/>
              <a:gd name="connsiteY7" fmla="*/ 7446 h 10000"/>
              <a:gd name="connsiteX8" fmla="*/ 6061 w 10000"/>
              <a:gd name="connsiteY8" fmla="*/ 7157 h 10000"/>
              <a:gd name="connsiteX9" fmla="*/ 6854 w 10000"/>
              <a:gd name="connsiteY9" fmla="*/ 6585 h 10000"/>
              <a:gd name="connsiteX10" fmla="*/ 7119 w 10000"/>
              <a:gd name="connsiteY10" fmla="*/ 6293 h 10000"/>
              <a:gd name="connsiteX11" fmla="*/ 7349 w 10000"/>
              <a:gd name="connsiteY11" fmla="*/ 5716 h 10000"/>
              <a:gd name="connsiteX12" fmla="*/ 7615 w 10000"/>
              <a:gd name="connsiteY12" fmla="*/ 4848 h 10000"/>
              <a:gd name="connsiteX13" fmla="*/ 7881 w 10000"/>
              <a:gd name="connsiteY13" fmla="*/ 3998 h 10000"/>
              <a:gd name="connsiteX14" fmla="*/ 8145 w 10000"/>
              <a:gd name="connsiteY14" fmla="*/ 3129 h 10000"/>
              <a:gd name="connsiteX15" fmla="*/ 8145 w 10000"/>
              <a:gd name="connsiteY15" fmla="*/ 2268 h 10000"/>
              <a:gd name="connsiteX16" fmla="*/ 8145 w 10000"/>
              <a:gd name="connsiteY16" fmla="*/ 1399 h 10000"/>
              <a:gd name="connsiteX17" fmla="*/ 8410 w 10000"/>
              <a:gd name="connsiteY17" fmla="*/ 576 h 10000"/>
              <a:gd name="connsiteX18" fmla="*/ 8410 w 10000"/>
              <a:gd name="connsiteY18" fmla="*/ 286 h 10000"/>
              <a:gd name="connsiteX19" fmla="*/ 8677 w 10000"/>
              <a:gd name="connsiteY19" fmla="*/ 0 h 10000"/>
              <a:gd name="connsiteX20" fmla="*/ 8677 w 10000"/>
              <a:gd name="connsiteY20" fmla="*/ 0 h 10000"/>
              <a:gd name="connsiteX21" fmla="*/ 8677 w 10000"/>
              <a:gd name="connsiteY21" fmla="*/ 286 h 10000"/>
              <a:gd name="connsiteX22" fmla="*/ 8677 w 10000"/>
              <a:gd name="connsiteY22" fmla="*/ 576 h 10000"/>
              <a:gd name="connsiteX23" fmla="*/ 8677 w 10000"/>
              <a:gd name="connsiteY23" fmla="*/ 825 h 10000"/>
              <a:gd name="connsiteX24" fmla="*/ 8938 w 10000"/>
              <a:gd name="connsiteY24" fmla="*/ 1115 h 10000"/>
              <a:gd name="connsiteX25" fmla="*/ 8938 w 10000"/>
              <a:gd name="connsiteY25" fmla="*/ 1689 h 10000"/>
              <a:gd name="connsiteX26" fmla="*/ 8938 w 10000"/>
              <a:gd name="connsiteY26" fmla="*/ 2268 h 10000"/>
              <a:gd name="connsiteX27" fmla="*/ 9206 w 10000"/>
              <a:gd name="connsiteY27" fmla="*/ 2843 h 10000"/>
              <a:gd name="connsiteX28" fmla="*/ 9206 w 10000"/>
              <a:gd name="connsiteY28" fmla="*/ 4278 h 10000"/>
              <a:gd name="connsiteX29" fmla="*/ 9470 w 10000"/>
              <a:gd name="connsiteY29" fmla="*/ 5434 h 10000"/>
              <a:gd name="connsiteX30" fmla="*/ 9735 w 10000"/>
              <a:gd name="connsiteY30" fmla="*/ 6293 h 10000"/>
              <a:gd name="connsiteX31" fmla="*/ 10000 w 10000"/>
              <a:gd name="connsiteY31" fmla="*/ 6869 h 10000"/>
              <a:gd name="connsiteX32" fmla="*/ 10000 w 10000"/>
              <a:gd name="connsiteY32" fmla="*/ 7157 h 10000"/>
              <a:gd name="connsiteX33" fmla="*/ 10000 w 10000"/>
              <a:gd name="connsiteY33" fmla="*/ 7446 h 10000"/>
              <a:gd name="connsiteX34" fmla="*/ 10000 w 10000"/>
              <a:gd name="connsiteY34" fmla="*/ 7696 h 10000"/>
              <a:gd name="connsiteX35" fmla="*/ 9735 w 10000"/>
              <a:gd name="connsiteY35" fmla="*/ 7988 h 10000"/>
              <a:gd name="connsiteX36" fmla="*/ 9470 w 10000"/>
              <a:gd name="connsiteY36" fmla="*/ 8271 h 10000"/>
              <a:gd name="connsiteX37" fmla="*/ 9206 w 10000"/>
              <a:gd name="connsiteY37" fmla="*/ 8561 h 10000"/>
              <a:gd name="connsiteX38" fmla="*/ 8677 w 10000"/>
              <a:gd name="connsiteY38" fmla="*/ 8846 h 10000"/>
              <a:gd name="connsiteX39" fmla="*/ 8145 w 10000"/>
              <a:gd name="connsiteY39" fmla="*/ 9132 h 10000"/>
              <a:gd name="connsiteX40" fmla="*/ 7119 w 10000"/>
              <a:gd name="connsiteY40" fmla="*/ 9714 h 10000"/>
              <a:gd name="connsiteX41" fmla="*/ 6061 w 10000"/>
              <a:gd name="connsiteY41" fmla="*/ 10000 h 10000"/>
              <a:gd name="connsiteX42" fmla="*/ 4999 w 10000"/>
              <a:gd name="connsiteY42" fmla="*/ 10000 h 10000"/>
              <a:gd name="connsiteX43" fmla="*/ 4204 w 10000"/>
              <a:gd name="connsiteY43" fmla="*/ 10000 h 10000"/>
              <a:gd name="connsiteX44" fmla="*/ 3410 w 10000"/>
              <a:gd name="connsiteY44" fmla="*/ 10000 h 10000"/>
              <a:gd name="connsiteX45" fmla="*/ 2880 w 10000"/>
              <a:gd name="connsiteY45" fmla="*/ 10000 h 10000"/>
              <a:gd name="connsiteX46" fmla="*/ 2085 w 10000"/>
              <a:gd name="connsiteY46" fmla="*/ 10000 h 10000"/>
              <a:gd name="connsiteX47" fmla="*/ 1557 w 10000"/>
              <a:gd name="connsiteY47" fmla="*/ 9714 h 10000"/>
              <a:gd name="connsiteX48" fmla="*/ 1026 w 10000"/>
              <a:gd name="connsiteY48" fmla="*/ 9714 h 10000"/>
              <a:gd name="connsiteX49" fmla="*/ 530 w 10000"/>
              <a:gd name="connsiteY49" fmla="*/ 9426 h 10000"/>
              <a:gd name="connsiteX50" fmla="*/ 0 w 10000"/>
              <a:gd name="connsiteY50" fmla="*/ 9132 h 10000"/>
              <a:gd name="connsiteX0" fmla="*/ 797 w 10000"/>
              <a:gd name="connsiteY0" fmla="*/ 7157 h 10000"/>
              <a:gd name="connsiteX1" fmla="*/ 1557 w 10000"/>
              <a:gd name="connsiteY1" fmla="*/ 7157 h 10000"/>
              <a:gd name="connsiteX2" fmla="*/ 2352 w 10000"/>
              <a:gd name="connsiteY2" fmla="*/ 7446 h 10000"/>
              <a:gd name="connsiteX3" fmla="*/ 3145 w 10000"/>
              <a:gd name="connsiteY3" fmla="*/ 7446 h 10000"/>
              <a:gd name="connsiteX4" fmla="*/ 3941 w 10000"/>
              <a:gd name="connsiteY4" fmla="*/ 7446 h 10000"/>
              <a:gd name="connsiteX5" fmla="*/ 4735 w 10000"/>
              <a:gd name="connsiteY5" fmla="*/ 7446 h 10000"/>
              <a:gd name="connsiteX6" fmla="*/ 5531 w 10000"/>
              <a:gd name="connsiteY6" fmla="*/ 7446 h 10000"/>
              <a:gd name="connsiteX7" fmla="*/ 6061 w 10000"/>
              <a:gd name="connsiteY7" fmla="*/ 7157 h 10000"/>
              <a:gd name="connsiteX8" fmla="*/ 6854 w 10000"/>
              <a:gd name="connsiteY8" fmla="*/ 6585 h 10000"/>
              <a:gd name="connsiteX9" fmla="*/ 7119 w 10000"/>
              <a:gd name="connsiteY9" fmla="*/ 6293 h 10000"/>
              <a:gd name="connsiteX10" fmla="*/ 7349 w 10000"/>
              <a:gd name="connsiteY10" fmla="*/ 5716 h 10000"/>
              <a:gd name="connsiteX11" fmla="*/ 7615 w 10000"/>
              <a:gd name="connsiteY11" fmla="*/ 4848 h 10000"/>
              <a:gd name="connsiteX12" fmla="*/ 7881 w 10000"/>
              <a:gd name="connsiteY12" fmla="*/ 3998 h 10000"/>
              <a:gd name="connsiteX13" fmla="*/ 8145 w 10000"/>
              <a:gd name="connsiteY13" fmla="*/ 3129 h 10000"/>
              <a:gd name="connsiteX14" fmla="*/ 8145 w 10000"/>
              <a:gd name="connsiteY14" fmla="*/ 2268 h 10000"/>
              <a:gd name="connsiteX15" fmla="*/ 8145 w 10000"/>
              <a:gd name="connsiteY15" fmla="*/ 1399 h 10000"/>
              <a:gd name="connsiteX16" fmla="*/ 8410 w 10000"/>
              <a:gd name="connsiteY16" fmla="*/ 576 h 10000"/>
              <a:gd name="connsiteX17" fmla="*/ 8410 w 10000"/>
              <a:gd name="connsiteY17" fmla="*/ 286 h 10000"/>
              <a:gd name="connsiteX18" fmla="*/ 8677 w 10000"/>
              <a:gd name="connsiteY18" fmla="*/ 0 h 10000"/>
              <a:gd name="connsiteX19" fmla="*/ 8677 w 10000"/>
              <a:gd name="connsiteY19" fmla="*/ 0 h 10000"/>
              <a:gd name="connsiteX20" fmla="*/ 8677 w 10000"/>
              <a:gd name="connsiteY20" fmla="*/ 286 h 10000"/>
              <a:gd name="connsiteX21" fmla="*/ 8677 w 10000"/>
              <a:gd name="connsiteY21" fmla="*/ 576 h 10000"/>
              <a:gd name="connsiteX22" fmla="*/ 8677 w 10000"/>
              <a:gd name="connsiteY22" fmla="*/ 825 h 10000"/>
              <a:gd name="connsiteX23" fmla="*/ 8938 w 10000"/>
              <a:gd name="connsiteY23" fmla="*/ 1115 h 10000"/>
              <a:gd name="connsiteX24" fmla="*/ 8938 w 10000"/>
              <a:gd name="connsiteY24" fmla="*/ 1689 h 10000"/>
              <a:gd name="connsiteX25" fmla="*/ 8938 w 10000"/>
              <a:gd name="connsiteY25" fmla="*/ 2268 h 10000"/>
              <a:gd name="connsiteX26" fmla="*/ 9206 w 10000"/>
              <a:gd name="connsiteY26" fmla="*/ 2843 h 10000"/>
              <a:gd name="connsiteX27" fmla="*/ 9206 w 10000"/>
              <a:gd name="connsiteY27" fmla="*/ 4278 h 10000"/>
              <a:gd name="connsiteX28" fmla="*/ 9470 w 10000"/>
              <a:gd name="connsiteY28" fmla="*/ 5434 h 10000"/>
              <a:gd name="connsiteX29" fmla="*/ 9735 w 10000"/>
              <a:gd name="connsiteY29" fmla="*/ 6293 h 10000"/>
              <a:gd name="connsiteX30" fmla="*/ 10000 w 10000"/>
              <a:gd name="connsiteY30" fmla="*/ 6869 h 10000"/>
              <a:gd name="connsiteX31" fmla="*/ 10000 w 10000"/>
              <a:gd name="connsiteY31" fmla="*/ 7157 h 10000"/>
              <a:gd name="connsiteX32" fmla="*/ 10000 w 10000"/>
              <a:gd name="connsiteY32" fmla="*/ 7446 h 10000"/>
              <a:gd name="connsiteX33" fmla="*/ 10000 w 10000"/>
              <a:gd name="connsiteY33" fmla="*/ 7696 h 10000"/>
              <a:gd name="connsiteX34" fmla="*/ 9735 w 10000"/>
              <a:gd name="connsiteY34" fmla="*/ 7988 h 10000"/>
              <a:gd name="connsiteX35" fmla="*/ 9470 w 10000"/>
              <a:gd name="connsiteY35" fmla="*/ 8271 h 10000"/>
              <a:gd name="connsiteX36" fmla="*/ 9206 w 10000"/>
              <a:gd name="connsiteY36" fmla="*/ 8561 h 10000"/>
              <a:gd name="connsiteX37" fmla="*/ 8677 w 10000"/>
              <a:gd name="connsiteY37" fmla="*/ 8846 h 10000"/>
              <a:gd name="connsiteX38" fmla="*/ 8145 w 10000"/>
              <a:gd name="connsiteY38" fmla="*/ 9132 h 10000"/>
              <a:gd name="connsiteX39" fmla="*/ 7119 w 10000"/>
              <a:gd name="connsiteY39" fmla="*/ 9714 h 10000"/>
              <a:gd name="connsiteX40" fmla="*/ 6061 w 10000"/>
              <a:gd name="connsiteY40" fmla="*/ 10000 h 10000"/>
              <a:gd name="connsiteX41" fmla="*/ 4999 w 10000"/>
              <a:gd name="connsiteY41" fmla="*/ 10000 h 10000"/>
              <a:gd name="connsiteX42" fmla="*/ 4204 w 10000"/>
              <a:gd name="connsiteY42" fmla="*/ 10000 h 10000"/>
              <a:gd name="connsiteX43" fmla="*/ 3410 w 10000"/>
              <a:gd name="connsiteY43" fmla="*/ 10000 h 10000"/>
              <a:gd name="connsiteX44" fmla="*/ 2880 w 10000"/>
              <a:gd name="connsiteY44" fmla="*/ 10000 h 10000"/>
              <a:gd name="connsiteX45" fmla="*/ 2085 w 10000"/>
              <a:gd name="connsiteY45" fmla="*/ 10000 h 10000"/>
              <a:gd name="connsiteX46" fmla="*/ 1557 w 10000"/>
              <a:gd name="connsiteY46" fmla="*/ 9714 h 10000"/>
              <a:gd name="connsiteX47" fmla="*/ 1026 w 10000"/>
              <a:gd name="connsiteY47" fmla="*/ 9714 h 10000"/>
              <a:gd name="connsiteX48" fmla="*/ 530 w 10000"/>
              <a:gd name="connsiteY48" fmla="*/ 9426 h 10000"/>
              <a:gd name="connsiteX49" fmla="*/ 0 w 10000"/>
              <a:gd name="connsiteY49" fmla="*/ 9132 h 10000"/>
              <a:gd name="connsiteX0" fmla="*/ 1557 w 10000"/>
              <a:gd name="connsiteY0" fmla="*/ 7157 h 10000"/>
              <a:gd name="connsiteX1" fmla="*/ 2352 w 10000"/>
              <a:gd name="connsiteY1" fmla="*/ 7446 h 10000"/>
              <a:gd name="connsiteX2" fmla="*/ 3145 w 10000"/>
              <a:gd name="connsiteY2" fmla="*/ 7446 h 10000"/>
              <a:gd name="connsiteX3" fmla="*/ 3941 w 10000"/>
              <a:gd name="connsiteY3" fmla="*/ 7446 h 10000"/>
              <a:gd name="connsiteX4" fmla="*/ 4735 w 10000"/>
              <a:gd name="connsiteY4" fmla="*/ 7446 h 10000"/>
              <a:gd name="connsiteX5" fmla="*/ 5531 w 10000"/>
              <a:gd name="connsiteY5" fmla="*/ 7446 h 10000"/>
              <a:gd name="connsiteX6" fmla="*/ 6061 w 10000"/>
              <a:gd name="connsiteY6" fmla="*/ 7157 h 10000"/>
              <a:gd name="connsiteX7" fmla="*/ 6854 w 10000"/>
              <a:gd name="connsiteY7" fmla="*/ 6585 h 10000"/>
              <a:gd name="connsiteX8" fmla="*/ 7119 w 10000"/>
              <a:gd name="connsiteY8" fmla="*/ 6293 h 10000"/>
              <a:gd name="connsiteX9" fmla="*/ 7349 w 10000"/>
              <a:gd name="connsiteY9" fmla="*/ 5716 h 10000"/>
              <a:gd name="connsiteX10" fmla="*/ 7615 w 10000"/>
              <a:gd name="connsiteY10" fmla="*/ 4848 h 10000"/>
              <a:gd name="connsiteX11" fmla="*/ 7881 w 10000"/>
              <a:gd name="connsiteY11" fmla="*/ 3998 h 10000"/>
              <a:gd name="connsiteX12" fmla="*/ 8145 w 10000"/>
              <a:gd name="connsiteY12" fmla="*/ 3129 h 10000"/>
              <a:gd name="connsiteX13" fmla="*/ 8145 w 10000"/>
              <a:gd name="connsiteY13" fmla="*/ 2268 h 10000"/>
              <a:gd name="connsiteX14" fmla="*/ 8145 w 10000"/>
              <a:gd name="connsiteY14" fmla="*/ 1399 h 10000"/>
              <a:gd name="connsiteX15" fmla="*/ 8410 w 10000"/>
              <a:gd name="connsiteY15" fmla="*/ 576 h 10000"/>
              <a:gd name="connsiteX16" fmla="*/ 8410 w 10000"/>
              <a:gd name="connsiteY16" fmla="*/ 286 h 10000"/>
              <a:gd name="connsiteX17" fmla="*/ 8677 w 10000"/>
              <a:gd name="connsiteY17" fmla="*/ 0 h 10000"/>
              <a:gd name="connsiteX18" fmla="*/ 8677 w 10000"/>
              <a:gd name="connsiteY18" fmla="*/ 0 h 10000"/>
              <a:gd name="connsiteX19" fmla="*/ 8677 w 10000"/>
              <a:gd name="connsiteY19" fmla="*/ 286 h 10000"/>
              <a:gd name="connsiteX20" fmla="*/ 8677 w 10000"/>
              <a:gd name="connsiteY20" fmla="*/ 576 h 10000"/>
              <a:gd name="connsiteX21" fmla="*/ 8677 w 10000"/>
              <a:gd name="connsiteY21" fmla="*/ 825 h 10000"/>
              <a:gd name="connsiteX22" fmla="*/ 8938 w 10000"/>
              <a:gd name="connsiteY22" fmla="*/ 1115 h 10000"/>
              <a:gd name="connsiteX23" fmla="*/ 8938 w 10000"/>
              <a:gd name="connsiteY23" fmla="*/ 1689 h 10000"/>
              <a:gd name="connsiteX24" fmla="*/ 8938 w 10000"/>
              <a:gd name="connsiteY24" fmla="*/ 2268 h 10000"/>
              <a:gd name="connsiteX25" fmla="*/ 9206 w 10000"/>
              <a:gd name="connsiteY25" fmla="*/ 2843 h 10000"/>
              <a:gd name="connsiteX26" fmla="*/ 9206 w 10000"/>
              <a:gd name="connsiteY26" fmla="*/ 4278 h 10000"/>
              <a:gd name="connsiteX27" fmla="*/ 9470 w 10000"/>
              <a:gd name="connsiteY27" fmla="*/ 5434 h 10000"/>
              <a:gd name="connsiteX28" fmla="*/ 9735 w 10000"/>
              <a:gd name="connsiteY28" fmla="*/ 6293 h 10000"/>
              <a:gd name="connsiteX29" fmla="*/ 10000 w 10000"/>
              <a:gd name="connsiteY29" fmla="*/ 6869 h 10000"/>
              <a:gd name="connsiteX30" fmla="*/ 10000 w 10000"/>
              <a:gd name="connsiteY30" fmla="*/ 7157 h 10000"/>
              <a:gd name="connsiteX31" fmla="*/ 10000 w 10000"/>
              <a:gd name="connsiteY31" fmla="*/ 7446 h 10000"/>
              <a:gd name="connsiteX32" fmla="*/ 10000 w 10000"/>
              <a:gd name="connsiteY32" fmla="*/ 7696 h 10000"/>
              <a:gd name="connsiteX33" fmla="*/ 9735 w 10000"/>
              <a:gd name="connsiteY33" fmla="*/ 7988 h 10000"/>
              <a:gd name="connsiteX34" fmla="*/ 9470 w 10000"/>
              <a:gd name="connsiteY34" fmla="*/ 8271 h 10000"/>
              <a:gd name="connsiteX35" fmla="*/ 9206 w 10000"/>
              <a:gd name="connsiteY35" fmla="*/ 8561 h 10000"/>
              <a:gd name="connsiteX36" fmla="*/ 8677 w 10000"/>
              <a:gd name="connsiteY36" fmla="*/ 8846 h 10000"/>
              <a:gd name="connsiteX37" fmla="*/ 8145 w 10000"/>
              <a:gd name="connsiteY37" fmla="*/ 9132 h 10000"/>
              <a:gd name="connsiteX38" fmla="*/ 7119 w 10000"/>
              <a:gd name="connsiteY38" fmla="*/ 9714 h 10000"/>
              <a:gd name="connsiteX39" fmla="*/ 6061 w 10000"/>
              <a:gd name="connsiteY39" fmla="*/ 10000 h 10000"/>
              <a:gd name="connsiteX40" fmla="*/ 4999 w 10000"/>
              <a:gd name="connsiteY40" fmla="*/ 10000 h 10000"/>
              <a:gd name="connsiteX41" fmla="*/ 4204 w 10000"/>
              <a:gd name="connsiteY41" fmla="*/ 10000 h 10000"/>
              <a:gd name="connsiteX42" fmla="*/ 3410 w 10000"/>
              <a:gd name="connsiteY42" fmla="*/ 10000 h 10000"/>
              <a:gd name="connsiteX43" fmla="*/ 2880 w 10000"/>
              <a:gd name="connsiteY43" fmla="*/ 10000 h 10000"/>
              <a:gd name="connsiteX44" fmla="*/ 2085 w 10000"/>
              <a:gd name="connsiteY44" fmla="*/ 10000 h 10000"/>
              <a:gd name="connsiteX45" fmla="*/ 1557 w 10000"/>
              <a:gd name="connsiteY45" fmla="*/ 9714 h 10000"/>
              <a:gd name="connsiteX46" fmla="*/ 1026 w 10000"/>
              <a:gd name="connsiteY46" fmla="*/ 9714 h 10000"/>
              <a:gd name="connsiteX47" fmla="*/ 530 w 10000"/>
              <a:gd name="connsiteY47" fmla="*/ 9426 h 10000"/>
              <a:gd name="connsiteX48" fmla="*/ 0 w 10000"/>
              <a:gd name="connsiteY48" fmla="*/ 9132 h 10000"/>
              <a:gd name="connsiteX0" fmla="*/ 2352 w 10000"/>
              <a:gd name="connsiteY0" fmla="*/ 7446 h 10000"/>
              <a:gd name="connsiteX1" fmla="*/ 3145 w 10000"/>
              <a:gd name="connsiteY1" fmla="*/ 7446 h 10000"/>
              <a:gd name="connsiteX2" fmla="*/ 3941 w 10000"/>
              <a:gd name="connsiteY2" fmla="*/ 7446 h 10000"/>
              <a:gd name="connsiteX3" fmla="*/ 4735 w 10000"/>
              <a:gd name="connsiteY3" fmla="*/ 7446 h 10000"/>
              <a:gd name="connsiteX4" fmla="*/ 5531 w 10000"/>
              <a:gd name="connsiteY4" fmla="*/ 7446 h 10000"/>
              <a:gd name="connsiteX5" fmla="*/ 6061 w 10000"/>
              <a:gd name="connsiteY5" fmla="*/ 7157 h 10000"/>
              <a:gd name="connsiteX6" fmla="*/ 6854 w 10000"/>
              <a:gd name="connsiteY6" fmla="*/ 6585 h 10000"/>
              <a:gd name="connsiteX7" fmla="*/ 7119 w 10000"/>
              <a:gd name="connsiteY7" fmla="*/ 6293 h 10000"/>
              <a:gd name="connsiteX8" fmla="*/ 7349 w 10000"/>
              <a:gd name="connsiteY8" fmla="*/ 5716 h 10000"/>
              <a:gd name="connsiteX9" fmla="*/ 7615 w 10000"/>
              <a:gd name="connsiteY9" fmla="*/ 4848 h 10000"/>
              <a:gd name="connsiteX10" fmla="*/ 7881 w 10000"/>
              <a:gd name="connsiteY10" fmla="*/ 3998 h 10000"/>
              <a:gd name="connsiteX11" fmla="*/ 8145 w 10000"/>
              <a:gd name="connsiteY11" fmla="*/ 3129 h 10000"/>
              <a:gd name="connsiteX12" fmla="*/ 8145 w 10000"/>
              <a:gd name="connsiteY12" fmla="*/ 2268 h 10000"/>
              <a:gd name="connsiteX13" fmla="*/ 8145 w 10000"/>
              <a:gd name="connsiteY13" fmla="*/ 1399 h 10000"/>
              <a:gd name="connsiteX14" fmla="*/ 8410 w 10000"/>
              <a:gd name="connsiteY14" fmla="*/ 576 h 10000"/>
              <a:gd name="connsiteX15" fmla="*/ 8410 w 10000"/>
              <a:gd name="connsiteY15" fmla="*/ 286 h 10000"/>
              <a:gd name="connsiteX16" fmla="*/ 8677 w 10000"/>
              <a:gd name="connsiteY16" fmla="*/ 0 h 10000"/>
              <a:gd name="connsiteX17" fmla="*/ 8677 w 10000"/>
              <a:gd name="connsiteY17" fmla="*/ 0 h 10000"/>
              <a:gd name="connsiteX18" fmla="*/ 8677 w 10000"/>
              <a:gd name="connsiteY18" fmla="*/ 286 h 10000"/>
              <a:gd name="connsiteX19" fmla="*/ 8677 w 10000"/>
              <a:gd name="connsiteY19" fmla="*/ 576 h 10000"/>
              <a:gd name="connsiteX20" fmla="*/ 8677 w 10000"/>
              <a:gd name="connsiteY20" fmla="*/ 825 h 10000"/>
              <a:gd name="connsiteX21" fmla="*/ 8938 w 10000"/>
              <a:gd name="connsiteY21" fmla="*/ 1115 h 10000"/>
              <a:gd name="connsiteX22" fmla="*/ 8938 w 10000"/>
              <a:gd name="connsiteY22" fmla="*/ 1689 h 10000"/>
              <a:gd name="connsiteX23" fmla="*/ 8938 w 10000"/>
              <a:gd name="connsiteY23" fmla="*/ 2268 h 10000"/>
              <a:gd name="connsiteX24" fmla="*/ 9206 w 10000"/>
              <a:gd name="connsiteY24" fmla="*/ 2843 h 10000"/>
              <a:gd name="connsiteX25" fmla="*/ 9206 w 10000"/>
              <a:gd name="connsiteY25" fmla="*/ 4278 h 10000"/>
              <a:gd name="connsiteX26" fmla="*/ 9470 w 10000"/>
              <a:gd name="connsiteY26" fmla="*/ 5434 h 10000"/>
              <a:gd name="connsiteX27" fmla="*/ 9735 w 10000"/>
              <a:gd name="connsiteY27" fmla="*/ 6293 h 10000"/>
              <a:gd name="connsiteX28" fmla="*/ 10000 w 10000"/>
              <a:gd name="connsiteY28" fmla="*/ 6869 h 10000"/>
              <a:gd name="connsiteX29" fmla="*/ 10000 w 10000"/>
              <a:gd name="connsiteY29" fmla="*/ 7157 h 10000"/>
              <a:gd name="connsiteX30" fmla="*/ 10000 w 10000"/>
              <a:gd name="connsiteY30" fmla="*/ 7446 h 10000"/>
              <a:gd name="connsiteX31" fmla="*/ 10000 w 10000"/>
              <a:gd name="connsiteY31" fmla="*/ 7696 h 10000"/>
              <a:gd name="connsiteX32" fmla="*/ 9735 w 10000"/>
              <a:gd name="connsiteY32" fmla="*/ 7988 h 10000"/>
              <a:gd name="connsiteX33" fmla="*/ 9470 w 10000"/>
              <a:gd name="connsiteY33" fmla="*/ 8271 h 10000"/>
              <a:gd name="connsiteX34" fmla="*/ 9206 w 10000"/>
              <a:gd name="connsiteY34" fmla="*/ 8561 h 10000"/>
              <a:gd name="connsiteX35" fmla="*/ 8677 w 10000"/>
              <a:gd name="connsiteY35" fmla="*/ 8846 h 10000"/>
              <a:gd name="connsiteX36" fmla="*/ 8145 w 10000"/>
              <a:gd name="connsiteY36" fmla="*/ 9132 h 10000"/>
              <a:gd name="connsiteX37" fmla="*/ 7119 w 10000"/>
              <a:gd name="connsiteY37" fmla="*/ 9714 h 10000"/>
              <a:gd name="connsiteX38" fmla="*/ 6061 w 10000"/>
              <a:gd name="connsiteY38" fmla="*/ 10000 h 10000"/>
              <a:gd name="connsiteX39" fmla="*/ 4999 w 10000"/>
              <a:gd name="connsiteY39" fmla="*/ 10000 h 10000"/>
              <a:gd name="connsiteX40" fmla="*/ 4204 w 10000"/>
              <a:gd name="connsiteY40" fmla="*/ 10000 h 10000"/>
              <a:gd name="connsiteX41" fmla="*/ 3410 w 10000"/>
              <a:gd name="connsiteY41" fmla="*/ 10000 h 10000"/>
              <a:gd name="connsiteX42" fmla="*/ 2880 w 10000"/>
              <a:gd name="connsiteY42" fmla="*/ 10000 h 10000"/>
              <a:gd name="connsiteX43" fmla="*/ 2085 w 10000"/>
              <a:gd name="connsiteY43" fmla="*/ 10000 h 10000"/>
              <a:gd name="connsiteX44" fmla="*/ 1557 w 10000"/>
              <a:gd name="connsiteY44" fmla="*/ 9714 h 10000"/>
              <a:gd name="connsiteX45" fmla="*/ 1026 w 10000"/>
              <a:gd name="connsiteY45" fmla="*/ 9714 h 10000"/>
              <a:gd name="connsiteX46" fmla="*/ 530 w 10000"/>
              <a:gd name="connsiteY46" fmla="*/ 9426 h 10000"/>
              <a:gd name="connsiteX47" fmla="*/ 0 w 10000"/>
              <a:gd name="connsiteY47" fmla="*/ 9132 h 10000"/>
              <a:gd name="connsiteX0" fmla="*/ 3145 w 10000"/>
              <a:gd name="connsiteY0" fmla="*/ 7446 h 10000"/>
              <a:gd name="connsiteX1" fmla="*/ 3941 w 10000"/>
              <a:gd name="connsiteY1" fmla="*/ 7446 h 10000"/>
              <a:gd name="connsiteX2" fmla="*/ 4735 w 10000"/>
              <a:gd name="connsiteY2" fmla="*/ 7446 h 10000"/>
              <a:gd name="connsiteX3" fmla="*/ 5531 w 10000"/>
              <a:gd name="connsiteY3" fmla="*/ 7446 h 10000"/>
              <a:gd name="connsiteX4" fmla="*/ 6061 w 10000"/>
              <a:gd name="connsiteY4" fmla="*/ 7157 h 10000"/>
              <a:gd name="connsiteX5" fmla="*/ 6854 w 10000"/>
              <a:gd name="connsiteY5" fmla="*/ 6585 h 10000"/>
              <a:gd name="connsiteX6" fmla="*/ 7119 w 10000"/>
              <a:gd name="connsiteY6" fmla="*/ 6293 h 10000"/>
              <a:gd name="connsiteX7" fmla="*/ 7349 w 10000"/>
              <a:gd name="connsiteY7" fmla="*/ 5716 h 10000"/>
              <a:gd name="connsiteX8" fmla="*/ 7615 w 10000"/>
              <a:gd name="connsiteY8" fmla="*/ 4848 h 10000"/>
              <a:gd name="connsiteX9" fmla="*/ 7881 w 10000"/>
              <a:gd name="connsiteY9" fmla="*/ 3998 h 10000"/>
              <a:gd name="connsiteX10" fmla="*/ 8145 w 10000"/>
              <a:gd name="connsiteY10" fmla="*/ 3129 h 10000"/>
              <a:gd name="connsiteX11" fmla="*/ 8145 w 10000"/>
              <a:gd name="connsiteY11" fmla="*/ 2268 h 10000"/>
              <a:gd name="connsiteX12" fmla="*/ 8145 w 10000"/>
              <a:gd name="connsiteY12" fmla="*/ 1399 h 10000"/>
              <a:gd name="connsiteX13" fmla="*/ 8410 w 10000"/>
              <a:gd name="connsiteY13" fmla="*/ 576 h 10000"/>
              <a:gd name="connsiteX14" fmla="*/ 8410 w 10000"/>
              <a:gd name="connsiteY14" fmla="*/ 286 h 10000"/>
              <a:gd name="connsiteX15" fmla="*/ 8677 w 10000"/>
              <a:gd name="connsiteY15" fmla="*/ 0 h 10000"/>
              <a:gd name="connsiteX16" fmla="*/ 8677 w 10000"/>
              <a:gd name="connsiteY16" fmla="*/ 0 h 10000"/>
              <a:gd name="connsiteX17" fmla="*/ 8677 w 10000"/>
              <a:gd name="connsiteY17" fmla="*/ 286 h 10000"/>
              <a:gd name="connsiteX18" fmla="*/ 8677 w 10000"/>
              <a:gd name="connsiteY18" fmla="*/ 576 h 10000"/>
              <a:gd name="connsiteX19" fmla="*/ 8677 w 10000"/>
              <a:gd name="connsiteY19" fmla="*/ 825 h 10000"/>
              <a:gd name="connsiteX20" fmla="*/ 8938 w 10000"/>
              <a:gd name="connsiteY20" fmla="*/ 1115 h 10000"/>
              <a:gd name="connsiteX21" fmla="*/ 8938 w 10000"/>
              <a:gd name="connsiteY21" fmla="*/ 1689 h 10000"/>
              <a:gd name="connsiteX22" fmla="*/ 8938 w 10000"/>
              <a:gd name="connsiteY22" fmla="*/ 2268 h 10000"/>
              <a:gd name="connsiteX23" fmla="*/ 9206 w 10000"/>
              <a:gd name="connsiteY23" fmla="*/ 2843 h 10000"/>
              <a:gd name="connsiteX24" fmla="*/ 9206 w 10000"/>
              <a:gd name="connsiteY24" fmla="*/ 4278 h 10000"/>
              <a:gd name="connsiteX25" fmla="*/ 9470 w 10000"/>
              <a:gd name="connsiteY25" fmla="*/ 5434 h 10000"/>
              <a:gd name="connsiteX26" fmla="*/ 9735 w 10000"/>
              <a:gd name="connsiteY26" fmla="*/ 6293 h 10000"/>
              <a:gd name="connsiteX27" fmla="*/ 10000 w 10000"/>
              <a:gd name="connsiteY27" fmla="*/ 6869 h 10000"/>
              <a:gd name="connsiteX28" fmla="*/ 10000 w 10000"/>
              <a:gd name="connsiteY28" fmla="*/ 7157 h 10000"/>
              <a:gd name="connsiteX29" fmla="*/ 10000 w 10000"/>
              <a:gd name="connsiteY29" fmla="*/ 7446 h 10000"/>
              <a:gd name="connsiteX30" fmla="*/ 10000 w 10000"/>
              <a:gd name="connsiteY30" fmla="*/ 7696 h 10000"/>
              <a:gd name="connsiteX31" fmla="*/ 9735 w 10000"/>
              <a:gd name="connsiteY31" fmla="*/ 7988 h 10000"/>
              <a:gd name="connsiteX32" fmla="*/ 9470 w 10000"/>
              <a:gd name="connsiteY32" fmla="*/ 8271 h 10000"/>
              <a:gd name="connsiteX33" fmla="*/ 9206 w 10000"/>
              <a:gd name="connsiteY33" fmla="*/ 8561 h 10000"/>
              <a:gd name="connsiteX34" fmla="*/ 8677 w 10000"/>
              <a:gd name="connsiteY34" fmla="*/ 8846 h 10000"/>
              <a:gd name="connsiteX35" fmla="*/ 8145 w 10000"/>
              <a:gd name="connsiteY35" fmla="*/ 9132 h 10000"/>
              <a:gd name="connsiteX36" fmla="*/ 7119 w 10000"/>
              <a:gd name="connsiteY36" fmla="*/ 9714 h 10000"/>
              <a:gd name="connsiteX37" fmla="*/ 6061 w 10000"/>
              <a:gd name="connsiteY37" fmla="*/ 10000 h 10000"/>
              <a:gd name="connsiteX38" fmla="*/ 4999 w 10000"/>
              <a:gd name="connsiteY38" fmla="*/ 10000 h 10000"/>
              <a:gd name="connsiteX39" fmla="*/ 4204 w 10000"/>
              <a:gd name="connsiteY39" fmla="*/ 10000 h 10000"/>
              <a:gd name="connsiteX40" fmla="*/ 3410 w 10000"/>
              <a:gd name="connsiteY40" fmla="*/ 10000 h 10000"/>
              <a:gd name="connsiteX41" fmla="*/ 2880 w 10000"/>
              <a:gd name="connsiteY41" fmla="*/ 10000 h 10000"/>
              <a:gd name="connsiteX42" fmla="*/ 2085 w 10000"/>
              <a:gd name="connsiteY42" fmla="*/ 10000 h 10000"/>
              <a:gd name="connsiteX43" fmla="*/ 1557 w 10000"/>
              <a:gd name="connsiteY43" fmla="*/ 9714 h 10000"/>
              <a:gd name="connsiteX44" fmla="*/ 1026 w 10000"/>
              <a:gd name="connsiteY44" fmla="*/ 9714 h 10000"/>
              <a:gd name="connsiteX45" fmla="*/ 530 w 10000"/>
              <a:gd name="connsiteY45" fmla="*/ 9426 h 10000"/>
              <a:gd name="connsiteX46" fmla="*/ 0 w 10000"/>
              <a:gd name="connsiteY46" fmla="*/ 9132 h 10000"/>
              <a:gd name="connsiteX0" fmla="*/ 3145 w 10000"/>
              <a:gd name="connsiteY0" fmla="*/ 7446 h 10000"/>
              <a:gd name="connsiteX1" fmla="*/ 4735 w 10000"/>
              <a:gd name="connsiteY1" fmla="*/ 7446 h 10000"/>
              <a:gd name="connsiteX2" fmla="*/ 5531 w 10000"/>
              <a:gd name="connsiteY2" fmla="*/ 7446 h 10000"/>
              <a:gd name="connsiteX3" fmla="*/ 6061 w 10000"/>
              <a:gd name="connsiteY3" fmla="*/ 7157 h 10000"/>
              <a:gd name="connsiteX4" fmla="*/ 6854 w 10000"/>
              <a:gd name="connsiteY4" fmla="*/ 6585 h 10000"/>
              <a:gd name="connsiteX5" fmla="*/ 7119 w 10000"/>
              <a:gd name="connsiteY5" fmla="*/ 6293 h 10000"/>
              <a:gd name="connsiteX6" fmla="*/ 7349 w 10000"/>
              <a:gd name="connsiteY6" fmla="*/ 5716 h 10000"/>
              <a:gd name="connsiteX7" fmla="*/ 7615 w 10000"/>
              <a:gd name="connsiteY7" fmla="*/ 4848 h 10000"/>
              <a:gd name="connsiteX8" fmla="*/ 7881 w 10000"/>
              <a:gd name="connsiteY8" fmla="*/ 3998 h 10000"/>
              <a:gd name="connsiteX9" fmla="*/ 8145 w 10000"/>
              <a:gd name="connsiteY9" fmla="*/ 3129 h 10000"/>
              <a:gd name="connsiteX10" fmla="*/ 8145 w 10000"/>
              <a:gd name="connsiteY10" fmla="*/ 2268 h 10000"/>
              <a:gd name="connsiteX11" fmla="*/ 8145 w 10000"/>
              <a:gd name="connsiteY11" fmla="*/ 1399 h 10000"/>
              <a:gd name="connsiteX12" fmla="*/ 8410 w 10000"/>
              <a:gd name="connsiteY12" fmla="*/ 576 h 10000"/>
              <a:gd name="connsiteX13" fmla="*/ 8410 w 10000"/>
              <a:gd name="connsiteY13" fmla="*/ 286 h 10000"/>
              <a:gd name="connsiteX14" fmla="*/ 8677 w 10000"/>
              <a:gd name="connsiteY14" fmla="*/ 0 h 10000"/>
              <a:gd name="connsiteX15" fmla="*/ 8677 w 10000"/>
              <a:gd name="connsiteY15" fmla="*/ 0 h 10000"/>
              <a:gd name="connsiteX16" fmla="*/ 8677 w 10000"/>
              <a:gd name="connsiteY16" fmla="*/ 286 h 10000"/>
              <a:gd name="connsiteX17" fmla="*/ 8677 w 10000"/>
              <a:gd name="connsiteY17" fmla="*/ 576 h 10000"/>
              <a:gd name="connsiteX18" fmla="*/ 8677 w 10000"/>
              <a:gd name="connsiteY18" fmla="*/ 825 h 10000"/>
              <a:gd name="connsiteX19" fmla="*/ 8938 w 10000"/>
              <a:gd name="connsiteY19" fmla="*/ 1115 h 10000"/>
              <a:gd name="connsiteX20" fmla="*/ 8938 w 10000"/>
              <a:gd name="connsiteY20" fmla="*/ 1689 h 10000"/>
              <a:gd name="connsiteX21" fmla="*/ 8938 w 10000"/>
              <a:gd name="connsiteY21" fmla="*/ 2268 h 10000"/>
              <a:gd name="connsiteX22" fmla="*/ 9206 w 10000"/>
              <a:gd name="connsiteY22" fmla="*/ 2843 h 10000"/>
              <a:gd name="connsiteX23" fmla="*/ 9206 w 10000"/>
              <a:gd name="connsiteY23" fmla="*/ 4278 h 10000"/>
              <a:gd name="connsiteX24" fmla="*/ 9470 w 10000"/>
              <a:gd name="connsiteY24" fmla="*/ 5434 h 10000"/>
              <a:gd name="connsiteX25" fmla="*/ 9735 w 10000"/>
              <a:gd name="connsiteY25" fmla="*/ 6293 h 10000"/>
              <a:gd name="connsiteX26" fmla="*/ 10000 w 10000"/>
              <a:gd name="connsiteY26" fmla="*/ 6869 h 10000"/>
              <a:gd name="connsiteX27" fmla="*/ 10000 w 10000"/>
              <a:gd name="connsiteY27" fmla="*/ 7157 h 10000"/>
              <a:gd name="connsiteX28" fmla="*/ 10000 w 10000"/>
              <a:gd name="connsiteY28" fmla="*/ 7446 h 10000"/>
              <a:gd name="connsiteX29" fmla="*/ 10000 w 10000"/>
              <a:gd name="connsiteY29" fmla="*/ 7696 h 10000"/>
              <a:gd name="connsiteX30" fmla="*/ 9735 w 10000"/>
              <a:gd name="connsiteY30" fmla="*/ 7988 h 10000"/>
              <a:gd name="connsiteX31" fmla="*/ 9470 w 10000"/>
              <a:gd name="connsiteY31" fmla="*/ 8271 h 10000"/>
              <a:gd name="connsiteX32" fmla="*/ 9206 w 10000"/>
              <a:gd name="connsiteY32" fmla="*/ 8561 h 10000"/>
              <a:gd name="connsiteX33" fmla="*/ 8677 w 10000"/>
              <a:gd name="connsiteY33" fmla="*/ 8846 h 10000"/>
              <a:gd name="connsiteX34" fmla="*/ 8145 w 10000"/>
              <a:gd name="connsiteY34" fmla="*/ 9132 h 10000"/>
              <a:gd name="connsiteX35" fmla="*/ 7119 w 10000"/>
              <a:gd name="connsiteY35" fmla="*/ 9714 h 10000"/>
              <a:gd name="connsiteX36" fmla="*/ 6061 w 10000"/>
              <a:gd name="connsiteY36" fmla="*/ 10000 h 10000"/>
              <a:gd name="connsiteX37" fmla="*/ 4999 w 10000"/>
              <a:gd name="connsiteY37" fmla="*/ 10000 h 10000"/>
              <a:gd name="connsiteX38" fmla="*/ 4204 w 10000"/>
              <a:gd name="connsiteY38" fmla="*/ 10000 h 10000"/>
              <a:gd name="connsiteX39" fmla="*/ 3410 w 10000"/>
              <a:gd name="connsiteY39" fmla="*/ 10000 h 10000"/>
              <a:gd name="connsiteX40" fmla="*/ 2880 w 10000"/>
              <a:gd name="connsiteY40" fmla="*/ 10000 h 10000"/>
              <a:gd name="connsiteX41" fmla="*/ 2085 w 10000"/>
              <a:gd name="connsiteY41" fmla="*/ 10000 h 10000"/>
              <a:gd name="connsiteX42" fmla="*/ 1557 w 10000"/>
              <a:gd name="connsiteY42" fmla="*/ 9714 h 10000"/>
              <a:gd name="connsiteX43" fmla="*/ 1026 w 10000"/>
              <a:gd name="connsiteY43" fmla="*/ 9714 h 10000"/>
              <a:gd name="connsiteX44" fmla="*/ 530 w 10000"/>
              <a:gd name="connsiteY44" fmla="*/ 9426 h 10000"/>
              <a:gd name="connsiteX45" fmla="*/ 0 w 10000"/>
              <a:gd name="connsiteY45" fmla="*/ 9132 h 10000"/>
              <a:gd name="connsiteX0" fmla="*/ 3145 w 10000"/>
              <a:gd name="connsiteY0" fmla="*/ 7446 h 10000"/>
              <a:gd name="connsiteX1" fmla="*/ 5531 w 10000"/>
              <a:gd name="connsiteY1" fmla="*/ 7446 h 10000"/>
              <a:gd name="connsiteX2" fmla="*/ 6061 w 10000"/>
              <a:gd name="connsiteY2" fmla="*/ 7157 h 10000"/>
              <a:gd name="connsiteX3" fmla="*/ 6854 w 10000"/>
              <a:gd name="connsiteY3" fmla="*/ 6585 h 10000"/>
              <a:gd name="connsiteX4" fmla="*/ 7119 w 10000"/>
              <a:gd name="connsiteY4" fmla="*/ 6293 h 10000"/>
              <a:gd name="connsiteX5" fmla="*/ 7349 w 10000"/>
              <a:gd name="connsiteY5" fmla="*/ 5716 h 10000"/>
              <a:gd name="connsiteX6" fmla="*/ 7615 w 10000"/>
              <a:gd name="connsiteY6" fmla="*/ 4848 h 10000"/>
              <a:gd name="connsiteX7" fmla="*/ 7881 w 10000"/>
              <a:gd name="connsiteY7" fmla="*/ 3998 h 10000"/>
              <a:gd name="connsiteX8" fmla="*/ 8145 w 10000"/>
              <a:gd name="connsiteY8" fmla="*/ 3129 h 10000"/>
              <a:gd name="connsiteX9" fmla="*/ 8145 w 10000"/>
              <a:gd name="connsiteY9" fmla="*/ 2268 h 10000"/>
              <a:gd name="connsiteX10" fmla="*/ 8145 w 10000"/>
              <a:gd name="connsiteY10" fmla="*/ 1399 h 10000"/>
              <a:gd name="connsiteX11" fmla="*/ 8410 w 10000"/>
              <a:gd name="connsiteY11" fmla="*/ 576 h 10000"/>
              <a:gd name="connsiteX12" fmla="*/ 8410 w 10000"/>
              <a:gd name="connsiteY12" fmla="*/ 286 h 10000"/>
              <a:gd name="connsiteX13" fmla="*/ 8677 w 10000"/>
              <a:gd name="connsiteY13" fmla="*/ 0 h 10000"/>
              <a:gd name="connsiteX14" fmla="*/ 8677 w 10000"/>
              <a:gd name="connsiteY14" fmla="*/ 0 h 10000"/>
              <a:gd name="connsiteX15" fmla="*/ 8677 w 10000"/>
              <a:gd name="connsiteY15" fmla="*/ 286 h 10000"/>
              <a:gd name="connsiteX16" fmla="*/ 8677 w 10000"/>
              <a:gd name="connsiteY16" fmla="*/ 576 h 10000"/>
              <a:gd name="connsiteX17" fmla="*/ 8677 w 10000"/>
              <a:gd name="connsiteY17" fmla="*/ 825 h 10000"/>
              <a:gd name="connsiteX18" fmla="*/ 8938 w 10000"/>
              <a:gd name="connsiteY18" fmla="*/ 1115 h 10000"/>
              <a:gd name="connsiteX19" fmla="*/ 8938 w 10000"/>
              <a:gd name="connsiteY19" fmla="*/ 1689 h 10000"/>
              <a:gd name="connsiteX20" fmla="*/ 8938 w 10000"/>
              <a:gd name="connsiteY20" fmla="*/ 2268 h 10000"/>
              <a:gd name="connsiteX21" fmla="*/ 9206 w 10000"/>
              <a:gd name="connsiteY21" fmla="*/ 2843 h 10000"/>
              <a:gd name="connsiteX22" fmla="*/ 9206 w 10000"/>
              <a:gd name="connsiteY22" fmla="*/ 4278 h 10000"/>
              <a:gd name="connsiteX23" fmla="*/ 9470 w 10000"/>
              <a:gd name="connsiteY23" fmla="*/ 5434 h 10000"/>
              <a:gd name="connsiteX24" fmla="*/ 9735 w 10000"/>
              <a:gd name="connsiteY24" fmla="*/ 6293 h 10000"/>
              <a:gd name="connsiteX25" fmla="*/ 10000 w 10000"/>
              <a:gd name="connsiteY25" fmla="*/ 6869 h 10000"/>
              <a:gd name="connsiteX26" fmla="*/ 10000 w 10000"/>
              <a:gd name="connsiteY26" fmla="*/ 7157 h 10000"/>
              <a:gd name="connsiteX27" fmla="*/ 10000 w 10000"/>
              <a:gd name="connsiteY27" fmla="*/ 7446 h 10000"/>
              <a:gd name="connsiteX28" fmla="*/ 10000 w 10000"/>
              <a:gd name="connsiteY28" fmla="*/ 7696 h 10000"/>
              <a:gd name="connsiteX29" fmla="*/ 9735 w 10000"/>
              <a:gd name="connsiteY29" fmla="*/ 7988 h 10000"/>
              <a:gd name="connsiteX30" fmla="*/ 9470 w 10000"/>
              <a:gd name="connsiteY30" fmla="*/ 8271 h 10000"/>
              <a:gd name="connsiteX31" fmla="*/ 9206 w 10000"/>
              <a:gd name="connsiteY31" fmla="*/ 8561 h 10000"/>
              <a:gd name="connsiteX32" fmla="*/ 8677 w 10000"/>
              <a:gd name="connsiteY32" fmla="*/ 8846 h 10000"/>
              <a:gd name="connsiteX33" fmla="*/ 8145 w 10000"/>
              <a:gd name="connsiteY33" fmla="*/ 9132 h 10000"/>
              <a:gd name="connsiteX34" fmla="*/ 7119 w 10000"/>
              <a:gd name="connsiteY34" fmla="*/ 9714 h 10000"/>
              <a:gd name="connsiteX35" fmla="*/ 6061 w 10000"/>
              <a:gd name="connsiteY35" fmla="*/ 10000 h 10000"/>
              <a:gd name="connsiteX36" fmla="*/ 4999 w 10000"/>
              <a:gd name="connsiteY36" fmla="*/ 10000 h 10000"/>
              <a:gd name="connsiteX37" fmla="*/ 4204 w 10000"/>
              <a:gd name="connsiteY37" fmla="*/ 10000 h 10000"/>
              <a:gd name="connsiteX38" fmla="*/ 3410 w 10000"/>
              <a:gd name="connsiteY38" fmla="*/ 10000 h 10000"/>
              <a:gd name="connsiteX39" fmla="*/ 2880 w 10000"/>
              <a:gd name="connsiteY39" fmla="*/ 10000 h 10000"/>
              <a:gd name="connsiteX40" fmla="*/ 2085 w 10000"/>
              <a:gd name="connsiteY40" fmla="*/ 10000 h 10000"/>
              <a:gd name="connsiteX41" fmla="*/ 1557 w 10000"/>
              <a:gd name="connsiteY41" fmla="*/ 9714 h 10000"/>
              <a:gd name="connsiteX42" fmla="*/ 1026 w 10000"/>
              <a:gd name="connsiteY42" fmla="*/ 9714 h 10000"/>
              <a:gd name="connsiteX43" fmla="*/ 530 w 10000"/>
              <a:gd name="connsiteY43" fmla="*/ 9426 h 10000"/>
              <a:gd name="connsiteX44" fmla="*/ 0 w 10000"/>
              <a:gd name="connsiteY44" fmla="*/ 9132 h 10000"/>
              <a:gd name="connsiteX0" fmla="*/ 5531 w 10000"/>
              <a:gd name="connsiteY0" fmla="*/ 7446 h 10000"/>
              <a:gd name="connsiteX1" fmla="*/ 6061 w 10000"/>
              <a:gd name="connsiteY1" fmla="*/ 7157 h 10000"/>
              <a:gd name="connsiteX2" fmla="*/ 6854 w 10000"/>
              <a:gd name="connsiteY2" fmla="*/ 6585 h 10000"/>
              <a:gd name="connsiteX3" fmla="*/ 7119 w 10000"/>
              <a:gd name="connsiteY3" fmla="*/ 6293 h 10000"/>
              <a:gd name="connsiteX4" fmla="*/ 7349 w 10000"/>
              <a:gd name="connsiteY4" fmla="*/ 5716 h 10000"/>
              <a:gd name="connsiteX5" fmla="*/ 7615 w 10000"/>
              <a:gd name="connsiteY5" fmla="*/ 4848 h 10000"/>
              <a:gd name="connsiteX6" fmla="*/ 7881 w 10000"/>
              <a:gd name="connsiteY6" fmla="*/ 3998 h 10000"/>
              <a:gd name="connsiteX7" fmla="*/ 8145 w 10000"/>
              <a:gd name="connsiteY7" fmla="*/ 3129 h 10000"/>
              <a:gd name="connsiteX8" fmla="*/ 8145 w 10000"/>
              <a:gd name="connsiteY8" fmla="*/ 2268 h 10000"/>
              <a:gd name="connsiteX9" fmla="*/ 8145 w 10000"/>
              <a:gd name="connsiteY9" fmla="*/ 1399 h 10000"/>
              <a:gd name="connsiteX10" fmla="*/ 8410 w 10000"/>
              <a:gd name="connsiteY10" fmla="*/ 576 h 10000"/>
              <a:gd name="connsiteX11" fmla="*/ 8410 w 10000"/>
              <a:gd name="connsiteY11" fmla="*/ 286 h 10000"/>
              <a:gd name="connsiteX12" fmla="*/ 8677 w 10000"/>
              <a:gd name="connsiteY12" fmla="*/ 0 h 10000"/>
              <a:gd name="connsiteX13" fmla="*/ 8677 w 10000"/>
              <a:gd name="connsiteY13" fmla="*/ 0 h 10000"/>
              <a:gd name="connsiteX14" fmla="*/ 8677 w 10000"/>
              <a:gd name="connsiteY14" fmla="*/ 286 h 10000"/>
              <a:gd name="connsiteX15" fmla="*/ 8677 w 10000"/>
              <a:gd name="connsiteY15" fmla="*/ 576 h 10000"/>
              <a:gd name="connsiteX16" fmla="*/ 8677 w 10000"/>
              <a:gd name="connsiteY16" fmla="*/ 825 h 10000"/>
              <a:gd name="connsiteX17" fmla="*/ 8938 w 10000"/>
              <a:gd name="connsiteY17" fmla="*/ 1115 h 10000"/>
              <a:gd name="connsiteX18" fmla="*/ 8938 w 10000"/>
              <a:gd name="connsiteY18" fmla="*/ 1689 h 10000"/>
              <a:gd name="connsiteX19" fmla="*/ 8938 w 10000"/>
              <a:gd name="connsiteY19" fmla="*/ 2268 h 10000"/>
              <a:gd name="connsiteX20" fmla="*/ 9206 w 10000"/>
              <a:gd name="connsiteY20" fmla="*/ 2843 h 10000"/>
              <a:gd name="connsiteX21" fmla="*/ 9206 w 10000"/>
              <a:gd name="connsiteY21" fmla="*/ 4278 h 10000"/>
              <a:gd name="connsiteX22" fmla="*/ 9470 w 10000"/>
              <a:gd name="connsiteY22" fmla="*/ 5434 h 10000"/>
              <a:gd name="connsiteX23" fmla="*/ 9735 w 10000"/>
              <a:gd name="connsiteY23" fmla="*/ 6293 h 10000"/>
              <a:gd name="connsiteX24" fmla="*/ 10000 w 10000"/>
              <a:gd name="connsiteY24" fmla="*/ 6869 h 10000"/>
              <a:gd name="connsiteX25" fmla="*/ 10000 w 10000"/>
              <a:gd name="connsiteY25" fmla="*/ 7157 h 10000"/>
              <a:gd name="connsiteX26" fmla="*/ 10000 w 10000"/>
              <a:gd name="connsiteY26" fmla="*/ 7446 h 10000"/>
              <a:gd name="connsiteX27" fmla="*/ 10000 w 10000"/>
              <a:gd name="connsiteY27" fmla="*/ 7696 h 10000"/>
              <a:gd name="connsiteX28" fmla="*/ 9735 w 10000"/>
              <a:gd name="connsiteY28" fmla="*/ 7988 h 10000"/>
              <a:gd name="connsiteX29" fmla="*/ 9470 w 10000"/>
              <a:gd name="connsiteY29" fmla="*/ 8271 h 10000"/>
              <a:gd name="connsiteX30" fmla="*/ 9206 w 10000"/>
              <a:gd name="connsiteY30" fmla="*/ 8561 h 10000"/>
              <a:gd name="connsiteX31" fmla="*/ 8677 w 10000"/>
              <a:gd name="connsiteY31" fmla="*/ 8846 h 10000"/>
              <a:gd name="connsiteX32" fmla="*/ 8145 w 10000"/>
              <a:gd name="connsiteY32" fmla="*/ 9132 h 10000"/>
              <a:gd name="connsiteX33" fmla="*/ 7119 w 10000"/>
              <a:gd name="connsiteY33" fmla="*/ 9714 h 10000"/>
              <a:gd name="connsiteX34" fmla="*/ 6061 w 10000"/>
              <a:gd name="connsiteY34" fmla="*/ 10000 h 10000"/>
              <a:gd name="connsiteX35" fmla="*/ 4999 w 10000"/>
              <a:gd name="connsiteY35" fmla="*/ 10000 h 10000"/>
              <a:gd name="connsiteX36" fmla="*/ 4204 w 10000"/>
              <a:gd name="connsiteY36" fmla="*/ 10000 h 10000"/>
              <a:gd name="connsiteX37" fmla="*/ 3410 w 10000"/>
              <a:gd name="connsiteY37" fmla="*/ 10000 h 10000"/>
              <a:gd name="connsiteX38" fmla="*/ 2880 w 10000"/>
              <a:gd name="connsiteY38" fmla="*/ 10000 h 10000"/>
              <a:gd name="connsiteX39" fmla="*/ 2085 w 10000"/>
              <a:gd name="connsiteY39" fmla="*/ 10000 h 10000"/>
              <a:gd name="connsiteX40" fmla="*/ 1557 w 10000"/>
              <a:gd name="connsiteY40" fmla="*/ 9714 h 10000"/>
              <a:gd name="connsiteX41" fmla="*/ 1026 w 10000"/>
              <a:gd name="connsiteY41" fmla="*/ 9714 h 10000"/>
              <a:gd name="connsiteX42" fmla="*/ 530 w 10000"/>
              <a:gd name="connsiteY42" fmla="*/ 9426 h 10000"/>
              <a:gd name="connsiteX43" fmla="*/ 0 w 10000"/>
              <a:gd name="connsiteY43" fmla="*/ 9132 h 10000"/>
              <a:gd name="connsiteX0" fmla="*/ 5001 w 9470"/>
              <a:gd name="connsiteY0" fmla="*/ 7446 h 10000"/>
              <a:gd name="connsiteX1" fmla="*/ 5531 w 9470"/>
              <a:gd name="connsiteY1" fmla="*/ 7157 h 10000"/>
              <a:gd name="connsiteX2" fmla="*/ 6324 w 9470"/>
              <a:gd name="connsiteY2" fmla="*/ 6585 h 10000"/>
              <a:gd name="connsiteX3" fmla="*/ 6589 w 9470"/>
              <a:gd name="connsiteY3" fmla="*/ 6293 h 10000"/>
              <a:gd name="connsiteX4" fmla="*/ 6819 w 9470"/>
              <a:gd name="connsiteY4" fmla="*/ 5716 h 10000"/>
              <a:gd name="connsiteX5" fmla="*/ 7085 w 9470"/>
              <a:gd name="connsiteY5" fmla="*/ 4848 h 10000"/>
              <a:gd name="connsiteX6" fmla="*/ 7351 w 9470"/>
              <a:gd name="connsiteY6" fmla="*/ 3998 h 10000"/>
              <a:gd name="connsiteX7" fmla="*/ 7615 w 9470"/>
              <a:gd name="connsiteY7" fmla="*/ 3129 h 10000"/>
              <a:gd name="connsiteX8" fmla="*/ 7615 w 9470"/>
              <a:gd name="connsiteY8" fmla="*/ 2268 h 10000"/>
              <a:gd name="connsiteX9" fmla="*/ 7615 w 9470"/>
              <a:gd name="connsiteY9" fmla="*/ 1399 h 10000"/>
              <a:gd name="connsiteX10" fmla="*/ 7880 w 9470"/>
              <a:gd name="connsiteY10" fmla="*/ 576 h 10000"/>
              <a:gd name="connsiteX11" fmla="*/ 7880 w 9470"/>
              <a:gd name="connsiteY11" fmla="*/ 286 h 10000"/>
              <a:gd name="connsiteX12" fmla="*/ 8147 w 9470"/>
              <a:gd name="connsiteY12" fmla="*/ 0 h 10000"/>
              <a:gd name="connsiteX13" fmla="*/ 8147 w 9470"/>
              <a:gd name="connsiteY13" fmla="*/ 0 h 10000"/>
              <a:gd name="connsiteX14" fmla="*/ 8147 w 9470"/>
              <a:gd name="connsiteY14" fmla="*/ 286 h 10000"/>
              <a:gd name="connsiteX15" fmla="*/ 8147 w 9470"/>
              <a:gd name="connsiteY15" fmla="*/ 576 h 10000"/>
              <a:gd name="connsiteX16" fmla="*/ 8147 w 9470"/>
              <a:gd name="connsiteY16" fmla="*/ 825 h 10000"/>
              <a:gd name="connsiteX17" fmla="*/ 8408 w 9470"/>
              <a:gd name="connsiteY17" fmla="*/ 1115 h 10000"/>
              <a:gd name="connsiteX18" fmla="*/ 8408 w 9470"/>
              <a:gd name="connsiteY18" fmla="*/ 1689 h 10000"/>
              <a:gd name="connsiteX19" fmla="*/ 8408 w 9470"/>
              <a:gd name="connsiteY19" fmla="*/ 2268 h 10000"/>
              <a:gd name="connsiteX20" fmla="*/ 8676 w 9470"/>
              <a:gd name="connsiteY20" fmla="*/ 2843 h 10000"/>
              <a:gd name="connsiteX21" fmla="*/ 8676 w 9470"/>
              <a:gd name="connsiteY21" fmla="*/ 4278 h 10000"/>
              <a:gd name="connsiteX22" fmla="*/ 8940 w 9470"/>
              <a:gd name="connsiteY22" fmla="*/ 5434 h 10000"/>
              <a:gd name="connsiteX23" fmla="*/ 9205 w 9470"/>
              <a:gd name="connsiteY23" fmla="*/ 6293 h 10000"/>
              <a:gd name="connsiteX24" fmla="*/ 9470 w 9470"/>
              <a:gd name="connsiteY24" fmla="*/ 6869 h 10000"/>
              <a:gd name="connsiteX25" fmla="*/ 9470 w 9470"/>
              <a:gd name="connsiteY25" fmla="*/ 7157 h 10000"/>
              <a:gd name="connsiteX26" fmla="*/ 9470 w 9470"/>
              <a:gd name="connsiteY26" fmla="*/ 7446 h 10000"/>
              <a:gd name="connsiteX27" fmla="*/ 9470 w 9470"/>
              <a:gd name="connsiteY27" fmla="*/ 7696 h 10000"/>
              <a:gd name="connsiteX28" fmla="*/ 9205 w 9470"/>
              <a:gd name="connsiteY28" fmla="*/ 7988 h 10000"/>
              <a:gd name="connsiteX29" fmla="*/ 8940 w 9470"/>
              <a:gd name="connsiteY29" fmla="*/ 8271 h 10000"/>
              <a:gd name="connsiteX30" fmla="*/ 8676 w 9470"/>
              <a:gd name="connsiteY30" fmla="*/ 8561 h 10000"/>
              <a:gd name="connsiteX31" fmla="*/ 8147 w 9470"/>
              <a:gd name="connsiteY31" fmla="*/ 8846 h 10000"/>
              <a:gd name="connsiteX32" fmla="*/ 7615 w 9470"/>
              <a:gd name="connsiteY32" fmla="*/ 9132 h 10000"/>
              <a:gd name="connsiteX33" fmla="*/ 6589 w 9470"/>
              <a:gd name="connsiteY33" fmla="*/ 9714 h 10000"/>
              <a:gd name="connsiteX34" fmla="*/ 5531 w 9470"/>
              <a:gd name="connsiteY34" fmla="*/ 10000 h 10000"/>
              <a:gd name="connsiteX35" fmla="*/ 4469 w 9470"/>
              <a:gd name="connsiteY35" fmla="*/ 10000 h 10000"/>
              <a:gd name="connsiteX36" fmla="*/ 3674 w 9470"/>
              <a:gd name="connsiteY36" fmla="*/ 10000 h 10000"/>
              <a:gd name="connsiteX37" fmla="*/ 2880 w 9470"/>
              <a:gd name="connsiteY37" fmla="*/ 10000 h 10000"/>
              <a:gd name="connsiteX38" fmla="*/ 2350 w 9470"/>
              <a:gd name="connsiteY38" fmla="*/ 10000 h 10000"/>
              <a:gd name="connsiteX39" fmla="*/ 1555 w 9470"/>
              <a:gd name="connsiteY39" fmla="*/ 10000 h 10000"/>
              <a:gd name="connsiteX40" fmla="*/ 1027 w 9470"/>
              <a:gd name="connsiteY40" fmla="*/ 9714 h 10000"/>
              <a:gd name="connsiteX41" fmla="*/ 496 w 9470"/>
              <a:gd name="connsiteY41" fmla="*/ 9714 h 10000"/>
              <a:gd name="connsiteX42" fmla="*/ 0 w 9470"/>
              <a:gd name="connsiteY42" fmla="*/ 9426 h 10000"/>
              <a:gd name="connsiteX0" fmla="*/ 4757 w 9476"/>
              <a:gd name="connsiteY0" fmla="*/ 7446 h 10000"/>
              <a:gd name="connsiteX1" fmla="*/ 5317 w 9476"/>
              <a:gd name="connsiteY1" fmla="*/ 7157 h 10000"/>
              <a:gd name="connsiteX2" fmla="*/ 6154 w 9476"/>
              <a:gd name="connsiteY2" fmla="*/ 6585 h 10000"/>
              <a:gd name="connsiteX3" fmla="*/ 6434 w 9476"/>
              <a:gd name="connsiteY3" fmla="*/ 6293 h 10000"/>
              <a:gd name="connsiteX4" fmla="*/ 6677 w 9476"/>
              <a:gd name="connsiteY4" fmla="*/ 5716 h 10000"/>
              <a:gd name="connsiteX5" fmla="*/ 6958 w 9476"/>
              <a:gd name="connsiteY5" fmla="*/ 4848 h 10000"/>
              <a:gd name="connsiteX6" fmla="*/ 7238 w 9476"/>
              <a:gd name="connsiteY6" fmla="*/ 3998 h 10000"/>
              <a:gd name="connsiteX7" fmla="*/ 7517 w 9476"/>
              <a:gd name="connsiteY7" fmla="*/ 3129 h 10000"/>
              <a:gd name="connsiteX8" fmla="*/ 7517 w 9476"/>
              <a:gd name="connsiteY8" fmla="*/ 2268 h 10000"/>
              <a:gd name="connsiteX9" fmla="*/ 7517 w 9476"/>
              <a:gd name="connsiteY9" fmla="*/ 1399 h 10000"/>
              <a:gd name="connsiteX10" fmla="*/ 7797 w 9476"/>
              <a:gd name="connsiteY10" fmla="*/ 576 h 10000"/>
              <a:gd name="connsiteX11" fmla="*/ 7797 w 9476"/>
              <a:gd name="connsiteY11" fmla="*/ 286 h 10000"/>
              <a:gd name="connsiteX12" fmla="*/ 8079 w 9476"/>
              <a:gd name="connsiteY12" fmla="*/ 0 h 10000"/>
              <a:gd name="connsiteX13" fmla="*/ 8079 w 9476"/>
              <a:gd name="connsiteY13" fmla="*/ 0 h 10000"/>
              <a:gd name="connsiteX14" fmla="*/ 8079 w 9476"/>
              <a:gd name="connsiteY14" fmla="*/ 286 h 10000"/>
              <a:gd name="connsiteX15" fmla="*/ 8079 w 9476"/>
              <a:gd name="connsiteY15" fmla="*/ 576 h 10000"/>
              <a:gd name="connsiteX16" fmla="*/ 8079 w 9476"/>
              <a:gd name="connsiteY16" fmla="*/ 825 h 10000"/>
              <a:gd name="connsiteX17" fmla="*/ 8355 w 9476"/>
              <a:gd name="connsiteY17" fmla="*/ 1115 h 10000"/>
              <a:gd name="connsiteX18" fmla="*/ 8355 w 9476"/>
              <a:gd name="connsiteY18" fmla="*/ 1689 h 10000"/>
              <a:gd name="connsiteX19" fmla="*/ 8355 w 9476"/>
              <a:gd name="connsiteY19" fmla="*/ 2268 h 10000"/>
              <a:gd name="connsiteX20" fmla="*/ 8638 w 9476"/>
              <a:gd name="connsiteY20" fmla="*/ 2843 h 10000"/>
              <a:gd name="connsiteX21" fmla="*/ 8638 w 9476"/>
              <a:gd name="connsiteY21" fmla="*/ 4278 h 10000"/>
              <a:gd name="connsiteX22" fmla="*/ 8916 w 9476"/>
              <a:gd name="connsiteY22" fmla="*/ 5434 h 10000"/>
              <a:gd name="connsiteX23" fmla="*/ 9196 w 9476"/>
              <a:gd name="connsiteY23" fmla="*/ 6293 h 10000"/>
              <a:gd name="connsiteX24" fmla="*/ 9476 w 9476"/>
              <a:gd name="connsiteY24" fmla="*/ 6869 h 10000"/>
              <a:gd name="connsiteX25" fmla="*/ 9476 w 9476"/>
              <a:gd name="connsiteY25" fmla="*/ 7157 h 10000"/>
              <a:gd name="connsiteX26" fmla="*/ 9476 w 9476"/>
              <a:gd name="connsiteY26" fmla="*/ 7446 h 10000"/>
              <a:gd name="connsiteX27" fmla="*/ 9476 w 9476"/>
              <a:gd name="connsiteY27" fmla="*/ 7696 h 10000"/>
              <a:gd name="connsiteX28" fmla="*/ 9196 w 9476"/>
              <a:gd name="connsiteY28" fmla="*/ 7988 h 10000"/>
              <a:gd name="connsiteX29" fmla="*/ 8916 w 9476"/>
              <a:gd name="connsiteY29" fmla="*/ 8271 h 10000"/>
              <a:gd name="connsiteX30" fmla="*/ 8638 w 9476"/>
              <a:gd name="connsiteY30" fmla="*/ 8561 h 10000"/>
              <a:gd name="connsiteX31" fmla="*/ 8079 w 9476"/>
              <a:gd name="connsiteY31" fmla="*/ 8846 h 10000"/>
              <a:gd name="connsiteX32" fmla="*/ 7517 w 9476"/>
              <a:gd name="connsiteY32" fmla="*/ 9132 h 10000"/>
              <a:gd name="connsiteX33" fmla="*/ 6434 w 9476"/>
              <a:gd name="connsiteY33" fmla="*/ 9714 h 10000"/>
              <a:gd name="connsiteX34" fmla="*/ 5317 w 9476"/>
              <a:gd name="connsiteY34" fmla="*/ 10000 h 10000"/>
              <a:gd name="connsiteX35" fmla="*/ 4195 w 9476"/>
              <a:gd name="connsiteY35" fmla="*/ 10000 h 10000"/>
              <a:gd name="connsiteX36" fmla="*/ 3356 w 9476"/>
              <a:gd name="connsiteY36" fmla="*/ 10000 h 10000"/>
              <a:gd name="connsiteX37" fmla="*/ 2517 w 9476"/>
              <a:gd name="connsiteY37" fmla="*/ 10000 h 10000"/>
              <a:gd name="connsiteX38" fmla="*/ 1958 w 9476"/>
              <a:gd name="connsiteY38" fmla="*/ 10000 h 10000"/>
              <a:gd name="connsiteX39" fmla="*/ 1118 w 9476"/>
              <a:gd name="connsiteY39" fmla="*/ 10000 h 10000"/>
              <a:gd name="connsiteX40" fmla="*/ 560 w 9476"/>
              <a:gd name="connsiteY40" fmla="*/ 9714 h 10000"/>
              <a:gd name="connsiteX41" fmla="*/ 0 w 9476"/>
              <a:gd name="connsiteY41" fmla="*/ 9714 h 10000"/>
              <a:gd name="connsiteX0" fmla="*/ 4429 w 9409"/>
              <a:gd name="connsiteY0" fmla="*/ 7446 h 10000"/>
              <a:gd name="connsiteX1" fmla="*/ 5020 w 9409"/>
              <a:gd name="connsiteY1" fmla="*/ 7157 h 10000"/>
              <a:gd name="connsiteX2" fmla="*/ 5903 w 9409"/>
              <a:gd name="connsiteY2" fmla="*/ 6585 h 10000"/>
              <a:gd name="connsiteX3" fmla="*/ 6199 w 9409"/>
              <a:gd name="connsiteY3" fmla="*/ 6293 h 10000"/>
              <a:gd name="connsiteX4" fmla="*/ 6455 w 9409"/>
              <a:gd name="connsiteY4" fmla="*/ 5716 h 10000"/>
              <a:gd name="connsiteX5" fmla="*/ 6752 w 9409"/>
              <a:gd name="connsiteY5" fmla="*/ 4848 h 10000"/>
              <a:gd name="connsiteX6" fmla="*/ 7047 w 9409"/>
              <a:gd name="connsiteY6" fmla="*/ 3998 h 10000"/>
              <a:gd name="connsiteX7" fmla="*/ 7342 w 9409"/>
              <a:gd name="connsiteY7" fmla="*/ 3129 h 10000"/>
              <a:gd name="connsiteX8" fmla="*/ 7342 w 9409"/>
              <a:gd name="connsiteY8" fmla="*/ 2268 h 10000"/>
              <a:gd name="connsiteX9" fmla="*/ 7342 w 9409"/>
              <a:gd name="connsiteY9" fmla="*/ 1399 h 10000"/>
              <a:gd name="connsiteX10" fmla="*/ 7637 w 9409"/>
              <a:gd name="connsiteY10" fmla="*/ 576 h 10000"/>
              <a:gd name="connsiteX11" fmla="*/ 7637 w 9409"/>
              <a:gd name="connsiteY11" fmla="*/ 286 h 10000"/>
              <a:gd name="connsiteX12" fmla="*/ 7935 w 9409"/>
              <a:gd name="connsiteY12" fmla="*/ 0 h 10000"/>
              <a:gd name="connsiteX13" fmla="*/ 7935 w 9409"/>
              <a:gd name="connsiteY13" fmla="*/ 0 h 10000"/>
              <a:gd name="connsiteX14" fmla="*/ 7935 w 9409"/>
              <a:gd name="connsiteY14" fmla="*/ 286 h 10000"/>
              <a:gd name="connsiteX15" fmla="*/ 7935 w 9409"/>
              <a:gd name="connsiteY15" fmla="*/ 576 h 10000"/>
              <a:gd name="connsiteX16" fmla="*/ 7935 w 9409"/>
              <a:gd name="connsiteY16" fmla="*/ 825 h 10000"/>
              <a:gd name="connsiteX17" fmla="*/ 8226 w 9409"/>
              <a:gd name="connsiteY17" fmla="*/ 1115 h 10000"/>
              <a:gd name="connsiteX18" fmla="*/ 8226 w 9409"/>
              <a:gd name="connsiteY18" fmla="*/ 1689 h 10000"/>
              <a:gd name="connsiteX19" fmla="*/ 8226 w 9409"/>
              <a:gd name="connsiteY19" fmla="*/ 2268 h 10000"/>
              <a:gd name="connsiteX20" fmla="*/ 8525 w 9409"/>
              <a:gd name="connsiteY20" fmla="*/ 2843 h 10000"/>
              <a:gd name="connsiteX21" fmla="*/ 8525 w 9409"/>
              <a:gd name="connsiteY21" fmla="*/ 4278 h 10000"/>
              <a:gd name="connsiteX22" fmla="*/ 8818 w 9409"/>
              <a:gd name="connsiteY22" fmla="*/ 5434 h 10000"/>
              <a:gd name="connsiteX23" fmla="*/ 9114 w 9409"/>
              <a:gd name="connsiteY23" fmla="*/ 6293 h 10000"/>
              <a:gd name="connsiteX24" fmla="*/ 9409 w 9409"/>
              <a:gd name="connsiteY24" fmla="*/ 6869 h 10000"/>
              <a:gd name="connsiteX25" fmla="*/ 9409 w 9409"/>
              <a:gd name="connsiteY25" fmla="*/ 7157 h 10000"/>
              <a:gd name="connsiteX26" fmla="*/ 9409 w 9409"/>
              <a:gd name="connsiteY26" fmla="*/ 7446 h 10000"/>
              <a:gd name="connsiteX27" fmla="*/ 9409 w 9409"/>
              <a:gd name="connsiteY27" fmla="*/ 7696 h 10000"/>
              <a:gd name="connsiteX28" fmla="*/ 9114 w 9409"/>
              <a:gd name="connsiteY28" fmla="*/ 7988 h 10000"/>
              <a:gd name="connsiteX29" fmla="*/ 8818 w 9409"/>
              <a:gd name="connsiteY29" fmla="*/ 8271 h 10000"/>
              <a:gd name="connsiteX30" fmla="*/ 8525 w 9409"/>
              <a:gd name="connsiteY30" fmla="*/ 8561 h 10000"/>
              <a:gd name="connsiteX31" fmla="*/ 7935 w 9409"/>
              <a:gd name="connsiteY31" fmla="*/ 8846 h 10000"/>
              <a:gd name="connsiteX32" fmla="*/ 7342 w 9409"/>
              <a:gd name="connsiteY32" fmla="*/ 9132 h 10000"/>
              <a:gd name="connsiteX33" fmla="*/ 6199 w 9409"/>
              <a:gd name="connsiteY33" fmla="*/ 9714 h 10000"/>
              <a:gd name="connsiteX34" fmla="*/ 5020 w 9409"/>
              <a:gd name="connsiteY34" fmla="*/ 10000 h 10000"/>
              <a:gd name="connsiteX35" fmla="*/ 3836 w 9409"/>
              <a:gd name="connsiteY35" fmla="*/ 10000 h 10000"/>
              <a:gd name="connsiteX36" fmla="*/ 2951 w 9409"/>
              <a:gd name="connsiteY36" fmla="*/ 10000 h 10000"/>
              <a:gd name="connsiteX37" fmla="*/ 2065 w 9409"/>
              <a:gd name="connsiteY37" fmla="*/ 10000 h 10000"/>
              <a:gd name="connsiteX38" fmla="*/ 1475 w 9409"/>
              <a:gd name="connsiteY38" fmla="*/ 10000 h 10000"/>
              <a:gd name="connsiteX39" fmla="*/ 589 w 9409"/>
              <a:gd name="connsiteY39" fmla="*/ 10000 h 10000"/>
              <a:gd name="connsiteX40" fmla="*/ 0 w 9409"/>
              <a:gd name="connsiteY40" fmla="*/ 9714 h 10000"/>
              <a:gd name="connsiteX0" fmla="*/ 4081 w 9374"/>
              <a:gd name="connsiteY0" fmla="*/ 7446 h 10000"/>
              <a:gd name="connsiteX1" fmla="*/ 4709 w 9374"/>
              <a:gd name="connsiteY1" fmla="*/ 7157 h 10000"/>
              <a:gd name="connsiteX2" fmla="*/ 5648 w 9374"/>
              <a:gd name="connsiteY2" fmla="*/ 6585 h 10000"/>
              <a:gd name="connsiteX3" fmla="*/ 5962 w 9374"/>
              <a:gd name="connsiteY3" fmla="*/ 6293 h 10000"/>
              <a:gd name="connsiteX4" fmla="*/ 6234 w 9374"/>
              <a:gd name="connsiteY4" fmla="*/ 5716 h 10000"/>
              <a:gd name="connsiteX5" fmla="*/ 6550 w 9374"/>
              <a:gd name="connsiteY5" fmla="*/ 4848 h 10000"/>
              <a:gd name="connsiteX6" fmla="*/ 6864 w 9374"/>
              <a:gd name="connsiteY6" fmla="*/ 3998 h 10000"/>
              <a:gd name="connsiteX7" fmla="*/ 7177 w 9374"/>
              <a:gd name="connsiteY7" fmla="*/ 3129 h 10000"/>
              <a:gd name="connsiteX8" fmla="*/ 7177 w 9374"/>
              <a:gd name="connsiteY8" fmla="*/ 2268 h 10000"/>
              <a:gd name="connsiteX9" fmla="*/ 7177 w 9374"/>
              <a:gd name="connsiteY9" fmla="*/ 1399 h 10000"/>
              <a:gd name="connsiteX10" fmla="*/ 7491 w 9374"/>
              <a:gd name="connsiteY10" fmla="*/ 576 h 10000"/>
              <a:gd name="connsiteX11" fmla="*/ 7491 w 9374"/>
              <a:gd name="connsiteY11" fmla="*/ 286 h 10000"/>
              <a:gd name="connsiteX12" fmla="*/ 7807 w 9374"/>
              <a:gd name="connsiteY12" fmla="*/ 0 h 10000"/>
              <a:gd name="connsiteX13" fmla="*/ 7807 w 9374"/>
              <a:gd name="connsiteY13" fmla="*/ 0 h 10000"/>
              <a:gd name="connsiteX14" fmla="*/ 7807 w 9374"/>
              <a:gd name="connsiteY14" fmla="*/ 286 h 10000"/>
              <a:gd name="connsiteX15" fmla="*/ 7807 w 9374"/>
              <a:gd name="connsiteY15" fmla="*/ 576 h 10000"/>
              <a:gd name="connsiteX16" fmla="*/ 7807 w 9374"/>
              <a:gd name="connsiteY16" fmla="*/ 825 h 10000"/>
              <a:gd name="connsiteX17" fmla="*/ 8117 w 9374"/>
              <a:gd name="connsiteY17" fmla="*/ 1115 h 10000"/>
              <a:gd name="connsiteX18" fmla="*/ 8117 w 9374"/>
              <a:gd name="connsiteY18" fmla="*/ 1689 h 10000"/>
              <a:gd name="connsiteX19" fmla="*/ 8117 w 9374"/>
              <a:gd name="connsiteY19" fmla="*/ 2268 h 10000"/>
              <a:gd name="connsiteX20" fmla="*/ 8434 w 9374"/>
              <a:gd name="connsiteY20" fmla="*/ 2843 h 10000"/>
              <a:gd name="connsiteX21" fmla="*/ 8434 w 9374"/>
              <a:gd name="connsiteY21" fmla="*/ 4278 h 10000"/>
              <a:gd name="connsiteX22" fmla="*/ 8746 w 9374"/>
              <a:gd name="connsiteY22" fmla="*/ 5434 h 10000"/>
              <a:gd name="connsiteX23" fmla="*/ 9060 w 9374"/>
              <a:gd name="connsiteY23" fmla="*/ 6293 h 10000"/>
              <a:gd name="connsiteX24" fmla="*/ 9374 w 9374"/>
              <a:gd name="connsiteY24" fmla="*/ 6869 h 10000"/>
              <a:gd name="connsiteX25" fmla="*/ 9374 w 9374"/>
              <a:gd name="connsiteY25" fmla="*/ 7157 h 10000"/>
              <a:gd name="connsiteX26" fmla="*/ 9374 w 9374"/>
              <a:gd name="connsiteY26" fmla="*/ 7446 h 10000"/>
              <a:gd name="connsiteX27" fmla="*/ 9374 w 9374"/>
              <a:gd name="connsiteY27" fmla="*/ 7696 h 10000"/>
              <a:gd name="connsiteX28" fmla="*/ 9060 w 9374"/>
              <a:gd name="connsiteY28" fmla="*/ 7988 h 10000"/>
              <a:gd name="connsiteX29" fmla="*/ 8746 w 9374"/>
              <a:gd name="connsiteY29" fmla="*/ 8271 h 10000"/>
              <a:gd name="connsiteX30" fmla="*/ 8434 w 9374"/>
              <a:gd name="connsiteY30" fmla="*/ 8561 h 10000"/>
              <a:gd name="connsiteX31" fmla="*/ 7807 w 9374"/>
              <a:gd name="connsiteY31" fmla="*/ 8846 h 10000"/>
              <a:gd name="connsiteX32" fmla="*/ 7177 w 9374"/>
              <a:gd name="connsiteY32" fmla="*/ 9132 h 10000"/>
              <a:gd name="connsiteX33" fmla="*/ 5962 w 9374"/>
              <a:gd name="connsiteY33" fmla="*/ 9714 h 10000"/>
              <a:gd name="connsiteX34" fmla="*/ 4709 w 9374"/>
              <a:gd name="connsiteY34" fmla="*/ 10000 h 10000"/>
              <a:gd name="connsiteX35" fmla="*/ 3451 w 9374"/>
              <a:gd name="connsiteY35" fmla="*/ 10000 h 10000"/>
              <a:gd name="connsiteX36" fmla="*/ 2510 w 9374"/>
              <a:gd name="connsiteY36" fmla="*/ 10000 h 10000"/>
              <a:gd name="connsiteX37" fmla="*/ 1569 w 9374"/>
              <a:gd name="connsiteY37" fmla="*/ 10000 h 10000"/>
              <a:gd name="connsiteX38" fmla="*/ 942 w 9374"/>
              <a:gd name="connsiteY38" fmla="*/ 10000 h 10000"/>
              <a:gd name="connsiteX39" fmla="*/ 0 w 9374"/>
              <a:gd name="connsiteY39" fmla="*/ 10000 h 10000"/>
              <a:gd name="connsiteX0" fmla="*/ 3349 w 8995"/>
              <a:gd name="connsiteY0" fmla="*/ 7446 h 10000"/>
              <a:gd name="connsiteX1" fmla="*/ 4018 w 8995"/>
              <a:gd name="connsiteY1" fmla="*/ 7157 h 10000"/>
              <a:gd name="connsiteX2" fmla="*/ 5020 w 8995"/>
              <a:gd name="connsiteY2" fmla="*/ 6585 h 10000"/>
              <a:gd name="connsiteX3" fmla="*/ 5355 w 8995"/>
              <a:gd name="connsiteY3" fmla="*/ 6293 h 10000"/>
              <a:gd name="connsiteX4" fmla="*/ 5645 w 8995"/>
              <a:gd name="connsiteY4" fmla="*/ 5716 h 10000"/>
              <a:gd name="connsiteX5" fmla="*/ 5982 w 8995"/>
              <a:gd name="connsiteY5" fmla="*/ 4848 h 10000"/>
              <a:gd name="connsiteX6" fmla="*/ 6317 w 8995"/>
              <a:gd name="connsiteY6" fmla="*/ 3998 h 10000"/>
              <a:gd name="connsiteX7" fmla="*/ 6651 w 8995"/>
              <a:gd name="connsiteY7" fmla="*/ 3129 h 10000"/>
              <a:gd name="connsiteX8" fmla="*/ 6651 w 8995"/>
              <a:gd name="connsiteY8" fmla="*/ 2268 h 10000"/>
              <a:gd name="connsiteX9" fmla="*/ 6651 w 8995"/>
              <a:gd name="connsiteY9" fmla="*/ 1399 h 10000"/>
              <a:gd name="connsiteX10" fmla="*/ 6986 w 8995"/>
              <a:gd name="connsiteY10" fmla="*/ 576 h 10000"/>
              <a:gd name="connsiteX11" fmla="*/ 6986 w 8995"/>
              <a:gd name="connsiteY11" fmla="*/ 286 h 10000"/>
              <a:gd name="connsiteX12" fmla="*/ 7323 w 8995"/>
              <a:gd name="connsiteY12" fmla="*/ 0 h 10000"/>
              <a:gd name="connsiteX13" fmla="*/ 7323 w 8995"/>
              <a:gd name="connsiteY13" fmla="*/ 0 h 10000"/>
              <a:gd name="connsiteX14" fmla="*/ 7323 w 8995"/>
              <a:gd name="connsiteY14" fmla="*/ 286 h 10000"/>
              <a:gd name="connsiteX15" fmla="*/ 7323 w 8995"/>
              <a:gd name="connsiteY15" fmla="*/ 576 h 10000"/>
              <a:gd name="connsiteX16" fmla="*/ 7323 w 8995"/>
              <a:gd name="connsiteY16" fmla="*/ 825 h 10000"/>
              <a:gd name="connsiteX17" fmla="*/ 7654 w 8995"/>
              <a:gd name="connsiteY17" fmla="*/ 1115 h 10000"/>
              <a:gd name="connsiteX18" fmla="*/ 7654 w 8995"/>
              <a:gd name="connsiteY18" fmla="*/ 1689 h 10000"/>
              <a:gd name="connsiteX19" fmla="*/ 7654 w 8995"/>
              <a:gd name="connsiteY19" fmla="*/ 2268 h 10000"/>
              <a:gd name="connsiteX20" fmla="*/ 7992 w 8995"/>
              <a:gd name="connsiteY20" fmla="*/ 2843 h 10000"/>
              <a:gd name="connsiteX21" fmla="*/ 7992 w 8995"/>
              <a:gd name="connsiteY21" fmla="*/ 4278 h 10000"/>
              <a:gd name="connsiteX22" fmla="*/ 8325 w 8995"/>
              <a:gd name="connsiteY22" fmla="*/ 5434 h 10000"/>
              <a:gd name="connsiteX23" fmla="*/ 8660 w 8995"/>
              <a:gd name="connsiteY23" fmla="*/ 6293 h 10000"/>
              <a:gd name="connsiteX24" fmla="*/ 8995 w 8995"/>
              <a:gd name="connsiteY24" fmla="*/ 6869 h 10000"/>
              <a:gd name="connsiteX25" fmla="*/ 8995 w 8995"/>
              <a:gd name="connsiteY25" fmla="*/ 7157 h 10000"/>
              <a:gd name="connsiteX26" fmla="*/ 8995 w 8995"/>
              <a:gd name="connsiteY26" fmla="*/ 7446 h 10000"/>
              <a:gd name="connsiteX27" fmla="*/ 8995 w 8995"/>
              <a:gd name="connsiteY27" fmla="*/ 7696 h 10000"/>
              <a:gd name="connsiteX28" fmla="*/ 8660 w 8995"/>
              <a:gd name="connsiteY28" fmla="*/ 7988 h 10000"/>
              <a:gd name="connsiteX29" fmla="*/ 8325 w 8995"/>
              <a:gd name="connsiteY29" fmla="*/ 8271 h 10000"/>
              <a:gd name="connsiteX30" fmla="*/ 7992 w 8995"/>
              <a:gd name="connsiteY30" fmla="*/ 8561 h 10000"/>
              <a:gd name="connsiteX31" fmla="*/ 7323 w 8995"/>
              <a:gd name="connsiteY31" fmla="*/ 8846 h 10000"/>
              <a:gd name="connsiteX32" fmla="*/ 6651 w 8995"/>
              <a:gd name="connsiteY32" fmla="*/ 9132 h 10000"/>
              <a:gd name="connsiteX33" fmla="*/ 5355 w 8995"/>
              <a:gd name="connsiteY33" fmla="*/ 9714 h 10000"/>
              <a:gd name="connsiteX34" fmla="*/ 4018 w 8995"/>
              <a:gd name="connsiteY34" fmla="*/ 10000 h 10000"/>
              <a:gd name="connsiteX35" fmla="*/ 2676 w 8995"/>
              <a:gd name="connsiteY35" fmla="*/ 10000 h 10000"/>
              <a:gd name="connsiteX36" fmla="*/ 1673 w 8995"/>
              <a:gd name="connsiteY36" fmla="*/ 10000 h 10000"/>
              <a:gd name="connsiteX37" fmla="*/ 669 w 8995"/>
              <a:gd name="connsiteY37" fmla="*/ 10000 h 10000"/>
              <a:gd name="connsiteX38" fmla="*/ 0 w 8995"/>
              <a:gd name="connsiteY38" fmla="*/ 10000 h 10000"/>
              <a:gd name="connsiteX0" fmla="*/ 2979 w 9256"/>
              <a:gd name="connsiteY0" fmla="*/ 7446 h 10000"/>
              <a:gd name="connsiteX1" fmla="*/ 3723 w 9256"/>
              <a:gd name="connsiteY1" fmla="*/ 7157 h 10000"/>
              <a:gd name="connsiteX2" fmla="*/ 4837 w 9256"/>
              <a:gd name="connsiteY2" fmla="*/ 6585 h 10000"/>
              <a:gd name="connsiteX3" fmla="*/ 5209 w 9256"/>
              <a:gd name="connsiteY3" fmla="*/ 6293 h 10000"/>
              <a:gd name="connsiteX4" fmla="*/ 5532 w 9256"/>
              <a:gd name="connsiteY4" fmla="*/ 5716 h 10000"/>
              <a:gd name="connsiteX5" fmla="*/ 5906 w 9256"/>
              <a:gd name="connsiteY5" fmla="*/ 4848 h 10000"/>
              <a:gd name="connsiteX6" fmla="*/ 6279 w 9256"/>
              <a:gd name="connsiteY6" fmla="*/ 3998 h 10000"/>
              <a:gd name="connsiteX7" fmla="*/ 6650 w 9256"/>
              <a:gd name="connsiteY7" fmla="*/ 3129 h 10000"/>
              <a:gd name="connsiteX8" fmla="*/ 6650 w 9256"/>
              <a:gd name="connsiteY8" fmla="*/ 2268 h 10000"/>
              <a:gd name="connsiteX9" fmla="*/ 6650 w 9256"/>
              <a:gd name="connsiteY9" fmla="*/ 1399 h 10000"/>
              <a:gd name="connsiteX10" fmla="*/ 7023 w 9256"/>
              <a:gd name="connsiteY10" fmla="*/ 576 h 10000"/>
              <a:gd name="connsiteX11" fmla="*/ 7023 w 9256"/>
              <a:gd name="connsiteY11" fmla="*/ 286 h 10000"/>
              <a:gd name="connsiteX12" fmla="*/ 7397 w 9256"/>
              <a:gd name="connsiteY12" fmla="*/ 0 h 10000"/>
              <a:gd name="connsiteX13" fmla="*/ 7397 w 9256"/>
              <a:gd name="connsiteY13" fmla="*/ 0 h 10000"/>
              <a:gd name="connsiteX14" fmla="*/ 7397 w 9256"/>
              <a:gd name="connsiteY14" fmla="*/ 286 h 10000"/>
              <a:gd name="connsiteX15" fmla="*/ 7397 w 9256"/>
              <a:gd name="connsiteY15" fmla="*/ 576 h 10000"/>
              <a:gd name="connsiteX16" fmla="*/ 7397 w 9256"/>
              <a:gd name="connsiteY16" fmla="*/ 825 h 10000"/>
              <a:gd name="connsiteX17" fmla="*/ 7765 w 9256"/>
              <a:gd name="connsiteY17" fmla="*/ 1115 h 10000"/>
              <a:gd name="connsiteX18" fmla="*/ 7765 w 9256"/>
              <a:gd name="connsiteY18" fmla="*/ 1689 h 10000"/>
              <a:gd name="connsiteX19" fmla="*/ 7765 w 9256"/>
              <a:gd name="connsiteY19" fmla="*/ 2268 h 10000"/>
              <a:gd name="connsiteX20" fmla="*/ 8141 w 9256"/>
              <a:gd name="connsiteY20" fmla="*/ 2843 h 10000"/>
              <a:gd name="connsiteX21" fmla="*/ 8141 w 9256"/>
              <a:gd name="connsiteY21" fmla="*/ 4278 h 10000"/>
              <a:gd name="connsiteX22" fmla="*/ 8511 w 9256"/>
              <a:gd name="connsiteY22" fmla="*/ 5434 h 10000"/>
              <a:gd name="connsiteX23" fmla="*/ 8884 w 9256"/>
              <a:gd name="connsiteY23" fmla="*/ 6293 h 10000"/>
              <a:gd name="connsiteX24" fmla="*/ 9256 w 9256"/>
              <a:gd name="connsiteY24" fmla="*/ 6869 h 10000"/>
              <a:gd name="connsiteX25" fmla="*/ 9256 w 9256"/>
              <a:gd name="connsiteY25" fmla="*/ 7157 h 10000"/>
              <a:gd name="connsiteX26" fmla="*/ 9256 w 9256"/>
              <a:gd name="connsiteY26" fmla="*/ 7446 h 10000"/>
              <a:gd name="connsiteX27" fmla="*/ 9256 w 9256"/>
              <a:gd name="connsiteY27" fmla="*/ 7696 h 10000"/>
              <a:gd name="connsiteX28" fmla="*/ 8884 w 9256"/>
              <a:gd name="connsiteY28" fmla="*/ 7988 h 10000"/>
              <a:gd name="connsiteX29" fmla="*/ 8511 w 9256"/>
              <a:gd name="connsiteY29" fmla="*/ 8271 h 10000"/>
              <a:gd name="connsiteX30" fmla="*/ 8141 w 9256"/>
              <a:gd name="connsiteY30" fmla="*/ 8561 h 10000"/>
              <a:gd name="connsiteX31" fmla="*/ 7397 w 9256"/>
              <a:gd name="connsiteY31" fmla="*/ 8846 h 10000"/>
              <a:gd name="connsiteX32" fmla="*/ 6650 w 9256"/>
              <a:gd name="connsiteY32" fmla="*/ 9132 h 10000"/>
              <a:gd name="connsiteX33" fmla="*/ 5209 w 9256"/>
              <a:gd name="connsiteY33" fmla="*/ 9714 h 10000"/>
              <a:gd name="connsiteX34" fmla="*/ 3723 w 9256"/>
              <a:gd name="connsiteY34" fmla="*/ 10000 h 10000"/>
              <a:gd name="connsiteX35" fmla="*/ 2231 w 9256"/>
              <a:gd name="connsiteY35" fmla="*/ 10000 h 10000"/>
              <a:gd name="connsiteX36" fmla="*/ 1116 w 9256"/>
              <a:gd name="connsiteY36" fmla="*/ 10000 h 10000"/>
              <a:gd name="connsiteX37" fmla="*/ 0 w 9256"/>
              <a:gd name="connsiteY37" fmla="*/ 10000 h 10000"/>
              <a:gd name="connsiteX0" fmla="*/ 2012 w 8794"/>
              <a:gd name="connsiteY0" fmla="*/ 7446 h 10000"/>
              <a:gd name="connsiteX1" fmla="*/ 2816 w 8794"/>
              <a:gd name="connsiteY1" fmla="*/ 7157 h 10000"/>
              <a:gd name="connsiteX2" fmla="*/ 4020 w 8794"/>
              <a:gd name="connsiteY2" fmla="*/ 6585 h 10000"/>
              <a:gd name="connsiteX3" fmla="*/ 4422 w 8794"/>
              <a:gd name="connsiteY3" fmla="*/ 6293 h 10000"/>
              <a:gd name="connsiteX4" fmla="*/ 4771 w 8794"/>
              <a:gd name="connsiteY4" fmla="*/ 5716 h 10000"/>
              <a:gd name="connsiteX5" fmla="*/ 5175 w 8794"/>
              <a:gd name="connsiteY5" fmla="*/ 4848 h 10000"/>
              <a:gd name="connsiteX6" fmla="*/ 5578 w 8794"/>
              <a:gd name="connsiteY6" fmla="*/ 3998 h 10000"/>
              <a:gd name="connsiteX7" fmla="*/ 5979 w 8794"/>
              <a:gd name="connsiteY7" fmla="*/ 3129 h 10000"/>
              <a:gd name="connsiteX8" fmla="*/ 5979 w 8794"/>
              <a:gd name="connsiteY8" fmla="*/ 2268 h 10000"/>
              <a:gd name="connsiteX9" fmla="*/ 5979 w 8794"/>
              <a:gd name="connsiteY9" fmla="*/ 1399 h 10000"/>
              <a:gd name="connsiteX10" fmla="*/ 6382 w 8794"/>
              <a:gd name="connsiteY10" fmla="*/ 576 h 10000"/>
              <a:gd name="connsiteX11" fmla="*/ 6382 w 8794"/>
              <a:gd name="connsiteY11" fmla="*/ 286 h 10000"/>
              <a:gd name="connsiteX12" fmla="*/ 6786 w 8794"/>
              <a:gd name="connsiteY12" fmla="*/ 0 h 10000"/>
              <a:gd name="connsiteX13" fmla="*/ 6786 w 8794"/>
              <a:gd name="connsiteY13" fmla="*/ 0 h 10000"/>
              <a:gd name="connsiteX14" fmla="*/ 6786 w 8794"/>
              <a:gd name="connsiteY14" fmla="*/ 286 h 10000"/>
              <a:gd name="connsiteX15" fmla="*/ 6786 w 8794"/>
              <a:gd name="connsiteY15" fmla="*/ 576 h 10000"/>
              <a:gd name="connsiteX16" fmla="*/ 6786 w 8794"/>
              <a:gd name="connsiteY16" fmla="*/ 825 h 10000"/>
              <a:gd name="connsiteX17" fmla="*/ 7183 w 8794"/>
              <a:gd name="connsiteY17" fmla="*/ 1115 h 10000"/>
              <a:gd name="connsiteX18" fmla="*/ 7183 w 8794"/>
              <a:gd name="connsiteY18" fmla="*/ 1689 h 10000"/>
              <a:gd name="connsiteX19" fmla="*/ 7183 w 8794"/>
              <a:gd name="connsiteY19" fmla="*/ 2268 h 10000"/>
              <a:gd name="connsiteX20" fmla="*/ 7589 w 8794"/>
              <a:gd name="connsiteY20" fmla="*/ 2843 h 10000"/>
              <a:gd name="connsiteX21" fmla="*/ 7589 w 8794"/>
              <a:gd name="connsiteY21" fmla="*/ 4278 h 10000"/>
              <a:gd name="connsiteX22" fmla="*/ 7989 w 8794"/>
              <a:gd name="connsiteY22" fmla="*/ 5434 h 10000"/>
              <a:gd name="connsiteX23" fmla="*/ 8392 w 8794"/>
              <a:gd name="connsiteY23" fmla="*/ 6293 h 10000"/>
              <a:gd name="connsiteX24" fmla="*/ 8794 w 8794"/>
              <a:gd name="connsiteY24" fmla="*/ 6869 h 10000"/>
              <a:gd name="connsiteX25" fmla="*/ 8794 w 8794"/>
              <a:gd name="connsiteY25" fmla="*/ 7157 h 10000"/>
              <a:gd name="connsiteX26" fmla="*/ 8794 w 8794"/>
              <a:gd name="connsiteY26" fmla="*/ 7446 h 10000"/>
              <a:gd name="connsiteX27" fmla="*/ 8794 w 8794"/>
              <a:gd name="connsiteY27" fmla="*/ 7696 h 10000"/>
              <a:gd name="connsiteX28" fmla="*/ 8392 w 8794"/>
              <a:gd name="connsiteY28" fmla="*/ 7988 h 10000"/>
              <a:gd name="connsiteX29" fmla="*/ 7989 w 8794"/>
              <a:gd name="connsiteY29" fmla="*/ 8271 h 10000"/>
              <a:gd name="connsiteX30" fmla="*/ 7589 w 8794"/>
              <a:gd name="connsiteY30" fmla="*/ 8561 h 10000"/>
              <a:gd name="connsiteX31" fmla="*/ 6786 w 8794"/>
              <a:gd name="connsiteY31" fmla="*/ 8846 h 10000"/>
              <a:gd name="connsiteX32" fmla="*/ 5979 w 8794"/>
              <a:gd name="connsiteY32" fmla="*/ 9132 h 10000"/>
              <a:gd name="connsiteX33" fmla="*/ 4422 w 8794"/>
              <a:gd name="connsiteY33" fmla="*/ 9714 h 10000"/>
              <a:gd name="connsiteX34" fmla="*/ 2816 w 8794"/>
              <a:gd name="connsiteY34" fmla="*/ 10000 h 10000"/>
              <a:gd name="connsiteX35" fmla="*/ 1204 w 8794"/>
              <a:gd name="connsiteY35" fmla="*/ 10000 h 10000"/>
              <a:gd name="connsiteX36" fmla="*/ 0 w 8794"/>
              <a:gd name="connsiteY36" fmla="*/ 10000 h 10000"/>
              <a:gd name="connsiteX0" fmla="*/ 919 w 8631"/>
              <a:gd name="connsiteY0" fmla="*/ 7446 h 10000"/>
              <a:gd name="connsiteX1" fmla="*/ 1833 w 8631"/>
              <a:gd name="connsiteY1" fmla="*/ 7157 h 10000"/>
              <a:gd name="connsiteX2" fmla="*/ 3202 w 8631"/>
              <a:gd name="connsiteY2" fmla="*/ 6585 h 10000"/>
              <a:gd name="connsiteX3" fmla="*/ 3659 w 8631"/>
              <a:gd name="connsiteY3" fmla="*/ 6293 h 10000"/>
              <a:gd name="connsiteX4" fmla="*/ 4056 w 8631"/>
              <a:gd name="connsiteY4" fmla="*/ 5716 h 10000"/>
              <a:gd name="connsiteX5" fmla="*/ 4516 w 8631"/>
              <a:gd name="connsiteY5" fmla="*/ 4848 h 10000"/>
              <a:gd name="connsiteX6" fmla="*/ 4974 w 8631"/>
              <a:gd name="connsiteY6" fmla="*/ 3998 h 10000"/>
              <a:gd name="connsiteX7" fmla="*/ 5430 w 8631"/>
              <a:gd name="connsiteY7" fmla="*/ 3129 h 10000"/>
              <a:gd name="connsiteX8" fmla="*/ 5430 w 8631"/>
              <a:gd name="connsiteY8" fmla="*/ 2268 h 10000"/>
              <a:gd name="connsiteX9" fmla="*/ 5430 w 8631"/>
              <a:gd name="connsiteY9" fmla="*/ 1399 h 10000"/>
              <a:gd name="connsiteX10" fmla="*/ 5888 w 8631"/>
              <a:gd name="connsiteY10" fmla="*/ 576 h 10000"/>
              <a:gd name="connsiteX11" fmla="*/ 5888 w 8631"/>
              <a:gd name="connsiteY11" fmla="*/ 286 h 10000"/>
              <a:gd name="connsiteX12" fmla="*/ 6348 w 8631"/>
              <a:gd name="connsiteY12" fmla="*/ 0 h 10000"/>
              <a:gd name="connsiteX13" fmla="*/ 6348 w 8631"/>
              <a:gd name="connsiteY13" fmla="*/ 0 h 10000"/>
              <a:gd name="connsiteX14" fmla="*/ 6348 w 8631"/>
              <a:gd name="connsiteY14" fmla="*/ 286 h 10000"/>
              <a:gd name="connsiteX15" fmla="*/ 6348 w 8631"/>
              <a:gd name="connsiteY15" fmla="*/ 576 h 10000"/>
              <a:gd name="connsiteX16" fmla="*/ 6348 w 8631"/>
              <a:gd name="connsiteY16" fmla="*/ 825 h 10000"/>
              <a:gd name="connsiteX17" fmla="*/ 6799 w 8631"/>
              <a:gd name="connsiteY17" fmla="*/ 1115 h 10000"/>
              <a:gd name="connsiteX18" fmla="*/ 6799 w 8631"/>
              <a:gd name="connsiteY18" fmla="*/ 1689 h 10000"/>
              <a:gd name="connsiteX19" fmla="*/ 6799 w 8631"/>
              <a:gd name="connsiteY19" fmla="*/ 2268 h 10000"/>
              <a:gd name="connsiteX20" fmla="*/ 7261 w 8631"/>
              <a:gd name="connsiteY20" fmla="*/ 2843 h 10000"/>
              <a:gd name="connsiteX21" fmla="*/ 7261 w 8631"/>
              <a:gd name="connsiteY21" fmla="*/ 4278 h 10000"/>
              <a:gd name="connsiteX22" fmla="*/ 7716 w 8631"/>
              <a:gd name="connsiteY22" fmla="*/ 5434 h 10000"/>
              <a:gd name="connsiteX23" fmla="*/ 8174 w 8631"/>
              <a:gd name="connsiteY23" fmla="*/ 6293 h 10000"/>
              <a:gd name="connsiteX24" fmla="*/ 8631 w 8631"/>
              <a:gd name="connsiteY24" fmla="*/ 6869 h 10000"/>
              <a:gd name="connsiteX25" fmla="*/ 8631 w 8631"/>
              <a:gd name="connsiteY25" fmla="*/ 7157 h 10000"/>
              <a:gd name="connsiteX26" fmla="*/ 8631 w 8631"/>
              <a:gd name="connsiteY26" fmla="*/ 7446 h 10000"/>
              <a:gd name="connsiteX27" fmla="*/ 8631 w 8631"/>
              <a:gd name="connsiteY27" fmla="*/ 7696 h 10000"/>
              <a:gd name="connsiteX28" fmla="*/ 8174 w 8631"/>
              <a:gd name="connsiteY28" fmla="*/ 7988 h 10000"/>
              <a:gd name="connsiteX29" fmla="*/ 7716 w 8631"/>
              <a:gd name="connsiteY29" fmla="*/ 8271 h 10000"/>
              <a:gd name="connsiteX30" fmla="*/ 7261 w 8631"/>
              <a:gd name="connsiteY30" fmla="*/ 8561 h 10000"/>
              <a:gd name="connsiteX31" fmla="*/ 6348 w 8631"/>
              <a:gd name="connsiteY31" fmla="*/ 8846 h 10000"/>
              <a:gd name="connsiteX32" fmla="*/ 5430 w 8631"/>
              <a:gd name="connsiteY32" fmla="*/ 9132 h 10000"/>
              <a:gd name="connsiteX33" fmla="*/ 3659 w 8631"/>
              <a:gd name="connsiteY33" fmla="*/ 9714 h 10000"/>
              <a:gd name="connsiteX34" fmla="*/ 1833 w 8631"/>
              <a:gd name="connsiteY34" fmla="*/ 10000 h 10000"/>
              <a:gd name="connsiteX35" fmla="*/ 0 w 8631"/>
              <a:gd name="connsiteY35" fmla="*/ 10000 h 10000"/>
              <a:gd name="connsiteX0" fmla="*/ 0 w 8935"/>
              <a:gd name="connsiteY0" fmla="*/ 7446 h 10000"/>
              <a:gd name="connsiteX1" fmla="*/ 1059 w 8935"/>
              <a:gd name="connsiteY1" fmla="*/ 7157 h 10000"/>
              <a:gd name="connsiteX2" fmla="*/ 2645 w 8935"/>
              <a:gd name="connsiteY2" fmla="*/ 6585 h 10000"/>
              <a:gd name="connsiteX3" fmla="*/ 3174 w 8935"/>
              <a:gd name="connsiteY3" fmla="*/ 6293 h 10000"/>
              <a:gd name="connsiteX4" fmla="*/ 3634 w 8935"/>
              <a:gd name="connsiteY4" fmla="*/ 5716 h 10000"/>
              <a:gd name="connsiteX5" fmla="*/ 4167 w 8935"/>
              <a:gd name="connsiteY5" fmla="*/ 4848 h 10000"/>
              <a:gd name="connsiteX6" fmla="*/ 4698 w 8935"/>
              <a:gd name="connsiteY6" fmla="*/ 3998 h 10000"/>
              <a:gd name="connsiteX7" fmla="*/ 5226 w 8935"/>
              <a:gd name="connsiteY7" fmla="*/ 3129 h 10000"/>
              <a:gd name="connsiteX8" fmla="*/ 5226 w 8935"/>
              <a:gd name="connsiteY8" fmla="*/ 2268 h 10000"/>
              <a:gd name="connsiteX9" fmla="*/ 5226 w 8935"/>
              <a:gd name="connsiteY9" fmla="*/ 1399 h 10000"/>
              <a:gd name="connsiteX10" fmla="*/ 5757 w 8935"/>
              <a:gd name="connsiteY10" fmla="*/ 576 h 10000"/>
              <a:gd name="connsiteX11" fmla="*/ 5757 w 8935"/>
              <a:gd name="connsiteY11" fmla="*/ 286 h 10000"/>
              <a:gd name="connsiteX12" fmla="*/ 6290 w 8935"/>
              <a:gd name="connsiteY12" fmla="*/ 0 h 10000"/>
              <a:gd name="connsiteX13" fmla="*/ 6290 w 8935"/>
              <a:gd name="connsiteY13" fmla="*/ 0 h 10000"/>
              <a:gd name="connsiteX14" fmla="*/ 6290 w 8935"/>
              <a:gd name="connsiteY14" fmla="*/ 286 h 10000"/>
              <a:gd name="connsiteX15" fmla="*/ 6290 w 8935"/>
              <a:gd name="connsiteY15" fmla="*/ 576 h 10000"/>
              <a:gd name="connsiteX16" fmla="*/ 6290 w 8935"/>
              <a:gd name="connsiteY16" fmla="*/ 825 h 10000"/>
              <a:gd name="connsiteX17" fmla="*/ 6812 w 8935"/>
              <a:gd name="connsiteY17" fmla="*/ 1115 h 10000"/>
              <a:gd name="connsiteX18" fmla="*/ 6812 w 8935"/>
              <a:gd name="connsiteY18" fmla="*/ 1689 h 10000"/>
              <a:gd name="connsiteX19" fmla="*/ 6812 w 8935"/>
              <a:gd name="connsiteY19" fmla="*/ 2268 h 10000"/>
              <a:gd name="connsiteX20" fmla="*/ 7348 w 8935"/>
              <a:gd name="connsiteY20" fmla="*/ 2843 h 10000"/>
              <a:gd name="connsiteX21" fmla="*/ 7348 w 8935"/>
              <a:gd name="connsiteY21" fmla="*/ 4278 h 10000"/>
              <a:gd name="connsiteX22" fmla="*/ 7875 w 8935"/>
              <a:gd name="connsiteY22" fmla="*/ 5434 h 10000"/>
              <a:gd name="connsiteX23" fmla="*/ 8406 w 8935"/>
              <a:gd name="connsiteY23" fmla="*/ 6293 h 10000"/>
              <a:gd name="connsiteX24" fmla="*/ 8935 w 8935"/>
              <a:gd name="connsiteY24" fmla="*/ 6869 h 10000"/>
              <a:gd name="connsiteX25" fmla="*/ 8935 w 8935"/>
              <a:gd name="connsiteY25" fmla="*/ 7157 h 10000"/>
              <a:gd name="connsiteX26" fmla="*/ 8935 w 8935"/>
              <a:gd name="connsiteY26" fmla="*/ 7446 h 10000"/>
              <a:gd name="connsiteX27" fmla="*/ 8935 w 8935"/>
              <a:gd name="connsiteY27" fmla="*/ 7696 h 10000"/>
              <a:gd name="connsiteX28" fmla="*/ 8406 w 8935"/>
              <a:gd name="connsiteY28" fmla="*/ 7988 h 10000"/>
              <a:gd name="connsiteX29" fmla="*/ 7875 w 8935"/>
              <a:gd name="connsiteY29" fmla="*/ 8271 h 10000"/>
              <a:gd name="connsiteX30" fmla="*/ 7348 w 8935"/>
              <a:gd name="connsiteY30" fmla="*/ 8561 h 10000"/>
              <a:gd name="connsiteX31" fmla="*/ 6290 w 8935"/>
              <a:gd name="connsiteY31" fmla="*/ 8846 h 10000"/>
              <a:gd name="connsiteX32" fmla="*/ 5226 w 8935"/>
              <a:gd name="connsiteY32" fmla="*/ 9132 h 10000"/>
              <a:gd name="connsiteX33" fmla="*/ 3174 w 8935"/>
              <a:gd name="connsiteY33" fmla="*/ 9714 h 10000"/>
              <a:gd name="connsiteX34" fmla="*/ 1059 w 8935"/>
              <a:gd name="connsiteY34" fmla="*/ 10000 h 10000"/>
              <a:gd name="connsiteX0" fmla="*/ 0 w 10000"/>
              <a:gd name="connsiteY0" fmla="*/ 7446 h 9714"/>
              <a:gd name="connsiteX1" fmla="*/ 1185 w 10000"/>
              <a:gd name="connsiteY1" fmla="*/ 7157 h 9714"/>
              <a:gd name="connsiteX2" fmla="*/ 2960 w 10000"/>
              <a:gd name="connsiteY2" fmla="*/ 6585 h 9714"/>
              <a:gd name="connsiteX3" fmla="*/ 3552 w 10000"/>
              <a:gd name="connsiteY3" fmla="*/ 6293 h 9714"/>
              <a:gd name="connsiteX4" fmla="*/ 4067 w 10000"/>
              <a:gd name="connsiteY4" fmla="*/ 5716 h 9714"/>
              <a:gd name="connsiteX5" fmla="*/ 4664 w 10000"/>
              <a:gd name="connsiteY5" fmla="*/ 4848 h 9714"/>
              <a:gd name="connsiteX6" fmla="*/ 5258 w 10000"/>
              <a:gd name="connsiteY6" fmla="*/ 3998 h 9714"/>
              <a:gd name="connsiteX7" fmla="*/ 5849 w 10000"/>
              <a:gd name="connsiteY7" fmla="*/ 3129 h 9714"/>
              <a:gd name="connsiteX8" fmla="*/ 5849 w 10000"/>
              <a:gd name="connsiteY8" fmla="*/ 2268 h 9714"/>
              <a:gd name="connsiteX9" fmla="*/ 5849 w 10000"/>
              <a:gd name="connsiteY9" fmla="*/ 1399 h 9714"/>
              <a:gd name="connsiteX10" fmla="*/ 6443 w 10000"/>
              <a:gd name="connsiteY10" fmla="*/ 576 h 9714"/>
              <a:gd name="connsiteX11" fmla="*/ 6443 w 10000"/>
              <a:gd name="connsiteY11" fmla="*/ 286 h 9714"/>
              <a:gd name="connsiteX12" fmla="*/ 7040 w 10000"/>
              <a:gd name="connsiteY12" fmla="*/ 0 h 9714"/>
              <a:gd name="connsiteX13" fmla="*/ 7040 w 10000"/>
              <a:gd name="connsiteY13" fmla="*/ 0 h 9714"/>
              <a:gd name="connsiteX14" fmla="*/ 7040 w 10000"/>
              <a:gd name="connsiteY14" fmla="*/ 286 h 9714"/>
              <a:gd name="connsiteX15" fmla="*/ 7040 w 10000"/>
              <a:gd name="connsiteY15" fmla="*/ 576 h 9714"/>
              <a:gd name="connsiteX16" fmla="*/ 7040 w 10000"/>
              <a:gd name="connsiteY16" fmla="*/ 825 h 9714"/>
              <a:gd name="connsiteX17" fmla="*/ 7624 w 10000"/>
              <a:gd name="connsiteY17" fmla="*/ 1115 h 9714"/>
              <a:gd name="connsiteX18" fmla="*/ 7624 w 10000"/>
              <a:gd name="connsiteY18" fmla="*/ 1689 h 9714"/>
              <a:gd name="connsiteX19" fmla="*/ 7624 w 10000"/>
              <a:gd name="connsiteY19" fmla="*/ 2268 h 9714"/>
              <a:gd name="connsiteX20" fmla="*/ 8224 w 10000"/>
              <a:gd name="connsiteY20" fmla="*/ 2843 h 9714"/>
              <a:gd name="connsiteX21" fmla="*/ 8224 w 10000"/>
              <a:gd name="connsiteY21" fmla="*/ 4278 h 9714"/>
              <a:gd name="connsiteX22" fmla="*/ 8814 w 10000"/>
              <a:gd name="connsiteY22" fmla="*/ 5434 h 9714"/>
              <a:gd name="connsiteX23" fmla="*/ 9408 w 10000"/>
              <a:gd name="connsiteY23" fmla="*/ 6293 h 9714"/>
              <a:gd name="connsiteX24" fmla="*/ 10000 w 10000"/>
              <a:gd name="connsiteY24" fmla="*/ 6869 h 9714"/>
              <a:gd name="connsiteX25" fmla="*/ 10000 w 10000"/>
              <a:gd name="connsiteY25" fmla="*/ 7157 h 9714"/>
              <a:gd name="connsiteX26" fmla="*/ 10000 w 10000"/>
              <a:gd name="connsiteY26" fmla="*/ 7446 h 9714"/>
              <a:gd name="connsiteX27" fmla="*/ 10000 w 10000"/>
              <a:gd name="connsiteY27" fmla="*/ 7696 h 9714"/>
              <a:gd name="connsiteX28" fmla="*/ 9408 w 10000"/>
              <a:gd name="connsiteY28" fmla="*/ 7988 h 9714"/>
              <a:gd name="connsiteX29" fmla="*/ 8814 w 10000"/>
              <a:gd name="connsiteY29" fmla="*/ 8271 h 9714"/>
              <a:gd name="connsiteX30" fmla="*/ 8224 w 10000"/>
              <a:gd name="connsiteY30" fmla="*/ 8561 h 9714"/>
              <a:gd name="connsiteX31" fmla="*/ 7040 w 10000"/>
              <a:gd name="connsiteY31" fmla="*/ 8846 h 9714"/>
              <a:gd name="connsiteX32" fmla="*/ 5849 w 10000"/>
              <a:gd name="connsiteY32" fmla="*/ 9132 h 9714"/>
              <a:gd name="connsiteX33" fmla="*/ 3552 w 10000"/>
              <a:gd name="connsiteY33" fmla="*/ 9714 h 9714"/>
              <a:gd name="connsiteX0" fmla="*/ 0 w 10000"/>
              <a:gd name="connsiteY0" fmla="*/ 7665 h 9401"/>
              <a:gd name="connsiteX1" fmla="*/ 1185 w 10000"/>
              <a:gd name="connsiteY1" fmla="*/ 7368 h 9401"/>
              <a:gd name="connsiteX2" fmla="*/ 2960 w 10000"/>
              <a:gd name="connsiteY2" fmla="*/ 6779 h 9401"/>
              <a:gd name="connsiteX3" fmla="*/ 3552 w 10000"/>
              <a:gd name="connsiteY3" fmla="*/ 6478 h 9401"/>
              <a:gd name="connsiteX4" fmla="*/ 4067 w 10000"/>
              <a:gd name="connsiteY4" fmla="*/ 5884 h 9401"/>
              <a:gd name="connsiteX5" fmla="*/ 4664 w 10000"/>
              <a:gd name="connsiteY5" fmla="*/ 4991 h 9401"/>
              <a:gd name="connsiteX6" fmla="*/ 5258 w 10000"/>
              <a:gd name="connsiteY6" fmla="*/ 4116 h 9401"/>
              <a:gd name="connsiteX7" fmla="*/ 5849 w 10000"/>
              <a:gd name="connsiteY7" fmla="*/ 3221 h 9401"/>
              <a:gd name="connsiteX8" fmla="*/ 5849 w 10000"/>
              <a:gd name="connsiteY8" fmla="*/ 2335 h 9401"/>
              <a:gd name="connsiteX9" fmla="*/ 5849 w 10000"/>
              <a:gd name="connsiteY9" fmla="*/ 1440 h 9401"/>
              <a:gd name="connsiteX10" fmla="*/ 6443 w 10000"/>
              <a:gd name="connsiteY10" fmla="*/ 593 h 9401"/>
              <a:gd name="connsiteX11" fmla="*/ 6443 w 10000"/>
              <a:gd name="connsiteY11" fmla="*/ 294 h 9401"/>
              <a:gd name="connsiteX12" fmla="*/ 7040 w 10000"/>
              <a:gd name="connsiteY12" fmla="*/ 0 h 9401"/>
              <a:gd name="connsiteX13" fmla="*/ 7040 w 10000"/>
              <a:gd name="connsiteY13" fmla="*/ 0 h 9401"/>
              <a:gd name="connsiteX14" fmla="*/ 7040 w 10000"/>
              <a:gd name="connsiteY14" fmla="*/ 294 h 9401"/>
              <a:gd name="connsiteX15" fmla="*/ 7040 w 10000"/>
              <a:gd name="connsiteY15" fmla="*/ 593 h 9401"/>
              <a:gd name="connsiteX16" fmla="*/ 7040 w 10000"/>
              <a:gd name="connsiteY16" fmla="*/ 849 h 9401"/>
              <a:gd name="connsiteX17" fmla="*/ 7624 w 10000"/>
              <a:gd name="connsiteY17" fmla="*/ 1148 h 9401"/>
              <a:gd name="connsiteX18" fmla="*/ 7624 w 10000"/>
              <a:gd name="connsiteY18" fmla="*/ 1739 h 9401"/>
              <a:gd name="connsiteX19" fmla="*/ 7624 w 10000"/>
              <a:gd name="connsiteY19" fmla="*/ 2335 h 9401"/>
              <a:gd name="connsiteX20" fmla="*/ 8224 w 10000"/>
              <a:gd name="connsiteY20" fmla="*/ 2927 h 9401"/>
              <a:gd name="connsiteX21" fmla="*/ 8224 w 10000"/>
              <a:gd name="connsiteY21" fmla="*/ 4404 h 9401"/>
              <a:gd name="connsiteX22" fmla="*/ 8814 w 10000"/>
              <a:gd name="connsiteY22" fmla="*/ 5594 h 9401"/>
              <a:gd name="connsiteX23" fmla="*/ 9408 w 10000"/>
              <a:gd name="connsiteY23" fmla="*/ 6478 h 9401"/>
              <a:gd name="connsiteX24" fmla="*/ 10000 w 10000"/>
              <a:gd name="connsiteY24" fmla="*/ 7071 h 9401"/>
              <a:gd name="connsiteX25" fmla="*/ 10000 w 10000"/>
              <a:gd name="connsiteY25" fmla="*/ 7368 h 9401"/>
              <a:gd name="connsiteX26" fmla="*/ 10000 w 10000"/>
              <a:gd name="connsiteY26" fmla="*/ 7665 h 9401"/>
              <a:gd name="connsiteX27" fmla="*/ 10000 w 10000"/>
              <a:gd name="connsiteY27" fmla="*/ 7923 h 9401"/>
              <a:gd name="connsiteX28" fmla="*/ 9408 w 10000"/>
              <a:gd name="connsiteY28" fmla="*/ 8223 h 9401"/>
              <a:gd name="connsiteX29" fmla="*/ 8814 w 10000"/>
              <a:gd name="connsiteY29" fmla="*/ 8515 h 9401"/>
              <a:gd name="connsiteX30" fmla="*/ 8224 w 10000"/>
              <a:gd name="connsiteY30" fmla="*/ 8813 h 9401"/>
              <a:gd name="connsiteX31" fmla="*/ 7040 w 10000"/>
              <a:gd name="connsiteY31" fmla="*/ 9106 h 9401"/>
              <a:gd name="connsiteX32" fmla="*/ 5849 w 10000"/>
              <a:gd name="connsiteY32" fmla="*/ 9401 h 9401"/>
              <a:gd name="connsiteX0" fmla="*/ 0 w 8815"/>
              <a:gd name="connsiteY0" fmla="*/ 7837 h 10000"/>
              <a:gd name="connsiteX1" fmla="*/ 1775 w 8815"/>
              <a:gd name="connsiteY1" fmla="*/ 7211 h 10000"/>
              <a:gd name="connsiteX2" fmla="*/ 2367 w 8815"/>
              <a:gd name="connsiteY2" fmla="*/ 6891 h 10000"/>
              <a:gd name="connsiteX3" fmla="*/ 2882 w 8815"/>
              <a:gd name="connsiteY3" fmla="*/ 6259 h 10000"/>
              <a:gd name="connsiteX4" fmla="*/ 3479 w 8815"/>
              <a:gd name="connsiteY4" fmla="*/ 5309 h 10000"/>
              <a:gd name="connsiteX5" fmla="*/ 4073 w 8815"/>
              <a:gd name="connsiteY5" fmla="*/ 4378 h 10000"/>
              <a:gd name="connsiteX6" fmla="*/ 4664 w 8815"/>
              <a:gd name="connsiteY6" fmla="*/ 3426 h 10000"/>
              <a:gd name="connsiteX7" fmla="*/ 4664 w 8815"/>
              <a:gd name="connsiteY7" fmla="*/ 2484 h 10000"/>
              <a:gd name="connsiteX8" fmla="*/ 4664 w 8815"/>
              <a:gd name="connsiteY8" fmla="*/ 1532 h 10000"/>
              <a:gd name="connsiteX9" fmla="*/ 5258 w 8815"/>
              <a:gd name="connsiteY9" fmla="*/ 631 h 10000"/>
              <a:gd name="connsiteX10" fmla="*/ 5258 w 8815"/>
              <a:gd name="connsiteY10" fmla="*/ 313 h 10000"/>
              <a:gd name="connsiteX11" fmla="*/ 5855 w 8815"/>
              <a:gd name="connsiteY11" fmla="*/ 0 h 10000"/>
              <a:gd name="connsiteX12" fmla="*/ 5855 w 8815"/>
              <a:gd name="connsiteY12" fmla="*/ 0 h 10000"/>
              <a:gd name="connsiteX13" fmla="*/ 5855 w 8815"/>
              <a:gd name="connsiteY13" fmla="*/ 313 h 10000"/>
              <a:gd name="connsiteX14" fmla="*/ 5855 w 8815"/>
              <a:gd name="connsiteY14" fmla="*/ 631 h 10000"/>
              <a:gd name="connsiteX15" fmla="*/ 5855 w 8815"/>
              <a:gd name="connsiteY15" fmla="*/ 903 h 10000"/>
              <a:gd name="connsiteX16" fmla="*/ 6439 w 8815"/>
              <a:gd name="connsiteY16" fmla="*/ 1221 h 10000"/>
              <a:gd name="connsiteX17" fmla="*/ 6439 w 8815"/>
              <a:gd name="connsiteY17" fmla="*/ 1850 h 10000"/>
              <a:gd name="connsiteX18" fmla="*/ 6439 w 8815"/>
              <a:gd name="connsiteY18" fmla="*/ 2484 h 10000"/>
              <a:gd name="connsiteX19" fmla="*/ 7039 w 8815"/>
              <a:gd name="connsiteY19" fmla="*/ 3113 h 10000"/>
              <a:gd name="connsiteX20" fmla="*/ 7039 w 8815"/>
              <a:gd name="connsiteY20" fmla="*/ 4685 h 10000"/>
              <a:gd name="connsiteX21" fmla="*/ 7629 w 8815"/>
              <a:gd name="connsiteY21" fmla="*/ 5950 h 10000"/>
              <a:gd name="connsiteX22" fmla="*/ 8223 w 8815"/>
              <a:gd name="connsiteY22" fmla="*/ 6891 h 10000"/>
              <a:gd name="connsiteX23" fmla="*/ 8815 w 8815"/>
              <a:gd name="connsiteY23" fmla="*/ 7522 h 10000"/>
              <a:gd name="connsiteX24" fmla="*/ 8815 w 8815"/>
              <a:gd name="connsiteY24" fmla="*/ 7837 h 10000"/>
              <a:gd name="connsiteX25" fmla="*/ 8815 w 8815"/>
              <a:gd name="connsiteY25" fmla="*/ 8153 h 10000"/>
              <a:gd name="connsiteX26" fmla="*/ 8815 w 8815"/>
              <a:gd name="connsiteY26" fmla="*/ 8428 h 10000"/>
              <a:gd name="connsiteX27" fmla="*/ 8223 w 8815"/>
              <a:gd name="connsiteY27" fmla="*/ 8747 h 10000"/>
              <a:gd name="connsiteX28" fmla="*/ 7629 w 8815"/>
              <a:gd name="connsiteY28" fmla="*/ 9058 h 10000"/>
              <a:gd name="connsiteX29" fmla="*/ 7039 w 8815"/>
              <a:gd name="connsiteY29" fmla="*/ 9375 h 10000"/>
              <a:gd name="connsiteX30" fmla="*/ 5855 w 8815"/>
              <a:gd name="connsiteY30" fmla="*/ 9686 h 10000"/>
              <a:gd name="connsiteX31" fmla="*/ 4664 w 8815"/>
              <a:gd name="connsiteY31" fmla="*/ 10000 h 10000"/>
              <a:gd name="connsiteX0" fmla="*/ 0 w 7986"/>
              <a:gd name="connsiteY0" fmla="*/ 7211 h 10000"/>
              <a:gd name="connsiteX1" fmla="*/ 671 w 7986"/>
              <a:gd name="connsiteY1" fmla="*/ 6891 h 10000"/>
              <a:gd name="connsiteX2" fmla="*/ 1255 w 7986"/>
              <a:gd name="connsiteY2" fmla="*/ 6259 h 10000"/>
              <a:gd name="connsiteX3" fmla="*/ 1933 w 7986"/>
              <a:gd name="connsiteY3" fmla="*/ 5309 h 10000"/>
              <a:gd name="connsiteX4" fmla="*/ 2607 w 7986"/>
              <a:gd name="connsiteY4" fmla="*/ 4378 h 10000"/>
              <a:gd name="connsiteX5" fmla="*/ 3277 w 7986"/>
              <a:gd name="connsiteY5" fmla="*/ 3426 h 10000"/>
              <a:gd name="connsiteX6" fmla="*/ 3277 w 7986"/>
              <a:gd name="connsiteY6" fmla="*/ 2484 h 10000"/>
              <a:gd name="connsiteX7" fmla="*/ 3277 w 7986"/>
              <a:gd name="connsiteY7" fmla="*/ 1532 h 10000"/>
              <a:gd name="connsiteX8" fmla="*/ 3951 w 7986"/>
              <a:gd name="connsiteY8" fmla="*/ 631 h 10000"/>
              <a:gd name="connsiteX9" fmla="*/ 3951 w 7986"/>
              <a:gd name="connsiteY9" fmla="*/ 313 h 10000"/>
              <a:gd name="connsiteX10" fmla="*/ 4628 w 7986"/>
              <a:gd name="connsiteY10" fmla="*/ 0 h 10000"/>
              <a:gd name="connsiteX11" fmla="*/ 4628 w 7986"/>
              <a:gd name="connsiteY11" fmla="*/ 0 h 10000"/>
              <a:gd name="connsiteX12" fmla="*/ 4628 w 7986"/>
              <a:gd name="connsiteY12" fmla="*/ 313 h 10000"/>
              <a:gd name="connsiteX13" fmla="*/ 4628 w 7986"/>
              <a:gd name="connsiteY13" fmla="*/ 631 h 10000"/>
              <a:gd name="connsiteX14" fmla="*/ 4628 w 7986"/>
              <a:gd name="connsiteY14" fmla="*/ 903 h 10000"/>
              <a:gd name="connsiteX15" fmla="*/ 5291 w 7986"/>
              <a:gd name="connsiteY15" fmla="*/ 1221 h 10000"/>
              <a:gd name="connsiteX16" fmla="*/ 5291 w 7986"/>
              <a:gd name="connsiteY16" fmla="*/ 1850 h 10000"/>
              <a:gd name="connsiteX17" fmla="*/ 5291 w 7986"/>
              <a:gd name="connsiteY17" fmla="*/ 2484 h 10000"/>
              <a:gd name="connsiteX18" fmla="*/ 5971 w 7986"/>
              <a:gd name="connsiteY18" fmla="*/ 3113 h 10000"/>
              <a:gd name="connsiteX19" fmla="*/ 5971 w 7986"/>
              <a:gd name="connsiteY19" fmla="*/ 4685 h 10000"/>
              <a:gd name="connsiteX20" fmla="*/ 6641 w 7986"/>
              <a:gd name="connsiteY20" fmla="*/ 5950 h 10000"/>
              <a:gd name="connsiteX21" fmla="*/ 7314 w 7986"/>
              <a:gd name="connsiteY21" fmla="*/ 6891 h 10000"/>
              <a:gd name="connsiteX22" fmla="*/ 7986 w 7986"/>
              <a:gd name="connsiteY22" fmla="*/ 7522 h 10000"/>
              <a:gd name="connsiteX23" fmla="*/ 7986 w 7986"/>
              <a:gd name="connsiteY23" fmla="*/ 7837 h 10000"/>
              <a:gd name="connsiteX24" fmla="*/ 7986 w 7986"/>
              <a:gd name="connsiteY24" fmla="*/ 8153 h 10000"/>
              <a:gd name="connsiteX25" fmla="*/ 7986 w 7986"/>
              <a:gd name="connsiteY25" fmla="*/ 8428 h 10000"/>
              <a:gd name="connsiteX26" fmla="*/ 7314 w 7986"/>
              <a:gd name="connsiteY26" fmla="*/ 8747 h 10000"/>
              <a:gd name="connsiteX27" fmla="*/ 6641 w 7986"/>
              <a:gd name="connsiteY27" fmla="*/ 9058 h 10000"/>
              <a:gd name="connsiteX28" fmla="*/ 5971 w 7986"/>
              <a:gd name="connsiteY28" fmla="*/ 9375 h 10000"/>
              <a:gd name="connsiteX29" fmla="*/ 4628 w 7986"/>
              <a:gd name="connsiteY29" fmla="*/ 9686 h 10000"/>
              <a:gd name="connsiteX30" fmla="*/ 3277 w 7986"/>
              <a:gd name="connsiteY30" fmla="*/ 10000 h 10000"/>
              <a:gd name="connsiteX0" fmla="*/ 0 w 10000"/>
              <a:gd name="connsiteY0" fmla="*/ 7211 h 9686"/>
              <a:gd name="connsiteX1" fmla="*/ 840 w 10000"/>
              <a:gd name="connsiteY1" fmla="*/ 6891 h 9686"/>
              <a:gd name="connsiteX2" fmla="*/ 1572 w 10000"/>
              <a:gd name="connsiteY2" fmla="*/ 6259 h 9686"/>
              <a:gd name="connsiteX3" fmla="*/ 2420 w 10000"/>
              <a:gd name="connsiteY3" fmla="*/ 5309 h 9686"/>
              <a:gd name="connsiteX4" fmla="*/ 3264 w 10000"/>
              <a:gd name="connsiteY4" fmla="*/ 4378 h 9686"/>
              <a:gd name="connsiteX5" fmla="*/ 4103 w 10000"/>
              <a:gd name="connsiteY5" fmla="*/ 3426 h 9686"/>
              <a:gd name="connsiteX6" fmla="*/ 4103 w 10000"/>
              <a:gd name="connsiteY6" fmla="*/ 2484 h 9686"/>
              <a:gd name="connsiteX7" fmla="*/ 4103 w 10000"/>
              <a:gd name="connsiteY7" fmla="*/ 1532 h 9686"/>
              <a:gd name="connsiteX8" fmla="*/ 4947 w 10000"/>
              <a:gd name="connsiteY8" fmla="*/ 631 h 9686"/>
              <a:gd name="connsiteX9" fmla="*/ 4947 w 10000"/>
              <a:gd name="connsiteY9" fmla="*/ 313 h 9686"/>
              <a:gd name="connsiteX10" fmla="*/ 5795 w 10000"/>
              <a:gd name="connsiteY10" fmla="*/ 0 h 9686"/>
              <a:gd name="connsiteX11" fmla="*/ 5795 w 10000"/>
              <a:gd name="connsiteY11" fmla="*/ 0 h 9686"/>
              <a:gd name="connsiteX12" fmla="*/ 5795 w 10000"/>
              <a:gd name="connsiteY12" fmla="*/ 313 h 9686"/>
              <a:gd name="connsiteX13" fmla="*/ 5795 w 10000"/>
              <a:gd name="connsiteY13" fmla="*/ 631 h 9686"/>
              <a:gd name="connsiteX14" fmla="*/ 5795 w 10000"/>
              <a:gd name="connsiteY14" fmla="*/ 903 h 9686"/>
              <a:gd name="connsiteX15" fmla="*/ 6625 w 10000"/>
              <a:gd name="connsiteY15" fmla="*/ 1221 h 9686"/>
              <a:gd name="connsiteX16" fmla="*/ 6625 w 10000"/>
              <a:gd name="connsiteY16" fmla="*/ 1850 h 9686"/>
              <a:gd name="connsiteX17" fmla="*/ 6625 w 10000"/>
              <a:gd name="connsiteY17" fmla="*/ 2484 h 9686"/>
              <a:gd name="connsiteX18" fmla="*/ 7477 w 10000"/>
              <a:gd name="connsiteY18" fmla="*/ 3113 h 9686"/>
              <a:gd name="connsiteX19" fmla="*/ 7477 w 10000"/>
              <a:gd name="connsiteY19" fmla="*/ 4685 h 9686"/>
              <a:gd name="connsiteX20" fmla="*/ 8316 w 10000"/>
              <a:gd name="connsiteY20" fmla="*/ 5950 h 9686"/>
              <a:gd name="connsiteX21" fmla="*/ 9159 w 10000"/>
              <a:gd name="connsiteY21" fmla="*/ 6891 h 9686"/>
              <a:gd name="connsiteX22" fmla="*/ 10000 w 10000"/>
              <a:gd name="connsiteY22" fmla="*/ 7522 h 9686"/>
              <a:gd name="connsiteX23" fmla="*/ 10000 w 10000"/>
              <a:gd name="connsiteY23" fmla="*/ 7837 h 9686"/>
              <a:gd name="connsiteX24" fmla="*/ 10000 w 10000"/>
              <a:gd name="connsiteY24" fmla="*/ 8153 h 9686"/>
              <a:gd name="connsiteX25" fmla="*/ 10000 w 10000"/>
              <a:gd name="connsiteY25" fmla="*/ 8428 h 9686"/>
              <a:gd name="connsiteX26" fmla="*/ 9159 w 10000"/>
              <a:gd name="connsiteY26" fmla="*/ 8747 h 9686"/>
              <a:gd name="connsiteX27" fmla="*/ 8316 w 10000"/>
              <a:gd name="connsiteY27" fmla="*/ 9058 h 9686"/>
              <a:gd name="connsiteX28" fmla="*/ 7477 w 10000"/>
              <a:gd name="connsiteY28" fmla="*/ 9375 h 9686"/>
              <a:gd name="connsiteX29" fmla="*/ 5795 w 10000"/>
              <a:gd name="connsiteY29" fmla="*/ 9686 h 9686"/>
              <a:gd name="connsiteX0" fmla="*/ 0 w 10000"/>
              <a:gd name="connsiteY0" fmla="*/ 7445 h 9679"/>
              <a:gd name="connsiteX1" fmla="*/ 840 w 10000"/>
              <a:gd name="connsiteY1" fmla="*/ 7114 h 9679"/>
              <a:gd name="connsiteX2" fmla="*/ 1572 w 10000"/>
              <a:gd name="connsiteY2" fmla="*/ 6462 h 9679"/>
              <a:gd name="connsiteX3" fmla="*/ 2420 w 10000"/>
              <a:gd name="connsiteY3" fmla="*/ 5481 h 9679"/>
              <a:gd name="connsiteX4" fmla="*/ 3264 w 10000"/>
              <a:gd name="connsiteY4" fmla="*/ 4520 h 9679"/>
              <a:gd name="connsiteX5" fmla="*/ 4103 w 10000"/>
              <a:gd name="connsiteY5" fmla="*/ 3537 h 9679"/>
              <a:gd name="connsiteX6" fmla="*/ 4103 w 10000"/>
              <a:gd name="connsiteY6" fmla="*/ 2565 h 9679"/>
              <a:gd name="connsiteX7" fmla="*/ 4103 w 10000"/>
              <a:gd name="connsiteY7" fmla="*/ 1582 h 9679"/>
              <a:gd name="connsiteX8" fmla="*/ 4947 w 10000"/>
              <a:gd name="connsiteY8" fmla="*/ 651 h 9679"/>
              <a:gd name="connsiteX9" fmla="*/ 4947 w 10000"/>
              <a:gd name="connsiteY9" fmla="*/ 323 h 9679"/>
              <a:gd name="connsiteX10" fmla="*/ 5795 w 10000"/>
              <a:gd name="connsiteY10" fmla="*/ 0 h 9679"/>
              <a:gd name="connsiteX11" fmla="*/ 5795 w 10000"/>
              <a:gd name="connsiteY11" fmla="*/ 0 h 9679"/>
              <a:gd name="connsiteX12" fmla="*/ 5795 w 10000"/>
              <a:gd name="connsiteY12" fmla="*/ 323 h 9679"/>
              <a:gd name="connsiteX13" fmla="*/ 5795 w 10000"/>
              <a:gd name="connsiteY13" fmla="*/ 651 h 9679"/>
              <a:gd name="connsiteX14" fmla="*/ 5795 w 10000"/>
              <a:gd name="connsiteY14" fmla="*/ 932 h 9679"/>
              <a:gd name="connsiteX15" fmla="*/ 6625 w 10000"/>
              <a:gd name="connsiteY15" fmla="*/ 1261 h 9679"/>
              <a:gd name="connsiteX16" fmla="*/ 6625 w 10000"/>
              <a:gd name="connsiteY16" fmla="*/ 1910 h 9679"/>
              <a:gd name="connsiteX17" fmla="*/ 6625 w 10000"/>
              <a:gd name="connsiteY17" fmla="*/ 2565 h 9679"/>
              <a:gd name="connsiteX18" fmla="*/ 7477 w 10000"/>
              <a:gd name="connsiteY18" fmla="*/ 3214 h 9679"/>
              <a:gd name="connsiteX19" fmla="*/ 7477 w 10000"/>
              <a:gd name="connsiteY19" fmla="*/ 4837 h 9679"/>
              <a:gd name="connsiteX20" fmla="*/ 8316 w 10000"/>
              <a:gd name="connsiteY20" fmla="*/ 6143 h 9679"/>
              <a:gd name="connsiteX21" fmla="*/ 9159 w 10000"/>
              <a:gd name="connsiteY21" fmla="*/ 7114 h 9679"/>
              <a:gd name="connsiteX22" fmla="*/ 10000 w 10000"/>
              <a:gd name="connsiteY22" fmla="*/ 7766 h 9679"/>
              <a:gd name="connsiteX23" fmla="*/ 10000 w 10000"/>
              <a:gd name="connsiteY23" fmla="*/ 8091 h 9679"/>
              <a:gd name="connsiteX24" fmla="*/ 10000 w 10000"/>
              <a:gd name="connsiteY24" fmla="*/ 8417 h 9679"/>
              <a:gd name="connsiteX25" fmla="*/ 10000 w 10000"/>
              <a:gd name="connsiteY25" fmla="*/ 8701 h 9679"/>
              <a:gd name="connsiteX26" fmla="*/ 9159 w 10000"/>
              <a:gd name="connsiteY26" fmla="*/ 9031 h 9679"/>
              <a:gd name="connsiteX27" fmla="*/ 8316 w 10000"/>
              <a:gd name="connsiteY27" fmla="*/ 9352 h 9679"/>
              <a:gd name="connsiteX28" fmla="*/ 7477 w 10000"/>
              <a:gd name="connsiteY28" fmla="*/ 9679 h 9679"/>
              <a:gd name="connsiteX0" fmla="*/ 0 w 10000"/>
              <a:gd name="connsiteY0" fmla="*/ 7692 h 9662"/>
              <a:gd name="connsiteX1" fmla="*/ 840 w 10000"/>
              <a:gd name="connsiteY1" fmla="*/ 7350 h 9662"/>
              <a:gd name="connsiteX2" fmla="*/ 1572 w 10000"/>
              <a:gd name="connsiteY2" fmla="*/ 6676 h 9662"/>
              <a:gd name="connsiteX3" fmla="*/ 2420 w 10000"/>
              <a:gd name="connsiteY3" fmla="*/ 5663 h 9662"/>
              <a:gd name="connsiteX4" fmla="*/ 3264 w 10000"/>
              <a:gd name="connsiteY4" fmla="*/ 4670 h 9662"/>
              <a:gd name="connsiteX5" fmla="*/ 4103 w 10000"/>
              <a:gd name="connsiteY5" fmla="*/ 3654 h 9662"/>
              <a:gd name="connsiteX6" fmla="*/ 4103 w 10000"/>
              <a:gd name="connsiteY6" fmla="*/ 2650 h 9662"/>
              <a:gd name="connsiteX7" fmla="*/ 4103 w 10000"/>
              <a:gd name="connsiteY7" fmla="*/ 1634 h 9662"/>
              <a:gd name="connsiteX8" fmla="*/ 4947 w 10000"/>
              <a:gd name="connsiteY8" fmla="*/ 673 h 9662"/>
              <a:gd name="connsiteX9" fmla="*/ 4947 w 10000"/>
              <a:gd name="connsiteY9" fmla="*/ 334 h 9662"/>
              <a:gd name="connsiteX10" fmla="*/ 5795 w 10000"/>
              <a:gd name="connsiteY10" fmla="*/ 0 h 9662"/>
              <a:gd name="connsiteX11" fmla="*/ 5795 w 10000"/>
              <a:gd name="connsiteY11" fmla="*/ 0 h 9662"/>
              <a:gd name="connsiteX12" fmla="*/ 5795 w 10000"/>
              <a:gd name="connsiteY12" fmla="*/ 334 h 9662"/>
              <a:gd name="connsiteX13" fmla="*/ 5795 w 10000"/>
              <a:gd name="connsiteY13" fmla="*/ 673 h 9662"/>
              <a:gd name="connsiteX14" fmla="*/ 5795 w 10000"/>
              <a:gd name="connsiteY14" fmla="*/ 963 h 9662"/>
              <a:gd name="connsiteX15" fmla="*/ 6625 w 10000"/>
              <a:gd name="connsiteY15" fmla="*/ 1303 h 9662"/>
              <a:gd name="connsiteX16" fmla="*/ 6625 w 10000"/>
              <a:gd name="connsiteY16" fmla="*/ 1973 h 9662"/>
              <a:gd name="connsiteX17" fmla="*/ 6625 w 10000"/>
              <a:gd name="connsiteY17" fmla="*/ 2650 h 9662"/>
              <a:gd name="connsiteX18" fmla="*/ 7477 w 10000"/>
              <a:gd name="connsiteY18" fmla="*/ 3321 h 9662"/>
              <a:gd name="connsiteX19" fmla="*/ 7477 w 10000"/>
              <a:gd name="connsiteY19" fmla="*/ 4997 h 9662"/>
              <a:gd name="connsiteX20" fmla="*/ 8316 w 10000"/>
              <a:gd name="connsiteY20" fmla="*/ 6347 h 9662"/>
              <a:gd name="connsiteX21" fmla="*/ 9159 w 10000"/>
              <a:gd name="connsiteY21" fmla="*/ 7350 h 9662"/>
              <a:gd name="connsiteX22" fmla="*/ 10000 w 10000"/>
              <a:gd name="connsiteY22" fmla="*/ 8024 h 9662"/>
              <a:gd name="connsiteX23" fmla="*/ 10000 w 10000"/>
              <a:gd name="connsiteY23" fmla="*/ 8359 h 9662"/>
              <a:gd name="connsiteX24" fmla="*/ 10000 w 10000"/>
              <a:gd name="connsiteY24" fmla="*/ 8696 h 9662"/>
              <a:gd name="connsiteX25" fmla="*/ 10000 w 10000"/>
              <a:gd name="connsiteY25" fmla="*/ 8990 h 9662"/>
              <a:gd name="connsiteX26" fmla="*/ 9159 w 10000"/>
              <a:gd name="connsiteY26" fmla="*/ 9331 h 9662"/>
              <a:gd name="connsiteX27" fmla="*/ 8316 w 10000"/>
              <a:gd name="connsiteY27" fmla="*/ 9662 h 9662"/>
              <a:gd name="connsiteX0" fmla="*/ 0 w 10000"/>
              <a:gd name="connsiteY0" fmla="*/ 7961 h 9657"/>
              <a:gd name="connsiteX1" fmla="*/ 840 w 10000"/>
              <a:gd name="connsiteY1" fmla="*/ 7607 h 9657"/>
              <a:gd name="connsiteX2" fmla="*/ 1572 w 10000"/>
              <a:gd name="connsiteY2" fmla="*/ 6910 h 9657"/>
              <a:gd name="connsiteX3" fmla="*/ 2420 w 10000"/>
              <a:gd name="connsiteY3" fmla="*/ 5861 h 9657"/>
              <a:gd name="connsiteX4" fmla="*/ 3264 w 10000"/>
              <a:gd name="connsiteY4" fmla="*/ 4833 h 9657"/>
              <a:gd name="connsiteX5" fmla="*/ 4103 w 10000"/>
              <a:gd name="connsiteY5" fmla="*/ 3782 h 9657"/>
              <a:gd name="connsiteX6" fmla="*/ 4103 w 10000"/>
              <a:gd name="connsiteY6" fmla="*/ 2743 h 9657"/>
              <a:gd name="connsiteX7" fmla="*/ 4103 w 10000"/>
              <a:gd name="connsiteY7" fmla="*/ 1691 h 9657"/>
              <a:gd name="connsiteX8" fmla="*/ 4947 w 10000"/>
              <a:gd name="connsiteY8" fmla="*/ 697 h 9657"/>
              <a:gd name="connsiteX9" fmla="*/ 4947 w 10000"/>
              <a:gd name="connsiteY9" fmla="*/ 346 h 9657"/>
              <a:gd name="connsiteX10" fmla="*/ 5795 w 10000"/>
              <a:gd name="connsiteY10" fmla="*/ 0 h 9657"/>
              <a:gd name="connsiteX11" fmla="*/ 5795 w 10000"/>
              <a:gd name="connsiteY11" fmla="*/ 0 h 9657"/>
              <a:gd name="connsiteX12" fmla="*/ 5795 w 10000"/>
              <a:gd name="connsiteY12" fmla="*/ 346 h 9657"/>
              <a:gd name="connsiteX13" fmla="*/ 5795 w 10000"/>
              <a:gd name="connsiteY13" fmla="*/ 697 h 9657"/>
              <a:gd name="connsiteX14" fmla="*/ 5795 w 10000"/>
              <a:gd name="connsiteY14" fmla="*/ 997 h 9657"/>
              <a:gd name="connsiteX15" fmla="*/ 6625 w 10000"/>
              <a:gd name="connsiteY15" fmla="*/ 1349 h 9657"/>
              <a:gd name="connsiteX16" fmla="*/ 6625 w 10000"/>
              <a:gd name="connsiteY16" fmla="*/ 2042 h 9657"/>
              <a:gd name="connsiteX17" fmla="*/ 6625 w 10000"/>
              <a:gd name="connsiteY17" fmla="*/ 2743 h 9657"/>
              <a:gd name="connsiteX18" fmla="*/ 7477 w 10000"/>
              <a:gd name="connsiteY18" fmla="*/ 3437 h 9657"/>
              <a:gd name="connsiteX19" fmla="*/ 7477 w 10000"/>
              <a:gd name="connsiteY19" fmla="*/ 5172 h 9657"/>
              <a:gd name="connsiteX20" fmla="*/ 8316 w 10000"/>
              <a:gd name="connsiteY20" fmla="*/ 6569 h 9657"/>
              <a:gd name="connsiteX21" fmla="*/ 9159 w 10000"/>
              <a:gd name="connsiteY21" fmla="*/ 7607 h 9657"/>
              <a:gd name="connsiteX22" fmla="*/ 10000 w 10000"/>
              <a:gd name="connsiteY22" fmla="*/ 8305 h 9657"/>
              <a:gd name="connsiteX23" fmla="*/ 10000 w 10000"/>
              <a:gd name="connsiteY23" fmla="*/ 8651 h 9657"/>
              <a:gd name="connsiteX24" fmla="*/ 10000 w 10000"/>
              <a:gd name="connsiteY24" fmla="*/ 9000 h 9657"/>
              <a:gd name="connsiteX25" fmla="*/ 10000 w 10000"/>
              <a:gd name="connsiteY25" fmla="*/ 9304 h 9657"/>
              <a:gd name="connsiteX26" fmla="*/ 9159 w 10000"/>
              <a:gd name="connsiteY26" fmla="*/ 9657 h 9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9657">
                <a:moveTo>
                  <a:pt x="0" y="7961"/>
                </a:moveTo>
                <a:lnTo>
                  <a:pt x="840" y="7607"/>
                </a:lnTo>
                <a:cubicBezTo>
                  <a:pt x="1084" y="7379"/>
                  <a:pt x="1334" y="7146"/>
                  <a:pt x="1572" y="6910"/>
                </a:cubicBezTo>
                <a:cubicBezTo>
                  <a:pt x="1860" y="6569"/>
                  <a:pt x="2140" y="6214"/>
                  <a:pt x="2420" y="5861"/>
                </a:cubicBezTo>
                <a:lnTo>
                  <a:pt x="3264" y="4833"/>
                </a:lnTo>
                <a:cubicBezTo>
                  <a:pt x="3545" y="4485"/>
                  <a:pt x="3825" y="4131"/>
                  <a:pt x="4103" y="3782"/>
                </a:cubicBezTo>
                <a:lnTo>
                  <a:pt x="4103" y="2743"/>
                </a:lnTo>
                <a:lnTo>
                  <a:pt x="4103" y="1691"/>
                </a:lnTo>
                <a:cubicBezTo>
                  <a:pt x="4386" y="1364"/>
                  <a:pt x="4667" y="1029"/>
                  <a:pt x="4947" y="697"/>
                </a:cubicBezTo>
                <a:lnTo>
                  <a:pt x="4947" y="346"/>
                </a:lnTo>
                <a:lnTo>
                  <a:pt x="5795" y="0"/>
                </a:lnTo>
                <a:lnTo>
                  <a:pt x="5795" y="0"/>
                </a:lnTo>
                <a:lnTo>
                  <a:pt x="5795" y="346"/>
                </a:lnTo>
                <a:lnTo>
                  <a:pt x="5795" y="697"/>
                </a:lnTo>
                <a:lnTo>
                  <a:pt x="5795" y="997"/>
                </a:lnTo>
                <a:lnTo>
                  <a:pt x="6625" y="1349"/>
                </a:lnTo>
                <a:lnTo>
                  <a:pt x="6625" y="2042"/>
                </a:lnTo>
                <a:lnTo>
                  <a:pt x="6625" y="2743"/>
                </a:lnTo>
                <a:lnTo>
                  <a:pt x="7477" y="3437"/>
                </a:lnTo>
                <a:lnTo>
                  <a:pt x="7477" y="5172"/>
                </a:lnTo>
                <a:lnTo>
                  <a:pt x="8316" y="6569"/>
                </a:lnTo>
                <a:cubicBezTo>
                  <a:pt x="8598" y="6914"/>
                  <a:pt x="8872" y="7261"/>
                  <a:pt x="9159" y="7607"/>
                </a:cubicBezTo>
                <a:lnTo>
                  <a:pt x="10000" y="8305"/>
                </a:lnTo>
                <a:lnTo>
                  <a:pt x="10000" y="8651"/>
                </a:lnTo>
                <a:lnTo>
                  <a:pt x="10000" y="9000"/>
                </a:lnTo>
                <a:lnTo>
                  <a:pt x="10000" y="9304"/>
                </a:lnTo>
                <a:lnTo>
                  <a:pt x="9159" y="96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6" name="Freeform 67"/>
          <p:cNvSpPr>
            <a:spLocks/>
          </p:cNvSpPr>
          <p:nvPr/>
        </p:nvSpPr>
        <p:spPr bwMode="auto">
          <a:xfrm>
            <a:off x="8404225" y="5627688"/>
            <a:ext cx="138113" cy="3032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571 w 10000"/>
              <a:gd name="connsiteY58" fmla="*/ 2496 h 10000"/>
              <a:gd name="connsiteX59" fmla="*/ 786 w 10000"/>
              <a:gd name="connsiteY59" fmla="*/ 2356 h 10000"/>
              <a:gd name="connsiteX60" fmla="*/ 1129 w 10000"/>
              <a:gd name="connsiteY60" fmla="*/ 2356 h 10000"/>
              <a:gd name="connsiteX61" fmla="*/ 1471 w 10000"/>
              <a:gd name="connsiteY61" fmla="*/ 2216 h 10000"/>
              <a:gd name="connsiteX62" fmla="*/ 1814 w 10000"/>
              <a:gd name="connsiteY62" fmla="*/ 2077 h 10000"/>
              <a:gd name="connsiteX63" fmla="*/ 2271 w 10000"/>
              <a:gd name="connsiteY63" fmla="*/ 1937 h 10000"/>
              <a:gd name="connsiteX64" fmla="*/ 2729 w 10000"/>
              <a:gd name="connsiteY64" fmla="*/ 1675 h 10000"/>
              <a:gd name="connsiteX65" fmla="*/ 3071 w 10000"/>
              <a:gd name="connsiteY65" fmla="*/ 1536 h 10000"/>
              <a:gd name="connsiteX66" fmla="*/ 3400 w 10000"/>
              <a:gd name="connsiteY66" fmla="*/ 1396 h 10000"/>
              <a:gd name="connsiteX67" fmla="*/ 3743 w 10000"/>
              <a:gd name="connsiteY67" fmla="*/ 1257 h 10000"/>
              <a:gd name="connsiteX68" fmla="*/ 3971 w 10000"/>
              <a:gd name="connsiteY68" fmla="*/ 1117 h 10000"/>
              <a:gd name="connsiteX69" fmla="*/ 4200 w 10000"/>
              <a:gd name="connsiteY69" fmla="*/ 1117 h 10000"/>
              <a:gd name="connsiteX70" fmla="*/ 4429 w 10000"/>
              <a:gd name="connsiteY70" fmla="*/ 977 h 10000"/>
              <a:gd name="connsiteX71" fmla="*/ 4657 w 10000"/>
              <a:gd name="connsiteY71" fmla="*/ 838 h 10000"/>
              <a:gd name="connsiteX72" fmla="*/ 5000 w 10000"/>
              <a:gd name="connsiteY72" fmla="*/ 698 h 10000"/>
              <a:gd name="connsiteX73" fmla="*/ 5229 w 10000"/>
              <a:gd name="connsiteY73" fmla="*/ 558 h 10000"/>
              <a:gd name="connsiteX74" fmla="*/ 5457 w 10000"/>
              <a:gd name="connsiteY74" fmla="*/ 419 h 10000"/>
              <a:gd name="connsiteX75" fmla="*/ 5571 w 10000"/>
              <a:gd name="connsiteY75" fmla="*/ 279 h 10000"/>
              <a:gd name="connsiteX76" fmla="*/ 5686 w 10000"/>
              <a:gd name="connsiteY76" fmla="*/ 140 h 10000"/>
              <a:gd name="connsiteX77" fmla="*/ 5686 w 10000"/>
              <a:gd name="connsiteY77" fmla="*/ 0 h 10000"/>
              <a:gd name="connsiteX78" fmla="*/ 5800 w 10000"/>
              <a:gd name="connsiteY78" fmla="*/ 0 h 10000"/>
              <a:gd name="connsiteX79" fmla="*/ 5914 w 10000"/>
              <a:gd name="connsiteY79" fmla="*/ 0 h 10000"/>
              <a:gd name="connsiteX80" fmla="*/ 6029 w 10000"/>
              <a:gd name="connsiteY80" fmla="*/ 0 h 10000"/>
              <a:gd name="connsiteX81" fmla="*/ 6129 w 10000"/>
              <a:gd name="connsiteY81" fmla="*/ 140 h 10000"/>
              <a:gd name="connsiteX82" fmla="*/ 6243 w 10000"/>
              <a:gd name="connsiteY82" fmla="*/ 140 h 10000"/>
              <a:gd name="connsiteX83" fmla="*/ 6357 w 10000"/>
              <a:gd name="connsiteY83" fmla="*/ 419 h 10000"/>
              <a:gd name="connsiteX84" fmla="*/ 6471 w 10000"/>
              <a:gd name="connsiteY84" fmla="*/ 558 h 10000"/>
              <a:gd name="connsiteX85" fmla="*/ 6586 w 10000"/>
              <a:gd name="connsiteY85" fmla="*/ 698 h 10000"/>
              <a:gd name="connsiteX86" fmla="*/ 6700 w 10000"/>
              <a:gd name="connsiteY86" fmla="*/ 838 h 10000"/>
              <a:gd name="connsiteX87" fmla="*/ 6700 w 10000"/>
              <a:gd name="connsiteY87" fmla="*/ 977 h 10000"/>
              <a:gd name="connsiteX88" fmla="*/ 6700 w 10000"/>
              <a:gd name="connsiteY88" fmla="*/ 1117 h 10000"/>
              <a:gd name="connsiteX89" fmla="*/ 6586 w 10000"/>
              <a:gd name="connsiteY89" fmla="*/ 1117 h 10000"/>
              <a:gd name="connsiteX90" fmla="*/ 6471 w 10000"/>
              <a:gd name="connsiteY90" fmla="*/ 1257 h 10000"/>
              <a:gd name="connsiteX91" fmla="*/ 6471 w 10000"/>
              <a:gd name="connsiteY91" fmla="*/ 1396 h 10000"/>
              <a:gd name="connsiteX92" fmla="*/ 6357 w 10000"/>
              <a:gd name="connsiteY92" fmla="*/ 1536 h 10000"/>
              <a:gd name="connsiteX93" fmla="*/ 6243 w 10000"/>
              <a:gd name="connsiteY93" fmla="*/ 1798 h 10000"/>
              <a:gd name="connsiteX94" fmla="*/ 6129 w 10000"/>
              <a:gd name="connsiteY94" fmla="*/ 2216 h 10000"/>
              <a:gd name="connsiteX95" fmla="*/ 6029 w 10000"/>
              <a:gd name="connsiteY95" fmla="*/ 2635 h 10000"/>
              <a:gd name="connsiteX96" fmla="*/ 5914 w 10000"/>
              <a:gd name="connsiteY96" fmla="*/ 3054 h 10000"/>
              <a:gd name="connsiteX97" fmla="*/ 5800 w 10000"/>
              <a:gd name="connsiteY97" fmla="*/ 3613 h 10000"/>
              <a:gd name="connsiteX98" fmla="*/ 5686 w 10000"/>
              <a:gd name="connsiteY98" fmla="*/ 4171 h 10000"/>
              <a:gd name="connsiteX99" fmla="*/ 5571 w 10000"/>
              <a:gd name="connsiteY99" fmla="*/ 4729 h 10000"/>
              <a:gd name="connsiteX100" fmla="*/ 5571 w 10000"/>
              <a:gd name="connsiteY100" fmla="*/ 5271 h 10000"/>
              <a:gd name="connsiteX101" fmla="*/ 5571 w 10000"/>
              <a:gd name="connsiteY101" fmla="*/ 5689 h 10000"/>
              <a:gd name="connsiteX102" fmla="*/ 5457 w 10000"/>
              <a:gd name="connsiteY102" fmla="*/ 6248 h 10000"/>
              <a:gd name="connsiteX103" fmla="*/ 5457 w 10000"/>
              <a:gd name="connsiteY103" fmla="*/ 6667 h 10000"/>
              <a:gd name="connsiteX104" fmla="*/ 5457 w 10000"/>
              <a:gd name="connsiteY104" fmla="*/ 6946 h 10000"/>
              <a:gd name="connsiteX105" fmla="*/ 5457 w 10000"/>
              <a:gd name="connsiteY105" fmla="*/ 7365 h 10000"/>
              <a:gd name="connsiteX106" fmla="*/ 5571 w 10000"/>
              <a:gd name="connsiteY106" fmla="*/ 7644 h 10000"/>
              <a:gd name="connsiteX107" fmla="*/ 5571 w 10000"/>
              <a:gd name="connsiteY107" fmla="*/ 7784 h 10000"/>
              <a:gd name="connsiteX108" fmla="*/ 5686 w 10000"/>
              <a:gd name="connsiteY108" fmla="*/ 8063 h 10000"/>
              <a:gd name="connsiteX109" fmla="*/ 5800 w 10000"/>
              <a:gd name="connsiteY109" fmla="*/ 8202 h 10000"/>
              <a:gd name="connsiteX110" fmla="*/ 5914 w 10000"/>
              <a:gd name="connsiteY110" fmla="*/ 8342 h 10000"/>
              <a:gd name="connsiteX111" fmla="*/ 6357 w 10000"/>
              <a:gd name="connsiteY111" fmla="*/ 8604 h 10000"/>
              <a:gd name="connsiteX112" fmla="*/ 6586 w 10000"/>
              <a:gd name="connsiteY112" fmla="*/ 8743 h 10000"/>
              <a:gd name="connsiteX113" fmla="*/ 6814 w 10000"/>
              <a:gd name="connsiteY113" fmla="*/ 8743 h 10000"/>
              <a:gd name="connsiteX114" fmla="*/ 7043 w 10000"/>
              <a:gd name="connsiteY114" fmla="*/ 8883 h 10000"/>
              <a:gd name="connsiteX115" fmla="*/ 7386 w 10000"/>
              <a:gd name="connsiteY115" fmla="*/ 8883 h 10000"/>
              <a:gd name="connsiteX116" fmla="*/ 7614 w 10000"/>
              <a:gd name="connsiteY116" fmla="*/ 8743 h 10000"/>
              <a:gd name="connsiteX117" fmla="*/ 7957 w 10000"/>
              <a:gd name="connsiteY117" fmla="*/ 8743 h 10000"/>
              <a:gd name="connsiteX118" fmla="*/ 8300 w 10000"/>
              <a:gd name="connsiteY118" fmla="*/ 8604 h 10000"/>
              <a:gd name="connsiteX119" fmla="*/ 8529 w 10000"/>
              <a:gd name="connsiteY119" fmla="*/ 8604 h 10000"/>
              <a:gd name="connsiteX120" fmla="*/ 8757 w 10000"/>
              <a:gd name="connsiteY120" fmla="*/ 8342 h 10000"/>
              <a:gd name="connsiteX121" fmla="*/ 8857 w 10000"/>
              <a:gd name="connsiteY121" fmla="*/ 8202 h 10000"/>
              <a:gd name="connsiteX122" fmla="*/ 8971 w 10000"/>
              <a:gd name="connsiteY122" fmla="*/ 7923 h 10000"/>
              <a:gd name="connsiteX123" fmla="*/ 9086 w 10000"/>
              <a:gd name="connsiteY123" fmla="*/ 7644 h 10000"/>
              <a:gd name="connsiteX124" fmla="*/ 9200 w 10000"/>
              <a:gd name="connsiteY124" fmla="*/ 7086 h 10000"/>
              <a:gd name="connsiteX125" fmla="*/ 9200 w 10000"/>
              <a:gd name="connsiteY125" fmla="*/ 6527 h 10000"/>
              <a:gd name="connsiteX126" fmla="*/ 9314 w 10000"/>
              <a:gd name="connsiteY126" fmla="*/ 6248 h 10000"/>
              <a:gd name="connsiteX127" fmla="*/ 9314 w 10000"/>
              <a:gd name="connsiteY127" fmla="*/ 5969 h 10000"/>
              <a:gd name="connsiteX128" fmla="*/ 9314 w 10000"/>
              <a:gd name="connsiteY128" fmla="*/ 5829 h 10000"/>
              <a:gd name="connsiteX129" fmla="*/ 9429 w 10000"/>
              <a:gd name="connsiteY129" fmla="*/ 5689 h 10000"/>
              <a:gd name="connsiteX130" fmla="*/ 9429 w 10000"/>
              <a:gd name="connsiteY130" fmla="*/ 5550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550 h 10000"/>
              <a:gd name="connsiteX136" fmla="*/ 9657 w 10000"/>
              <a:gd name="connsiteY136" fmla="*/ 5689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571 w 10000"/>
              <a:gd name="connsiteY57" fmla="*/ 2496 h 10000"/>
              <a:gd name="connsiteX58" fmla="*/ 786 w 10000"/>
              <a:gd name="connsiteY58" fmla="*/ 2356 h 10000"/>
              <a:gd name="connsiteX59" fmla="*/ 1129 w 10000"/>
              <a:gd name="connsiteY59" fmla="*/ 2356 h 10000"/>
              <a:gd name="connsiteX60" fmla="*/ 1471 w 10000"/>
              <a:gd name="connsiteY60" fmla="*/ 2216 h 10000"/>
              <a:gd name="connsiteX61" fmla="*/ 1814 w 10000"/>
              <a:gd name="connsiteY61" fmla="*/ 2077 h 10000"/>
              <a:gd name="connsiteX62" fmla="*/ 2271 w 10000"/>
              <a:gd name="connsiteY62" fmla="*/ 1937 h 10000"/>
              <a:gd name="connsiteX63" fmla="*/ 2729 w 10000"/>
              <a:gd name="connsiteY63" fmla="*/ 1675 h 10000"/>
              <a:gd name="connsiteX64" fmla="*/ 3071 w 10000"/>
              <a:gd name="connsiteY64" fmla="*/ 1536 h 10000"/>
              <a:gd name="connsiteX65" fmla="*/ 3400 w 10000"/>
              <a:gd name="connsiteY65" fmla="*/ 1396 h 10000"/>
              <a:gd name="connsiteX66" fmla="*/ 3743 w 10000"/>
              <a:gd name="connsiteY66" fmla="*/ 1257 h 10000"/>
              <a:gd name="connsiteX67" fmla="*/ 3971 w 10000"/>
              <a:gd name="connsiteY67" fmla="*/ 1117 h 10000"/>
              <a:gd name="connsiteX68" fmla="*/ 4200 w 10000"/>
              <a:gd name="connsiteY68" fmla="*/ 1117 h 10000"/>
              <a:gd name="connsiteX69" fmla="*/ 4429 w 10000"/>
              <a:gd name="connsiteY69" fmla="*/ 977 h 10000"/>
              <a:gd name="connsiteX70" fmla="*/ 4657 w 10000"/>
              <a:gd name="connsiteY70" fmla="*/ 838 h 10000"/>
              <a:gd name="connsiteX71" fmla="*/ 5000 w 10000"/>
              <a:gd name="connsiteY71" fmla="*/ 698 h 10000"/>
              <a:gd name="connsiteX72" fmla="*/ 5229 w 10000"/>
              <a:gd name="connsiteY72" fmla="*/ 558 h 10000"/>
              <a:gd name="connsiteX73" fmla="*/ 5457 w 10000"/>
              <a:gd name="connsiteY73" fmla="*/ 419 h 10000"/>
              <a:gd name="connsiteX74" fmla="*/ 5571 w 10000"/>
              <a:gd name="connsiteY74" fmla="*/ 279 h 10000"/>
              <a:gd name="connsiteX75" fmla="*/ 5686 w 10000"/>
              <a:gd name="connsiteY75" fmla="*/ 140 h 10000"/>
              <a:gd name="connsiteX76" fmla="*/ 5686 w 10000"/>
              <a:gd name="connsiteY76" fmla="*/ 0 h 10000"/>
              <a:gd name="connsiteX77" fmla="*/ 5800 w 10000"/>
              <a:gd name="connsiteY77" fmla="*/ 0 h 10000"/>
              <a:gd name="connsiteX78" fmla="*/ 5914 w 10000"/>
              <a:gd name="connsiteY78" fmla="*/ 0 h 10000"/>
              <a:gd name="connsiteX79" fmla="*/ 6029 w 10000"/>
              <a:gd name="connsiteY79" fmla="*/ 0 h 10000"/>
              <a:gd name="connsiteX80" fmla="*/ 6129 w 10000"/>
              <a:gd name="connsiteY80" fmla="*/ 140 h 10000"/>
              <a:gd name="connsiteX81" fmla="*/ 6243 w 10000"/>
              <a:gd name="connsiteY81" fmla="*/ 140 h 10000"/>
              <a:gd name="connsiteX82" fmla="*/ 6357 w 10000"/>
              <a:gd name="connsiteY82" fmla="*/ 419 h 10000"/>
              <a:gd name="connsiteX83" fmla="*/ 6471 w 10000"/>
              <a:gd name="connsiteY83" fmla="*/ 558 h 10000"/>
              <a:gd name="connsiteX84" fmla="*/ 6586 w 10000"/>
              <a:gd name="connsiteY84" fmla="*/ 698 h 10000"/>
              <a:gd name="connsiteX85" fmla="*/ 6700 w 10000"/>
              <a:gd name="connsiteY85" fmla="*/ 838 h 10000"/>
              <a:gd name="connsiteX86" fmla="*/ 6700 w 10000"/>
              <a:gd name="connsiteY86" fmla="*/ 977 h 10000"/>
              <a:gd name="connsiteX87" fmla="*/ 6700 w 10000"/>
              <a:gd name="connsiteY87" fmla="*/ 1117 h 10000"/>
              <a:gd name="connsiteX88" fmla="*/ 6586 w 10000"/>
              <a:gd name="connsiteY88" fmla="*/ 1117 h 10000"/>
              <a:gd name="connsiteX89" fmla="*/ 6471 w 10000"/>
              <a:gd name="connsiteY89" fmla="*/ 1257 h 10000"/>
              <a:gd name="connsiteX90" fmla="*/ 6471 w 10000"/>
              <a:gd name="connsiteY90" fmla="*/ 1396 h 10000"/>
              <a:gd name="connsiteX91" fmla="*/ 6357 w 10000"/>
              <a:gd name="connsiteY91" fmla="*/ 1536 h 10000"/>
              <a:gd name="connsiteX92" fmla="*/ 6243 w 10000"/>
              <a:gd name="connsiteY92" fmla="*/ 1798 h 10000"/>
              <a:gd name="connsiteX93" fmla="*/ 6129 w 10000"/>
              <a:gd name="connsiteY93" fmla="*/ 2216 h 10000"/>
              <a:gd name="connsiteX94" fmla="*/ 6029 w 10000"/>
              <a:gd name="connsiteY94" fmla="*/ 2635 h 10000"/>
              <a:gd name="connsiteX95" fmla="*/ 5914 w 10000"/>
              <a:gd name="connsiteY95" fmla="*/ 3054 h 10000"/>
              <a:gd name="connsiteX96" fmla="*/ 5800 w 10000"/>
              <a:gd name="connsiteY96" fmla="*/ 3613 h 10000"/>
              <a:gd name="connsiteX97" fmla="*/ 5686 w 10000"/>
              <a:gd name="connsiteY97" fmla="*/ 4171 h 10000"/>
              <a:gd name="connsiteX98" fmla="*/ 5571 w 10000"/>
              <a:gd name="connsiteY98" fmla="*/ 4729 h 10000"/>
              <a:gd name="connsiteX99" fmla="*/ 5571 w 10000"/>
              <a:gd name="connsiteY99" fmla="*/ 5271 h 10000"/>
              <a:gd name="connsiteX100" fmla="*/ 5571 w 10000"/>
              <a:gd name="connsiteY100" fmla="*/ 5689 h 10000"/>
              <a:gd name="connsiteX101" fmla="*/ 5457 w 10000"/>
              <a:gd name="connsiteY101" fmla="*/ 6248 h 10000"/>
              <a:gd name="connsiteX102" fmla="*/ 5457 w 10000"/>
              <a:gd name="connsiteY102" fmla="*/ 6667 h 10000"/>
              <a:gd name="connsiteX103" fmla="*/ 5457 w 10000"/>
              <a:gd name="connsiteY103" fmla="*/ 6946 h 10000"/>
              <a:gd name="connsiteX104" fmla="*/ 5457 w 10000"/>
              <a:gd name="connsiteY104" fmla="*/ 7365 h 10000"/>
              <a:gd name="connsiteX105" fmla="*/ 5571 w 10000"/>
              <a:gd name="connsiteY105" fmla="*/ 7644 h 10000"/>
              <a:gd name="connsiteX106" fmla="*/ 5571 w 10000"/>
              <a:gd name="connsiteY106" fmla="*/ 7784 h 10000"/>
              <a:gd name="connsiteX107" fmla="*/ 5686 w 10000"/>
              <a:gd name="connsiteY107" fmla="*/ 8063 h 10000"/>
              <a:gd name="connsiteX108" fmla="*/ 5800 w 10000"/>
              <a:gd name="connsiteY108" fmla="*/ 8202 h 10000"/>
              <a:gd name="connsiteX109" fmla="*/ 5914 w 10000"/>
              <a:gd name="connsiteY109" fmla="*/ 8342 h 10000"/>
              <a:gd name="connsiteX110" fmla="*/ 6357 w 10000"/>
              <a:gd name="connsiteY110" fmla="*/ 8604 h 10000"/>
              <a:gd name="connsiteX111" fmla="*/ 6586 w 10000"/>
              <a:gd name="connsiteY111" fmla="*/ 8743 h 10000"/>
              <a:gd name="connsiteX112" fmla="*/ 6814 w 10000"/>
              <a:gd name="connsiteY112" fmla="*/ 8743 h 10000"/>
              <a:gd name="connsiteX113" fmla="*/ 7043 w 10000"/>
              <a:gd name="connsiteY113" fmla="*/ 8883 h 10000"/>
              <a:gd name="connsiteX114" fmla="*/ 7386 w 10000"/>
              <a:gd name="connsiteY114" fmla="*/ 8883 h 10000"/>
              <a:gd name="connsiteX115" fmla="*/ 7614 w 10000"/>
              <a:gd name="connsiteY115" fmla="*/ 8743 h 10000"/>
              <a:gd name="connsiteX116" fmla="*/ 7957 w 10000"/>
              <a:gd name="connsiteY116" fmla="*/ 8743 h 10000"/>
              <a:gd name="connsiteX117" fmla="*/ 8300 w 10000"/>
              <a:gd name="connsiteY117" fmla="*/ 8604 h 10000"/>
              <a:gd name="connsiteX118" fmla="*/ 8529 w 10000"/>
              <a:gd name="connsiteY118" fmla="*/ 8604 h 10000"/>
              <a:gd name="connsiteX119" fmla="*/ 8757 w 10000"/>
              <a:gd name="connsiteY119" fmla="*/ 8342 h 10000"/>
              <a:gd name="connsiteX120" fmla="*/ 8857 w 10000"/>
              <a:gd name="connsiteY120" fmla="*/ 8202 h 10000"/>
              <a:gd name="connsiteX121" fmla="*/ 8971 w 10000"/>
              <a:gd name="connsiteY121" fmla="*/ 7923 h 10000"/>
              <a:gd name="connsiteX122" fmla="*/ 9086 w 10000"/>
              <a:gd name="connsiteY122" fmla="*/ 7644 h 10000"/>
              <a:gd name="connsiteX123" fmla="*/ 9200 w 10000"/>
              <a:gd name="connsiteY123" fmla="*/ 7086 h 10000"/>
              <a:gd name="connsiteX124" fmla="*/ 9200 w 10000"/>
              <a:gd name="connsiteY124" fmla="*/ 6527 h 10000"/>
              <a:gd name="connsiteX125" fmla="*/ 9314 w 10000"/>
              <a:gd name="connsiteY125" fmla="*/ 6248 h 10000"/>
              <a:gd name="connsiteX126" fmla="*/ 9314 w 10000"/>
              <a:gd name="connsiteY126" fmla="*/ 5969 h 10000"/>
              <a:gd name="connsiteX127" fmla="*/ 9314 w 10000"/>
              <a:gd name="connsiteY127" fmla="*/ 5829 h 10000"/>
              <a:gd name="connsiteX128" fmla="*/ 9429 w 10000"/>
              <a:gd name="connsiteY128" fmla="*/ 5689 h 10000"/>
              <a:gd name="connsiteX129" fmla="*/ 9429 w 10000"/>
              <a:gd name="connsiteY129" fmla="*/ 5550 h 10000"/>
              <a:gd name="connsiteX130" fmla="*/ 9429 w 10000"/>
              <a:gd name="connsiteY130" fmla="*/ 5410 h 10000"/>
              <a:gd name="connsiteX131" fmla="*/ 9429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550 h 10000"/>
              <a:gd name="connsiteX135" fmla="*/ 9657 w 10000"/>
              <a:gd name="connsiteY135" fmla="*/ 5689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571 w 10000"/>
              <a:gd name="connsiteY56" fmla="*/ 2496 h 10000"/>
              <a:gd name="connsiteX57" fmla="*/ 786 w 10000"/>
              <a:gd name="connsiteY57" fmla="*/ 2356 h 10000"/>
              <a:gd name="connsiteX58" fmla="*/ 1129 w 10000"/>
              <a:gd name="connsiteY58" fmla="*/ 2356 h 10000"/>
              <a:gd name="connsiteX59" fmla="*/ 1471 w 10000"/>
              <a:gd name="connsiteY59" fmla="*/ 2216 h 10000"/>
              <a:gd name="connsiteX60" fmla="*/ 1814 w 10000"/>
              <a:gd name="connsiteY60" fmla="*/ 2077 h 10000"/>
              <a:gd name="connsiteX61" fmla="*/ 2271 w 10000"/>
              <a:gd name="connsiteY61" fmla="*/ 1937 h 10000"/>
              <a:gd name="connsiteX62" fmla="*/ 2729 w 10000"/>
              <a:gd name="connsiteY62" fmla="*/ 1675 h 10000"/>
              <a:gd name="connsiteX63" fmla="*/ 3071 w 10000"/>
              <a:gd name="connsiteY63" fmla="*/ 1536 h 10000"/>
              <a:gd name="connsiteX64" fmla="*/ 3400 w 10000"/>
              <a:gd name="connsiteY64" fmla="*/ 1396 h 10000"/>
              <a:gd name="connsiteX65" fmla="*/ 3743 w 10000"/>
              <a:gd name="connsiteY65" fmla="*/ 1257 h 10000"/>
              <a:gd name="connsiteX66" fmla="*/ 3971 w 10000"/>
              <a:gd name="connsiteY66" fmla="*/ 1117 h 10000"/>
              <a:gd name="connsiteX67" fmla="*/ 4200 w 10000"/>
              <a:gd name="connsiteY67" fmla="*/ 1117 h 10000"/>
              <a:gd name="connsiteX68" fmla="*/ 4429 w 10000"/>
              <a:gd name="connsiteY68" fmla="*/ 977 h 10000"/>
              <a:gd name="connsiteX69" fmla="*/ 4657 w 10000"/>
              <a:gd name="connsiteY69" fmla="*/ 838 h 10000"/>
              <a:gd name="connsiteX70" fmla="*/ 5000 w 10000"/>
              <a:gd name="connsiteY70" fmla="*/ 698 h 10000"/>
              <a:gd name="connsiteX71" fmla="*/ 5229 w 10000"/>
              <a:gd name="connsiteY71" fmla="*/ 558 h 10000"/>
              <a:gd name="connsiteX72" fmla="*/ 5457 w 10000"/>
              <a:gd name="connsiteY72" fmla="*/ 419 h 10000"/>
              <a:gd name="connsiteX73" fmla="*/ 5571 w 10000"/>
              <a:gd name="connsiteY73" fmla="*/ 279 h 10000"/>
              <a:gd name="connsiteX74" fmla="*/ 5686 w 10000"/>
              <a:gd name="connsiteY74" fmla="*/ 140 h 10000"/>
              <a:gd name="connsiteX75" fmla="*/ 5686 w 10000"/>
              <a:gd name="connsiteY75" fmla="*/ 0 h 10000"/>
              <a:gd name="connsiteX76" fmla="*/ 5800 w 10000"/>
              <a:gd name="connsiteY76" fmla="*/ 0 h 10000"/>
              <a:gd name="connsiteX77" fmla="*/ 5914 w 10000"/>
              <a:gd name="connsiteY77" fmla="*/ 0 h 10000"/>
              <a:gd name="connsiteX78" fmla="*/ 6029 w 10000"/>
              <a:gd name="connsiteY78" fmla="*/ 0 h 10000"/>
              <a:gd name="connsiteX79" fmla="*/ 6129 w 10000"/>
              <a:gd name="connsiteY79" fmla="*/ 140 h 10000"/>
              <a:gd name="connsiteX80" fmla="*/ 6243 w 10000"/>
              <a:gd name="connsiteY80" fmla="*/ 140 h 10000"/>
              <a:gd name="connsiteX81" fmla="*/ 6357 w 10000"/>
              <a:gd name="connsiteY81" fmla="*/ 419 h 10000"/>
              <a:gd name="connsiteX82" fmla="*/ 6471 w 10000"/>
              <a:gd name="connsiteY82" fmla="*/ 558 h 10000"/>
              <a:gd name="connsiteX83" fmla="*/ 6586 w 10000"/>
              <a:gd name="connsiteY83" fmla="*/ 698 h 10000"/>
              <a:gd name="connsiteX84" fmla="*/ 6700 w 10000"/>
              <a:gd name="connsiteY84" fmla="*/ 838 h 10000"/>
              <a:gd name="connsiteX85" fmla="*/ 6700 w 10000"/>
              <a:gd name="connsiteY85" fmla="*/ 977 h 10000"/>
              <a:gd name="connsiteX86" fmla="*/ 6700 w 10000"/>
              <a:gd name="connsiteY86" fmla="*/ 1117 h 10000"/>
              <a:gd name="connsiteX87" fmla="*/ 6586 w 10000"/>
              <a:gd name="connsiteY87" fmla="*/ 1117 h 10000"/>
              <a:gd name="connsiteX88" fmla="*/ 6471 w 10000"/>
              <a:gd name="connsiteY88" fmla="*/ 1257 h 10000"/>
              <a:gd name="connsiteX89" fmla="*/ 6471 w 10000"/>
              <a:gd name="connsiteY89" fmla="*/ 1396 h 10000"/>
              <a:gd name="connsiteX90" fmla="*/ 6357 w 10000"/>
              <a:gd name="connsiteY90" fmla="*/ 1536 h 10000"/>
              <a:gd name="connsiteX91" fmla="*/ 6243 w 10000"/>
              <a:gd name="connsiteY91" fmla="*/ 1798 h 10000"/>
              <a:gd name="connsiteX92" fmla="*/ 6129 w 10000"/>
              <a:gd name="connsiteY92" fmla="*/ 2216 h 10000"/>
              <a:gd name="connsiteX93" fmla="*/ 6029 w 10000"/>
              <a:gd name="connsiteY93" fmla="*/ 2635 h 10000"/>
              <a:gd name="connsiteX94" fmla="*/ 5914 w 10000"/>
              <a:gd name="connsiteY94" fmla="*/ 3054 h 10000"/>
              <a:gd name="connsiteX95" fmla="*/ 5800 w 10000"/>
              <a:gd name="connsiteY95" fmla="*/ 3613 h 10000"/>
              <a:gd name="connsiteX96" fmla="*/ 5686 w 10000"/>
              <a:gd name="connsiteY96" fmla="*/ 4171 h 10000"/>
              <a:gd name="connsiteX97" fmla="*/ 5571 w 10000"/>
              <a:gd name="connsiteY97" fmla="*/ 4729 h 10000"/>
              <a:gd name="connsiteX98" fmla="*/ 5571 w 10000"/>
              <a:gd name="connsiteY98" fmla="*/ 5271 h 10000"/>
              <a:gd name="connsiteX99" fmla="*/ 5571 w 10000"/>
              <a:gd name="connsiteY99" fmla="*/ 5689 h 10000"/>
              <a:gd name="connsiteX100" fmla="*/ 5457 w 10000"/>
              <a:gd name="connsiteY100" fmla="*/ 6248 h 10000"/>
              <a:gd name="connsiteX101" fmla="*/ 5457 w 10000"/>
              <a:gd name="connsiteY101" fmla="*/ 6667 h 10000"/>
              <a:gd name="connsiteX102" fmla="*/ 5457 w 10000"/>
              <a:gd name="connsiteY102" fmla="*/ 6946 h 10000"/>
              <a:gd name="connsiteX103" fmla="*/ 5457 w 10000"/>
              <a:gd name="connsiteY103" fmla="*/ 7365 h 10000"/>
              <a:gd name="connsiteX104" fmla="*/ 5571 w 10000"/>
              <a:gd name="connsiteY104" fmla="*/ 7644 h 10000"/>
              <a:gd name="connsiteX105" fmla="*/ 5571 w 10000"/>
              <a:gd name="connsiteY105" fmla="*/ 7784 h 10000"/>
              <a:gd name="connsiteX106" fmla="*/ 5686 w 10000"/>
              <a:gd name="connsiteY106" fmla="*/ 8063 h 10000"/>
              <a:gd name="connsiteX107" fmla="*/ 5800 w 10000"/>
              <a:gd name="connsiteY107" fmla="*/ 8202 h 10000"/>
              <a:gd name="connsiteX108" fmla="*/ 5914 w 10000"/>
              <a:gd name="connsiteY108" fmla="*/ 8342 h 10000"/>
              <a:gd name="connsiteX109" fmla="*/ 6357 w 10000"/>
              <a:gd name="connsiteY109" fmla="*/ 8604 h 10000"/>
              <a:gd name="connsiteX110" fmla="*/ 6586 w 10000"/>
              <a:gd name="connsiteY110" fmla="*/ 8743 h 10000"/>
              <a:gd name="connsiteX111" fmla="*/ 6814 w 10000"/>
              <a:gd name="connsiteY111" fmla="*/ 8743 h 10000"/>
              <a:gd name="connsiteX112" fmla="*/ 7043 w 10000"/>
              <a:gd name="connsiteY112" fmla="*/ 8883 h 10000"/>
              <a:gd name="connsiteX113" fmla="*/ 7386 w 10000"/>
              <a:gd name="connsiteY113" fmla="*/ 8883 h 10000"/>
              <a:gd name="connsiteX114" fmla="*/ 7614 w 10000"/>
              <a:gd name="connsiteY114" fmla="*/ 8743 h 10000"/>
              <a:gd name="connsiteX115" fmla="*/ 7957 w 10000"/>
              <a:gd name="connsiteY115" fmla="*/ 8743 h 10000"/>
              <a:gd name="connsiteX116" fmla="*/ 8300 w 10000"/>
              <a:gd name="connsiteY116" fmla="*/ 8604 h 10000"/>
              <a:gd name="connsiteX117" fmla="*/ 8529 w 10000"/>
              <a:gd name="connsiteY117" fmla="*/ 8604 h 10000"/>
              <a:gd name="connsiteX118" fmla="*/ 8757 w 10000"/>
              <a:gd name="connsiteY118" fmla="*/ 8342 h 10000"/>
              <a:gd name="connsiteX119" fmla="*/ 8857 w 10000"/>
              <a:gd name="connsiteY119" fmla="*/ 8202 h 10000"/>
              <a:gd name="connsiteX120" fmla="*/ 8971 w 10000"/>
              <a:gd name="connsiteY120" fmla="*/ 7923 h 10000"/>
              <a:gd name="connsiteX121" fmla="*/ 9086 w 10000"/>
              <a:gd name="connsiteY121" fmla="*/ 7644 h 10000"/>
              <a:gd name="connsiteX122" fmla="*/ 9200 w 10000"/>
              <a:gd name="connsiteY122" fmla="*/ 7086 h 10000"/>
              <a:gd name="connsiteX123" fmla="*/ 9200 w 10000"/>
              <a:gd name="connsiteY123" fmla="*/ 6527 h 10000"/>
              <a:gd name="connsiteX124" fmla="*/ 9314 w 10000"/>
              <a:gd name="connsiteY124" fmla="*/ 6248 h 10000"/>
              <a:gd name="connsiteX125" fmla="*/ 9314 w 10000"/>
              <a:gd name="connsiteY125" fmla="*/ 5969 h 10000"/>
              <a:gd name="connsiteX126" fmla="*/ 9314 w 10000"/>
              <a:gd name="connsiteY126" fmla="*/ 5829 h 10000"/>
              <a:gd name="connsiteX127" fmla="*/ 9429 w 10000"/>
              <a:gd name="connsiteY127" fmla="*/ 5689 h 10000"/>
              <a:gd name="connsiteX128" fmla="*/ 9429 w 10000"/>
              <a:gd name="connsiteY128" fmla="*/ 5550 h 10000"/>
              <a:gd name="connsiteX129" fmla="*/ 9429 w 10000"/>
              <a:gd name="connsiteY129" fmla="*/ 5410 h 10000"/>
              <a:gd name="connsiteX130" fmla="*/ 9429 w 10000"/>
              <a:gd name="connsiteY130" fmla="*/ 5410 h 10000"/>
              <a:gd name="connsiteX131" fmla="*/ 9543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550 h 10000"/>
              <a:gd name="connsiteX134" fmla="*/ 9657 w 10000"/>
              <a:gd name="connsiteY134" fmla="*/ 5689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500 w 9886"/>
              <a:gd name="connsiteY0" fmla="*/ 10000 h 10000"/>
              <a:gd name="connsiteX1" fmla="*/ 7157 w 9886"/>
              <a:gd name="connsiteY1" fmla="*/ 10000 h 10000"/>
              <a:gd name="connsiteX2" fmla="*/ 6815 w 9886"/>
              <a:gd name="connsiteY2" fmla="*/ 10000 h 10000"/>
              <a:gd name="connsiteX3" fmla="*/ 6472 w 9886"/>
              <a:gd name="connsiteY3" fmla="*/ 9860 h 10000"/>
              <a:gd name="connsiteX4" fmla="*/ 6129 w 9886"/>
              <a:gd name="connsiteY4" fmla="*/ 9721 h 10000"/>
              <a:gd name="connsiteX5" fmla="*/ 5800 w 9886"/>
              <a:gd name="connsiteY5" fmla="*/ 9581 h 10000"/>
              <a:gd name="connsiteX6" fmla="*/ 5572 w 9886"/>
              <a:gd name="connsiteY6" fmla="*/ 9302 h 10000"/>
              <a:gd name="connsiteX7" fmla="*/ 5343 w 9886"/>
              <a:gd name="connsiteY7" fmla="*/ 9162 h 10000"/>
              <a:gd name="connsiteX8" fmla="*/ 5229 w 9886"/>
              <a:gd name="connsiteY8" fmla="*/ 8743 h 10000"/>
              <a:gd name="connsiteX9" fmla="*/ 5000 w 9886"/>
              <a:gd name="connsiteY9" fmla="*/ 8464 h 10000"/>
              <a:gd name="connsiteX10" fmla="*/ 4886 w 9886"/>
              <a:gd name="connsiteY10" fmla="*/ 8063 h 10000"/>
              <a:gd name="connsiteX11" fmla="*/ 4886 w 9886"/>
              <a:gd name="connsiteY11" fmla="*/ 7644 h 10000"/>
              <a:gd name="connsiteX12" fmla="*/ 4772 w 9886"/>
              <a:gd name="connsiteY12" fmla="*/ 7225 h 10000"/>
              <a:gd name="connsiteX13" fmla="*/ 4772 w 9886"/>
              <a:gd name="connsiteY13" fmla="*/ 6806 h 10000"/>
              <a:gd name="connsiteX14" fmla="*/ 4772 w 9886"/>
              <a:gd name="connsiteY14" fmla="*/ 6387 h 10000"/>
              <a:gd name="connsiteX15" fmla="*/ 4886 w 9886"/>
              <a:gd name="connsiteY15" fmla="*/ 5689 h 10000"/>
              <a:gd name="connsiteX16" fmla="*/ 4886 w 9886"/>
              <a:gd name="connsiteY16" fmla="*/ 5550 h 10000"/>
              <a:gd name="connsiteX17" fmla="*/ 4886 w 9886"/>
              <a:gd name="connsiteY17" fmla="*/ 5271 h 10000"/>
              <a:gd name="connsiteX18" fmla="*/ 5000 w 9886"/>
              <a:gd name="connsiteY18" fmla="*/ 5009 h 10000"/>
              <a:gd name="connsiteX19" fmla="*/ 5000 w 9886"/>
              <a:gd name="connsiteY19" fmla="*/ 4729 h 10000"/>
              <a:gd name="connsiteX20" fmla="*/ 5000 w 9886"/>
              <a:gd name="connsiteY20" fmla="*/ 4450 h 10000"/>
              <a:gd name="connsiteX21" fmla="*/ 5115 w 9886"/>
              <a:gd name="connsiteY21" fmla="*/ 4031 h 10000"/>
              <a:gd name="connsiteX22" fmla="*/ 5115 w 9886"/>
              <a:gd name="connsiteY22" fmla="*/ 3613 h 10000"/>
              <a:gd name="connsiteX23" fmla="*/ 5229 w 9886"/>
              <a:gd name="connsiteY23" fmla="*/ 3194 h 10000"/>
              <a:gd name="connsiteX24" fmla="*/ 5229 w 9886"/>
              <a:gd name="connsiteY24" fmla="*/ 2775 h 10000"/>
              <a:gd name="connsiteX25" fmla="*/ 5229 w 9886"/>
              <a:gd name="connsiteY25" fmla="*/ 2356 h 10000"/>
              <a:gd name="connsiteX26" fmla="*/ 5343 w 9886"/>
              <a:gd name="connsiteY26" fmla="*/ 2077 h 10000"/>
              <a:gd name="connsiteX27" fmla="*/ 5343 w 9886"/>
              <a:gd name="connsiteY27" fmla="*/ 1798 h 10000"/>
              <a:gd name="connsiteX28" fmla="*/ 5343 w 9886"/>
              <a:gd name="connsiteY28" fmla="*/ 1536 h 10000"/>
              <a:gd name="connsiteX29" fmla="*/ 5343 w 9886"/>
              <a:gd name="connsiteY29" fmla="*/ 1396 h 10000"/>
              <a:gd name="connsiteX30" fmla="*/ 5343 w 9886"/>
              <a:gd name="connsiteY30" fmla="*/ 1257 h 10000"/>
              <a:gd name="connsiteX31" fmla="*/ 5343 w 9886"/>
              <a:gd name="connsiteY31" fmla="*/ 1257 h 10000"/>
              <a:gd name="connsiteX32" fmla="*/ 5343 w 9886"/>
              <a:gd name="connsiteY32" fmla="*/ 1257 h 10000"/>
              <a:gd name="connsiteX33" fmla="*/ 5229 w 9886"/>
              <a:gd name="connsiteY33" fmla="*/ 1257 h 10000"/>
              <a:gd name="connsiteX34" fmla="*/ 5115 w 9886"/>
              <a:gd name="connsiteY34" fmla="*/ 1257 h 10000"/>
              <a:gd name="connsiteX35" fmla="*/ 5000 w 9886"/>
              <a:gd name="connsiteY35" fmla="*/ 1396 h 10000"/>
              <a:gd name="connsiteX36" fmla="*/ 4886 w 9886"/>
              <a:gd name="connsiteY36" fmla="*/ 1396 h 10000"/>
              <a:gd name="connsiteX37" fmla="*/ 4657 w 9886"/>
              <a:gd name="connsiteY37" fmla="*/ 1536 h 10000"/>
              <a:gd name="connsiteX38" fmla="*/ 4429 w 9886"/>
              <a:gd name="connsiteY38" fmla="*/ 1536 h 10000"/>
              <a:gd name="connsiteX39" fmla="*/ 4200 w 9886"/>
              <a:gd name="connsiteY39" fmla="*/ 1675 h 10000"/>
              <a:gd name="connsiteX40" fmla="*/ 3072 w 9886"/>
              <a:gd name="connsiteY40" fmla="*/ 2216 h 10000"/>
              <a:gd name="connsiteX41" fmla="*/ 1929 w 9886"/>
              <a:gd name="connsiteY41" fmla="*/ 2775 h 10000"/>
              <a:gd name="connsiteX42" fmla="*/ 1586 w 9886"/>
              <a:gd name="connsiteY42" fmla="*/ 2914 h 10000"/>
              <a:gd name="connsiteX43" fmla="*/ 1357 w 9886"/>
              <a:gd name="connsiteY43" fmla="*/ 3054 h 10000"/>
              <a:gd name="connsiteX44" fmla="*/ 1129 w 9886"/>
              <a:gd name="connsiteY44" fmla="*/ 3194 h 10000"/>
              <a:gd name="connsiteX45" fmla="*/ 1015 w 9886"/>
              <a:gd name="connsiteY45" fmla="*/ 3333 h 10000"/>
              <a:gd name="connsiteX46" fmla="*/ 786 w 9886"/>
              <a:gd name="connsiteY46" fmla="*/ 3333 h 10000"/>
              <a:gd name="connsiteX47" fmla="*/ 672 w 9886"/>
              <a:gd name="connsiteY47" fmla="*/ 3333 h 10000"/>
              <a:gd name="connsiteX48" fmla="*/ 557 w 9886"/>
              <a:gd name="connsiteY48" fmla="*/ 3473 h 10000"/>
              <a:gd name="connsiteX49" fmla="*/ 557 w 9886"/>
              <a:gd name="connsiteY49" fmla="*/ 3473 h 10000"/>
              <a:gd name="connsiteX50" fmla="*/ 457 w 9886"/>
              <a:gd name="connsiteY50" fmla="*/ 3473 h 10000"/>
              <a:gd name="connsiteX51" fmla="*/ 457 w 9886"/>
              <a:gd name="connsiteY51" fmla="*/ 3333 h 10000"/>
              <a:gd name="connsiteX52" fmla="*/ 343 w 9886"/>
              <a:gd name="connsiteY52" fmla="*/ 3194 h 10000"/>
              <a:gd name="connsiteX53" fmla="*/ 115 w 9886"/>
              <a:gd name="connsiteY53" fmla="*/ 3054 h 10000"/>
              <a:gd name="connsiteX54" fmla="*/ 0 w 9886"/>
              <a:gd name="connsiteY54" fmla="*/ 2914 h 10000"/>
              <a:gd name="connsiteX55" fmla="*/ 457 w 9886"/>
              <a:gd name="connsiteY55" fmla="*/ 2496 h 10000"/>
              <a:gd name="connsiteX56" fmla="*/ 672 w 9886"/>
              <a:gd name="connsiteY56" fmla="*/ 2356 h 10000"/>
              <a:gd name="connsiteX57" fmla="*/ 1015 w 9886"/>
              <a:gd name="connsiteY57" fmla="*/ 2356 h 10000"/>
              <a:gd name="connsiteX58" fmla="*/ 1357 w 9886"/>
              <a:gd name="connsiteY58" fmla="*/ 2216 h 10000"/>
              <a:gd name="connsiteX59" fmla="*/ 1700 w 9886"/>
              <a:gd name="connsiteY59" fmla="*/ 2077 h 10000"/>
              <a:gd name="connsiteX60" fmla="*/ 2157 w 9886"/>
              <a:gd name="connsiteY60" fmla="*/ 1937 h 10000"/>
              <a:gd name="connsiteX61" fmla="*/ 2615 w 9886"/>
              <a:gd name="connsiteY61" fmla="*/ 1675 h 10000"/>
              <a:gd name="connsiteX62" fmla="*/ 2957 w 9886"/>
              <a:gd name="connsiteY62" fmla="*/ 1536 h 10000"/>
              <a:gd name="connsiteX63" fmla="*/ 3286 w 9886"/>
              <a:gd name="connsiteY63" fmla="*/ 1396 h 10000"/>
              <a:gd name="connsiteX64" fmla="*/ 3629 w 9886"/>
              <a:gd name="connsiteY64" fmla="*/ 1257 h 10000"/>
              <a:gd name="connsiteX65" fmla="*/ 3857 w 9886"/>
              <a:gd name="connsiteY65" fmla="*/ 1117 h 10000"/>
              <a:gd name="connsiteX66" fmla="*/ 4086 w 9886"/>
              <a:gd name="connsiteY66" fmla="*/ 1117 h 10000"/>
              <a:gd name="connsiteX67" fmla="*/ 4315 w 9886"/>
              <a:gd name="connsiteY67" fmla="*/ 977 h 10000"/>
              <a:gd name="connsiteX68" fmla="*/ 4543 w 9886"/>
              <a:gd name="connsiteY68" fmla="*/ 838 h 10000"/>
              <a:gd name="connsiteX69" fmla="*/ 4886 w 9886"/>
              <a:gd name="connsiteY69" fmla="*/ 698 h 10000"/>
              <a:gd name="connsiteX70" fmla="*/ 5115 w 9886"/>
              <a:gd name="connsiteY70" fmla="*/ 558 h 10000"/>
              <a:gd name="connsiteX71" fmla="*/ 5343 w 9886"/>
              <a:gd name="connsiteY71" fmla="*/ 419 h 10000"/>
              <a:gd name="connsiteX72" fmla="*/ 5457 w 9886"/>
              <a:gd name="connsiteY72" fmla="*/ 279 h 10000"/>
              <a:gd name="connsiteX73" fmla="*/ 5572 w 9886"/>
              <a:gd name="connsiteY73" fmla="*/ 140 h 10000"/>
              <a:gd name="connsiteX74" fmla="*/ 5572 w 9886"/>
              <a:gd name="connsiteY74" fmla="*/ 0 h 10000"/>
              <a:gd name="connsiteX75" fmla="*/ 5686 w 9886"/>
              <a:gd name="connsiteY75" fmla="*/ 0 h 10000"/>
              <a:gd name="connsiteX76" fmla="*/ 5800 w 9886"/>
              <a:gd name="connsiteY76" fmla="*/ 0 h 10000"/>
              <a:gd name="connsiteX77" fmla="*/ 5915 w 9886"/>
              <a:gd name="connsiteY77" fmla="*/ 0 h 10000"/>
              <a:gd name="connsiteX78" fmla="*/ 6015 w 9886"/>
              <a:gd name="connsiteY78" fmla="*/ 140 h 10000"/>
              <a:gd name="connsiteX79" fmla="*/ 6129 w 9886"/>
              <a:gd name="connsiteY79" fmla="*/ 140 h 10000"/>
              <a:gd name="connsiteX80" fmla="*/ 6243 w 9886"/>
              <a:gd name="connsiteY80" fmla="*/ 419 h 10000"/>
              <a:gd name="connsiteX81" fmla="*/ 6357 w 9886"/>
              <a:gd name="connsiteY81" fmla="*/ 558 h 10000"/>
              <a:gd name="connsiteX82" fmla="*/ 6472 w 9886"/>
              <a:gd name="connsiteY82" fmla="*/ 698 h 10000"/>
              <a:gd name="connsiteX83" fmla="*/ 6586 w 9886"/>
              <a:gd name="connsiteY83" fmla="*/ 838 h 10000"/>
              <a:gd name="connsiteX84" fmla="*/ 6586 w 9886"/>
              <a:gd name="connsiteY84" fmla="*/ 977 h 10000"/>
              <a:gd name="connsiteX85" fmla="*/ 6586 w 9886"/>
              <a:gd name="connsiteY85" fmla="*/ 1117 h 10000"/>
              <a:gd name="connsiteX86" fmla="*/ 6472 w 9886"/>
              <a:gd name="connsiteY86" fmla="*/ 1117 h 10000"/>
              <a:gd name="connsiteX87" fmla="*/ 6357 w 9886"/>
              <a:gd name="connsiteY87" fmla="*/ 1257 h 10000"/>
              <a:gd name="connsiteX88" fmla="*/ 6357 w 9886"/>
              <a:gd name="connsiteY88" fmla="*/ 1396 h 10000"/>
              <a:gd name="connsiteX89" fmla="*/ 6243 w 9886"/>
              <a:gd name="connsiteY89" fmla="*/ 1536 h 10000"/>
              <a:gd name="connsiteX90" fmla="*/ 6129 w 9886"/>
              <a:gd name="connsiteY90" fmla="*/ 1798 h 10000"/>
              <a:gd name="connsiteX91" fmla="*/ 6015 w 9886"/>
              <a:gd name="connsiteY91" fmla="*/ 2216 h 10000"/>
              <a:gd name="connsiteX92" fmla="*/ 5915 w 9886"/>
              <a:gd name="connsiteY92" fmla="*/ 2635 h 10000"/>
              <a:gd name="connsiteX93" fmla="*/ 5800 w 9886"/>
              <a:gd name="connsiteY93" fmla="*/ 3054 h 10000"/>
              <a:gd name="connsiteX94" fmla="*/ 5686 w 9886"/>
              <a:gd name="connsiteY94" fmla="*/ 3613 h 10000"/>
              <a:gd name="connsiteX95" fmla="*/ 5572 w 9886"/>
              <a:gd name="connsiteY95" fmla="*/ 4171 h 10000"/>
              <a:gd name="connsiteX96" fmla="*/ 5457 w 9886"/>
              <a:gd name="connsiteY96" fmla="*/ 4729 h 10000"/>
              <a:gd name="connsiteX97" fmla="*/ 5457 w 9886"/>
              <a:gd name="connsiteY97" fmla="*/ 5271 h 10000"/>
              <a:gd name="connsiteX98" fmla="*/ 5457 w 9886"/>
              <a:gd name="connsiteY98" fmla="*/ 5689 h 10000"/>
              <a:gd name="connsiteX99" fmla="*/ 5343 w 9886"/>
              <a:gd name="connsiteY99" fmla="*/ 6248 h 10000"/>
              <a:gd name="connsiteX100" fmla="*/ 5343 w 9886"/>
              <a:gd name="connsiteY100" fmla="*/ 6667 h 10000"/>
              <a:gd name="connsiteX101" fmla="*/ 5343 w 9886"/>
              <a:gd name="connsiteY101" fmla="*/ 6946 h 10000"/>
              <a:gd name="connsiteX102" fmla="*/ 5343 w 9886"/>
              <a:gd name="connsiteY102" fmla="*/ 7365 h 10000"/>
              <a:gd name="connsiteX103" fmla="*/ 5457 w 9886"/>
              <a:gd name="connsiteY103" fmla="*/ 7644 h 10000"/>
              <a:gd name="connsiteX104" fmla="*/ 5457 w 9886"/>
              <a:gd name="connsiteY104" fmla="*/ 7784 h 10000"/>
              <a:gd name="connsiteX105" fmla="*/ 5572 w 9886"/>
              <a:gd name="connsiteY105" fmla="*/ 8063 h 10000"/>
              <a:gd name="connsiteX106" fmla="*/ 5686 w 9886"/>
              <a:gd name="connsiteY106" fmla="*/ 8202 h 10000"/>
              <a:gd name="connsiteX107" fmla="*/ 5800 w 9886"/>
              <a:gd name="connsiteY107" fmla="*/ 8342 h 10000"/>
              <a:gd name="connsiteX108" fmla="*/ 6243 w 9886"/>
              <a:gd name="connsiteY108" fmla="*/ 8604 h 10000"/>
              <a:gd name="connsiteX109" fmla="*/ 6472 w 9886"/>
              <a:gd name="connsiteY109" fmla="*/ 8743 h 10000"/>
              <a:gd name="connsiteX110" fmla="*/ 6700 w 9886"/>
              <a:gd name="connsiteY110" fmla="*/ 8743 h 10000"/>
              <a:gd name="connsiteX111" fmla="*/ 6929 w 9886"/>
              <a:gd name="connsiteY111" fmla="*/ 8883 h 10000"/>
              <a:gd name="connsiteX112" fmla="*/ 7272 w 9886"/>
              <a:gd name="connsiteY112" fmla="*/ 8883 h 10000"/>
              <a:gd name="connsiteX113" fmla="*/ 7500 w 9886"/>
              <a:gd name="connsiteY113" fmla="*/ 8743 h 10000"/>
              <a:gd name="connsiteX114" fmla="*/ 7843 w 9886"/>
              <a:gd name="connsiteY114" fmla="*/ 8743 h 10000"/>
              <a:gd name="connsiteX115" fmla="*/ 8186 w 9886"/>
              <a:gd name="connsiteY115" fmla="*/ 8604 h 10000"/>
              <a:gd name="connsiteX116" fmla="*/ 8415 w 9886"/>
              <a:gd name="connsiteY116" fmla="*/ 8604 h 10000"/>
              <a:gd name="connsiteX117" fmla="*/ 8643 w 9886"/>
              <a:gd name="connsiteY117" fmla="*/ 8342 h 10000"/>
              <a:gd name="connsiteX118" fmla="*/ 8743 w 9886"/>
              <a:gd name="connsiteY118" fmla="*/ 8202 h 10000"/>
              <a:gd name="connsiteX119" fmla="*/ 8857 w 9886"/>
              <a:gd name="connsiteY119" fmla="*/ 7923 h 10000"/>
              <a:gd name="connsiteX120" fmla="*/ 8972 w 9886"/>
              <a:gd name="connsiteY120" fmla="*/ 7644 h 10000"/>
              <a:gd name="connsiteX121" fmla="*/ 9086 w 9886"/>
              <a:gd name="connsiteY121" fmla="*/ 7086 h 10000"/>
              <a:gd name="connsiteX122" fmla="*/ 9086 w 9886"/>
              <a:gd name="connsiteY122" fmla="*/ 6527 h 10000"/>
              <a:gd name="connsiteX123" fmla="*/ 9200 w 9886"/>
              <a:gd name="connsiteY123" fmla="*/ 6248 h 10000"/>
              <a:gd name="connsiteX124" fmla="*/ 9200 w 9886"/>
              <a:gd name="connsiteY124" fmla="*/ 5969 h 10000"/>
              <a:gd name="connsiteX125" fmla="*/ 9200 w 9886"/>
              <a:gd name="connsiteY125" fmla="*/ 5829 h 10000"/>
              <a:gd name="connsiteX126" fmla="*/ 9315 w 9886"/>
              <a:gd name="connsiteY126" fmla="*/ 5689 h 10000"/>
              <a:gd name="connsiteX127" fmla="*/ 9315 w 9886"/>
              <a:gd name="connsiteY127" fmla="*/ 5550 h 10000"/>
              <a:gd name="connsiteX128" fmla="*/ 9315 w 9886"/>
              <a:gd name="connsiteY128" fmla="*/ 5410 h 10000"/>
              <a:gd name="connsiteX129" fmla="*/ 9315 w 9886"/>
              <a:gd name="connsiteY129" fmla="*/ 5410 h 10000"/>
              <a:gd name="connsiteX130" fmla="*/ 9429 w 9886"/>
              <a:gd name="connsiteY130" fmla="*/ 5410 h 10000"/>
              <a:gd name="connsiteX131" fmla="*/ 9429 w 9886"/>
              <a:gd name="connsiteY131" fmla="*/ 5410 h 10000"/>
              <a:gd name="connsiteX132" fmla="*/ 9429 w 9886"/>
              <a:gd name="connsiteY132" fmla="*/ 5550 h 10000"/>
              <a:gd name="connsiteX133" fmla="*/ 9543 w 9886"/>
              <a:gd name="connsiteY133" fmla="*/ 5689 h 10000"/>
              <a:gd name="connsiteX134" fmla="*/ 9543 w 9886"/>
              <a:gd name="connsiteY134" fmla="*/ 5829 h 10000"/>
              <a:gd name="connsiteX135" fmla="*/ 9543 w 9886"/>
              <a:gd name="connsiteY135" fmla="*/ 6108 h 10000"/>
              <a:gd name="connsiteX136" fmla="*/ 9543 w 9886"/>
              <a:gd name="connsiteY136" fmla="*/ 6387 h 10000"/>
              <a:gd name="connsiteX137" fmla="*/ 9543 w 9886"/>
              <a:gd name="connsiteY137" fmla="*/ 6667 h 10000"/>
              <a:gd name="connsiteX138" fmla="*/ 9657 w 9886"/>
              <a:gd name="connsiteY138" fmla="*/ 7225 h 10000"/>
              <a:gd name="connsiteX139" fmla="*/ 9657 w 9886"/>
              <a:gd name="connsiteY139" fmla="*/ 7644 h 10000"/>
              <a:gd name="connsiteX140" fmla="*/ 9772 w 9886"/>
              <a:gd name="connsiteY140" fmla="*/ 8063 h 10000"/>
              <a:gd name="connsiteX141" fmla="*/ 9886 w 9886"/>
              <a:gd name="connsiteY141" fmla="*/ 8342 h 10000"/>
              <a:gd name="connsiteX142" fmla="*/ 9886 w 9886"/>
              <a:gd name="connsiteY142" fmla="*/ 8604 h 10000"/>
              <a:gd name="connsiteX143" fmla="*/ 9886 w 9886"/>
              <a:gd name="connsiteY143" fmla="*/ 8743 h 10000"/>
              <a:gd name="connsiteX144" fmla="*/ 9886 w 9886"/>
              <a:gd name="connsiteY144" fmla="*/ 8883 h 10000"/>
              <a:gd name="connsiteX145" fmla="*/ 9772 w 9886"/>
              <a:gd name="connsiteY145" fmla="*/ 8883 h 10000"/>
              <a:gd name="connsiteX146" fmla="*/ 9657 w 9886"/>
              <a:gd name="connsiteY146" fmla="*/ 9023 h 10000"/>
              <a:gd name="connsiteX147" fmla="*/ 9543 w 9886"/>
              <a:gd name="connsiteY147" fmla="*/ 9162 h 10000"/>
              <a:gd name="connsiteX148" fmla="*/ 9429 w 9886"/>
              <a:gd name="connsiteY148" fmla="*/ 9302 h 10000"/>
              <a:gd name="connsiteX149" fmla="*/ 9200 w 9886"/>
              <a:gd name="connsiteY149" fmla="*/ 9442 h 10000"/>
              <a:gd name="connsiteX150" fmla="*/ 8743 w 9886"/>
              <a:gd name="connsiteY150" fmla="*/ 9721 h 10000"/>
              <a:gd name="connsiteX151" fmla="*/ 8300 w 9886"/>
              <a:gd name="connsiteY151" fmla="*/ 9860 h 10000"/>
              <a:gd name="connsiteX152" fmla="*/ 7957 w 9886"/>
              <a:gd name="connsiteY152" fmla="*/ 9860 h 10000"/>
              <a:gd name="connsiteX153" fmla="*/ 7500 w 9886"/>
              <a:gd name="connsiteY153" fmla="*/ 10000 h 10000"/>
              <a:gd name="connsiteX154" fmla="*/ 7500 w 9886"/>
              <a:gd name="connsiteY154" fmla="*/ 10000 h 10000"/>
              <a:gd name="connsiteX0" fmla="*/ 7586 w 10000"/>
              <a:gd name="connsiteY0" fmla="*/ 10000 h 10000"/>
              <a:gd name="connsiteX1" fmla="*/ 7240 w 10000"/>
              <a:gd name="connsiteY1" fmla="*/ 10000 h 10000"/>
              <a:gd name="connsiteX2" fmla="*/ 6894 w 10000"/>
              <a:gd name="connsiteY2" fmla="*/ 10000 h 10000"/>
              <a:gd name="connsiteX3" fmla="*/ 6547 w 10000"/>
              <a:gd name="connsiteY3" fmla="*/ 9860 h 10000"/>
              <a:gd name="connsiteX4" fmla="*/ 6200 w 10000"/>
              <a:gd name="connsiteY4" fmla="*/ 9721 h 10000"/>
              <a:gd name="connsiteX5" fmla="*/ 5867 w 10000"/>
              <a:gd name="connsiteY5" fmla="*/ 9581 h 10000"/>
              <a:gd name="connsiteX6" fmla="*/ 5636 w 10000"/>
              <a:gd name="connsiteY6" fmla="*/ 9302 h 10000"/>
              <a:gd name="connsiteX7" fmla="*/ 5405 w 10000"/>
              <a:gd name="connsiteY7" fmla="*/ 9162 h 10000"/>
              <a:gd name="connsiteX8" fmla="*/ 5289 w 10000"/>
              <a:gd name="connsiteY8" fmla="*/ 8743 h 10000"/>
              <a:gd name="connsiteX9" fmla="*/ 5058 w 10000"/>
              <a:gd name="connsiteY9" fmla="*/ 8464 h 10000"/>
              <a:gd name="connsiteX10" fmla="*/ 4942 w 10000"/>
              <a:gd name="connsiteY10" fmla="*/ 8063 h 10000"/>
              <a:gd name="connsiteX11" fmla="*/ 4942 w 10000"/>
              <a:gd name="connsiteY11" fmla="*/ 7644 h 10000"/>
              <a:gd name="connsiteX12" fmla="*/ 4827 w 10000"/>
              <a:gd name="connsiteY12" fmla="*/ 7225 h 10000"/>
              <a:gd name="connsiteX13" fmla="*/ 4827 w 10000"/>
              <a:gd name="connsiteY13" fmla="*/ 6806 h 10000"/>
              <a:gd name="connsiteX14" fmla="*/ 4827 w 10000"/>
              <a:gd name="connsiteY14" fmla="*/ 6387 h 10000"/>
              <a:gd name="connsiteX15" fmla="*/ 4942 w 10000"/>
              <a:gd name="connsiteY15" fmla="*/ 5689 h 10000"/>
              <a:gd name="connsiteX16" fmla="*/ 4942 w 10000"/>
              <a:gd name="connsiteY16" fmla="*/ 5550 h 10000"/>
              <a:gd name="connsiteX17" fmla="*/ 4942 w 10000"/>
              <a:gd name="connsiteY17" fmla="*/ 5271 h 10000"/>
              <a:gd name="connsiteX18" fmla="*/ 5058 w 10000"/>
              <a:gd name="connsiteY18" fmla="*/ 5009 h 10000"/>
              <a:gd name="connsiteX19" fmla="*/ 5058 w 10000"/>
              <a:gd name="connsiteY19" fmla="*/ 4729 h 10000"/>
              <a:gd name="connsiteX20" fmla="*/ 5058 w 10000"/>
              <a:gd name="connsiteY20" fmla="*/ 4450 h 10000"/>
              <a:gd name="connsiteX21" fmla="*/ 5174 w 10000"/>
              <a:gd name="connsiteY21" fmla="*/ 4031 h 10000"/>
              <a:gd name="connsiteX22" fmla="*/ 5174 w 10000"/>
              <a:gd name="connsiteY22" fmla="*/ 3613 h 10000"/>
              <a:gd name="connsiteX23" fmla="*/ 5289 w 10000"/>
              <a:gd name="connsiteY23" fmla="*/ 3194 h 10000"/>
              <a:gd name="connsiteX24" fmla="*/ 5289 w 10000"/>
              <a:gd name="connsiteY24" fmla="*/ 2775 h 10000"/>
              <a:gd name="connsiteX25" fmla="*/ 5289 w 10000"/>
              <a:gd name="connsiteY25" fmla="*/ 2356 h 10000"/>
              <a:gd name="connsiteX26" fmla="*/ 5405 w 10000"/>
              <a:gd name="connsiteY26" fmla="*/ 2077 h 10000"/>
              <a:gd name="connsiteX27" fmla="*/ 5405 w 10000"/>
              <a:gd name="connsiteY27" fmla="*/ 1798 h 10000"/>
              <a:gd name="connsiteX28" fmla="*/ 5405 w 10000"/>
              <a:gd name="connsiteY28" fmla="*/ 1536 h 10000"/>
              <a:gd name="connsiteX29" fmla="*/ 5405 w 10000"/>
              <a:gd name="connsiteY29" fmla="*/ 1396 h 10000"/>
              <a:gd name="connsiteX30" fmla="*/ 5405 w 10000"/>
              <a:gd name="connsiteY30" fmla="*/ 1257 h 10000"/>
              <a:gd name="connsiteX31" fmla="*/ 5405 w 10000"/>
              <a:gd name="connsiteY31" fmla="*/ 1257 h 10000"/>
              <a:gd name="connsiteX32" fmla="*/ 5405 w 10000"/>
              <a:gd name="connsiteY32" fmla="*/ 1257 h 10000"/>
              <a:gd name="connsiteX33" fmla="*/ 5289 w 10000"/>
              <a:gd name="connsiteY33" fmla="*/ 1257 h 10000"/>
              <a:gd name="connsiteX34" fmla="*/ 5174 w 10000"/>
              <a:gd name="connsiteY34" fmla="*/ 1257 h 10000"/>
              <a:gd name="connsiteX35" fmla="*/ 5058 w 10000"/>
              <a:gd name="connsiteY35" fmla="*/ 1396 h 10000"/>
              <a:gd name="connsiteX36" fmla="*/ 4942 w 10000"/>
              <a:gd name="connsiteY36" fmla="*/ 1396 h 10000"/>
              <a:gd name="connsiteX37" fmla="*/ 4711 w 10000"/>
              <a:gd name="connsiteY37" fmla="*/ 1536 h 10000"/>
              <a:gd name="connsiteX38" fmla="*/ 4480 w 10000"/>
              <a:gd name="connsiteY38" fmla="*/ 1536 h 10000"/>
              <a:gd name="connsiteX39" fmla="*/ 4248 w 10000"/>
              <a:gd name="connsiteY39" fmla="*/ 1675 h 10000"/>
              <a:gd name="connsiteX40" fmla="*/ 3107 w 10000"/>
              <a:gd name="connsiteY40" fmla="*/ 2216 h 10000"/>
              <a:gd name="connsiteX41" fmla="*/ 1951 w 10000"/>
              <a:gd name="connsiteY41" fmla="*/ 2775 h 10000"/>
              <a:gd name="connsiteX42" fmla="*/ 1604 w 10000"/>
              <a:gd name="connsiteY42" fmla="*/ 2914 h 10000"/>
              <a:gd name="connsiteX43" fmla="*/ 1373 w 10000"/>
              <a:gd name="connsiteY43" fmla="*/ 3054 h 10000"/>
              <a:gd name="connsiteX44" fmla="*/ 1142 w 10000"/>
              <a:gd name="connsiteY44" fmla="*/ 3194 h 10000"/>
              <a:gd name="connsiteX45" fmla="*/ 1027 w 10000"/>
              <a:gd name="connsiteY45" fmla="*/ 3333 h 10000"/>
              <a:gd name="connsiteX46" fmla="*/ 795 w 10000"/>
              <a:gd name="connsiteY46" fmla="*/ 3333 h 10000"/>
              <a:gd name="connsiteX47" fmla="*/ 680 w 10000"/>
              <a:gd name="connsiteY47" fmla="*/ 3333 h 10000"/>
              <a:gd name="connsiteX48" fmla="*/ 563 w 10000"/>
              <a:gd name="connsiteY48" fmla="*/ 3473 h 10000"/>
              <a:gd name="connsiteX49" fmla="*/ 563 w 10000"/>
              <a:gd name="connsiteY49" fmla="*/ 3473 h 10000"/>
              <a:gd name="connsiteX50" fmla="*/ 462 w 10000"/>
              <a:gd name="connsiteY50" fmla="*/ 3473 h 10000"/>
              <a:gd name="connsiteX51" fmla="*/ 462 w 10000"/>
              <a:gd name="connsiteY51" fmla="*/ 3333 h 10000"/>
              <a:gd name="connsiteX52" fmla="*/ 347 w 10000"/>
              <a:gd name="connsiteY52" fmla="*/ 3194 h 10000"/>
              <a:gd name="connsiteX53" fmla="*/ 0 w 10000"/>
              <a:gd name="connsiteY53" fmla="*/ 2914 h 10000"/>
              <a:gd name="connsiteX54" fmla="*/ 462 w 10000"/>
              <a:gd name="connsiteY54" fmla="*/ 2496 h 10000"/>
              <a:gd name="connsiteX55" fmla="*/ 680 w 10000"/>
              <a:gd name="connsiteY55" fmla="*/ 2356 h 10000"/>
              <a:gd name="connsiteX56" fmla="*/ 1027 w 10000"/>
              <a:gd name="connsiteY56" fmla="*/ 2356 h 10000"/>
              <a:gd name="connsiteX57" fmla="*/ 1373 w 10000"/>
              <a:gd name="connsiteY57" fmla="*/ 2216 h 10000"/>
              <a:gd name="connsiteX58" fmla="*/ 1720 w 10000"/>
              <a:gd name="connsiteY58" fmla="*/ 2077 h 10000"/>
              <a:gd name="connsiteX59" fmla="*/ 2182 w 10000"/>
              <a:gd name="connsiteY59" fmla="*/ 1937 h 10000"/>
              <a:gd name="connsiteX60" fmla="*/ 2645 w 10000"/>
              <a:gd name="connsiteY60" fmla="*/ 1675 h 10000"/>
              <a:gd name="connsiteX61" fmla="*/ 2991 w 10000"/>
              <a:gd name="connsiteY61" fmla="*/ 1536 h 10000"/>
              <a:gd name="connsiteX62" fmla="*/ 3324 w 10000"/>
              <a:gd name="connsiteY62" fmla="*/ 1396 h 10000"/>
              <a:gd name="connsiteX63" fmla="*/ 3671 w 10000"/>
              <a:gd name="connsiteY63" fmla="*/ 1257 h 10000"/>
              <a:gd name="connsiteX64" fmla="*/ 3901 w 10000"/>
              <a:gd name="connsiteY64" fmla="*/ 1117 h 10000"/>
              <a:gd name="connsiteX65" fmla="*/ 4133 w 10000"/>
              <a:gd name="connsiteY65" fmla="*/ 1117 h 10000"/>
              <a:gd name="connsiteX66" fmla="*/ 4365 w 10000"/>
              <a:gd name="connsiteY66" fmla="*/ 977 h 10000"/>
              <a:gd name="connsiteX67" fmla="*/ 4595 w 10000"/>
              <a:gd name="connsiteY67" fmla="*/ 838 h 10000"/>
              <a:gd name="connsiteX68" fmla="*/ 4942 w 10000"/>
              <a:gd name="connsiteY68" fmla="*/ 698 h 10000"/>
              <a:gd name="connsiteX69" fmla="*/ 5174 w 10000"/>
              <a:gd name="connsiteY69" fmla="*/ 558 h 10000"/>
              <a:gd name="connsiteX70" fmla="*/ 5405 w 10000"/>
              <a:gd name="connsiteY70" fmla="*/ 419 h 10000"/>
              <a:gd name="connsiteX71" fmla="*/ 5520 w 10000"/>
              <a:gd name="connsiteY71" fmla="*/ 279 h 10000"/>
              <a:gd name="connsiteX72" fmla="*/ 5636 w 10000"/>
              <a:gd name="connsiteY72" fmla="*/ 140 h 10000"/>
              <a:gd name="connsiteX73" fmla="*/ 5636 w 10000"/>
              <a:gd name="connsiteY73" fmla="*/ 0 h 10000"/>
              <a:gd name="connsiteX74" fmla="*/ 5752 w 10000"/>
              <a:gd name="connsiteY74" fmla="*/ 0 h 10000"/>
              <a:gd name="connsiteX75" fmla="*/ 5867 w 10000"/>
              <a:gd name="connsiteY75" fmla="*/ 0 h 10000"/>
              <a:gd name="connsiteX76" fmla="*/ 5983 w 10000"/>
              <a:gd name="connsiteY76" fmla="*/ 0 h 10000"/>
              <a:gd name="connsiteX77" fmla="*/ 6084 w 10000"/>
              <a:gd name="connsiteY77" fmla="*/ 140 h 10000"/>
              <a:gd name="connsiteX78" fmla="*/ 6200 w 10000"/>
              <a:gd name="connsiteY78" fmla="*/ 140 h 10000"/>
              <a:gd name="connsiteX79" fmla="*/ 6315 w 10000"/>
              <a:gd name="connsiteY79" fmla="*/ 419 h 10000"/>
              <a:gd name="connsiteX80" fmla="*/ 6430 w 10000"/>
              <a:gd name="connsiteY80" fmla="*/ 558 h 10000"/>
              <a:gd name="connsiteX81" fmla="*/ 6547 w 10000"/>
              <a:gd name="connsiteY81" fmla="*/ 698 h 10000"/>
              <a:gd name="connsiteX82" fmla="*/ 6662 w 10000"/>
              <a:gd name="connsiteY82" fmla="*/ 838 h 10000"/>
              <a:gd name="connsiteX83" fmla="*/ 6662 w 10000"/>
              <a:gd name="connsiteY83" fmla="*/ 977 h 10000"/>
              <a:gd name="connsiteX84" fmla="*/ 6662 w 10000"/>
              <a:gd name="connsiteY84" fmla="*/ 1117 h 10000"/>
              <a:gd name="connsiteX85" fmla="*/ 6547 w 10000"/>
              <a:gd name="connsiteY85" fmla="*/ 1117 h 10000"/>
              <a:gd name="connsiteX86" fmla="*/ 6430 w 10000"/>
              <a:gd name="connsiteY86" fmla="*/ 1257 h 10000"/>
              <a:gd name="connsiteX87" fmla="*/ 6430 w 10000"/>
              <a:gd name="connsiteY87" fmla="*/ 1396 h 10000"/>
              <a:gd name="connsiteX88" fmla="*/ 6315 w 10000"/>
              <a:gd name="connsiteY88" fmla="*/ 1536 h 10000"/>
              <a:gd name="connsiteX89" fmla="*/ 6200 w 10000"/>
              <a:gd name="connsiteY89" fmla="*/ 1798 h 10000"/>
              <a:gd name="connsiteX90" fmla="*/ 6084 w 10000"/>
              <a:gd name="connsiteY90" fmla="*/ 2216 h 10000"/>
              <a:gd name="connsiteX91" fmla="*/ 5983 w 10000"/>
              <a:gd name="connsiteY91" fmla="*/ 2635 h 10000"/>
              <a:gd name="connsiteX92" fmla="*/ 5867 w 10000"/>
              <a:gd name="connsiteY92" fmla="*/ 3054 h 10000"/>
              <a:gd name="connsiteX93" fmla="*/ 5752 w 10000"/>
              <a:gd name="connsiteY93" fmla="*/ 3613 h 10000"/>
              <a:gd name="connsiteX94" fmla="*/ 5636 w 10000"/>
              <a:gd name="connsiteY94" fmla="*/ 4171 h 10000"/>
              <a:gd name="connsiteX95" fmla="*/ 5520 w 10000"/>
              <a:gd name="connsiteY95" fmla="*/ 4729 h 10000"/>
              <a:gd name="connsiteX96" fmla="*/ 5520 w 10000"/>
              <a:gd name="connsiteY96" fmla="*/ 5271 h 10000"/>
              <a:gd name="connsiteX97" fmla="*/ 5520 w 10000"/>
              <a:gd name="connsiteY97" fmla="*/ 5689 h 10000"/>
              <a:gd name="connsiteX98" fmla="*/ 5405 w 10000"/>
              <a:gd name="connsiteY98" fmla="*/ 6248 h 10000"/>
              <a:gd name="connsiteX99" fmla="*/ 5405 w 10000"/>
              <a:gd name="connsiteY99" fmla="*/ 6667 h 10000"/>
              <a:gd name="connsiteX100" fmla="*/ 5405 w 10000"/>
              <a:gd name="connsiteY100" fmla="*/ 6946 h 10000"/>
              <a:gd name="connsiteX101" fmla="*/ 5405 w 10000"/>
              <a:gd name="connsiteY101" fmla="*/ 7365 h 10000"/>
              <a:gd name="connsiteX102" fmla="*/ 5520 w 10000"/>
              <a:gd name="connsiteY102" fmla="*/ 7644 h 10000"/>
              <a:gd name="connsiteX103" fmla="*/ 5520 w 10000"/>
              <a:gd name="connsiteY103" fmla="*/ 7784 h 10000"/>
              <a:gd name="connsiteX104" fmla="*/ 5636 w 10000"/>
              <a:gd name="connsiteY104" fmla="*/ 8063 h 10000"/>
              <a:gd name="connsiteX105" fmla="*/ 5752 w 10000"/>
              <a:gd name="connsiteY105" fmla="*/ 8202 h 10000"/>
              <a:gd name="connsiteX106" fmla="*/ 5867 w 10000"/>
              <a:gd name="connsiteY106" fmla="*/ 8342 h 10000"/>
              <a:gd name="connsiteX107" fmla="*/ 6315 w 10000"/>
              <a:gd name="connsiteY107" fmla="*/ 8604 h 10000"/>
              <a:gd name="connsiteX108" fmla="*/ 6547 w 10000"/>
              <a:gd name="connsiteY108" fmla="*/ 8743 h 10000"/>
              <a:gd name="connsiteX109" fmla="*/ 6777 w 10000"/>
              <a:gd name="connsiteY109" fmla="*/ 8743 h 10000"/>
              <a:gd name="connsiteX110" fmla="*/ 7009 w 10000"/>
              <a:gd name="connsiteY110" fmla="*/ 8883 h 10000"/>
              <a:gd name="connsiteX111" fmla="*/ 7356 w 10000"/>
              <a:gd name="connsiteY111" fmla="*/ 8883 h 10000"/>
              <a:gd name="connsiteX112" fmla="*/ 7586 w 10000"/>
              <a:gd name="connsiteY112" fmla="*/ 8743 h 10000"/>
              <a:gd name="connsiteX113" fmla="*/ 7933 w 10000"/>
              <a:gd name="connsiteY113" fmla="*/ 8743 h 10000"/>
              <a:gd name="connsiteX114" fmla="*/ 8280 w 10000"/>
              <a:gd name="connsiteY114" fmla="*/ 8604 h 10000"/>
              <a:gd name="connsiteX115" fmla="*/ 8512 w 10000"/>
              <a:gd name="connsiteY115" fmla="*/ 8604 h 10000"/>
              <a:gd name="connsiteX116" fmla="*/ 8743 w 10000"/>
              <a:gd name="connsiteY116" fmla="*/ 8342 h 10000"/>
              <a:gd name="connsiteX117" fmla="*/ 8844 w 10000"/>
              <a:gd name="connsiteY117" fmla="*/ 8202 h 10000"/>
              <a:gd name="connsiteX118" fmla="*/ 8959 w 10000"/>
              <a:gd name="connsiteY118" fmla="*/ 7923 h 10000"/>
              <a:gd name="connsiteX119" fmla="*/ 9075 w 10000"/>
              <a:gd name="connsiteY119" fmla="*/ 7644 h 10000"/>
              <a:gd name="connsiteX120" fmla="*/ 9191 w 10000"/>
              <a:gd name="connsiteY120" fmla="*/ 7086 h 10000"/>
              <a:gd name="connsiteX121" fmla="*/ 9191 w 10000"/>
              <a:gd name="connsiteY121" fmla="*/ 6527 h 10000"/>
              <a:gd name="connsiteX122" fmla="*/ 9306 w 10000"/>
              <a:gd name="connsiteY122" fmla="*/ 6248 h 10000"/>
              <a:gd name="connsiteX123" fmla="*/ 9306 w 10000"/>
              <a:gd name="connsiteY123" fmla="*/ 5969 h 10000"/>
              <a:gd name="connsiteX124" fmla="*/ 9306 w 10000"/>
              <a:gd name="connsiteY124" fmla="*/ 5829 h 10000"/>
              <a:gd name="connsiteX125" fmla="*/ 9422 w 10000"/>
              <a:gd name="connsiteY125" fmla="*/ 5689 h 10000"/>
              <a:gd name="connsiteX126" fmla="*/ 9422 w 10000"/>
              <a:gd name="connsiteY126" fmla="*/ 5550 h 10000"/>
              <a:gd name="connsiteX127" fmla="*/ 9422 w 10000"/>
              <a:gd name="connsiteY127" fmla="*/ 5410 h 10000"/>
              <a:gd name="connsiteX128" fmla="*/ 9422 w 10000"/>
              <a:gd name="connsiteY128" fmla="*/ 5410 h 10000"/>
              <a:gd name="connsiteX129" fmla="*/ 9538 w 10000"/>
              <a:gd name="connsiteY129" fmla="*/ 5410 h 10000"/>
              <a:gd name="connsiteX130" fmla="*/ 9538 w 10000"/>
              <a:gd name="connsiteY130" fmla="*/ 5410 h 10000"/>
              <a:gd name="connsiteX131" fmla="*/ 9538 w 10000"/>
              <a:gd name="connsiteY131" fmla="*/ 5550 h 10000"/>
              <a:gd name="connsiteX132" fmla="*/ 9653 w 10000"/>
              <a:gd name="connsiteY132" fmla="*/ 5689 h 10000"/>
              <a:gd name="connsiteX133" fmla="*/ 9653 w 10000"/>
              <a:gd name="connsiteY133" fmla="*/ 5829 h 10000"/>
              <a:gd name="connsiteX134" fmla="*/ 9653 w 10000"/>
              <a:gd name="connsiteY134" fmla="*/ 6108 h 10000"/>
              <a:gd name="connsiteX135" fmla="*/ 9653 w 10000"/>
              <a:gd name="connsiteY135" fmla="*/ 6387 h 10000"/>
              <a:gd name="connsiteX136" fmla="*/ 9653 w 10000"/>
              <a:gd name="connsiteY136" fmla="*/ 6667 h 10000"/>
              <a:gd name="connsiteX137" fmla="*/ 9768 w 10000"/>
              <a:gd name="connsiteY137" fmla="*/ 7225 h 10000"/>
              <a:gd name="connsiteX138" fmla="*/ 9768 w 10000"/>
              <a:gd name="connsiteY138" fmla="*/ 7644 h 10000"/>
              <a:gd name="connsiteX139" fmla="*/ 9885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5 w 10000"/>
              <a:gd name="connsiteY144" fmla="*/ 8883 h 10000"/>
              <a:gd name="connsiteX145" fmla="*/ 9768 w 10000"/>
              <a:gd name="connsiteY145" fmla="*/ 9023 h 10000"/>
              <a:gd name="connsiteX146" fmla="*/ 9653 w 10000"/>
              <a:gd name="connsiteY146" fmla="*/ 9162 h 10000"/>
              <a:gd name="connsiteX147" fmla="*/ 9538 w 10000"/>
              <a:gd name="connsiteY147" fmla="*/ 9302 h 10000"/>
              <a:gd name="connsiteX148" fmla="*/ 9306 w 10000"/>
              <a:gd name="connsiteY148" fmla="*/ 9442 h 10000"/>
              <a:gd name="connsiteX149" fmla="*/ 8844 w 10000"/>
              <a:gd name="connsiteY149" fmla="*/ 9721 h 10000"/>
              <a:gd name="connsiteX150" fmla="*/ 8396 w 10000"/>
              <a:gd name="connsiteY150" fmla="*/ 9860 h 10000"/>
              <a:gd name="connsiteX151" fmla="*/ 8049 w 10000"/>
              <a:gd name="connsiteY151" fmla="*/ 9860 h 10000"/>
              <a:gd name="connsiteX152" fmla="*/ 7586 w 10000"/>
              <a:gd name="connsiteY152" fmla="*/ 10000 h 10000"/>
              <a:gd name="connsiteX153" fmla="*/ 7586 w 10000"/>
              <a:gd name="connsiteY153" fmla="*/ 10000 h 10000"/>
              <a:gd name="connsiteX0" fmla="*/ 7239 w 9653"/>
              <a:gd name="connsiteY0" fmla="*/ 10000 h 10000"/>
              <a:gd name="connsiteX1" fmla="*/ 6893 w 9653"/>
              <a:gd name="connsiteY1" fmla="*/ 10000 h 10000"/>
              <a:gd name="connsiteX2" fmla="*/ 6547 w 9653"/>
              <a:gd name="connsiteY2" fmla="*/ 10000 h 10000"/>
              <a:gd name="connsiteX3" fmla="*/ 6200 w 9653"/>
              <a:gd name="connsiteY3" fmla="*/ 9860 h 10000"/>
              <a:gd name="connsiteX4" fmla="*/ 5853 w 9653"/>
              <a:gd name="connsiteY4" fmla="*/ 9721 h 10000"/>
              <a:gd name="connsiteX5" fmla="*/ 5520 w 9653"/>
              <a:gd name="connsiteY5" fmla="*/ 9581 h 10000"/>
              <a:gd name="connsiteX6" fmla="*/ 5289 w 9653"/>
              <a:gd name="connsiteY6" fmla="*/ 9302 h 10000"/>
              <a:gd name="connsiteX7" fmla="*/ 5058 w 9653"/>
              <a:gd name="connsiteY7" fmla="*/ 9162 h 10000"/>
              <a:gd name="connsiteX8" fmla="*/ 4942 w 9653"/>
              <a:gd name="connsiteY8" fmla="*/ 8743 h 10000"/>
              <a:gd name="connsiteX9" fmla="*/ 4711 w 9653"/>
              <a:gd name="connsiteY9" fmla="*/ 8464 h 10000"/>
              <a:gd name="connsiteX10" fmla="*/ 4595 w 9653"/>
              <a:gd name="connsiteY10" fmla="*/ 8063 h 10000"/>
              <a:gd name="connsiteX11" fmla="*/ 4595 w 9653"/>
              <a:gd name="connsiteY11" fmla="*/ 7644 h 10000"/>
              <a:gd name="connsiteX12" fmla="*/ 4480 w 9653"/>
              <a:gd name="connsiteY12" fmla="*/ 7225 h 10000"/>
              <a:gd name="connsiteX13" fmla="*/ 4480 w 9653"/>
              <a:gd name="connsiteY13" fmla="*/ 6806 h 10000"/>
              <a:gd name="connsiteX14" fmla="*/ 4480 w 9653"/>
              <a:gd name="connsiteY14" fmla="*/ 6387 h 10000"/>
              <a:gd name="connsiteX15" fmla="*/ 4595 w 9653"/>
              <a:gd name="connsiteY15" fmla="*/ 5689 h 10000"/>
              <a:gd name="connsiteX16" fmla="*/ 4595 w 9653"/>
              <a:gd name="connsiteY16" fmla="*/ 5550 h 10000"/>
              <a:gd name="connsiteX17" fmla="*/ 4595 w 9653"/>
              <a:gd name="connsiteY17" fmla="*/ 5271 h 10000"/>
              <a:gd name="connsiteX18" fmla="*/ 4711 w 9653"/>
              <a:gd name="connsiteY18" fmla="*/ 5009 h 10000"/>
              <a:gd name="connsiteX19" fmla="*/ 4711 w 9653"/>
              <a:gd name="connsiteY19" fmla="*/ 4729 h 10000"/>
              <a:gd name="connsiteX20" fmla="*/ 4711 w 9653"/>
              <a:gd name="connsiteY20" fmla="*/ 4450 h 10000"/>
              <a:gd name="connsiteX21" fmla="*/ 4827 w 9653"/>
              <a:gd name="connsiteY21" fmla="*/ 4031 h 10000"/>
              <a:gd name="connsiteX22" fmla="*/ 4827 w 9653"/>
              <a:gd name="connsiteY22" fmla="*/ 3613 h 10000"/>
              <a:gd name="connsiteX23" fmla="*/ 4942 w 9653"/>
              <a:gd name="connsiteY23" fmla="*/ 3194 h 10000"/>
              <a:gd name="connsiteX24" fmla="*/ 4942 w 9653"/>
              <a:gd name="connsiteY24" fmla="*/ 2775 h 10000"/>
              <a:gd name="connsiteX25" fmla="*/ 4942 w 9653"/>
              <a:gd name="connsiteY25" fmla="*/ 2356 h 10000"/>
              <a:gd name="connsiteX26" fmla="*/ 5058 w 9653"/>
              <a:gd name="connsiteY26" fmla="*/ 2077 h 10000"/>
              <a:gd name="connsiteX27" fmla="*/ 5058 w 9653"/>
              <a:gd name="connsiteY27" fmla="*/ 1798 h 10000"/>
              <a:gd name="connsiteX28" fmla="*/ 5058 w 9653"/>
              <a:gd name="connsiteY28" fmla="*/ 1536 h 10000"/>
              <a:gd name="connsiteX29" fmla="*/ 5058 w 9653"/>
              <a:gd name="connsiteY29" fmla="*/ 1396 h 10000"/>
              <a:gd name="connsiteX30" fmla="*/ 5058 w 9653"/>
              <a:gd name="connsiteY30" fmla="*/ 1257 h 10000"/>
              <a:gd name="connsiteX31" fmla="*/ 5058 w 9653"/>
              <a:gd name="connsiteY31" fmla="*/ 1257 h 10000"/>
              <a:gd name="connsiteX32" fmla="*/ 5058 w 9653"/>
              <a:gd name="connsiteY32" fmla="*/ 1257 h 10000"/>
              <a:gd name="connsiteX33" fmla="*/ 4942 w 9653"/>
              <a:gd name="connsiteY33" fmla="*/ 1257 h 10000"/>
              <a:gd name="connsiteX34" fmla="*/ 4827 w 9653"/>
              <a:gd name="connsiteY34" fmla="*/ 1257 h 10000"/>
              <a:gd name="connsiteX35" fmla="*/ 4711 w 9653"/>
              <a:gd name="connsiteY35" fmla="*/ 1396 h 10000"/>
              <a:gd name="connsiteX36" fmla="*/ 4595 w 9653"/>
              <a:gd name="connsiteY36" fmla="*/ 1396 h 10000"/>
              <a:gd name="connsiteX37" fmla="*/ 4364 w 9653"/>
              <a:gd name="connsiteY37" fmla="*/ 1536 h 10000"/>
              <a:gd name="connsiteX38" fmla="*/ 4133 w 9653"/>
              <a:gd name="connsiteY38" fmla="*/ 1536 h 10000"/>
              <a:gd name="connsiteX39" fmla="*/ 3901 w 9653"/>
              <a:gd name="connsiteY39" fmla="*/ 1675 h 10000"/>
              <a:gd name="connsiteX40" fmla="*/ 2760 w 9653"/>
              <a:gd name="connsiteY40" fmla="*/ 2216 h 10000"/>
              <a:gd name="connsiteX41" fmla="*/ 1604 w 9653"/>
              <a:gd name="connsiteY41" fmla="*/ 2775 h 10000"/>
              <a:gd name="connsiteX42" fmla="*/ 1257 w 9653"/>
              <a:gd name="connsiteY42" fmla="*/ 2914 h 10000"/>
              <a:gd name="connsiteX43" fmla="*/ 1026 w 9653"/>
              <a:gd name="connsiteY43" fmla="*/ 3054 h 10000"/>
              <a:gd name="connsiteX44" fmla="*/ 795 w 9653"/>
              <a:gd name="connsiteY44" fmla="*/ 3194 h 10000"/>
              <a:gd name="connsiteX45" fmla="*/ 680 w 9653"/>
              <a:gd name="connsiteY45" fmla="*/ 3333 h 10000"/>
              <a:gd name="connsiteX46" fmla="*/ 448 w 9653"/>
              <a:gd name="connsiteY46" fmla="*/ 3333 h 10000"/>
              <a:gd name="connsiteX47" fmla="*/ 333 w 9653"/>
              <a:gd name="connsiteY47" fmla="*/ 3333 h 10000"/>
              <a:gd name="connsiteX48" fmla="*/ 216 w 9653"/>
              <a:gd name="connsiteY48" fmla="*/ 3473 h 10000"/>
              <a:gd name="connsiteX49" fmla="*/ 216 w 9653"/>
              <a:gd name="connsiteY49" fmla="*/ 3473 h 10000"/>
              <a:gd name="connsiteX50" fmla="*/ 115 w 9653"/>
              <a:gd name="connsiteY50" fmla="*/ 3473 h 10000"/>
              <a:gd name="connsiteX51" fmla="*/ 115 w 9653"/>
              <a:gd name="connsiteY51" fmla="*/ 3333 h 10000"/>
              <a:gd name="connsiteX52" fmla="*/ 0 w 9653"/>
              <a:gd name="connsiteY52" fmla="*/ 3194 h 10000"/>
              <a:gd name="connsiteX53" fmla="*/ 115 w 9653"/>
              <a:gd name="connsiteY53" fmla="*/ 2496 h 10000"/>
              <a:gd name="connsiteX54" fmla="*/ 333 w 9653"/>
              <a:gd name="connsiteY54" fmla="*/ 2356 h 10000"/>
              <a:gd name="connsiteX55" fmla="*/ 680 w 9653"/>
              <a:gd name="connsiteY55" fmla="*/ 2356 h 10000"/>
              <a:gd name="connsiteX56" fmla="*/ 1026 w 9653"/>
              <a:gd name="connsiteY56" fmla="*/ 2216 h 10000"/>
              <a:gd name="connsiteX57" fmla="*/ 1373 w 9653"/>
              <a:gd name="connsiteY57" fmla="*/ 2077 h 10000"/>
              <a:gd name="connsiteX58" fmla="*/ 1835 w 9653"/>
              <a:gd name="connsiteY58" fmla="*/ 1937 h 10000"/>
              <a:gd name="connsiteX59" fmla="*/ 2298 w 9653"/>
              <a:gd name="connsiteY59" fmla="*/ 1675 h 10000"/>
              <a:gd name="connsiteX60" fmla="*/ 2644 w 9653"/>
              <a:gd name="connsiteY60" fmla="*/ 1536 h 10000"/>
              <a:gd name="connsiteX61" fmla="*/ 2977 w 9653"/>
              <a:gd name="connsiteY61" fmla="*/ 1396 h 10000"/>
              <a:gd name="connsiteX62" fmla="*/ 3324 w 9653"/>
              <a:gd name="connsiteY62" fmla="*/ 1257 h 10000"/>
              <a:gd name="connsiteX63" fmla="*/ 3554 w 9653"/>
              <a:gd name="connsiteY63" fmla="*/ 1117 h 10000"/>
              <a:gd name="connsiteX64" fmla="*/ 3786 w 9653"/>
              <a:gd name="connsiteY64" fmla="*/ 1117 h 10000"/>
              <a:gd name="connsiteX65" fmla="*/ 4018 w 9653"/>
              <a:gd name="connsiteY65" fmla="*/ 977 h 10000"/>
              <a:gd name="connsiteX66" fmla="*/ 4248 w 9653"/>
              <a:gd name="connsiteY66" fmla="*/ 838 h 10000"/>
              <a:gd name="connsiteX67" fmla="*/ 4595 w 9653"/>
              <a:gd name="connsiteY67" fmla="*/ 698 h 10000"/>
              <a:gd name="connsiteX68" fmla="*/ 4827 w 9653"/>
              <a:gd name="connsiteY68" fmla="*/ 558 h 10000"/>
              <a:gd name="connsiteX69" fmla="*/ 5058 w 9653"/>
              <a:gd name="connsiteY69" fmla="*/ 419 h 10000"/>
              <a:gd name="connsiteX70" fmla="*/ 5173 w 9653"/>
              <a:gd name="connsiteY70" fmla="*/ 279 h 10000"/>
              <a:gd name="connsiteX71" fmla="*/ 5289 w 9653"/>
              <a:gd name="connsiteY71" fmla="*/ 140 h 10000"/>
              <a:gd name="connsiteX72" fmla="*/ 5289 w 9653"/>
              <a:gd name="connsiteY72" fmla="*/ 0 h 10000"/>
              <a:gd name="connsiteX73" fmla="*/ 5405 w 9653"/>
              <a:gd name="connsiteY73" fmla="*/ 0 h 10000"/>
              <a:gd name="connsiteX74" fmla="*/ 5520 w 9653"/>
              <a:gd name="connsiteY74" fmla="*/ 0 h 10000"/>
              <a:gd name="connsiteX75" fmla="*/ 5636 w 9653"/>
              <a:gd name="connsiteY75" fmla="*/ 0 h 10000"/>
              <a:gd name="connsiteX76" fmla="*/ 5737 w 9653"/>
              <a:gd name="connsiteY76" fmla="*/ 140 h 10000"/>
              <a:gd name="connsiteX77" fmla="*/ 5853 w 9653"/>
              <a:gd name="connsiteY77" fmla="*/ 140 h 10000"/>
              <a:gd name="connsiteX78" fmla="*/ 5968 w 9653"/>
              <a:gd name="connsiteY78" fmla="*/ 419 h 10000"/>
              <a:gd name="connsiteX79" fmla="*/ 6083 w 9653"/>
              <a:gd name="connsiteY79" fmla="*/ 558 h 10000"/>
              <a:gd name="connsiteX80" fmla="*/ 6200 w 9653"/>
              <a:gd name="connsiteY80" fmla="*/ 698 h 10000"/>
              <a:gd name="connsiteX81" fmla="*/ 6315 w 9653"/>
              <a:gd name="connsiteY81" fmla="*/ 838 h 10000"/>
              <a:gd name="connsiteX82" fmla="*/ 6315 w 9653"/>
              <a:gd name="connsiteY82" fmla="*/ 977 h 10000"/>
              <a:gd name="connsiteX83" fmla="*/ 6315 w 9653"/>
              <a:gd name="connsiteY83" fmla="*/ 1117 h 10000"/>
              <a:gd name="connsiteX84" fmla="*/ 6200 w 9653"/>
              <a:gd name="connsiteY84" fmla="*/ 1117 h 10000"/>
              <a:gd name="connsiteX85" fmla="*/ 6083 w 9653"/>
              <a:gd name="connsiteY85" fmla="*/ 1257 h 10000"/>
              <a:gd name="connsiteX86" fmla="*/ 6083 w 9653"/>
              <a:gd name="connsiteY86" fmla="*/ 1396 h 10000"/>
              <a:gd name="connsiteX87" fmla="*/ 5968 w 9653"/>
              <a:gd name="connsiteY87" fmla="*/ 1536 h 10000"/>
              <a:gd name="connsiteX88" fmla="*/ 5853 w 9653"/>
              <a:gd name="connsiteY88" fmla="*/ 1798 h 10000"/>
              <a:gd name="connsiteX89" fmla="*/ 5737 w 9653"/>
              <a:gd name="connsiteY89" fmla="*/ 2216 h 10000"/>
              <a:gd name="connsiteX90" fmla="*/ 5636 w 9653"/>
              <a:gd name="connsiteY90" fmla="*/ 2635 h 10000"/>
              <a:gd name="connsiteX91" fmla="*/ 5520 w 9653"/>
              <a:gd name="connsiteY91" fmla="*/ 3054 h 10000"/>
              <a:gd name="connsiteX92" fmla="*/ 5405 w 9653"/>
              <a:gd name="connsiteY92" fmla="*/ 3613 h 10000"/>
              <a:gd name="connsiteX93" fmla="*/ 5289 w 9653"/>
              <a:gd name="connsiteY93" fmla="*/ 4171 h 10000"/>
              <a:gd name="connsiteX94" fmla="*/ 5173 w 9653"/>
              <a:gd name="connsiteY94" fmla="*/ 4729 h 10000"/>
              <a:gd name="connsiteX95" fmla="*/ 5173 w 9653"/>
              <a:gd name="connsiteY95" fmla="*/ 5271 h 10000"/>
              <a:gd name="connsiteX96" fmla="*/ 5173 w 9653"/>
              <a:gd name="connsiteY96" fmla="*/ 5689 h 10000"/>
              <a:gd name="connsiteX97" fmla="*/ 5058 w 9653"/>
              <a:gd name="connsiteY97" fmla="*/ 6248 h 10000"/>
              <a:gd name="connsiteX98" fmla="*/ 5058 w 9653"/>
              <a:gd name="connsiteY98" fmla="*/ 6667 h 10000"/>
              <a:gd name="connsiteX99" fmla="*/ 5058 w 9653"/>
              <a:gd name="connsiteY99" fmla="*/ 6946 h 10000"/>
              <a:gd name="connsiteX100" fmla="*/ 5058 w 9653"/>
              <a:gd name="connsiteY100" fmla="*/ 7365 h 10000"/>
              <a:gd name="connsiteX101" fmla="*/ 5173 w 9653"/>
              <a:gd name="connsiteY101" fmla="*/ 7644 h 10000"/>
              <a:gd name="connsiteX102" fmla="*/ 5173 w 9653"/>
              <a:gd name="connsiteY102" fmla="*/ 7784 h 10000"/>
              <a:gd name="connsiteX103" fmla="*/ 5289 w 9653"/>
              <a:gd name="connsiteY103" fmla="*/ 8063 h 10000"/>
              <a:gd name="connsiteX104" fmla="*/ 5405 w 9653"/>
              <a:gd name="connsiteY104" fmla="*/ 8202 h 10000"/>
              <a:gd name="connsiteX105" fmla="*/ 5520 w 9653"/>
              <a:gd name="connsiteY105" fmla="*/ 8342 h 10000"/>
              <a:gd name="connsiteX106" fmla="*/ 5968 w 9653"/>
              <a:gd name="connsiteY106" fmla="*/ 8604 h 10000"/>
              <a:gd name="connsiteX107" fmla="*/ 6200 w 9653"/>
              <a:gd name="connsiteY107" fmla="*/ 8743 h 10000"/>
              <a:gd name="connsiteX108" fmla="*/ 6430 w 9653"/>
              <a:gd name="connsiteY108" fmla="*/ 8743 h 10000"/>
              <a:gd name="connsiteX109" fmla="*/ 6662 w 9653"/>
              <a:gd name="connsiteY109" fmla="*/ 8883 h 10000"/>
              <a:gd name="connsiteX110" fmla="*/ 7009 w 9653"/>
              <a:gd name="connsiteY110" fmla="*/ 8883 h 10000"/>
              <a:gd name="connsiteX111" fmla="*/ 7239 w 9653"/>
              <a:gd name="connsiteY111" fmla="*/ 8743 h 10000"/>
              <a:gd name="connsiteX112" fmla="*/ 7586 w 9653"/>
              <a:gd name="connsiteY112" fmla="*/ 8743 h 10000"/>
              <a:gd name="connsiteX113" fmla="*/ 7933 w 9653"/>
              <a:gd name="connsiteY113" fmla="*/ 8604 h 10000"/>
              <a:gd name="connsiteX114" fmla="*/ 8165 w 9653"/>
              <a:gd name="connsiteY114" fmla="*/ 8604 h 10000"/>
              <a:gd name="connsiteX115" fmla="*/ 8396 w 9653"/>
              <a:gd name="connsiteY115" fmla="*/ 8342 h 10000"/>
              <a:gd name="connsiteX116" fmla="*/ 8497 w 9653"/>
              <a:gd name="connsiteY116" fmla="*/ 8202 h 10000"/>
              <a:gd name="connsiteX117" fmla="*/ 8612 w 9653"/>
              <a:gd name="connsiteY117" fmla="*/ 7923 h 10000"/>
              <a:gd name="connsiteX118" fmla="*/ 8728 w 9653"/>
              <a:gd name="connsiteY118" fmla="*/ 7644 h 10000"/>
              <a:gd name="connsiteX119" fmla="*/ 8844 w 9653"/>
              <a:gd name="connsiteY119" fmla="*/ 7086 h 10000"/>
              <a:gd name="connsiteX120" fmla="*/ 8844 w 9653"/>
              <a:gd name="connsiteY120" fmla="*/ 6527 h 10000"/>
              <a:gd name="connsiteX121" fmla="*/ 8959 w 9653"/>
              <a:gd name="connsiteY121" fmla="*/ 6248 h 10000"/>
              <a:gd name="connsiteX122" fmla="*/ 8959 w 9653"/>
              <a:gd name="connsiteY122" fmla="*/ 5969 h 10000"/>
              <a:gd name="connsiteX123" fmla="*/ 8959 w 9653"/>
              <a:gd name="connsiteY123" fmla="*/ 5829 h 10000"/>
              <a:gd name="connsiteX124" fmla="*/ 9075 w 9653"/>
              <a:gd name="connsiteY124" fmla="*/ 5689 h 10000"/>
              <a:gd name="connsiteX125" fmla="*/ 9075 w 9653"/>
              <a:gd name="connsiteY125" fmla="*/ 5550 h 10000"/>
              <a:gd name="connsiteX126" fmla="*/ 9075 w 9653"/>
              <a:gd name="connsiteY126" fmla="*/ 5410 h 10000"/>
              <a:gd name="connsiteX127" fmla="*/ 9075 w 9653"/>
              <a:gd name="connsiteY127" fmla="*/ 5410 h 10000"/>
              <a:gd name="connsiteX128" fmla="*/ 9191 w 9653"/>
              <a:gd name="connsiteY128" fmla="*/ 5410 h 10000"/>
              <a:gd name="connsiteX129" fmla="*/ 9191 w 9653"/>
              <a:gd name="connsiteY129" fmla="*/ 5410 h 10000"/>
              <a:gd name="connsiteX130" fmla="*/ 9191 w 9653"/>
              <a:gd name="connsiteY130" fmla="*/ 5550 h 10000"/>
              <a:gd name="connsiteX131" fmla="*/ 9306 w 9653"/>
              <a:gd name="connsiteY131" fmla="*/ 5689 h 10000"/>
              <a:gd name="connsiteX132" fmla="*/ 9306 w 9653"/>
              <a:gd name="connsiteY132" fmla="*/ 5829 h 10000"/>
              <a:gd name="connsiteX133" fmla="*/ 9306 w 9653"/>
              <a:gd name="connsiteY133" fmla="*/ 6108 h 10000"/>
              <a:gd name="connsiteX134" fmla="*/ 9306 w 9653"/>
              <a:gd name="connsiteY134" fmla="*/ 6387 h 10000"/>
              <a:gd name="connsiteX135" fmla="*/ 9306 w 9653"/>
              <a:gd name="connsiteY135" fmla="*/ 6667 h 10000"/>
              <a:gd name="connsiteX136" fmla="*/ 9421 w 9653"/>
              <a:gd name="connsiteY136" fmla="*/ 7225 h 10000"/>
              <a:gd name="connsiteX137" fmla="*/ 9421 w 9653"/>
              <a:gd name="connsiteY137" fmla="*/ 7644 h 10000"/>
              <a:gd name="connsiteX138" fmla="*/ 9538 w 9653"/>
              <a:gd name="connsiteY138" fmla="*/ 8063 h 10000"/>
              <a:gd name="connsiteX139" fmla="*/ 9653 w 9653"/>
              <a:gd name="connsiteY139" fmla="*/ 8342 h 10000"/>
              <a:gd name="connsiteX140" fmla="*/ 9653 w 9653"/>
              <a:gd name="connsiteY140" fmla="*/ 8604 h 10000"/>
              <a:gd name="connsiteX141" fmla="*/ 9653 w 9653"/>
              <a:gd name="connsiteY141" fmla="*/ 8743 h 10000"/>
              <a:gd name="connsiteX142" fmla="*/ 9653 w 9653"/>
              <a:gd name="connsiteY142" fmla="*/ 8883 h 10000"/>
              <a:gd name="connsiteX143" fmla="*/ 9538 w 9653"/>
              <a:gd name="connsiteY143" fmla="*/ 8883 h 10000"/>
              <a:gd name="connsiteX144" fmla="*/ 9421 w 9653"/>
              <a:gd name="connsiteY144" fmla="*/ 9023 h 10000"/>
              <a:gd name="connsiteX145" fmla="*/ 9306 w 9653"/>
              <a:gd name="connsiteY145" fmla="*/ 9162 h 10000"/>
              <a:gd name="connsiteX146" fmla="*/ 9191 w 9653"/>
              <a:gd name="connsiteY146" fmla="*/ 9302 h 10000"/>
              <a:gd name="connsiteX147" fmla="*/ 8959 w 9653"/>
              <a:gd name="connsiteY147" fmla="*/ 9442 h 10000"/>
              <a:gd name="connsiteX148" fmla="*/ 8497 w 9653"/>
              <a:gd name="connsiteY148" fmla="*/ 9721 h 10000"/>
              <a:gd name="connsiteX149" fmla="*/ 8049 w 9653"/>
              <a:gd name="connsiteY149" fmla="*/ 9860 h 10000"/>
              <a:gd name="connsiteX150" fmla="*/ 7702 w 9653"/>
              <a:gd name="connsiteY150" fmla="*/ 9860 h 10000"/>
              <a:gd name="connsiteX151" fmla="*/ 7239 w 9653"/>
              <a:gd name="connsiteY151" fmla="*/ 10000 h 10000"/>
              <a:gd name="connsiteX152" fmla="*/ 7239 w 9653"/>
              <a:gd name="connsiteY152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119 w 10000"/>
              <a:gd name="connsiteY50" fmla="*/ 3473 h 10000"/>
              <a:gd name="connsiteX51" fmla="*/ 0 w 10000"/>
              <a:gd name="connsiteY51" fmla="*/ 3194 h 10000"/>
              <a:gd name="connsiteX52" fmla="*/ 119 w 10000"/>
              <a:gd name="connsiteY52" fmla="*/ 2496 h 10000"/>
              <a:gd name="connsiteX53" fmla="*/ 345 w 10000"/>
              <a:gd name="connsiteY53" fmla="*/ 2356 h 10000"/>
              <a:gd name="connsiteX54" fmla="*/ 704 w 10000"/>
              <a:gd name="connsiteY54" fmla="*/ 2356 h 10000"/>
              <a:gd name="connsiteX55" fmla="*/ 1063 w 10000"/>
              <a:gd name="connsiteY55" fmla="*/ 2216 h 10000"/>
              <a:gd name="connsiteX56" fmla="*/ 1422 w 10000"/>
              <a:gd name="connsiteY56" fmla="*/ 2077 h 10000"/>
              <a:gd name="connsiteX57" fmla="*/ 1901 w 10000"/>
              <a:gd name="connsiteY57" fmla="*/ 1937 h 10000"/>
              <a:gd name="connsiteX58" fmla="*/ 2381 w 10000"/>
              <a:gd name="connsiteY58" fmla="*/ 1675 h 10000"/>
              <a:gd name="connsiteX59" fmla="*/ 2739 w 10000"/>
              <a:gd name="connsiteY59" fmla="*/ 1536 h 10000"/>
              <a:gd name="connsiteX60" fmla="*/ 3084 w 10000"/>
              <a:gd name="connsiteY60" fmla="*/ 1396 h 10000"/>
              <a:gd name="connsiteX61" fmla="*/ 3443 w 10000"/>
              <a:gd name="connsiteY61" fmla="*/ 1257 h 10000"/>
              <a:gd name="connsiteX62" fmla="*/ 3682 w 10000"/>
              <a:gd name="connsiteY62" fmla="*/ 1117 h 10000"/>
              <a:gd name="connsiteX63" fmla="*/ 3922 w 10000"/>
              <a:gd name="connsiteY63" fmla="*/ 1117 h 10000"/>
              <a:gd name="connsiteX64" fmla="*/ 4162 w 10000"/>
              <a:gd name="connsiteY64" fmla="*/ 977 h 10000"/>
              <a:gd name="connsiteX65" fmla="*/ 4401 w 10000"/>
              <a:gd name="connsiteY65" fmla="*/ 838 h 10000"/>
              <a:gd name="connsiteX66" fmla="*/ 4760 w 10000"/>
              <a:gd name="connsiteY66" fmla="*/ 698 h 10000"/>
              <a:gd name="connsiteX67" fmla="*/ 5001 w 10000"/>
              <a:gd name="connsiteY67" fmla="*/ 558 h 10000"/>
              <a:gd name="connsiteX68" fmla="*/ 5240 w 10000"/>
              <a:gd name="connsiteY68" fmla="*/ 419 h 10000"/>
              <a:gd name="connsiteX69" fmla="*/ 5359 w 10000"/>
              <a:gd name="connsiteY69" fmla="*/ 279 h 10000"/>
              <a:gd name="connsiteX70" fmla="*/ 5479 w 10000"/>
              <a:gd name="connsiteY70" fmla="*/ 140 h 10000"/>
              <a:gd name="connsiteX71" fmla="*/ 5479 w 10000"/>
              <a:gd name="connsiteY71" fmla="*/ 0 h 10000"/>
              <a:gd name="connsiteX72" fmla="*/ 5599 w 10000"/>
              <a:gd name="connsiteY72" fmla="*/ 0 h 10000"/>
              <a:gd name="connsiteX73" fmla="*/ 5718 w 10000"/>
              <a:gd name="connsiteY73" fmla="*/ 0 h 10000"/>
              <a:gd name="connsiteX74" fmla="*/ 5839 w 10000"/>
              <a:gd name="connsiteY74" fmla="*/ 0 h 10000"/>
              <a:gd name="connsiteX75" fmla="*/ 5943 w 10000"/>
              <a:gd name="connsiteY75" fmla="*/ 140 h 10000"/>
              <a:gd name="connsiteX76" fmla="*/ 6063 w 10000"/>
              <a:gd name="connsiteY76" fmla="*/ 140 h 10000"/>
              <a:gd name="connsiteX77" fmla="*/ 6183 w 10000"/>
              <a:gd name="connsiteY77" fmla="*/ 419 h 10000"/>
              <a:gd name="connsiteX78" fmla="*/ 6302 w 10000"/>
              <a:gd name="connsiteY78" fmla="*/ 558 h 10000"/>
              <a:gd name="connsiteX79" fmla="*/ 6423 w 10000"/>
              <a:gd name="connsiteY79" fmla="*/ 698 h 10000"/>
              <a:gd name="connsiteX80" fmla="*/ 6542 w 10000"/>
              <a:gd name="connsiteY80" fmla="*/ 838 h 10000"/>
              <a:gd name="connsiteX81" fmla="*/ 6542 w 10000"/>
              <a:gd name="connsiteY81" fmla="*/ 977 h 10000"/>
              <a:gd name="connsiteX82" fmla="*/ 6542 w 10000"/>
              <a:gd name="connsiteY82" fmla="*/ 1117 h 10000"/>
              <a:gd name="connsiteX83" fmla="*/ 6423 w 10000"/>
              <a:gd name="connsiteY83" fmla="*/ 1117 h 10000"/>
              <a:gd name="connsiteX84" fmla="*/ 6302 w 10000"/>
              <a:gd name="connsiteY84" fmla="*/ 1257 h 10000"/>
              <a:gd name="connsiteX85" fmla="*/ 6302 w 10000"/>
              <a:gd name="connsiteY85" fmla="*/ 1396 h 10000"/>
              <a:gd name="connsiteX86" fmla="*/ 6183 w 10000"/>
              <a:gd name="connsiteY86" fmla="*/ 1536 h 10000"/>
              <a:gd name="connsiteX87" fmla="*/ 6063 w 10000"/>
              <a:gd name="connsiteY87" fmla="*/ 1798 h 10000"/>
              <a:gd name="connsiteX88" fmla="*/ 5943 w 10000"/>
              <a:gd name="connsiteY88" fmla="*/ 2216 h 10000"/>
              <a:gd name="connsiteX89" fmla="*/ 5839 w 10000"/>
              <a:gd name="connsiteY89" fmla="*/ 2635 h 10000"/>
              <a:gd name="connsiteX90" fmla="*/ 5718 w 10000"/>
              <a:gd name="connsiteY90" fmla="*/ 3054 h 10000"/>
              <a:gd name="connsiteX91" fmla="*/ 5599 w 10000"/>
              <a:gd name="connsiteY91" fmla="*/ 3613 h 10000"/>
              <a:gd name="connsiteX92" fmla="*/ 5479 w 10000"/>
              <a:gd name="connsiteY92" fmla="*/ 4171 h 10000"/>
              <a:gd name="connsiteX93" fmla="*/ 5359 w 10000"/>
              <a:gd name="connsiteY93" fmla="*/ 4729 h 10000"/>
              <a:gd name="connsiteX94" fmla="*/ 5359 w 10000"/>
              <a:gd name="connsiteY94" fmla="*/ 5271 h 10000"/>
              <a:gd name="connsiteX95" fmla="*/ 5359 w 10000"/>
              <a:gd name="connsiteY95" fmla="*/ 5689 h 10000"/>
              <a:gd name="connsiteX96" fmla="*/ 5240 w 10000"/>
              <a:gd name="connsiteY96" fmla="*/ 6248 h 10000"/>
              <a:gd name="connsiteX97" fmla="*/ 5240 w 10000"/>
              <a:gd name="connsiteY97" fmla="*/ 6667 h 10000"/>
              <a:gd name="connsiteX98" fmla="*/ 5240 w 10000"/>
              <a:gd name="connsiteY98" fmla="*/ 6946 h 10000"/>
              <a:gd name="connsiteX99" fmla="*/ 5240 w 10000"/>
              <a:gd name="connsiteY99" fmla="*/ 7365 h 10000"/>
              <a:gd name="connsiteX100" fmla="*/ 5359 w 10000"/>
              <a:gd name="connsiteY100" fmla="*/ 7644 h 10000"/>
              <a:gd name="connsiteX101" fmla="*/ 5359 w 10000"/>
              <a:gd name="connsiteY101" fmla="*/ 7784 h 10000"/>
              <a:gd name="connsiteX102" fmla="*/ 5479 w 10000"/>
              <a:gd name="connsiteY102" fmla="*/ 8063 h 10000"/>
              <a:gd name="connsiteX103" fmla="*/ 5599 w 10000"/>
              <a:gd name="connsiteY103" fmla="*/ 8202 h 10000"/>
              <a:gd name="connsiteX104" fmla="*/ 5718 w 10000"/>
              <a:gd name="connsiteY104" fmla="*/ 8342 h 10000"/>
              <a:gd name="connsiteX105" fmla="*/ 6183 w 10000"/>
              <a:gd name="connsiteY105" fmla="*/ 8604 h 10000"/>
              <a:gd name="connsiteX106" fmla="*/ 6423 w 10000"/>
              <a:gd name="connsiteY106" fmla="*/ 8743 h 10000"/>
              <a:gd name="connsiteX107" fmla="*/ 6661 w 10000"/>
              <a:gd name="connsiteY107" fmla="*/ 8743 h 10000"/>
              <a:gd name="connsiteX108" fmla="*/ 6901 w 10000"/>
              <a:gd name="connsiteY108" fmla="*/ 8883 h 10000"/>
              <a:gd name="connsiteX109" fmla="*/ 7261 w 10000"/>
              <a:gd name="connsiteY109" fmla="*/ 8883 h 10000"/>
              <a:gd name="connsiteX110" fmla="*/ 7499 w 10000"/>
              <a:gd name="connsiteY110" fmla="*/ 8743 h 10000"/>
              <a:gd name="connsiteX111" fmla="*/ 7859 w 10000"/>
              <a:gd name="connsiteY111" fmla="*/ 8743 h 10000"/>
              <a:gd name="connsiteX112" fmla="*/ 8218 w 10000"/>
              <a:gd name="connsiteY112" fmla="*/ 8604 h 10000"/>
              <a:gd name="connsiteX113" fmla="*/ 8459 w 10000"/>
              <a:gd name="connsiteY113" fmla="*/ 8604 h 10000"/>
              <a:gd name="connsiteX114" fmla="*/ 8698 w 10000"/>
              <a:gd name="connsiteY114" fmla="*/ 8342 h 10000"/>
              <a:gd name="connsiteX115" fmla="*/ 8802 w 10000"/>
              <a:gd name="connsiteY115" fmla="*/ 8202 h 10000"/>
              <a:gd name="connsiteX116" fmla="*/ 8922 w 10000"/>
              <a:gd name="connsiteY116" fmla="*/ 7923 h 10000"/>
              <a:gd name="connsiteX117" fmla="*/ 9042 w 10000"/>
              <a:gd name="connsiteY117" fmla="*/ 7644 h 10000"/>
              <a:gd name="connsiteX118" fmla="*/ 9162 w 10000"/>
              <a:gd name="connsiteY118" fmla="*/ 7086 h 10000"/>
              <a:gd name="connsiteX119" fmla="*/ 9162 w 10000"/>
              <a:gd name="connsiteY119" fmla="*/ 6527 h 10000"/>
              <a:gd name="connsiteX120" fmla="*/ 9281 w 10000"/>
              <a:gd name="connsiteY120" fmla="*/ 6248 h 10000"/>
              <a:gd name="connsiteX121" fmla="*/ 9281 w 10000"/>
              <a:gd name="connsiteY121" fmla="*/ 5969 h 10000"/>
              <a:gd name="connsiteX122" fmla="*/ 9281 w 10000"/>
              <a:gd name="connsiteY122" fmla="*/ 5829 h 10000"/>
              <a:gd name="connsiteX123" fmla="*/ 9401 w 10000"/>
              <a:gd name="connsiteY123" fmla="*/ 5689 h 10000"/>
              <a:gd name="connsiteX124" fmla="*/ 9401 w 10000"/>
              <a:gd name="connsiteY124" fmla="*/ 5550 h 10000"/>
              <a:gd name="connsiteX125" fmla="*/ 9401 w 10000"/>
              <a:gd name="connsiteY125" fmla="*/ 5410 h 10000"/>
              <a:gd name="connsiteX126" fmla="*/ 940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410 h 10000"/>
              <a:gd name="connsiteX129" fmla="*/ 9521 w 10000"/>
              <a:gd name="connsiteY129" fmla="*/ 5550 h 10000"/>
              <a:gd name="connsiteX130" fmla="*/ 9641 w 10000"/>
              <a:gd name="connsiteY130" fmla="*/ 5689 h 10000"/>
              <a:gd name="connsiteX131" fmla="*/ 9641 w 10000"/>
              <a:gd name="connsiteY131" fmla="*/ 5829 h 10000"/>
              <a:gd name="connsiteX132" fmla="*/ 9641 w 10000"/>
              <a:gd name="connsiteY132" fmla="*/ 6108 h 10000"/>
              <a:gd name="connsiteX133" fmla="*/ 9641 w 10000"/>
              <a:gd name="connsiteY133" fmla="*/ 6387 h 10000"/>
              <a:gd name="connsiteX134" fmla="*/ 9641 w 10000"/>
              <a:gd name="connsiteY134" fmla="*/ 6667 h 10000"/>
              <a:gd name="connsiteX135" fmla="*/ 9760 w 10000"/>
              <a:gd name="connsiteY135" fmla="*/ 7225 h 10000"/>
              <a:gd name="connsiteX136" fmla="*/ 9760 w 10000"/>
              <a:gd name="connsiteY136" fmla="*/ 7644 h 10000"/>
              <a:gd name="connsiteX137" fmla="*/ 9881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1 w 10000"/>
              <a:gd name="connsiteY142" fmla="*/ 8883 h 10000"/>
              <a:gd name="connsiteX143" fmla="*/ 9760 w 10000"/>
              <a:gd name="connsiteY143" fmla="*/ 9023 h 10000"/>
              <a:gd name="connsiteX144" fmla="*/ 9641 w 10000"/>
              <a:gd name="connsiteY144" fmla="*/ 9162 h 10000"/>
              <a:gd name="connsiteX145" fmla="*/ 9521 w 10000"/>
              <a:gd name="connsiteY145" fmla="*/ 9302 h 10000"/>
              <a:gd name="connsiteX146" fmla="*/ 9281 w 10000"/>
              <a:gd name="connsiteY146" fmla="*/ 9442 h 10000"/>
              <a:gd name="connsiteX147" fmla="*/ 8802 w 10000"/>
              <a:gd name="connsiteY147" fmla="*/ 9721 h 10000"/>
              <a:gd name="connsiteX148" fmla="*/ 8338 w 10000"/>
              <a:gd name="connsiteY148" fmla="*/ 9860 h 10000"/>
              <a:gd name="connsiteX149" fmla="*/ 7979 w 10000"/>
              <a:gd name="connsiteY149" fmla="*/ 9860 h 10000"/>
              <a:gd name="connsiteX150" fmla="*/ 7499 w 10000"/>
              <a:gd name="connsiteY150" fmla="*/ 10000 h 10000"/>
              <a:gd name="connsiteX151" fmla="*/ 7499 w 10000"/>
              <a:gd name="connsiteY151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0 w 10000"/>
              <a:gd name="connsiteY50" fmla="*/ 3194 h 10000"/>
              <a:gd name="connsiteX51" fmla="*/ 119 w 10000"/>
              <a:gd name="connsiteY51" fmla="*/ 2496 h 10000"/>
              <a:gd name="connsiteX52" fmla="*/ 345 w 10000"/>
              <a:gd name="connsiteY52" fmla="*/ 2356 h 10000"/>
              <a:gd name="connsiteX53" fmla="*/ 704 w 10000"/>
              <a:gd name="connsiteY53" fmla="*/ 2356 h 10000"/>
              <a:gd name="connsiteX54" fmla="*/ 1063 w 10000"/>
              <a:gd name="connsiteY54" fmla="*/ 2216 h 10000"/>
              <a:gd name="connsiteX55" fmla="*/ 1422 w 10000"/>
              <a:gd name="connsiteY55" fmla="*/ 2077 h 10000"/>
              <a:gd name="connsiteX56" fmla="*/ 1901 w 10000"/>
              <a:gd name="connsiteY56" fmla="*/ 1937 h 10000"/>
              <a:gd name="connsiteX57" fmla="*/ 2381 w 10000"/>
              <a:gd name="connsiteY57" fmla="*/ 1675 h 10000"/>
              <a:gd name="connsiteX58" fmla="*/ 2739 w 10000"/>
              <a:gd name="connsiteY58" fmla="*/ 1536 h 10000"/>
              <a:gd name="connsiteX59" fmla="*/ 3084 w 10000"/>
              <a:gd name="connsiteY59" fmla="*/ 1396 h 10000"/>
              <a:gd name="connsiteX60" fmla="*/ 3443 w 10000"/>
              <a:gd name="connsiteY60" fmla="*/ 1257 h 10000"/>
              <a:gd name="connsiteX61" fmla="*/ 3682 w 10000"/>
              <a:gd name="connsiteY61" fmla="*/ 1117 h 10000"/>
              <a:gd name="connsiteX62" fmla="*/ 3922 w 10000"/>
              <a:gd name="connsiteY62" fmla="*/ 1117 h 10000"/>
              <a:gd name="connsiteX63" fmla="*/ 4162 w 10000"/>
              <a:gd name="connsiteY63" fmla="*/ 977 h 10000"/>
              <a:gd name="connsiteX64" fmla="*/ 4401 w 10000"/>
              <a:gd name="connsiteY64" fmla="*/ 838 h 10000"/>
              <a:gd name="connsiteX65" fmla="*/ 4760 w 10000"/>
              <a:gd name="connsiteY65" fmla="*/ 698 h 10000"/>
              <a:gd name="connsiteX66" fmla="*/ 5001 w 10000"/>
              <a:gd name="connsiteY66" fmla="*/ 558 h 10000"/>
              <a:gd name="connsiteX67" fmla="*/ 5240 w 10000"/>
              <a:gd name="connsiteY67" fmla="*/ 419 h 10000"/>
              <a:gd name="connsiteX68" fmla="*/ 5359 w 10000"/>
              <a:gd name="connsiteY68" fmla="*/ 279 h 10000"/>
              <a:gd name="connsiteX69" fmla="*/ 5479 w 10000"/>
              <a:gd name="connsiteY69" fmla="*/ 140 h 10000"/>
              <a:gd name="connsiteX70" fmla="*/ 5479 w 10000"/>
              <a:gd name="connsiteY70" fmla="*/ 0 h 10000"/>
              <a:gd name="connsiteX71" fmla="*/ 5599 w 10000"/>
              <a:gd name="connsiteY71" fmla="*/ 0 h 10000"/>
              <a:gd name="connsiteX72" fmla="*/ 5718 w 10000"/>
              <a:gd name="connsiteY72" fmla="*/ 0 h 10000"/>
              <a:gd name="connsiteX73" fmla="*/ 5839 w 10000"/>
              <a:gd name="connsiteY73" fmla="*/ 0 h 10000"/>
              <a:gd name="connsiteX74" fmla="*/ 5943 w 10000"/>
              <a:gd name="connsiteY74" fmla="*/ 140 h 10000"/>
              <a:gd name="connsiteX75" fmla="*/ 6063 w 10000"/>
              <a:gd name="connsiteY75" fmla="*/ 140 h 10000"/>
              <a:gd name="connsiteX76" fmla="*/ 6183 w 10000"/>
              <a:gd name="connsiteY76" fmla="*/ 419 h 10000"/>
              <a:gd name="connsiteX77" fmla="*/ 6302 w 10000"/>
              <a:gd name="connsiteY77" fmla="*/ 558 h 10000"/>
              <a:gd name="connsiteX78" fmla="*/ 6423 w 10000"/>
              <a:gd name="connsiteY78" fmla="*/ 698 h 10000"/>
              <a:gd name="connsiteX79" fmla="*/ 6542 w 10000"/>
              <a:gd name="connsiteY79" fmla="*/ 838 h 10000"/>
              <a:gd name="connsiteX80" fmla="*/ 6542 w 10000"/>
              <a:gd name="connsiteY80" fmla="*/ 977 h 10000"/>
              <a:gd name="connsiteX81" fmla="*/ 6542 w 10000"/>
              <a:gd name="connsiteY81" fmla="*/ 1117 h 10000"/>
              <a:gd name="connsiteX82" fmla="*/ 6423 w 10000"/>
              <a:gd name="connsiteY82" fmla="*/ 1117 h 10000"/>
              <a:gd name="connsiteX83" fmla="*/ 6302 w 10000"/>
              <a:gd name="connsiteY83" fmla="*/ 1257 h 10000"/>
              <a:gd name="connsiteX84" fmla="*/ 6302 w 10000"/>
              <a:gd name="connsiteY84" fmla="*/ 1396 h 10000"/>
              <a:gd name="connsiteX85" fmla="*/ 6183 w 10000"/>
              <a:gd name="connsiteY85" fmla="*/ 1536 h 10000"/>
              <a:gd name="connsiteX86" fmla="*/ 6063 w 10000"/>
              <a:gd name="connsiteY86" fmla="*/ 1798 h 10000"/>
              <a:gd name="connsiteX87" fmla="*/ 5943 w 10000"/>
              <a:gd name="connsiteY87" fmla="*/ 2216 h 10000"/>
              <a:gd name="connsiteX88" fmla="*/ 5839 w 10000"/>
              <a:gd name="connsiteY88" fmla="*/ 2635 h 10000"/>
              <a:gd name="connsiteX89" fmla="*/ 5718 w 10000"/>
              <a:gd name="connsiteY89" fmla="*/ 3054 h 10000"/>
              <a:gd name="connsiteX90" fmla="*/ 5599 w 10000"/>
              <a:gd name="connsiteY90" fmla="*/ 3613 h 10000"/>
              <a:gd name="connsiteX91" fmla="*/ 5479 w 10000"/>
              <a:gd name="connsiteY91" fmla="*/ 4171 h 10000"/>
              <a:gd name="connsiteX92" fmla="*/ 5359 w 10000"/>
              <a:gd name="connsiteY92" fmla="*/ 4729 h 10000"/>
              <a:gd name="connsiteX93" fmla="*/ 5359 w 10000"/>
              <a:gd name="connsiteY93" fmla="*/ 5271 h 10000"/>
              <a:gd name="connsiteX94" fmla="*/ 5359 w 10000"/>
              <a:gd name="connsiteY94" fmla="*/ 5689 h 10000"/>
              <a:gd name="connsiteX95" fmla="*/ 5240 w 10000"/>
              <a:gd name="connsiteY95" fmla="*/ 6248 h 10000"/>
              <a:gd name="connsiteX96" fmla="*/ 5240 w 10000"/>
              <a:gd name="connsiteY96" fmla="*/ 6667 h 10000"/>
              <a:gd name="connsiteX97" fmla="*/ 5240 w 10000"/>
              <a:gd name="connsiteY97" fmla="*/ 6946 h 10000"/>
              <a:gd name="connsiteX98" fmla="*/ 5240 w 10000"/>
              <a:gd name="connsiteY98" fmla="*/ 7365 h 10000"/>
              <a:gd name="connsiteX99" fmla="*/ 5359 w 10000"/>
              <a:gd name="connsiteY99" fmla="*/ 7644 h 10000"/>
              <a:gd name="connsiteX100" fmla="*/ 5359 w 10000"/>
              <a:gd name="connsiteY100" fmla="*/ 7784 h 10000"/>
              <a:gd name="connsiteX101" fmla="*/ 5479 w 10000"/>
              <a:gd name="connsiteY101" fmla="*/ 8063 h 10000"/>
              <a:gd name="connsiteX102" fmla="*/ 5599 w 10000"/>
              <a:gd name="connsiteY102" fmla="*/ 8202 h 10000"/>
              <a:gd name="connsiteX103" fmla="*/ 5718 w 10000"/>
              <a:gd name="connsiteY103" fmla="*/ 8342 h 10000"/>
              <a:gd name="connsiteX104" fmla="*/ 6183 w 10000"/>
              <a:gd name="connsiteY104" fmla="*/ 8604 h 10000"/>
              <a:gd name="connsiteX105" fmla="*/ 6423 w 10000"/>
              <a:gd name="connsiteY105" fmla="*/ 8743 h 10000"/>
              <a:gd name="connsiteX106" fmla="*/ 6661 w 10000"/>
              <a:gd name="connsiteY106" fmla="*/ 8743 h 10000"/>
              <a:gd name="connsiteX107" fmla="*/ 6901 w 10000"/>
              <a:gd name="connsiteY107" fmla="*/ 8883 h 10000"/>
              <a:gd name="connsiteX108" fmla="*/ 7261 w 10000"/>
              <a:gd name="connsiteY108" fmla="*/ 8883 h 10000"/>
              <a:gd name="connsiteX109" fmla="*/ 7499 w 10000"/>
              <a:gd name="connsiteY109" fmla="*/ 8743 h 10000"/>
              <a:gd name="connsiteX110" fmla="*/ 7859 w 10000"/>
              <a:gd name="connsiteY110" fmla="*/ 8743 h 10000"/>
              <a:gd name="connsiteX111" fmla="*/ 8218 w 10000"/>
              <a:gd name="connsiteY111" fmla="*/ 8604 h 10000"/>
              <a:gd name="connsiteX112" fmla="*/ 8459 w 10000"/>
              <a:gd name="connsiteY112" fmla="*/ 8604 h 10000"/>
              <a:gd name="connsiteX113" fmla="*/ 8698 w 10000"/>
              <a:gd name="connsiteY113" fmla="*/ 8342 h 10000"/>
              <a:gd name="connsiteX114" fmla="*/ 8802 w 10000"/>
              <a:gd name="connsiteY114" fmla="*/ 8202 h 10000"/>
              <a:gd name="connsiteX115" fmla="*/ 8922 w 10000"/>
              <a:gd name="connsiteY115" fmla="*/ 7923 h 10000"/>
              <a:gd name="connsiteX116" fmla="*/ 9042 w 10000"/>
              <a:gd name="connsiteY116" fmla="*/ 7644 h 10000"/>
              <a:gd name="connsiteX117" fmla="*/ 9162 w 10000"/>
              <a:gd name="connsiteY117" fmla="*/ 7086 h 10000"/>
              <a:gd name="connsiteX118" fmla="*/ 9162 w 10000"/>
              <a:gd name="connsiteY118" fmla="*/ 6527 h 10000"/>
              <a:gd name="connsiteX119" fmla="*/ 9281 w 10000"/>
              <a:gd name="connsiteY119" fmla="*/ 6248 h 10000"/>
              <a:gd name="connsiteX120" fmla="*/ 9281 w 10000"/>
              <a:gd name="connsiteY120" fmla="*/ 5969 h 10000"/>
              <a:gd name="connsiteX121" fmla="*/ 9281 w 10000"/>
              <a:gd name="connsiteY121" fmla="*/ 5829 h 10000"/>
              <a:gd name="connsiteX122" fmla="*/ 9401 w 10000"/>
              <a:gd name="connsiteY122" fmla="*/ 5689 h 10000"/>
              <a:gd name="connsiteX123" fmla="*/ 9401 w 10000"/>
              <a:gd name="connsiteY123" fmla="*/ 5550 h 10000"/>
              <a:gd name="connsiteX124" fmla="*/ 9401 w 10000"/>
              <a:gd name="connsiteY124" fmla="*/ 5410 h 10000"/>
              <a:gd name="connsiteX125" fmla="*/ 9401 w 10000"/>
              <a:gd name="connsiteY125" fmla="*/ 5410 h 10000"/>
              <a:gd name="connsiteX126" fmla="*/ 952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550 h 10000"/>
              <a:gd name="connsiteX129" fmla="*/ 9641 w 10000"/>
              <a:gd name="connsiteY129" fmla="*/ 5689 h 10000"/>
              <a:gd name="connsiteX130" fmla="*/ 9641 w 10000"/>
              <a:gd name="connsiteY130" fmla="*/ 5829 h 10000"/>
              <a:gd name="connsiteX131" fmla="*/ 9641 w 10000"/>
              <a:gd name="connsiteY131" fmla="*/ 6108 h 10000"/>
              <a:gd name="connsiteX132" fmla="*/ 9641 w 10000"/>
              <a:gd name="connsiteY132" fmla="*/ 6387 h 10000"/>
              <a:gd name="connsiteX133" fmla="*/ 9641 w 10000"/>
              <a:gd name="connsiteY133" fmla="*/ 6667 h 10000"/>
              <a:gd name="connsiteX134" fmla="*/ 9760 w 10000"/>
              <a:gd name="connsiteY134" fmla="*/ 7225 h 10000"/>
              <a:gd name="connsiteX135" fmla="*/ 9760 w 10000"/>
              <a:gd name="connsiteY135" fmla="*/ 7644 h 10000"/>
              <a:gd name="connsiteX136" fmla="*/ 9881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1 w 10000"/>
              <a:gd name="connsiteY141" fmla="*/ 8883 h 10000"/>
              <a:gd name="connsiteX142" fmla="*/ 9760 w 10000"/>
              <a:gd name="connsiteY142" fmla="*/ 9023 h 10000"/>
              <a:gd name="connsiteX143" fmla="*/ 9641 w 10000"/>
              <a:gd name="connsiteY143" fmla="*/ 9162 h 10000"/>
              <a:gd name="connsiteX144" fmla="*/ 9521 w 10000"/>
              <a:gd name="connsiteY144" fmla="*/ 9302 h 10000"/>
              <a:gd name="connsiteX145" fmla="*/ 9281 w 10000"/>
              <a:gd name="connsiteY145" fmla="*/ 9442 h 10000"/>
              <a:gd name="connsiteX146" fmla="*/ 8802 w 10000"/>
              <a:gd name="connsiteY146" fmla="*/ 9721 h 10000"/>
              <a:gd name="connsiteX147" fmla="*/ 8338 w 10000"/>
              <a:gd name="connsiteY147" fmla="*/ 9860 h 10000"/>
              <a:gd name="connsiteX148" fmla="*/ 7979 w 10000"/>
              <a:gd name="connsiteY148" fmla="*/ 9860 h 10000"/>
              <a:gd name="connsiteX149" fmla="*/ 7499 w 10000"/>
              <a:gd name="connsiteY149" fmla="*/ 10000 h 10000"/>
              <a:gd name="connsiteX150" fmla="*/ 7499 w 10000"/>
              <a:gd name="connsiteY150" fmla="*/ 10000 h 10000"/>
              <a:gd name="connsiteX0" fmla="*/ 7380 w 9881"/>
              <a:gd name="connsiteY0" fmla="*/ 10000 h 10000"/>
              <a:gd name="connsiteX1" fmla="*/ 7022 w 9881"/>
              <a:gd name="connsiteY1" fmla="*/ 10000 h 10000"/>
              <a:gd name="connsiteX2" fmla="*/ 6663 w 9881"/>
              <a:gd name="connsiteY2" fmla="*/ 10000 h 10000"/>
              <a:gd name="connsiteX3" fmla="*/ 6304 w 9881"/>
              <a:gd name="connsiteY3" fmla="*/ 9860 h 10000"/>
              <a:gd name="connsiteX4" fmla="*/ 5944 w 9881"/>
              <a:gd name="connsiteY4" fmla="*/ 9721 h 10000"/>
              <a:gd name="connsiteX5" fmla="*/ 5599 w 9881"/>
              <a:gd name="connsiteY5" fmla="*/ 9581 h 10000"/>
              <a:gd name="connsiteX6" fmla="*/ 5360 w 9881"/>
              <a:gd name="connsiteY6" fmla="*/ 9302 h 10000"/>
              <a:gd name="connsiteX7" fmla="*/ 5121 w 9881"/>
              <a:gd name="connsiteY7" fmla="*/ 9162 h 10000"/>
              <a:gd name="connsiteX8" fmla="*/ 5001 w 9881"/>
              <a:gd name="connsiteY8" fmla="*/ 8743 h 10000"/>
              <a:gd name="connsiteX9" fmla="*/ 4761 w 9881"/>
              <a:gd name="connsiteY9" fmla="*/ 8464 h 10000"/>
              <a:gd name="connsiteX10" fmla="*/ 4641 w 9881"/>
              <a:gd name="connsiteY10" fmla="*/ 8063 h 10000"/>
              <a:gd name="connsiteX11" fmla="*/ 4641 w 9881"/>
              <a:gd name="connsiteY11" fmla="*/ 7644 h 10000"/>
              <a:gd name="connsiteX12" fmla="*/ 4522 w 9881"/>
              <a:gd name="connsiteY12" fmla="*/ 7225 h 10000"/>
              <a:gd name="connsiteX13" fmla="*/ 4522 w 9881"/>
              <a:gd name="connsiteY13" fmla="*/ 6806 h 10000"/>
              <a:gd name="connsiteX14" fmla="*/ 4522 w 9881"/>
              <a:gd name="connsiteY14" fmla="*/ 6387 h 10000"/>
              <a:gd name="connsiteX15" fmla="*/ 4641 w 9881"/>
              <a:gd name="connsiteY15" fmla="*/ 5689 h 10000"/>
              <a:gd name="connsiteX16" fmla="*/ 4641 w 9881"/>
              <a:gd name="connsiteY16" fmla="*/ 5550 h 10000"/>
              <a:gd name="connsiteX17" fmla="*/ 4641 w 9881"/>
              <a:gd name="connsiteY17" fmla="*/ 5271 h 10000"/>
              <a:gd name="connsiteX18" fmla="*/ 4761 w 9881"/>
              <a:gd name="connsiteY18" fmla="*/ 5009 h 10000"/>
              <a:gd name="connsiteX19" fmla="*/ 4761 w 9881"/>
              <a:gd name="connsiteY19" fmla="*/ 4729 h 10000"/>
              <a:gd name="connsiteX20" fmla="*/ 4761 w 9881"/>
              <a:gd name="connsiteY20" fmla="*/ 4450 h 10000"/>
              <a:gd name="connsiteX21" fmla="*/ 4882 w 9881"/>
              <a:gd name="connsiteY21" fmla="*/ 4031 h 10000"/>
              <a:gd name="connsiteX22" fmla="*/ 4882 w 9881"/>
              <a:gd name="connsiteY22" fmla="*/ 3613 h 10000"/>
              <a:gd name="connsiteX23" fmla="*/ 5001 w 9881"/>
              <a:gd name="connsiteY23" fmla="*/ 3194 h 10000"/>
              <a:gd name="connsiteX24" fmla="*/ 5001 w 9881"/>
              <a:gd name="connsiteY24" fmla="*/ 2775 h 10000"/>
              <a:gd name="connsiteX25" fmla="*/ 5001 w 9881"/>
              <a:gd name="connsiteY25" fmla="*/ 2356 h 10000"/>
              <a:gd name="connsiteX26" fmla="*/ 5121 w 9881"/>
              <a:gd name="connsiteY26" fmla="*/ 2077 h 10000"/>
              <a:gd name="connsiteX27" fmla="*/ 5121 w 9881"/>
              <a:gd name="connsiteY27" fmla="*/ 1798 h 10000"/>
              <a:gd name="connsiteX28" fmla="*/ 5121 w 9881"/>
              <a:gd name="connsiteY28" fmla="*/ 1536 h 10000"/>
              <a:gd name="connsiteX29" fmla="*/ 5121 w 9881"/>
              <a:gd name="connsiteY29" fmla="*/ 1396 h 10000"/>
              <a:gd name="connsiteX30" fmla="*/ 5121 w 9881"/>
              <a:gd name="connsiteY30" fmla="*/ 1257 h 10000"/>
              <a:gd name="connsiteX31" fmla="*/ 5121 w 9881"/>
              <a:gd name="connsiteY31" fmla="*/ 1257 h 10000"/>
              <a:gd name="connsiteX32" fmla="*/ 5121 w 9881"/>
              <a:gd name="connsiteY32" fmla="*/ 1257 h 10000"/>
              <a:gd name="connsiteX33" fmla="*/ 5001 w 9881"/>
              <a:gd name="connsiteY33" fmla="*/ 1257 h 10000"/>
              <a:gd name="connsiteX34" fmla="*/ 4882 w 9881"/>
              <a:gd name="connsiteY34" fmla="*/ 1257 h 10000"/>
              <a:gd name="connsiteX35" fmla="*/ 4761 w 9881"/>
              <a:gd name="connsiteY35" fmla="*/ 1396 h 10000"/>
              <a:gd name="connsiteX36" fmla="*/ 4641 w 9881"/>
              <a:gd name="connsiteY36" fmla="*/ 1396 h 10000"/>
              <a:gd name="connsiteX37" fmla="*/ 4402 w 9881"/>
              <a:gd name="connsiteY37" fmla="*/ 1536 h 10000"/>
              <a:gd name="connsiteX38" fmla="*/ 4163 w 9881"/>
              <a:gd name="connsiteY38" fmla="*/ 1536 h 10000"/>
              <a:gd name="connsiteX39" fmla="*/ 3922 w 9881"/>
              <a:gd name="connsiteY39" fmla="*/ 1675 h 10000"/>
              <a:gd name="connsiteX40" fmla="*/ 2740 w 9881"/>
              <a:gd name="connsiteY40" fmla="*/ 2216 h 10000"/>
              <a:gd name="connsiteX41" fmla="*/ 1543 w 9881"/>
              <a:gd name="connsiteY41" fmla="*/ 2775 h 10000"/>
              <a:gd name="connsiteX42" fmla="*/ 1183 w 9881"/>
              <a:gd name="connsiteY42" fmla="*/ 2914 h 10000"/>
              <a:gd name="connsiteX43" fmla="*/ 944 w 9881"/>
              <a:gd name="connsiteY43" fmla="*/ 3054 h 10000"/>
              <a:gd name="connsiteX44" fmla="*/ 705 w 9881"/>
              <a:gd name="connsiteY44" fmla="*/ 3194 h 10000"/>
              <a:gd name="connsiteX45" fmla="*/ 585 w 9881"/>
              <a:gd name="connsiteY45" fmla="*/ 3333 h 10000"/>
              <a:gd name="connsiteX46" fmla="*/ 345 w 9881"/>
              <a:gd name="connsiteY46" fmla="*/ 3333 h 10000"/>
              <a:gd name="connsiteX47" fmla="*/ 226 w 9881"/>
              <a:gd name="connsiteY47" fmla="*/ 3333 h 10000"/>
              <a:gd name="connsiteX48" fmla="*/ 105 w 9881"/>
              <a:gd name="connsiteY48" fmla="*/ 3473 h 10000"/>
              <a:gd name="connsiteX49" fmla="*/ 105 w 9881"/>
              <a:gd name="connsiteY49" fmla="*/ 3473 h 10000"/>
              <a:gd name="connsiteX50" fmla="*/ 0 w 9881"/>
              <a:gd name="connsiteY50" fmla="*/ 2496 h 10000"/>
              <a:gd name="connsiteX51" fmla="*/ 226 w 9881"/>
              <a:gd name="connsiteY51" fmla="*/ 2356 h 10000"/>
              <a:gd name="connsiteX52" fmla="*/ 585 w 9881"/>
              <a:gd name="connsiteY52" fmla="*/ 2356 h 10000"/>
              <a:gd name="connsiteX53" fmla="*/ 944 w 9881"/>
              <a:gd name="connsiteY53" fmla="*/ 2216 h 10000"/>
              <a:gd name="connsiteX54" fmla="*/ 1303 w 9881"/>
              <a:gd name="connsiteY54" fmla="*/ 2077 h 10000"/>
              <a:gd name="connsiteX55" fmla="*/ 1782 w 9881"/>
              <a:gd name="connsiteY55" fmla="*/ 1937 h 10000"/>
              <a:gd name="connsiteX56" fmla="*/ 2262 w 9881"/>
              <a:gd name="connsiteY56" fmla="*/ 1675 h 10000"/>
              <a:gd name="connsiteX57" fmla="*/ 2620 w 9881"/>
              <a:gd name="connsiteY57" fmla="*/ 1536 h 10000"/>
              <a:gd name="connsiteX58" fmla="*/ 2965 w 9881"/>
              <a:gd name="connsiteY58" fmla="*/ 1396 h 10000"/>
              <a:gd name="connsiteX59" fmla="*/ 3324 w 9881"/>
              <a:gd name="connsiteY59" fmla="*/ 1257 h 10000"/>
              <a:gd name="connsiteX60" fmla="*/ 3563 w 9881"/>
              <a:gd name="connsiteY60" fmla="*/ 1117 h 10000"/>
              <a:gd name="connsiteX61" fmla="*/ 3803 w 9881"/>
              <a:gd name="connsiteY61" fmla="*/ 1117 h 10000"/>
              <a:gd name="connsiteX62" fmla="*/ 4043 w 9881"/>
              <a:gd name="connsiteY62" fmla="*/ 977 h 10000"/>
              <a:gd name="connsiteX63" fmla="*/ 4282 w 9881"/>
              <a:gd name="connsiteY63" fmla="*/ 838 h 10000"/>
              <a:gd name="connsiteX64" fmla="*/ 4641 w 9881"/>
              <a:gd name="connsiteY64" fmla="*/ 698 h 10000"/>
              <a:gd name="connsiteX65" fmla="*/ 4882 w 9881"/>
              <a:gd name="connsiteY65" fmla="*/ 558 h 10000"/>
              <a:gd name="connsiteX66" fmla="*/ 5121 w 9881"/>
              <a:gd name="connsiteY66" fmla="*/ 419 h 10000"/>
              <a:gd name="connsiteX67" fmla="*/ 5240 w 9881"/>
              <a:gd name="connsiteY67" fmla="*/ 279 h 10000"/>
              <a:gd name="connsiteX68" fmla="*/ 5360 w 9881"/>
              <a:gd name="connsiteY68" fmla="*/ 140 h 10000"/>
              <a:gd name="connsiteX69" fmla="*/ 5360 w 9881"/>
              <a:gd name="connsiteY69" fmla="*/ 0 h 10000"/>
              <a:gd name="connsiteX70" fmla="*/ 5480 w 9881"/>
              <a:gd name="connsiteY70" fmla="*/ 0 h 10000"/>
              <a:gd name="connsiteX71" fmla="*/ 5599 w 9881"/>
              <a:gd name="connsiteY71" fmla="*/ 0 h 10000"/>
              <a:gd name="connsiteX72" fmla="*/ 5720 w 9881"/>
              <a:gd name="connsiteY72" fmla="*/ 0 h 10000"/>
              <a:gd name="connsiteX73" fmla="*/ 5824 w 9881"/>
              <a:gd name="connsiteY73" fmla="*/ 140 h 10000"/>
              <a:gd name="connsiteX74" fmla="*/ 5944 w 9881"/>
              <a:gd name="connsiteY74" fmla="*/ 140 h 10000"/>
              <a:gd name="connsiteX75" fmla="*/ 6064 w 9881"/>
              <a:gd name="connsiteY75" fmla="*/ 419 h 10000"/>
              <a:gd name="connsiteX76" fmla="*/ 6183 w 9881"/>
              <a:gd name="connsiteY76" fmla="*/ 558 h 10000"/>
              <a:gd name="connsiteX77" fmla="*/ 6304 w 9881"/>
              <a:gd name="connsiteY77" fmla="*/ 698 h 10000"/>
              <a:gd name="connsiteX78" fmla="*/ 6423 w 9881"/>
              <a:gd name="connsiteY78" fmla="*/ 838 h 10000"/>
              <a:gd name="connsiteX79" fmla="*/ 6423 w 9881"/>
              <a:gd name="connsiteY79" fmla="*/ 977 h 10000"/>
              <a:gd name="connsiteX80" fmla="*/ 6423 w 9881"/>
              <a:gd name="connsiteY80" fmla="*/ 1117 h 10000"/>
              <a:gd name="connsiteX81" fmla="*/ 6304 w 9881"/>
              <a:gd name="connsiteY81" fmla="*/ 1117 h 10000"/>
              <a:gd name="connsiteX82" fmla="*/ 6183 w 9881"/>
              <a:gd name="connsiteY82" fmla="*/ 1257 h 10000"/>
              <a:gd name="connsiteX83" fmla="*/ 6183 w 9881"/>
              <a:gd name="connsiteY83" fmla="*/ 1396 h 10000"/>
              <a:gd name="connsiteX84" fmla="*/ 6064 w 9881"/>
              <a:gd name="connsiteY84" fmla="*/ 1536 h 10000"/>
              <a:gd name="connsiteX85" fmla="*/ 5944 w 9881"/>
              <a:gd name="connsiteY85" fmla="*/ 1798 h 10000"/>
              <a:gd name="connsiteX86" fmla="*/ 5824 w 9881"/>
              <a:gd name="connsiteY86" fmla="*/ 2216 h 10000"/>
              <a:gd name="connsiteX87" fmla="*/ 5720 w 9881"/>
              <a:gd name="connsiteY87" fmla="*/ 2635 h 10000"/>
              <a:gd name="connsiteX88" fmla="*/ 5599 w 9881"/>
              <a:gd name="connsiteY88" fmla="*/ 3054 h 10000"/>
              <a:gd name="connsiteX89" fmla="*/ 5480 w 9881"/>
              <a:gd name="connsiteY89" fmla="*/ 3613 h 10000"/>
              <a:gd name="connsiteX90" fmla="*/ 5360 w 9881"/>
              <a:gd name="connsiteY90" fmla="*/ 4171 h 10000"/>
              <a:gd name="connsiteX91" fmla="*/ 5240 w 9881"/>
              <a:gd name="connsiteY91" fmla="*/ 4729 h 10000"/>
              <a:gd name="connsiteX92" fmla="*/ 5240 w 9881"/>
              <a:gd name="connsiteY92" fmla="*/ 5271 h 10000"/>
              <a:gd name="connsiteX93" fmla="*/ 5240 w 9881"/>
              <a:gd name="connsiteY93" fmla="*/ 5689 h 10000"/>
              <a:gd name="connsiteX94" fmla="*/ 5121 w 9881"/>
              <a:gd name="connsiteY94" fmla="*/ 6248 h 10000"/>
              <a:gd name="connsiteX95" fmla="*/ 5121 w 9881"/>
              <a:gd name="connsiteY95" fmla="*/ 6667 h 10000"/>
              <a:gd name="connsiteX96" fmla="*/ 5121 w 9881"/>
              <a:gd name="connsiteY96" fmla="*/ 6946 h 10000"/>
              <a:gd name="connsiteX97" fmla="*/ 5121 w 9881"/>
              <a:gd name="connsiteY97" fmla="*/ 7365 h 10000"/>
              <a:gd name="connsiteX98" fmla="*/ 5240 w 9881"/>
              <a:gd name="connsiteY98" fmla="*/ 7644 h 10000"/>
              <a:gd name="connsiteX99" fmla="*/ 5240 w 9881"/>
              <a:gd name="connsiteY99" fmla="*/ 7784 h 10000"/>
              <a:gd name="connsiteX100" fmla="*/ 5360 w 9881"/>
              <a:gd name="connsiteY100" fmla="*/ 8063 h 10000"/>
              <a:gd name="connsiteX101" fmla="*/ 5480 w 9881"/>
              <a:gd name="connsiteY101" fmla="*/ 8202 h 10000"/>
              <a:gd name="connsiteX102" fmla="*/ 5599 w 9881"/>
              <a:gd name="connsiteY102" fmla="*/ 8342 h 10000"/>
              <a:gd name="connsiteX103" fmla="*/ 6064 w 9881"/>
              <a:gd name="connsiteY103" fmla="*/ 8604 h 10000"/>
              <a:gd name="connsiteX104" fmla="*/ 6304 w 9881"/>
              <a:gd name="connsiteY104" fmla="*/ 8743 h 10000"/>
              <a:gd name="connsiteX105" fmla="*/ 6542 w 9881"/>
              <a:gd name="connsiteY105" fmla="*/ 8743 h 10000"/>
              <a:gd name="connsiteX106" fmla="*/ 6782 w 9881"/>
              <a:gd name="connsiteY106" fmla="*/ 8883 h 10000"/>
              <a:gd name="connsiteX107" fmla="*/ 7142 w 9881"/>
              <a:gd name="connsiteY107" fmla="*/ 8883 h 10000"/>
              <a:gd name="connsiteX108" fmla="*/ 7380 w 9881"/>
              <a:gd name="connsiteY108" fmla="*/ 8743 h 10000"/>
              <a:gd name="connsiteX109" fmla="*/ 7740 w 9881"/>
              <a:gd name="connsiteY109" fmla="*/ 8743 h 10000"/>
              <a:gd name="connsiteX110" fmla="*/ 8099 w 9881"/>
              <a:gd name="connsiteY110" fmla="*/ 8604 h 10000"/>
              <a:gd name="connsiteX111" fmla="*/ 8340 w 9881"/>
              <a:gd name="connsiteY111" fmla="*/ 8604 h 10000"/>
              <a:gd name="connsiteX112" fmla="*/ 8579 w 9881"/>
              <a:gd name="connsiteY112" fmla="*/ 8342 h 10000"/>
              <a:gd name="connsiteX113" fmla="*/ 8683 w 9881"/>
              <a:gd name="connsiteY113" fmla="*/ 8202 h 10000"/>
              <a:gd name="connsiteX114" fmla="*/ 8803 w 9881"/>
              <a:gd name="connsiteY114" fmla="*/ 7923 h 10000"/>
              <a:gd name="connsiteX115" fmla="*/ 8923 w 9881"/>
              <a:gd name="connsiteY115" fmla="*/ 7644 h 10000"/>
              <a:gd name="connsiteX116" fmla="*/ 9043 w 9881"/>
              <a:gd name="connsiteY116" fmla="*/ 7086 h 10000"/>
              <a:gd name="connsiteX117" fmla="*/ 9043 w 9881"/>
              <a:gd name="connsiteY117" fmla="*/ 6527 h 10000"/>
              <a:gd name="connsiteX118" fmla="*/ 9162 w 9881"/>
              <a:gd name="connsiteY118" fmla="*/ 6248 h 10000"/>
              <a:gd name="connsiteX119" fmla="*/ 9162 w 9881"/>
              <a:gd name="connsiteY119" fmla="*/ 5969 h 10000"/>
              <a:gd name="connsiteX120" fmla="*/ 9162 w 9881"/>
              <a:gd name="connsiteY120" fmla="*/ 5829 h 10000"/>
              <a:gd name="connsiteX121" fmla="*/ 9282 w 9881"/>
              <a:gd name="connsiteY121" fmla="*/ 5689 h 10000"/>
              <a:gd name="connsiteX122" fmla="*/ 9282 w 9881"/>
              <a:gd name="connsiteY122" fmla="*/ 5550 h 10000"/>
              <a:gd name="connsiteX123" fmla="*/ 9282 w 9881"/>
              <a:gd name="connsiteY123" fmla="*/ 5410 h 10000"/>
              <a:gd name="connsiteX124" fmla="*/ 9282 w 9881"/>
              <a:gd name="connsiteY124" fmla="*/ 5410 h 10000"/>
              <a:gd name="connsiteX125" fmla="*/ 9402 w 9881"/>
              <a:gd name="connsiteY125" fmla="*/ 5410 h 10000"/>
              <a:gd name="connsiteX126" fmla="*/ 9402 w 9881"/>
              <a:gd name="connsiteY126" fmla="*/ 5410 h 10000"/>
              <a:gd name="connsiteX127" fmla="*/ 9402 w 9881"/>
              <a:gd name="connsiteY127" fmla="*/ 5550 h 10000"/>
              <a:gd name="connsiteX128" fmla="*/ 9522 w 9881"/>
              <a:gd name="connsiteY128" fmla="*/ 5689 h 10000"/>
              <a:gd name="connsiteX129" fmla="*/ 9522 w 9881"/>
              <a:gd name="connsiteY129" fmla="*/ 5829 h 10000"/>
              <a:gd name="connsiteX130" fmla="*/ 9522 w 9881"/>
              <a:gd name="connsiteY130" fmla="*/ 6108 h 10000"/>
              <a:gd name="connsiteX131" fmla="*/ 9522 w 9881"/>
              <a:gd name="connsiteY131" fmla="*/ 6387 h 10000"/>
              <a:gd name="connsiteX132" fmla="*/ 9522 w 9881"/>
              <a:gd name="connsiteY132" fmla="*/ 6667 h 10000"/>
              <a:gd name="connsiteX133" fmla="*/ 9641 w 9881"/>
              <a:gd name="connsiteY133" fmla="*/ 7225 h 10000"/>
              <a:gd name="connsiteX134" fmla="*/ 9641 w 9881"/>
              <a:gd name="connsiteY134" fmla="*/ 7644 h 10000"/>
              <a:gd name="connsiteX135" fmla="*/ 9762 w 9881"/>
              <a:gd name="connsiteY135" fmla="*/ 8063 h 10000"/>
              <a:gd name="connsiteX136" fmla="*/ 9881 w 9881"/>
              <a:gd name="connsiteY136" fmla="*/ 8342 h 10000"/>
              <a:gd name="connsiteX137" fmla="*/ 9881 w 9881"/>
              <a:gd name="connsiteY137" fmla="*/ 8604 h 10000"/>
              <a:gd name="connsiteX138" fmla="*/ 9881 w 9881"/>
              <a:gd name="connsiteY138" fmla="*/ 8743 h 10000"/>
              <a:gd name="connsiteX139" fmla="*/ 9881 w 9881"/>
              <a:gd name="connsiteY139" fmla="*/ 8883 h 10000"/>
              <a:gd name="connsiteX140" fmla="*/ 9762 w 9881"/>
              <a:gd name="connsiteY140" fmla="*/ 8883 h 10000"/>
              <a:gd name="connsiteX141" fmla="*/ 9641 w 9881"/>
              <a:gd name="connsiteY141" fmla="*/ 9023 h 10000"/>
              <a:gd name="connsiteX142" fmla="*/ 9522 w 9881"/>
              <a:gd name="connsiteY142" fmla="*/ 9162 h 10000"/>
              <a:gd name="connsiteX143" fmla="*/ 9402 w 9881"/>
              <a:gd name="connsiteY143" fmla="*/ 9302 h 10000"/>
              <a:gd name="connsiteX144" fmla="*/ 9162 w 9881"/>
              <a:gd name="connsiteY144" fmla="*/ 9442 h 10000"/>
              <a:gd name="connsiteX145" fmla="*/ 8683 w 9881"/>
              <a:gd name="connsiteY145" fmla="*/ 9721 h 10000"/>
              <a:gd name="connsiteX146" fmla="*/ 8219 w 9881"/>
              <a:gd name="connsiteY146" fmla="*/ 9860 h 10000"/>
              <a:gd name="connsiteX147" fmla="*/ 7860 w 9881"/>
              <a:gd name="connsiteY147" fmla="*/ 9860 h 10000"/>
              <a:gd name="connsiteX148" fmla="*/ 7380 w 9881"/>
              <a:gd name="connsiteY148" fmla="*/ 10000 h 10000"/>
              <a:gd name="connsiteX149" fmla="*/ 7380 w 9881"/>
              <a:gd name="connsiteY149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229 w 10000"/>
              <a:gd name="connsiteY47" fmla="*/ 3333 h 10000"/>
              <a:gd name="connsiteX48" fmla="*/ 106 w 10000"/>
              <a:gd name="connsiteY48" fmla="*/ 3473 h 10000"/>
              <a:gd name="connsiteX49" fmla="*/ 0 w 10000"/>
              <a:gd name="connsiteY49" fmla="*/ 2496 h 10000"/>
              <a:gd name="connsiteX50" fmla="*/ 229 w 10000"/>
              <a:gd name="connsiteY50" fmla="*/ 2356 h 10000"/>
              <a:gd name="connsiteX51" fmla="*/ 592 w 10000"/>
              <a:gd name="connsiteY51" fmla="*/ 2356 h 10000"/>
              <a:gd name="connsiteX52" fmla="*/ 955 w 10000"/>
              <a:gd name="connsiteY52" fmla="*/ 2216 h 10000"/>
              <a:gd name="connsiteX53" fmla="*/ 1319 w 10000"/>
              <a:gd name="connsiteY53" fmla="*/ 2077 h 10000"/>
              <a:gd name="connsiteX54" fmla="*/ 1803 w 10000"/>
              <a:gd name="connsiteY54" fmla="*/ 1937 h 10000"/>
              <a:gd name="connsiteX55" fmla="*/ 2289 w 10000"/>
              <a:gd name="connsiteY55" fmla="*/ 1675 h 10000"/>
              <a:gd name="connsiteX56" fmla="*/ 2652 w 10000"/>
              <a:gd name="connsiteY56" fmla="*/ 1536 h 10000"/>
              <a:gd name="connsiteX57" fmla="*/ 3001 w 10000"/>
              <a:gd name="connsiteY57" fmla="*/ 1396 h 10000"/>
              <a:gd name="connsiteX58" fmla="*/ 3364 w 10000"/>
              <a:gd name="connsiteY58" fmla="*/ 1257 h 10000"/>
              <a:gd name="connsiteX59" fmla="*/ 3606 w 10000"/>
              <a:gd name="connsiteY59" fmla="*/ 1117 h 10000"/>
              <a:gd name="connsiteX60" fmla="*/ 3849 w 10000"/>
              <a:gd name="connsiteY60" fmla="*/ 1117 h 10000"/>
              <a:gd name="connsiteX61" fmla="*/ 4092 w 10000"/>
              <a:gd name="connsiteY61" fmla="*/ 977 h 10000"/>
              <a:gd name="connsiteX62" fmla="*/ 4334 w 10000"/>
              <a:gd name="connsiteY62" fmla="*/ 838 h 10000"/>
              <a:gd name="connsiteX63" fmla="*/ 4697 w 10000"/>
              <a:gd name="connsiteY63" fmla="*/ 698 h 10000"/>
              <a:gd name="connsiteX64" fmla="*/ 4941 w 10000"/>
              <a:gd name="connsiteY64" fmla="*/ 558 h 10000"/>
              <a:gd name="connsiteX65" fmla="*/ 5183 w 10000"/>
              <a:gd name="connsiteY65" fmla="*/ 419 h 10000"/>
              <a:gd name="connsiteX66" fmla="*/ 5303 w 10000"/>
              <a:gd name="connsiteY66" fmla="*/ 279 h 10000"/>
              <a:gd name="connsiteX67" fmla="*/ 5425 w 10000"/>
              <a:gd name="connsiteY67" fmla="*/ 140 h 10000"/>
              <a:gd name="connsiteX68" fmla="*/ 5425 w 10000"/>
              <a:gd name="connsiteY68" fmla="*/ 0 h 10000"/>
              <a:gd name="connsiteX69" fmla="*/ 5546 w 10000"/>
              <a:gd name="connsiteY69" fmla="*/ 0 h 10000"/>
              <a:gd name="connsiteX70" fmla="*/ 5666 w 10000"/>
              <a:gd name="connsiteY70" fmla="*/ 0 h 10000"/>
              <a:gd name="connsiteX71" fmla="*/ 5789 w 10000"/>
              <a:gd name="connsiteY71" fmla="*/ 0 h 10000"/>
              <a:gd name="connsiteX72" fmla="*/ 5894 w 10000"/>
              <a:gd name="connsiteY72" fmla="*/ 140 h 10000"/>
              <a:gd name="connsiteX73" fmla="*/ 6016 w 10000"/>
              <a:gd name="connsiteY73" fmla="*/ 140 h 10000"/>
              <a:gd name="connsiteX74" fmla="*/ 6137 w 10000"/>
              <a:gd name="connsiteY74" fmla="*/ 419 h 10000"/>
              <a:gd name="connsiteX75" fmla="*/ 6257 w 10000"/>
              <a:gd name="connsiteY75" fmla="*/ 558 h 10000"/>
              <a:gd name="connsiteX76" fmla="*/ 6380 w 10000"/>
              <a:gd name="connsiteY76" fmla="*/ 698 h 10000"/>
              <a:gd name="connsiteX77" fmla="*/ 6500 w 10000"/>
              <a:gd name="connsiteY77" fmla="*/ 838 h 10000"/>
              <a:gd name="connsiteX78" fmla="*/ 6500 w 10000"/>
              <a:gd name="connsiteY78" fmla="*/ 977 h 10000"/>
              <a:gd name="connsiteX79" fmla="*/ 6500 w 10000"/>
              <a:gd name="connsiteY79" fmla="*/ 1117 h 10000"/>
              <a:gd name="connsiteX80" fmla="*/ 6380 w 10000"/>
              <a:gd name="connsiteY80" fmla="*/ 1117 h 10000"/>
              <a:gd name="connsiteX81" fmla="*/ 6257 w 10000"/>
              <a:gd name="connsiteY81" fmla="*/ 1257 h 10000"/>
              <a:gd name="connsiteX82" fmla="*/ 6257 w 10000"/>
              <a:gd name="connsiteY82" fmla="*/ 1396 h 10000"/>
              <a:gd name="connsiteX83" fmla="*/ 6137 w 10000"/>
              <a:gd name="connsiteY83" fmla="*/ 1536 h 10000"/>
              <a:gd name="connsiteX84" fmla="*/ 6016 w 10000"/>
              <a:gd name="connsiteY84" fmla="*/ 1798 h 10000"/>
              <a:gd name="connsiteX85" fmla="*/ 5894 w 10000"/>
              <a:gd name="connsiteY85" fmla="*/ 2216 h 10000"/>
              <a:gd name="connsiteX86" fmla="*/ 5789 w 10000"/>
              <a:gd name="connsiteY86" fmla="*/ 2635 h 10000"/>
              <a:gd name="connsiteX87" fmla="*/ 5666 w 10000"/>
              <a:gd name="connsiteY87" fmla="*/ 3054 h 10000"/>
              <a:gd name="connsiteX88" fmla="*/ 5546 w 10000"/>
              <a:gd name="connsiteY88" fmla="*/ 3613 h 10000"/>
              <a:gd name="connsiteX89" fmla="*/ 5425 w 10000"/>
              <a:gd name="connsiteY89" fmla="*/ 4171 h 10000"/>
              <a:gd name="connsiteX90" fmla="*/ 5303 w 10000"/>
              <a:gd name="connsiteY90" fmla="*/ 4729 h 10000"/>
              <a:gd name="connsiteX91" fmla="*/ 5303 w 10000"/>
              <a:gd name="connsiteY91" fmla="*/ 5271 h 10000"/>
              <a:gd name="connsiteX92" fmla="*/ 5303 w 10000"/>
              <a:gd name="connsiteY92" fmla="*/ 5689 h 10000"/>
              <a:gd name="connsiteX93" fmla="*/ 5183 w 10000"/>
              <a:gd name="connsiteY93" fmla="*/ 6248 h 10000"/>
              <a:gd name="connsiteX94" fmla="*/ 5183 w 10000"/>
              <a:gd name="connsiteY94" fmla="*/ 6667 h 10000"/>
              <a:gd name="connsiteX95" fmla="*/ 5183 w 10000"/>
              <a:gd name="connsiteY95" fmla="*/ 6946 h 10000"/>
              <a:gd name="connsiteX96" fmla="*/ 5183 w 10000"/>
              <a:gd name="connsiteY96" fmla="*/ 7365 h 10000"/>
              <a:gd name="connsiteX97" fmla="*/ 5303 w 10000"/>
              <a:gd name="connsiteY97" fmla="*/ 7644 h 10000"/>
              <a:gd name="connsiteX98" fmla="*/ 5303 w 10000"/>
              <a:gd name="connsiteY98" fmla="*/ 7784 h 10000"/>
              <a:gd name="connsiteX99" fmla="*/ 5425 w 10000"/>
              <a:gd name="connsiteY99" fmla="*/ 8063 h 10000"/>
              <a:gd name="connsiteX100" fmla="*/ 5546 w 10000"/>
              <a:gd name="connsiteY100" fmla="*/ 8202 h 10000"/>
              <a:gd name="connsiteX101" fmla="*/ 5666 w 10000"/>
              <a:gd name="connsiteY101" fmla="*/ 8342 h 10000"/>
              <a:gd name="connsiteX102" fmla="*/ 6137 w 10000"/>
              <a:gd name="connsiteY102" fmla="*/ 8604 h 10000"/>
              <a:gd name="connsiteX103" fmla="*/ 6380 w 10000"/>
              <a:gd name="connsiteY103" fmla="*/ 8743 h 10000"/>
              <a:gd name="connsiteX104" fmla="*/ 6621 w 10000"/>
              <a:gd name="connsiteY104" fmla="*/ 8743 h 10000"/>
              <a:gd name="connsiteX105" fmla="*/ 6864 w 10000"/>
              <a:gd name="connsiteY105" fmla="*/ 8883 h 10000"/>
              <a:gd name="connsiteX106" fmla="*/ 7228 w 10000"/>
              <a:gd name="connsiteY106" fmla="*/ 8883 h 10000"/>
              <a:gd name="connsiteX107" fmla="*/ 7469 w 10000"/>
              <a:gd name="connsiteY107" fmla="*/ 8743 h 10000"/>
              <a:gd name="connsiteX108" fmla="*/ 7833 w 10000"/>
              <a:gd name="connsiteY108" fmla="*/ 8743 h 10000"/>
              <a:gd name="connsiteX109" fmla="*/ 8197 w 10000"/>
              <a:gd name="connsiteY109" fmla="*/ 8604 h 10000"/>
              <a:gd name="connsiteX110" fmla="*/ 8440 w 10000"/>
              <a:gd name="connsiteY110" fmla="*/ 8604 h 10000"/>
              <a:gd name="connsiteX111" fmla="*/ 8682 w 10000"/>
              <a:gd name="connsiteY111" fmla="*/ 8342 h 10000"/>
              <a:gd name="connsiteX112" fmla="*/ 8788 w 10000"/>
              <a:gd name="connsiteY112" fmla="*/ 8202 h 10000"/>
              <a:gd name="connsiteX113" fmla="*/ 8909 w 10000"/>
              <a:gd name="connsiteY113" fmla="*/ 7923 h 10000"/>
              <a:gd name="connsiteX114" fmla="*/ 9030 w 10000"/>
              <a:gd name="connsiteY114" fmla="*/ 7644 h 10000"/>
              <a:gd name="connsiteX115" fmla="*/ 9152 w 10000"/>
              <a:gd name="connsiteY115" fmla="*/ 7086 h 10000"/>
              <a:gd name="connsiteX116" fmla="*/ 9152 w 10000"/>
              <a:gd name="connsiteY116" fmla="*/ 6527 h 10000"/>
              <a:gd name="connsiteX117" fmla="*/ 9272 w 10000"/>
              <a:gd name="connsiteY117" fmla="*/ 6248 h 10000"/>
              <a:gd name="connsiteX118" fmla="*/ 9272 w 10000"/>
              <a:gd name="connsiteY118" fmla="*/ 5969 h 10000"/>
              <a:gd name="connsiteX119" fmla="*/ 9272 w 10000"/>
              <a:gd name="connsiteY119" fmla="*/ 5829 h 10000"/>
              <a:gd name="connsiteX120" fmla="*/ 9394 w 10000"/>
              <a:gd name="connsiteY120" fmla="*/ 5689 h 10000"/>
              <a:gd name="connsiteX121" fmla="*/ 9394 w 10000"/>
              <a:gd name="connsiteY121" fmla="*/ 5550 h 10000"/>
              <a:gd name="connsiteX122" fmla="*/ 9394 w 10000"/>
              <a:gd name="connsiteY122" fmla="*/ 5410 h 10000"/>
              <a:gd name="connsiteX123" fmla="*/ 9394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410 h 10000"/>
              <a:gd name="connsiteX126" fmla="*/ 9515 w 10000"/>
              <a:gd name="connsiteY126" fmla="*/ 5550 h 10000"/>
              <a:gd name="connsiteX127" fmla="*/ 9637 w 10000"/>
              <a:gd name="connsiteY127" fmla="*/ 5689 h 10000"/>
              <a:gd name="connsiteX128" fmla="*/ 9637 w 10000"/>
              <a:gd name="connsiteY128" fmla="*/ 5829 h 10000"/>
              <a:gd name="connsiteX129" fmla="*/ 9637 w 10000"/>
              <a:gd name="connsiteY129" fmla="*/ 6108 h 10000"/>
              <a:gd name="connsiteX130" fmla="*/ 9637 w 10000"/>
              <a:gd name="connsiteY130" fmla="*/ 6387 h 10000"/>
              <a:gd name="connsiteX131" fmla="*/ 9637 w 10000"/>
              <a:gd name="connsiteY131" fmla="*/ 6667 h 10000"/>
              <a:gd name="connsiteX132" fmla="*/ 9757 w 10000"/>
              <a:gd name="connsiteY132" fmla="*/ 7225 h 10000"/>
              <a:gd name="connsiteX133" fmla="*/ 9757 w 10000"/>
              <a:gd name="connsiteY133" fmla="*/ 7644 h 10000"/>
              <a:gd name="connsiteX134" fmla="*/ 9880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0 w 10000"/>
              <a:gd name="connsiteY139" fmla="*/ 8883 h 10000"/>
              <a:gd name="connsiteX140" fmla="*/ 9757 w 10000"/>
              <a:gd name="connsiteY140" fmla="*/ 9023 h 10000"/>
              <a:gd name="connsiteX141" fmla="*/ 9637 w 10000"/>
              <a:gd name="connsiteY141" fmla="*/ 9162 h 10000"/>
              <a:gd name="connsiteX142" fmla="*/ 9515 w 10000"/>
              <a:gd name="connsiteY142" fmla="*/ 9302 h 10000"/>
              <a:gd name="connsiteX143" fmla="*/ 9272 w 10000"/>
              <a:gd name="connsiteY143" fmla="*/ 9442 h 10000"/>
              <a:gd name="connsiteX144" fmla="*/ 8788 w 10000"/>
              <a:gd name="connsiteY144" fmla="*/ 9721 h 10000"/>
              <a:gd name="connsiteX145" fmla="*/ 8318 w 10000"/>
              <a:gd name="connsiteY145" fmla="*/ 9860 h 10000"/>
              <a:gd name="connsiteX146" fmla="*/ 7955 w 10000"/>
              <a:gd name="connsiteY146" fmla="*/ 9860 h 10000"/>
              <a:gd name="connsiteX147" fmla="*/ 7469 w 10000"/>
              <a:gd name="connsiteY147" fmla="*/ 10000 h 10000"/>
              <a:gd name="connsiteX148" fmla="*/ 7469 w 10000"/>
              <a:gd name="connsiteY148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106 w 10000"/>
              <a:gd name="connsiteY47" fmla="*/ 3473 h 10000"/>
              <a:gd name="connsiteX48" fmla="*/ 0 w 10000"/>
              <a:gd name="connsiteY48" fmla="*/ 2496 h 10000"/>
              <a:gd name="connsiteX49" fmla="*/ 229 w 10000"/>
              <a:gd name="connsiteY49" fmla="*/ 2356 h 10000"/>
              <a:gd name="connsiteX50" fmla="*/ 592 w 10000"/>
              <a:gd name="connsiteY50" fmla="*/ 2356 h 10000"/>
              <a:gd name="connsiteX51" fmla="*/ 955 w 10000"/>
              <a:gd name="connsiteY51" fmla="*/ 2216 h 10000"/>
              <a:gd name="connsiteX52" fmla="*/ 1319 w 10000"/>
              <a:gd name="connsiteY52" fmla="*/ 2077 h 10000"/>
              <a:gd name="connsiteX53" fmla="*/ 1803 w 10000"/>
              <a:gd name="connsiteY53" fmla="*/ 1937 h 10000"/>
              <a:gd name="connsiteX54" fmla="*/ 2289 w 10000"/>
              <a:gd name="connsiteY54" fmla="*/ 1675 h 10000"/>
              <a:gd name="connsiteX55" fmla="*/ 2652 w 10000"/>
              <a:gd name="connsiteY55" fmla="*/ 1536 h 10000"/>
              <a:gd name="connsiteX56" fmla="*/ 3001 w 10000"/>
              <a:gd name="connsiteY56" fmla="*/ 1396 h 10000"/>
              <a:gd name="connsiteX57" fmla="*/ 3364 w 10000"/>
              <a:gd name="connsiteY57" fmla="*/ 1257 h 10000"/>
              <a:gd name="connsiteX58" fmla="*/ 3606 w 10000"/>
              <a:gd name="connsiteY58" fmla="*/ 1117 h 10000"/>
              <a:gd name="connsiteX59" fmla="*/ 3849 w 10000"/>
              <a:gd name="connsiteY59" fmla="*/ 1117 h 10000"/>
              <a:gd name="connsiteX60" fmla="*/ 4092 w 10000"/>
              <a:gd name="connsiteY60" fmla="*/ 977 h 10000"/>
              <a:gd name="connsiteX61" fmla="*/ 4334 w 10000"/>
              <a:gd name="connsiteY61" fmla="*/ 838 h 10000"/>
              <a:gd name="connsiteX62" fmla="*/ 4697 w 10000"/>
              <a:gd name="connsiteY62" fmla="*/ 698 h 10000"/>
              <a:gd name="connsiteX63" fmla="*/ 4941 w 10000"/>
              <a:gd name="connsiteY63" fmla="*/ 558 h 10000"/>
              <a:gd name="connsiteX64" fmla="*/ 5183 w 10000"/>
              <a:gd name="connsiteY64" fmla="*/ 419 h 10000"/>
              <a:gd name="connsiteX65" fmla="*/ 5303 w 10000"/>
              <a:gd name="connsiteY65" fmla="*/ 279 h 10000"/>
              <a:gd name="connsiteX66" fmla="*/ 5425 w 10000"/>
              <a:gd name="connsiteY66" fmla="*/ 140 h 10000"/>
              <a:gd name="connsiteX67" fmla="*/ 5425 w 10000"/>
              <a:gd name="connsiteY67" fmla="*/ 0 h 10000"/>
              <a:gd name="connsiteX68" fmla="*/ 5546 w 10000"/>
              <a:gd name="connsiteY68" fmla="*/ 0 h 10000"/>
              <a:gd name="connsiteX69" fmla="*/ 5666 w 10000"/>
              <a:gd name="connsiteY69" fmla="*/ 0 h 10000"/>
              <a:gd name="connsiteX70" fmla="*/ 5789 w 10000"/>
              <a:gd name="connsiteY70" fmla="*/ 0 h 10000"/>
              <a:gd name="connsiteX71" fmla="*/ 5894 w 10000"/>
              <a:gd name="connsiteY71" fmla="*/ 140 h 10000"/>
              <a:gd name="connsiteX72" fmla="*/ 6016 w 10000"/>
              <a:gd name="connsiteY72" fmla="*/ 140 h 10000"/>
              <a:gd name="connsiteX73" fmla="*/ 6137 w 10000"/>
              <a:gd name="connsiteY73" fmla="*/ 419 h 10000"/>
              <a:gd name="connsiteX74" fmla="*/ 6257 w 10000"/>
              <a:gd name="connsiteY74" fmla="*/ 558 h 10000"/>
              <a:gd name="connsiteX75" fmla="*/ 6380 w 10000"/>
              <a:gd name="connsiteY75" fmla="*/ 698 h 10000"/>
              <a:gd name="connsiteX76" fmla="*/ 6500 w 10000"/>
              <a:gd name="connsiteY76" fmla="*/ 838 h 10000"/>
              <a:gd name="connsiteX77" fmla="*/ 6500 w 10000"/>
              <a:gd name="connsiteY77" fmla="*/ 977 h 10000"/>
              <a:gd name="connsiteX78" fmla="*/ 6500 w 10000"/>
              <a:gd name="connsiteY78" fmla="*/ 1117 h 10000"/>
              <a:gd name="connsiteX79" fmla="*/ 6380 w 10000"/>
              <a:gd name="connsiteY79" fmla="*/ 1117 h 10000"/>
              <a:gd name="connsiteX80" fmla="*/ 6257 w 10000"/>
              <a:gd name="connsiteY80" fmla="*/ 1257 h 10000"/>
              <a:gd name="connsiteX81" fmla="*/ 6257 w 10000"/>
              <a:gd name="connsiteY81" fmla="*/ 1396 h 10000"/>
              <a:gd name="connsiteX82" fmla="*/ 6137 w 10000"/>
              <a:gd name="connsiteY82" fmla="*/ 1536 h 10000"/>
              <a:gd name="connsiteX83" fmla="*/ 6016 w 10000"/>
              <a:gd name="connsiteY83" fmla="*/ 1798 h 10000"/>
              <a:gd name="connsiteX84" fmla="*/ 5894 w 10000"/>
              <a:gd name="connsiteY84" fmla="*/ 2216 h 10000"/>
              <a:gd name="connsiteX85" fmla="*/ 5789 w 10000"/>
              <a:gd name="connsiteY85" fmla="*/ 2635 h 10000"/>
              <a:gd name="connsiteX86" fmla="*/ 5666 w 10000"/>
              <a:gd name="connsiteY86" fmla="*/ 3054 h 10000"/>
              <a:gd name="connsiteX87" fmla="*/ 5546 w 10000"/>
              <a:gd name="connsiteY87" fmla="*/ 3613 h 10000"/>
              <a:gd name="connsiteX88" fmla="*/ 5425 w 10000"/>
              <a:gd name="connsiteY88" fmla="*/ 4171 h 10000"/>
              <a:gd name="connsiteX89" fmla="*/ 5303 w 10000"/>
              <a:gd name="connsiteY89" fmla="*/ 4729 h 10000"/>
              <a:gd name="connsiteX90" fmla="*/ 5303 w 10000"/>
              <a:gd name="connsiteY90" fmla="*/ 5271 h 10000"/>
              <a:gd name="connsiteX91" fmla="*/ 5303 w 10000"/>
              <a:gd name="connsiteY91" fmla="*/ 5689 h 10000"/>
              <a:gd name="connsiteX92" fmla="*/ 5183 w 10000"/>
              <a:gd name="connsiteY92" fmla="*/ 6248 h 10000"/>
              <a:gd name="connsiteX93" fmla="*/ 5183 w 10000"/>
              <a:gd name="connsiteY93" fmla="*/ 6667 h 10000"/>
              <a:gd name="connsiteX94" fmla="*/ 5183 w 10000"/>
              <a:gd name="connsiteY94" fmla="*/ 6946 h 10000"/>
              <a:gd name="connsiteX95" fmla="*/ 5183 w 10000"/>
              <a:gd name="connsiteY95" fmla="*/ 7365 h 10000"/>
              <a:gd name="connsiteX96" fmla="*/ 5303 w 10000"/>
              <a:gd name="connsiteY96" fmla="*/ 7644 h 10000"/>
              <a:gd name="connsiteX97" fmla="*/ 5303 w 10000"/>
              <a:gd name="connsiteY97" fmla="*/ 7784 h 10000"/>
              <a:gd name="connsiteX98" fmla="*/ 5425 w 10000"/>
              <a:gd name="connsiteY98" fmla="*/ 8063 h 10000"/>
              <a:gd name="connsiteX99" fmla="*/ 5546 w 10000"/>
              <a:gd name="connsiteY99" fmla="*/ 8202 h 10000"/>
              <a:gd name="connsiteX100" fmla="*/ 5666 w 10000"/>
              <a:gd name="connsiteY100" fmla="*/ 8342 h 10000"/>
              <a:gd name="connsiteX101" fmla="*/ 6137 w 10000"/>
              <a:gd name="connsiteY101" fmla="*/ 8604 h 10000"/>
              <a:gd name="connsiteX102" fmla="*/ 6380 w 10000"/>
              <a:gd name="connsiteY102" fmla="*/ 8743 h 10000"/>
              <a:gd name="connsiteX103" fmla="*/ 6621 w 10000"/>
              <a:gd name="connsiteY103" fmla="*/ 8743 h 10000"/>
              <a:gd name="connsiteX104" fmla="*/ 6864 w 10000"/>
              <a:gd name="connsiteY104" fmla="*/ 8883 h 10000"/>
              <a:gd name="connsiteX105" fmla="*/ 7228 w 10000"/>
              <a:gd name="connsiteY105" fmla="*/ 8883 h 10000"/>
              <a:gd name="connsiteX106" fmla="*/ 7469 w 10000"/>
              <a:gd name="connsiteY106" fmla="*/ 8743 h 10000"/>
              <a:gd name="connsiteX107" fmla="*/ 7833 w 10000"/>
              <a:gd name="connsiteY107" fmla="*/ 8743 h 10000"/>
              <a:gd name="connsiteX108" fmla="*/ 8197 w 10000"/>
              <a:gd name="connsiteY108" fmla="*/ 8604 h 10000"/>
              <a:gd name="connsiteX109" fmla="*/ 8440 w 10000"/>
              <a:gd name="connsiteY109" fmla="*/ 8604 h 10000"/>
              <a:gd name="connsiteX110" fmla="*/ 8682 w 10000"/>
              <a:gd name="connsiteY110" fmla="*/ 8342 h 10000"/>
              <a:gd name="connsiteX111" fmla="*/ 8788 w 10000"/>
              <a:gd name="connsiteY111" fmla="*/ 8202 h 10000"/>
              <a:gd name="connsiteX112" fmla="*/ 8909 w 10000"/>
              <a:gd name="connsiteY112" fmla="*/ 7923 h 10000"/>
              <a:gd name="connsiteX113" fmla="*/ 9030 w 10000"/>
              <a:gd name="connsiteY113" fmla="*/ 7644 h 10000"/>
              <a:gd name="connsiteX114" fmla="*/ 9152 w 10000"/>
              <a:gd name="connsiteY114" fmla="*/ 7086 h 10000"/>
              <a:gd name="connsiteX115" fmla="*/ 9152 w 10000"/>
              <a:gd name="connsiteY115" fmla="*/ 6527 h 10000"/>
              <a:gd name="connsiteX116" fmla="*/ 9272 w 10000"/>
              <a:gd name="connsiteY116" fmla="*/ 6248 h 10000"/>
              <a:gd name="connsiteX117" fmla="*/ 9272 w 10000"/>
              <a:gd name="connsiteY117" fmla="*/ 5969 h 10000"/>
              <a:gd name="connsiteX118" fmla="*/ 9272 w 10000"/>
              <a:gd name="connsiteY118" fmla="*/ 5829 h 10000"/>
              <a:gd name="connsiteX119" fmla="*/ 9394 w 10000"/>
              <a:gd name="connsiteY119" fmla="*/ 5689 h 10000"/>
              <a:gd name="connsiteX120" fmla="*/ 9394 w 10000"/>
              <a:gd name="connsiteY120" fmla="*/ 5550 h 10000"/>
              <a:gd name="connsiteX121" fmla="*/ 9394 w 10000"/>
              <a:gd name="connsiteY121" fmla="*/ 5410 h 10000"/>
              <a:gd name="connsiteX122" fmla="*/ 9394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550 h 10000"/>
              <a:gd name="connsiteX126" fmla="*/ 9637 w 10000"/>
              <a:gd name="connsiteY126" fmla="*/ 5689 h 10000"/>
              <a:gd name="connsiteX127" fmla="*/ 9637 w 10000"/>
              <a:gd name="connsiteY127" fmla="*/ 5829 h 10000"/>
              <a:gd name="connsiteX128" fmla="*/ 9637 w 10000"/>
              <a:gd name="connsiteY128" fmla="*/ 6108 h 10000"/>
              <a:gd name="connsiteX129" fmla="*/ 9637 w 10000"/>
              <a:gd name="connsiteY129" fmla="*/ 6387 h 10000"/>
              <a:gd name="connsiteX130" fmla="*/ 9637 w 10000"/>
              <a:gd name="connsiteY130" fmla="*/ 6667 h 10000"/>
              <a:gd name="connsiteX131" fmla="*/ 9757 w 10000"/>
              <a:gd name="connsiteY131" fmla="*/ 7225 h 10000"/>
              <a:gd name="connsiteX132" fmla="*/ 9757 w 10000"/>
              <a:gd name="connsiteY132" fmla="*/ 7644 h 10000"/>
              <a:gd name="connsiteX133" fmla="*/ 9880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0 w 10000"/>
              <a:gd name="connsiteY138" fmla="*/ 8883 h 10000"/>
              <a:gd name="connsiteX139" fmla="*/ 9757 w 10000"/>
              <a:gd name="connsiteY139" fmla="*/ 9023 h 10000"/>
              <a:gd name="connsiteX140" fmla="*/ 9637 w 10000"/>
              <a:gd name="connsiteY140" fmla="*/ 9162 h 10000"/>
              <a:gd name="connsiteX141" fmla="*/ 9515 w 10000"/>
              <a:gd name="connsiteY141" fmla="*/ 9302 h 10000"/>
              <a:gd name="connsiteX142" fmla="*/ 9272 w 10000"/>
              <a:gd name="connsiteY142" fmla="*/ 9442 h 10000"/>
              <a:gd name="connsiteX143" fmla="*/ 8788 w 10000"/>
              <a:gd name="connsiteY143" fmla="*/ 9721 h 10000"/>
              <a:gd name="connsiteX144" fmla="*/ 8318 w 10000"/>
              <a:gd name="connsiteY144" fmla="*/ 9860 h 10000"/>
              <a:gd name="connsiteX145" fmla="*/ 7955 w 10000"/>
              <a:gd name="connsiteY145" fmla="*/ 9860 h 10000"/>
              <a:gd name="connsiteX146" fmla="*/ 7469 w 10000"/>
              <a:gd name="connsiteY146" fmla="*/ 10000 h 10000"/>
              <a:gd name="connsiteX147" fmla="*/ 7469 w 10000"/>
              <a:gd name="connsiteY147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0 w 10000"/>
              <a:gd name="connsiteY47" fmla="*/ 2496 h 10000"/>
              <a:gd name="connsiteX48" fmla="*/ 229 w 10000"/>
              <a:gd name="connsiteY48" fmla="*/ 2356 h 10000"/>
              <a:gd name="connsiteX49" fmla="*/ 592 w 10000"/>
              <a:gd name="connsiteY49" fmla="*/ 2356 h 10000"/>
              <a:gd name="connsiteX50" fmla="*/ 955 w 10000"/>
              <a:gd name="connsiteY50" fmla="*/ 2216 h 10000"/>
              <a:gd name="connsiteX51" fmla="*/ 1319 w 10000"/>
              <a:gd name="connsiteY51" fmla="*/ 2077 h 10000"/>
              <a:gd name="connsiteX52" fmla="*/ 1803 w 10000"/>
              <a:gd name="connsiteY52" fmla="*/ 1937 h 10000"/>
              <a:gd name="connsiteX53" fmla="*/ 2289 w 10000"/>
              <a:gd name="connsiteY53" fmla="*/ 1675 h 10000"/>
              <a:gd name="connsiteX54" fmla="*/ 2652 w 10000"/>
              <a:gd name="connsiteY54" fmla="*/ 1536 h 10000"/>
              <a:gd name="connsiteX55" fmla="*/ 3001 w 10000"/>
              <a:gd name="connsiteY55" fmla="*/ 1396 h 10000"/>
              <a:gd name="connsiteX56" fmla="*/ 3364 w 10000"/>
              <a:gd name="connsiteY56" fmla="*/ 1257 h 10000"/>
              <a:gd name="connsiteX57" fmla="*/ 3606 w 10000"/>
              <a:gd name="connsiteY57" fmla="*/ 1117 h 10000"/>
              <a:gd name="connsiteX58" fmla="*/ 3849 w 10000"/>
              <a:gd name="connsiteY58" fmla="*/ 1117 h 10000"/>
              <a:gd name="connsiteX59" fmla="*/ 4092 w 10000"/>
              <a:gd name="connsiteY59" fmla="*/ 977 h 10000"/>
              <a:gd name="connsiteX60" fmla="*/ 4334 w 10000"/>
              <a:gd name="connsiteY60" fmla="*/ 838 h 10000"/>
              <a:gd name="connsiteX61" fmla="*/ 4697 w 10000"/>
              <a:gd name="connsiteY61" fmla="*/ 698 h 10000"/>
              <a:gd name="connsiteX62" fmla="*/ 4941 w 10000"/>
              <a:gd name="connsiteY62" fmla="*/ 558 h 10000"/>
              <a:gd name="connsiteX63" fmla="*/ 5183 w 10000"/>
              <a:gd name="connsiteY63" fmla="*/ 419 h 10000"/>
              <a:gd name="connsiteX64" fmla="*/ 5303 w 10000"/>
              <a:gd name="connsiteY64" fmla="*/ 279 h 10000"/>
              <a:gd name="connsiteX65" fmla="*/ 5425 w 10000"/>
              <a:gd name="connsiteY65" fmla="*/ 140 h 10000"/>
              <a:gd name="connsiteX66" fmla="*/ 5425 w 10000"/>
              <a:gd name="connsiteY66" fmla="*/ 0 h 10000"/>
              <a:gd name="connsiteX67" fmla="*/ 5546 w 10000"/>
              <a:gd name="connsiteY67" fmla="*/ 0 h 10000"/>
              <a:gd name="connsiteX68" fmla="*/ 5666 w 10000"/>
              <a:gd name="connsiteY68" fmla="*/ 0 h 10000"/>
              <a:gd name="connsiteX69" fmla="*/ 5789 w 10000"/>
              <a:gd name="connsiteY69" fmla="*/ 0 h 10000"/>
              <a:gd name="connsiteX70" fmla="*/ 5894 w 10000"/>
              <a:gd name="connsiteY70" fmla="*/ 140 h 10000"/>
              <a:gd name="connsiteX71" fmla="*/ 6016 w 10000"/>
              <a:gd name="connsiteY71" fmla="*/ 140 h 10000"/>
              <a:gd name="connsiteX72" fmla="*/ 6137 w 10000"/>
              <a:gd name="connsiteY72" fmla="*/ 419 h 10000"/>
              <a:gd name="connsiteX73" fmla="*/ 6257 w 10000"/>
              <a:gd name="connsiteY73" fmla="*/ 558 h 10000"/>
              <a:gd name="connsiteX74" fmla="*/ 6380 w 10000"/>
              <a:gd name="connsiteY74" fmla="*/ 698 h 10000"/>
              <a:gd name="connsiteX75" fmla="*/ 6500 w 10000"/>
              <a:gd name="connsiteY75" fmla="*/ 838 h 10000"/>
              <a:gd name="connsiteX76" fmla="*/ 6500 w 10000"/>
              <a:gd name="connsiteY76" fmla="*/ 977 h 10000"/>
              <a:gd name="connsiteX77" fmla="*/ 6500 w 10000"/>
              <a:gd name="connsiteY77" fmla="*/ 1117 h 10000"/>
              <a:gd name="connsiteX78" fmla="*/ 6380 w 10000"/>
              <a:gd name="connsiteY78" fmla="*/ 1117 h 10000"/>
              <a:gd name="connsiteX79" fmla="*/ 6257 w 10000"/>
              <a:gd name="connsiteY79" fmla="*/ 1257 h 10000"/>
              <a:gd name="connsiteX80" fmla="*/ 6257 w 10000"/>
              <a:gd name="connsiteY80" fmla="*/ 1396 h 10000"/>
              <a:gd name="connsiteX81" fmla="*/ 6137 w 10000"/>
              <a:gd name="connsiteY81" fmla="*/ 1536 h 10000"/>
              <a:gd name="connsiteX82" fmla="*/ 6016 w 10000"/>
              <a:gd name="connsiteY82" fmla="*/ 1798 h 10000"/>
              <a:gd name="connsiteX83" fmla="*/ 5894 w 10000"/>
              <a:gd name="connsiteY83" fmla="*/ 2216 h 10000"/>
              <a:gd name="connsiteX84" fmla="*/ 5789 w 10000"/>
              <a:gd name="connsiteY84" fmla="*/ 2635 h 10000"/>
              <a:gd name="connsiteX85" fmla="*/ 5666 w 10000"/>
              <a:gd name="connsiteY85" fmla="*/ 3054 h 10000"/>
              <a:gd name="connsiteX86" fmla="*/ 5546 w 10000"/>
              <a:gd name="connsiteY86" fmla="*/ 3613 h 10000"/>
              <a:gd name="connsiteX87" fmla="*/ 5425 w 10000"/>
              <a:gd name="connsiteY87" fmla="*/ 4171 h 10000"/>
              <a:gd name="connsiteX88" fmla="*/ 5303 w 10000"/>
              <a:gd name="connsiteY88" fmla="*/ 4729 h 10000"/>
              <a:gd name="connsiteX89" fmla="*/ 5303 w 10000"/>
              <a:gd name="connsiteY89" fmla="*/ 5271 h 10000"/>
              <a:gd name="connsiteX90" fmla="*/ 5303 w 10000"/>
              <a:gd name="connsiteY90" fmla="*/ 5689 h 10000"/>
              <a:gd name="connsiteX91" fmla="*/ 5183 w 10000"/>
              <a:gd name="connsiteY91" fmla="*/ 6248 h 10000"/>
              <a:gd name="connsiteX92" fmla="*/ 5183 w 10000"/>
              <a:gd name="connsiteY92" fmla="*/ 6667 h 10000"/>
              <a:gd name="connsiteX93" fmla="*/ 5183 w 10000"/>
              <a:gd name="connsiteY93" fmla="*/ 6946 h 10000"/>
              <a:gd name="connsiteX94" fmla="*/ 5183 w 10000"/>
              <a:gd name="connsiteY94" fmla="*/ 7365 h 10000"/>
              <a:gd name="connsiteX95" fmla="*/ 5303 w 10000"/>
              <a:gd name="connsiteY95" fmla="*/ 7644 h 10000"/>
              <a:gd name="connsiteX96" fmla="*/ 5303 w 10000"/>
              <a:gd name="connsiteY96" fmla="*/ 7784 h 10000"/>
              <a:gd name="connsiteX97" fmla="*/ 5425 w 10000"/>
              <a:gd name="connsiteY97" fmla="*/ 8063 h 10000"/>
              <a:gd name="connsiteX98" fmla="*/ 5546 w 10000"/>
              <a:gd name="connsiteY98" fmla="*/ 8202 h 10000"/>
              <a:gd name="connsiteX99" fmla="*/ 5666 w 10000"/>
              <a:gd name="connsiteY99" fmla="*/ 8342 h 10000"/>
              <a:gd name="connsiteX100" fmla="*/ 6137 w 10000"/>
              <a:gd name="connsiteY100" fmla="*/ 8604 h 10000"/>
              <a:gd name="connsiteX101" fmla="*/ 6380 w 10000"/>
              <a:gd name="connsiteY101" fmla="*/ 8743 h 10000"/>
              <a:gd name="connsiteX102" fmla="*/ 6621 w 10000"/>
              <a:gd name="connsiteY102" fmla="*/ 8743 h 10000"/>
              <a:gd name="connsiteX103" fmla="*/ 6864 w 10000"/>
              <a:gd name="connsiteY103" fmla="*/ 8883 h 10000"/>
              <a:gd name="connsiteX104" fmla="*/ 7228 w 10000"/>
              <a:gd name="connsiteY104" fmla="*/ 8883 h 10000"/>
              <a:gd name="connsiteX105" fmla="*/ 7469 w 10000"/>
              <a:gd name="connsiteY105" fmla="*/ 8743 h 10000"/>
              <a:gd name="connsiteX106" fmla="*/ 7833 w 10000"/>
              <a:gd name="connsiteY106" fmla="*/ 8743 h 10000"/>
              <a:gd name="connsiteX107" fmla="*/ 8197 w 10000"/>
              <a:gd name="connsiteY107" fmla="*/ 8604 h 10000"/>
              <a:gd name="connsiteX108" fmla="*/ 8440 w 10000"/>
              <a:gd name="connsiteY108" fmla="*/ 8604 h 10000"/>
              <a:gd name="connsiteX109" fmla="*/ 8682 w 10000"/>
              <a:gd name="connsiteY109" fmla="*/ 8342 h 10000"/>
              <a:gd name="connsiteX110" fmla="*/ 8788 w 10000"/>
              <a:gd name="connsiteY110" fmla="*/ 8202 h 10000"/>
              <a:gd name="connsiteX111" fmla="*/ 8909 w 10000"/>
              <a:gd name="connsiteY111" fmla="*/ 7923 h 10000"/>
              <a:gd name="connsiteX112" fmla="*/ 9030 w 10000"/>
              <a:gd name="connsiteY112" fmla="*/ 7644 h 10000"/>
              <a:gd name="connsiteX113" fmla="*/ 9152 w 10000"/>
              <a:gd name="connsiteY113" fmla="*/ 7086 h 10000"/>
              <a:gd name="connsiteX114" fmla="*/ 9152 w 10000"/>
              <a:gd name="connsiteY114" fmla="*/ 6527 h 10000"/>
              <a:gd name="connsiteX115" fmla="*/ 9272 w 10000"/>
              <a:gd name="connsiteY115" fmla="*/ 6248 h 10000"/>
              <a:gd name="connsiteX116" fmla="*/ 9272 w 10000"/>
              <a:gd name="connsiteY116" fmla="*/ 5969 h 10000"/>
              <a:gd name="connsiteX117" fmla="*/ 9272 w 10000"/>
              <a:gd name="connsiteY117" fmla="*/ 5829 h 10000"/>
              <a:gd name="connsiteX118" fmla="*/ 9394 w 10000"/>
              <a:gd name="connsiteY118" fmla="*/ 5689 h 10000"/>
              <a:gd name="connsiteX119" fmla="*/ 9394 w 10000"/>
              <a:gd name="connsiteY119" fmla="*/ 5550 h 10000"/>
              <a:gd name="connsiteX120" fmla="*/ 9394 w 10000"/>
              <a:gd name="connsiteY120" fmla="*/ 5410 h 10000"/>
              <a:gd name="connsiteX121" fmla="*/ 9394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550 h 10000"/>
              <a:gd name="connsiteX125" fmla="*/ 9637 w 10000"/>
              <a:gd name="connsiteY125" fmla="*/ 5689 h 10000"/>
              <a:gd name="connsiteX126" fmla="*/ 9637 w 10000"/>
              <a:gd name="connsiteY126" fmla="*/ 5829 h 10000"/>
              <a:gd name="connsiteX127" fmla="*/ 9637 w 10000"/>
              <a:gd name="connsiteY127" fmla="*/ 6108 h 10000"/>
              <a:gd name="connsiteX128" fmla="*/ 9637 w 10000"/>
              <a:gd name="connsiteY128" fmla="*/ 6387 h 10000"/>
              <a:gd name="connsiteX129" fmla="*/ 9637 w 10000"/>
              <a:gd name="connsiteY129" fmla="*/ 6667 h 10000"/>
              <a:gd name="connsiteX130" fmla="*/ 9757 w 10000"/>
              <a:gd name="connsiteY130" fmla="*/ 7225 h 10000"/>
              <a:gd name="connsiteX131" fmla="*/ 9757 w 10000"/>
              <a:gd name="connsiteY131" fmla="*/ 7644 h 10000"/>
              <a:gd name="connsiteX132" fmla="*/ 9880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0 w 10000"/>
              <a:gd name="connsiteY137" fmla="*/ 8883 h 10000"/>
              <a:gd name="connsiteX138" fmla="*/ 9757 w 10000"/>
              <a:gd name="connsiteY138" fmla="*/ 9023 h 10000"/>
              <a:gd name="connsiteX139" fmla="*/ 9637 w 10000"/>
              <a:gd name="connsiteY139" fmla="*/ 9162 h 10000"/>
              <a:gd name="connsiteX140" fmla="*/ 9515 w 10000"/>
              <a:gd name="connsiteY140" fmla="*/ 9302 h 10000"/>
              <a:gd name="connsiteX141" fmla="*/ 9272 w 10000"/>
              <a:gd name="connsiteY141" fmla="*/ 9442 h 10000"/>
              <a:gd name="connsiteX142" fmla="*/ 8788 w 10000"/>
              <a:gd name="connsiteY142" fmla="*/ 9721 h 10000"/>
              <a:gd name="connsiteX143" fmla="*/ 8318 w 10000"/>
              <a:gd name="connsiteY143" fmla="*/ 9860 h 10000"/>
              <a:gd name="connsiteX144" fmla="*/ 7955 w 10000"/>
              <a:gd name="connsiteY144" fmla="*/ 9860 h 10000"/>
              <a:gd name="connsiteX145" fmla="*/ 7469 w 10000"/>
              <a:gd name="connsiteY145" fmla="*/ 10000 h 10000"/>
              <a:gd name="connsiteX146" fmla="*/ 7469 w 10000"/>
              <a:gd name="connsiteY146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0 w 10000"/>
              <a:gd name="connsiteY46" fmla="*/ 2496 h 10000"/>
              <a:gd name="connsiteX47" fmla="*/ 229 w 10000"/>
              <a:gd name="connsiteY47" fmla="*/ 2356 h 10000"/>
              <a:gd name="connsiteX48" fmla="*/ 592 w 10000"/>
              <a:gd name="connsiteY48" fmla="*/ 2356 h 10000"/>
              <a:gd name="connsiteX49" fmla="*/ 955 w 10000"/>
              <a:gd name="connsiteY49" fmla="*/ 2216 h 10000"/>
              <a:gd name="connsiteX50" fmla="*/ 1319 w 10000"/>
              <a:gd name="connsiteY50" fmla="*/ 2077 h 10000"/>
              <a:gd name="connsiteX51" fmla="*/ 1803 w 10000"/>
              <a:gd name="connsiteY51" fmla="*/ 1937 h 10000"/>
              <a:gd name="connsiteX52" fmla="*/ 2289 w 10000"/>
              <a:gd name="connsiteY52" fmla="*/ 1675 h 10000"/>
              <a:gd name="connsiteX53" fmla="*/ 2652 w 10000"/>
              <a:gd name="connsiteY53" fmla="*/ 1536 h 10000"/>
              <a:gd name="connsiteX54" fmla="*/ 3001 w 10000"/>
              <a:gd name="connsiteY54" fmla="*/ 1396 h 10000"/>
              <a:gd name="connsiteX55" fmla="*/ 3364 w 10000"/>
              <a:gd name="connsiteY55" fmla="*/ 1257 h 10000"/>
              <a:gd name="connsiteX56" fmla="*/ 3606 w 10000"/>
              <a:gd name="connsiteY56" fmla="*/ 1117 h 10000"/>
              <a:gd name="connsiteX57" fmla="*/ 3849 w 10000"/>
              <a:gd name="connsiteY57" fmla="*/ 1117 h 10000"/>
              <a:gd name="connsiteX58" fmla="*/ 4092 w 10000"/>
              <a:gd name="connsiteY58" fmla="*/ 977 h 10000"/>
              <a:gd name="connsiteX59" fmla="*/ 4334 w 10000"/>
              <a:gd name="connsiteY59" fmla="*/ 838 h 10000"/>
              <a:gd name="connsiteX60" fmla="*/ 4697 w 10000"/>
              <a:gd name="connsiteY60" fmla="*/ 698 h 10000"/>
              <a:gd name="connsiteX61" fmla="*/ 4941 w 10000"/>
              <a:gd name="connsiteY61" fmla="*/ 558 h 10000"/>
              <a:gd name="connsiteX62" fmla="*/ 5183 w 10000"/>
              <a:gd name="connsiteY62" fmla="*/ 419 h 10000"/>
              <a:gd name="connsiteX63" fmla="*/ 5303 w 10000"/>
              <a:gd name="connsiteY63" fmla="*/ 279 h 10000"/>
              <a:gd name="connsiteX64" fmla="*/ 5425 w 10000"/>
              <a:gd name="connsiteY64" fmla="*/ 140 h 10000"/>
              <a:gd name="connsiteX65" fmla="*/ 5425 w 10000"/>
              <a:gd name="connsiteY65" fmla="*/ 0 h 10000"/>
              <a:gd name="connsiteX66" fmla="*/ 5546 w 10000"/>
              <a:gd name="connsiteY66" fmla="*/ 0 h 10000"/>
              <a:gd name="connsiteX67" fmla="*/ 5666 w 10000"/>
              <a:gd name="connsiteY67" fmla="*/ 0 h 10000"/>
              <a:gd name="connsiteX68" fmla="*/ 5789 w 10000"/>
              <a:gd name="connsiteY68" fmla="*/ 0 h 10000"/>
              <a:gd name="connsiteX69" fmla="*/ 5894 w 10000"/>
              <a:gd name="connsiteY69" fmla="*/ 140 h 10000"/>
              <a:gd name="connsiteX70" fmla="*/ 6016 w 10000"/>
              <a:gd name="connsiteY70" fmla="*/ 140 h 10000"/>
              <a:gd name="connsiteX71" fmla="*/ 6137 w 10000"/>
              <a:gd name="connsiteY71" fmla="*/ 419 h 10000"/>
              <a:gd name="connsiteX72" fmla="*/ 6257 w 10000"/>
              <a:gd name="connsiteY72" fmla="*/ 558 h 10000"/>
              <a:gd name="connsiteX73" fmla="*/ 6380 w 10000"/>
              <a:gd name="connsiteY73" fmla="*/ 698 h 10000"/>
              <a:gd name="connsiteX74" fmla="*/ 6500 w 10000"/>
              <a:gd name="connsiteY74" fmla="*/ 838 h 10000"/>
              <a:gd name="connsiteX75" fmla="*/ 6500 w 10000"/>
              <a:gd name="connsiteY75" fmla="*/ 977 h 10000"/>
              <a:gd name="connsiteX76" fmla="*/ 6500 w 10000"/>
              <a:gd name="connsiteY76" fmla="*/ 1117 h 10000"/>
              <a:gd name="connsiteX77" fmla="*/ 6380 w 10000"/>
              <a:gd name="connsiteY77" fmla="*/ 1117 h 10000"/>
              <a:gd name="connsiteX78" fmla="*/ 6257 w 10000"/>
              <a:gd name="connsiteY78" fmla="*/ 1257 h 10000"/>
              <a:gd name="connsiteX79" fmla="*/ 6257 w 10000"/>
              <a:gd name="connsiteY79" fmla="*/ 1396 h 10000"/>
              <a:gd name="connsiteX80" fmla="*/ 6137 w 10000"/>
              <a:gd name="connsiteY80" fmla="*/ 1536 h 10000"/>
              <a:gd name="connsiteX81" fmla="*/ 6016 w 10000"/>
              <a:gd name="connsiteY81" fmla="*/ 1798 h 10000"/>
              <a:gd name="connsiteX82" fmla="*/ 5894 w 10000"/>
              <a:gd name="connsiteY82" fmla="*/ 2216 h 10000"/>
              <a:gd name="connsiteX83" fmla="*/ 5789 w 10000"/>
              <a:gd name="connsiteY83" fmla="*/ 2635 h 10000"/>
              <a:gd name="connsiteX84" fmla="*/ 5666 w 10000"/>
              <a:gd name="connsiteY84" fmla="*/ 3054 h 10000"/>
              <a:gd name="connsiteX85" fmla="*/ 5546 w 10000"/>
              <a:gd name="connsiteY85" fmla="*/ 3613 h 10000"/>
              <a:gd name="connsiteX86" fmla="*/ 5425 w 10000"/>
              <a:gd name="connsiteY86" fmla="*/ 4171 h 10000"/>
              <a:gd name="connsiteX87" fmla="*/ 5303 w 10000"/>
              <a:gd name="connsiteY87" fmla="*/ 4729 h 10000"/>
              <a:gd name="connsiteX88" fmla="*/ 5303 w 10000"/>
              <a:gd name="connsiteY88" fmla="*/ 5271 h 10000"/>
              <a:gd name="connsiteX89" fmla="*/ 5303 w 10000"/>
              <a:gd name="connsiteY89" fmla="*/ 5689 h 10000"/>
              <a:gd name="connsiteX90" fmla="*/ 5183 w 10000"/>
              <a:gd name="connsiteY90" fmla="*/ 6248 h 10000"/>
              <a:gd name="connsiteX91" fmla="*/ 5183 w 10000"/>
              <a:gd name="connsiteY91" fmla="*/ 6667 h 10000"/>
              <a:gd name="connsiteX92" fmla="*/ 5183 w 10000"/>
              <a:gd name="connsiteY92" fmla="*/ 6946 h 10000"/>
              <a:gd name="connsiteX93" fmla="*/ 5183 w 10000"/>
              <a:gd name="connsiteY93" fmla="*/ 7365 h 10000"/>
              <a:gd name="connsiteX94" fmla="*/ 5303 w 10000"/>
              <a:gd name="connsiteY94" fmla="*/ 7644 h 10000"/>
              <a:gd name="connsiteX95" fmla="*/ 5303 w 10000"/>
              <a:gd name="connsiteY95" fmla="*/ 7784 h 10000"/>
              <a:gd name="connsiteX96" fmla="*/ 5425 w 10000"/>
              <a:gd name="connsiteY96" fmla="*/ 8063 h 10000"/>
              <a:gd name="connsiteX97" fmla="*/ 5546 w 10000"/>
              <a:gd name="connsiteY97" fmla="*/ 8202 h 10000"/>
              <a:gd name="connsiteX98" fmla="*/ 5666 w 10000"/>
              <a:gd name="connsiteY98" fmla="*/ 8342 h 10000"/>
              <a:gd name="connsiteX99" fmla="*/ 6137 w 10000"/>
              <a:gd name="connsiteY99" fmla="*/ 8604 h 10000"/>
              <a:gd name="connsiteX100" fmla="*/ 6380 w 10000"/>
              <a:gd name="connsiteY100" fmla="*/ 8743 h 10000"/>
              <a:gd name="connsiteX101" fmla="*/ 6621 w 10000"/>
              <a:gd name="connsiteY101" fmla="*/ 8743 h 10000"/>
              <a:gd name="connsiteX102" fmla="*/ 6864 w 10000"/>
              <a:gd name="connsiteY102" fmla="*/ 8883 h 10000"/>
              <a:gd name="connsiteX103" fmla="*/ 7228 w 10000"/>
              <a:gd name="connsiteY103" fmla="*/ 8883 h 10000"/>
              <a:gd name="connsiteX104" fmla="*/ 7469 w 10000"/>
              <a:gd name="connsiteY104" fmla="*/ 8743 h 10000"/>
              <a:gd name="connsiteX105" fmla="*/ 7833 w 10000"/>
              <a:gd name="connsiteY105" fmla="*/ 8743 h 10000"/>
              <a:gd name="connsiteX106" fmla="*/ 8197 w 10000"/>
              <a:gd name="connsiteY106" fmla="*/ 8604 h 10000"/>
              <a:gd name="connsiteX107" fmla="*/ 8440 w 10000"/>
              <a:gd name="connsiteY107" fmla="*/ 8604 h 10000"/>
              <a:gd name="connsiteX108" fmla="*/ 8682 w 10000"/>
              <a:gd name="connsiteY108" fmla="*/ 8342 h 10000"/>
              <a:gd name="connsiteX109" fmla="*/ 8788 w 10000"/>
              <a:gd name="connsiteY109" fmla="*/ 8202 h 10000"/>
              <a:gd name="connsiteX110" fmla="*/ 8909 w 10000"/>
              <a:gd name="connsiteY110" fmla="*/ 7923 h 10000"/>
              <a:gd name="connsiteX111" fmla="*/ 9030 w 10000"/>
              <a:gd name="connsiteY111" fmla="*/ 7644 h 10000"/>
              <a:gd name="connsiteX112" fmla="*/ 9152 w 10000"/>
              <a:gd name="connsiteY112" fmla="*/ 7086 h 10000"/>
              <a:gd name="connsiteX113" fmla="*/ 9152 w 10000"/>
              <a:gd name="connsiteY113" fmla="*/ 6527 h 10000"/>
              <a:gd name="connsiteX114" fmla="*/ 9272 w 10000"/>
              <a:gd name="connsiteY114" fmla="*/ 6248 h 10000"/>
              <a:gd name="connsiteX115" fmla="*/ 9272 w 10000"/>
              <a:gd name="connsiteY115" fmla="*/ 5969 h 10000"/>
              <a:gd name="connsiteX116" fmla="*/ 9272 w 10000"/>
              <a:gd name="connsiteY116" fmla="*/ 5829 h 10000"/>
              <a:gd name="connsiteX117" fmla="*/ 9394 w 10000"/>
              <a:gd name="connsiteY117" fmla="*/ 5689 h 10000"/>
              <a:gd name="connsiteX118" fmla="*/ 9394 w 10000"/>
              <a:gd name="connsiteY118" fmla="*/ 5550 h 10000"/>
              <a:gd name="connsiteX119" fmla="*/ 9394 w 10000"/>
              <a:gd name="connsiteY119" fmla="*/ 5410 h 10000"/>
              <a:gd name="connsiteX120" fmla="*/ 9394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550 h 10000"/>
              <a:gd name="connsiteX124" fmla="*/ 9637 w 10000"/>
              <a:gd name="connsiteY124" fmla="*/ 5689 h 10000"/>
              <a:gd name="connsiteX125" fmla="*/ 9637 w 10000"/>
              <a:gd name="connsiteY125" fmla="*/ 5829 h 10000"/>
              <a:gd name="connsiteX126" fmla="*/ 9637 w 10000"/>
              <a:gd name="connsiteY126" fmla="*/ 6108 h 10000"/>
              <a:gd name="connsiteX127" fmla="*/ 9637 w 10000"/>
              <a:gd name="connsiteY127" fmla="*/ 6387 h 10000"/>
              <a:gd name="connsiteX128" fmla="*/ 9637 w 10000"/>
              <a:gd name="connsiteY128" fmla="*/ 6667 h 10000"/>
              <a:gd name="connsiteX129" fmla="*/ 9757 w 10000"/>
              <a:gd name="connsiteY129" fmla="*/ 7225 h 10000"/>
              <a:gd name="connsiteX130" fmla="*/ 9757 w 10000"/>
              <a:gd name="connsiteY130" fmla="*/ 7644 h 10000"/>
              <a:gd name="connsiteX131" fmla="*/ 9880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0 w 10000"/>
              <a:gd name="connsiteY136" fmla="*/ 8883 h 10000"/>
              <a:gd name="connsiteX137" fmla="*/ 9757 w 10000"/>
              <a:gd name="connsiteY137" fmla="*/ 9023 h 10000"/>
              <a:gd name="connsiteX138" fmla="*/ 9637 w 10000"/>
              <a:gd name="connsiteY138" fmla="*/ 9162 h 10000"/>
              <a:gd name="connsiteX139" fmla="*/ 9515 w 10000"/>
              <a:gd name="connsiteY139" fmla="*/ 9302 h 10000"/>
              <a:gd name="connsiteX140" fmla="*/ 9272 w 10000"/>
              <a:gd name="connsiteY140" fmla="*/ 9442 h 10000"/>
              <a:gd name="connsiteX141" fmla="*/ 8788 w 10000"/>
              <a:gd name="connsiteY141" fmla="*/ 9721 h 10000"/>
              <a:gd name="connsiteX142" fmla="*/ 8318 w 10000"/>
              <a:gd name="connsiteY142" fmla="*/ 9860 h 10000"/>
              <a:gd name="connsiteX143" fmla="*/ 7955 w 10000"/>
              <a:gd name="connsiteY143" fmla="*/ 9860 h 10000"/>
              <a:gd name="connsiteX144" fmla="*/ 7469 w 10000"/>
              <a:gd name="connsiteY144" fmla="*/ 10000 h 10000"/>
              <a:gd name="connsiteX145" fmla="*/ 7469 w 10000"/>
              <a:gd name="connsiteY145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0 w 10000"/>
              <a:gd name="connsiteY45" fmla="*/ 2496 h 10000"/>
              <a:gd name="connsiteX46" fmla="*/ 229 w 10000"/>
              <a:gd name="connsiteY46" fmla="*/ 2356 h 10000"/>
              <a:gd name="connsiteX47" fmla="*/ 592 w 10000"/>
              <a:gd name="connsiteY47" fmla="*/ 2356 h 10000"/>
              <a:gd name="connsiteX48" fmla="*/ 955 w 10000"/>
              <a:gd name="connsiteY48" fmla="*/ 2216 h 10000"/>
              <a:gd name="connsiteX49" fmla="*/ 1319 w 10000"/>
              <a:gd name="connsiteY49" fmla="*/ 2077 h 10000"/>
              <a:gd name="connsiteX50" fmla="*/ 1803 w 10000"/>
              <a:gd name="connsiteY50" fmla="*/ 1937 h 10000"/>
              <a:gd name="connsiteX51" fmla="*/ 2289 w 10000"/>
              <a:gd name="connsiteY51" fmla="*/ 1675 h 10000"/>
              <a:gd name="connsiteX52" fmla="*/ 2652 w 10000"/>
              <a:gd name="connsiteY52" fmla="*/ 1536 h 10000"/>
              <a:gd name="connsiteX53" fmla="*/ 3001 w 10000"/>
              <a:gd name="connsiteY53" fmla="*/ 1396 h 10000"/>
              <a:gd name="connsiteX54" fmla="*/ 3364 w 10000"/>
              <a:gd name="connsiteY54" fmla="*/ 1257 h 10000"/>
              <a:gd name="connsiteX55" fmla="*/ 3606 w 10000"/>
              <a:gd name="connsiteY55" fmla="*/ 1117 h 10000"/>
              <a:gd name="connsiteX56" fmla="*/ 3849 w 10000"/>
              <a:gd name="connsiteY56" fmla="*/ 1117 h 10000"/>
              <a:gd name="connsiteX57" fmla="*/ 4092 w 10000"/>
              <a:gd name="connsiteY57" fmla="*/ 977 h 10000"/>
              <a:gd name="connsiteX58" fmla="*/ 4334 w 10000"/>
              <a:gd name="connsiteY58" fmla="*/ 838 h 10000"/>
              <a:gd name="connsiteX59" fmla="*/ 4697 w 10000"/>
              <a:gd name="connsiteY59" fmla="*/ 698 h 10000"/>
              <a:gd name="connsiteX60" fmla="*/ 4941 w 10000"/>
              <a:gd name="connsiteY60" fmla="*/ 558 h 10000"/>
              <a:gd name="connsiteX61" fmla="*/ 5183 w 10000"/>
              <a:gd name="connsiteY61" fmla="*/ 419 h 10000"/>
              <a:gd name="connsiteX62" fmla="*/ 5303 w 10000"/>
              <a:gd name="connsiteY62" fmla="*/ 279 h 10000"/>
              <a:gd name="connsiteX63" fmla="*/ 5425 w 10000"/>
              <a:gd name="connsiteY63" fmla="*/ 140 h 10000"/>
              <a:gd name="connsiteX64" fmla="*/ 5425 w 10000"/>
              <a:gd name="connsiteY64" fmla="*/ 0 h 10000"/>
              <a:gd name="connsiteX65" fmla="*/ 5546 w 10000"/>
              <a:gd name="connsiteY65" fmla="*/ 0 h 10000"/>
              <a:gd name="connsiteX66" fmla="*/ 5666 w 10000"/>
              <a:gd name="connsiteY66" fmla="*/ 0 h 10000"/>
              <a:gd name="connsiteX67" fmla="*/ 5789 w 10000"/>
              <a:gd name="connsiteY67" fmla="*/ 0 h 10000"/>
              <a:gd name="connsiteX68" fmla="*/ 5894 w 10000"/>
              <a:gd name="connsiteY68" fmla="*/ 140 h 10000"/>
              <a:gd name="connsiteX69" fmla="*/ 6016 w 10000"/>
              <a:gd name="connsiteY69" fmla="*/ 140 h 10000"/>
              <a:gd name="connsiteX70" fmla="*/ 6137 w 10000"/>
              <a:gd name="connsiteY70" fmla="*/ 419 h 10000"/>
              <a:gd name="connsiteX71" fmla="*/ 6257 w 10000"/>
              <a:gd name="connsiteY71" fmla="*/ 558 h 10000"/>
              <a:gd name="connsiteX72" fmla="*/ 6380 w 10000"/>
              <a:gd name="connsiteY72" fmla="*/ 698 h 10000"/>
              <a:gd name="connsiteX73" fmla="*/ 6500 w 10000"/>
              <a:gd name="connsiteY73" fmla="*/ 838 h 10000"/>
              <a:gd name="connsiteX74" fmla="*/ 6500 w 10000"/>
              <a:gd name="connsiteY74" fmla="*/ 977 h 10000"/>
              <a:gd name="connsiteX75" fmla="*/ 6500 w 10000"/>
              <a:gd name="connsiteY75" fmla="*/ 1117 h 10000"/>
              <a:gd name="connsiteX76" fmla="*/ 6380 w 10000"/>
              <a:gd name="connsiteY76" fmla="*/ 1117 h 10000"/>
              <a:gd name="connsiteX77" fmla="*/ 6257 w 10000"/>
              <a:gd name="connsiteY77" fmla="*/ 1257 h 10000"/>
              <a:gd name="connsiteX78" fmla="*/ 6257 w 10000"/>
              <a:gd name="connsiteY78" fmla="*/ 1396 h 10000"/>
              <a:gd name="connsiteX79" fmla="*/ 6137 w 10000"/>
              <a:gd name="connsiteY79" fmla="*/ 1536 h 10000"/>
              <a:gd name="connsiteX80" fmla="*/ 6016 w 10000"/>
              <a:gd name="connsiteY80" fmla="*/ 1798 h 10000"/>
              <a:gd name="connsiteX81" fmla="*/ 5894 w 10000"/>
              <a:gd name="connsiteY81" fmla="*/ 2216 h 10000"/>
              <a:gd name="connsiteX82" fmla="*/ 5789 w 10000"/>
              <a:gd name="connsiteY82" fmla="*/ 2635 h 10000"/>
              <a:gd name="connsiteX83" fmla="*/ 5666 w 10000"/>
              <a:gd name="connsiteY83" fmla="*/ 3054 h 10000"/>
              <a:gd name="connsiteX84" fmla="*/ 5546 w 10000"/>
              <a:gd name="connsiteY84" fmla="*/ 3613 h 10000"/>
              <a:gd name="connsiteX85" fmla="*/ 5425 w 10000"/>
              <a:gd name="connsiteY85" fmla="*/ 4171 h 10000"/>
              <a:gd name="connsiteX86" fmla="*/ 5303 w 10000"/>
              <a:gd name="connsiteY86" fmla="*/ 4729 h 10000"/>
              <a:gd name="connsiteX87" fmla="*/ 5303 w 10000"/>
              <a:gd name="connsiteY87" fmla="*/ 5271 h 10000"/>
              <a:gd name="connsiteX88" fmla="*/ 5303 w 10000"/>
              <a:gd name="connsiteY88" fmla="*/ 5689 h 10000"/>
              <a:gd name="connsiteX89" fmla="*/ 5183 w 10000"/>
              <a:gd name="connsiteY89" fmla="*/ 6248 h 10000"/>
              <a:gd name="connsiteX90" fmla="*/ 5183 w 10000"/>
              <a:gd name="connsiteY90" fmla="*/ 6667 h 10000"/>
              <a:gd name="connsiteX91" fmla="*/ 5183 w 10000"/>
              <a:gd name="connsiteY91" fmla="*/ 6946 h 10000"/>
              <a:gd name="connsiteX92" fmla="*/ 5183 w 10000"/>
              <a:gd name="connsiteY92" fmla="*/ 7365 h 10000"/>
              <a:gd name="connsiteX93" fmla="*/ 5303 w 10000"/>
              <a:gd name="connsiteY93" fmla="*/ 7644 h 10000"/>
              <a:gd name="connsiteX94" fmla="*/ 5303 w 10000"/>
              <a:gd name="connsiteY94" fmla="*/ 7784 h 10000"/>
              <a:gd name="connsiteX95" fmla="*/ 5425 w 10000"/>
              <a:gd name="connsiteY95" fmla="*/ 8063 h 10000"/>
              <a:gd name="connsiteX96" fmla="*/ 5546 w 10000"/>
              <a:gd name="connsiteY96" fmla="*/ 8202 h 10000"/>
              <a:gd name="connsiteX97" fmla="*/ 5666 w 10000"/>
              <a:gd name="connsiteY97" fmla="*/ 8342 h 10000"/>
              <a:gd name="connsiteX98" fmla="*/ 6137 w 10000"/>
              <a:gd name="connsiteY98" fmla="*/ 8604 h 10000"/>
              <a:gd name="connsiteX99" fmla="*/ 6380 w 10000"/>
              <a:gd name="connsiteY99" fmla="*/ 8743 h 10000"/>
              <a:gd name="connsiteX100" fmla="*/ 6621 w 10000"/>
              <a:gd name="connsiteY100" fmla="*/ 8743 h 10000"/>
              <a:gd name="connsiteX101" fmla="*/ 6864 w 10000"/>
              <a:gd name="connsiteY101" fmla="*/ 8883 h 10000"/>
              <a:gd name="connsiteX102" fmla="*/ 7228 w 10000"/>
              <a:gd name="connsiteY102" fmla="*/ 8883 h 10000"/>
              <a:gd name="connsiteX103" fmla="*/ 7469 w 10000"/>
              <a:gd name="connsiteY103" fmla="*/ 8743 h 10000"/>
              <a:gd name="connsiteX104" fmla="*/ 7833 w 10000"/>
              <a:gd name="connsiteY104" fmla="*/ 8743 h 10000"/>
              <a:gd name="connsiteX105" fmla="*/ 8197 w 10000"/>
              <a:gd name="connsiteY105" fmla="*/ 8604 h 10000"/>
              <a:gd name="connsiteX106" fmla="*/ 8440 w 10000"/>
              <a:gd name="connsiteY106" fmla="*/ 8604 h 10000"/>
              <a:gd name="connsiteX107" fmla="*/ 8682 w 10000"/>
              <a:gd name="connsiteY107" fmla="*/ 8342 h 10000"/>
              <a:gd name="connsiteX108" fmla="*/ 8788 w 10000"/>
              <a:gd name="connsiteY108" fmla="*/ 8202 h 10000"/>
              <a:gd name="connsiteX109" fmla="*/ 8909 w 10000"/>
              <a:gd name="connsiteY109" fmla="*/ 7923 h 10000"/>
              <a:gd name="connsiteX110" fmla="*/ 9030 w 10000"/>
              <a:gd name="connsiteY110" fmla="*/ 7644 h 10000"/>
              <a:gd name="connsiteX111" fmla="*/ 9152 w 10000"/>
              <a:gd name="connsiteY111" fmla="*/ 7086 h 10000"/>
              <a:gd name="connsiteX112" fmla="*/ 9152 w 10000"/>
              <a:gd name="connsiteY112" fmla="*/ 6527 h 10000"/>
              <a:gd name="connsiteX113" fmla="*/ 9272 w 10000"/>
              <a:gd name="connsiteY113" fmla="*/ 6248 h 10000"/>
              <a:gd name="connsiteX114" fmla="*/ 9272 w 10000"/>
              <a:gd name="connsiteY114" fmla="*/ 5969 h 10000"/>
              <a:gd name="connsiteX115" fmla="*/ 9272 w 10000"/>
              <a:gd name="connsiteY115" fmla="*/ 5829 h 10000"/>
              <a:gd name="connsiteX116" fmla="*/ 9394 w 10000"/>
              <a:gd name="connsiteY116" fmla="*/ 5689 h 10000"/>
              <a:gd name="connsiteX117" fmla="*/ 9394 w 10000"/>
              <a:gd name="connsiteY117" fmla="*/ 5550 h 10000"/>
              <a:gd name="connsiteX118" fmla="*/ 9394 w 10000"/>
              <a:gd name="connsiteY118" fmla="*/ 5410 h 10000"/>
              <a:gd name="connsiteX119" fmla="*/ 9394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550 h 10000"/>
              <a:gd name="connsiteX123" fmla="*/ 9637 w 10000"/>
              <a:gd name="connsiteY123" fmla="*/ 5689 h 10000"/>
              <a:gd name="connsiteX124" fmla="*/ 9637 w 10000"/>
              <a:gd name="connsiteY124" fmla="*/ 5829 h 10000"/>
              <a:gd name="connsiteX125" fmla="*/ 9637 w 10000"/>
              <a:gd name="connsiteY125" fmla="*/ 6108 h 10000"/>
              <a:gd name="connsiteX126" fmla="*/ 9637 w 10000"/>
              <a:gd name="connsiteY126" fmla="*/ 6387 h 10000"/>
              <a:gd name="connsiteX127" fmla="*/ 9637 w 10000"/>
              <a:gd name="connsiteY127" fmla="*/ 6667 h 10000"/>
              <a:gd name="connsiteX128" fmla="*/ 9757 w 10000"/>
              <a:gd name="connsiteY128" fmla="*/ 7225 h 10000"/>
              <a:gd name="connsiteX129" fmla="*/ 9757 w 10000"/>
              <a:gd name="connsiteY129" fmla="*/ 7644 h 10000"/>
              <a:gd name="connsiteX130" fmla="*/ 9880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0 w 10000"/>
              <a:gd name="connsiteY135" fmla="*/ 8883 h 10000"/>
              <a:gd name="connsiteX136" fmla="*/ 9757 w 10000"/>
              <a:gd name="connsiteY136" fmla="*/ 9023 h 10000"/>
              <a:gd name="connsiteX137" fmla="*/ 9637 w 10000"/>
              <a:gd name="connsiteY137" fmla="*/ 9162 h 10000"/>
              <a:gd name="connsiteX138" fmla="*/ 9515 w 10000"/>
              <a:gd name="connsiteY138" fmla="*/ 9302 h 10000"/>
              <a:gd name="connsiteX139" fmla="*/ 9272 w 10000"/>
              <a:gd name="connsiteY139" fmla="*/ 9442 h 10000"/>
              <a:gd name="connsiteX140" fmla="*/ 8788 w 10000"/>
              <a:gd name="connsiteY140" fmla="*/ 9721 h 10000"/>
              <a:gd name="connsiteX141" fmla="*/ 8318 w 10000"/>
              <a:gd name="connsiteY141" fmla="*/ 9860 h 10000"/>
              <a:gd name="connsiteX142" fmla="*/ 7955 w 10000"/>
              <a:gd name="connsiteY142" fmla="*/ 9860 h 10000"/>
              <a:gd name="connsiteX143" fmla="*/ 7469 w 10000"/>
              <a:gd name="connsiteY143" fmla="*/ 10000 h 10000"/>
              <a:gd name="connsiteX144" fmla="*/ 7469 w 10000"/>
              <a:gd name="connsiteY144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0 w 10000"/>
              <a:gd name="connsiteY44" fmla="*/ 2496 h 10000"/>
              <a:gd name="connsiteX45" fmla="*/ 229 w 10000"/>
              <a:gd name="connsiteY45" fmla="*/ 2356 h 10000"/>
              <a:gd name="connsiteX46" fmla="*/ 592 w 10000"/>
              <a:gd name="connsiteY46" fmla="*/ 2356 h 10000"/>
              <a:gd name="connsiteX47" fmla="*/ 955 w 10000"/>
              <a:gd name="connsiteY47" fmla="*/ 2216 h 10000"/>
              <a:gd name="connsiteX48" fmla="*/ 1319 w 10000"/>
              <a:gd name="connsiteY48" fmla="*/ 2077 h 10000"/>
              <a:gd name="connsiteX49" fmla="*/ 1803 w 10000"/>
              <a:gd name="connsiteY49" fmla="*/ 1937 h 10000"/>
              <a:gd name="connsiteX50" fmla="*/ 2289 w 10000"/>
              <a:gd name="connsiteY50" fmla="*/ 1675 h 10000"/>
              <a:gd name="connsiteX51" fmla="*/ 2652 w 10000"/>
              <a:gd name="connsiteY51" fmla="*/ 1536 h 10000"/>
              <a:gd name="connsiteX52" fmla="*/ 3001 w 10000"/>
              <a:gd name="connsiteY52" fmla="*/ 1396 h 10000"/>
              <a:gd name="connsiteX53" fmla="*/ 3364 w 10000"/>
              <a:gd name="connsiteY53" fmla="*/ 1257 h 10000"/>
              <a:gd name="connsiteX54" fmla="*/ 3606 w 10000"/>
              <a:gd name="connsiteY54" fmla="*/ 1117 h 10000"/>
              <a:gd name="connsiteX55" fmla="*/ 3849 w 10000"/>
              <a:gd name="connsiteY55" fmla="*/ 1117 h 10000"/>
              <a:gd name="connsiteX56" fmla="*/ 4092 w 10000"/>
              <a:gd name="connsiteY56" fmla="*/ 977 h 10000"/>
              <a:gd name="connsiteX57" fmla="*/ 4334 w 10000"/>
              <a:gd name="connsiteY57" fmla="*/ 838 h 10000"/>
              <a:gd name="connsiteX58" fmla="*/ 4697 w 10000"/>
              <a:gd name="connsiteY58" fmla="*/ 698 h 10000"/>
              <a:gd name="connsiteX59" fmla="*/ 4941 w 10000"/>
              <a:gd name="connsiteY59" fmla="*/ 558 h 10000"/>
              <a:gd name="connsiteX60" fmla="*/ 5183 w 10000"/>
              <a:gd name="connsiteY60" fmla="*/ 419 h 10000"/>
              <a:gd name="connsiteX61" fmla="*/ 5303 w 10000"/>
              <a:gd name="connsiteY61" fmla="*/ 279 h 10000"/>
              <a:gd name="connsiteX62" fmla="*/ 5425 w 10000"/>
              <a:gd name="connsiteY62" fmla="*/ 140 h 10000"/>
              <a:gd name="connsiteX63" fmla="*/ 5425 w 10000"/>
              <a:gd name="connsiteY63" fmla="*/ 0 h 10000"/>
              <a:gd name="connsiteX64" fmla="*/ 5546 w 10000"/>
              <a:gd name="connsiteY64" fmla="*/ 0 h 10000"/>
              <a:gd name="connsiteX65" fmla="*/ 5666 w 10000"/>
              <a:gd name="connsiteY65" fmla="*/ 0 h 10000"/>
              <a:gd name="connsiteX66" fmla="*/ 5789 w 10000"/>
              <a:gd name="connsiteY66" fmla="*/ 0 h 10000"/>
              <a:gd name="connsiteX67" fmla="*/ 5894 w 10000"/>
              <a:gd name="connsiteY67" fmla="*/ 140 h 10000"/>
              <a:gd name="connsiteX68" fmla="*/ 6016 w 10000"/>
              <a:gd name="connsiteY68" fmla="*/ 140 h 10000"/>
              <a:gd name="connsiteX69" fmla="*/ 6137 w 10000"/>
              <a:gd name="connsiteY69" fmla="*/ 419 h 10000"/>
              <a:gd name="connsiteX70" fmla="*/ 6257 w 10000"/>
              <a:gd name="connsiteY70" fmla="*/ 558 h 10000"/>
              <a:gd name="connsiteX71" fmla="*/ 6380 w 10000"/>
              <a:gd name="connsiteY71" fmla="*/ 698 h 10000"/>
              <a:gd name="connsiteX72" fmla="*/ 6500 w 10000"/>
              <a:gd name="connsiteY72" fmla="*/ 838 h 10000"/>
              <a:gd name="connsiteX73" fmla="*/ 6500 w 10000"/>
              <a:gd name="connsiteY73" fmla="*/ 977 h 10000"/>
              <a:gd name="connsiteX74" fmla="*/ 6500 w 10000"/>
              <a:gd name="connsiteY74" fmla="*/ 1117 h 10000"/>
              <a:gd name="connsiteX75" fmla="*/ 6380 w 10000"/>
              <a:gd name="connsiteY75" fmla="*/ 1117 h 10000"/>
              <a:gd name="connsiteX76" fmla="*/ 6257 w 10000"/>
              <a:gd name="connsiteY76" fmla="*/ 1257 h 10000"/>
              <a:gd name="connsiteX77" fmla="*/ 6257 w 10000"/>
              <a:gd name="connsiteY77" fmla="*/ 1396 h 10000"/>
              <a:gd name="connsiteX78" fmla="*/ 6137 w 10000"/>
              <a:gd name="connsiteY78" fmla="*/ 1536 h 10000"/>
              <a:gd name="connsiteX79" fmla="*/ 6016 w 10000"/>
              <a:gd name="connsiteY79" fmla="*/ 1798 h 10000"/>
              <a:gd name="connsiteX80" fmla="*/ 5894 w 10000"/>
              <a:gd name="connsiteY80" fmla="*/ 2216 h 10000"/>
              <a:gd name="connsiteX81" fmla="*/ 5789 w 10000"/>
              <a:gd name="connsiteY81" fmla="*/ 2635 h 10000"/>
              <a:gd name="connsiteX82" fmla="*/ 5666 w 10000"/>
              <a:gd name="connsiteY82" fmla="*/ 3054 h 10000"/>
              <a:gd name="connsiteX83" fmla="*/ 5546 w 10000"/>
              <a:gd name="connsiteY83" fmla="*/ 3613 h 10000"/>
              <a:gd name="connsiteX84" fmla="*/ 5425 w 10000"/>
              <a:gd name="connsiteY84" fmla="*/ 4171 h 10000"/>
              <a:gd name="connsiteX85" fmla="*/ 5303 w 10000"/>
              <a:gd name="connsiteY85" fmla="*/ 4729 h 10000"/>
              <a:gd name="connsiteX86" fmla="*/ 5303 w 10000"/>
              <a:gd name="connsiteY86" fmla="*/ 5271 h 10000"/>
              <a:gd name="connsiteX87" fmla="*/ 5303 w 10000"/>
              <a:gd name="connsiteY87" fmla="*/ 5689 h 10000"/>
              <a:gd name="connsiteX88" fmla="*/ 5183 w 10000"/>
              <a:gd name="connsiteY88" fmla="*/ 6248 h 10000"/>
              <a:gd name="connsiteX89" fmla="*/ 5183 w 10000"/>
              <a:gd name="connsiteY89" fmla="*/ 6667 h 10000"/>
              <a:gd name="connsiteX90" fmla="*/ 5183 w 10000"/>
              <a:gd name="connsiteY90" fmla="*/ 6946 h 10000"/>
              <a:gd name="connsiteX91" fmla="*/ 5183 w 10000"/>
              <a:gd name="connsiteY91" fmla="*/ 7365 h 10000"/>
              <a:gd name="connsiteX92" fmla="*/ 5303 w 10000"/>
              <a:gd name="connsiteY92" fmla="*/ 7644 h 10000"/>
              <a:gd name="connsiteX93" fmla="*/ 5303 w 10000"/>
              <a:gd name="connsiteY93" fmla="*/ 7784 h 10000"/>
              <a:gd name="connsiteX94" fmla="*/ 5425 w 10000"/>
              <a:gd name="connsiteY94" fmla="*/ 8063 h 10000"/>
              <a:gd name="connsiteX95" fmla="*/ 5546 w 10000"/>
              <a:gd name="connsiteY95" fmla="*/ 8202 h 10000"/>
              <a:gd name="connsiteX96" fmla="*/ 5666 w 10000"/>
              <a:gd name="connsiteY96" fmla="*/ 8342 h 10000"/>
              <a:gd name="connsiteX97" fmla="*/ 6137 w 10000"/>
              <a:gd name="connsiteY97" fmla="*/ 8604 h 10000"/>
              <a:gd name="connsiteX98" fmla="*/ 6380 w 10000"/>
              <a:gd name="connsiteY98" fmla="*/ 8743 h 10000"/>
              <a:gd name="connsiteX99" fmla="*/ 6621 w 10000"/>
              <a:gd name="connsiteY99" fmla="*/ 8743 h 10000"/>
              <a:gd name="connsiteX100" fmla="*/ 6864 w 10000"/>
              <a:gd name="connsiteY100" fmla="*/ 8883 h 10000"/>
              <a:gd name="connsiteX101" fmla="*/ 7228 w 10000"/>
              <a:gd name="connsiteY101" fmla="*/ 8883 h 10000"/>
              <a:gd name="connsiteX102" fmla="*/ 7469 w 10000"/>
              <a:gd name="connsiteY102" fmla="*/ 8743 h 10000"/>
              <a:gd name="connsiteX103" fmla="*/ 7833 w 10000"/>
              <a:gd name="connsiteY103" fmla="*/ 8743 h 10000"/>
              <a:gd name="connsiteX104" fmla="*/ 8197 w 10000"/>
              <a:gd name="connsiteY104" fmla="*/ 8604 h 10000"/>
              <a:gd name="connsiteX105" fmla="*/ 8440 w 10000"/>
              <a:gd name="connsiteY105" fmla="*/ 8604 h 10000"/>
              <a:gd name="connsiteX106" fmla="*/ 8682 w 10000"/>
              <a:gd name="connsiteY106" fmla="*/ 8342 h 10000"/>
              <a:gd name="connsiteX107" fmla="*/ 8788 w 10000"/>
              <a:gd name="connsiteY107" fmla="*/ 8202 h 10000"/>
              <a:gd name="connsiteX108" fmla="*/ 8909 w 10000"/>
              <a:gd name="connsiteY108" fmla="*/ 7923 h 10000"/>
              <a:gd name="connsiteX109" fmla="*/ 9030 w 10000"/>
              <a:gd name="connsiteY109" fmla="*/ 7644 h 10000"/>
              <a:gd name="connsiteX110" fmla="*/ 9152 w 10000"/>
              <a:gd name="connsiteY110" fmla="*/ 7086 h 10000"/>
              <a:gd name="connsiteX111" fmla="*/ 9152 w 10000"/>
              <a:gd name="connsiteY111" fmla="*/ 6527 h 10000"/>
              <a:gd name="connsiteX112" fmla="*/ 9272 w 10000"/>
              <a:gd name="connsiteY112" fmla="*/ 6248 h 10000"/>
              <a:gd name="connsiteX113" fmla="*/ 9272 w 10000"/>
              <a:gd name="connsiteY113" fmla="*/ 5969 h 10000"/>
              <a:gd name="connsiteX114" fmla="*/ 9272 w 10000"/>
              <a:gd name="connsiteY114" fmla="*/ 5829 h 10000"/>
              <a:gd name="connsiteX115" fmla="*/ 9394 w 10000"/>
              <a:gd name="connsiteY115" fmla="*/ 5689 h 10000"/>
              <a:gd name="connsiteX116" fmla="*/ 9394 w 10000"/>
              <a:gd name="connsiteY116" fmla="*/ 5550 h 10000"/>
              <a:gd name="connsiteX117" fmla="*/ 9394 w 10000"/>
              <a:gd name="connsiteY117" fmla="*/ 5410 h 10000"/>
              <a:gd name="connsiteX118" fmla="*/ 9394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550 h 10000"/>
              <a:gd name="connsiteX122" fmla="*/ 9637 w 10000"/>
              <a:gd name="connsiteY122" fmla="*/ 5689 h 10000"/>
              <a:gd name="connsiteX123" fmla="*/ 9637 w 10000"/>
              <a:gd name="connsiteY123" fmla="*/ 5829 h 10000"/>
              <a:gd name="connsiteX124" fmla="*/ 9637 w 10000"/>
              <a:gd name="connsiteY124" fmla="*/ 6108 h 10000"/>
              <a:gd name="connsiteX125" fmla="*/ 9637 w 10000"/>
              <a:gd name="connsiteY125" fmla="*/ 6387 h 10000"/>
              <a:gd name="connsiteX126" fmla="*/ 9637 w 10000"/>
              <a:gd name="connsiteY126" fmla="*/ 6667 h 10000"/>
              <a:gd name="connsiteX127" fmla="*/ 9757 w 10000"/>
              <a:gd name="connsiteY127" fmla="*/ 7225 h 10000"/>
              <a:gd name="connsiteX128" fmla="*/ 9757 w 10000"/>
              <a:gd name="connsiteY128" fmla="*/ 7644 h 10000"/>
              <a:gd name="connsiteX129" fmla="*/ 9880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0 w 10000"/>
              <a:gd name="connsiteY134" fmla="*/ 8883 h 10000"/>
              <a:gd name="connsiteX135" fmla="*/ 9757 w 10000"/>
              <a:gd name="connsiteY135" fmla="*/ 9023 h 10000"/>
              <a:gd name="connsiteX136" fmla="*/ 9637 w 10000"/>
              <a:gd name="connsiteY136" fmla="*/ 9162 h 10000"/>
              <a:gd name="connsiteX137" fmla="*/ 9515 w 10000"/>
              <a:gd name="connsiteY137" fmla="*/ 9302 h 10000"/>
              <a:gd name="connsiteX138" fmla="*/ 9272 w 10000"/>
              <a:gd name="connsiteY138" fmla="*/ 9442 h 10000"/>
              <a:gd name="connsiteX139" fmla="*/ 8788 w 10000"/>
              <a:gd name="connsiteY139" fmla="*/ 9721 h 10000"/>
              <a:gd name="connsiteX140" fmla="*/ 8318 w 10000"/>
              <a:gd name="connsiteY140" fmla="*/ 9860 h 10000"/>
              <a:gd name="connsiteX141" fmla="*/ 7955 w 10000"/>
              <a:gd name="connsiteY141" fmla="*/ 9860 h 10000"/>
              <a:gd name="connsiteX142" fmla="*/ 7469 w 10000"/>
              <a:gd name="connsiteY142" fmla="*/ 10000 h 10000"/>
              <a:gd name="connsiteX143" fmla="*/ 7469 w 10000"/>
              <a:gd name="connsiteY143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0 w 10000"/>
              <a:gd name="connsiteY43" fmla="*/ 2496 h 10000"/>
              <a:gd name="connsiteX44" fmla="*/ 229 w 10000"/>
              <a:gd name="connsiteY44" fmla="*/ 2356 h 10000"/>
              <a:gd name="connsiteX45" fmla="*/ 592 w 10000"/>
              <a:gd name="connsiteY45" fmla="*/ 2356 h 10000"/>
              <a:gd name="connsiteX46" fmla="*/ 955 w 10000"/>
              <a:gd name="connsiteY46" fmla="*/ 2216 h 10000"/>
              <a:gd name="connsiteX47" fmla="*/ 1319 w 10000"/>
              <a:gd name="connsiteY47" fmla="*/ 2077 h 10000"/>
              <a:gd name="connsiteX48" fmla="*/ 1803 w 10000"/>
              <a:gd name="connsiteY48" fmla="*/ 1937 h 10000"/>
              <a:gd name="connsiteX49" fmla="*/ 2289 w 10000"/>
              <a:gd name="connsiteY49" fmla="*/ 1675 h 10000"/>
              <a:gd name="connsiteX50" fmla="*/ 2652 w 10000"/>
              <a:gd name="connsiteY50" fmla="*/ 1536 h 10000"/>
              <a:gd name="connsiteX51" fmla="*/ 3001 w 10000"/>
              <a:gd name="connsiteY51" fmla="*/ 1396 h 10000"/>
              <a:gd name="connsiteX52" fmla="*/ 3364 w 10000"/>
              <a:gd name="connsiteY52" fmla="*/ 1257 h 10000"/>
              <a:gd name="connsiteX53" fmla="*/ 3606 w 10000"/>
              <a:gd name="connsiteY53" fmla="*/ 1117 h 10000"/>
              <a:gd name="connsiteX54" fmla="*/ 3849 w 10000"/>
              <a:gd name="connsiteY54" fmla="*/ 1117 h 10000"/>
              <a:gd name="connsiteX55" fmla="*/ 4092 w 10000"/>
              <a:gd name="connsiteY55" fmla="*/ 977 h 10000"/>
              <a:gd name="connsiteX56" fmla="*/ 4334 w 10000"/>
              <a:gd name="connsiteY56" fmla="*/ 838 h 10000"/>
              <a:gd name="connsiteX57" fmla="*/ 4697 w 10000"/>
              <a:gd name="connsiteY57" fmla="*/ 698 h 10000"/>
              <a:gd name="connsiteX58" fmla="*/ 4941 w 10000"/>
              <a:gd name="connsiteY58" fmla="*/ 558 h 10000"/>
              <a:gd name="connsiteX59" fmla="*/ 5183 w 10000"/>
              <a:gd name="connsiteY59" fmla="*/ 419 h 10000"/>
              <a:gd name="connsiteX60" fmla="*/ 5303 w 10000"/>
              <a:gd name="connsiteY60" fmla="*/ 279 h 10000"/>
              <a:gd name="connsiteX61" fmla="*/ 5425 w 10000"/>
              <a:gd name="connsiteY61" fmla="*/ 140 h 10000"/>
              <a:gd name="connsiteX62" fmla="*/ 5425 w 10000"/>
              <a:gd name="connsiteY62" fmla="*/ 0 h 10000"/>
              <a:gd name="connsiteX63" fmla="*/ 5546 w 10000"/>
              <a:gd name="connsiteY63" fmla="*/ 0 h 10000"/>
              <a:gd name="connsiteX64" fmla="*/ 5666 w 10000"/>
              <a:gd name="connsiteY64" fmla="*/ 0 h 10000"/>
              <a:gd name="connsiteX65" fmla="*/ 5789 w 10000"/>
              <a:gd name="connsiteY65" fmla="*/ 0 h 10000"/>
              <a:gd name="connsiteX66" fmla="*/ 5894 w 10000"/>
              <a:gd name="connsiteY66" fmla="*/ 140 h 10000"/>
              <a:gd name="connsiteX67" fmla="*/ 6016 w 10000"/>
              <a:gd name="connsiteY67" fmla="*/ 140 h 10000"/>
              <a:gd name="connsiteX68" fmla="*/ 6137 w 10000"/>
              <a:gd name="connsiteY68" fmla="*/ 419 h 10000"/>
              <a:gd name="connsiteX69" fmla="*/ 6257 w 10000"/>
              <a:gd name="connsiteY69" fmla="*/ 558 h 10000"/>
              <a:gd name="connsiteX70" fmla="*/ 6380 w 10000"/>
              <a:gd name="connsiteY70" fmla="*/ 698 h 10000"/>
              <a:gd name="connsiteX71" fmla="*/ 6500 w 10000"/>
              <a:gd name="connsiteY71" fmla="*/ 838 h 10000"/>
              <a:gd name="connsiteX72" fmla="*/ 6500 w 10000"/>
              <a:gd name="connsiteY72" fmla="*/ 977 h 10000"/>
              <a:gd name="connsiteX73" fmla="*/ 6500 w 10000"/>
              <a:gd name="connsiteY73" fmla="*/ 1117 h 10000"/>
              <a:gd name="connsiteX74" fmla="*/ 6380 w 10000"/>
              <a:gd name="connsiteY74" fmla="*/ 1117 h 10000"/>
              <a:gd name="connsiteX75" fmla="*/ 6257 w 10000"/>
              <a:gd name="connsiteY75" fmla="*/ 1257 h 10000"/>
              <a:gd name="connsiteX76" fmla="*/ 6257 w 10000"/>
              <a:gd name="connsiteY76" fmla="*/ 1396 h 10000"/>
              <a:gd name="connsiteX77" fmla="*/ 6137 w 10000"/>
              <a:gd name="connsiteY77" fmla="*/ 1536 h 10000"/>
              <a:gd name="connsiteX78" fmla="*/ 6016 w 10000"/>
              <a:gd name="connsiteY78" fmla="*/ 1798 h 10000"/>
              <a:gd name="connsiteX79" fmla="*/ 5894 w 10000"/>
              <a:gd name="connsiteY79" fmla="*/ 2216 h 10000"/>
              <a:gd name="connsiteX80" fmla="*/ 5789 w 10000"/>
              <a:gd name="connsiteY80" fmla="*/ 2635 h 10000"/>
              <a:gd name="connsiteX81" fmla="*/ 5666 w 10000"/>
              <a:gd name="connsiteY81" fmla="*/ 3054 h 10000"/>
              <a:gd name="connsiteX82" fmla="*/ 5546 w 10000"/>
              <a:gd name="connsiteY82" fmla="*/ 3613 h 10000"/>
              <a:gd name="connsiteX83" fmla="*/ 5425 w 10000"/>
              <a:gd name="connsiteY83" fmla="*/ 4171 h 10000"/>
              <a:gd name="connsiteX84" fmla="*/ 5303 w 10000"/>
              <a:gd name="connsiteY84" fmla="*/ 4729 h 10000"/>
              <a:gd name="connsiteX85" fmla="*/ 5303 w 10000"/>
              <a:gd name="connsiteY85" fmla="*/ 5271 h 10000"/>
              <a:gd name="connsiteX86" fmla="*/ 5303 w 10000"/>
              <a:gd name="connsiteY86" fmla="*/ 5689 h 10000"/>
              <a:gd name="connsiteX87" fmla="*/ 5183 w 10000"/>
              <a:gd name="connsiteY87" fmla="*/ 6248 h 10000"/>
              <a:gd name="connsiteX88" fmla="*/ 5183 w 10000"/>
              <a:gd name="connsiteY88" fmla="*/ 6667 h 10000"/>
              <a:gd name="connsiteX89" fmla="*/ 5183 w 10000"/>
              <a:gd name="connsiteY89" fmla="*/ 6946 h 10000"/>
              <a:gd name="connsiteX90" fmla="*/ 5183 w 10000"/>
              <a:gd name="connsiteY90" fmla="*/ 7365 h 10000"/>
              <a:gd name="connsiteX91" fmla="*/ 5303 w 10000"/>
              <a:gd name="connsiteY91" fmla="*/ 7644 h 10000"/>
              <a:gd name="connsiteX92" fmla="*/ 5303 w 10000"/>
              <a:gd name="connsiteY92" fmla="*/ 7784 h 10000"/>
              <a:gd name="connsiteX93" fmla="*/ 5425 w 10000"/>
              <a:gd name="connsiteY93" fmla="*/ 8063 h 10000"/>
              <a:gd name="connsiteX94" fmla="*/ 5546 w 10000"/>
              <a:gd name="connsiteY94" fmla="*/ 8202 h 10000"/>
              <a:gd name="connsiteX95" fmla="*/ 5666 w 10000"/>
              <a:gd name="connsiteY95" fmla="*/ 8342 h 10000"/>
              <a:gd name="connsiteX96" fmla="*/ 6137 w 10000"/>
              <a:gd name="connsiteY96" fmla="*/ 8604 h 10000"/>
              <a:gd name="connsiteX97" fmla="*/ 6380 w 10000"/>
              <a:gd name="connsiteY97" fmla="*/ 8743 h 10000"/>
              <a:gd name="connsiteX98" fmla="*/ 6621 w 10000"/>
              <a:gd name="connsiteY98" fmla="*/ 8743 h 10000"/>
              <a:gd name="connsiteX99" fmla="*/ 6864 w 10000"/>
              <a:gd name="connsiteY99" fmla="*/ 8883 h 10000"/>
              <a:gd name="connsiteX100" fmla="*/ 7228 w 10000"/>
              <a:gd name="connsiteY100" fmla="*/ 8883 h 10000"/>
              <a:gd name="connsiteX101" fmla="*/ 7469 w 10000"/>
              <a:gd name="connsiteY101" fmla="*/ 8743 h 10000"/>
              <a:gd name="connsiteX102" fmla="*/ 7833 w 10000"/>
              <a:gd name="connsiteY102" fmla="*/ 8743 h 10000"/>
              <a:gd name="connsiteX103" fmla="*/ 8197 w 10000"/>
              <a:gd name="connsiteY103" fmla="*/ 8604 h 10000"/>
              <a:gd name="connsiteX104" fmla="*/ 8440 w 10000"/>
              <a:gd name="connsiteY104" fmla="*/ 8604 h 10000"/>
              <a:gd name="connsiteX105" fmla="*/ 8682 w 10000"/>
              <a:gd name="connsiteY105" fmla="*/ 8342 h 10000"/>
              <a:gd name="connsiteX106" fmla="*/ 8788 w 10000"/>
              <a:gd name="connsiteY106" fmla="*/ 8202 h 10000"/>
              <a:gd name="connsiteX107" fmla="*/ 8909 w 10000"/>
              <a:gd name="connsiteY107" fmla="*/ 7923 h 10000"/>
              <a:gd name="connsiteX108" fmla="*/ 9030 w 10000"/>
              <a:gd name="connsiteY108" fmla="*/ 7644 h 10000"/>
              <a:gd name="connsiteX109" fmla="*/ 9152 w 10000"/>
              <a:gd name="connsiteY109" fmla="*/ 7086 h 10000"/>
              <a:gd name="connsiteX110" fmla="*/ 9152 w 10000"/>
              <a:gd name="connsiteY110" fmla="*/ 6527 h 10000"/>
              <a:gd name="connsiteX111" fmla="*/ 9272 w 10000"/>
              <a:gd name="connsiteY111" fmla="*/ 6248 h 10000"/>
              <a:gd name="connsiteX112" fmla="*/ 9272 w 10000"/>
              <a:gd name="connsiteY112" fmla="*/ 5969 h 10000"/>
              <a:gd name="connsiteX113" fmla="*/ 9272 w 10000"/>
              <a:gd name="connsiteY113" fmla="*/ 5829 h 10000"/>
              <a:gd name="connsiteX114" fmla="*/ 9394 w 10000"/>
              <a:gd name="connsiteY114" fmla="*/ 5689 h 10000"/>
              <a:gd name="connsiteX115" fmla="*/ 9394 w 10000"/>
              <a:gd name="connsiteY115" fmla="*/ 5550 h 10000"/>
              <a:gd name="connsiteX116" fmla="*/ 9394 w 10000"/>
              <a:gd name="connsiteY116" fmla="*/ 5410 h 10000"/>
              <a:gd name="connsiteX117" fmla="*/ 9394 w 10000"/>
              <a:gd name="connsiteY117" fmla="*/ 5410 h 10000"/>
              <a:gd name="connsiteX118" fmla="*/ 9515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550 h 10000"/>
              <a:gd name="connsiteX121" fmla="*/ 9637 w 10000"/>
              <a:gd name="connsiteY121" fmla="*/ 5689 h 10000"/>
              <a:gd name="connsiteX122" fmla="*/ 9637 w 10000"/>
              <a:gd name="connsiteY122" fmla="*/ 5829 h 10000"/>
              <a:gd name="connsiteX123" fmla="*/ 9637 w 10000"/>
              <a:gd name="connsiteY123" fmla="*/ 6108 h 10000"/>
              <a:gd name="connsiteX124" fmla="*/ 9637 w 10000"/>
              <a:gd name="connsiteY124" fmla="*/ 6387 h 10000"/>
              <a:gd name="connsiteX125" fmla="*/ 9637 w 10000"/>
              <a:gd name="connsiteY125" fmla="*/ 6667 h 10000"/>
              <a:gd name="connsiteX126" fmla="*/ 9757 w 10000"/>
              <a:gd name="connsiteY126" fmla="*/ 7225 h 10000"/>
              <a:gd name="connsiteX127" fmla="*/ 9757 w 10000"/>
              <a:gd name="connsiteY127" fmla="*/ 7644 h 10000"/>
              <a:gd name="connsiteX128" fmla="*/ 9880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0 w 10000"/>
              <a:gd name="connsiteY133" fmla="*/ 8883 h 10000"/>
              <a:gd name="connsiteX134" fmla="*/ 9757 w 10000"/>
              <a:gd name="connsiteY134" fmla="*/ 9023 h 10000"/>
              <a:gd name="connsiteX135" fmla="*/ 9637 w 10000"/>
              <a:gd name="connsiteY135" fmla="*/ 9162 h 10000"/>
              <a:gd name="connsiteX136" fmla="*/ 9515 w 10000"/>
              <a:gd name="connsiteY136" fmla="*/ 9302 h 10000"/>
              <a:gd name="connsiteX137" fmla="*/ 9272 w 10000"/>
              <a:gd name="connsiteY137" fmla="*/ 9442 h 10000"/>
              <a:gd name="connsiteX138" fmla="*/ 8788 w 10000"/>
              <a:gd name="connsiteY138" fmla="*/ 9721 h 10000"/>
              <a:gd name="connsiteX139" fmla="*/ 8318 w 10000"/>
              <a:gd name="connsiteY139" fmla="*/ 9860 h 10000"/>
              <a:gd name="connsiteX140" fmla="*/ 7955 w 10000"/>
              <a:gd name="connsiteY140" fmla="*/ 9860 h 10000"/>
              <a:gd name="connsiteX141" fmla="*/ 7469 w 10000"/>
              <a:gd name="connsiteY141" fmla="*/ 10000 h 10000"/>
              <a:gd name="connsiteX142" fmla="*/ 7469 w 10000"/>
              <a:gd name="connsiteY142" fmla="*/ 10000 h 10000"/>
              <a:gd name="connsiteX0" fmla="*/ 7240 w 9771"/>
              <a:gd name="connsiteY0" fmla="*/ 10000 h 10000"/>
              <a:gd name="connsiteX1" fmla="*/ 6878 w 9771"/>
              <a:gd name="connsiteY1" fmla="*/ 10000 h 10000"/>
              <a:gd name="connsiteX2" fmla="*/ 6514 w 9771"/>
              <a:gd name="connsiteY2" fmla="*/ 10000 h 10000"/>
              <a:gd name="connsiteX3" fmla="*/ 6151 w 9771"/>
              <a:gd name="connsiteY3" fmla="*/ 9860 h 10000"/>
              <a:gd name="connsiteX4" fmla="*/ 5787 w 9771"/>
              <a:gd name="connsiteY4" fmla="*/ 9721 h 10000"/>
              <a:gd name="connsiteX5" fmla="*/ 5437 w 9771"/>
              <a:gd name="connsiteY5" fmla="*/ 9581 h 10000"/>
              <a:gd name="connsiteX6" fmla="*/ 5196 w 9771"/>
              <a:gd name="connsiteY6" fmla="*/ 9302 h 10000"/>
              <a:gd name="connsiteX7" fmla="*/ 4954 w 9771"/>
              <a:gd name="connsiteY7" fmla="*/ 9162 h 10000"/>
              <a:gd name="connsiteX8" fmla="*/ 4832 w 9771"/>
              <a:gd name="connsiteY8" fmla="*/ 8743 h 10000"/>
              <a:gd name="connsiteX9" fmla="*/ 4589 w 9771"/>
              <a:gd name="connsiteY9" fmla="*/ 8464 h 10000"/>
              <a:gd name="connsiteX10" fmla="*/ 4468 w 9771"/>
              <a:gd name="connsiteY10" fmla="*/ 8063 h 10000"/>
              <a:gd name="connsiteX11" fmla="*/ 4468 w 9771"/>
              <a:gd name="connsiteY11" fmla="*/ 7644 h 10000"/>
              <a:gd name="connsiteX12" fmla="*/ 4347 w 9771"/>
              <a:gd name="connsiteY12" fmla="*/ 7225 h 10000"/>
              <a:gd name="connsiteX13" fmla="*/ 4347 w 9771"/>
              <a:gd name="connsiteY13" fmla="*/ 6806 h 10000"/>
              <a:gd name="connsiteX14" fmla="*/ 4347 w 9771"/>
              <a:gd name="connsiteY14" fmla="*/ 6387 h 10000"/>
              <a:gd name="connsiteX15" fmla="*/ 4468 w 9771"/>
              <a:gd name="connsiteY15" fmla="*/ 5689 h 10000"/>
              <a:gd name="connsiteX16" fmla="*/ 4468 w 9771"/>
              <a:gd name="connsiteY16" fmla="*/ 5550 h 10000"/>
              <a:gd name="connsiteX17" fmla="*/ 4468 w 9771"/>
              <a:gd name="connsiteY17" fmla="*/ 5271 h 10000"/>
              <a:gd name="connsiteX18" fmla="*/ 4589 w 9771"/>
              <a:gd name="connsiteY18" fmla="*/ 5009 h 10000"/>
              <a:gd name="connsiteX19" fmla="*/ 4589 w 9771"/>
              <a:gd name="connsiteY19" fmla="*/ 4729 h 10000"/>
              <a:gd name="connsiteX20" fmla="*/ 4589 w 9771"/>
              <a:gd name="connsiteY20" fmla="*/ 4450 h 10000"/>
              <a:gd name="connsiteX21" fmla="*/ 4712 w 9771"/>
              <a:gd name="connsiteY21" fmla="*/ 4031 h 10000"/>
              <a:gd name="connsiteX22" fmla="*/ 4712 w 9771"/>
              <a:gd name="connsiteY22" fmla="*/ 3613 h 10000"/>
              <a:gd name="connsiteX23" fmla="*/ 4832 w 9771"/>
              <a:gd name="connsiteY23" fmla="*/ 3194 h 10000"/>
              <a:gd name="connsiteX24" fmla="*/ 4832 w 9771"/>
              <a:gd name="connsiteY24" fmla="*/ 2775 h 10000"/>
              <a:gd name="connsiteX25" fmla="*/ 4832 w 9771"/>
              <a:gd name="connsiteY25" fmla="*/ 2356 h 10000"/>
              <a:gd name="connsiteX26" fmla="*/ 4954 w 9771"/>
              <a:gd name="connsiteY26" fmla="*/ 2077 h 10000"/>
              <a:gd name="connsiteX27" fmla="*/ 4954 w 9771"/>
              <a:gd name="connsiteY27" fmla="*/ 1798 h 10000"/>
              <a:gd name="connsiteX28" fmla="*/ 4954 w 9771"/>
              <a:gd name="connsiteY28" fmla="*/ 1536 h 10000"/>
              <a:gd name="connsiteX29" fmla="*/ 4954 w 9771"/>
              <a:gd name="connsiteY29" fmla="*/ 1396 h 10000"/>
              <a:gd name="connsiteX30" fmla="*/ 4954 w 9771"/>
              <a:gd name="connsiteY30" fmla="*/ 1257 h 10000"/>
              <a:gd name="connsiteX31" fmla="*/ 4954 w 9771"/>
              <a:gd name="connsiteY31" fmla="*/ 1257 h 10000"/>
              <a:gd name="connsiteX32" fmla="*/ 4954 w 9771"/>
              <a:gd name="connsiteY32" fmla="*/ 1257 h 10000"/>
              <a:gd name="connsiteX33" fmla="*/ 4832 w 9771"/>
              <a:gd name="connsiteY33" fmla="*/ 1257 h 10000"/>
              <a:gd name="connsiteX34" fmla="*/ 4712 w 9771"/>
              <a:gd name="connsiteY34" fmla="*/ 1257 h 10000"/>
              <a:gd name="connsiteX35" fmla="*/ 4589 w 9771"/>
              <a:gd name="connsiteY35" fmla="*/ 1396 h 10000"/>
              <a:gd name="connsiteX36" fmla="*/ 4468 w 9771"/>
              <a:gd name="connsiteY36" fmla="*/ 1396 h 10000"/>
              <a:gd name="connsiteX37" fmla="*/ 4226 w 9771"/>
              <a:gd name="connsiteY37" fmla="*/ 1536 h 10000"/>
              <a:gd name="connsiteX38" fmla="*/ 3984 w 9771"/>
              <a:gd name="connsiteY38" fmla="*/ 1536 h 10000"/>
              <a:gd name="connsiteX39" fmla="*/ 3740 w 9771"/>
              <a:gd name="connsiteY39" fmla="*/ 1675 h 10000"/>
              <a:gd name="connsiteX40" fmla="*/ 2544 w 9771"/>
              <a:gd name="connsiteY40" fmla="*/ 2216 h 10000"/>
              <a:gd name="connsiteX41" fmla="*/ 1333 w 9771"/>
              <a:gd name="connsiteY41" fmla="*/ 2775 h 10000"/>
              <a:gd name="connsiteX42" fmla="*/ 968 w 9771"/>
              <a:gd name="connsiteY42" fmla="*/ 2914 h 10000"/>
              <a:gd name="connsiteX43" fmla="*/ 0 w 9771"/>
              <a:gd name="connsiteY43" fmla="*/ 2356 h 10000"/>
              <a:gd name="connsiteX44" fmla="*/ 363 w 9771"/>
              <a:gd name="connsiteY44" fmla="*/ 2356 h 10000"/>
              <a:gd name="connsiteX45" fmla="*/ 726 w 9771"/>
              <a:gd name="connsiteY45" fmla="*/ 2216 h 10000"/>
              <a:gd name="connsiteX46" fmla="*/ 1090 w 9771"/>
              <a:gd name="connsiteY46" fmla="*/ 2077 h 10000"/>
              <a:gd name="connsiteX47" fmla="*/ 1574 w 9771"/>
              <a:gd name="connsiteY47" fmla="*/ 1937 h 10000"/>
              <a:gd name="connsiteX48" fmla="*/ 2060 w 9771"/>
              <a:gd name="connsiteY48" fmla="*/ 1675 h 10000"/>
              <a:gd name="connsiteX49" fmla="*/ 2423 w 9771"/>
              <a:gd name="connsiteY49" fmla="*/ 1536 h 10000"/>
              <a:gd name="connsiteX50" fmla="*/ 2772 w 9771"/>
              <a:gd name="connsiteY50" fmla="*/ 1396 h 10000"/>
              <a:gd name="connsiteX51" fmla="*/ 3135 w 9771"/>
              <a:gd name="connsiteY51" fmla="*/ 1257 h 10000"/>
              <a:gd name="connsiteX52" fmla="*/ 3377 w 9771"/>
              <a:gd name="connsiteY52" fmla="*/ 1117 h 10000"/>
              <a:gd name="connsiteX53" fmla="*/ 3620 w 9771"/>
              <a:gd name="connsiteY53" fmla="*/ 1117 h 10000"/>
              <a:gd name="connsiteX54" fmla="*/ 3863 w 9771"/>
              <a:gd name="connsiteY54" fmla="*/ 977 h 10000"/>
              <a:gd name="connsiteX55" fmla="*/ 4105 w 9771"/>
              <a:gd name="connsiteY55" fmla="*/ 838 h 10000"/>
              <a:gd name="connsiteX56" fmla="*/ 4468 w 9771"/>
              <a:gd name="connsiteY56" fmla="*/ 698 h 10000"/>
              <a:gd name="connsiteX57" fmla="*/ 4712 w 9771"/>
              <a:gd name="connsiteY57" fmla="*/ 558 h 10000"/>
              <a:gd name="connsiteX58" fmla="*/ 4954 w 9771"/>
              <a:gd name="connsiteY58" fmla="*/ 419 h 10000"/>
              <a:gd name="connsiteX59" fmla="*/ 5074 w 9771"/>
              <a:gd name="connsiteY59" fmla="*/ 279 h 10000"/>
              <a:gd name="connsiteX60" fmla="*/ 5196 w 9771"/>
              <a:gd name="connsiteY60" fmla="*/ 140 h 10000"/>
              <a:gd name="connsiteX61" fmla="*/ 5196 w 9771"/>
              <a:gd name="connsiteY61" fmla="*/ 0 h 10000"/>
              <a:gd name="connsiteX62" fmla="*/ 5317 w 9771"/>
              <a:gd name="connsiteY62" fmla="*/ 0 h 10000"/>
              <a:gd name="connsiteX63" fmla="*/ 5437 w 9771"/>
              <a:gd name="connsiteY63" fmla="*/ 0 h 10000"/>
              <a:gd name="connsiteX64" fmla="*/ 5560 w 9771"/>
              <a:gd name="connsiteY64" fmla="*/ 0 h 10000"/>
              <a:gd name="connsiteX65" fmla="*/ 5665 w 9771"/>
              <a:gd name="connsiteY65" fmla="*/ 140 h 10000"/>
              <a:gd name="connsiteX66" fmla="*/ 5787 w 9771"/>
              <a:gd name="connsiteY66" fmla="*/ 140 h 10000"/>
              <a:gd name="connsiteX67" fmla="*/ 5908 w 9771"/>
              <a:gd name="connsiteY67" fmla="*/ 419 h 10000"/>
              <a:gd name="connsiteX68" fmla="*/ 6028 w 9771"/>
              <a:gd name="connsiteY68" fmla="*/ 558 h 10000"/>
              <a:gd name="connsiteX69" fmla="*/ 6151 w 9771"/>
              <a:gd name="connsiteY69" fmla="*/ 698 h 10000"/>
              <a:gd name="connsiteX70" fmla="*/ 6271 w 9771"/>
              <a:gd name="connsiteY70" fmla="*/ 838 h 10000"/>
              <a:gd name="connsiteX71" fmla="*/ 6271 w 9771"/>
              <a:gd name="connsiteY71" fmla="*/ 977 h 10000"/>
              <a:gd name="connsiteX72" fmla="*/ 6271 w 9771"/>
              <a:gd name="connsiteY72" fmla="*/ 1117 h 10000"/>
              <a:gd name="connsiteX73" fmla="*/ 6151 w 9771"/>
              <a:gd name="connsiteY73" fmla="*/ 1117 h 10000"/>
              <a:gd name="connsiteX74" fmla="*/ 6028 w 9771"/>
              <a:gd name="connsiteY74" fmla="*/ 1257 h 10000"/>
              <a:gd name="connsiteX75" fmla="*/ 6028 w 9771"/>
              <a:gd name="connsiteY75" fmla="*/ 1396 h 10000"/>
              <a:gd name="connsiteX76" fmla="*/ 5908 w 9771"/>
              <a:gd name="connsiteY76" fmla="*/ 1536 h 10000"/>
              <a:gd name="connsiteX77" fmla="*/ 5787 w 9771"/>
              <a:gd name="connsiteY77" fmla="*/ 1798 h 10000"/>
              <a:gd name="connsiteX78" fmla="*/ 5665 w 9771"/>
              <a:gd name="connsiteY78" fmla="*/ 2216 h 10000"/>
              <a:gd name="connsiteX79" fmla="*/ 5560 w 9771"/>
              <a:gd name="connsiteY79" fmla="*/ 2635 h 10000"/>
              <a:gd name="connsiteX80" fmla="*/ 5437 w 9771"/>
              <a:gd name="connsiteY80" fmla="*/ 3054 h 10000"/>
              <a:gd name="connsiteX81" fmla="*/ 5317 w 9771"/>
              <a:gd name="connsiteY81" fmla="*/ 3613 h 10000"/>
              <a:gd name="connsiteX82" fmla="*/ 5196 w 9771"/>
              <a:gd name="connsiteY82" fmla="*/ 4171 h 10000"/>
              <a:gd name="connsiteX83" fmla="*/ 5074 w 9771"/>
              <a:gd name="connsiteY83" fmla="*/ 4729 h 10000"/>
              <a:gd name="connsiteX84" fmla="*/ 5074 w 9771"/>
              <a:gd name="connsiteY84" fmla="*/ 5271 h 10000"/>
              <a:gd name="connsiteX85" fmla="*/ 5074 w 9771"/>
              <a:gd name="connsiteY85" fmla="*/ 5689 h 10000"/>
              <a:gd name="connsiteX86" fmla="*/ 4954 w 9771"/>
              <a:gd name="connsiteY86" fmla="*/ 6248 h 10000"/>
              <a:gd name="connsiteX87" fmla="*/ 4954 w 9771"/>
              <a:gd name="connsiteY87" fmla="*/ 6667 h 10000"/>
              <a:gd name="connsiteX88" fmla="*/ 4954 w 9771"/>
              <a:gd name="connsiteY88" fmla="*/ 6946 h 10000"/>
              <a:gd name="connsiteX89" fmla="*/ 4954 w 9771"/>
              <a:gd name="connsiteY89" fmla="*/ 7365 h 10000"/>
              <a:gd name="connsiteX90" fmla="*/ 5074 w 9771"/>
              <a:gd name="connsiteY90" fmla="*/ 7644 h 10000"/>
              <a:gd name="connsiteX91" fmla="*/ 5074 w 9771"/>
              <a:gd name="connsiteY91" fmla="*/ 7784 h 10000"/>
              <a:gd name="connsiteX92" fmla="*/ 5196 w 9771"/>
              <a:gd name="connsiteY92" fmla="*/ 8063 h 10000"/>
              <a:gd name="connsiteX93" fmla="*/ 5317 w 9771"/>
              <a:gd name="connsiteY93" fmla="*/ 8202 h 10000"/>
              <a:gd name="connsiteX94" fmla="*/ 5437 w 9771"/>
              <a:gd name="connsiteY94" fmla="*/ 8342 h 10000"/>
              <a:gd name="connsiteX95" fmla="*/ 5908 w 9771"/>
              <a:gd name="connsiteY95" fmla="*/ 8604 h 10000"/>
              <a:gd name="connsiteX96" fmla="*/ 6151 w 9771"/>
              <a:gd name="connsiteY96" fmla="*/ 8743 h 10000"/>
              <a:gd name="connsiteX97" fmla="*/ 6392 w 9771"/>
              <a:gd name="connsiteY97" fmla="*/ 8743 h 10000"/>
              <a:gd name="connsiteX98" fmla="*/ 6635 w 9771"/>
              <a:gd name="connsiteY98" fmla="*/ 8883 h 10000"/>
              <a:gd name="connsiteX99" fmla="*/ 6999 w 9771"/>
              <a:gd name="connsiteY99" fmla="*/ 8883 h 10000"/>
              <a:gd name="connsiteX100" fmla="*/ 7240 w 9771"/>
              <a:gd name="connsiteY100" fmla="*/ 8743 h 10000"/>
              <a:gd name="connsiteX101" fmla="*/ 7604 w 9771"/>
              <a:gd name="connsiteY101" fmla="*/ 8743 h 10000"/>
              <a:gd name="connsiteX102" fmla="*/ 7968 w 9771"/>
              <a:gd name="connsiteY102" fmla="*/ 8604 h 10000"/>
              <a:gd name="connsiteX103" fmla="*/ 8211 w 9771"/>
              <a:gd name="connsiteY103" fmla="*/ 8604 h 10000"/>
              <a:gd name="connsiteX104" fmla="*/ 8453 w 9771"/>
              <a:gd name="connsiteY104" fmla="*/ 8342 h 10000"/>
              <a:gd name="connsiteX105" fmla="*/ 8559 w 9771"/>
              <a:gd name="connsiteY105" fmla="*/ 8202 h 10000"/>
              <a:gd name="connsiteX106" fmla="*/ 8680 w 9771"/>
              <a:gd name="connsiteY106" fmla="*/ 7923 h 10000"/>
              <a:gd name="connsiteX107" fmla="*/ 8801 w 9771"/>
              <a:gd name="connsiteY107" fmla="*/ 7644 h 10000"/>
              <a:gd name="connsiteX108" fmla="*/ 8923 w 9771"/>
              <a:gd name="connsiteY108" fmla="*/ 7086 h 10000"/>
              <a:gd name="connsiteX109" fmla="*/ 8923 w 9771"/>
              <a:gd name="connsiteY109" fmla="*/ 6527 h 10000"/>
              <a:gd name="connsiteX110" fmla="*/ 9043 w 9771"/>
              <a:gd name="connsiteY110" fmla="*/ 6248 h 10000"/>
              <a:gd name="connsiteX111" fmla="*/ 9043 w 9771"/>
              <a:gd name="connsiteY111" fmla="*/ 5969 h 10000"/>
              <a:gd name="connsiteX112" fmla="*/ 9043 w 9771"/>
              <a:gd name="connsiteY112" fmla="*/ 5829 h 10000"/>
              <a:gd name="connsiteX113" fmla="*/ 9165 w 9771"/>
              <a:gd name="connsiteY113" fmla="*/ 5689 h 10000"/>
              <a:gd name="connsiteX114" fmla="*/ 9165 w 9771"/>
              <a:gd name="connsiteY114" fmla="*/ 5550 h 10000"/>
              <a:gd name="connsiteX115" fmla="*/ 9165 w 9771"/>
              <a:gd name="connsiteY115" fmla="*/ 5410 h 10000"/>
              <a:gd name="connsiteX116" fmla="*/ 9165 w 9771"/>
              <a:gd name="connsiteY116" fmla="*/ 5410 h 10000"/>
              <a:gd name="connsiteX117" fmla="*/ 9286 w 9771"/>
              <a:gd name="connsiteY117" fmla="*/ 5410 h 10000"/>
              <a:gd name="connsiteX118" fmla="*/ 9286 w 9771"/>
              <a:gd name="connsiteY118" fmla="*/ 5410 h 10000"/>
              <a:gd name="connsiteX119" fmla="*/ 9286 w 9771"/>
              <a:gd name="connsiteY119" fmla="*/ 5550 h 10000"/>
              <a:gd name="connsiteX120" fmla="*/ 9408 w 9771"/>
              <a:gd name="connsiteY120" fmla="*/ 5689 h 10000"/>
              <a:gd name="connsiteX121" fmla="*/ 9408 w 9771"/>
              <a:gd name="connsiteY121" fmla="*/ 5829 h 10000"/>
              <a:gd name="connsiteX122" fmla="*/ 9408 w 9771"/>
              <a:gd name="connsiteY122" fmla="*/ 6108 h 10000"/>
              <a:gd name="connsiteX123" fmla="*/ 9408 w 9771"/>
              <a:gd name="connsiteY123" fmla="*/ 6387 h 10000"/>
              <a:gd name="connsiteX124" fmla="*/ 9408 w 9771"/>
              <a:gd name="connsiteY124" fmla="*/ 6667 h 10000"/>
              <a:gd name="connsiteX125" fmla="*/ 9528 w 9771"/>
              <a:gd name="connsiteY125" fmla="*/ 7225 h 10000"/>
              <a:gd name="connsiteX126" fmla="*/ 9528 w 9771"/>
              <a:gd name="connsiteY126" fmla="*/ 7644 h 10000"/>
              <a:gd name="connsiteX127" fmla="*/ 9651 w 9771"/>
              <a:gd name="connsiteY127" fmla="*/ 8063 h 10000"/>
              <a:gd name="connsiteX128" fmla="*/ 9771 w 9771"/>
              <a:gd name="connsiteY128" fmla="*/ 8342 h 10000"/>
              <a:gd name="connsiteX129" fmla="*/ 9771 w 9771"/>
              <a:gd name="connsiteY129" fmla="*/ 8604 h 10000"/>
              <a:gd name="connsiteX130" fmla="*/ 9771 w 9771"/>
              <a:gd name="connsiteY130" fmla="*/ 8743 h 10000"/>
              <a:gd name="connsiteX131" fmla="*/ 9771 w 9771"/>
              <a:gd name="connsiteY131" fmla="*/ 8883 h 10000"/>
              <a:gd name="connsiteX132" fmla="*/ 9651 w 9771"/>
              <a:gd name="connsiteY132" fmla="*/ 8883 h 10000"/>
              <a:gd name="connsiteX133" fmla="*/ 9528 w 9771"/>
              <a:gd name="connsiteY133" fmla="*/ 9023 h 10000"/>
              <a:gd name="connsiteX134" fmla="*/ 9408 w 9771"/>
              <a:gd name="connsiteY134" fmla="*/ 9162 h 10000"/>
              <a:gd name="connsiteX135" fmla="*/ 9286 w 9771"/>
              <a:gd name="connsiteY135" fmla="*/ 9302 h 10000"/>
              <a:gd name="connsiteX136" fmla="*/ 9043 w 9771"/>
              <a:gd name="connsiteY136" fmla="*/ 9442 h 10000"/>
              <a:gd name="connsiteX137" fmla="*/ 8559 w 9771"/>
              <a:gd name="connsiteY137" fmla="*/ 9721 h 10000"/>
              <a:gd name="connsiteX138" fmla="*/ 8089 w 9771"/>
              <a:gd name="connsiteY138" fmla="*/ 9860 h 10000"/>
              <a:gd name="connsiteX139" fmla="*/ 7726 w 9771"/>
              <a:gd name="connsiteY139" fmla="*/ 9860 h 10000"/>
              <a:gd name="connsiteX140" fmla="*/ 7240 w 9771"/>
              <a:gd name="connsiteY140" fmla="*/ 10000 h 10000"/>
              <a:gd name="connsiteX141" fmla="*/ 7240 w 9771"/>
              <a:gd name="connsiteY141" fmla="*/ 10000 h 10000"/>
              <a:gd name="connsiteX0" fmla="*/ 7038 w 9628"/>
              <a:gd name="connsiteY0" fmla="*/ 10000 h 10000"/>
              <a:gd name="connsiteX1" fmla="*/ 6667 w 9628"/>
              <a:gd name="connsiteY1" fmla="*/ 10000 h 10000"/>
              <a:gd name="connsiteX2" fmla="*/ 6295 w 9628"/>
              <a:gd name="connsiteY2" fmla="*/ 10000 h 10000"/>
              <a:gd name="connsiteX3" fmla="*/ 5923 w 9628"/>
              <a:gd name="connsiteY3" fmla="*/ 9860 h 10000"/>
              <a:gd name="connsiteX4" fmla="*/ 5551 w 9628"/>
              <a:gd name="connsiteY4" fmla="*/ 9721 h 10000"/>
              <a:gd name="connsiteX5" fmla="*/ 5192 w 9628"/>
              <a:gd name="connsiteY5" fmla="*/ 9581 h 10000"/>
              <a:gd name="connsiteX6" fmla="*/ 4946 w 9628"/>
              <a:gd name="connsiteY6" fmla="*/ 9302 h 10000"/>
              <a:gd name="connsiteX7" fmla="*/ 4698 w 9628"/>
              <a:gd name="connsiteY7" fmla="*/ 9162 h 10000"/>
              <a:gd name="connsiteX8" fmla="*/ 4573 w 9628"/>
              <a:gd name="connsiteY8" fmla="*/ 8743 h 10000"/>
              <a:gd name="connsiteX9" fmla="*/ 4325 w 9628"/>
              <a:gd name="connsiteY9" fmla="*/ 8464 h 10000"/>
              <a:gd name="connsiteX10" fmla="*/ 4201 w 9628"/>
              <a:gd name="connsiteY10" fmla="*/ 8063 h 10000"/>
              <a:gd name="connsiteX11" fmla="*/ 4201 w 9628"/>
              <a:gd name="connsiteY11" fmla="*/ 7644 h 10000"/>
              <a:gd name="connsiteX12" fmla="*/ 4077 w 9628"/>
              <a:gd name="connsiteY12" fmla="*/ 7225 h 10000"/>
              <a:gd name="connsiteX13" fmla="*/ 4077 w 9628"/>
              <a:gd name="connsiteY13" fmla="*/ 6806 h 10000"/>
              <a:gd name="connsiteX14" fmla="*/ 4077 w 9628"/>
              <a:gd name="connsiteY14" fmla="*/ 6387 h 10000"/>
              <a:gd name="connsiteX15" fmla="*/ 4201 w 9628"/>
              <a:gd name="connsiteY15" fmla="*/ 5689 h 10000"/>
              <a:gd name="connsiteX16" fmla="*/ 4201 w 9628"/>
              <a:gd name="connsiteY16" fmla="*/ 5550 h 10000"/>
              <a:gd name="connsiteX17" fmla="*/ 4201 w 9628"/>
              <a:gd name="connsiteY17" fmla="*/ 5271 h 10000"/>
              <a:gd name="connsiteX18" fmla="*/ 4325 w 9628"/>
              <a:gd name="connsiteY18" fmla="*/ 5009 h 10000"/>
              <a:gd name="connsiteX19" fmla="*/ 4325 w 9628"/>
              <a:gd name="connsiteY19" fmla="*/ 4729 h 10000"/>
              <a:gd name="connsiteX20" fmla="*/ 4325 w 9628"/>
              <a:gd name="connsiteY20" fmla="*/ 4450 h 10000"/>
              <a:gd name="connsiteX21" fmla="*/ 4450 w 9628"/>
              <a:gd name="connsiteY21" fmla="*/ 4031 h 10000"/>
              <a:gd name="connsiteX22" fmla="*/ 4450 w 9628"/>
              <a:gd name="connsiteY22" fmla="*/ 3613 h 10000"/>
              <a:gd name="connsiteX23" fmla="*/ 4573 w 9628"/>
              <a:gd name="connsiteY23" fmla="*/ 3194 h 10000"/>
              <a:gd name="connsiteX24" fmla="*/ 4573 w 9628"/>
              <a:gd name="connsiteY24" fmla="*/ 2775 h 10000"/>
              <a:gd name="connsiteX25" fmla="*/ 4573 w 9628"/>
              <a:gd name="connsiteY25" fmla="*/ 2356 h 10000"/>
              <a:gd name="connsiteX26" fmla="*/ 4698 w 9628"/>
              <a:gd name="connsiteY26" fmla="*/ 2077 h 10000"/>
              <a:gd name="connsiteX27" fmla="*/ 4698 w 9628"/>
              <a:gd name="connsiteY27" fmla="*/ 1798 h 10000"/>
              <a:gd name="connsiteX28" fmla="*/ 4698 w 9628"/>
              <a:gd name="connsiteY28" fmla="*/ 1536 h 10000"/>
              <a:gd name="connsiteX29" fmla="*/ 4698 w 9628"/>
              <a:gd name="connsiteY29" fmla="*/ 1396 h 10000"/>
              <a:gd name="connsiteX30" fmla="*/ 4698 w 9628"/>
              <a:gd name="connsiteY30" fmla="*/ 1257 h 10000"/>
              <a:gd name="connsiteX31" fmla="*/ 4698 w 9628"/>
              <a:gd name="connsiteY31" fmla="*/ 1257 h 10000"/>
              <a:gd name="connsiteX32" fmla="*/ 4698 w 9628"/>
              <a:gd name="connsiteY32" fmla="*/ 1257 h 10000"/>
              <a:gd name="connsiteX33" fmla="*/ 4573 w 9628"/>
              <a:gd name="connsiteY33" fmla="*/ 1257 h 10000"/>
              <a:gd name="connsiteX34" fmla="*/ 4450 w 9628"/>
              <a:gd name="connsiteY34" fmla="*/ 1257 h 10000"/>
              <a:gd name="connsiteX35" fmla="*/ 4325 w 9628"/>
              <a:gd name="connsiteY35" fmla="*/ 1396 h 10000"/>
              <a:gd name="connsiteX36" fmla="*/ 4201 w 9628"/>
              <a:gd name="connsiteY36" fmla="*/ 1396 h 10000"/>
              <a:gd name="connsiteX37" fmla="*/ 3953 w 9628"/>
              <a:gd name="connsiteY37" fmla="*/ 1536 h 10000"/>
              <a:gd name="connsiteX38" fmla="*/ 3705 w 9628"/>
              <a:gd name="connsiteY38" fmla="*/ 1536 h 10000"/>
              <a:gd name="connsiteX39" fmla="*/ 3456 w 9628"/>
              <a:gd name="connsiteY39" fmla="*/ 1675 h 10000"/>
              <a:gd name="connsiteX40" fmla="*/ 2232 w 9628"/>
              <a:gd name="connsiteY40" fmla="*/ 2216 h 10000"/>
              <a:gd name="connsiteX41" fmla="*/ 992 w 9628"/>
              <a:gd name="connsiteY41" fmla="*/ 2775 h 10000"/>
              <a:gd name="connsiteX42" fmla="*/ 619 w 9628"/>
              <a:gd name="connsiteY42" fmla="*/ 2914 h 10000"/>
              <a:gd name="connsiteX43" fmla="*/ 0 w 9628"/>
              <a:gd name="connsiteY43" fmla="*/ 2356 h 10000"/>
              <a:gd name="connsiteX44" fmla="*/ 371 w 9628"/>
              <a:gd name="connsiteY44" fmla="*/ 2216 h 10000"/>
              <a:gd name="connsiteX45" fmla="*/ 744 w 9628"/>
              <a:gd name="connsiteY45" fmla="*/ 2077 h 10000"/>
              <a:gd name="connsiteX46" fmla="*/ 1239 w 9628"/>
              <a:gd name="connsiteY46" fmla="*/ 1937 h 10000"/>
              <a:gd name="connsiteX47" fmla="*/ 1736 w 9628"/>
              <a:gd name="connsiteY47" fmla="*/ 1675 h 10000"/>
              <a:gd name="connsiteX48" fmla="*/ 2108 w 9628"/>
              <a:gd name="connsiteY48" fmla="*/ 1536 h 10000"/>
              <a:gd name="connsiteX49" fmla="*/ 2465 w 9628"/>
              <a:gd name="connsiteY49" fmla="*/ 1396 h 10000"/>
              <a:gd name="connsiteX50" fmla="*/ 2836 w 9628"/>
              <a:gd name="connsiteY50" fmla="*/ 1257 h 10000"/>
              <a:gd name="connsiteX51" fmla="*/ 3084 w 9628"/>
              <a:gd name="connsiteY51" fmla="*/ 1117 h 10000"/>
              <a:gd name="connsiteX52" fmla="*/ 3333 w 9628"/>
              <a:gd name="connsiteY52" fmla="*/ 1117 h 10000"/>
              <a:gd name="connsiteX53" fmla="*/ 3582 w 9628"/>
              <a:gd name="connsiteY53" fmla="*/ 977 h 10000"/>
              <a:gd name="connsiteX54" fmla="*/ 3829 w 9628"/>
              <a:gd name="connsiteY54" fmla="*/ 838 h 10000"/>
              <a:gd name="connsiteX55" fmla="*/ 4201 w 9628"/>
              <a:gd name="connsiteY55" fmla="*/ 698 h 10000"/>
              <a:gd name="connsiteX56" fmla="*/ 4450 w 9628"/>
              <a:gd name="connsiteY56" fmla="*/ 558 h 10000"/>
              <a:gd name="connsiteX57" fmla="*/ 4698 w 9628"/>
              <a:gd name="connsiteY57" fmla="*/ 419 h 10000"/>
              <a:gd name="connsiteX58" fmla="*/ 4821 w 9628"/>
              <a:gd name="connsiteY58" fmla="*/ 279 h 10000"/>
              <a:gd name="connsiteX59" fmla="*/ 4946 w 9628"/>
              <a:gd name="connsiteY59" fmla="*/ 140 h 10000"/>
              <a:gd name="connsiteX60" fmla="*/ 4946 w 9628"/>
              <a:gd name="connsiteY60" fmla="*/ 0 h 10000"/>
              <a:gd name="connsiteX61" fmla="*/ 5070 w 9628"/>
              <a:gd name="connsiteY61" fmla="*/ 0 h 10000"/>
              <a:gd name="connsiteX62" fmla="*/ 5192 w 9628"/>
              <a:gd name="connsiteY62" fmla="*/ 0 h 10000"/>
              <a:gd name="connsiteX63" fmla="*/ 5318 w 9628"/>
              <a:gd name="connsiteY63" fmla="*/ 0 h 10000"/>
              <a:gd name="connsiteX64" fmla="*/ 5426 w 9628"/>
              <a:gd name="connsiteY64" fmla="*/ 140 h 10000"/>
              <a:gd name="connsiteX65" fmla="*/ 5551 w 9628"/>
              <a:gd name="connsiteY65" fmla="*/ 140 h 10000"/>
              <a:gd name="connsiteX66" fmla="*/ 5674 w 9628"/>
              <a:gd name="connsiteY66" fmla="*/ 419 h 10000"/>
              <a:gd name="connsiteX67" fmla="*/ 5797 w 9628"/>
              <a:gd name="connsiteY67" fmla="*/ 558 h 10000"/>
              <a:gd name="connsiteX68" fmla="*/ 5923 w 9628"/>
              <a:gd name="connsiteY68" fmla="*/ 698 h 10000"/>
              <a:gd name="connsiteX69" fmla="*/ 6046 w 9628"/>
              <a:gd name="connsiteY69" fmla="*/ 838 h 10000"/>
              <a:gd name="connsiteX70" fmla="*/ 6046 w 9628"/>
              <a:gd name="connsiteY70" fmla="*/ 977 h 10000"/>
              <a:gd name="connsiteX71" fmla="*/ 6046 w 9628"/>
              <a:gd name="connsiteY71" fmla="*/ 1117 h 10000"/>
              <a:gd name="connsiteX72" fmla="*/ 5923 w 9628"/>
              <a:gd name="connsiteY72" fmla="*/ 1117 h 10000"/>
              <a:gd name="connsiteX73" fmla="*/ 5797 w 9628"/>
              <a:gd name="connsiteY73" fmla="*/ 1257 h 10000"/>
              <a:gd name="connsiteX74" fmla="*/ 5797 w 9628"/>
              <a:gd name="connsiteY74" fmla="*/ 1396 h 10000"/>
              <a:gd name="connsiteX75" fmla="*/ 5674 w 9628"/>
              <a:gd name="connsiteY75" fmla="*/ 1536 h 10000"/>
              <a:gd name="connsiteX76" fmla="*/ 5551 w 9628"/>
              <a:gd name="connsiteY76" fmla="*/ 1798 h 10000"/>
              <a:gd name="connsiteX77" fmla="*/ 5426 w 9628"/>
              <a:gd name="connsiteY77" fmla="*/ 2216 h 10000"/>
              <a:gd name="connsiteX78" fmla="*/ 5318 w 9628"/>
              <a:gd name="connsiteY78" fmla="*/ 2635 h 10000"/>
              <a:gd name="connsiteX79" fmla="*/ 5192 w 9628"/>
              <a:gd name="connsiteY79" fmla="*/ 3054 h 10000"/>
              <a:gd name="connsiteX80" fmla="*/ 5070 w 9628"/>
              <a:gd name="connsiteY80" fmla="*/ 3613 h 10000"/>
              <a:gd name="connsiteX81" fmla="*/ 4946 w 9628"/>
              <a:gd name="connsiteY81" fmla="*/ 4171 h 10000"/>
              <a:gd name="connsiteX82" fmla="*/ 4821 w 9628"/>
              <a:gd name="connsiteY82" fmla="*/ 4729 h 10000"/>
              <a:gd name="connsiteX83" fmla="*/ 4821 w 9628"/>
              <a:gd name="connsiteY83" fmla="*/ 5271 h 10000"/>
              <a:gd name="connsiteX84" fmla="*/ 4821 w 9628"/>
              <a:gd name="connsiteY84" fmla="*/ 5689 h 10000"/>
              <a:gd name="connsiteX85" fmla="*/ 4698 w 9628"/>
              <a:gd name="connsiteY85" fmla="*/ 6248 h 10000"/>
              <a:gd name="connsiteX86" fmla="*/ 4698 w 9628"/>
              <a:gd name="connsiteY86" fmla="*/ 6667 h 10000"/>
              <a:gd name="connsiteX87" fmla="*/ 4698 w 9628"/>
              <a:gd name="connsiteY87" fmla="*/ 6946 h 10000"/>
              <a:gd name="connsiteX88" fmla="*/ 4698 w 9628"/>
              <a:gd name="connsiteY88" fmla="*/ 7365 h 10000"/>
              <a:gd name="connsiteX89" fmla="*/ 4821 w 9628"/>
              <a:gd name="connsiteY89" fmla="*/ 7644 h 10000"/>
              <a:gd name="connsiteX90" fmla="*/ 4821 w 9628"/>
              <a:gd name="connsiteY90" fmla="*/ 7784 h 10000"/>
              <a:gd name="connsiteX91" fmla="*/ 4946 w 9628"/>
              <a:gd name="connsiteY91" fmla="*/ 8063 h 10000"/>
              <a:gd name="connsiteX92" fmla="*/ 5070 w 9628"/>
              <a:gd name="connsiteY92" fmla="*/ 8202 h 10000"/>
              <a:gd name="connsiteX93" fmla="*/ 5192 w 9628"/>
              <a:gd name="connsiteY93" fmla="*/ 8342 h 10000"/>
              <a:gd name="connsiteX94" fmla="*/ 5674 w 9628"/>
              <a:gd name="connsiteY94" fmla="*/ 8604 h 10000"/>
              <a:gd name="connsiteX95" fmla="*/ 5923 w 9628"/>
              <a:gd name="connsiteY95" fmla="*/ 8743 h 10000"/>
              <a:gd name="connsiteX96" fmla="*/ 6170 w 9628"/>
              <a:gd name="connsiteY96" fmla="*/ 8743 h 10000"/>
              <a:gd name="connsiteX97" fmla="*/ 6419 w 9628"/>
              <a:gd name="connsiteY97" fmla="*/ 8883 h 10000"/>
              <a:gd name="connsiteX98" fmla="*/ 6791 w 9628"/>
              <a:gd name="connsiteY98" fmla="*/ 8883 h 10000"/>
              <a:gd name="connsiteX99" fmla="*/ 7038 w 9628"/>
              <a:gd name="connsiteY99" fmla="*/ 8743 h 10000"/>
              <a:gd name="connsiteX100" fmla="*/ 7410 w 9628"/>
              <a:gd name="connsiteY100" fmla="*/ 8743 h 10000"/>
              <a:gd name="connsiteX101" fmla="*/ 7783 w 9628"/>
              <a:gd name="connsiteY101" fmla="*/ 8604 h 10000"/>
              <a:gd name="connsiteX102" fmla="*/ 8031 w 9628"/>
              <a:gd name="connsiteY102" fmla="*/ 8604 h 10000"/>
              <a:gd name="connsiteX103" fmla="*/ 8279 w 9628"/>
              <a:gd name="connsiteY103" fmla="*/ 8342 h 10000"/>
              <a:gd name="connsiteX104" fmla="*/ 8388 w 9628"/>
              <a:gd name="connsiteY104" fmla="*/ 8202 h 10000"/>
              <a:gd name="connsiteX105" fmla="*/ 8511 w 9628"/>
              <a:gd name="connsiteY105" fmla="*/ 7923 h 10000"/>
              <a:gd name="connsiteX106" fmla="*/ 8635 w 9628"/>
              <a:gd name="connsiteY106" fmla="*/ 7644 h 10000"/>
              <a:gd name="connsiteX107" fmla="*/ 8760 w 9628"/>
              <a:gd name="connsiteY107" fmla="*/ 7086 h 10000"/>
              <a:gd name="connsiteX108" fmla="*/ 8760 w 9628"/>
              <a:gd name="connsiteY108" fmla="*/ 6527 h 10000"/>
              <a:gd name="connsiteX109" fmla="*/ 8883 w 9628"/>
              <a:gd name="connsiteY109" fmla="*/ 6248 h 10000"/>
              <a:gd name="connsiteX110" fmla="*/ 8883 w 9628"/>
              <a:gd name="connsiteY110" fmla="*/ 5969 h 10000"/>
              <a:gd name="connsiteX111" fmla="*/ 8883 w 9628"/>
              <a:gd name="connsiteY111" fmla="*/ 5829 h 10000"/>
              <a:gd name="connsiteX112" fmla="*/ 9008 w 9628"/>
              <a:gd name="connsiteY112" fmla="*/ 5689 h 10000"/>
              <a:gd name="connsiteX113" fmla="*/ 9008 w 9628"/>
              <a:gd name="connsiteY113" fmla="*/ 5550 h 10000"/>
              <a:gd name="connsiteX114" fmla="*/ 9008 w 9628"/>
              <a:gd name="connsiteY114" fmla="*/ 5410 h 10000"/>
              <a:gd name="connsiteX115" fmla="*/ 9008 w 9628"/>
              <a:gd name="connsiteY115" fmla="*/ 5410 h 10000"/>
              <a:gd name="connsiteX116" fmla="*/ 9132 w 9628"/>
              <a:gd name="connsiteY116" fmla="*/ 5410 h 10000"/>
              <a:gd name="connsiteX117" fmla="*/ 9132 w 9628"/>
              <a:gd name="connsiteY117" fmla="*/ 5410 h 10000"/>
              <a:gd name="connsiteX118" fmla="*/ 9132 w 9628"/>
              <a:gd name="connsiteY118" fmla="*/ 5550 h 10000"/>
              <a:gd name="connsiteX119" fmla="*/ 9256 w 9628"/>
              <a:gd name="connsiteY119" fmla="*/ 5689 h 10000"/>
              <a:gd name="connsiteX120" fmla="*/ 9256 w 9628"/>
              <a:gd name="connsiteY120" fmla="*/ 5829 h 10000"/>
              <a:gd name="connsiteX121" fmla="*/ 9256 w 9628"/>
              <a:gd name="connsiteY121" fmla="*/ 6108 h 10000"/>
              <a:gd name="connsiteX122" fmla="*/ 9256 w 9628"/>
              <a:gd name="connsiteY122" fmla="*/ 6387 h 10000"/>
              <a:gd name="connsiteX123" fmla="*/ 9256 w 9628"/>
              <a:gd name="connsiteY123" fmla="*/ 6667 h 10000"/>
              <a:gd name="connsiteX124" fmla="*/ 9379 w 9628"/>
              <a:gd name="connsiteY124" fmla="*/ 7225 h 10000"/>
              <a:gd name="connsiteX125" fmla="*/ 9379 w 9628"/>
              <a:gd name="connsiteY125" fmla="*/ 7644 h 10000"/>
              <a:gd name="connsiteX126" fmla="*/ 9505 w 9628"/>
              <a:gd name="connsiteY126" fmla="*/ 8063 h 10000"/>
              <a:gd name="connsiteX127" fmla="*/ 9628 w 9628"/>
              <a:gd name="connsiteY127" fmla="*/ 8342 h 10000"/>
              <a:gd name="connsiteX128" fmla="*/ 9628 w 9628"/>
              <a:gd name="connsiteY128" fmla="*/ 8604 h 10000"/>
              <a:gd name="connsiteX129" fmla="*/ 9628 w 9628"/>
              <a:gd name="connsiteY129" fmla="*/ 8743 h 10000"/>
              <a:gd name="connsiteX130" fmla="*/ 9628 w 9628"/>
              <a:gd name="connsiteY130" fmla="*/ 8883 h 10000"/>
              <a:gd name="connsiteX131" fmla="*/ 9505 w 9628"/>
              <a:gd name="connsiteY131" fmla="*/ 8883 h 10000"/>
              <a:gd name="connsiteX132" fmla="*/ 9379 w 9628"/>
              <a:gd name="connsiteY132" fmla="*/ 9023 h 10000"/>
              <a:gd name="connsiteX133" fmla="*/ 9256 w 9628"/>
              <a:gd name="connsiteY133" fmla="*/ 9162 h 10000"/>
              <a:gd name="connsiteX134" fmla="*/ 9132 w 9628"/>
              <a:gd name="connsiteY134" fmla="*/ 9302 h 10000"/>
              <a:gd name="connsiteX135" fmla="*/ 8883 w 9628"/>
              <a:gd name="connsiteY135" fmla="*/ 9442 h 10000"/>
              <a:gd name="connsiteX136" fmla="*/ 8388 w 9628"/>
              <a:gd name="connsiteY136" fmla="*/ 9721 h 10000"/>
              <a:gd name="connsiteX137" fmla="*/ 7907 w 9628"/>
              <a:gd name="connsiteY137" fmla="*/ 9860 h 10000"/>
              <a:gd name="connsiteX138" fmla="*/ 7535 w 9628"/>
              <a:gd name="connsiteY138" fmla="*/ 9860 h 10000"/>
              <a:gd name="connsiteX139" fmla="*/ 7038 w 9628"/>
              <a:gd name="connsiteY139" fmla="*/ 10000 h 10000"/>
              <a:gd name="connsiteX140" fmla="*/ 7038 w 9628"/>
              <a:gd name="connsiteY140" fmla="*/ 10000 h 10000"/>
              <a:gd name="connsiteX0" fmla="*/ 6925 w 9615"/>
              <a:gd name="connsiteY0" fmla="*/ 10000 h 10000"/>
              <a:gd name="connsiteX1" fmla="*/ 6540 w 9615"/>
              <a:gd name="connsiteY1" fmla="*/ 10000 h 10000"/>
              <a:gd name="connsiteX2" fmla="*/ 6153 w 9615"/>
              <a:gd name="connsiteY2" fmla="*/ 10000 h 10000"/>
              <a:gd name="connsiteX3" fmla="*/ 5767 w 9615"/>
              <a:gd name="connsiteY3" fmla="*/ 9860 h 10000"/>
              <a:gd name="connsiteX4" fmla="*/ 5380 w 9615"/>
              <a:gd name="connsiteY4" fmla="*/ 9721 h 10000"/>
              <a:gd name="connsiteX5" fmla="*/ 5008 w 9615"/>
              <a:gd name="connsiteY5" fmla="*/ 9581 h 10000"/>
              <a:gd name="connsiteX6" fmla="*/ 4752 w 9615"/>
              <a:gd name="connsiteY6" fmla="*/ 9302 h 10000"/>
              <a:gd name="connsiteX7" fmla="*/ 4495 w 9615"/>
              <a:gd name="connsiteY7" fmla="*/ 9162 h 10000"/>
              <a:gd name="connsiteX8" fmla="*/ 4365 w 9615"/>
              <a:gd name="connsiteY8" fmla="*/ 8743 h 10000"/>
              <a:gd name="connsiteX9" fmla="*/ 4107 w 9615"/>
              <a:gd name="connsiteY9" fmla="*/ 8464 h 10000"/>
              <a:gd name="connsiteX10" fmla="*/ 3978 w 9615"/>
              <a:gd name="connsiteY10" fmla="*/ 8063 h 10000"/>
              <a:gd name="connsiteX11" fmla="*/ 3978 w 9615"/>
              <a:gd name="connsiteY11" fmla="*/ 7644 h 10000"/>
              <a:gd name="connsiteX12" fmla="*/ 3850 w 9615"/>
              <a:gd name="connsiteY12" fmla="*/ 7225 h 10000"/>
              <a:gd name="connsiteX13" fmla="*/ 3850 w 9615"/>
              <a:gd name="connsiteY13" fmla="*/ 6806 h 10000"/>
              <a:gd name="connsiteX14" fmla="*/ 3850 w 9615"/>
              <a:gd name="connsiteY14" fmla="*/ 6387 h 10000"/>
              <a:gd name="connsiteX15" fmla="*/ 3978 w 9615"/>
              <a:gd name="connsiteY15" fmla="*/ 5689 h 10000"/>
              <a:gd name="connsiteX16" fmla="*/ 3978 w 9615"/>
              <a:gd name="connsiteY16" fmla="*/ 5550 h 10000"/>
              <a:gd name="connsiteX17" fmla="*/ 3978 w 9615"/>
              <a:gd name="connsiteY17" fmla="*/ 5271 h 10000"/>
              <a:gd name="connsiteX18" fmla="*/ 4107 w 9615"/>
              <a:gd name="connsiteY18" fmla="*/ 5009 h 10000"/>
              <a:gd name="connsiteX19" fmla="*/ 4107 w 9615"/>
              <a:gd name="connsiteY19" fmla="*/ 4729 h 10000"/>
              <a:gd name="connsiteX20" fmla="*/ 4107 w 9615"/>
              <a:gd name="connsiteY20" fmla="*/ 4450 h 10000"/>
              <a:gd name="connsiteX21" fmla="*/ 4237 w 9615"/>
              <a:gd name="connsiteY21" fmla="*/ 4031 h 10000"/>
              <a:gd name="connsiteX22" fmla="*/ 4237 w 9615"/>
              <a:gd name="connsiteY22" fmla="*/ 3613 h 10000"/>
              <a:gd name="connsiteX23" fmla="*/ 4365 w 9615"/>
              <a:gd name="connsiteY23" fmla="*/ 3194 h 10000"/>
              <a:gd name="connsiteX24" fmla="*/ 4365 w 9615"/>
              <a:gd name="connsiteY24" fmla="*/ 2775 h 10000"/>
              <a:gd name="connsiteX25" fmla="*/ 4365 w 9615"/>
              <a:gd name="connsiteY25" fmla="*/ 2356 h 10000"/>
              <a:gd name="connsiteX26" fmla="*/ 4495 w 9615"/>
              <a:gd name="connsiteY26" fmla="*/ 2077 h 10000"/>
              <a:gd name="connsiteX27" fmla="*/ 4495 w 9615"/>
              <a:gd name="connsiteY27" fmla="*/ 1798 h 10000"/>
              <a:gd name="connsiteX28" fmla="*/ 4495 w 9615"/>
              <a:gd name="connsiteY28" fmla="*/ 1536 h 10000"/>
              <a:gd name="connsiteX29" fmla="*/ 4495 w 9615"/>
              <a:gd name="connsiteY29" fmla="*/ 1396 h 10000"/>
              <a:gd name="connsiteX30" fmla="*/ 4495 w 9615"/>
              <a:gd name="connsiteY30" fmla="*/ 1257 h 10000"/>
              <a:gd name="connsiteX31" fmla="*/ 4495 w 9615"/>
              <a:gd name="connsiteY31" fmla="*/ 1257 h 10000"/>
              <a:gd name="connsiteX32" fmla="*/ 4495 w 9615"/>
              <a:gd name="connsiteY32" fmla="*/ 1257 h 10000"/>
              <a:gd name="connsiteX33" fmla="*/ 4365 w 9615"/>
              <a:gd name="connsiteY33" fmla="*/ 1257 h 10000"/>
              <a:gd name="connsiteX34" fmla="*/ 4237 w 9615"/>
              <a:gd name="connsiteY34" fmla="*/ 1257 h 10000"/>
              <a:gd name="connsiteX35" fmla="*/ 4107 w 9615"/>
              <a:gd name="connsiteY35" fmla="*/ 1396 h 10000"/>
              <a:gd name="connsiteX36" fmla="*/ 3978 w 9615"/>
              <a:gd name="connsiteY36" fmla="*/ 1396 h 10000"/>
              <a:gd name="connsiteX37" fmla="*/ 3721 w 9615"/>
              <a:gd name="connsiteY37" fmla="*/ 1536 h 10000"/>
              <a:gd name="connsiteX38" fmla="*/ 3463 w 9615"/>
              <a:gd name="connsiteY38" fmla="*/ 1536 h 10000"/>
              <a:gd name="connsiteX39" fmla="*/ 3205 w 9615"/>
              <a:gd name="connsiteY39" fmla="*/ 1675 h 10000"/>
              <a:gd name="connsiteX40" fmla="*/ 1933 w 9615"/>
              <a:gd name="connsiteY40" fmla="*/ 2216 h 10000"/>
              <a:gd name="connsiteX41" fmla="*/ 645 w 9615"/>
              <a:gd name="connsiteY41" fmla="*/ 2775 h 10000"/>
              <a:gd name="connsiteX42" fmla="*/ 258 w 9615"/>
              <a:gd name="connsiteY42" fmla="*/ 2914 h 10000"/>
              <a:gd name="connsiteX43" fmla="*/ 0 w 9615"/>
              <a:gd name="connsiteY43" fmla="*/ 2216 h 10000"/>
              <a:gd name="connsiteX44" fmla="*/ 388 w 9615"/>
              <a:gd name="connsiteY44" fmla="*/ 2077 h 10000"/>
              <a:gd name="connsiteX45" fmla="*/ 902 w 9615"/>
              <a:gd name="connsiteY45" fmla="*/ 1937 h 10000"/>
              <a:gd name="connsiteX46" fmla="*/ 1418 w 9615"/>
              <a:gd name="connsiteY46" fmla="*/ 1675 h 10000"/>
              <a:gd name="connsiteX47" fmla="*/ 1804 w 9615"/>
              <a:gd name="connsiteY47" fmla="*/ 1536 h 10000"/>
              <a:gd name="connsiteX48" fmla="*/ 2175 w 9615"/>
              <a:gd name="connsiteY48" fmla="*/ 1396 h 10000"/>
              <a:gd name="connsiteX49" fmla="*/ 2561 w 9615"/>
              <a:gd name="connsiteY49" fmla="*/ 1257 h 10000"/>
              <a:gd name="connsiteX50" fmla="*/ 2818 w 9615"/>
              <a:gd name="connsiteY50" fmla="*/ 1117 h 10000"/>
              <a:gd name="connsiteX51" fmla="*/ 3077 w 9615"/>
              <a:gd name="connsiteY51" fmla="*/ 1117 h 10000"/>
              <a:gd name="connsiteX52" fmla="*/ 3335 w 9615"/>
              <a:gd name="connsiteY52" fmla="*/ 977 h 10000"/>
              <a:gd name="connsiteX53" fmla="*/ 3592 w 9615"/>
              <a:gd name="connsiteY53" fmla="*/ 838 h 10000"/>
              <a:gd name="connsiteX54" fmla="*/ 3978 w 9615"/>
              <a:gd name="connsiteY54" fmla="*/ 698 h 10000"/>
              <a:gd name="connsiteX55" fmla="*/ 4237 w 9615"/>
              <a:gd name="connsiteY55" fmla="*/ 558 h 10000"/>
              <a:gd name="connsiteX56" fmla="*/ 4495 w 9615"/>
              <a:gd name="connsiteY56" fmla="*/ 419 h 10000"/>
              <a:gd name="connsiteX57" fmla="*/ 4622 w 9615"/>
              <a:gd name="connsiteY57" fmla="*/ 279 h 10000"/>
              <a:gd name="connsiteX58" fmla="*/ 4752 w 9615"/>
              <a:gd name="connsiteY58" fmla="*/ 140 h 10000"/>
              <a:gd name="connsiteX59" fmla="*/ 4752 w 9615"/>
              <a:gd name="connsiteY59" fmla="*/ 0 h 10000"/>
              <a:gd name="connsiteX60" fmla="*/ 4881 w 9615"/>
              <a:gd name="connsiteY60" fmla="*/ 0 h 10000"/>
              <a:gd name="connsiteX61" fmla="*/ 5008 w 9615"/>
              <a:gd name="connsiteY61" fmla="*/ 0 h 10000"/>
              <a:gd name="connsiteX62" fmla="*/ 5138 w 9615"/>
              <a:gd name="connsiteY62" fmla="*/ 0 h 10000"/>
              <a:gd name="connsiteX63" fmla="*/ 5251 w 9615"/>
              <a:gd name="connsiteY63" fmla="*/ 140 h 10000"/>
              <a:gd name="connsiteX64" fmla="*/ 5380 w 9615"/>
              <a:gd name="connsiteY64" fmla="*/ 140 h 10000"/>
              <a:gd name="connsiteX65" fmla="*/ 5508 w 9615"/>
              <a:gd name="connsiteY65" fmla="*/ 419 h 10000"/>
              <a:gd name="connsiteX66" fmla="*/ 5636 w 9615"/>
              <a:gd name="connsiteY66" fmla="*/ 558 h 10000"/>
              <a:gd name="connsiteX67" fmla="*/ 5767 w 9615"/>
              <a:gd name="connsiteY67" fmla="*/ 698 h 10000"/>
              <a:gd name="connsiteX68" fmla="*/ 5895 w 9615"/>
              <a:gd name="connsiteY68" fmla="*/ 838 h 10000"/>
              <a:gd name="connsiteX69" fmla="*/ 5895 w 9615"/>
              <a:gd name="connsiteY69" fmla="*/ 977 h 10000"/>
              <a:gd name="connsiteX70" fmla="*/ 5895 w 9615"/>
              <a:gd name="connsiteY70" fmla="*/ 1117 h 10000"/>
              <a:gd name="connsiteX71" fmla="*/ 5767 w 9615"/>
              <a:gd name="connsiteY71" fmla="*/ 1117 h 10000"/>
              <a:gd name="connsiteX72" fmla="*/ 5636 w 9615"/>
              <a:gd name="connsiteY72" fmla="*/ 1257 h 10000"/>
              <a:gd name="connsiteX73" fmla="*/ 5636 w 9615"/>
              <a:gd name="connsiteY73" fmla="*/ 1396 h 10000"/>
              <a:gd name="connsiteX74" fmla="*/ 5508 w 9615"/>
              <a:gd name="connsiteY74" fmla="*/ 1536 h 10000"/>
              <a:gd name="connsiteX75" fmla="*/ 5380 w 9615"/>
              <a:gd name="connsiteY75" fmla="*/ 1798 h 10000"/>
              <a:gd name="connsiteX76" fmla="*/ 5251 w 9615"/>
              <a:gd name="connsiteY76" fmla="*/ 2216 h 10000"/>
              <a:gd name="connsiteX77" fmla="*/ 5138 w 9615"/>
              <a:gd name="connsiteY77" fmla="*/ 2635 h 10000"/>
              <a:gd name="connsiteX78" fmla="*/ 5008 w 9615"/>
              <a:gd name="connsiteY78" fmla="*/ 3054 h 10000"/>
              <a:gd name="connsiteX79" fmla="*/ 4881 w 9615"/>
              <a:gd name="connsiteY79" fmla="*/ 3613 h 10000"/>
              <a:gd name="connsiteX80" fmla="*/ 4752 w 9615"/>
              <a:gd name="connsiteY80" fmla="*/ 4171 h 10000"/>
              <a:gd name="connsiteX81" fmla="*/ 4622 w 9615"/>
              <a:gd name="connsiteY81" fmla="*/ 4729 h 10000"/>
              <a:gd name="connsiteX82" fmla="*/ 4622 w 9615"/>
              <a:gd name="connsiteY82" fmla="*/ 5271 h 10000"/>
              <a:gd name="connsiteX83" fmla="*/ 4622 w 9615"/>
              <a:gd name="connsiteY83" fmla="*/ 5689 h 10000"/>
              <a:gd name="connsiteX84" fmla="*/ 4495 w 9615"/>
              <a:gd name="connsiteY84" fmla="*/ 6248 h 10000"/>
              <a:gd name="connsiteX85" fmla="*/ 4495 w 9615"/>
              <a:gd name="connsiteY85" fmla="*/ 6667 h 10000"/>
              <a:gd name="connsiteX86" fmla="*/ 4495 w 9615"/>
              <a:gd name="connsiteY86" fmla="*/ 6946 h 10000"/>
              <a:gd name="connsiteX87" fmla="*/ 4495 w 9615"/>
              <a:gd name="connsiteY87" fmla="*/ 7365 h 10000"/>
              <a:gd name="connsiteX88" fmla="*/ 4622 w 9615"/>
              <a:gd name="connsiteY88" fmla="*/ 7644 h 10000"/>
              <a:gd name="connsiteX89" fmla="*/ 4622 w 9615"/>
              <a:gd name="connsiteY89" fmla="*/ 7784 h 10000"/>
              <a:gd name="connsiteX90" fmla="*/ 4752 w 9615"/>
              <a:gd name="connsiteY90" fmla="*/ 8063 h 10000"/>
              <a:gd name="connsiteX91" fmla="*/ 4881 w 9615"/>
              <a:gd name="connsiteY91" fmla="*/ 8202 h 10000"/>
              <a:gd name="connsiteX92" fmla="*/ 5008 w 9615"/>
              <a:gd name="connsiteY92" fmla="*/ 8342 h 10000"/>
              <a:gd name="connsiteX93" fmla="*/ 5508 w 9615"/>
              <a:gd name="connsiteY93" fmla="*/ 8604 h 10000"/>
              <a:gd name="connsiteX94" fmla="*/ 5767 w 9615"/>
              <a:gd name="connsiteY94" fmla="*/ 8743 h 10000"/>
              <a:gd name="connsiteX95" fmla="*/ 6023 w 9615"/>
              <a:gd name="connsiteY95" fmla="*/ 8743 h 10000"/>
              <a:gd name="connsiteX96" fmla="*/ 6282 w 9615"/>
              <a:gd name="connsiteY96" fmla="*/ 8883 h 10000"/>
              <a:gd name="connsiteX97" fmla="*/ 6668 w 9615"/>
              <a:gd name="connsiteY97" fmla="*/ 8883 h 10000"/>
              <a:gd name="connsiteX98" fmla="*/ 6925 w 9615"/>
              <a:gd name="connsiteY98" fmla="*/ 8743 h 10000"/>
              <a:gd name="connsiteX99" fmla="*/ 7311 w 9615"/>
              <a:gd name="connsiteY99" fmla="*/ 8743 h 10000"/>
              <a:gd name="connsiteX100" fmla="*/ 7699 w 9615"/>
              <a:gd name="connsiteY100" fmla="*/ 8604 h 10000"/>
              <a:gd name="connsiteX101" fmla="*/ 7956 w 9615"/>
              <a:gd name="connsiteY101" fmla="*/ 8604 h 10000"/>
              <a:gd name="connsiteX102" fmla="*/ 8214 w 9615"/>
              <a:gd name="connsiteY102" fmla="*/ 8342 h 10000"/>
              <a:gd name="connsiteX103" fmla="*/ 8327 w 9615"/>
              <a:gd name="connsiteY103" fmla="*/ 8202 h 10000"/>
              <a:gd name="connsiteX104" fmla="*/ 8455 w 9615"/>
              <a:gd name="connsiteY104" fmla="*/ 7923 h 10000"/>
              <a:gd name="connsiteX105" fmla="*/ 8584 w 9615"/>
              <a:gd name="connsiteY105" fmla="*/ 7644 h 10000"/>
              <a:gd name="connsiteX106" fmla="*/ 8713 w 9615"/>
              <a:gd name="connsiteY106" fmla="*/ 7086 h 10000"/>
              <a:gd name="connsiteX107" fmla="*/ 8713 w 9615"/>
              <a:gd name="connsiteY107" fmla="*/ 6527 h 10000"/>
              <a:gd name="connsiteX108" fmla="*/ 8841 w 9615"/>
              <a:gd name="connsiteY108" fmla="*/ 6248 h 10000"/>
              <a:gd name="connsiteX109" fmla="*/ 8841 w 9615"/>
              <a:gd name="connsiteY109" fmla="*/ 5969 h 10000"/>
              <a:gd name="connsiteX110" fmla="*/ 8841 w 9615"/>
              <a:gd name="connsiteY110" fmla="*/ 5829 h 10000"/>
              <a:gd name="connsiteX111" fmla="*/ 8971 w 9615"/>
              <a:gd name="connsiteY111" fmla="*/ 5689 h 10000"/>
              <a:gd name="connsiteX112" fmla="*/ 8971 w 9615"/>
              <a:gd name="connsiteY112" fmla="*/ 5550 h 10000"/>
              <a:gd name="connsiteX113" fmla="*/ 8971 w 9615"/>
              <a:gd name="connsiteY113" fmla="*/ 5410 h 10000"/>
              <a:gd name="connsiteX114" fmla="*/ 8971 w 9615"/>
              <a:gd name="connsiteY114" fmla="*/ 5410 h 10000"/>
              <a:gd name="connsiteX115" fmla="*/ 9100 w 9615"/>
              <a:gd name="connsiteY115" fmla="*/ 5410 h 10000"/>
              <a:gd name="connsiteX116" fmla="*/ 9100 w 9615"/>
              <a:gd name="connsiteY116" fmla="*/ 5410 h 10000"/>
              <a:gd name="connsiteX117" fmla="*/ 9100 w 9615"/>
              <a:gd name="connsiteY117" fmla="*/ 5550 h 10000"/>
              <a:gd name="connsiteX118" fmla="*/ 9229 w 9615"/>
              <a:gd name="connsiteY118" fmla="*/ 5689 h 10000"/>
              <a:gd name="connsiteX119" fmla="*/ 9229 w 9615"/>
              <a:gd name="connsiteY119" fmla="*/ 5829 h 10000"/>
              <a:gd name="connsiteX120" fmla="*/ 9229 w 9615"/>
              <a:gd name="connsiteY120" fmla="*/ 6108 h 10000"/>
              <a:gd name="connsiteX121" fmla="*/ 9229 w 9615"/>
              <a:gd name="connsiteY121" fmla="*/ 6387 h 10000"/>
              <a:gd name="connsiteX122" fmla="*/ 9229 w 9615"/>
              <a:gd name="connsiteY122" fmla="*/ 6667 h 10000"/>
              <a:gd name="connsiteX123" fmla="*/ 9356 w 9615"/>
              <a:gd name="connsiteY123" fmla="*/ 7225 h 10000"/>
              <a:gd name="connsiteX124" fmla="*/ 9356 w 9615"/>
              <a:gd name="connsiteY124" fmla="*/ 7644 h 10000"/>
              <a:gd name="connsiteX125" fmla="*/ 9487 w 9615"/>
              <a:gd name="connsiteY125" fmla="*/ 8063 h 10000"/>
              <a:gd name="connsiteX126" fmla="*/ 9615 w 9615"/>
              <a:gd name="connsiteY126" fmla="*/ 8342 h 10000"/>
              <a:gd name="connsiteX127" fmla="*/ 9615 w 9615"/>
              <a:gd name="connsiteY127" fmla="*/ 8604 h 10000"/>
              <a:gd name="connsiteX128" fmla="*/ 9615 w 9615"/>
              <a:gd name="connsiteY128" fmla="*/ 8743 h 10000"/>
              <a:gd name="connsiteX129" fmla="*/ 9615 w 9615"/>
              <a:gd name="connsiteY129" fmla="*/ 8883 h 10000"/>
              <a:gd name="connsiteX130" fmla="*/ 9487 w 9615"/>
              <a:gd name="connsiteY130" fmla="*/ 8883 h 10000"/>
              <a:gd name="connsiteX131" fmla="*/ 9356 w 9615"/>
              <a:gd name="connsiteY131" fmla="*/ 9023 h 10000"/>
              <a:gd name="connsiteX132" fmla="*/ 9229 w 9615"/>
              <a:gd name="connsiteY132" fmla="*/ 9162 h 10000"/>
              <a:gd name="connsiteX133" fmla="*/ 9100 w 9615"/>
              <a:gd name="connsiteY133" fmla="*/ 9302 h 10000"/>
              <a:gd name="connsiteX134" fmla="*/ 8841 w 9615"/>
              <a:gd name="connsiteY134" fmla="*/ 9442 h 10000"/>
              <a:gd name="connsiteX135" fmla="*/ 8327 w 9615"/>
              <a:gd name="connsiteY135" fmla="*/ 9721 h 10000"/>
              <a:gd name="connsiteX136" fmla="*/ 7828 w 9615"/>
              <a:gd name="connsiteY136" fmla="*/ 9860 h 10000"/>
              <a:gd name="connsiteX137" fmla="*/ 7441 w 9615"/>
              <a:gd name="connsiteY137" fmla="*/ 9860 h 10000"/>
              <a:gd name="connsiteX138" fmla="*/ 6925 w 9615"/>
              <a:gd name="connsiteY138" fmla="*/ 10000 h 10000"/>
              <a:gd name="connsiteX139" fmla="*/ 6925 w 9615"/>
              <a:gd name="connsiteY139" fmla="*/ 10000 h 10000"/>
              <a:gd name="connsiteX0" fmla="*/ 6978 w 9776"/>
              <a:gd name="connsiteY0" fmla="*/ 10000 h 10000"/>
              <a:gd name="connsiteX1" fmla="*/ 6578 w 9776"/>
              <a:gd name="connsiteY1" fmla="*/ 10000 h 10000"/>
              <a:gd name="connsiteX2" fmla="*/ 6175 w 9776"/>
              <a:gd name="connsiteY2" fmla="*/ 10000 h 10000"/>
              <a:gd name="connsiteX3" fmla="*/ 5774 w 9776"/>
              <a:gd name="connsiteY3" fmla="*/ 9860 h 10000"/>
              <a:gd name="connsiteX4" fmla="*/ 5371 w 9776"/>
              <a:gd name="connsiteY4" fmla="*/ 9721 h 10000"/>
              <a:gd name="connsiteX5" fmla="*/ 4985 w 9776"/>
              <a:gd name="connsiteY5" fmla="*/ 9581 h 10000"/>
              <a:gd name="connsiteX6" fmla="*/ 4718 w 9776"/>
              <a:gd name="connsiteY6" fmla="*/ 9302 h 10000"/>
              <a:gd name="connsiteX7" fmla="*/ 4451 w 9776"/>
              <a:gd name="connsiteY7" fmla="*/ 9162 h 10000"/>
              <a:gd name="connsiteX8" fmla="*/ 4316 w 9776"/>
              <a:gd name="connsiteY8" fmla="*/ 8743 h 10000"/>
              <a:gd name="connsiteX9" fmla="*/ 4047 w 9776"/>
              <a:gd name="connsiteY9" fmla="*/ 8464 h 10000"/>
              <a:gd name="connsiteX10" fmla="*/ 3913 w 9776"/>
              <a:gd name="connsiteY10" fmla="*/ 8063 h 10000"/>
              <a:gd name="connsiteX11" fmla="*/ 3913 w 9776"/>
              <a:gd name="connsiteY11" fmla="*/ 7644 h 10000"/>
              <a:gd name="connsiteX12" fmla="*/ 3780 w 9776"/>
              <a:gd name="connsiteY12" fmla="*/ 7225 h 10000"/>
              <a:gd name="connsiteX13" fmla="*/ 3780 w 9776"/>
              <a:gd name="connsiteY13" fmla="*/ 6806 h 10000"/>
              <a:gd name="connsiteX14" fmla="*/ 3780 w 9776"/>
              <a:gd name="connsiteY14" fmla="*/ 6387 h 10000"/>
              <a:gd name="connsiteX15" fmla="*/ 3913 w 9776"/>
              <a:gd name="connsiteY15" fmla="*/ 5689 h 10000"/>
              <a:gd name="connsiteX16" fmla="*/ 3913 w 9776"/>
              <a:gd name="connsiteY16" fmla="*/ 5550 h 10000"/>
              <a:gd name="connsiteX17" fmla="*/ 3913 w 9776"/>
              <a:gd name="connsiteY17" fmla="*/ 5271 h 10000"/>
              <a:gd name="connsiteX18" fmla="*/ 4047 w 9776"/>
              <a:gd name="connsiteY18" fmla="*/ 5009 h 10000"/>
              <a:gd name="connsiteX19" fmla="*/ 4047 w 9776"/>
              <a:gd name="connsiteY19" fmla="*/ 4729 h 10000"/>
              <a:gd name="connsiteX20" fmla="*/ 4047 w 9776"/>
              <a:gd name="connsiteY20" fmla="*/ 4450 h 10000"/>
              <a:gd name="connsiteX21" fmla="*/ 4183 w 9776"/>
              <a:gd name="connsiteY21" fmla="*/ 4031 h 10000"/>
              <a:gd name="connsiteX22" fmla="*/ 4183 w 9776"/>
              <a:gd name="connsiteY22" fmla="*/ 3613 h 10000"/>
              <a:gd name="connsiteX23" fmla="*/ 4316 w 9776"/>
              <a:gd name="connsiteY23" fmla="*/ 3194 h 10000"/>
              <a:gd name="connsiteX24" fmla="*/ 4316 w 9776"/>
              <a:gd name="connsiteY24" fmla="*/ 2775 h 10000"/>
              <a:gd name="connsiteX25" fmla="*/ 4316 w 9776"/>
              <a:gd name="connsiteY25" fmla="*/ 2356 h 10000"/>
              <a:gd name="connsiteX26" fmla="*/ 4451 w 9776"/>
              <a:gd name="connsiteY26" fmla="*/ 2077 h 10000"/>
              <a:gd name="connsiteX27" fmla="*/ 4451 w 9776"/>
              <a:gd name="connsiteY27" fmla="*/ 1798 h 10000"/>
              <a:gd name="connsiteX28" fmla="*/ 4451 w 9776"/>
              <a:gd name="connsiteY28" fmla="*/ 1536 h 10000"/>
              <a:gd name="connsiteX29" fmla="*/ 4451 w 9776"/>
              <a:gd name="connsiteY29" fmla="*/ 1396 h 10000"/>
              <a:gd name="connsiteX30" fmla="*/ 4451 w 9776"/>
              <a:gd name="connsiteY30" fmla="*/ 1257 h 10000"/>
              <a:gd name="connsiteX31" fmla="*/ 4451 w 9776"/>
              <a:gd name="connsiteY31" fmla="*/ 1257 h 10000"/>
              <a:gd name="connsiteX32" fmla="*/ 4451 w 9776"/>
              <a:gd name="connsiteY32" fmla="*/ 1257 h 10000"/>
              <a:gd name="connsiteX33" fmla="*/ 4316 w 9776"/>
              <a:gd name="connsiteY33" fmla="*/ 1257 h 10000"/>
              <a:gd name="connsiteX34" fmla="*/ 4183 w 9776"/>
              <a:gd name="connsiteY34" fmla="*/ 1257 h 10000"/>
              <a:gd name="connsiteX35" fmla="*/ 4047 w 9776"/>
              <a:gd name="connsiteY35" fmla="*/ 1396 h 10000"/>
              <a:gd name="connsiteX36" fmla="*/ 3913 w 9776"/>
              <a:gd name="connsiteY36" fmla="*/ 1396 h 10000"/>
              <a:gd name="connsiteX37" fmla="*/ 3646 w 9776"/>
              <a:gd name="connsiteY37" fmla="*/ 1536 h 10000"/>
              <a:gd name="connsiteX38" fmla="*/ 3378 w 9776"/>
              <a:gd name="connsiteY38" fmla="*/ 1536 h 10000"/>
              <a:gd name="connsiteX39" fmla="*/ 3109 w 9776"/>
              <a:gd name="connsiteY39" fmla="*/ 1675 h 10000"/>
              <a:gd name="connsiteX40" fmla="*/ 1786 w 9776"/>
              <a:gd name="connsiteY40" fmla="*/ 2216 h 10000"/>
              <a:gd name="connsiteX41" fmla="*/ 447 w 9776"/>
              <a:gd name="connsiteY41" fmla="*/ 2775 h 10000"/>
              <a:gd name="connsiteX42" fmla="*/ 44 w 9776"/>
              <a:gd name="connsiteY42" fmla="*/ 2914 h 10000"/>
              <a:gd name="connsiteX43" fmla="*/ 180 w 9776"/>
              <a:gd name="connsiteY43" fmla="*/ 2077 h 10000"/>
              <a:gd name="connsiteX44" fmla="*/ 714 w 9776"/>
              <a:gd name="connsiteY44" fmla="*/ 1937 h 10000"/>
              <a:gd name="connsiteX45" fmla="*/ 1251 w 9776"/>
              <a:gd name="connsiteY45" fmla="*/ 1675 h 10000"/>
              <a:gd name="connsiteX46" fmla="*/ 1652 w 9776"/>
              <a:gd name="connsiteY46" fmla="*/ 1536 h 10000"/>
              <a:gd name="connsiteX47" fmla="*/ 2038 w 9776"/>
              <a:gd name="connsiteY47" fmla="*/ 1396 h 10000"/>
              <a:gd name="connsiteX48" fmla="*/ 2440 w 9776"/>
              <a:gd name="connsiteY48" fmla="*/ 1257 h 10000"/>
              <a:gd name="connsiteX49" fmla="*/ 2707 w 9776"/>
              <a:gd name="connsiteY49" fmla="*/ 1117 h 10000"/>
              <a:gd name="connsiteX50" fmla="*/ 2976 w 9776"/>
              <a:gd name="connsiteY50" fmla="*/ 1117 h 10000"/>
              <a:gd name="connsiteX51" fmla="*/ 3245 w 9776"/>
              <a:gd name="connsiteY51" fmla="*/ 977 h 10000"/>
              <a:gd name="connsiteX52" fmla="*/ 3512 w 9776"/>
              <a:gd name="connsiteY52" fmla="*/ 838 h 10000"/>
              <a:gd name="connsiteX53" fmla="*/ 3913 w 9776"/>
              <a:gd name="connsiteY53" fmla="*/ 698 h 10000"/>
              <a:gd name="connsiteX54" fmla="*/ 4183 w 9776"/>
              <a:gd name="connsiteY54" fmla="*/ 558 h 10000"/>
              <a:gd name="connsiteX55" fmla="*/ 4451 w 9776"/>
              <a:gd name="connsiteY55" fmla="*/ 419 h 10000"/>
              <a:gd name="connsiteX56" fmla="*/ 4583 w 9776"/>
              <a:gd name="connsiteY56" fmla="*/ 279 h 10000"/>
              <a:gd name="connsiteX57" fmla="*/ 4718 w 9776"/>
              <a:gd name="connsiteY57" fmla="*/ 140 h 10000"/>
              <a:gd name="connsiteX58" fmla="*/ 4718 w 9776"/>
              <a:gd name="connsiteY58" fmla="*/ 0 h 10000"/>
              <a:gd name="connsiteX59" fmla="*/ 4852 w 9776"/>
              <a:gd name="connsiteY59" fmla="*/ 0 h 10000"/>
              <a:gd name="connsiteX60" fmla="*/ 4985 w 9776"/>
              <a:gd name="connsiteY60" fmla="*/ 0 h 10000"/>
              <a:gd name="connsiteX61" fmla="*/ 5120 w 9776"/>
              <a:gd name="connsiteY61" fmla="*/ 0 h 10000"/>
              <a:gd name="connsiteX62" fmla="*/ 5237 w 9776"/>
              <a:gd name="connsiteY62" fmla="*/ 140 h 10000"/>
              <a:gd name="connsiteX63" fmla="*/ 5371 w 9776"/>
              <a:gd name="connsiteY63" fmla="*/ 140 h 10000"/>
              <a:gd name="connsiteX64" fmla="*/ 5505 w 9776"/>
              <a:gd name="connsiteY64" fmla="*/ 419 h 10000"/>
              <a:gd name="connsiteX65" fmla="*/ 5638 w 9776"/>
              <a:gd name="connsiteY65" fmla="*/ 558 h 10000"/>
              <a:gd name="connsiteX66" fmla="*/ 5774 w 9776"/>
              <a:gd name="connsiteY66" fmla="*/ 698 h 10000"/>
              <a:gd name="connsiteX67" fmla="*/ 5907 w 9776"/>
              <a:gd name="connsiteY67" fmla="*/ 838 h 10000"/>
              <a:gd name="connsiteX68" fmla="*/ 5907 w 9776"/>
              <a:gd name="connsiteY68" fmla="*/ 977 h 10000"/>
              <a:gd name="connsiteX69" fmla="*/ 5907 w 9776"/>
              <a:gd name="connsiteY69" fmla="*/ 1117 h 10000"/>
              <a:gd name="connsiteX70" fmla="*/ 5774 w 9776"/>
              <a:gd name="connsiteY70" fmla="*/ 1117 h 10000"/>
              <a:gd name="connsiteX71" fmla="*/ 5638 w 9776"/>
              <a:gd name="connsiteY71" fmla="*/ 1257 h 10000"/>
              <a:gd name="connsiteX72" fmla="*/ 5638 w 9776"/>
              <a:gd name="connsiteY72" fmla="*/ 1396 h 10000"/>
              <a:gd name="connsiteX73" fmla="*/ 5505 w 9776"/>
              <a:gd name="connsiteY73" fmla="*/ 1536 h 10000"/>
              <a:gd name="connsiteX74" fmla="*/ 5371 w 9776"/>
              <a:gd name="connsiteY74" fmla="*/ 1798 h 10000"/>
              <a:gd name="connsiteX75" fmla="*/ 5237 w 9776"/>
              <a:gd name="connsiteY75" fmla="*/ 2216 h 10000"/>
              <a:gd name="connsiteX76" fmla="*/ 5120 w 9776"/>
              <a:gd name="connsiteY76" fmla="*/ 2635 h 10000"/>
              <a:gd name="connsiteX77" fmla="*/ 4985 w 9776"/>
              <a:gd name="connsiteY77" fmla="*/ 3054 h 10000"/>
              <a:gd name="connsiteX78" fmla="*/ 4852 w 9776"/>
              <a:gd name="connsiteY78" fmla="*/ 3613 h 10000"/>
              <a:gd name="connsiteX79" fmla="*/ 4718 w 9776"/>
              <a:gd name="connsiteY79" fmla="*/ 4171 h 10000"/>
              <a:gd name="connsiteX80" fmla="*/ 4583 w 9776"/>
              <a:gd name="connsiteY80" fmla="*/ 4729 h 10000"/>
              <a:gd name="connsiteX81" fmla="*/ 4583 w 9776"/>
              <a:gd name="connsiteY81" fmla="*/ 5271 h 10000"/>
              <a:gd name="connsiteX82" fmla="*/ 4583 w 9776"/>
              <a:gd name="connsiteY82" fmla="*/ 5689 h 10000"/>
              <a:gd name="connsiteX83" fmla="*/ 4451 w 9776"/>
              <a:gd name="connsiteY83" fmla="*/ 6248 h 10000"/>
              <a:gd name="connsiteX84" fmla="*/ 4451 w 9776"/>
              <a:gd name="connsiteY84" fmla="*/ 6667 h 10000"/>
              <a:gd name="connsiteX85" fmla="*/ 4451 w 9776"/>
              <a:gd name="connsiteY85" fmla="*/ 6946 h 10000"/>
              <a:gd name="connsiteX86" fmla="*/ 4451 w 9776"/>
              <a:gd name="connsiteY86" fmla="*/ 7365 h 10000"/>
              <a:gd name="connsiteX87" fmla="*/ 4583 w 9776"/>
              <a:gd name="connsiteY87" fmla="*/ 7644 h 10000"/>
              <a:gd name="connsiteX88" fmla="*/ 4583 w 9776"/>
              <a:gd name="connsiteY88" fmla="*/ 7784 h 10000"/>
              <a:gd name="connsiteX89" fmla="*/ 4718 w 9776"/>
              <a:gd name="connsiteY89" fmla="*/ 8063 h 10000"/>
              <a:gd name="connsiteX90" fmla="*/ 4852 w 9776"/>
              <a:gd name="connsiteY90" fmla="*/ 8202 h 10000"/>
              <a:gd name="connsiteX91" fmla="*/ 4985 w 9776"/>
              <a:gd name="connsiteY91" fmla="*/ 8342 h 10000"/>
              <a:gd name="connsiteX92" fmla="*/ 5505 w 9776"/>
              <a:gd name="connsiteY92" fmla="*/ 8604 h 10000"/>
              <a:gd name="connsiteX93" fmla="*/ 5774 w 9776"/>
              <a:gd name="connsiteY93" fmla="*/ 8743 h 10000"/>
              <a:gd name="connsiteX94" fmla="*/ 6040 w 9776"/>
              <a:gd name="connsiteY94" fmla="*/ 8743 h 10000"/>
              <a:gd name="connsiteX95" fmla="*/ 6310 w 9776"/>
              <a:gd name="connsiteY95" fmla="*/ 8883 h 10000"/>
              <a:gd name="connsiteX96" fmla="*/ 6711 w 9776"/>
              <a:gd name="connsiteY96" fmla="*/ 8883 h 10000"/>
              <a:gd name="connsiteX97" fmla="*/ 6978 w 9776"/>
              <a:gd name="connsiteY97" fmla="*/ 8743 h 10000"/>
              <a:gd name="connsiteX98" fmla="*/ 7380 w 9776"/>
              <a:gd name="connsiteY98" fmla="*/ 8743 h 10000"/>
              <a:gd name="connsiteX99" fmla="*/ 7783 w 9776"/>
              <a:gd name="connsiteY99" fmla="*/ 8604 h 10000"/>
              <a:gd name="connsiteX100" fmla="*/ 8051 w 9776"/>
              <a:gd name="connsiteY100" fmla="*/ 8604 h 10000"/>
              <a:gd name="connsiteX101" fmla="*/ 8319 w 9776"/>
              <a:gd name="connsiteY101" fmla="*/ 8342 h 10000"/>
              <a:gd name="connsiteX102" fmla="*/ 8436 w 9776"/>
              <a:gd name="connsiteY102" fmla="*/ 8202 h 10000"/>
              <a:gd name="connsiteX103" fmla="*/ 8570 w 9776"/>
              <a:gd name="connsiteY103" fmla="*/ 7923 h 10000"/>
              <a:gd name="connsiteX104" fmla="*/ 8704 w 9776"/>
              <a:gd name="connsiteY104" fmla="*/ 7644 h 10000"/>
              <a:gd name="connsiteX105" fmla="*/ 8838 w 9776"/>
              <a:gd name="connsiteY105" fmla="*/ 7086 h 10000"/>
              <a:gd name="connsiteX106" fmla="*/ 8838 w 9776"/>
              <a:gd name="connsiteY106" fmla="*/ 6527 h 10000"/>
              <a:gd name="connsiteX107" fmla="*/ 8971 w 9776"/>
              <a:gd name="connsiteY107" fmla="*/ 6248 h 10000"/>
              <a:gd name="connsiteX108" fmla="*/ 8971 w 9776"/>
              <a:gd name="connsiteY108" fmla="*/ 5969 h 10000"/>
              <a:gd name="connsiteX109" fmla="*/ 8971 w 9776"/>
              <a:gd name="connsiteY109" fmla="*/ 5829 h 10000"/>
              <a:gd name="connsiteX110" fmla="*/ 9106 w 9776"/>
              <a:gd name="connsiteY110" fmla="*/ 5689 h 10000"/>
              <a:gd name="connsiteX111" fmla="*/ 9106 w 9776"/>
              <a:gd name="connsiteY111" fmla="*/ 5550 h 10000"/>
              <a:gd name="connsiteX112" fmla="*/ 9106 w 9776"/>
              <a:gd name="connsiteY112" fmla="*/ 5410 h 10000"/>
              <a:gd name="connsiteX113" fmla="*/ 9106 w 9776"/>
              <a:gd name="connsiteY113" fmla="*/ 5410 h 10000"/>
              <a:gd name="connsiteX114" fmla="*/ 9240 w 9776"/>
              <a:gd name="connsiteY114" fmla="*/ 5410 h 10000"/>
              <a:gd name="connsiteX115" fmla="*/ 9240 w 9776"/>
              <a:gd name="connsiteY115" fmla="*/ 5410 h 10000"/>
              <a:gd name="connsiteX116" fmla="*/ 9240 w 9776"/>
              <a:gd name="connsiteY116" fmla="*/ 5550 h 10000"/>
              <a:gd name="connsiteX117" fmla="*/ 9375 w 9776"/>
              <a:gd name="connsiteY117" fmla="*/ 5689 h 10000"/>
              <a:gd name="connsiteX118" fmla="*/ 9375 w 9776"/>
              <a:gd name="connsiteY118" fmla="*/ 5829 h 10000"/>
              <a:gd name="connsiteX119" fmla="*/ 9375 w 9776"/>
              <a:gd name="connsiteY119" fmla="*/ 6108 h 10000"/>
              <a:gd name="connsiteX120" fmla="*/ 9375 w 9776"/>
              <a:gd name="connsiteY120" fmla="*/ 6387 h 10000"/>
              <a:gd name="connsiteX121" fmla="*/ 9375 w 9776"/>
              <a:gd name="connsiteY121" fmla="*/ 6667 h 10000"/>
              <a:gd name="connsiteX122" fmla="*/ 9507 w 9776"/>
              <a:gd name="connsiteY122" fmla="*/ 7225 h 10000"/>
              <a:gd name="connsiteX123" fmla="*/ 9507 w 9776"/>
              <a:gd name="connsiteY123" fmla="*/ 7644 h 10000"/>
              <a:gd name="connsiteX124" fmla="*/ 9643 w 9776"/>
              <a:gd name="connsiteY124" fmla="*/ 8063 h 10000"/>
              <a:gd name="connsiteX125" fmla="*/ 9776 w 9776"/>
              <a:gd name="connsiteY125" fmla="*/ 8342 h 10000"/>
              <a:gd name="connsiteX126" fmla="*/ 9776 w 9776"/>
              <a:gd name="connsiteY126" fmla="*/ 8604 h 10000"/>
              <a:gd name="connsiteX127" fmla="*/ 9776 w 9776"/>
              <a:gd name="connsiteY127" fmla="*/ 8743 h 10000"/>
              <a:gd name="connsiteX128" fmla="*/ 9776 w 9776"/>
              <a:gd name="connsiteY128" fmla="*/ 8883 h 10000"/>
              <a:gd name="connsiteX129" fmla="*/ 9643 w 9776"/>
              <a:gd name="connsiteY129" fmla="*/ 8883 h 10000"/>
              <a:gd name="connsiteX130" fmla="*/ 9507 w 9776"/>
              <a:gd name="connsiteY130" fmla="*/ 9023 h 10000"/>
              <a:gd name="connsiteX131" fmla="*/ 9375 w 9776"/>
              <a:gd name="connsiteY131" fmla="*/ 9162 h 10000"/>
              <a:gd name="connsiteX132" fmla="*/ 9240 w 9776"/>
              <a:gd name="connsiteY132" fmla="*/ 9302 h 10000"/>
              <a:gd name="connsiteX133" fmla="*/ 8971 w 9776"/>
              <a:gd name="connsiteY133" fmla="*/ 9442 h 10000"/>
              <a:gd name="connsiteX134" fmla="*/ 8436 w 9776"/>
              <a:gd name="connsiteY134" fmla="*/ 9721 h 10000"/>
              <a:gd name="connsiteX135" fmla="*/ 7917 w 9776"/>
              <a:gd name="connsiteY135" fmla="*/ 9860 h 10000"/>
              <a:gd name="connsiteX136" fmla="*/ 7515 w 9776"/>
              <a:gd name="connsiteY136" fmla="*/ 9860 h 10000"/>
              <a:gd name="connsiteX137" fmla="*/ 6978 w 9776"/>
              <a:gd name="connsiteY137" fmla="*/ 10000 h 10000"/>
              <a:gd name="connsiteX138" fmla="*/ 6978 w 9776"/>
              <a:gd name="connsiteY138" fmla="*/ 10000 h 10000"/>
              <a:gd name="connsiteX0" fmla="*/ 7093 w 9955"/>
              <a:gd name="connsiteY0" fmla="*/ 10000 h 10000"/>
              <a:gd name="connsiteX1" fmla="*/ 6684 w 9955"/>
              <a:gd name="connsiteY1" fmla="*/ 10000 h 10000"/>
              <a:gd name="connsiteX2" fmla="*/ 6271 w 9955"/>
              <a:gd name="connsiteY2" fmla="*/ 10000 h 10000"/>
              <a:gd name="connsiteX3" fmla="*/ 5861 w 9955"/>
              <a:gd name="connsiteY3" fmla="*/ 9860 h 10000"/>
              <a:gd name="connsiteX4" fmla="*/ 5449 w 9955"/>
              <a:gd name="connsiteY4" fmla="*/ 9721 h 10000"/>
              <a:gd name="connsiteX5" fmla="*/ 5054 w 9955"/>
              <a:gd name="connsiteY5" fmla="*/ 9581 h 10000"/>
              <a:gd name="connsiteX6" fmla="*/ 4781 w 9955"/>
              <a:gd name="connsiteY6" fmla="*/ 9302 h 10000"/>
              <a:gd name="connsiteX7" fmla="*/ 4508 w 9955"/>
              <a:gd name="connsiteY7" fmla="*/ 9162 h 10000"/>
              <a:gd name="connsiteX8" fmla="*/ 4370 w 9955"/>
              <a:gd name="connsiteY8" fmla="*/ 8743 h 10000"/>
              <a:gd name="connsiteX9" fmla="*/ 4095 w 9955"/>
              <a:gd name="connsiteY9" fmla="*/ 8464 h 10000"/>
              <a:gd name="connsiteX10" fmla="*/ 3958 w 9955"/>
              <a:gd name="connsiteY10" fmla="*/ 8063 h 10000"/>
              <a:gd name="connsiteX11" fmla="*/ 3958 w 9955"/>
              <a:gd name="connsiteY11" fmla="*/ 7644 h 10000"/>
              <a:gd name="connsiteX12" fmla="*/ 3822 w 9955"/>
              <a:gd name="connsiteY12" fmla="*/ 7225 h 10000"/>
              <a:gd name="connsiteX13" fmla="*/ 3822 w 9955"/>
              <a:gd name="connsiteY13" fmla="*/ 6806 h 10000"/>
              <a:gd name="connsiteX14" fmla="*/ 3822 w 9955"/>
              <a:gd name="connsiteY14" fmla="*/ 6387 h 10000"/>
              <a:gd name="connsiteX15" fmla="*/ 3958 w 9955"/>
              <a:gd name="connsiteY15" fmla="*/ 5689 h 10000"/>
              <a:gd name="connsiteX16" fmla="*/ 3958 w 9955"/>
              <a:gd name="connsiteY16" fmla="*/ 5550 h 10000"/>
              <a:gd name="connsiteX17" fmla="*/ 3958 w 9955"/>
              <a:gd name="connsiteY17" fmla="*/ 5271 h 10000"/>
              <a:gd name="connsiteX18" fmla="*/ 4095 w 9955"/>
              <a:gd name="connsiteY18" fmla="*/ 5009 h 10000"/>
              <a:gd name="connsiteX19" fmla="*/ 4095 w 9955"/>
              <a:gd name="connsiteY19" fmla="*/ 4729 h 10000"/>
              <a:gd name="connsiteX20" fmla="*/ 4095 w 9955"/>
              <a:gd name="connsiteY20" fmla="*/ 4450 h 10000"/>
              <a:gd name="connsiteX21" fmla="*/ 4234 w 9955"/>
              <a:gd name="connsiteY21" fmla="*/ 4031 h 10000"/>
              <a:gd name="connsiteX22" fmla="*/ 4234 w 9955"/>
              <a:gd name="connsiteY22" fmla="*/ 3613 h 10000"/>
              <a:gd name="connsiteX23" fmla="*/ 4370 w 9955"/>
              <a:gd name="connsiteY23" fmla="*/ 3194 h 10000"/>
              <a:gd name="connsiteX24" fmla="*/ 4370 w 9955"/>
              <a:gd name="connsiteY24" fmla="*/ 2775 h 10000"/>
              <a:gd name="connsiteX25" fmla="*/ 4370 w 9955"/>
              <a:gd name="connsiteY25" fmla="*/ 2356 h 10000"/>
              <a:gd name="connsiteX26" fmla="*/ 4508 w 9955"/>
              <a:gd name="connsiteY26" fmla="*/ 2077 h 10000"/>
              <a:gd name="connsiteX27" fmla="*/ 4508 w 9955"/>
              <a:gd name="connsiteY27" fmla="*/ 1798 h 10000"/>
              <a:gd name="connsiteX28" fmla="*/ 4508 w 9955"/>
              <a:gd name="connsiteY28" fmla="*/ 1536 h 10000"/>
              <a:gd name="connsiteX29" fmla="*/ 4508 w 9955"/>
              <a:gd name="connsiteY29" fmla="*/ 1396 h 10000"/>
              <a:gd name="connsiteX30" fmla="*/ 4508 w 9955"/>
              <a:gd name="connsiteY30" fmla="*/ 1257 h 10000"/>
              <a:gd name="connsiteX31" fmla="*/ 4508 w 9955"/>
              <a:gd name="connsiteY31" fmla="*/ 1257 h 10000"/>
              <a:gd name="connsiteX32" fmla="*/ 4508 w 9955"/>
              <a:gd name="connsiteY32" fmla="*/ 1257 h 10000"/>
              <a:gd name="connsiteX33" fmla="*/ 4370 w 9955"/>
              <a:gd name="connsiteY33" fmla="*/ 1257 h 10000"/>
              <a:gd name="connsiteX34" fmla="*/ 4234 w 9955"/>
              <a:gd name="connsiteY34" fmla="*/ 1257 h 10000"/>
              <a:gd name="connsiteX35" fmla="*/ 4095 w 9955"/>
              <a:gd name="connsiteY35" fmla="*/ 1396 h 10000"/>
              <a:gd name="connsiteX36" fmla="*/ 3958 w 9955"/>
              <a:gd name="connsiteY36" fmla="*/ 1396 h 10000"/>
              <a:gd name="connsiteX37" fmla="*/ 3685 w 9955"/>
              <a:gd name="connsiteY37" fmla="*/ 1536 h 10000"/>
              <a:gd name="connsiteX38" fmla="*/ 3410 w 9955"/>
              <a:gd name="connsiteY38" fmla="*/ 1536 h 10000"/>
              <a:gd name="connsiteX39" fmla="*/ 3135 w 9955"/>
              <a:gd name="connsiteY39" fmla="*/ 1675 h 10000"/>
              <a:gd name="connsiteX40" fmla="*/ 1782 w 9955"/>
              <a:gd name="connsiteY40" fmla="*/ 2216 h 10000"/>
              <a:gd name="connsiteX41" fmla="*/ 412 w 9955"/>
              <a:gd name="connsiteY41" fmla="*/ 2775 h 10000"/>
              <a:gd name="connsiteX42" fmla="*/ 0 w 9955"/>
              <a:gd name="connsiteY42" fmla="*/ 2914 h 10000"/>
              <a:gd name="connsiteX43" fmla="*/ 685 w 9955"/>
              <a:gd name="connsiteY43" fmla="*/ 1937 h 10000"/>
              <a:gd name="connsiteX44" fmla="*/ 1235 w 9955"/>
              <a:gd name="connsiteY44" fmla="*/ 1675 h 10000"/>
              <a:gd name="connsiteX45" fmla="*/ 1645 w 9955"/>
              <a:gd name="connsiteY45" fmla="*/ 1536 h 10000"/>
              <a:gd name="connsiteX46" fmla="*/ 2040 w 9955"/>
              <a:gd name="connsiteY46" fmla="*/ 1396 h 10000"/>
              <a:gd name="connsiteX47" fmla="*/ 2451 w 9955"/>
              <a:gd name="connsiteY47" fmla="*/ 1257 h 10000"/>
              <a:gd name="connsiteX48" fmla="*/ 2724 w 9955"/>
              <a:gd name="connsiteY48" fmla="*/ 1117 h 10000"/>
              <a:gd name="connsiteX49" fmla="*/ 2999 w 9955"/>
              <a:gd name="connsiteY49" fmla="*/ 1117 h 10000"/>
              <a:gd name="connsiteX50" fmla="*/ 3274 w 9955"/>
              <a:gd name="connsiteY50" fmla="*/ 977 h 10000"/>
              <a:gd name="connsiteX51" fmla="*/ 3547 w 9955"/>
              <a:gd name="connsiteY51" fmla="*/ 838 h 10000"/>
              <a:gd name="connsiteX52" fmla="*/ 3958 w 9955"/>
              <a:gd name="connsiteY52" fmla="*/ 698 h 10000"/>
              <a:gd name="connsiteX53" fmla="*/ 4234 w 9955"/>
              <a:gd name="connsiteY53" fmla="*/ 558 h 10000"/>
              <a:gd name="connsiteX54" fmla="*/ 4508 w 9955"/>
              <a:gd name="connsiteY54" fmla="*/ 419 h 10000"/>
              <a:gd name="connsiteX55" fmla="*/ 4643 w 9955"/>
              <a:gd name="connsiteY55" fmla="*/ 279 h 10000"/>
              <a:gd name="connsiteX56" fmla="*/ 4781 w 9955"/>
              <a:gd name="connsiteY56" fmla="*/ 140 h 10000"/>
              <a:gd name="connsiteX57" fmla="*/ 4781 w 9955"/>
              <a:gd name="connsiteY57" fmla="*/ 0 h 10000"/>
              <a:gd name="connsiteX58" fmla="*/ 4918 w 9955"/>
              <a:gd name="connsiteY58" fmla="*/ 0 h 10000"/>
              <a:gd name="connsiteX59" fmla="*/ 5054 w 9955"/>
              <a:gd name="connsiteY59" fmla="*/ 0 h 10000"/>
              <a:gd name="connsiteX60" fmla="*/ 5192 w 9955"/>
              <a:gd name="connsiteY60" fmla="*/ 0 h 10000"/>
              <a:gd name="connsiteX61" fmla="*/ 5312 w 9955"/>
              <a:gd name="connsiteY61" fmla="*/ 140 h 10000"/>
              <a:gd name="connsiteX62" fmla="*/ 5449 w 9955"/>
              <a:gd name="connsiteY62" fmla="*/ 140 h 10000"/>
              <a:gd name="connsiteX63" fmla="*/ 5586 w 9955"/>
              <a:gd name="connsiteY63" fmla="*/ 419 h 10000"/>
              <a:gd name="connsiteX64" fmla="*/ 5722 w 9955"/>
              <a:gd name="connsiteY64" fmla="*/ 558 h 10000"/>
              <a:gd name="connsiteX65" fmla="*/ 5861 w 9955"/>
              <a:gd name="connsiteY65" fmla="*/ 698 h 10000"/>
              <a:gd name="connsiteX66" fmla="*/ 5997 w 9955"/>
              <a:gd name="connsiteY66" fmla="*/ 838 h 10000"/>
              <a:gd name="connsiteX67" fmla="*/ 5997 w 9955"/>
              <a:gd name="connsiteY67" fmla="*/ 977 h 10000"/>
              <a:gd name="connsiteX68" fmla="*/ 5997 w 9955"/>
              <a:gd name="connsiteY68" fmla="*/ 1117 h 10000"/>
              <a:gd name="connsiteX69" fmla="*/ 5861 w 9955"/>
              <a:gd name="connsiteY69" fmla="*/ 1117 h 10000"/>
              <a:gd name="connsiteX70" fmla="*/ 5722 w 9955"/>
              <a:gd name="connsiteY70" fmla="*/ 1257 h 10000"/>
              <a:gd name="connsiteX71" fmla="*/ 5722 w 9955"/>
              <a:gd name="connsiteY71" fmla="*/ 1396 h 10000"/>
              <a:gd name="connsiteX72" fmla="*/ 5586 w 9955"/>
              <a:gd name="connsiteY72" fmla="*/ 1536 h 10000"/>
              <a:gd name="connsiteX73" fmla="*/ 5449 w 9955"/>
              <a:gd name="connsiteY73" fmla="*/ 1798 h 10000"/>
              <a:gd name="connsiteX74" fmla="*/ 5312 w 9955"/>
              <a:gd name="connsiteY74" fmla="*/ 2216 h 10000"/>
              <a:gd name="connsiteX75" fmla="*/ 5192 w 9955"/>
              <a:gd name="connsiteY75" fmla="*/ 2635 h 10000"/>
              <a:gd name="connsiteX76" fmla="*/ 5054 w 9955"/>
              <a:gd name="connsiteY76" fmla="*/ 3054 h 10000"/>
              <a:gd name="connsiteX77" fmla="*/ 4918 w 9955"/>
              <a:gd name="connsiteY77" fmla="*/ 3613 h 10000"/>
              <a:gd name="connsiteX78" fmla="*/ 4781 w 9955"/>
              <a:gd name="connsiteY78" fmla="*/ 4171 h 10000"/>
              <a:gd name="connsiteX79" fmla="*/ 4643 w 9955"/>
              <a:gd name="connsiteY79" fmla="*/ 4729 h 10000"/>
              <a:gd name="connsiteX80" fmla="*/ 4643 w 9955"/>
              <a:gd name="connsiteY80" fmla="*/ 5271 h 10000"/>
              <a:gd name="connsiteX81" fmla="*/ 4643 w 9955"/>
              <a:gd name="connsiteY81" fmla="*/ 5689 h 10000"/>
              <a:gd name="connsiteX82" fmla="*/ 4508 w 9955"/>
              <a:gd name="connsiteY82" fmla="*/ 6248 h 10000"/>
              <a:gd name="connsiteX83" fmla="*/ 4508 w 9955"/>
              <a:gd name="connsiteY83" fmla="*/ 6667 h 10000"/>
              <a:gd name="connsiteX84" fmla="*/ 4508 w 9955"/>
              <a:gd name="connsiteY84" fmla="*/ 6946 h 10000"/>
              <a:gd name="connsiteX85" fmla="*/ 4508 w 9955"/>
              <a:gd name="connsiteY85" fmla="*/ 7365 h 10000"/>
              <a:gd name="connsiteX86" fmla="*/ 4643 w 9955"/>
              <a:gd name="connsiteY86" fmla="*/ 7644 h 10000"/>
              <a:gd name="connsiteX87" fmla="*/ 4643 w 9955"/>
              <a:gd name="connsiteY87" fmla="*/ 7784 h 10000"/>
              <a:gd name="connsiteX88" fmla="*/ 4781 w 9955"/>
              <a:gd name="connsiteY88" fmla="*/ 8063 h 10000"/>
              <a:gd name="connsiteX89" fmla="*/ 4918 w 9955"/>
              <a:gd name="connsiteY89" fmla="*/ 8202 h 10000"/>
              <a:gd name="connsiteX90" fmla="*/ 5054 w 9955"/>
              <a:gd name="connsiteY90" fmla="*/ 8342 h 10000"/>
              <a:gd name="connsiteX91" fmla="*/ 5586 w 9955"/>
              <a:gd name="connsiteY91" fmla="*/ 8604 h 10000"/>
              <a:gd name="connsiteX92" fmla="*/ 5861 w 9955"/>
              <a:gd name="connsiteY92" fmla="*/ 8743 h 10000"/>
              <a:gd name="connsiteX93" fmla="*/ 6133 w 9955"/>
              <a:gd name="connsiteY93" fmla="*/ 8743 h 10000"/>
              <a:gd name="connsiteX94" fmla="*/ 6410 w 9955"/>
              <a:gd name="connsiteY94" fmla="*/ 8883 h 10000"/>
              <a:gd name="connsiteX95" fmla="*/ 6820 w 9955"/>
              <a:gd name="connsiteY95" fmla="*/ 8883 h 10000"/>
              <a:gd name="connsiteX96" fmla="*/ 7093 w 9955"/>
              <a:gd name="connsiteY96" fmla="*/ 8743 h 10000"/>
              <a:gd name="connsiteX97" fmla="*/ 7504 w 9955"/>
              <a:gd name="connsiteY97" fmla="*/ 8743 h 10000"/>
              <a:gd name="connsiteX98" fmla="*/ 7916 w 9955"/>
              <a:gd name="connsiteY98" fmla="*/ 8604 h 10000"/>
              <a:gd name="connsiteX99" fmla="*/ 8190 w 9955"/>
              <a:gd name="connsiteY99" fmla="*/ 8604 h 10000"/>
              <a:gd name="connsiteX100" fmla="*/ 8465 w 9955"/>
              <a:gd name="connsiteY100" fmla="*/ 8342 h 10000"/>
              <a:gd name="connsiteX101" fmla="*/ 8584 w 9955"/>
              <a:gd name="connsiteY101" fmla="*/ 8202 h 10000"/>
              <a:gd name="connsiteX102" fmla="*/ 8721 w 9955"/>
              <a:gd name="connsiteY102" fmla="*/ 7923 h 10000"/>
              <a:gd name="connsiteX103" fmla="*/ 8858 w 9955"/>
              <a:gd name="connsiteY103" fmla="*/ 7644 h 10000"/>
              <a:gd name="connsiteX104" fmla="*/ 8996 w 9955"/>
              <a:gd name="connsiteY104" fmla="*/ 7086 h 10000"/>
              <a:gd name="connsiteX105" fmla="*/ 8996 w 9955"/>
              <a:gd name="connsiteY105" fmla="*/ 6527 h 10000"/>
              <a:gd name="connsiteX106" fmla="*/ 9132 w 9955"/>
              <a:gd name="connsiteY106" fmla="*/ 6248 h 10000"/>
              <a:gd name="connsiteX107" fmla="*/ 9132 w 9955"/>
              <a:gd name="connsiteY107" fmla="*/ 5969 h 10000"/>
              <a:gd name="connsiteX108" fmla="*/ 9132 w 9955"/>
              <a:gd name="connsiteY108" fmla="*/ 5829 h 10000"/>
              <a:gd name="connsiteX109" fmla="*/ 9270 w 9955"/>
              <a:gd name="connsiteY109" fmla="*/ 5689 h 10000"/>
              <a:gd name="connsiteX110" fmla="*/ 9270 w 9955"/>
              <a:gd name="connsiteY110" fmla="*/ 5550 h 10000"/>
              <a:gd name="connsiteX111" fmla="*/ 9270 w 9955"/>
              <a:gd name="connsiteY111" fmla="*/ 5410 h 10000"/>
              <a:gd name="connsiteX112" fmla="*/ 9270 w 9955"/>
              <a:gd name="connsiteY112" fmla="*/ 5410 h 10000"/>
              <a:gd name="connsiteX113" fmla="*/ 9407 w 9955"/>
              <a:gd name="connsiteY113" fmla="*/ 5410 h 10000"/>
              <a:gd name="connsiteX114" fmla="*/ 9407 w 9955"/>
              <a:gd name="connsiteY114" fmla="*/ 5410 h 10000"/>
              <a:gd name="connsiteX115" fmla="*/ 9407 w 9955"/>
              <a:gd name="connsiteY115" fmla="*/ 5550 h 10000"/>
              <a:gd name="connsiteX116" fmla="*/ 9545 w 9955"/>
              <a:gd name="connsiteY116" fmla="*/ 5689 h 10000"/>
              <a:gd name="connsiteX117" fmla="*/ 9545 w 9955"/>
              <a:gd name="connsiteY117" fmla="*/ 5829 h 10000"/>
              <a:gd name="connsiteX118" fmla="*/ 9545 w 9955"/>
              <a:gd name="connsiteY118" fmla="*/ 6108 h 10000"/>
              <a:gd name="connsiteX119" fmla="*/ 9545 w 9955"/>
              <a:gd name="connsiteY119" fmla="*/ 6387 h 10000"/>
              <a:gd name="connsiteX120" fmla="*/ 9545 w 9955"/>
              <a:gd name="connsiteY120" fmla="*/ 6667 h 10000"/>
              <a:gd name="connsiteX121" fmla="*/ 9680 w 9955"/>
              <a:gd name="connsiteY121" fmla="*/ 7225 h 10000"/>
              <a:gd name="connsiteX122" fmla="*/ 9680 w 9955"/>
              <a:gd name="connsiteY122" fmla="*/ 7644 h 10000"/>
              <a:gd name="connsiteX123" fmla="*/ 9819 w 9955"/>
              <a:gd name="connsiteY123" fmla="*/ 8063 h 10000"/>
              <a:gd name="connsiteX124" fmla="*/ 9955 w 9955"/>
              <a:gd name="connsiteY124" fmla="*/ 8342 h 10000"/>
              <a:gd name="connsiteX125" fmla="*/ 9955 w 9955"/>
              <a:gd name="connsiteY125" fmla="*/ 8604 h 10000"/>
              <a:gd name="connsiteX126" fmla="*/ 9955 w 9955"/>
              <a:gd name="connsiteY126" fmla="*/ 8743 h 10000"/>
              <a:gd name="connsiteX127" fmla="*/ 9955 w 9955"/>
              <a:gd name="connsiteY127" fmla="*/ 8883 h 10000"/>
              <a:gd name="connsiteX128" fmla="*/ 9819 w 9955"/>
              <a:gd name="connsiteY128" fmla="*/ 8883 h 10000"/>
              <a:gd name="connsiteX129" fmla="*/ 9680 w 9955"/>
              <a:gd name="connsiteY129" fmla="*/ 9023 h 10000"/>
              <a:gd name="connsiteX130" fmla="*/ 9545 w 9955"/>
              <a:gd name="connsiteY130" fmla="*/ 9162 h 10000"/>
              <a:gd name="connsiteX131" fmla="*/ 9407 w 9955"/>
              <a:gd name="connsiteY131" fmla="*/ 9302 h 10000"/>
              <a:gd name="connsiteX132" fmla="*/ 9132 w 9955"/>
              <a:gd name="connsiteY132" fmla="*/ 9442 h 10000"/>
              <a:gd name="connsiteX133" fmla="*/ 8584 w 9955"/>
              <a:gd name="connsiteY133" fmla="*/ 9721 h 10000"/>
              <a:gd name="connsiteX134" fmla="*/ 8053 w 9955"/>
              <a:gd name="connsiteY134" fmla="*/ 9860 h 10000"/>
              <a:gd name="connsiteX135" fmla="*/ 7642 w 9955"/>
              <a:gd name="connsiteY135" fmla="*/ 9860 h 10000"/>
              <a:gd name="connsiteX136" fmla="*/ 7093 w 9955"/>
              <a:gd name="connsiteY136" fmla="*/ 10000 h 10000"/>
              <a:gd name="connsiteX137" fmla="*/ 7093 w 9955"/>
              <a:gd name="connsiteY137" fmla="*/ 10000 h 10000"/>
              <a:gd name="connsiteX0" fmla="*/ 6711 w 9586"/>
              <a:gd name="connsiteY0" fmla="*/ 10000 h 10000"/>
              <a:gd name="connsiteX1" fmla="*/ 6300 w 9586"/>
              <a:gd name="connsiteY1" fmla="*/ 10000 h 10000"/>
              <a:gd name="connsiteX2" fmla="*/ 5885 w 9586"/>
              <a:gd name="connsiteY2" fmla="*/ 10000 h 10000"/>
              <a:gd name="connsiteX3" fmla="*/ 5473 w 9586"/>
              <a:gd name="connsiteY3" fmla="*/ 9860 h 10000"/>
              <a:gd name="connsiteX4" fmla="*/ 5060 w 9586"/>
              <a:gd name="connsiteY4" fmla="*/ 9721 h 10000"/>
              <a:gd name="connsiteX5" fmla="*/ 4663 w 9586"/>
              <a:gd name="connsiteY5" fmla="*/ 9581 h 10000"/>
              <a:gd name="connsiteX6" fmla="*/ 4389 w 9586"/>
              <a:gd name="connsiteY6" fmla="*/ 9302 h 10000"/>
              <a:gd name="connsiteX7" fmla="*/ 4114 w 9586"/>
              <a:gd name="connsiteY7" fmla="*/ 9162 h 10000"/>
              <a:gd name="connsiteX8" fmla="*/ 3976 w 9586"/>
              <a:gd name="connsiteY8" fmla="*/ 8743 h 10000"/>
              <a:gd name="connsiteX9" fmla="*/ 3700 w 9586"/>
              <a:gd name="connsiteY9" fmla="*/ 8464 h 10000"/>
              <a:gd name="connsiteX10" fmla="*/ 3562 w 9586"/>
              <a:gd name="connsiteY10" fmla="*/ 8063 h 10000"/>
              <a:gd name="connsiteX11" fmla="*/ 3562 w 9586"/>
              <a:gd name="connsiteY11" fmla="*/ 7644 h 10000"/>
              <a:gd name="connsiteX12" fmla="*/ 3425 w 9586"/>
              <a:gd name="connsiteY12" fmla="*/ 7225 h 10000"/>
              <a:gd name="connsiteX13" fmla="*/ 3425 w 9586"/>
              <a:gd name="connsiteY13" fmla="*/ 6806 h 10000"/>
              <a:gd name="connsiteX14" fmla="*/ 3425 w 9586"/>
              <a:gd name="connsiteY14" fmla="*/ 6387 h 10000"/>
              <a:gd name="connsiteX15" fmla="*/ 3562 w 9586"/>
              <a:gd name="connsiteY15" fmla="*/ 5689 h 10000"/>
              <a:gd name="connsiteX16" fmla="*/ 3562 w 9586"/>
              <a:gd name="connsiteY16" fmla="*/ 5550 h 10000"/>
              <a:gd name="connsiteX17" fmla="*/ 3562 w 9586"/>
              <a:gd name="connsiteY17" fmla="*/ 5271 h 10000"/>
              <a:gd name="connsiteX18" fmla="*/ 3700 w 9586"/>
              <a:gd name="connsiteY18" fmla="*/ 5009 h 10000"/>
              <a:gd name="connsiteX19" fmla="*/ 3700 w 9586"/>
              <a:gd name="connsiteY19" fmla="*/ 4729 h 10000"/>
              <a:gd name="connsiteX20" fmla="*/ 3700 w 9586"/>
              <a:gd name="connsiteY20" fmla="*/ 4450 h 10000"/>
              <a:gd name="connsiteX21" fmla="*/ 3839 w 9586"/>
              <a:gd name="connsiteY21" fmla="*/ 4031 h 10000"/>
              <a:gd name="connsiteX22" fmla="*/ 3839 w 9586"/>
              <a:gd name="connsiteY22" fmla="*/ 3613 h 10000"/>
              <a:gd name="connsiteX23" fmla="*/ 3976 w 9586"/>
              <a:gd name="connsiteY23" fmla="*/ 3194 h 10000"/>
              <a:gd name="connsiteX24" fmla="*/ 3976 w 9586"/>
              <a:gd name="connsiteY24" fmla="*/ 2775 h 10000"/>
              <a:gd name="connsiteX25" fmla="*/ 3976 w 9586"/>
              <a:gd name="connsiteY25" fmla="*/ 2356 h 10000"/>
              <a:gd name="connsiteX26" fmla="*/ 4114 w 9586"/>
              <a:gd name="connsiteY26" fmla="*/ 2077 h 10000"/>
              <a:gd name="connsiteX27" fmla="*/ 4114 w 9586"/>
              <a:gd name="connsiteY27" fmla="*/ 1798 h 10000"/>
              <a:gd name="connsiteX28" fmla="*/ 4114 w 9586"/>
              <a:gd name="connsiteY28" fmla="*/ 1536 h 10000"/>
              <a:gd name="connsiteX29" fmla="*/ 4114 w 9586"/>
              <a:gd name="connsiteY29" fmla="*/ 1396 h 10000"/>
              <a:gd name="connsiteX30" fmla="*/ 4114 w 9586"/>
              <a:gd name="connsiteY30" fmla="*/ 1257 h 10000"/>
              <a:gd name="connsiteX31" fmla="*/ 4114 w 9586"/>
              <a:gd name="connsiteY31" fmla="*/ 1257 h 10000"/>
              <a:gd name="connsiteX32" fmla="*/ 4114 w 9586"/>
              <a:gd name="connsiteY32" fmla="*/ 1257 h 10000"/>
              <a:gd name="connsiteX33" fmla="*/ 3976 w 9586"/>
              <a:gd name="connsiteY33" fmla="*/ 1257 h 10000"/>
              <a:gd name="connsiteX34" fmla="*/ 3839 w 9586"/>
              <a:gd name="connsiteY34" fmla="*/ 1257 h 10000"/>
              <a:gd name="connsiteX35" fmla="*/ 3700 w 9586"/>
              <a:gd name="connsiteY35" fmla="*/ 1396 h 10000"/>
              <a:gd name="connsiteX36" fmla="*/ 3562 w 9586"/>
              <a:gd name="connsiteY36" fmla="*/ 1396 h 10000"/>
              <a:gd name="connsiteX37" fmla="*/ 3288 w 9586"/>
              <a:gd name="connsiteY37" fmla="*/ 1536 h 10000"/>
              <a:gd name="connsiteX38" fmla="*/ 3011 w 9586"/>
              <a:gd name="connsiteY38" fmla="*/ 1536 h 10000"/>
              <a:gd name="connsiteX39" fmla="*/ 2735 w 9586"/>
              <a:gd name="connsiteY39" fmla="*/ 1675 h 10000"/>
              <a:gd name="connsiteX40" fmla="*/ 1376 w 9586"/>
              <a:gd name="connsiteY40" fmla="*/ 2216 h 10000"/>
              <a:gd name="connsiteX41" fmla="*/ 0 w 9586"/>
              <a:gd name="connsiteY41" fmla="*/ 2775 h 10000"/>
              <a:gd name="connsiteX42" fmla="*/ 274 w 9586"/>
              <a:gd name="connsiteY42" fmla="*/ 1937 h 10000"/>
              <a:gd name="connsiteX43" fmla="*/ 827 w 9586"/>
              <a:gd name="connsiteY43" fmla="*/ 1675 h 10000"/>
              <a:gd name="connsiteX44" fmla="*/ 1238 w 9586"/>
              <a:gd name="connsiteY44" fmla="*/ 1536 h 10000"/>
              <a:gd name="connsiteX45" fmla="*/ 1635 w 9586"/>
              <a:gd name="connsiteY45" fmla="*/ 1396 h 10000"/>
              <a:gd name="connsiteX46" fmla="*/ 2048 w 9586"/>
              <a:gd name="connsiteY46" fmla="*/ 1257 h 10000"/>
              <a:gd name="connsiteX47" fmla="*/ 2322 w 9586"/>
              <a:gd name="connsiteY47" fmla="*/ 1117 h 10000"/>
              <a:gd name="connsiteX48" fmla="*/ 2599 w 9586"/>
              <a:gd name="connsiteY48" fmla="*/ 1117 h 10000"/>
              <a:gd name="connsiteX49" fmla="*/ 2875 w 9586"/>
              <a:gd name="connsiteY49" fmla="*/ 977 h 10000"/>
              <a:gd name="connsiteX50" fmla="*/ 3149 w 9586"/>
              <a:gd name="connsiteY50" fmla="*/ 838 h 10000"/>
              <a:gd name="connsiteX51" fmla="*/ 3562 w 9586"/>
              <a:gd name="connsiteY51" fmla="*/ 698 h 10000"/>
              <a:gd name="connsiteX52" fmla="*/ 3839 w 9586"/>
              <a:gd name="connsiteY52" fmla="*/ 558 h 10000"/>
              <a:gd name="connsiteX53" fmla="*/ 4114 w 9586"/>
              <a:gd name="connsiteY53" fmla="*/ 419 h 10000"/>
              <a:gd name="connsiteX54" fmla="*/ 4250 w 9586"/>
              <a:gd name="connsiteY54" fmla="*/ 279 h 10000"/>
              <a:gd name="connsiteX55" fmla="*/ 4389 w 9586"/>
              <a:gd name="connsiteY55" fmla="*/ 140 h 10000"/>
              <a:gd name="connsiteX56" fmla="*/ 4389 w 9586"/>
              <a:gd name="connsiteY56" fmla="*/ 0 h 10000"/>
              <a:gd name="connsiteX57" fmla="*/ 4526 w 9586"/>
              <a:gd name="connsiteY57" fmla="*/ 0 h 10000"/>
              <a:gd name="connsiteX58" fmla="*/ 4663 w 9586"/>
              <a:gd name="connsiteY58" fmla="*/ 0 h 10000"/>
              <a:gd name="connsiteX59" fmla="*/ 4801 w 9586"/>
              <a:gd name="connsiteY59" fmla="*/ 0 h 10000"/>
              <a:gd name="connsiteX60" fmla="*/ 4922 w 9586"/>
              <a:gd name="connsiteY60" fmla="*/ 140 h 10000"/>
              <a:gd name="connsiteX61" fmla="*/ 5060 w 9586"/>
              <a:gd name="connsiteY61" fmla="*/ 140 h 10000"/>
              <a:gd name="connsiteX62" fmla="*/ 5197 w 9586"/>
              <a:gd name="connsiteY62" fmla="*/ 419 h 10000"/>
              <a:gd name="connsiteX63" fmla="*/ 5334 w 9586"/>
              <a:gd name="connsiteY63" fmla="*/ 558 h 10000"/>
              <a:gd name="connsiteX64" fmla="*/ 5473 w 9586"/>
              <a:gd name="connsiteY64" fmla="*/ 698 h 10000"/>
              <a:gd name="connsiteX65" fmla="*/ 5610 w 9586"/>
              <a:gd name="connsiteY65" fmla="*/ 838 h 10000"/>
              <a:gd name="connsiteX66" fmla="*/ 5610 w 9586"/>
              <a:gd name="connsiteY66" fmla="*/ 977 h 10000"/>
              <a:gd name="connsiteX67" fmla="*/ 5610 w 9586"/>
              <a:gd name="connsiteY67" fmla="*/ 1117 h 10000"/>
              <a:gd name="connsiteX68" fmla="*/ 5473 w 9586"/>
              <a:gd name="connsiteY68" fmla="*/ 1117 h 10000"/>
              <a:gd name="connsiteX69" fmla="*/ 5334 w 9586"/>
              <a:gd name="connsiteY69" fmla="*/ 1257 h 10000"/>
              <a:gd name="connsiteX70" fmla="*/ 5334 w 9586"/>
              <a:gd name="connsiteY70" fmla="*/ 1396 h 10000"/>
              <a:gd name="connsiteX71" fmla="*/ 5197 w 9586"/>
              <a:gd name="connsiteY71" fmla="*/ 1536 h 10000"/>
              <a:gd name="connsiteX72" fmla="*/ 5060 w 9586"/>
              <a:gd name="connsiteY72" fmla="*/ 1798 h 10000"/>
              <a:gd name="connsiteX73" fmla="*/ 4922 w 9586"/>
              <a:gd name="connsiteY73" fmla="*/ 2216 h 10000"/>
              <a:gd name="connsiteX74" fmla="*/ 4801 w 9586"/>
              <a:gd name="connsiteY74" fmla="*/ 2635 h 10000"/>
              <a:gd name="connsiteX75" fmla="*/ 4663 w 9586"/>
              <a:gd name="connsiteY75" fmla="*/ 3054 h 10000"/>
              <a:gd name="connsiteX76" fmla="*/ 4526 w 9586"/>
              <a:gd name="connsiteY76" fmla="*/ 3613 h 10000"/>
              <a:gd name="connsiteX77" fmla="*/ 4389 w 9586"/>
              <a:gd name="connsiteY77" fmla="*/ 4171 h 10000"/>
              <a:gd name="connsiteX78" fmla="*/ 4250 w 9586"/>
              <a:gd name="connsiteY78" fmla="*/ 4729 h 10000"/>
              <a:gd name="connsiteX79" fmla="*/ 4250 w 9586"/>
              <a:gd name="connsiteY79" fmla="*/ 5271 h 10000"/>
              <a:gd name="connsiteX80" fmla="*/ 4250 w 9586"/>
              <a:gd name="connsiteY80" fmla="*/ 5689 h 10000"/>
              <a:gd name="connsiteX81" fmla="*/ 4114 w 9586"/>
              <a:gd name="connsiteY81" fmla="*/ 6248 h 10000"/>
              <a:gd name="connsiteX82" fmla="*/ 4114 w 9586"/>
              <a:gd name="connsiteY82" fmla="*/ 6667 h 10000"/>
              <a:gd name="connsiteX83" fmla="*/ 4114 w 9586"/>
              <a:gd name="connsiteY83" fmla="*/ 6946 h 10000"/>
              <a:gd name="connsiteX84" fmla="*/ 4114 w 9586"/>
              <a:gd name="connsiteY84" fmla="*/ 7365 h 10000"/>
              <a:gd name="connsiteX85" fmla="*/ 4250 w 9586"/>
              <a:gd name="connsiteY85" fmla="*/ 7644 h 10000"/>
              <a:gd name="connsiteX86" fmla="*/ 4250 w 9586"/>
              <a:gd name="connsiteY86" fmla="*/ 7784 h 10000"/>
              <a:gd name="connsiteX87" fmla="*/ 4389 w 9586"/>
              <a:gd name="connsiteY87" fmla="*/ 8063 h 10000"/>
              <a:gd name="connsiteX88" fmla="*/ 4526 w 9586"/>
              <a:gd name="connsiteY88" fmla="*/ 8202 h 10000"/>
              <a:gd name="connsiteX89" fmla="*/ 4663 w 9586"/>
              <a:gd name="connsiteY89" fmla="*/ 8342 h 10000"/>
              <a:gd name="connsiteX90" fmla="*/ 5197 w 9586"/>
              <a:gd name="connsiteY90" fmla="*/ 8604 h 10000"/>
              <a:gd name="connsiteX91" fmla="*/ 5473 w 9586"/>
              <a:gd name="connsiteY91" fmla="*/ 8743 h 10000"/>
              <a:gd name="connsiteX92" fmla="*/ 5747 w 9586"/>
              <a:gd name="connsiteY92" fmla="*/ 8743 h 10000"/>
              <a:gd name="connsiteX93" fmla="*/ 6025 w 9586"/>
              <a:gd name="connsiteY93" fmla="*/ 8883 h 10000"/>
              <a:gd name="connsiteX94" fmla="*/ 6437 w 9586"/>
              <a:gd name="connsiteY94" fmla="*/ 8883 h 10000"/>
              <a:gd name="connsiteX95" fmla="*/ 6711 w 9586"/>
              <a:gd name="connsiteY95" fmla="*/ 8743 h 10000"/>
              <a:gd name="connsiteX96" fmla="*/ 7124 w 9586"/>
              <a:gd name="connsiteY96" fmla="*/ 8743 h 10000"/>
              <a:gd name="connsiteX97" fmla="*/ 7538 w 9586"/>
              <a:gd name="connsiteY97" fmla="*/ 8604 h 10000"/>
              <a:gd name="connsiteX98" fmla="*/ 7813 w 9586"/>
              <a:gd name="connsiteY98" fmla="*/ 8604 h 10000"/>
              <a:gd name="connsiteX99" fmla="*/ 8089 w 9586"/>
              <a:gd name="connsiteY99" fmla="*/ 8342 h 10000"/>
              <a:gd name="connsiteX100" fmla="*/ 8209 w 9586"/>
              <a:gd name="connsiteY100" fmla="*/ 8202 h 10000"/>
              <a:gd name="connsiteX101" fmla="*/ 8346 w 9586"/>
              <a:gd name="connsiteY101" fmla="*/ 7923 h 10000"/>
              <a:gd name="connsiteX102" fmla="*/ 8484 w 9586"/>
              <a:gd name="connsiteY102" fmla="*/ 7644 h 10000"/>
              <a:gd name="connsiteX103" fmla="*/ 8623 w 9586"/>
              <a:gd name="connsiteY103" fmla="*/ 7086 h 10000"/>
              <a:gd name="connsiteX104" fmla="*/ 8623 w 9586"/>
              <a:gd name="connsiteY104" fmla="*/ 6527 h 10000"/>
              <a:gd name="connsiteX105" fmla="*/ 8759 w 9586"/>
              <a:gd name="connsiteY105" fmla="*/ 6248 h 10000"/>
              <a:gd name="connsiteX106" fmla="*/ 8759 w 9586"/>
              <a:gd name="connsiteY106" fmla="*/ 5969 h 10000"/>
              <a:gd name="connsiteX107" fmla="*/ 8759 w 9586"/>
              <a:gd name="connsiteY107" fmla="*/ 5829 h 10000"/>
              <a:gd name="connsiteX108" fmla="*/ 8898 w 9586"/>
              <a:gd name="connsiteY108" fmla="*/ 5689 h 10000"/>
              <a:gd name="connsiteX109" fmla="*/ 8898 w 9586"/>
              <a:gd name="connsiteY109" fmla="*/ 5550 h 10000"/>
              <a:gd name="connsiteX110" fmla="*/ 8898 w 9586"/>
              <a:gd name="connsiteY110" fmla="*/ 5410 h 10000"/>
              <a:gd name="connsiteX111" fmla="*/ 8898 w 9586"/>
              <a:gd name="connsiteY111" fmla="*/ 5410 h 10000"/>
              <a:gd name="connsiteX112" fmla="*/ 9036 w 9586"/>
              <a:gd name="connsiteY112" fmla="*/ 5410 h 10000"/>
              <a:gd name="connsiteX113" fmla="*/ 9036 w 9586"/>
              <a:gd name="connsiteY113" fmla="*/ 5410 h 10000"/>
              <a:gd name="connsiteX114" fmla="*/ 9036 w 9586"/>
              <a:gd name="connsiteY114" fmla="*/ 5550 h 10000"/>
              <a:gd name="connsiteX115" fmla="*/ 9174 w 9586"/>
              <a:gd name="connsiteY115" fmla="*/ 5689 h 10000"/>
              <a:gd name="connsiteX116" fmla="*/ 9174 w 9586"/>
              <a:gd name="connsiteY116" fmla="*/ 5829 h 10000"/>
              <a:gd name="connsiteX117" fmla="*/ 9174 w 9586"/>
              <a:gd name="connsiteY117" fmla="*/ 6108 h 10000"/>
              <a:gd name="connsiteX118" fmla="*/ 9174 w 9586"/>
              <a:gd name="connsiteY118" fmla="*/ 6387 h 10000"/>
              <a:gd name="connsiteX119" fmla="*/ 9174 w 9586"/>
              <a:gd name="connsiteY119" fmla="*/ 6667 h 10000"/>
              <a:gd name="connsiteX120" fmla="*/ 9310 w 9586"/>
              <a:gd name="connsiteY120" fmla="*/ 7225 h 10000"/>
              <a:gd name="connsiteX121" fmla="*/ 9310 w 9586"/>
              <a:gd name="connsiteY121" fmla="*/ 7644 h 10000"/>
              <a:gd name="connsiteX122" fmla="*/ 9449 w 9586"/>
              <a:gd name="connsiteY122" fmla="*/ 8063 h 10000"/>
              <a:gd name="connsiteX123" fmla="*/ 9586 w 9586"/>
              <a:gd name="connsiteY123" fmla="*/ 8342 h 10000"/>
              <a:gd name="connsiteX124" fmla="*/ 9586 w 9586"/>
              <a:gd name="connsiteY124" fmla="*/ 8604 h 10000"/>
              <a:gd name="connsiteX125" fmla="*/ 9586 w 9586"/>
              <a:gd name="connsiteY125" fmla="*/ 8743 h 10000"/>
              <a:gd name="connsiteX126" fmla="*/ 9586 w 9586"/>
              <a:gd name="connsiteY126" fmla="*/ 8883 h 10000"/>
              <a:gd name="connsiteX127" fmla="*/ 9449 w 9586"/>
              <a:gd name="connsiteY127" fmla="*/ 8883 h 10000"/>
              <a:gd name="connsiteX128" fmla="*/ 9310 w 9586"/>
              <a:gd name="connsiteY128" fmla="*/ 9023 h 10000"/>
              <a:gd name="connsiteX129" fmla="*/ 9174 w 9586"/>
              <a:gd name="connsiteY129" fmla="*/ 9162 h 10000"/>
              <a:gd name="connsiteX130" fmla="*/ 9036 w 9586"/>
              <a:gd name="connsiteY130" fmla="*/ 9302 h 10000"/>
              <a:gd name="connsiteX131" fmla="*/ 8759 w 9586"/>
              <a:gd name="connsiteY131" fmla="*/ 9442 h 10000"/>
              <a:gd name="connsiteX132" fmla="*/ 8209 w 9586"/>
              <a:gd name="connsiteY132" fmla="*/ 9721 h 10000"/>
              <a:gd name="connsiteX133" fmla="*/ 7675 w 9586"/>
              <a:gd name="connsiteY133" fmla="*/ 9860 h 10000"/>
              <a:gd name="connsiteX134" fmla="*/ 7263 w 9586"/>
              <a:gd name="connsiteY134" fmla="*/ 9860 h 10000"/>
              <a:gd name="connsiteX135" fmla="*/ 6711 w 9586"/>
              <a:gd name="connsiteY135" fmla="*/ 10000 h 10000"/>
              <a:gd name="connsiteX136" fmla="*/ 6711 w 9586"/>
              <a:gd name="connsiteY136" fmla="*/ 10000 h 10000"/>
              <a:gd name="connsiteX0" fmla="*/ 6715 w 9714"/>
              <a:gd name="connsiteY0" fmla="*/ 10000 h 10000"/>
              <a:gd name="connsiteX1" fmla="*/ 6286 w 9714"/>
              <a:gd name="connsiteY1" fmla="*/ 10000 h 10000"/>
              <a:gd name="connsiteX2" fmla="*/ 5853 w 9714"/>
              <a:gd name="connsiteY2" fmla="*/ 10000 h 10000"/>
              <a:gd name="connsiteX3" fmla="*/ 5423 w 9714"/>
              <a:gd name="connsiteY3" fmla="*/ 9860 h 10000"/>
              <a:gd name="connsiteX4" fmla="*/ 4993 w 9714"/>
              <a:gd name="connsiteY4" fmla="*/ 9721 h 10000"/>
              <a:gd name="connsiteX5" fmla="*/ 4578 w 9714"/>
              <a:gd name="connsiteY5" fmla="*/ 9581 h 10000"/>
              <a:gd name="connsiteX6" fmla="*/ 4293 w 9714"/>
              <a:gd name="connsiteY6" fmla="*/ 9302 h 10000"/>
              <a:gd name="connsiteX7" fmla="*/ 4006 w 9714"/>
              <a:gd name="connsiteY7" fmla="*/ 9162 h 10000"/>
              <a:gd name="connsiteX8" fmla="*/ 3862 w 9714"/>
              <a:gd name="connsiteY8" fmla="*/ 8743 h 10000"/>
              <a:gd name="connsiteX9" fmla="*/ 3574 w 9714"/>
              <a:gd name="connsiteY9" fmla="*/ 8464 h 10000"/>
              <a:gd name="connsiteX10" fmla="*/ 3430 w 9714"/>
              <a:gd name="connsiteY10" fmla="*/ 8063 h 10000"/>
              <a:gd name="connsiteX11" fmla="*/ 3430 w 9714"/>
              <a:gd name="connsiteY11" fmla="*/ 7644 h 10000"/>
              <a:gd name="connsiteX12" fmla="*/ 3287 w 9714"/>
              <a:gd name="connsiteY12" fmla="*/ 7225 h 10000"/>
              <a:gd name="connsiteX13" fmla="*/ 3287 w 9714"/>
              <a:gd name="connsiteY13" fmla="*/ 6806 h 10000"/>
              <a:gd name="connsiteX14" fmla="*/ 3287 w 9714"/>
              <a:gd name="connsiteY14" fmla="*/ 6387 h 10000"/>
              <a:gd name="connsiteX15" fmla="*/ 3430 w 9714"/>
              <a:gd name="connsiteY15" fmla="*/ 5689 h 10000"/>
              <a:gd name="connsiteX16" fmla="*/ 3430 w 9714"/>
              <a:gd name="connsiteY16" fmla="*/ 5550 h 10000"/>
              <a:gd name="connsiteX17" fmla="*/ 3430 w 9714"/>
              <a:gd name="connsiteY17" fmla="*/ 5271 h 10000"/>
              <a:gd name="connsiteX18" fmla="*/ 3574 w 9714"/>
              <a:gd name="connsiteY18" fmla="*/ 5009 h 10000"/>
              <a:gd name="connsiteX19" fmla="*/ 3574 w 9714"/>
              <a:gd name="connsiteY19" fmla="*/ 4729 h 10000"/>
              <a:gd name="connsiteX20" fmla="*/ 3574 w 9714"/>
              <a:gd name="connsiteY20" fmla="*/ 4450 h 10000"/>
              <a:gd name="connsiteX21" fmla="*/ 3719 w 9714"/>
              <a:gd name="connsiteY21" fmla="*/ 4031 h 10000"/>
              <a:gd name="connsiteX22" fmla="*/ 3719 w 9714"/>
              <a:gd name="connsiteY22" fmla="*/ 3613 h 10000"/>
              <a:gd name="connsiteX23" fmla="*/ 3862 w 9714"/>
              <a:gd name="connsiteY23" fmla="*/ 3194 h 10000"/>
              <a:gd name="connsiteX24" fmla="*/ 3862 w 9714"/>
              <a:gd name="connsiteY24" fmla="*/ 2775 h 10000"/>
              <a:gd name="connsiteX25" fmla="*/ 3862 w 9714"/>
              <a:gd name="connsiteY25" fmla="*/ 2356 h 10000"/>
              <a:gd name="connsiteX26" fmla="*/ 4006 w 9714"/>
              <a:gd name="connsiteY26" fmla="*/ 2077 h 10000"/>
              <a:gd name="connsiteX27" fmla="*/ 4006 w 9714"/>
              <a:gd name="connsiteY27" fmla="*/ 1798 h 10000"/>
              <a:gd name="connsiteX28" fmla="*/ 4006 w 9714"/>
              <a:gd name="connsiteY28" fmla="*/ 1536 h 10000"/>
              <a:gd name="connsiteX29" fmla="*/ 4006 w 9714"/>
              <a:gd name="connsiteY29" fmla="*/ 1396 h 10000"/>
              <a:gd name="connsiteX30" fmla="*/ 4006 w 9714"/>
              <a:gd name="connsiteY30" fmla="*/ 1257 h 10000"/>
              <a:gd name="connsiteX31" fmla="*/ 4006 w 9714"/>
              <a:gd name="connsiteY31" fmla="*/ 1257 h 10000"/>
              <a:gd name="connsiteX32" fmla="*/ 4006 w 9714"/>
              <a:gd name="connsiteY32" fmla="*/ 1257 h 10000"/>
              <a:gd name="connsiteX33" fmla="*/ 3862 w 9714"/>
              <a:gd name="connsiteY33" fmla="*/ 1257 h 10000"/>
              <a:gd name="connsiteX34" fmla="*/ 3719 w 9714"/>
              <a:gd name="connsiteY34" fmla="*/ 1257 h 10000"/>
              <a:gd name="connsiteX35" fmla="*/ 3574 w 9714"/>
              <a:gd name="connsiteY35" fmla="*/ 1396 h 10000"/>
              <a:gd name="connsiteX36" fmla="*/ 3430 w 9714"/>
              <a:gd name="connsiteY36" fmla="*/ 1396 h 10000"/>
              <a:gd name="connsiteX37" fmla="*/ 3144 w 9714"/>
              <a:gd name="connsiteY37" fmla="*/ 1536 h 10000"/>
              <a:gd name="connsiteX38" fmla="*/ 2855 w 9714"/>
              <a:gd name="connsiteY38" fmla="*/ 1536 h 10000"/>
              <a:gd name="connsiteX39" fmla="*/ 2567 w 9714"/>
              <a:gd name="connsiteY39" fmla="*/ 1675 h 10000"/>
              <a:gd name="connsiteX40" fmla="*/ 1149 w 9714"/>
              <a:gd name="connsiteY40" fmla="*/ 2216 h 10000"/>
              <a:gd name="connsiteX41" fmla="*/ 0 w 9714"/>
              <a:gd name="connsiteY41" fmla="*/ 1937 h 10000"/>
              <a:gd name="connsiteX42" fmla="*/ 577 w 9714"/>
              <a:gd name="connsiteY42" fmla="*/ 1675 h 10000"/>
              <a:gd name="connsiteX43" fmla="*/ 1005 w 9714"/>
              <a:gd name="connsiteY43" fmla="*/ 1536 h 10000"/>
              <a:gd name="connsiteX44" fmla="*/ 1420 w 9714"/>
              <a:gd name="connsiteY44" fmla="*/ 1396 h 10000"/>
              <a:gd name="connsiteX45" fmla="*/ 1850 w 9714"/>
              <a:gd name="connsiteY45" fmla="*/ 1257 h 10000"/>
              <a:gd name="connsiteX46" fmla="*/ 2136 w 9714"/>
              <a:gd name="connsiteY46" fmla="*/ 1117 h 10000"/>
              <a:gd name="connsiteX47" fmla="*/ 2425 w 9714"/>
              <a:gd name="connsiteY47" fmla="*/ 1117 h 10000"/>
              <a:gd name="connsiteX48" fmla="*/ 2713 w 9714"/>
              <a:gd name="connsiteY48" fmla="*/ 977 h 10000"/>
              <a:gd name="connsiteX49" fmla="*/ 2999 w 9714"/>
              <a:gd name="connsiteY49" fmla="*/ 838 h 10000"/>
              <a:gd name="connsiteX50" fmla="*/ 3430 w 9714"/>
              <a:gd name="connsiteY50" fmla="*/ 698 h 10000"/>
              <a:gd name="connsiteX51" fmla="*/ 3719 w 9714"/>
              <a:gd name="connsiteY51" fmla="*/ 558 h 10000"/>
              <a:gd name="connsiteX52" fmla="*/ 4006 w 9714"/>
              <a:gd name="connsiteY52" fmla="*/ 419 h 10000"/>
              <a:gd name="connsiteX53" fmla="*/ 4148 w 9714"/>
              <a:gd name="connsiteY53" fmla="*/ 279 h 10000"/>
              <a:gd name="connsiteX54" fmla="*/ 4293 w 9714"/>
              <a:gd name="connsiteY54" fmla="*/ 140 h 10000"/>
              <a:gd name="connsiteX55" fmla="*/ 4293 w 9714"/>
              <a:gd name="connsiteY55" fmla="*/ 0 h 10000"/>
              <a:gd name="connsiteX56" fmla="*/ 4435 w 9714"/>
              <a:gd name="connsiteY56" fmla="*/ 0 h 10000"/>
              <a:gd name="connsiteX57" fmla="*/ 4578 w 9714"/>
              <a:gd name="connsiteY57" fmla="*/ 0 h 10000"/>
              <a:gd name="connsiteX58" fmla="*/ 4722 w 9714"/>
              <a:gd name="connsiteY58" fmla="*/ 0 h 10000"/>
              <a:gd name="connsiteX59" fmla="*/ 4849 w 9714"/>
              <a:gd name="connsiteY59" fmla="*/ 140 h 10000"/>
              <a:gd name="connsiteX60" fmla="*/ 4993 w 9714"/>
              <a:gd name="connsiteY60" fmla="*/ 140 h 10000"/>
              <a:gd name="connsiteX61" fmla="*/ 5135 w 9714"/>
              <a:gd name="connsiteY61" fmla="*/ 419 h 10000"/>
              <a:gd name="connsiteX62" fmla="*/ 5278 w 9714"/>
              <a:gd name="connsiteY62" fmla="*/ 558 h 10000"/>
              <a:gd name="connsiteX63" fmla="*/ 5423 w 9714"/>
              <a:gd name="connsiteY63" fmla="*/ 698 h 10000"/>
              <a:gd name="connsiteX64" fmla="*/ 5566 w 9714"/>
              <a:gd name="connsiteY64" fmla="*/ 838 h 10000"/>
              <a:gd name="connsiteX65" fmla="*/ 5566 w 9714"/>
              <a:gd name="connsiteY65" fmla="*/ 977 h 10000"/>
              <a:gd name="connsiteX66" fmla="*/ 5566 w 9714"/>
              <a:gd name="connsiteY66" fmla="*/ 1117 h 10000"/>
              <a:gd name="connsiteX67" fmla="*/ 5423 w 9714"/>
              <a:gd name="connsiteY67" fmla="*/ 1117 h 10000"/>
              <a:gd name="connsiteX68" fmla="*/ 5278 w 9714"/>
              <a:gd name="connsiteY68" fmla="*/ 1257 h 10000"/>
              <a:gd name="connsiteX69" fmla="*/ 5278 w 9714"/>
              <a:gd name="connsiteY69" fmla="*/ 1396 h 10000"/>
              <a:gd name="connsiteX70" fmla="*/ 5135 w 9714"/>
              <a:gd name="connsiteY70" fmla="*/ 1536 h 10000"/>
              <a:gd name="connsiteX71" fmla="*/ 4993 w 9714"/>
              <a:gd name="connsiteY71" fmla="*/ 1798 h 10000"/>
              <a:gd name="connsiteX72" fmla="*/ 4849 w 9714"/>
              <a:gd name="connsiteY72" fmla="*/ 2216 h 10000"/>
              <a:gd name="connsiteX73" fmla="*/ 4722 w 9714"/>
              <a:gd name="connsiteY73" fmla="*/ 2635 h 10000"/>
              <a:gd name="connsiteX74" fmla="*/ 4578 w 9714"/>
              <a:gd name="connsiteY74" fmla="*/ 3054 h 10000"/>
              <a:gd name="connsiteX75" fmla="*/ 4435 w 9714"/>
              <a:gd name="connsiteY75" fmla="*/ 3613 h 10000"/>
              <a:gd name="connsiteX76" fmla="*/ 4293 w 9714"/>
              <a:gd name="connsiteY76" fmla="*/ 4171 h 10000"/>
              <a:gd name="connsiteX77" fmla="*/ 4148 w 9714"/>
              <a:gd name="connsiteY77" fmla="*/ 4729 h 10000"/>
              <a:gd name="connsiteX78" fmla="*/ 4148 w 9714"/>
              <a:gd name="connsiteY78" fmla="*/ 5271 h 10000"/>
              <a:gd name="connsiteX79" fmla="*/ 4148 w 9714"/>
              <a:gd name="connsiteY79" fmla="*/ 5689 h 10000"/>
              <a:gd name="connsiteX80" fmla="*/ 4006 w 9714"/>
              <a:gd name="connsiteY80" fmla="*/ 6248 h 10000"/>
              <a:gd name="connsiteX81" fmla="*/ 4006 w 9714"/>
              <a:gd name="connsiteY81" fmla="*/ 6667 h 10000"/>
              <a:gd name="connsiteX82" fmla="*/ 4006 w 9714"/>
              <a:gd name="connsiteY82" fmla="*/ 6946 h 10000"/>
              <a:gd name="connsiteX83" fmla="*/ 4006 w 9714"/>
              <a:gd name="connsiteY83" fmla="*/ 7365 h 10000"/>
              <a:gd name="connsiteX84" fmla="*/ 4148 w 9714"/>
              <a:gd name="connsiteY84" fmla="*/ 7644 h 10000"/>
              <a:gd name="connsiteX85" fmla="*/ 4148 w 9714"/>
              <a:gd name="connsiteY85" fmla="*/ 7784 h 10000"/>
              <a:gd name="connsiteX86" fmla="*/ 4293 w 9714"/>
              <a:gd name="connsiteY86" fmla="*/ 8063 h 10000"/>
              <a:gd name="connsiteX87" fmla="*/ 4435 w 9714"/>
              <a:gd name="connsiteY87" fmla="*/ 8202 h 10000"/>
              <a:gd name="connsiteX88" fmla="*/ 4578 w 9714"/>
              <a:gd name="connsiteY88" fmla="*/ 8342 h 10000"/>
              <a:gd name="connsiteX89" fmla="*/ 5135 w 9714"/>
              <a:gd name="connsiteY89" fmla="*/ 8604 h 10000"/>
              <a:gd name="connsiteX90" fmla="*/ 5423 w 9714"/>
              <a:gd name="connsiteY90" fmla="*/ 8743 h 10000"/>
              <a:gd name="connsiteX91" fmla="*/ 5709 w 9714"/>
              <a:gd name="connsiteY91" fmla="*/ 8743 h 10000"/>
              <a:gd name="connsiteX92" fmla="*/ 5999 w 9714"/>
              <a:gd name="connsiteY92" fmla="*/ 8883 h 10000"/>
              <a:gd name="connsiteX93" fmla="*/ 6429 w 9714"/>
              <a:gd name="connsiteY93" fmla="*/ 8883 h 10000"/>
              <a:gd name="connsiteX94" fmla="*/ 6715 w 9714"/>
              <a:gd name="connsiteY94" fmla="*/ 8743 h 10000"/>
              <a:gd name="connsiteX95" fmla="*/ 7146 w 9714"/>
              <a:gd name="connsiteY95" fmla="*/ 8743 h 10000"/>
              <a:gd name="connsiteX96" fmla="*/ 7578 w 9714"/>
              <a:gd name="connsiteY96" fmla="*/ 8604 h 10000"/>
              <a:gd name="connsiteX97" fmla="*/ 7864 w 9714"/>
              <a:gd name="connsiteY97" fmla="*/ 8604 h 10000"/>
              <a:gd name="connsiteX98" fmla="*/ 8152 w 9714"/>
              <a:gd name="connsiteY98" fmla="*/ 8342 h 10000"/>
              <a:gd name="connsiteX99" fmla="*/ 8278 w 9714"/>
              <a:gd name="connsiteY99" fmla="*/ 8202 h 10000"/>
              <a:gd name="connsiteX100" fmla="*/ 8420 w 9714"/>
              <a:gd name="connsiteY100" fmla="*/ 7923 h 10000"/>
              <a:gd name="connsiteX101" fmla="*/ 8564 w 9714"/>
              <a:gd name="connsiteY101" fmla="*/ 7644 h 10000"/>
              <a:gd name="connsiteX102" fmla="*/ 8709 w 9714"/>
              <a:gd name="connsiteY102" fmla="*/ 7086 h 10000"/>
              <a:gd name="connsiteX103" fmla="*/ 8709 w 9714"/>
              <a:gd name="connsiteY103" fmla="*/ 6527 h 10000"/>
              <a:gd name="connsiteX104" fmla="*/ 8851 w 9714"/>
              <a:gd name="connsiteY104" fmla="*/ 6248 h 10000"/>
              <a:gd name="connsiteX105" fmla="*/ 8851 w 9714"/>
              <a:gd name="connsiteY105" fmla="*/ 5969 h 10000"/>
              <a:gd name="connsiteX106" fmla="*/ 8851 w 9714"/>
              <a:gd name="connsiteY106" fmla="*/ 5829 h 10000"/>
              <a:gd name="connsiteX107" fmla="*/ 8996 w 9714"/>
              <a:gd name="connsiteY107" fmla="*/ 5689 h 10000"/>
              <a:gd name="connsiteX108" fmla="*/ 8996 w 9714"/>
              <a:gd name="connsiteY108" fmla="*/ 5550 h 10000"/>
              <a:gd name="connsiteX109" fmla="*/ 8996 w 9714"/>
              <a:gd name="connsiteY109" fmla="*/ 5410 h 10000"/>
              <a:gd name="connsiteX110" fmla="*/ 8996 w 9714"/>
              <a:gd name="connsiteY110" fmla="*/ 5410 h 10000"/>
              <a:gd name="connsiteX111" fmla="*/ 9140 w 9714"/>
              <a:gd name="connsiteY111" fmla="*/ 5410 h 10000"/>
              <a:gd name="connsiteX112" fmla="*/ 9140 w 9714"/>
              <a:gd name="connsiteY112" fmla="*/ 5410 h 10000"/>
              <a:gd name="connsiteX113" fmla="*/ 9140 w 9714"/>
              <a:gd name="connsiteY113" fmla="*/ 5550 h 10000"/>
              <a:gd name="connsiteX114" fmla="*/ 9284 w 9714"/>
              <a:gd name="connsiteY114" fmla="*/ 5689 h 10000"/>
              <a:gd name="connsiteX115" fmla="*/ 9284 w 9714"/>
              <a:gd name="connsiteY115" fmla="*/ 5829 h 10000"/>
              <a:gd name="connsiteX116" fmla="*/ 9284 w 9714"/>
              <a:gd name="connsiteY116" fmla="*/ 6108 h 10000"/>
              <a:gd name="connsiteX117" fmla="*/ 9284 w 9714"/>
              <a:gd name="connsiteY117" fmla="*/ 6387 h 10000"/>
              <a:gd name="connsiteX118" fmla="*/ 9284 w 9714"/>
              <a:gd name="connsiteY118" fmla="*/ 6667 h 10000"/>
              <a:gd name="connsiteX119" fmla="*/ 9426 w 9714"/>
              <a:gd name="connsiteY119" fmla="*/ 7225 h 10000"/>
              <a:gd name="connsiteX120" fmla="*/ 9426 w 9714"/>
              <a:gd name="connsiteY120" fmla="*/ 7644 h 10000"/>
              <a:gd name="connsiteX121" fmla="*/ 9571 w 9714"/>
              <a:gd name="connsiteY121" fmla="*/ 8063 h 10000"/>
              <a:gd name="connsiteX122" fmla="*/ 9714 w 9714"/>
              <a:gd name="connsiteY122" fmla="*/ 8342 h 10000"/>
              <a:gd name="connsiteX123" fmla="*/ 9714 w 9714"/>
              <a:gd name="connsiteY123" fmla="*/ 8604 h 10000"/>
              <a:gd name="connsiteX124" fmla="*/ 9714 w 9714"/>
              <a:gd name="connsiteY124" fmla="*/ 8743 h 10000"/>
              <a:gd name="connsiteX125" fmla="*/ 9714 w 9714"/>
              <a:gd name="connsiteY125" fmla="*/ 8883 h 10000"/>
              <a:gd name="connsiteX126" fmla="*/ 9571 w 9714"/>
              <a:gd name="connsiteY126" fmla="*/ 8883 h 10000"/>
              <a:gd name="connsiteX127" fmla="*/ 9426 w 9714"/>
              <a:gd name="connsiteY127" fmla="*/ 9023 h 10000"/>
              <a:gd name="connsiteX128" fmla="*/ 9284 w 9714"/>
              <a:gd name="connsiteY128" fmla="*/ 9162 h 10000"/>
              <a:gd name="connsiteX129" fmla="*/ 9140 w 9714"/>
              <a:gd name="connsiteY129" fmla="*/ 9302 h 10000"/>
              <a:gd name="connsiteX130" fmla="*/ 8851 w 9714"/>
              <a:gd name="connsiteY130" fmla="*/ 9442 h 10000"/>
              <a:gd name="connsiteX131" fmla="*/ 8278 w 9714"/>
              <a:gd name="connsiteY131" fmla="*/ 9721 h 10000"/>
              <a:gd name="connsiteX132" fmla="*/ 7720 w 9714"/>
              <a:gd name="connsiteY132" fmla="*/ 9860 h 10000"/>
              <a:gd name="connsiteX133" fmla="*/ 7291 w 9714"/>
              <a:gd name="connsiteY133" fmla="*/ 9860 h 10000"/>
              <a:gd name="connsiteX134" fmla="*/ 6715 w 9714"/>
              <a:gd name="connsiteY134" fmla="*/ 10000 h 10000"/>
              <a:gd name="connsiteX135" fmla="*/ 6715 w 9714"/>
              <a:gd name="connsiteY135" fmla="*/ 10000 h 10000"/>
              <a:gd name="connsiteX0" fmla="*/ 6319 w 9406"/>
              <a:gd name="connsiteY0" fmla="*/ 10000 h 10000"/>
              <a:gd name="connsiteX1" fmla="*/ 5877 w 9406"/>
              <a:gd name="connsiteY1" fmla="*/ 10000 h 10000"/>
              <a:gd name="connsiteX2" fmla="*/ 5431 w 9406"/>
              <a:gd name="connsiteY2" fmla="*/ 10000 h 10000"/>
              <a:gd name="connsiteX3" fmla="*/ 4989 w 9406"/>
              <a:gd name="connsiteY3" fmla="*/ 9860 h 10000"/>
              <a:gd name="connsiteX4" fmla="*/ 4546 w 9406"/>
              <a:gd name="connsiteY4" fmla="*/ 9721 h 10000"/>
              <a:gd name="connsiteX5" fmla="*/ 4119 w 9406"/>
              <a:gd name="connsiteY5" fmla="*/ 9581 h 10000"/>
              <a:gd name="connsiteX6" fmla="*/ 3825 w 9406"/>
              <a:gd name="connsiteY6" fmla="*/ 9302 h 10000"/>
              <a:gd name="connsiteX7" fmla="*/ 3530 w 9406"/>
              <a:gd name="connsiteY7" fmla="*/ 9162 h 10000"/>
              <a:gd name="connsiteX8" fmla="*/ 3382 w 9406"/>
              <a:gd name="connsiteY8" fmla="*/ 8743 h 10000"/>
              <a:gd name="connsiteX9" fmla="*/ 3085 w 9406"/>
              <a:gd name="connsiteY9" fmla="*/ 8464 h 10000"/>
              <a:gd name="connsiteX10" fmla="*/ 2937 w 9406"/>
              <a:gd name="connsiteY10" fmla="*/ 8063 h 10000"/>
              <a:gd name="connsiteX11" fmla="*/ 2937 w 9406"/>
              <a:gd name="connsiteY11" fmla="*/ 7644 h 10000"/>
              <a:gd name="connsiteX12" fmla="*/ 2790 w 9406"/>
              <a:gd name="connsiteY12" fmla="*/ 7225 h 10000"/>
              <a:gd name="connsiteX13" fmla="*/ 2790 w 9406"/>
              <a:gd name="connsiteY13" fmla="*/ 6806 h 10000"/>
              <a:gd name="connsiteX14" fmla="*/ 2790 w 9406"/>
              <a:gd name="connsiteY14" fmla="*/ 6387 h 10000"/>
              <a:gd name="connsiteX15" fmla="*/ 2937 w 9406"/>
              <a:gd name="connsiteY15" fmla="*/ 5689 h 10000"/>
              <a:gd name="connsiteX16" fmla="*/ 2937 w 9406"/>
              <a:gd name="connsiteY16" fmla="*/ 5550 h 10000"/>
              <a:gd name="connsiteX17" fmla="*/ 2937 w 9406"/>
              <a:gd name="connsiteY17" fmla="*/ 5271 h 10000"/>
              <a:gd name="connsiteX18" fmla="*/ 3085 w 9406"/>
              <a:gd name="connsiteY18" fmla="*/ 5009 h 10000"/>
              <a:gd name="connsiteX19" fmla="*/ 3085 w 9406"/>
              <a:gd name="connsiteY19" fmla="*/ 4729 h 10000"/>
              <a:gd name="connsiteX20" fmla="*/ 3085 w 9406"/>
              <a:gd name="connsiteY20" fmla="*/ 4450 h 10000"/>
              <a:gd name="connsiteX21" fmla="*/ 3234 w 9406"/>
              <a:gd name="connsiteY21" fmla="*/ 4031 h 10000"/>
              <a:gd name="connsiteX22" fmla="*/ 3234 w 9406"/>
              <a:gd name="connsiteY22" fmla="*/ 3613 h 10000"/>
              <a:gd name="connsiteX23" fmla="*/ 3382 w 9406"/>
              <a:gd name="connsiteY23" fmla="*/ 3194 h 10000"/>
              <a:gd name="connsiteX24" fmla="*/ 3382 w 9406"/>
              <a:gd name="connsiteY24" fmla="*/ 2775 h 10000"/>
              <a:gd name="connsiteX25" fmla="*/ 3382 w 9406"/>
              <a:gd name="connsiteY25" fmla="*/ 2356 h 10000"/>
              <a:gd name="connsiteX26" fmla="*/ 3530 w 9406"/>
              <a:gd name="connsiteY26" fmla="*/ 2077 h 10000"/>
              <a:gd name="connsiteX27" fmla="*/ 3530 w 9406"/>
              <a:gd name="connsiteY27" fmla="*/ 1798 h 10000"/>
              <a:gd name="connsiteX28" fmla="*/ 3530 w 9406"/>
              <a:gd name="connsiteY28" fmla="*/ 1536 h 10000"/>
              <a:gd name="connsiteX29" fmla="*/ 3530 w 9406"/>
              <a:gd name="connsiteY29" fmla="*/ 1396 h 10000"/>
              <a:gd name="connsiteX30" fmla="*/ 3530 w 9406"/>
              <a:gd name="connsiteY30" fmla="*/ 1257 h 10000"/>
              <a:gd name="connsiteX31" fmla="*/ 3530 w 9406"/>
              <a:gd name="connsiteY31" fmla="*/ 1257 h 10000"/>
              <a:gd name="connsiteX32" fmla="*/ 3530 w 9406"/>
              <a:gd name="connsiteY32" fmla="*/ 1257 h 10000"/>
              <a:gd name="connsiteX33" fmla="*/ 3382 w 9406"/>
              <a:gd name="connsiteY33" fmla="*/ 1257 h 10000"/>
              <a:gd name="connsiteX34" fmla="*/ 3234 w 9406"/>
              <a:gd name="connsiteY34" fmla="*/ 1257 h 10000"/>
              <a:gd name="connsiteX35" fmla="*/ 3085 w 9406"/>
              <a:gd name="connsiteY35" fmla="*/ 1396 h 10000"/>
              <a:gd name="connsiteX36" fmla="*/ 2937 w 9406"/>
              <a:gd name="connsiteY36" fmla="*/ 1396 h 10000"/>
              <a:gd name="connsiteX37" fmla="*/ 2643 w 9406"/>
              <a:gd name="connsiteY37" fmla="*/ 1536 h 10000"/>
              <a:gd name="connsiteX38" fmla="*/ 2345 w 9406"/>
              <a:gd name="connsiteY38" fmla="*/ 1536 h 10000"/>
              <a:gd name="connsiteX39" fmla="*/ 2049 w 9406"/>
              <a:gd name="connsiteY39" fmla="*/ 1675 h 10000"/>
              <a:gd name="connsiteX40" fmla="*/ 589 w 9406"/>
              <a:gd name="connsiteY40" fmla="*/ 2216 h 10000"/>
              <a:gd name="connsiteX41" fmla="*/ 0 w 9406"/>
              <a:gd name="connsiteY41" fmla="*/ 1675 h 10000"/>
              <a:gd name="connsiteX42" fmla="*/ 441 w 9406"/>
              <a:gd name="connsiteY42" fmla="*/ 1536 h 10000"/>
              <a:gd name="connsiteX43" fmla="*/ 868 w 9406"/>
              <a:gd name="connsiteY43" fmla="*/ 1396 h 10000"/>
              <a:gd name="connsiteX44" fmla="*/ 1310 w 9406"/>
              <a:gd name="connsiteY44" fmla="*/ 1257 h 10000"/>
              <a:gd name="connsiteX45" fmla="*/ 1605 w 9406"/>
              <a:gd name="connsiteY45" fmla="*/ 1117 h 10000"/>
              <a:gd name="connsiteX46" fmla="*/ 1902 w 9406"/>
              <a:gd name="connsiteY46" fmla="*/ 1117 h 10000"/>
              <a:gd name="connsiteX47" fmla="*/ 2199 w 9406"/>
              <a:gd name="connsiteY47" fmla="*/ 977 h 10000"/>
              <a:gd name="connsiteX48" fmla="*/ 2493 w 9406"/>
              <a:gd name="connsiteY48" fmla="*/ 838 h 10000"/>
              <a:gd name="connsiteX49" fmla="*/ 2937 w 9406"/>
              <a:gd name="connsiteY49" fmla="*/ 698 h 10000"/>
              <a:gd name="connsiteX50" fmla="*/ 3234 w 9406"/>
              <a:gd name="connsiteY50" fmla="*/ 558 h 10000"/>
              <a:gd name="connsiteX51" fmla="*/ 3530 w 9406"/>
              <a:gd name="connsiteY51" fmla="*/ 419 h 10000"/>
              <a:gd name="connsiteX52" fmla="*/ 3676 w 9406"/>
              <a:gd name="connsiteY52" fmla="*/ 279 h 10000"/>
              <a:gd name="connsiteX53" fmla="*/ 3825 w 9406"/>
              <a:gd name="connsiteY53" fmla="*/ 140 h 10000"/>
              <a:gd name="connsiteX54" fmla="*/ 3825 w 9406"/>
              <a:gd name="connsiteY54" fmla="*/ 0 h 10000"/>
              <a:gd name="connsiteX55" fmla="*/ 3972 w 9406"/>
              <a:gd name="connsiteY55" fmla="*/ 0 h 10000"/>
              <a:gd name="connsiteX56" fmla="*/ 4119 w 9406"/>
              <a:gd name="connsiteY56" fmla="*/ 0 h 10000"/>
              <a:gd name="connsiteX57" fmla="*/ 4267 w 9406"/>
              <a:gd name="connsiteY57" fmla="*/ 0 h 10000"/>
              <a:gd name="connsiteX58" fmla="*/ 4398 w 9406"/>
              <a:gd name="connsiteY58" fmla="*/ 140 h 10000"/>
              <a:gd name="connsiteX59" fmla="*/ 4546 w 9406"/>
              <a:gd name="connsiteY59" fmla="*/ 140 h 10000"/>
              <a:gd name="connsiteX60" fmla="*/ 4692 w 9406"/>
              <a:gd name="connsiteY60" fmla="*/ 419 h 10000"/>
              <a:gd name="connsiteX61" fmla="*/ 4839 w 9406"/>
              <a:gd name="connsiteY61" fmla="*/ 558 h 10000"/>
              <a:gd name="connsiteX62" fmla="*/ 4989 w 9406"/>
              <a:gd name="connsiteY62" fmla="*/ 698 h 10000"/>
              <a:gd name="connsiteX63" fmla="*/ 5136 w 9406"/>
              <a:gd name="connsiteY63" fmla="*/ 838 h 10000"/>
              <a:gd name="connsiteX64" fmla="*/ 5136 w 9406"/>
              <a:gd name="connsiteY64" fmla="*/ 977 h 10000"/>
              <a:gd name="connsiteX65" fmla="*/ 5136 w 9406"/>
              <a:gd name="connsiteY65" fmla="*/ 1117 h 10000"/>
              <a:gd name="connsiteX66" fmla="*/ 4989 w 9406"/>
              <a:gd name="connsiteY66" fmla="*/ 1117 h 10000"/>
              <a:gd name="connsiteX67" fmla="*/ 4839 w 9406"/>
              <a:gd name="connsiteY67" fmla="*/ 1257 h 10000"/>
              <a:gd name="connsiteX68" fmla="*/ 4839 w 9406"/>
              <a:gd name="connsiteY68" fmla="*/ 1396 h 10000"/>
              <a:gd name="connsiteX69" fmla="*/ 4692 w 9406"/>
              <a:gd name="connsiteY69" fmla="*/ 1536 h 10000"/>
              <a:gd name="connsiteX70" fmla="*/ 4546 w 9406"/>
              <a:gd name="connsiteY70" fmla="*/ 1798 h 10000"/>
              <a:gd name="connsiteX71" fmla="*/ 4398 w 9406"/>
              <a:gd name="connsiteY71" fmla="*/ 2216 h 10000"/>
              <a:gd name="connsiteX72" fmla="*/ 4267 w 9406"/>
              <a:gd name="connsiteY72" fmla="*/ 2635 h 10000"/>
              <a:gd name="connsiteX73" fmla="*/ 4119 w 9406"/>
              <a:gd name="connsiteY73" fmla="*/ 3054 h 10000"/>
              <a:gd name="connsiteX74" fmla="*/ 3972 w 9406"/>
              <a:gd name="connsiteY74" fmla="*/ 3613 h 10000"/>
              <a:gd name="connsiteX75" fmla="*/ 3825 w 9406"/>
              <a:gd name="connsiteY75" fmla="*/ 4171 h 10000"/>
              <a:gd name="connsiteX76" fmla="*/ 3676 w 9406"/>
              <a:gd name="connsiteY76" fmla="*/ 4729 h 10000"/>
              <a:gd name="connsiteX77" fmla="*/ 3676 w 9406"/>
              <a:gd name="connsiteY77" fmla="*/ 5271 h 10000"/>
              <a:gd name="connsiteX78" fmla="*/ 3676 w 9406"/>
              <a:gd name="connsiteY78" fmla="*/ 5689 h 10000"/>
              <a:gd name="connsiteX79" fmla="*/ 3530 w 9406"/>
              <a:gd name="connsiteY79" fmla="*/ 6248 h 10000"/>
              <a:gd name="connsiteX80" fmla="*/ 3530 w 9406"/>
              <a:gd name="connsiteY80" fmla="*/ 6667 h 10000"/>
              <a:gd name="connsiteX81" fmla="*/ 3530 w 9406"/>
              <a:gd name="connsiteY81" fmla="*/ 6946 h 10000"/>
              <a:gd name="connsiteX82" fmla="*/ 3530 w 9406"/>
              <a:gd name="connsiteY82" fmla="*/ 7365 h 10000"/>
              <a:gd name="connsiteX83" fmla="*/ 3676 w 9406"/>
              <a:gd name="connsiteY83" fmla="*/ 7644 h 10000"/>
              <a:gd name="connsiteX84" fmla="*/ 3676 w 9406"/>
              <a:gd name="connsiteY84" fmla="*/ 7784 h 10000"/>
              <a:gd name="connsiteX85" fmla="*/ 3825 w 9406"/>
              <a:gd name="connsiteY85" fmla="*/ 8063 h 10000"/>
              <a:gd name="connsiteX86" fmla="*/ 3972 w 9406"/>
              <a:gd name="connsiteY86" fmla="*/ 8202 h 10000"/>
              <a:gd name="connsiteX87" fmla="*/ 4119 w 9406"/>
              <a:gd name="connsiteY87" fmla="*/ 8342 h 10000"/>
              <a:gd name="connsiteX88" fmla="*/ 4692 w 9406"/>
              <a:gd name="connsiteY88" fmla="*/ 8604 h 10000"/>
              <a:gd name="connsiteX89" fmla="*/ 4989 w 9406"/>
              <a:gd name="connsiteY89" fmla="*/ 8743 h 10000"/>
              <a:gd name="connsiteX90" fmla="*/ 5283 w 9406"/>
              <a:gd name="connsiteY90" fmla="*/ 8743 h 10000"/>
              <a:gd name="connsiteX91" fmla="*/ 5582 w 9406"/>
              <a:gd name="connsiteY91" fmla="*/ 8883 h 10000"/>
              <a:gd name="connsiteX92" fmla="*/ 6024 w 9406"/>
              <a:gd name="connsiteY92" fmla="*/ 8883 h 10000"/>
              <a:gd name="connsiteX93" fmla="*/ 6319 w 9406"/>
              <a:gd name="connsiteY93" fmla="*/ 8743 h 10000"/>
              <a:gd name="connsiteX94" fmla="*/ 6762 w 9406"/>
              <a:gd name="connsiteY94" fmla="*/ 8743 h 10000"/>
              <a:gd name="connsiteX95" fmla="*/ 7207 w 9406"/>
              <a:gd name="connsiteY95" fmla="*/ 8604 h 10000"/>
              <a:gd name="connsiteX96" fmla="*/ 7502 w 9406"/>
              <a:gd name="connsiteY96" fmla="*/ 8604 h 10000"/>
              <a:gd name="connsiteX97" fmla="*/ 7798 w 9406"/>
              <a:gd name="connsiteY97" fmla="*/ 8342 h 10000"/>
              <a:gd name="connsiteX98" fmla="*/ 7928 w 9406"/>
              <a:gd name="connsiteY98" fmla="*/ 8202 h 10000"/>
              <a:gd name="connsiteX99" fmla="*/ 8074 w 9406"/>
              <a:gd name="connsiteY99" fmla="*/ 7923 h 10000"/>
              <a:gd name="connsiteX100" fmla="*/ 8222 w 9406"/>
              <a:gd name="connsiteY100" fmla="*/ 7644 h 10000"/>
              <a:gd name="connsiteX101" fmla="*/ 8371 w 9406"/>
              <a:gd name="connsiteY101" fmla="*/ 7086 h 10000"/>
              <a:gd name="connsiteX102" fmla="*/ 8371 w 9406"/>
              <a:gd name="connsiteY102" fmla="*/ 6527 h 10000"/>
              <a:gd name="connsiteX103" fmla="*/ 8518 w 9406"/>
              <a:gd name="connsiteY103" fmla="*/ 6248 h 10000"/>
              <a:gd name="connsiteX104" fmla="*/ 8518 w 9406"/>
              <a:gd name="connsiteY104" fmla="*/ 5969 h 10000"/>
              <a:gd name="connsiteX105" fmla="*/ 8518 w 9406"/>
              <a:gd name="connsiteY105" fmla="*/ 5829 h 10000"/>
              <a:gd name="connsiteX106" fmla="*/ 8667 w 9406"/>
              <a:gd name="connsiteY106" fmla="*/ 5689 h 10000"/>
              <a:gd name="connsiteX107" fmla="*/ 8667 w 9406"/>
              <a:gd name="connsiteY107" fmla="*/ 5550 h 10000"/>
              <a:gd name="connsiteX108" fmla="*/ 8667 w 9406"/>
              <a:gd name="connsiteY108" fmla="*/ 5410 h 10000"/>
              <a:gd name="connsiteX109" fmla="*/ 8667 w 9406"/>
              <a:gd name="connsiteY109" fmla="*/ 5410 h 10000"/>
              <a:gd name="connsiteX110" fmla="*/ 8815 w 9406"/>
              <a:gd name="connsiteY110" fmla="*/ 5410 h 10000"/>
              <a:gd name="connsiteX111" fmla="*/ 8815 w 9406"/>
              <a:gd name="connsiteY111" fmla="*/ 5410 h 10000"/>
              <a:gd name="connsiteX112" fmla="*/ 8815 w 9406"/>
              <a:gd name="connsiteY112" fmla="*/ 5550 h 10000"/>
              <a:gd name="connsiteX113" fmla="*/ 8963 w 9406"/>
              <a:gd name="connsiteY113" fmla="*/ 5689 h 10000"/>
              <a:gd name="connsiteX114" fmla="*/ 8963 w 9406"/>
              <a:gd name="connsiteY114" fmla="*/ 5829 h 10000"/>
              <a:gd name="connsiteX115" fmla="*/ 8963 w 9406"/>
              <a:gd name="connsiteY115" fmla="*/ 6108 h 10000"/>
              <a:gd name="connsiteX116" fmla="*/ 8963 w 9406"/>
              <a:gd name="connsiteY116" fmla="*/ 6387 h 10000"/>
              <a:gd name="connsiteX117" fmla="*/ 8963 w 9406"/>
              <a:gd name="connsiteY117" fmla="*/ 6667 h 10000"/>
              <a:gd name="connsiteX118" fmla="*/ 9110 w 9406"/>
              <a:gd name="connsiteY118" fmla="*/ 7225 h 10000"/>
              <a:gd name="connsiteX119" fmla="*/ 9110 w 9406"/>
              <a:gd name="connsiteY119" fmla="*/ 7644 h 10000"/>
              <a:gd name="connsiteX120" fmla="*/ 9259 w 9406"/>
              <a:gd name="connsiteY120" fmla="*/ 8063 h 10000"/>
              <a:gd name="connsiteX121" fmla="*/ 9406 w 9406"/>
              <a:gd name="connsiteY121" fmla="*/ 8342 h 10000"/>
              <a:gd name="connsiteX122" fmla="*/ 9406 w 9406"/>
              <a:gd name="connsiteY122" fmla="*/ 8604 h 10000"/>
              <a:gd name="connsiteX123" fmla="*/ 9406 w 9406"/>
              <a:gd name="connsiteY123" fmla="*/ 8743 h 10000"/>
              <a:gd name="connsiteX124" fmla="*/ 9406 w 9406"/>
              <a:gd name="connsiteY124" fmla="*/ 8883 h 10000"/>
              <a:gd name="connsiteX125" fmla="*/ 9259 w 9406"/>
              <a:gd name="connsiteY125" fmla="*/ 8883 h 10000"/>
              <a:gd name="connsiteX126" fmla="*/ 9110 w 9406"/>
              <a:gd name="connsiteY126" fmla="*/ 9023 h 10000"/>
              <a:gd name="connsiteX127" fmla="*/ 8963 w 9406"/>
              <a:gd name="connsiteY127" fmla="*/ 9162 h 10000"/>
              <a:gd name="connsiteX128" fmla="*/ 8815 w 9406"/>
              <a:gd name="connsiteY128" fmla="*/ 9302 h 10000"/>
              <a:gd name="connsiteX129" fmla="*/ 8518 w 9406"/>
              <a:gd name="connsiteY129" fmla="*/ 9442 h 10000"/>
              <a:gd name="connsiteX130" fmla="*/ 7928 w 9406"/>
              <a:gd name="connsiteY130" fmla="*/ 9721 h 10000"/>
              <a:gd name="connsiteX131" fmla="*/ 7353 w 9406"/>
              <a:gd name="connsiteY131" fmla="*/ 9860 h 10000"/>
              <a:gd name="connsiteX132" fmla="*/ 6912 w 9406"/>
              <a:gd name="connsiteY132" fmla="*/ 9860 h 10000"/>
              <a:gd name="connsiteX133" fmla="*/ 6319 w 9406"/>
              <a:gd name="connsiteY133" fmla="*/ 10000 h 10000"/>
              <a:gd name="connsiteX134" fmla="*/ 6319 w 9406"/>
              <a:gd name="connsiteY134" fmla="*/ 10000 h 10000"/>
              <a:gd name="connsiteX0" fmla="*/ 6249 w 9531"/>
              <a:gd name="connsiteY0" fmla="*/ 10000 h 10000"/>
              <a:gd name="connsiteX1" fmla="*/ 5779 w 9531"/>
              <a:gd name="connsiteY1" fmla="*/ 10000 h 10000"/>
              <a:gd name="connsiteX2" fmla="*/ 5305 w 9531"/>
              <a:gd name="connsiteY2" fmla="*/ 10000 h 10000"/>
              <a:gd name="connsiteX3" fmla="*/ 4835 w 9531"/>
              <a:gd name="connsiteY3" fmla="*/ 9860 h 10000"/>
              <a:gd name="connsiteX4" fmla="*/ 4364 w 9531"/>
              <a:gd name="connsiteY4" fmla="*/ 9721 h 10000"/>
              <a:gd name="connsiteX5" fmla="*/ 3910 w 9531"/>
              <a:gd name="connsiteY5" fmla="*/ 9581 h 10000"/>
              <a:gd name="connsiteX6" fmla="*/ 3598 w 9531"/>
              <a:gd name="connsiteY6" fmla="*/ 9302 h 10000"/>
              <a:gd name="connsiteX7" fmla="*/ 3284 w 9531"/>
              <a:gd name="connsiteY7" fmla="*/ 9162 h 10000"/>
              <a:gd name="connsiteX8" fmla="*/ 3127 w 9531"/>
              <a:gd name="connsiteY8" fmla="*/ 8743 h 10000"/>
              <a:gd name="connsiteX9" fmla="*/ 2811 w 9531"/>
              <a:gd name="connsiteY9" fmla="*/ 8464 h 10000"/>
              <a:gd name="connsiteX10" fmla="*/ 2653 w 9531"/>
              <a:gd name="connsiteY10" fmla="*/ 8063 h 10000"/>
              <a:gd name="connsiteX11" fmla="*/ 2653 w 9531"/>
              <a:gd name="connsiteY11" fmla="*/ 7644 h 10000"/>
              <a:gd name="connsiteX12" fmla="*/ 2497 w 9531"/>
              <a:gd name="connsiteY12" fmla="*/ 7225 h 10000"/>
              <a:gd name="connsiteX13" fmla="*/ 2497 w 9531"/>
              <a:gd name="connsiteY13" fmla="*/ 6806 h 10000"/>
              <a:gd name="connsiteX14" fmla="*/ 2497 w 9531"/>
              <a:gd name="connsiteY14" fmla="*/ 6387 h 10000"/>
              <a:gd name="connsiteX15" fmla="*/ 2653 w 9531"/>
              <a:gd name="connsiteY15" fmla="*/ 5689 h 10000"/>
              <a:gd name="connsiteX16" fmla="*/ 2653 w 9531"/>
              <a:gd name="connsiteY16" fmla="*/ 5550 h 10000"/>
              <a:gd name="connsiteX17" fmla="*/ 2653 w 9531"/>
              <a:gd name="connsiteY17" fmla="*/ 5271 h 10000"/>
              <a:gd name="connsiteX18" fmla="*/ 2811 w 9531"/>
              <a:gd name="connsiteY18" fmla="*/ 5009 h 10000"/>
              <a:gd name="connsiteX19" fmla="*/ 2811 w 9531"/>
              <a:gd name="connsiteY19" fmla="*/ 4729 h 10000"/>
              <a:gd name="connsiteX20" fmla="*/ 2811 w 9531"/>
              <a:gd name="connsiteY20" fmla="*/ 4450 h 10000"/>
              <a:gd name="connsiteX21" fmla="*/ 2969 w 9531"/>
              <a:gd name="connsiteY21" fmla="*/ 4031 h 10000"/>
              <a:gd name="connsiteX22" fmla="*/ 2969 w 9531"/>
              <a:gd name="connsiteY22" fmla="*/ 3613 h 10000"/>
              <a:gd name="connsiteX23" fmla="*/ 3127 w 9531"/>
              <a:gd name="connsiteY23" fmla="*/ 3194 h 10000"/>
              <a:gd name="connsiteX24" fmla="*/ 3127 w 9531"/>
              <a:gd name="connsiteY24" fmla="*/ 2775 h 10000"/>
              <a:gd name="connsiteX25" fmla="*/ 3127 w 9531"/>
              <a:gd name="connsiteY25" fmla="*/ 2356 h 10000"/>
              <a:gd name="connsiteX26" fmla="*/ 3284 w 9531"/>
              <a:gd name="connsiteY26" fmla="*/ 2077 h 10000"/>
              <a:gd name="connsiteX27" fmla="*/ 3284 w 9531"/>
              <a:gd name="connsiteY27" fmla="*/ 1798 h 10000"/>
              <a:gd name="connsiteX28" fmla="*/ 3284 w 9531"/>
              <a:gd name="connsiteY28" fmla="*/ 1536 h 10000"/>
              <a:gd name="connsiteX29" fmla="*/ 3284 w 9531"/>
              <a:gd name="connsiteY29" fmla="*/ 1396 h 10000"/>
              <a:gd name="connsiteX30" fmla="*/ 3284 w 9531"/>
              <a:gd name="connsiteY30" fmla="*/ 1257 h 10000"/>
              <a:gd name="connsiteX31" fmla="*/ 3284 w 9531"/>
              <a:gd name="connsiteY31" fmla="*/ 1257 h 10000"/>
              <a:gd name="connsiteX32" fmla="*/ 3284 w 9531"/>
              <a:gd name="connsiteY32" fmla="*/ 1257 h 10000"/>
              <a:gd name="connsiteX33" fmla="*/ 3127 w 9531"/>
              <a:gd name="connsiteY33" fmla="*/ 1257 h 10000"/>
              <a:gd name="connsiteX34" fmla="*/ 2969 w 9531"/>
              <a:gd name="connsiteY34" fmla="*/ 1257 h 10000"/>
              <a:gd name="connsiteX35" fmla="*/ 2811 w 9531"/>
              <a:gd name="connsiteY35" fmla="*/ 1396 h 10000"/>
              <a:gd name="connsiteX36" fmla="*/ 2653 w 9531"/>
              <a:gd name="connsiteY36" fmla="*/ 1396 h 10000"/>
              <a:gd name="connsiteX37" fmla="*/ 2341 w 9531"/>
              <a:gd name="connsiteY37" fmla="*/ 1536 h 10000"/>
              <a:gd name="connsiteX38" fmla="*/ 2024 w 9531"/>
              <a:gd name="connsiteY38" fmla="*/ 1536 h 10000"/>
              <a:gd name="connsiteX39" fmla="*/ 1709 w 9531"/>
              <a:gd name="connsiteY39" fmla="*/ 1675 h 10000"/>
              <a:gd name="connsiteX40" fmla="*/ 157 w 9531"/>
              <a:gd name="connsiteY40" fmla="*/ 2216 h 10000"/>
              <a:gd name="connsiteX41" fmla="*/ 0 w 9531"/>
              <a:gd name="connsiteY41" fmla="*/ 1536 h 10000"/>
              <a:gd name="connsiteX42" fmla="*/ 454 w 9531"/>
              <a:gd name="connsiteY42" fmla="*/ 1396 h 10000"/>
              <a:gd name="connsiteX43" fmla="*/ 924 w 9531"/>
              <a:gd name="connsiteY43" fmla="*/ 1257 h 10000"/>
              <a:gd name="connsiteX44" fmla="*/ 1237 w 9531"/>
              <a:gd name="connsiteY44" fmla="*/ 1117 h 10000"/>
              <a:gd name="connsiteX45" fmla="*/ 1553 w 9531"/>
              <a:gd name="connsiteY45" fmla="*/ 1117 h 10000"/>
              <a:gd name="connsiteX46" fmla="*/ 1869 w 9531"/>
              <a:gd name="connsiteY46" fmla="*/ 977 h 10000"/>
              <a:gd name="connsiteX47" fmla="*/ 2181 w 9531"/>
              <a:gd name="connsiteY47" fmla="*/ 838 h 10000"/>
              <a:gd name="connsiteX48" fmla="*/ 2653 w 9531"/>
              <a:gd name="connsiteY48" fmla="*/ 698 h 10000"/>
              <a:gd name="connsiteX49" fmla="*/ 2969 w 9531"/>
              <a:gd name="connsiteY49" fmla="*/ 558 h 10000"/>
              <a:gd name="connsiteX50" fmla="*/ 3284 w 9531"/>
              <a:gd name="connsiteY50" fmla="*/ 419 h 10000"/>
              <a:gd name="connsiteX51" fmla="*/ 3439 w 9531"/>
              <a:gd name="connsiteY51" fmla="*/ 279 h 10000"/>
              <a:gd name="connsiteX52" fmla="*/ 3598 w 9531"/>
              <a:gd name="connsiteY52" fmla="*/ 140 h 10000"/>
              <a:gd name="connsiteX53" fmla="*/ 3598 w 9531"/>
              <a:gd name="connsiteY53" fmla="*/ 0 h 10000"/>
              <a:gd name="connsiteX54" fmla="*/ 3754 w 9531"/>
              <a:gd name="connsiteY54" fmla="*/ 0 h 10000"/>
              <a:gd name="connsiteX55" fmla="*/ 3910 w 9531"/>
              <a:gd name="connsiteY55" fmla="*/ 0 h 10000"/>
              <a:gd name="connsiteX56" fmla="*/ 4067 w 9531"/>
              <a:gd name="connsiteY56" fmla="*/ 0 h 10000"/>
              <a:gd name="connsiteX57" fmla="*/ 4207 w 9531"/>
              <a:gd name="connsiteY57" fmla="*/ 140 h 10000"/>
              <a:gd name="connsiteX58" fmla="*/ 4364 w 9531"/>
              <a:gd name="connsiteY58" fmla="*/ 140 h 10000"/>
              <a:gd name="connsiteX59" fmla="*/ 4519 w 9531"/>
              <a:gd name="connsiteY59" fmla="*/ 419 h 10000"/>
              <a:gd name="connsiteX60" fmla="*/ 4676 w 9531"/>
              <a:gd name="connsiteY60" fmla="*/ 558 h 10000"/>
              <a:gd name="connsiteX61" fmla="*/ 4835 w 9531"/>
              <a:gd name="connsiteY61" fmla="*/ 698 h 10000"/>
              <a:gd name="connsiteX62" fmla="*/ 4991 w 9531"/>
              <a:gd name="connsiteY62" fmla="*/ 838 h 10000"/>
              <a:gd name="connsiteX63" fmla="*/ 4991 w 9531"/>
              <a:gd name="connsiteY63" fmla="*/ 977 h 10000"/>
              <a:gd name="connsiteX64" fmla="*/ 4991 w 9531"/>
              <a:gd name="connsiteY64" fmla="*/ 1117 h 10000"/>
              <a:gd name="connsiteX65" fmla="*/ 4835 w 9531"/>
              <a:gd name="connsiteY65" fmla="*/ 1117 h 10000"/>
              <a:gd name="connsiteX66" fmla="*/ 4676 w 9531"/>
              <a:gd name="connsiteY66" fmla="*/ 1257 h 10000"/>
              <a:gd name="connsiteX67" fmla="*/ 4676 w 9531"/>
              <a:gd name="connsiteY67" fmla="*/ 1396 h 10000"/>
              <a:gd name="connsiteX68" fmla="*/ 4519 w 9531"/>
              <a:gd name="connsiteY68" fmla="*/ 1536 h 10000"/>
              <a:gd name="connsiteX69" fmla="*/ 4364 w 9531"/>
              <a:gd name="connsiteY69" fmla="*/ 1798 h 10000"/>
              <a:gd name="connsiteX70" fmla="*/ 4207 w 9531"/>
              <a:gd name="connsiteY70" fmla="*/ 2216 h 10000"/>
              <a:gd name="connsiteX71" fmla="*/ 4067 w 9531"/>
              <a:gd name="connsiteY71" fmla="*/ 2635 h 10000"/>
              <a:gd name="connsiteX72" fmla="*/ 3910 w 9531"/>
              <a:gd name="connsiteY72" fmla="*/ 3054 h 10000"/>
              <a:gd name="connsiteX73" fmla="*/ 3754 w 9531"/>
              <a:gd name="connsiteY73" fmla="*/ 3613 h 10000"/>
              <a:gd name="connsiteX74" fmla="*/ 3598 w 9531"/>
              <a:gd name="connsiteY74" fmla="*/ 4171 h 10000"/>
              <a:gd name="connsiteX75" fmla="*/ 3439 w 9531"/>
              <a:gd name="connsiteY75" fmla="*/ 4729 h 10000"/>
              <a:gd name="connsiteX76" fmla="*/ 3439 w 9531"/>
              <a:gd name="connsiteY76" fmla="*/ 5271 h 10000"/>
              <a:gd name="connsiteX77" fmla="*/ 3439 w 9531"/>
              <a:gd name="connsiteY77" fmla="*/ 5689 h 10000"/>
              <a:gd name="connsiteX78" fmla="*/ 3284 w 9531"/>
              <a:gd name="connsiteY78" fmla="*/ 6248 h 10000"/>
              <a:gd name="connsiteX79" fmla="*/ 3284 w 9531"/>
              <a:gd name="connsiteY79" fmla="*/ 6667 h 10000"/>
              <a:gd name="connsiteX80" fmla="*/ 3284 w 9531"/>
              <a:gd name="connsiteY80" fmla="*/ 6946 h 10000"/>
              <a:gd name="connsiteX81" fmla="*/ 3284 w 9531"/>
              <a:gd name="connsiteY81" fmla="*/ 7365 h 10000"/>
              <a:gd name="connsiteX82" fmla="*/ 3439 w 9531"/>
              <a:gd name="connsiteY82" fmla="*/ 7644 h 10000"/>
              <a:gd name="connsiteX83" fmla="*/ 3439 w 9531"/>
              <a:gd name="connsiteY83" fmla="*/ 7784 h 10000"/>
              <a:gd name="connsiteX84" fmla="*/ 3598 w 9531"/>
              <a:gd name="connsiteY84" fmla="*/ 8063 h 10000"/>
              <a:gd name="connsiteX85" fmla="*/ 3754 w 9531"/>
              <a:gd name="connsiteY85" fmla="*/ 8202 h 10000"/>
              <a:gd name="connsiteX86" fmla="*/ 3910 w 9531"/>
              <a:gd name="connsiteY86" fmla="*/ 8342 h 10000"/>
              <a:gd name="connsiteX87" fmla="*/ 4519 w 9531"/>
              <a:gd name="connsiteY87" fmla="*/ 8604 h 10000"/>
              <a:gd name="connsiteX88" fmla="*/ 4835 w 9531"/>
              <a:gd name="connsiteY88" fmla="*/ 8743 h 10000"/>
              <a:gd name="connsiteX89" fmla="*/ 5148 w 9531"/>
              <a:gd name="connsiteY89" fmla="*/ 8743 h 10000"/>
              <a:gd name="connsiteX90" fmla="*/ 5466 w 9531"/>
              <a:gd name="connsiteY90" fmla="*/ 8883 h 10000"/>
              <a:gd name="connsiteX91" fmla="*/ 5935 w 9531"/>
              <a:gd name="connsiteY91" fmla="*/ 8883 h 10000"/>
              <a:gd name="connsiteX92" fmla="*/ 6249 w 9531"/>
              <a:gd name="connsiteY92" fmla="*/ 8743 h 10000"/>
              <a:gd name="connsiteX93" fmla="*/ 6720 w 9531"/>
              <a:gd name="connsiteY93" fmla="*/ 8743 h 10000"/>
              <a:gd name="connsiteX94" fmla="*/ 7193 w 9531"/>
              <a:gd name="connsiteY94" fmla="*/ 8604 h 10000"/>
              <a:gd name="connsiteX95" fmla="*/ 7507 w 9531"/>
              <a:gd name="connsiteY95" fmla="*/ 8604 h 10000"/>
              <a:gd name="connsiteX96" fmla="*/ 7821 w 9531"/>
              <a:gd name="connsiteY96" fmla="*/ 8342 h 10000"/>
              <a:gd name="connsiteX97" fmla="*/ 7960 w 9531"/>
              <a:gd name="connsiteY97" fmla="*/ 8202 h 10000"/>
              <a:gd name="connsiteX98" fmla="*/ 8115 w 9531"/>
              <a:gd name="connsiteY98" fmla="*/ 7923 h 10000"/>
              <a:gd name="connsiteX99" fmla="*/ 8272 w 9531"/>
              <a:gd name="connsiteY99" fmla="*/ 7644 h 10000"/>
              <a:gd name="connsiteX100" fmla="*/ 8431 w 9531"/>
              <a:gd name="connsiteY100" fmla="*/ 7086 h 10000"/>
              <a:gd name="connsiteX101" fmla="*/ 8431 w 9531"/>
              <a:gd name="connsiteY101" fmla="*/ 6527 h 10000"/>
              <a:gd name="connsiteX102" fmla="*/ 8587 w 9531"/>
              <a:gd name="connsiteY102" fmla="*/ 6248 h 10000"/>
              <a:gd name="connsiteX103" fmla="*/ 8587 w 9531"/>
              <a:gd name="connsiteY103" fmla="*/ 5969 h 10000"/>
              <a:gd name="connsiteX104" fmla="*/ 8587 w 9531"/>
              <a:gd name="connsiteY104" fmla="*/ 5829 h 10000"/>
              <a:gd name="connsiteX105" fmla="*/ 8745 w 9531"/>
              <a:gd name="connsiteY105" fmla="*/ 5689 h 10000"/>
              <a:gd name="connsiteX106" fmla="*/ 8745 w 9531"/>
              <a:gd name="connsiteY106" fmla="*/ 5550 h 10000"/>
              <a:gd name="connsiteX107" fmla="*/ 8745 w 9531"/>
              <a:gd name="connsiteY107" fmla="*/ 5410 h 10000"/>
              <a:gd name="connsiteX108" fmla="*/ 8745 w 9531"/>
              <a:gd name="connsiteY108" fmla="*/ 5410 h 10000"/>
              <a:gd name="connsiteX109" fmla="*/ 8903 w 9531"/>
              <a:gd name="connsiteY109" fmla="*/ 5410 h 10000"/>
              <a:gd name="connsiteX110" fmla="*/ 8903 w 9531"/>
              <a:gd name="connsiteY110" fmla="*/ 5410 h 10000"/>
              <a:gd name="connsiteX111" fmla="*/ 8903 w 9531"/>
              <a:gd name="connsiteY111" fmla="*/ 5550 h 10000"/>
              <a:gd name="connsiteX112" fmla="*/ 9060 w 9531"/>
              <a:gd name="connsiteY112" fmla="*/ 5689 h 10000"/>
              <a:gd name="connsiteX113" fmla="*/ 9060 w 9531"/>
              <a:gd name="connsiteY113" fmla="*/ 5829 h 10000"/>
              <a:gd name="connsiteX114" fmla="*/ 9060 w 9531"/>
              <a:gd name="connsiteY114" fmla="*/ 6108 h 10000"/>
              <a:gd name="connsiteX115" fmla="*/ 9060 w 9531"/>
              <a:gd name="connsiteY115" fmla="*/ 6387 h 10000"/>
              <a:gd name="connsiteX116" fmla="*/ 9060 w 9531"/>
              <a:gd name="connsiteY116" fmla="*/ 6667 h 10000"/>
              <a:gd name="connsiteX117" fmla="*/ 9216 w 9531"/>
              <a:gd name="connsiteY117" fmla="*/ 7225 h 10000"/>
              <a:gd name="connsiteX118" fmla="*/ 9216 w 9531"/>
              <a:gd name="connsiteY118" fmla="*/ 7644 h 10000"/>
              <a:gd name="connsiteX119" fmla="*/ 9375 w 9531"/>
              <a:gd name="connsiteY119" fmla="*/ 8063 h 10000"/>
              <a:gd name="connsiteX120" fmla="*/ 9531 w 9531"/>
              <a:gd name="connsiteY120" fmla="*/ 8342 h 10000"/>
              <a:gd name="connsiteX121" fmla="*/ 9531 w 9531"/>
              <a:gd name="connsiteY121" fmla="*/ 8604 h 10000"/>
              <a:gd name="connsiteX122" fmla="*/ 9531 w 9531"/>
              <a:gd name="connsiteY122" fmla="*/ 8743 h 10000"/>
              <a:gd name="connsiteX123" fmla="*/ 9531 w 9531"/>
              <a:gd name="connsiteY123" fmla="*/ 8883 h 10000"/>
              <a:gd name="connsiteX124" fmla="*/ 9375 w 9531"/>
              <a:gd name="connsiteY124" fmla="*/ 8883 h 10000"/>
              <a:gd name="connsiteX125" fmla="*/ 9216 w 9531"/>
              <a:gd name="connsiteY125" fmla="*/ 9023 h 10000"/>
              <a:gd name="connsiteX126" fmla="*/ 9060 w 9531"/>
              <a:gd name="connsiteY126" fmla="*/ 9162 h 10000"/>
              <a:gd name="connsiteX127" fmla="*/ 8903 w 9531"/>
              <a:gd name="connsiteY127" fmla="*/ 9302 h 10000"/>
              <a:gd name="connsiteX128" fmla="*/ 8587 w 9531"/>
              <a:gd name="connsiteY128" fmla="*/ 9442 h 10000"/>
              <a:gd name="connsiteX129" fmla="*/ 7960 w 9531"/>
              <a:gd name="connsiteY129" fmla="*/ 9721 h 10000"/>
              <a:gd name="connsiteX130" fmla="*/ 7348 w 9531"/>
              <a:gd name="connsiteY130" fmla="*/ 9860 h 10000"/>
              <a:gd name="connsiteX131" fmla="*/ 6880 w 9531"/>
              <a:gd name="connsiteY131" fmla="*/ 9860 h 10000"/>
              <a:gd name="connsiteX132" fmla="*/ 6249 w 9531"/>
              <a:gd name="connsiteY132" fmla="*/ 10000 h 10000"/>
              <a:gd name="connsiteX133" fmla="*/ 6249 w 9531"/>
              <a:gd name="connsiteY133" fmla="*/ 10000 h 10000"/>
              <a:gd name="connsiteX0" fmla="*/ 6556 w 10000"/>
              <a:gd name="connsiteY0" fmla="*/ 10000 h 10000"/>
              <a:gd name="connsiteX1" fmla="*/ 6063 w 10000"/>
              <a:gd name="connsiteY1" fmla="*/ 10000 h 10000"/>
              <a:gd name="connsiteX2" fmla="*/ 5566 w 10000"/>
              <a:gd name="connsiteY2" fmla="*/ 10000 h 10000"/>
              <a:gd name="connsiteX3" fmla="*/ 5073 w 10000"/>
              <a:gd name="connsiteY3" fmla="*/ 9860 h 10000"/>
              <a:gd name="connsiteX4" fmla="*/ 4579 w 10000"/>
              <a:gd name="connsiteY4" fmla="*/ 9721 h 10000"/>
              <a:gd name="connsiteX5" fmla="*/ 4102 w 10000"/>
              <a:gd name="connsiteY5" fmla="*/ 9581 h 10000"/>
              <a:gd name="connsiteX6" fmla="*/ 3775 w 10000"/>
              <a:gd name="connsiteY6" fmla="*/ 9302 h 10000"/>
              <a:gd name="connsiteX7" fmla="*/ 3446 w 10000"/>
              <a:gd name="connsiteY7" fmla="*/ 9162 h 10000"/>
              <a:gd name="connsiteX8" fmla="*/ 3281 w 10000"/>
              <a:gd name="connsiteY8" fmla="*/ 8743 h 10000"/>
              <a:gd name="connsiteX9" fmla="*/ 2949 w 10000"/>
              <a:gd name="connsiteY9" fmla="*/ 8464 h 10000"/>
              <a:gd name="connsiteX10" fmla="*/ 2784 w 10000"/>
              <a:gd name="connsiteY10" fmla="*/ 8063 h 10000"/>
              <a:gd name="connsiteX11" fmla="*/ 2784 w 10000"/>
              <a:gd name="connsiteY11" fmla="*/ 7644 h 10000"/>
              <a:gd name="connsiteX12" fmla="*/ 2620 w 10000"/>
              <a:gd name="connsiteY12" fmla="*/ 7225 h 10000"/>
              <a:gd name="connsiteX13" fmla="*/ 2620 w 10000"/>
              <a:gd name="connsiteY13" fmla="*/ 6806 h 10000"/>
              <a:gd name="connsiteX14" fmla="*/ 2620 w 10000"/>
              <a:gd name="connsiteY14" fmla="*/ 6387 h 10000"/>
              <a:gd name="connsiteX15" fmla="*/ 2784 w 10000"/>
              <a:gd name="connsiteY15" fmla="*/ 5689 h 10000"/>
              <a:gd name="connsiteX16" fmla="*/ 2784 w 10000"/>
              <a:gd name="connsiteY16" fmla="*/ 5550 h 10000"/>
              <a:gd name="connsiteX17" fmla="*/ 2784 w 10000"/>
              <a:gd name="connsiteY17" fmla="*/ 5271 h 10000"/>
              <a:gd name="connsiteX18" fmla="*/ 2949 w 10000"/>
              <a:gd name="connsiteY18" fmla="*/ 5009 h 10000"/>
              <a:gd name="connsiteX19" fmla="*/ 2949 w 10000"/>
              <a:gd name="connsiteY19" fmla="*/ 4729 h 10000"/>
              <a:gd name="connsiteX20" fmla="*/ 2949 w 10000"/>
              <a:gd name="connsiteY20" fmla="*/ 4450 h 10000"/>
              <a:gd name="connsiteX21" fmla="*/ 3115 w 10000"/>
              <a:gd name="connsiteY21" fmla="*/ 4031 h 10000"/>
              <a:gd name="connsiteX22" fmla="*/ 3115 w 10000"/>
              <a:gd name="connsiteY22" fmla="*/ 3613 h 10000"/>
              <a:gd name="connsiteX23" fmla="*/ 3281 w 10000"/>
              <a:gd name="connsiteY23" fmla="*/ 3194 h 10000"/>
              <a:gd name="connsiteX24" fmla="*/ 3281 w 10000"/>
              <a:gd name="connsiteY24" fmla="*/ 2775 h 10000"/>
              <a:gd name="connsiteX25" fmla="*/ 3281 w 10000"/>
              <a:gd name="connsiteY25" fmla="*/ 2356 h 10000"/>
              <a:gd name="connsiteX26" fmla="*/ 3446 w 10000"/>
              <a:gd name="connsiteY26" fmla="*/ 2077 h 10000"/>
              <a:gd name="connsiteX27" fmla="*/ 3446 w 10000"/>
              <a:gd name="connsiteY27" fmla="*/ 1798 h 10000"/>
              <a:gd name="connsiteX28" fmla="*/ 3446 w 10000"/>
              <a:gd name="connsiteY28" fmla="*/ 1536 h 10000"/>
              <a:gd name="connsiteX29" fmla="*/ 3446 w 10000"/>
              <a:gd name="connsiteY29" fmla="*/ 1396 h 10000"/>
              <a:gd name="connsiteX30" fmla="*/ 3446 w 10000"/>
              <a:gd name="connsiteY30" fmla="*/ 1257 h 10000"/>
              <a:gd name="connsiteX31" fmla="*/ 3446 w 10000"/>
              <a:gd name="connsiteY31" fmla="*/ 1257 h 10000"/>
              <a:gd name="connsiteX32" fmla="*/ 3446 w 10000"/>
              <a:gd name="connsiteY32" fmla="*/ 1257 h 10000"/>
              <a:gd name="connsiteX33" fmla="*/ 3281 w 10000"/>
              <a:gd name="connsiteY33" fmla="*/ 1257 h 10000"/>
              <a:gd name="connsiteX34" fmla="*/ 3115 w 10000"/>
              <a:gd name="connsiteY34" fmla="*/ 1257 h 10000"/>
              <a:gd name="connsiteX35" fmla="*/ 2949 w 10000"/>
              <a:gd name="connsiteY35" fmla="*/ 1396 h 10000"/>
              <a:gd name="connsiteX36" fmla="*/ 2784 w 10000"/>
              <a:gd name="connsiteY36" fmla="*/ 1396 h 10000"/>
              <a:gd name="connsiteX37" fmla="*/ 2456 w 10000"/>
              <a:gd name="connsiteY37" fmla="*/ 1536 h 10000"/>
              <a:gd name="connsiteX38" fmla="*/ 2124 w 10000"/>
              <a:gd name="connsiteY38" fmla="*/ 1536 h 10000"/>
              <a:gd name="connsiteX39" fmla="*/ 1793 w 10000"/>
              <a:gd name="connsiteY39" fmla="*/ 1675 h 10000"/>
              <a:gd name="connsiteX40" fmla="*/ 0 w 10000"/>
              <a:gd name="connsiteY40" fmla="*/ 1536 h 10000"/>
              <a:gd name="connsiteX41" fmla="*/ 476 w 10000"/>
              <a:gd name="connsiteY41" fmla="*/ 1396 h 10000"/>
              <a:gd name="connsiteX42" fmla="*/ 969 w 10000"/>
              <a:gd name="connsiteY42" fmla="*/ 1257 h 10000"/>
              <a:gd name="connsiteX43" fmla="*/ 1298 w 10000"/>
              <a:gd name="connsiteY43" fmla="*/ 1117 h 10000"/>
              <a:gd name="connsiteX44" fmla="*/ 1629 w 10000"/>
              <a:gd name="connsiteY44" fmla="*/ 1117 h 10000"/>
              <a:gd name="connsiteX45" fmla="*/ 1961 w 10000"/>
              <a:gd name="connsiteY45" fmla="*/ 977 h 10000"/>
              <a:gd name="connsiteX46" fmla="*/ 2288 w 10000"/>
              <a:gd name="connsiteY46" fmla="*/ 838 h 10000"/>
              <a:gd name="connsiteX47" fmla="*/ 2784 w 10000"/>
              <a:gd name="connsiteY47" fmla="*/ 698 h 10000"/>
              <a:gd name="connsiteX48" fmla="*/ 3115 w 10000"/>
              <a:gd name="connsiteY48" fmla="*/ 558 h 10000"/>
              <a:gd name="connsiteX49" fmla="*/ 3446 w 10000"/>
              <a:gd name="connsiteY49" fmla="*/ 419 h 10000"/>
              <a:gd name="connsiteX50" fmla="*/ 3608 w 10000"/>
              <a:gd name="connsiteY50" fmla="*/ 279 h 10000"/>
              <a:gd name="connsiteX51" fmla="*/ 3775 w 10000"/>
              <a:gd name="connsiteY51" fmla="*/ 140 h 10000"/>
              <a:gd name="connsiteX52" fmla="*/ 3775 w 10000"/>
              <a:gd name="connsiteY52" fmla="*/ 0 h 10000"/>
              <a:gd name="connsiteX53" fmla="*/ 3939 w 10000"/>
              <a:gd name="connsiteY53" fmla="*/ 0 h 10000"/>
              <a:gd name="connsiteX54" fmla="*/ 4102 w 10000"/>
              <a:gd name="connsiteY54" fmla="*/ 0 h 10000"/>
              <a:gd name="connsiteX55" fmla="*/ 4267 w 10000"/>
              <a:gd name="connsiteY55" fmla="*/ 0 h 10000"/>
              <a:gd name="connsiteX56" fmla="*/ 4414 w 10000"/>
              <a:gd name="connsiteY56" fmla="*/ 140 h 10000"/>
              <a:gd name="connsiteX57" fmla="*/ 4579 w 10000"/>
              <a:gd name="connsiteY57" fmla="*/ 140 h 10000"/>
              <a:gd name="connsiteX58" fmla="*/ 4741 w 10000"/>
              <a:gd name="connsiteY58" fmla="*/ 419 h 10000"/>
              <a:gd name="connsiteX59" fmla="*/ 4906 w 10000"/>
              <a:gd name="connsiteY59" fmla="*/ 558 h 10000"/>
              <a:gd name="connsiteX60" fmla="*/ 5073 w 10000"/>
              <a:gd name="connsiteY60" fmla="*/ 698 h 10000"/>
              <a:gd name="connsiteX61" fmla="*/ 5237 w 10000"/>
              <a:gd name="connsiteY61" fmla="*/ 838 h 10000"/>
              <a:gd name="connsiteX62" fmla="*/ 5237 w 10000"/>
              <a:gd name="connsiteY62" fmla="*/ 977 h 10000"/>
              <a:gd name="connsiteX63" fmla="*/ 5237 w 10000"/>
              <a:gd name="connsiteY63" fmla="*/ 1117 h 10000"/>
              <a:gd name="connsiteX64" fmla="*/ 5073 w 10000"/>
              <a:gd name="connsiteY64" fmla="*/ 1117 h 10000"/>
              <a:gd name="connsiteX65" fmla="*/ 4906 w 10000"/>
              <a:gd name="connsiteY65" fmla="*/ 1257 h 10000"/>
              <a:gd name="connsiteX66" fmla="*/ 4906 w 10000"/>
              <a:gd name="connsiteY66" fmla="*/ 1396 h 10000"/>
              <a:gd name="connsiteX67" fmla="*/ 4741 w 10000"/>
              <a:gd name="connsiteY67" fmla="*/ 1536 h 10000"/>
              <a:gd name="connsiteX68" fmla="*/ 4579 w 10000"/>
              <a:gd name="connsiteY68" fmla="*/ 1798 h 10000"/>
              <a:gd name="connsiteX69" fmla="*/ 4414 w 10000"/>
              <a:gd name="connsiteY69" fmla="*/ 2216 h 10000"/>
              <a:gd name="connsiteX70" fmla="*/ 4267 w 10000"/>
              <a:gd name="connsiteY70" fmla="*/ 2635 h 10000"/>
              <a:gd name="connsiteX71" fmla="*/ 4102 w 10000"/>
              <a:gd name="connsiteY71" fmla="*/ 3054 h 10000"/>
              <a:gd name="connsiteX72" fmla="*/ 3939 w 10000"/>
              <a:gd name="connsiteY72" fmla="*/ 3613 h 10000"/>
              <a:gd name="connsiteX73" fmla="*/ 3775 w 10000"/>
              <a:gd name="connsiteY73" fmla="*/ 4171 h 10000"/>
              <a:gd name="connsiteX74" fmla="*/ 3608 w 10000"/>
              <a:gd name="connsiteY74" fmla="*/ 4729 h 10000"/>
              <a:gd name="connsiteX75" fmla="*/ 3608 w 10000"/>
              <a:gd name="connsiteY75" fmla="*/ 5271 h 10000"/>
              <a:gd name="connsiteX76" fmla="*/ 3608 w 10000"/>
              <a:gd name="connsiteY76" fmla="*/ 5689 h 10000"/>
              <a:gd name="connsiteX77" fmla="*/ 3446 w 10000"/>
              <a:gd name="connsiteY77" fmla="*/ 6248 h 10000"/>
              <a:gd name="connsiteX78" fmla="*/ 3446 w 10000"/>
              <a:gd name="connsiteY78" fmla="*/ 6667 h 10000"/>
              <a:gd name="connsiteX79" fmla="*/ 3446 w 10000"/>
              <a:gd name="connsiteY79" fmla="*/ 6946 h 10000"/>
              <a:gd name="connsiteX80" fmla="*/ 3446 w 10000"/>
              <a:gd name="connsiteY80" fmla="*/ 7365 h 10000"/>
              <a:gd name="connsiteX81" fmla="*/ 3608 w 10000"/>
              <a:gd name="connsiteY81" fmla="*/ 7644 h 10000"/>
              <a:gd name="connsiteX82" fmla="*/ 3608 w 10000"/>
              <a:gd name="connsiteY82" fmla="*/ 7784 h 10000"/>
              <a:gd name="connsiteX83" fmla="*/ 3775 w 10000"/>
              <a:gd name="connsiteY83" fmla="*/ 8063 h 10000"/>
              <a:gd name="connsiteX84" fmla="*/ 3939 w 10000"/>
              <a:gd name="connsiteY84" fmla="*/ 8202 h 10000"/>
              <a:gd name="connsiteX85" fmla="*/ 4102 w 10000"/>
              <a:gd name="connsiteY85" fmla="*/ 8342 h 10000"/>
              <a:gd name="connsiteX86" fmla="*/ 4741 w 10000"/>
              <a:gd name="connsiteY86" fmla="*/ 8604 h 10000"/>
              <a:gd name="connsiteX87" fmla="*/ 5073 w 10000"/>
              <a:gd name="connsiteY87" fmla="*/ 8743 h 10000"/>
              <a:gd name="connsiteX88" fmla="*/ 5401 w 10000"/>
              <a:gd name="connsiteY88" fmla="*/ 8743 h 10000"/>
              <a:gd name="connsiteX89" fmla="*/ 5735 w 10000"/>
              <a:gd name="connsiteY89" fmla="*/ 8883 h 10000"/>
              <a:gd name="connsiteX90" fmla="*/ 6227 w 10000"/>
              <a:gd name="connsiteY90" fmla="*/ 8883 h 10000"/>
              <a:gd name="connsiteX91" fmla="*/ 6556 w 10000"/>
              <a:gd name="connsiteY91" fmla="*/ 8743 h 10000"/>
              <a:gd name="connsiteX92" fmla="*/ 7051 w 10000"/>
              <a:gd name="connsiteY92" fmla="*/ 8743 h 10000"/>
              <a:gd name="connsiteX93" fmla="*/ 7547 w 10000"/>
              <a:gd name="connsiteY93" fmla="*/ 8604 h 10000"/>
              <a:gd name="connsiteX94" fmla="*/ 7876 w 10000"/>
              <a:gd name="connsiteY94" fmla="*/ 8604 h 10000"/>
              <a:gd name="connsiteX95" fmla="*/ 8206 w 10000"/>
              <a:gd name="connsiteY95" fmla="*/ 8342 h 10000"/>
              <a:gd name="connsiteX96" fmla="*/ 8352 w 10000"/>
              <a:gd name="connsiteY96" fmla="*/ 8202 h 10000"/>
              <a:gd name="connsiteX97" fmla="*/ 8514 w 10000"/>
              <a:gd name="connsiteY97" fmla="*/ 7923 h 10000"/>
              <a:gd name="connsiteX98" fmla="*/ 8679 w 10000"/>
              <a:gd name="connsiteY98" fmla="*/ 7644 h 10000"/>
              <a:gd name="connsiteX99" fmla="*/ 8846 w 10000"/>
              <a:gd name="connsiteY99" fmla="*/ 7086 h 10000"/>
              <a:gd name="connsiteX100" fmla="*/ 8846 w 10000"/>
              <a:gd name="connsiteY100" fmla="*/ 6527 h 10000"/>
              <a:gd name="connsiteX101" fmla="*/ 9010 w 10000"/>
              <a:gd name="connsiteY101" fmla="*/ 6248 h 10000"/>
              <a:gd name="connsiteX102" fmla="*/ 9010 w 10000"/>
              <a:gd name="connsiteY102" fmla="*/ 5969 h 10000"/>
              <a:gd name="connsiteX103" fmla="*/ 9010 w 10000"/>
              <a:gd name="connsiteY103" fmla="*/ 5829 h 10000"/>
              <a:gd name="connsiteX104" fmla="*/ 9175 w 10000"/>
              <a:gd name="connsiteY104" fmla="*/ 5689 h 10000"/>
              <a:gd name="connsiteX105" fmla="*/ 9175 w 10000"/>
              <a:gd name="connsiteY105" fmla="*/ 5550 h 10000"/>
              <a:gd name="connsiteX106" fmla="*/ 9175 w 10000"/>
              <a:gd name="connsiteY106" fmla="*/ 5410 h 10000"/>
              <a:gd name="connsiteX107" fmla="*/ 9175 w 10000"/>
              <a:gd name="connsiteY107" fmla="*/ 5410 h 10000"/>
              <a:gd name="connsiteX108" fmla="*/ 9341 w 10000"/>
              <a:gd name="connsiteY108" fmla="*/ 5410 h 10000"/>
              <a:gd name="connsiteX109" fmla="*/ 9341 w 10000"/>
              <a:gd name="connsiteY109" fmla="*/ 5410 h 10000"/>
              <a:gd name="connsiteX110" fmla="*/ 9341 w 10000"/>
              <a:gd name="connsiteY110" fmla="*/ 5550 h 10000"/>
              <a:gd name="connsiteX111" fmla="*/ 9506 w 10000"/>
              <a:gd name="connsiteY111" fmla="*/ 5689 h 10000"/>
              <a:gd name="connsiteX112" fmla="*/ 9506 w 10000"/>
              <a:gd name="connsiteY112" fmla="*/ 5829 h 10000"/>
              <a:gd name="connsiteX113" fmla="*/ 9506 w 10000"/>
              <a:gd name="connsiteY113" fmla="*/ 6108 h 10000"/>
              <a:gd name="connsiteX114" fmla="*/ 9506 w 10000"/>
              <a:gd name="connsiteY114" fmla="*/ 6387 h 10000"/>
              <a:gd name="connsiteX115" fmla="*/ 9506 w 10000"/>
              <a:gd name="connsiteY115" fmla="*/ 6667 h 10000"/>
              <a:gd name="connsiteX116" fmla="*/ 9669 w 10000"/>
              <a:gd name="connsiteY116" fmla="*/ 7225 h 10000"/>
              <a:gd name="connsiteX117" fmla="*/ 9669 w 10000"/>
              <a:gd name="connsiteY117" fmla="*/ 7644 h 10000"/>
              <a:gd name="connsiteX118" fmla="*/ 9836 w 10000"/>
              <a:gd name="connsiteY118" fmla="*/ 8063 h 10000"/>
              <a:gd name="connsiteX119" fmla="*/ 10000 w 10000"/>
              <a:gd name="connsiteY119" fmla="*/ 8342 h 10000"/>
              <a:gd name="connsiteX120" fmla="*/ 10000 w 10000"/>
              <a:gd name="connsiteY120" fmla="*/ 8604 h 10000"/>
              <a:gd name="connsiteX121" fmla="*/ 10000 w 10000"/>
              <a:gd name="connsiteY121" fmla="*/ 8743 h 10000"/>
              <a:gd name="connsiteX122" fmla="*/ 10000 w 10000"/>
              <a:gd name="connsiteY122" fmla="*/ 8883 h 10000"/>
              <a:gd name="connsiteX123" fmla="*/ 9836 w 10000"/>
              <a:gd name="connsiteY123" fmla="*/ 8883 h 10000"/>
              <a:gd name="connsiteX124" fmla="*/ 9669 w 10000"/>
              <a:gd name="connsiteY124" fmla="*/ 9023 h 10000"/>
              <a:gd name="connsiteX125" fmla="*/ 9506 w 10000"/>
              <a:gd name="connsiteY125" fmla="*/ 9162 h 10000"/>
              <a:gd name="connsiteX126" fmla="*/ 9341 w 10000"/>
              <a:gd name="connsiteY126" fmla="*/ 9302 h 10000"/>
              <a:gd name="connsiteX127" fmla="*/ 9010 w 10000"/>
              <a:gd name="connsiteY127" fmla="*/ 9442 h 10000"/>
              <a:gd name="connsiteX128" fmla="*/ 8352 w 10000"/>
              <a:gd name="connsiteY128" fmla="*/ 9721 h 10000"/>
              <a:gd name="connsiteX129" fmla="*/ 7710 w 10000"/>
              <a:gd name="connsiteY129" fmla="*/ 9860 h 10000"/>
              <a:gd name="connsiteX130" fmla="*/ 7219 w 10000"/>
              <a:gd name="connsiteY130" fmla="*/ 9860 h 10000"/>
              <a:gd name="connsiteX131" fmla="*/ 6556 w 10000"/>
              <a:gd name="connsiteY131" fmla="*/ 10000 h 10000"/>
              <a:gd name="connsiteX132" fmla="*/ 6556 w 10000"/>
              <a:gd name="connsiteY132" fmla="*/ 10000 h 10000"/>
              <a:gd name="connsiteX0" fmla="*/ 6080 w 9524"/>
              <a:gd name="connsiteY0" fmla="*/ 10000 h 10000"/>
              <a:gd name="connsiteX1" fmla="*/ 5587 w 9524"/>
              <a:gd name="connsiteY1" fmla="*/ 10000 h 10000"/>
              <a:gd name="connsiteX2" fmla="*/ 5090 w 9524"/>
              <a:gd name="connsiteY2" fmla="*/ 10000 h 10000"/>
              <a:gd name="connsiteX3" fmla="*/ 4597 w 9524"/>
              <a:gd name="connsiteY3" fmla="*/ 9860 h 10000"/>
              <a:gd name="connsiteX4" fmla="*/ 4103 w 9524"/>
              <a:gd name="connsiteY4" fmla="*/ 9721 h 10000"/>
              <a:gd name="connsiteX5" fmla="*/ 3626 w 9524"/>
              <a:gd name="connsiteY5" fmla="*/ 9581 h 10000"/>
              <a:gd name="connsiteX6" fmla="*/ 3299 w 9524"/>
              <a:gd name="connsiteY6" fmla="*/ 9302 h 10000"/>
              <a:gd name="connsiteX7" fmla="*/ 2970 w 9524"/>
              <a:gd name="connsiteY7" fmla="*/ 9162 h 10000"/>
              <a:gd name="connsiteX8" fmla="*/ 2805 w 9524"/>
              <a:gd name="connsiteY8" fmla="*/ 8743 h 10000"/>
              <a:gd name="connsiteX9" fmla="*/ 2473 w 9524"/>
              <a:gd name="connsiteY9" fmla="*/ 8464 h 10000"/>
              <a:gd name="connsiteX10" fmla="*/ 2308 w 9524"/>
              <a:gd name="connsiteY10" fmla="*/ 8063 h 10000"/>
              <a:gd name="connsiteX11" fmla="*/ 2308 w 9524"/>
              <a:gd name="connsiteY11" fmla="*/ 7644 h 10000"/>
              <a:gd name="connsiteX12" fmla="*/ 2144 w 9524"/>
              <a:gd name="connsiteY12" fmla="*/ 7225 h 10000"/>
              <a:gd name="connsiteX13" fmla="*/ 2144 w 9524"/>
              <a:gd name="connsiteY13" fmla="*/ 6806 h 10000"/>
              <a:gd name="connsiteX14" fmla="*/ 2144 w 9524"/>
              <a:gd name="connsiteY14" fmla="*/ 6387 h 10000"/>
              <a:gd name="connsiteX15" fmla="*/ 2308 w 9524"/>
              <a:gd name="connsiteY15" fmla="*/ 5689 h 10000"/>
              <a:gd name="connsiteX16" fmla="*/ 2308 w 9524"/>
              <a:gd name="connsiteY16" fmla="*/ 5550 h 10000"/>
              <a:gd name="connsiteX17" fmla="*/ 2308 w 9524"/>
              <a:gd name="connsiteY17" fmla="*/ 5271 h 10000"/>
              <a:gd name="connsiteX18" fmla="*/ 2473 w 9524"/>
              <a:gd name="connsiteY18" fmla="*/ 5009 h 10000"/>
              <a:gd name="connsiteX19" fmla="*/ 2473 w 9524"/>
              <a:gd name="connsiteY19" fmla="*/ 4729 h 10000"/>
              <a:gd name="connsiteX20" fmla="*/ 2473 w 9524"/>
              <a:gd name="connsiteY20" fmla="*/ 4450 h 10000"/>
              <a:gd name="connsiteX21" fmla="*/ 2639 w 9524"/>
              <a:gd name="connsiteY21" fmla="*/ 4031 h 10000"/>
              <a:gd name="connsiteX22" fmla="*/ 2639 w 9524"/>
              <a:gd name="connsiteY22" fmla="*/ 3613 h 10000"/>
              <a:gd name="connsiteX23" fmla="*/ 2805 w 9524"/>
              <a:gd name="connsiteY23" fmla="*/ 3194 h 10000"/>
              <a:gd name="connsiteX24" fmla="*/ 2805 w 9524"/>
              <a:gd name="connsiteY24" fmla="*/ 2775 h 10000"/>
              <a:gd name="connsiteX25" fmla="*/ 2805 w 9524"/>
              <a:gd name="connsiteY25" fmla="*/ 2356 h 10000"/>
              <a:gd name="connsiteX26" fmla="*/ 2970 w 9524"/>
              <a:gd name="connsiteY26" fmla="*/ 2077 h 10000"/>
              <a:gd name="connsiteX27" fmla="*/ 2970 w 9524"/>
              <a:gd name="connsiteY27" fmla="*/ 1798 h 10000"/>
              <a:gd name="connsiteX28" fmla="*/ 2970 w 9524"/>
              <a:gd name="connsiteY28" fmla="*/ 1536 h 10000"/>
              <a:gd name="connsiteX29" fmla="*/ 2970 w 9524"/>
              <a:gd name="connsiteY29" fmla="*/ 1396 h 10000"/>
              <a:gd name="connsiteX30" fmla="*/ 2970 w 9524"/>
              <a:gd name="connsiteY30" fmla="*/ 1257 h 10000"/>
              <a:gd name="connsiteX31" fmla="*/ 2970 w 9524"/>
              <a:gd name="connsiteY31" fmla="*/ 1257 h 10000"/>
              <a:gd name="connsiteX32" fmla="*/ 2970 w 9524"/>
              <a:gd name="connsiteY32" fmla="*/ 1257 h 10000"/>
              <a:gd name="connsiteX33" fmla="*/ 2805 w 9524"/>
              <a:gd name="connsiteY33" fmla="*/ 1257 h 10000"/>
              <a:gd name="connsiteX34" fmla="*/ 2639 w 9524"/>
              <a:gd name="connsiteY34" fmla="*/ 1257 h 10000"/>
              <a:gd name="connsiteX35" fmla="*/ 2473 w 9524"/>
              <a:gd name="connsiteY35" fmla="*/ 1396 h 10000"/>
              <a:gd name="connsiteX36" fmla="*/ 2308 w 9524"/>
              <a:gd name="connsiteY36" fmla="*/ 1396 h 10000"/>
              <a:gd name="connsiteX37" fmla="*/ 1980 w 9524"/>
              <a:gd name="connsiteY37" fmla="*/ 1536 h 10000"/>
              <a:gd name="connsiteX38" fmla="*/ 1648 w 9524"/>
              <a:gd name="connsiteY38" fmla="*/ 1536 h 10000"/>
              <a:gd name="connsiteX39" fmla="*/ 1317 w 9524"/>
              <a:gd name="connsiteY39" fmla="*/ 1675 h 10000"/>
              <a:gd name="connsiteX40" fmla="*/ 0 w 9524"/>
              <a:gd name="connsiteY40" fmla="*/ 1396 h 10000"/>
              <a:gd name="connsiteX41" fmla="*/ 493 w 9524"/>
              <a:gd name="connsiteY41" fmla="*/ 1257 h 10000"/>
              <a:gd name="connsiteX42" fmla="*/ 822 w 9524"/>
              <a:gd name="connsiteY42" fmla="*/ 1117 h 10000"/>
              <a:gd name="connsiteX43" fmla="*/ 1153 w 9524"/>
              <a:gd name="connsiteY43" fmla="*/ 1117 h 10000"/>
              <a:gd name="connsiteX44" fmla="*/ 1485 w 9524"/>
              <a:gd name="connsiteY44" fmla="*/ 977 h 10000"/>
              <a:gd name="connsiteX45" fmla="*/ 1812 w 9524"/>
              <a:gd name="connsiteY45" fmla="*/ 838 h 10000"/>
              <a:gd name="connsiteX46" fmla="*/ 2308 w 9524"/>
              <a:gd name="connsiteY46" fmla="*/ 698 h 10000"/>
              <a:gd name="connsiteX47" fmla="*/ 2639 w 9524"/>
              <a:gd name="connsiteY47" fmla="*/ 558 h 10000"/>
              <a:gd name="connsiteX48" fmla="*/ 2970 w 9524"/>
              <a:gd name="connsiteY48" fmla="*/ 419 h 10000"/>
              <a:gd name="connsiteX49" fmla="*/ 3132 w 9524"/>
              <a:gd name="connsiteY49" fmla="*/ 279 h 10000"/>
              <a:gd name="connsiteX50" fmla="*/ 3299 w 9524"/>
              <a:gd name="connsiteY50" fmla="*/ 140 h 10000"/>
              <a:gd name="connsiteX51" fmla="*/ 3299 w 9524"/>
              <a:gd name="connsiteY51" fmla="*/ 0 h 10000"/>
              <a:gd name="connsiteX52" fmla="*/ 3463 w 9524"/>
              <a:gd name="connsiteY52" fmla="*/ 0 h 10000"/>
              <a:gd name="connsiteX53" fmla="*/ 3626 w 9524"/>
              <a:gd name="connsiteY53" fmla="*/ 0 h 10000"/>
              <a:gd name="connsiteX54" fmla="*/ 3791 w 9524"/>
              <a:gd name="connsiteY54" fmla="*/ 0 h 10000"/>
              <a:gd name="connsiteX55" fmla="*/ 3938 w 9524"/>
              <a:gd name="connsiteY55" fmla="*/ 140 h 10000"/>
              <a:gd name="connsiteX56" fmla="*/ 4103 w 9524"/>
              <a:gd name="connsiteY56" fmla="*/ 140 h 10000"/>
              <a:gd name="connsiteX57" fmla="*/ 4265 w 9524"/>
              <a:gd name="connsiteY57" fmla="*/ 419 h 10000"/>
              <a:gd name="connsiteX58" fmla="*/ 4430 w 9524"/>
              <a:gd name="connsiteY58" fmla="*/ 558 h 10000"/>
              <a:gd name="connsiteX59" fmla="*/ 4597 w 9524"/>
              <a:gd name="connsiteY59" fmla="*/ 698 h 10000"/>
              <a:gd name="connsiteX60" fmla="*/ 4761 w 9524"/>
              <a:gd name="connsiteY60" fmla="*/ 838 h 10000"/>
              <a:gd name="connsiteX61" fmla="*/ 4761 w 9524"/>
              <a:gd name="connsiteY61" fmla="*/ 977 h 10000"/>
              <a:gd name="connsiteX62" fmla="*/ 4761 w 9524"/>
              <a:gd name="connsiteY62" fmla="*/ 1117 h 10000"/>
              <a:gd name="connsiteX63" fmla="*/ 4597 w 9524"/>
              <a:gd name="connsiteY63" fmla="*/ 1117 h 10000"/>
              <a:gd name="connsiteX64" fmla="*/ 4430 w 9524"/>
              <a:gd name="connsiteY64" fmla="*/ 1257 h 10000"/>
              <a:gd name="connsiteX65" fmla="*/ 4430 w 9524"/>
              <a:gd name="connsiteY65" fmla="*/ 1396 h 10000"/>
              <a:gd name="connsiteX66" fmla="*/ 4265 w 9524"/>
              <a:gd name="connsiteY66" fmla="*/ 1536 h 10000"/>
              <a:gd name="connsiteX67" fmla="*/ 4103 w 9524"/>
              <a:gd name="connsiteY67" fmla="*/ 1798 h 10000"/>
              <a:gd name="connsiteX68" fmla="*/ 3938 w 9524"/>
              <a:gd name="connsiteY68" fmla="*/ 2216 h 10000"/>
              <a:gd name="connsiteX69" fmla="*/ 3791 w 9524"/>
              <a:gd name="connsiteY69" fmla="*/ 2635 h 10000"/>
              <a:gd name="connsiteX70" fmla="*/ 3626 w 9524"/>
              <a:gd name="connsiteY70" fmla="*/ 3054 h 10000"/>
              <a:gd name="connsiteX71" fmla="*/ 3463 w 9524"/>
              <a:gd name="connsiteY71" fmla="*/ 3613 h 10000"/>
              <a:gd name="connsiteX72" fmla="*/ 3299 w 9524"/>
              <a:gd name="connsiteY72" fmla="*/ 4171 h 10000"/>
              <a:gd name="connsiteX73" fmla="*/ 3132 w 9524"/>
              <a:gd name="connsiteY73" fmla="*/ 4729 h 10000"/>
              <a:gd name="connsiteX74" fmla="*/ 3132 w 9524"/>
              <a:gd name="connsiteY74" fmla="*/ 5271 h 10000"/>
              <a:gd name="connsiteX75" fmla="*/ 3132 w 9524"/>
              <a:gd name="connsiteY75" fmla="*/ 5689 h 10000"/>
              <a:gd name="connsiteX76" fmla="*/ 2970 w 9524"/>
              <a:gd name="connsiteY76" fmla="*/ 6248 h 10000"/>
              <a:gd name="connsiteX77" fmla="*/ 2970 w 9524"/>
              <a:gd name="connsiteY77" fmla="*/ 6667 h 10000"/>
              <a:gd name="connsiteX78" fmla="*/ 2970 w 9524"/>
              <a:gd name="connsiteY78" fmla="*/ 6946 h 10000"/>
              <a:gd name="connsiteX79" fmla="*/ 2970 w 9524"/>
              <a:gd name="connsiteY79" fmla="*/ 7365 h 10000"/>
              <a:gd name="connsiteX80" fmla="*/ 3132 w 9524"/>
              <a:gd name="connsiteY80" fmla="*/ 7644 h 10000"/>
              <a:gd name="connsiteX81" fmla="*/ 3132 w 9524"/>
              <a:gd name="connsiteY81" fmla="*/ 7784 h 10000"/>
              <a:gd name="connsiteX82" fmla="*/ 3299 w 9524"/>
              <a:gd name="connsiteY82" fmla="*/ 8063 h 10000"/>
              <a:gd name="connsiteX83" fmla="*/ 3463 w 9524"/>
              <a:gd name="connsiteY83" fmla="*/ 8202 h 10000"/>
              <a:gd name="connsiteX84" fmla="*/ 3626 w 9524"/>
              <a:gd name="connsiteY84" fmla="*/ 8342 h 10000"/>
              <a:gd name="connsiteX85" fmla="*/ 4265 w 9524"/>
              <a:gd name="connsiteY85" fmla="*/ 8604 h 10000"/>
              <a:gd name="connsiteX86" fmla="*/ 4597 w 9524"/>
              <a:gd name="connsiteY86" fmla="*/ 8743 h 10000"/>
              <a:gd name="connsiteX87" fmla="*/ 4925 w 9524"/>
              <a:gd name="connsiteY87" fmla="*/ 8743 h 10000"/>
              <a:gd name="connsiteX88" fmla="*/ 5259 w 9524"/>
              <a:gd name="connsiteY88" fmla="*/ 8883 h 10000"/>
              <a:gd name="connsiteX89" fmla="*/ 5751 w 9524"/>
              <a:gd name="connsiteY89" fmla="*/ 8883 h 10000"/>
              <a:gd name="connsiteX90" fmla="*/ 6080 w 9524"/>
              <a:gd name="connsiteY90" fmla="*/ 8743 h 10000"/>
              <a:gd name="connsiteX91" fmla="*/ 6575 w 9524"/>
              <a:gd name="connsiteY91" fmla="*/ 8743 h 10000"/>
              <a:gd name="connsiteX92" fmla="*/ 7071 w 9524"/>
              <a:gd name="connsiteY92" fmla="*/ 8604 h 10000"/>
              <a:gd name="connsiteX93" fmla="*/ 7400 w 9524"/>
              <a:gd name="connsiteY93" fmla="*/ 8604 h 10000"/>
              <a:gd name="connsiteX94" fmla="*/ 7730 w 9524"/>
              <a:gd name="connsiteY94" fmla="*/ 8342 h 10000"/>
              <a:gd name="connsiteX95" fmla="*/ 7876 w 9524"/>
              <a:gd name="connsiteY95" fmla="*/ 8202 h 10000"/>
              <a:gd name="connsiteX96" fmla="*/ 8038 w 9524"/>
              <a:gd name="connsiteY96" fmla="*/ 7923 h 10000"/>
              <a:gd name="connsiteX97" fmla="*/ 8203 w 9524"/>
              <a:gd name="connsiteY97" fmla="*/ 7644 h 10000"/>
              <a:gd name="connsiteX98" fmla="*/ 8370 w 9524"/>
              <a:gd name="connsiteY98" fmla="*/ 7086 h 10000"/>
              <a:gd name="connsiteX99" fmla="*/ 8370 w 9524"/>
              <a:gd name="connsiteY99" fmla="*/ 6527 h 10000"/>
              <a:gd name="connsiteX100" fmla="*/ 8534 w 9524"/>
              <a:gd name="connsiteY100" fmla="*/ 6248 h 10000"/>
              <a:gd name="connsiteX101" fmla="*/ 8534 w 9524"/>
              <a:gd name="connsiteY101" fmla="*/ 5969 h 10000"/>
              <a:gd name="connsiteX102" fmla="*/ 8534 w 9524"/>
              <a:gd name="connsiteY102" fmla="*/ 5829 h 10000"/>
              <a:gd name="connsiteX103" fmla="*/ 8699 w 9524"/>
              <a:gd name="connsiteY103" fmla="*/ 5689 h 10000"/>
              <a:gd name="connsiteX104" fmla="*/ 8699 w 9524"/>
              <a:gd name="connsiteY104" fmla="*/ 5550 h 10000"/>
              <a:gd name="connsiteX105" fmla="*/ 8699 w 9524"/>
              <a:gd name="connsiteY105" fmla="*/ 5410 h 10000"/>
              <a:gd name="connsiteX106" fmla="*/ 8699 w 9524"/>
              <a:gd name="connsiteY106" fmla="*/ 5410 h 10000"/>
              <a:gd name="connsiteX107" fmla="*/ 8865 w 9524"/>
              <a:gd name="connsiteY107" fmla="*/ 5410 h 10000"/>
              <a:gd name="connsiteX108" fmla="*/ 8865 w 9524"/>
              <a:gd name="connsiteY108" fmla="*/ 5410 h 10000"/>
              <a:gd name="connsiteX109" fmla="*/ 8865 w 9524"/>
              <a:gd name="connsiteY109" fmla="*/ 5550 h 10000"/>
              <a:gd name="connsiteX110" fmla="*/ 9030 w 9524"/>
              <a:gd name="connsiteY110" fmla="*/ 5689 h 10000"/>
              <a:gd name="connsiteX111" fmla="*/ 9030 w 9524"/>
              <a:gd name="connsiteY111" fmla="*/ 5829 h 10000"/>
              <a:gd name="connsiteX112" fmla="*/ 9030 w 9524"/>
              <a:gd name="connsiteY112" fmla="*/ 6108 h 10000"/>
              <a:gd name="connsiteX113" fmla="*/ 9030 w 9524"/>
              <a:gd name="connsiteY113" fmla="*/ 6387 h 10000"/>
              <a:gd name="connsiteX114" fmla="*/ 9030 w 9524"/>
              <a:gd name="connsiteY114" fmla="*/ 6667 h 10000"/>
              <a:gd name="connsiteX115" fmla="*/ 9193 w 9524"/>
              <a:gd name="connsiteY115" fmla="*/ 7225 h 10000"/>
              <a:gd name="connsiteX116" fmla="*/ 9193 w 9524"/>
              <a:gd name="connsiteY116" fmla="*/ 7644 h 10000"/>
              <a:gd name="connsiteX117" fmla="*/ 9360 w 9524"/>
              <a:gd name="connsiteY117" fmla="*/ 8063 h 10000"/>
              <a:gd name="connsiteX118" fmla="*/ 9524 w 9524"/>
              <a:gd name="connsiteY118" fmla="*/ 8342 h 10000"/>
              <a:gd name="connsiteX119" fmla="*/ 9524 w 9524"/>
              <a:gd name="connsiteY119" fmla="*/ 8604 h 10000"/>
              <a:gd name="connsiteX120" fmla="*/ 9524 w 9524"/>
              <a:gd name="connsiteY120" fmla="*/ 8743 h 10000"/>
              <a:gd name="connsiteX121" fmla="*/ 9524 w 9524"/>
              <a:gd name="connsiteY121" fmla="*/ 8883 h 10000"/>
              <a:gd name="connsiteX122" fmla="*/ 9360 w 9524"/>
              <a:gd name="connsiteY122" fmla="*/ 8883 h 10000"/>
              <a:gd name="connsiteX123" fmla="*/ 9193 w 9524"/>
              <a:gd name="connsiteY123" fmla="*/ 9023 h 10000"/>
              <a:gd name="connsiteX124" fmla="*/ 9030 w 9524"/>
              <a:gd name="connsiteY124" fmla="*/ 9162 h 10000"/>
              <a:gd name="connsiteX125" fmla="*/ 8865 w 9524"/>
              <a:gd name="connsiteY125" fmla="*/ 9302 h 10000"/>
              <a:gd name="connsiteX126" fmla="*/ 8534 w 9524"/>
              <a:gd name="connsiteY126" fmla="*/ 9442 h 10000"/>
              <a:gd name="connsiteX127" fmla="*/ 7876 w 9524"/>
              <a:gd name="connsiteY127" fmla="*/ 9721 h 10000"/>
              <a:gd name="connsiteX128" fmla="*/ 7234 w 9524"/>
              <a:gd name="connsiteY128" fmla="*/ 9860 h 10000"/>
              <a:gd name="connsiteX129" fmla="*/ 6743 w 9524"/>
              <a:gd name="connsiteY129" fmla="*/ 9860 h 10000"/>
              <a:gd name="connsiteX130" fmla="*/ 6080 w 9524"/>
              <a:gd name="connsiteY130" fmla="*/ 10000 h 10000"/>
              <a:gd name="connsiteX131" fmla="*/ 6080 w 9524"/>
              <a:gd name="connsiteY131" fmla="*/ 10000 h 10000"/>
              <a:gd name="connsiteX0" fmla="*/ 5866 w 9482"/>
              <a:gd name="connsiteY0" fmla="*/ 10000 h 10000"/>
              <a:gd name="connsiteX1" fmla="*/ 5348 w 9482"/>
              <a:gd name="connsiteY1" fmla="*/ 10000 h 10000"/>
              <a:gd name="connsiteX2" fmla="*/ 4826 w 9482"/>
              <a:gd name="connsiteY2" fmla="*/ 10000 h 10000"/>
              <a:gd name="connsiteX3" fmla="*/ 4309 w 9482"/>
              <a:gd name="connsiteY3" fmla="*/ 9860 h 10000"/>
              <a:gd name="connsiteX4" fmla="*/ 3790 w 9482"/>
              <a:gd name="connsiteY4" fmla="*/ 9721 h 10000"/>
              <a:gd name="connsiteX5" fmla="*/ 3289 w 9482"/>
              <a:gd name="connsiteY5" fmla="*/ 9581 h 10000"/>
              <a:gd name="connsiteX6" fmla="*/ 2946 w 9482"/>
              <a:gd name="connsiteY6" fmla="*/ 9302 h 10000"/>
              <a:gd name="connsiteX7" fmla="*/ 2600 w 9482"/>
              <a:gd name="connsiteY7" fmla="*/ 9162 h 10000"/>
              <a:gd name="connsiteX8" fmla="*/ 2427 w 9482"/>
              <a:gd name="connsiteY8" fmla="*/ 8743 h 10000"/>
              <a:gd name="connsiteX9" fmla="*/ 2079 w 9482"/>
              <a:gd name="connsiteY9" fmla="*/ 8464 h 10000"/>
              <a:gd name="connsiteX10" fmla="*/ 1905 w 9482"/>
              <a:gd name="connsiteY10" fmla="*/ 8063 h 10000"/>
              <a:gd name="connsiteX11" fmla="*/ 1905 w 9482"/>
              <a:gd name="connsiteY11" fmla="*/ 7644 h 10000"/>
              <a:gd name="connsiteX12" fmla="*/ 1733 w 9482"/>
              <a:gd name="connsiteY12" fmla="*/ 7225 h 10000"/>
              <a:gd name="connsiteX13" fmla="*/ 1733 w 9482"/>
              <a:gd name="connsiteY13" fmla="*/ 6806 h 10000"/>
              <a:gd name="connsiteX14" fmla="*/ 1733 w 9482"/>
              <a:gd name="connsiteY14" fmla="*/ 6387 h 10000"/>
              <a:gd name="connsiteX15" fmla="*/ 1905 w 9482"/>
              <a:gd name="connsiteY15" fmla="*/ 5689 h 10000"/>
              <a:gd name="connsiteX16" fmla="*/ 1905 w 9482"/>
              <a:gd name="connsiteY16" fmla="*/ 5550 h 10000"/>
              <a:gd name="connsiteX17" fmla="*/ 1905 w 9482"/>
              <a:gd name="connsiteY17" fmla="*/ 5271 h 10000"/>
              <a:gd name="connsiteX18" fmla="*/ 2079 w 9482"/>
              <a:gd name="connsiteY18" fmla="*/ 5009 h 10000"/>
              <a:gd name="connsiteX19" fmla="*/ 2079 w 9482"/>
              <a:gd name="connsiteY19" fmla="*/ 4729 h 10000"/>
              <a:gd name="connsiteX20" fmla="*/ 2079 w 9482"/>
              <a:gd name="connsiteY20" fmla="*/ 4450 h 10000"/>
              <a:gd name="connsiteX21" fmla="*/ 2253 w 9482"/>
              <a:gd name="connsiteY21" fmla="*/ 4031 h 10000"/>
              <a:gd name="connsiteX22" fmla="*/ 2253 w 9482"/>
              <a:gd name="connsiteY22" fmla="*/ 3613 h 10000"/>
              <a:gd name="connsiteX23" fmla="*/ 2427 w 9482"/>
              <a:gd name="connsiteY23" fmla="*/ 3194 h 10000"/>
              <a:gd name="connsiteX24" fmla="*/ 2427 w 9482"/>
              <a:gd name="connsiteY24" fmla="*/ 2775 h 10000"/>
              <a:gd name="connsiteX25" fmla="*/ 2427 w 9482"/>
              <a:gd name="connsiteY25" fmla="*/ 2356 h 10000"/>
              <a:gd name="connsiteX26" fmla="*/ 2600 w 9482"/>
              <a:gd name="connsiteY26" fmla="*/ 2077 h 10000"/>
              <a:gd name="connsiteX27" fmla="*/ 2600 w 9482"/>
              <a:gd name="connsiteY27" fmla="*/ 1798 h 10000"/>
              <a:gd name="connsiteX28" fmla="*/ 2600 w 9482"/>
              <a:gd name="connsiteY28" fmla="*/ 1536 h 10000"/>
              <a:gd name="connsiteX29" fmla="*/ 2600 w 9482"/>
              <a:gd name="connsiteY29" fmla="*/ 1396 h 10000"/>
              <a:gd name="connsiteX30" fmla="*/ 2600 w 9482"/>
              <a:gd name="connsiteY30" fmla="*/ 1257 h 10000"/>
              <a:gd name="connsiteX31" fmla="*/ 2600 w 9482"/>
              <a:gd name="connsiteY31" fmla="*/ 1257 h 10000"/>
              <a:gd name="connsiteX32" fmla="*/ 2600 w 9482"/>
              <a:gd name="connsiteY32" fmla="*/ 1257 h 10000"/>
              <a:gd name="connsiteX33" fmla="*/ 2427 w 9482"/>
              <a:gd name="connsiteY33" fmla="*/ 1257 h 10000"/>
              <a:gd name="connsiteX34" fmla="*/ 2253 w 9482"/>
              <a:gd name="connsiteY34" fmla="*/ 1257 h 10000"/>
              <a:gd name="connsiteX35" fmla="*/ 2079 w 9482"/>
              <a:gd name="connsiteY35" fmla="*/ 1396 h 10000"/>
              <a:gd name="connsiteX36" fmla="*/ 1905 w 9482"/>
              <a:gd name="connsiteY36" fmla="*/ 1396 h 10000"/>
              <a:gd name="connsiteX37" fmla="*/ 1561 w 9482"/>
              <a:gd name="connsiteY37" fmla="*/ 1536 h 10000"/>
              <a:gd name="connsiteX38" fmla="*/ 1212 w 9482"/>
              <a:gd name="connsiteY38" fmla="*/ 1536 h 10000"/>
              <a:gd name="connsiteX39" fmla="*/ 865 w 9482"/>
              <a:gd name="connsiteY39" fmla="*/ 1675 h 10000"/>
              <a:gd name="connsiteX40" fmla="*/ 0 w 9482"/>
              <a:gd name="connsiteY40" fmla="*/ 1257 h 10000"/>
              <a:gd name="connsiteX41" fmla="*/ 345 w 9482"/>
              <a:gd name="connsiteY41" fmla="*/ 1117 h 10000"/>
              <a:gd name="connsiteX42" fmla="*/ 693 w 9482"/>
              <a:gd name="connsiteY42" fmla="*/ 1117 h 10000"/>
              <a:gd name="connsiteX43" fmla="*/ 1041 w 9482"/>
              <a:gd name="connsiteY43" fmla="*/ 977 h 10000"/>
              <a:gd name="connsiteX44" fmla="*/ 1385 w 9482"/>
              <a:gd name="connsiteY44" fmla="*/ 838 h 10000"/>
              <a:gd name="connsiteX45" fmla="*/ 1905 w 9482"/>
              <a:gd name="connsiteY45" fmla="*/ 698 h 10000"/>
              <a:gd name="connsiteX46" fmla="*/ 2253 w 9482"/>
              <a:gd name="connsiteY46" fmla="*/ 558 h 10000"/>
              <a:gd name="connsiteX47" fmla="*/ 2600 w 9482"/>
              <a:gd name="connsiteY47" fmla="*/ 419 h 10000"/>
              <a:gd name="connsiteX48" fmla="*/ 2771 w 9482"/>
              <a:gd name="connsiteY48" fmla="*/ 279 h 10000"/>
              <a:gd name="connsiteX49" fmla="*/ 2946 w 9482"/>
              <a:gd name="connsiteY49" fmla="*/ 140 h 10000"/>
              <a:gd name="connsiteX50" fmla="*/ 2946 w 9482"/>
              <a:gd name="connsiteY50" fmla="*/ 0 h 10000"/>
              <a:gd name="connsiteX51" fmla="*/ 3118 w 9482"/>
              <a:gd name="connsiteY51" fmla="*/ 0 h 10000"/>
              <a:gd name="connsiteX52" fmla="*/ 3289 w 9482"/>
              <a:gd name="connsiteY52" fmla="*/ 0 h 10000"/>
              <a:gd name="connsiteX53" fmla="*/ 3462 w 9482"/>
              <a:gd name="connsiteY53" fmla="*/ 0 h 10000"/>
              <a:gd name="connsiteX54" fmla="*/ 3617 w 9482"/>
              <a:gd name="connsiteY54" fmla="*/ 140 h 10000"/>
              <a:gd name="connsiteX55" fmla="*/ 3790 w 9482"/>
              <a:gd name="connsiteY55" fmla="*/ 140 h 10000"/>
              <a:gd name="connsiteX56" fmla="*/ 3960 w 9482"/>
              <a:gd name="connsiteY56" fmla="*/ 419 h 10000"/>
              <a:gd name="connsiteX57" fmla="*/ 4133 w 9482"/>
              <a:gd name="connsiteY57" fmla="*/ 558 h 10000"/>
              <a:gd name="connsiteX58" fmla="*/ 4309 w 9482"/>
              <a:gd name="connsiteY58" fmla="*/ 698 h 10000"/>
              <a:gd name="connsiteX59" fmla="*/ 4481 w 9482"/>
              <a:gd name="connsiteY59" fmla="*/ 838 h 10000"/>
              <a:gd name="connsiteX60" fmla="*/ 4481 w 9482"/>
              <a:gd name="connsiteY60" fmla="*/ 977 h 10000"/>
              <a:gd name="connsiteX61" fmla="*/ 4481 w 9482"/>
              <a:gd name="connsiteY61" fmla="*/ 1117 h 10000"/>
              <a:gd name="connsiteX62" fmla="*/ 4309 w 9482"/>
              <a:gd name="connsiteY62" fmla="*/ 1117 h 10000"/>
              <a:gd name="connsiteX63" fmla="*/ 4133 w 9482"/>
              <a:gd name="connsiteY63" fmla="*/ 1257 h 10000"/>
              <a:gd name="connsiteX64" fmla="*/ 4133 w 9482"/>
              <a:gd name="connsiteY64" fmla="*/ 1396 h 10000"/>
              <a:gd name="connsiteX65" fmla="*/ 3960 w 9482"/>
              <a:gd name="connsiteY65" fmla="*/ 1536 h 10000"/>
              <a:gd name="connsiteX66" fmla="*/ 3790 w 9482"/>
              <a:gd name="connsiteY66" fmla="*/ 1798 h 10000"/>
              <a:gd name="connsiteX67" fmla="*/ 3617 w 9482"/>
              <a:gd name="connsiteY67" fmla="*/ 2216 h 10000"/>
              <a:gd name="connsiteX68" fmla="*/ 3462 w 9482"/>
              <a:gd name="connsiteY68" fmla="*/ 2635 h 10000"/>
              <a:gd name="connsiteX69" fmla="*/ 3289 w 9482"/>
              <a:gd name="connsiteY69" fmla="*/ 3054 h 10000"/>
              <a:gd name="connsiteX70" fmla="*/ 3118 w 9482"/>
              <a:gd name="connsiteY70" fmla="*/ 3613 h 10000"/>
              <a:gd name="connsiteX71" fmla="*/ 2946 w 9482"/>
              <a:gd name="connsiteY71" fmla="*/ 4171 h 10000"/>
              <a:gd name="connsiteX72" fmla="*/ 2771 w 9482"/>
              <a:gd name="connsiteY72" fmla="*/ 4729 h 10000"/>
              <a:gd name="connsiteX73" fmla="*/ 2771 w 9482"/>
              <a:gd name="connsiteY73" fmla="*/ 5271 h 10000"/>
              <a:gd name="connsiteX74" fmla="*/ 2771 w 9482"/>
              <a:gd name="connsiteY74" fmla="*/ 5689 h 10000"/>
              <a:gd name="connsiteX75" fmla="*/ 2600 w 9482"/>
              <a:gd name="connsiteY75" fmla="*/ 6248 h 10000"/>
              <a:gd name="connsiteX76" fmla="*/ 2600 w 9482"/>
              <a:gd name="connsiteY76" fmla="*/ 6667 h 10000"/>
              <a:gd name="connsiteX77" fmla="*/ 2600 w 9482"/>
              <a:gd name="connsiteY77" fmla="*/ 6946 h 10000"/>
              <a:gd name="connsiteX78" fmla="*/ 2600 w 9482"/>
              <a:gd name="connsiteY78" fmla="*/ 7365 h 10000"/>
              <a:gd name="connsiteX79" fmla="*/ 2771 w 9482"/>
              <a:gd name="connsiteY79" fmla="*/ 7644 h 10000"/>
              <a:gd name="connsiteX80" fmla="*/ 2771 w 9482"/>
              <a:gd name="connsiteY80" fmla="*/ 7784 h 10000"/>
              <a:gd name="connsiteX81" fmla="*/ 2946 w 9482"/>
              <a:gd name="connsiteY81" fmla="*/ 8063 h 10000"/>
              <a:gd name="connsiteX82" fmla="*/ 3118 w 9482"/>
              <a:gd name="connsiteY82" fmla="*/ 8202 h 10000"/>
              <a:gd name="connsiteX83" fmla="*/ 3289 w 9482"/>
              <a:gd name="connsiteY83" fmla="*/ 8342 h 10000"/>
              <a:gd name="connsiteX84" fmla="*/ 3960 w 9482"/>
              <a:gd name="connsiteY84" fmla="*/ 8604 h 10000"/>
              <a:gd name="connsiteX85" fmla="*/ 4309 w 9482"/>
              <a:gd name="connsiteY85" fmla="*/ 8743 h 10000"/>
              <a:gd name="connsiteX86" fmla="*/ 4653 w 9482"/>
              <a:gd name="connsiteY86" fmla="*/ 8743 h 10000"/>
              <a:gd name="connsiteX87" fmla="*/ 5004 w 9482"/>
              <a:gd name="connsiteY87" fmla="*/ 8883 h 10000"/>
              <a:gd name="connsiteX88" fmla="*/ 5520 w 9482"/>
              <a:gd name="connsiteY88" fmla="*/ 8883 h 10000"/>
              <a:gd name="connsiteX89" fmla="*/ 5866 w 9482"/>
              <a:gd name="connsiteY89" fmla="*/ 8743 h 10000"/>
              <a:gd name="connsiteX90" fmla="*/ 6386 w 9482"/>
              <a:gd name="connsiteY90" fmla="*/ 8743 h 10000"/>
              <a:gd name="connsiteX91" fmla="*/ 6906 w 9482"/>
              <a:gd name="connsiteY91" fmla="*/ 8604 h 10000"/>
              <a:gd name="connsiteX92" fmla="*/ 7252 w 9482"/>
              <a:gd name="connsiteY92" fmla="*/ 8604 h 10000"/>
              <a:gd name="connsiteX93" fmla="*/ 7598 w 9482"/>
              <a:gd name="connsiteY93" fmla="*/ 8342 h 10000"/>
              <a:gd name="connsiteX94" fmla="*/ 7752 w 9482"/>
              <a:gd name="connsiteY94" fmla="*/ 8202 h 10000"/>
              <a:gd name="connsiteX95" fmla="*/ 7922 w 9482"/>
              <a:gd name="connsiteY95" fmla="*/ 7923 h 10000"/>
              <a:gd name="connsiteX96" fmla="*/ 8095 w 9482"/>
              <a:gd name="connsiteY96" fmla="*/ 7644 h 10000"/>
              <a:gd name="connsiteX97" fmla="*/ 8270 w 9482"/>
              <a:gd name="connsiteY97" fmla="*/ 7086 h 10000"/>
              <a:gd name="connsiteX98" fmla="*/ 8270 w 9482"/>
              <a:gd name="connsiteY98" fmla="*/ 6527 h 10000"/>
              <a:gd name="connsiteX99" fmla="*/ 8443 w 9482"/>
              <a:gd name="connsiteY99" fmla="*/ 6248 h 10000"/>
              <a:gd name="connsiteX100" fmla="*/ 8443 w 9482"/>
              <a:gd name="connsiteY100" fmla="*/ 5969 h 10000"/>
              <a:gd name="connsiteX101" fmla="*/ 8443 w 9482"/>
              <a:gd name="connsiteY101" fmla="*/ 5829 h 10000"/>
              <a:gd name="connsiteX102" fmla="*/ 8616 w 9482"/>
              <a:gd name="connsiteY102" fmla="*/ 5689 h 10000"/>
              <a:gd name="connsiteX103" fmla="*/ 8616 w 9482"/>
              <a:gd name="connsiteY103" fmla="*/ 5550 h 10000"/>
              <a:gd name="connsiteX104" fmla="*/ 8616 w 9482"/>
              <a:gd name="connsiteY104" fmla="*/ 5410 h 10000"/>
              <a:gd name="connsiteX105" fmla="*/ 8616 w 9482"/>
              <a:gd name="connsiteY105" fmla="*/ 5410 h 10000"/>
              <a:gd name="connsiteX106" fmla="*/ 8790 w 9482"/>
              <a:gd name="connsiteY106" fmla="*/ 5410 h 10000"/>
              <a:gd name="connsiteX107" fmla="*/ 8790 w 9482"/>
              <a:gd name="connsiteY107" fmla="*/ 5410 h 10000"/>
              <a:gd name="connsiteX108" fmla="*/ 8790 w 9482"/>
              <a:gd name="connsiteY108" fmla="*/ 5550 h 10000"/>
              <a:gd name="connsiteX109" fmla="*/ 8963 w 9482"/>
              <a:gd name="connsiteY109" fmla="*/ 5689 h 10000"/>
              <a:gd name="connsiteX110" fmla="*/ 8963 w 9482"/>
              <a:gd name="connsiteY110" fmla="*/ 5829 h 10000"/>
              <a:gd name="connsiteX111" fmla="*/ 8963 w 9482"/>
              <a:gd name="connsiteY111" fmla="*/ 6108 h 10000"/>
              <a:gd name="connsiteX112" fmla="*/ 8963 w 9482"/>
              <a:gd name="connsiteY112" fmla="*/ 6387 h 10000"/>
              <a:gd name="connsiteX113" fmla="*/ 8963 w 9482"/>
              <a:gd name="connsiteY113" fmla="*/ 6667 h 10000"/>
              <a:gd name="connsiteX114" fmla="*/ 9134 w 9482"/>
              <a:gd name="connsiteY114" fmla="*/ 7225 h 10000"/>
              <a:gd name="connsiteX115" fmla="*/ 9134 w 9482"/>
              <a:gd name="connsiteY115" fmla="*/ 7644 h 10000"/>
              <a:gd name="connsiteX116" fmla="*/ 9310 w 9482"/>
              <a:gd name="connsiteY116" fmla="*/ 8063 h 10000"/>
              <a:gd name="connsiteX117" fmla="*/ 9482 w 9482"/>
              <a:gd name="connsiteY117" fmla="*/ 8342 h 10000"/>
              <a:gd name="connsiteX118" fmla="*/ 9482 w 9482"/>
              <a:gd name="connsiteY118" fmla="*/ 8604 h 10000"/>
              <a:gd name="connsiteX119" fmla="*/ 9482 w 9482"/>
              <a:gd name="connsiteY119" fmla="*/ 8743 h 10000"/>
              <a:gd name="connsiteX120" fmla="*/ 9482 w 9482"/>
              <a:gd name="connsiteY120" fmla="*/ 8883 h 10000"/>
              <a:gd name="connsiteX121" fmla="*/ 9310 w 9482"/>
              <a:gd name="connsiteY121" fmla="*/ 8883 h 10000"/>
              <a:gd name="connsiteX122" fmla="*/ 9134 w 9482"/>
              <a:gd name="connsiteY122" fmla="*/ 9023 h 10000"/>
              <a:gd name="connsiteX123" fmla="*/ 8963 w 9482"/>
              <a:gd name="connsiteY123" fmla="*/ 9162 h 10000"/>
              <a:gd name="connsiteX124" fmla="*/ 8790 w 9482"/>
              <a:gd name="connsiteY124" fmla="*/ 9302 h 10000"/>
              <a:gd name="connsiteX125" fmla="*/ 8443 w 9482"/>
              <a:gd name="connsiteY125" fmla="*/ 9442 h 10000"/>
              <a:gd name="connsiteX126" fmla="*/ 7752 w 9482"/>
              <a:gd name="connsiteY126" fmla="*/ 9721 h 10000"/>
              <a:gd name="connsiteX127" fmla="*/ 7078 w 9482"/>
              <a:gd name="connsiteY127" fmla="*/ 9860 h 10000"/>
              <a:gd name="connsiteX128" fmla="*/ 6562 w 9482"/>
              <a:gd name="connsiteY128" fmla="*/ 9860 h 10000"/>
              <a:gd name="connsiteX129" fmla="*/ 5866 w 9482"/>
              <a:gd name="connsiteY129" fmla="*/ 10000 h 10000"/>
              <a:gd name="connsiteX130" fmla="*/ 5866 w 9482"/>
              <a:gd name="connsiteY130" fmla="*/ 10000 h 10000"/>
              <a:gd name="connsiteX0" fmla="*/ 6186 w 10000"/>
              <a:gd name="connsiteY0" fmla="*/ 10000 h 10000"/>
              <a:gd name="connsiteX1" fmla="*/ 5640 w 10000"/>
              <a:gd name="connsiteY1" fmla="*/ 10000 h 10000"/>
              <a:gd name="connsiteX2" fmla="*/ 5090 w 10000"/>
              <a:gd name="connsiteY2" fmla="*/ 10000 h 10000"/>
              <a:gd name="connsiteX3" fmla="*/ 4544 w 10000"/>
              <a:gd name="connsiteY3" fmla="*/ 9860 h 10000"/>
              <a:gd name="connsiteX4" fmla="*/ 3997 w 10000"/>
              <a:gd name="connsiteY4" fmla="*/ 9721 h 10000"/>
              <a:gd name="connsiteX5" fmla="*/ 3469 w 10000"/>
              <a:gd name="connsiteY5" fmla="*/ 9581 h 10000"/>
              <a:gd name="connsiteX6" fmla="*/ 3107 w 10000"/>
              <a:gd name="connsiteY6" fmla="*/ 9302 h 10000"/>
              <a:gd name="connsiteX7" fmla="*/ 2742 w 10000"/>
              <a:gd name="connsiteY7" fmla="*/ 9162 h 10000"/>
              <a:gd name="connsiteX8" fmla="*/ 2560 w 10000"/>
              <a:gd name="connsiteY8" fmla="*/ 8743 h 10000"/>
              <a:gd name="connsiteX9" fmla="*/ 2193 w 10000"/>
              <a:gd name="connsiteY9" fmla="*/ 8464 h 10000"/>
              <a:gd name="connsiteX10" fmla="*/ 2009 w 10000"/>
              <a:gd name="connsiteY10" fmla="*/ 8063 h 10000"/>
              <a:gd name="connsiteX11" fmla="*/ 2009 w 10000"/>
              <a:gd name="connsiteY11" fmla="*/ 7644 h 10000"/>
              <a:gd name="connsiteX12" fmla="*/ 1828 w 10000"/>
              <a:gd name="connsiteY12" fmla="*/ 7225 h 10000"/>
              <a:gd name="connsiteX13" fmla="*/ 1828 w 10000"/>
              <a:gd name="connsiteY13" fmla="*/ 6806 h 10000"/>
              <a:gd name="connsiteX14" fmla="*/ 1828 w 10000"/>
              <a:gd name="connsiteY14" fmla="*/ 6387 h 10000"/>
              <a:gd name="connsiteX15" fmla="*/ 2009 w 10000"/>
              <a:gd name="connsiteY15" fmla="*/ 5689 h 10000"/>
              <a:gd name="connsiteX16" fmla="*/ 2009 w 10000"/>
              <a:gd name="connsiteY16" fmla="*/ 5550 h 10000"/>
              <a:gd name="connsiteX17" fmla="*/ 2009 w 10000"/>
              <a:gd name="connsiteY17" fmla="*/ 5271 h 10000"/>
              <a:gd name="connsiteX18" fmla="*/ 2193 w 10000"/>
              <a:gd name="connsiteY18" fmla="*/ 5009 h 10000"/>
              <a:gd name="connsiteX19" fmla="*/ 2193 w 10000"/>
              <a:gd name="connsiteY19" fmla="*/ 4729 h 10000"/>
              <a:gd name="connsiteX20" fmla="*/ 2193 w 10000"/>
              <a:gd name="connsiteY20" fmla="*/ 4450 h 10000"/>
              <a:gd name="connsiteX21" fmla="*/ 2376 w 10000"/>
              <a:gd name="connsiteY21" fmla="*/ 4031 h 10000"/>
              <a:gd name="connsiteX22" fmla="*/ 2376 w 10000"/>
              <a:gd name="connsiteY22" fmla="*/ 3613 h 10000"/>
              <a:gd name="connsiteX23" fmla="*/ 2560 w 10000"/>
              <a:gd name="connsiteY23" fmla="*/ 3194 h 10000"/>
              <a:gd name="connsiteX24" fmla="*/ 2560 w 10000"/>
              <a:gd name="connsiteY24" fmla="*/ 2775 h 10000"/>
              <a:gd name="connsiteX25" fmla="*/ 2560 w 10000"/>
              <a:gd name="connsiteY25" fmla="*/ 2356 h 10000"/>
              <a:gd name="connsiteX26" fmla="*/ 2742 w 10000"/>
              <a:gd name="connsiteY26" fmla="*/ 2077 h 10000"/>
              <a:gd name="connsiteX27" fmla="*/ 2742 w 10000"/>
              <a:gd name="connsiteY27" fmla="*/ 1798 h 10000"/>
              <a:gd name="connsiteX28" fmla="*/ 2742 w 10000"/>
              <a:gd name="connsiteY28" fmla="*/ 1536 h 10000"/>
              <a:gd name="connsiteX29" fmla="*/ 2742 w 10000"/>
              <a:gd name="connsiteY29" fmla="*/ 1396 h 10000"/>
              <a:gd name="connsiteX30" fmla="*/ 2742 w 10000"/>
              <a:gd name="connsiteY30" fmla="*/ 1257 h 10000"/>
              <a:gd name="connsiteX31" fmla="*/ 2742 w 10000"/>
              <a:gd name="connsiteY31" fmla="*/ 1257 h 10000"/>
              <a:gd name="connsiteX32" fmla="*/ 2742 w 10000"/>
              <a:gd name="connsiteY32" fmla="*/ 1257 h 10000"/>
              <a:gd name="connsiteX33" fmla="*/ 2560 w 10000"/>
              <a:gd name="connsiteY33" fmla="*/ 1257 h 10000"/>
              <a:gd name="connsiteX34" fmla="*/ 2376 w 10000"/>
              <a:gd name="connsiteY34" fmla="*/ 1257 h 10000"/>
              <a:gd name="connsiteX35" fmla="*/ 2193 w 10000"/>
              <a:gd name="connsiteY35" fmla="*/ 1396 h 10000"/>
              <a:gd name="connsiteX36" fmla="*/ 2009 w 10000"/>
              <a:gd name="connsiteY36" fmla="*/ 1396 h 10000"/>
              <a:gd name="connsiteX37" fmla="*/ 1646 w 10000"/>
              <a:gd name="connsiteY37" fmla="*/ 1536 h 10000"/>
              <a:gd name="connsiteX38" fmla="*/ 1278 w 10000"/>
              <a:gd name="connsiteY38" fmla="*/ 1536 h 10000"/>
              <a:gd name="connsiteX39" fmla="*/ 912 w 10000"/>
              <a:gd name="connsiteY39" fmla="*/ 1675 h 10000"/>
              <a:gd name="connsiteX40" fmla="*/ 0 w 10000"/>
              <a:gd name="connsiteY40" fmla="*/ 1257 h 10000"/>
              <a:gd name="connsiteX41" fmla="*/ 731 w 10000"/>
              <a:gd name="connsiteY41" fmla="*/ 1117 h 10000"/>
              <a:gd name="connsiteX42" fmla="*/ 1098 w 10000"/>
              <a:gd name="connsiteY42" fmla="*/ 977 h 10000"/>
              <a:gd name="connsiteX43" fmla="*/ 1461 w 10000"/>
              <a:gd name="connsiteY43" fmla="*/ 838 h 10000"/>
              <a:gd name="connsiteX44" fmla="*/ 2009 w 10000"/>
              <a:gd name="connsiteY44" fmla="*/ 698 h 10000"/>
              <a:gd name="connsiteX45" fmla="*/ 2376 w 10000"/>
              <a:gd name="connsiteY45" fmla="*/ 558 h 10000"/>
              <a:gd name="connsiteX46" fmla="*/ 2742 w 10000"/>
              <a:gd name="connsiteY46" fmla="*/ 419 h 10000"/>
              <a:gd name="connsiteX47" fmla="*/ 2922 w 10000"/>
              <a:gd name="connsiteY47" fmla="*/ 279 h 10000"/>
              <a:gd name="connsiteX48" fmla="*/ 3107 w 10000"/>
              <a:gd name="connsiteY48" fmla="*/ 140 h 10000"/>
              <a:gd name="connsiteX49" fmla="*/ 3107 w 10000"/>
              <a:gd name="connsiteY49" fmla="*/ 0 h 10000"/>
              <a:gd name="connsiteX50" fmla="*/ 3288 w 10000"/>
              <a:gd name="connsiteY50" fmla="*/ 0 h 10000"/>
              <a:gd name="connsiteX51" fmla="*/ 3469 w 10000"/>
              <a:gd name="connsiteY51" fmla="*/ 0 h 10000"/>
              <a:gd name="connsiteX52" fmla="*/ 3651 w 10000"/>
              <a:gd name="connsiteY52" fmla="*/ 0 h 10000"/>
              <a:gd name="connsiteX53" fmla="*/ 3815 w 10000"/>
              <a:gd name="connsiteY53" fmla="*/ 140 h 10000"/>
              <a:gd name="connsiteX54" fmla="*/ 3997 w 10000"/>
              <a:gd name="connsiteY54" fmla="*/ 140 h 10000"/>
              <a:gd name="connsiteX55" fmla="*/ 4176 w 10000"/>
              <a:gd name="connsiteY55" fmla="*/ 419 h 10000"/>
              <a:gd name="connsiteX56" fmla="*/ 4359 w 10000"/>
              <a:gd name="connsiteY56" fmla="*/ 558 h 10000"/>
              <a:gd name="connsiteX57" fmla="*/ 4544 w 10000"/>
              <a:gd name="connsiteY57" fmla="*/ 698 h 10000"/>
              <a:gd name="connsiteX58" fmla="*/ 4726 w 10000"/>
              <a:gd name="connsiteY58" fmla="*/ 838 h 10000"/>
              <a:gd name="connsiteX59" fmla="*/ 4726 w 10000"/>
              <a:gd name="connsiteY59" fmla="*/ 977 h 10000"/>
              <a:gd name="connsiteX60" fmla="*/ 4726 w 10000"/>
              <a:gd name="connsiteY60" fmla="*/ 1117 h 10000"/>
              <a:gd name="connsiteX61" fmla="*/ 4544 w 10000"/>
              <a:gd name="connsiteY61" fmla="*/ 1117 h 10000"/>
              <a:gd name="connsiteX62" fmla="*/ 4359 w 10000"/>
              <a:gd name="connsiteY62" fmla="*/ 1257 h 10000"/>
              <a:gd name="connsiteX63" fmla="*/ 4359 w 10000"/>
              <a:gd name="connsiteY63" fmla="*/ 1396 h 10000"/>
              <a:gd name="connsiteX64" fmla="*/ 4176 w 10000"/>
              <a:gd name="connsiteY64" fmla="*/ 1536 h 10000"/>
              <a:gd name="connsiteX65" fmla="*/ 3997 w 10000"/>
              <a:gd name="connsiteY65" fmla="*/ 1798 h 10000"/>
              <a:gd name="connsiteX66" fmla="*/ 3815 w 10000"/>
              <a:gd name="connsiteY66" fmla="*/ 2216 h 10000"/>
              <a:gd name="connsiteX67" fmla="*/ 3651 w 10000"/>
              <a:gd name="connsiteY67" fmla="*/ 2635 h 10000"/>
              <a:gd name="connsiteX68" fmla="*/ 3469 w 10000"/>
              <a:gd name="connsiteY68" fmla="*/ 3054 h 10000"/>
              <a:gd name="connsiteX69" fmla="*/ 3288 w 10000"/>
              <a:gd name="connsiteY69" fmla="*/ 3613 h 10000"/>
              <a:gd name="connsiteX70" fmla="*/ 3107 w 10000"/>
              <a:gd name="connsiteY70" fmla="*/ 4171 h 10000"/>
              <a:gd name="connsiteX71" fmla="*/ 2922 w 10000"/>
              <a:gd name="connsiteY71" fmla="*/ 4729 h 10000"/>
              <a:gd name="connsiteX72" fmla="*/ 2922 w 10000"/>
              <a:gd name="connsiteY72" fmla="*/ 5271 h 10000"/>
              <a:gd name="connsiteX73" fmla="*/ 2922 w 10000"/>
              <a:gd name="connsiteY73" fmla="*/ 5689 h 10000"/>
              <a:gd name="connsiteX74" fmla="*/ 2742 w 10000"/>
              <a:gd name="connsiteY74" fmla="*/ 6248 h 10000"/>
              <a:gd name="connsiteX75" fmla="*/ 2742 w 10000"/>
              <a:gd name="connsiteY75" fmla="*/ 6667 h 10000"/>
              <a:gd name="connsiteX76" fmla="*/ 2742 w 10000"/>
              <a:gd name="connsiteY76" fmla="*/ 6946 h 10000"/>
              <a:gd name="connsiteX77" fmla="*/ 2742 w 10000"/>
              <a:gd name="connsiteY77" fmla="*/ 7365 h 10000"/>
              <a:gd name="connsiteX78" fmla="*/ 2922 w 10000"/>
              <a:gd name="connsiteY78" fmla="*/ 7644 h 10000"/>
              <a:gd name="connsiteX79" fmla="*/ 2922 w 10000"/>
              <a:gd name="connsiteY79" fmla="*/ 7784 h 10000"/>
              <a:gd name="connsiteX80" fmla="*/ 3107 w 10000"/>
              <a:gd name="connsiteY80" fmla="*/ 8063 h 10000"/>
              <a:gd name="connsiteX81" fmla="*/ 3288 w 10000"/>
              <a:gd name="connsiteY81" fmla="*/ 8202 h 10000"/>
              <a:gd name="connsiteX82" fmla="*/ 3469 w 10000"/>
              <a:gd name="connsiteY82" fmla="*/ 8342 h 10000"/>
              <a:gd name="connsiteX83" fmla="*/ 4176 w 10000"/>
              <a:gd name="connsiteY83" fmla="*/ 8604 h 10000"/>
              <a:gd name="connsiteX84" fmla="*/ 4544 w 10000"/>
              <a:gd name="connsiteY84" fmla="*/ 8743 h 10000"/>
              <a:gd name="connsiteX85" fmla="*/ 4907 w 10000"/>
              <a:gd name="connsiteY85" fmla="*/ 8743 h 10000"/>
              <a:gd name="connsiteX86" fmla="*/ 5277 w 10000"/>
              <a:gd name="connsiteY86" fmla="*/ 8883 h 10000"/>
              <a:gd name="connsiteX87" fmla="*/ 5822 w 10000"/>
              <a:gd name="connsiteY87" fmla="*/ 8883 h 10000"/>
              <a:gd name="connsiteX88" fmla="*/ 6186 w 10000"/>
              <a:gd name="connsiteY88" fmla="*/ 8743 h 10000"/>
              <a:gd name="connsiteX89" fmla="*/ 6735 w 10000"/>
              <a:gd name="connsiteY89" fmla="*/ 8743 h 10000"/>
              <a:gd name="connsiteX90" fmla="*/ 7283 w 10000"/>
              <a:gd name="connsiteY90" fmla="*/ 8604 h 10000"/>
              <a:gd name="connsiteX91" fmla="*/ 7648 w 10000"/>
              <a:gd name="connsiteY91" fmla="*/ 8604 h 10000"/>
              <a:gd name="connsiteX92" fmla="*/ 8013 w 10000"/>
              <a:gd name="connsiteY92" fmla="*/ 8342 h 10000"/>
              <a:gd name="connsiteX93" fmla="*/ 8175 w 10000"/>
              <a:gd name="connsiteY93" fmla="*/ 8202 h 10000"/>
              <a:gd name="connsiteX94" fmla="*/ 8355 w 10000"/>
              <a:gd name="connsiteY94" fmla="*/ 7923 h 10000"/>
              <a:gd name="connsiteX95" fmla="*/ 8537 w 10000"/>
              <a:gd name="connsiteY95" fmla="*/ 7644 h 10000"/>
              <a:gd name="connsiteX96" fmla="*/ 8722 w 10000"/>
              <a:gd name="connsiteY96" fmla="*/ 7086 h 10000"/>
              <a:gd name="connsiteX97" fmla="*/ 8722 w 10000"/>
              <a:gd name="connsiteY97" fmla="*/ 6527 h 10000"/>
              <a:gd name="connsiteX98" fmla="*/ 8904 w 10000"/>
              <a:gd name="connsiteY98" fmla="*/ 6248 h 10000"/>
              <a:gd name="connsiteX99" fmla="*/ 8904 w 10000"/>
              <a:gd name="connsiteY99" fmla="*/ 5969 h 10000"/>
              <a:gd name="connsiteX100" fmla="*/ 8904 w 10000"/>
              <a:gd name="connsiteY100" fmla="*/ 5829 h 10000"/>
              <a:gd name="connsiteX101" fmla="*/ 9087 w 10000"/>
              <a:gd name="connsiteY101" fmla="*/ 5689 h 10000"/>
              <a:gd name="connsiteX102" fmla="*/ 9087 w 10000"/>
              <a:gd name="connsiteY102" fmla="*/ 5550 h 10000"/>
              <a:gd name="connsiteX103" fmla="*/ 9087 w 10000"/>
              <a:gd name="connsiteY103" fmla="*/ 5410 h 10000"/>
              <a:gd name="connsiteX104" fmla="*/ 9087 w 10000"/>
              <a:gd name="connsiteY104" fmla="*/ 5410 h 10000"/>
              <a:gd name="connsiteX105" fmla="*/ 9270 w 10000"/>
              <a:gd name="connsiteY105" fmla="*/ 5410 h 10000"/>
              <a:gd name="connsiteX106" fmla="*/ 9270 w 10000"/>
              <a:gd name="connsiteY106" fmla="*/ 5410 h 10000"/>
              <a:gd name="connsiteX107" fmla="*/ 9270 w 10000"/>
              <a:gd name="connsiteY107" fmla="*/ 5550 h 10000"/>
              <a:gd name="connsiteX108" fmla="*/ 9453 w 10000"/>
              <a:gd name="connsiteY108" fmla="*/ 5689 h 10000"/>
              <a:gd name="connsiteX109" fmla="*/ 9453 w 10000"/>
              <a:gd name="connsiteY109" fmla="*/ 5829 h 10000"/>
              <a:gd name="connsiteX110" fmla="*/ 9453 w 10000"/>
              <a:gd name="connsiteY110" fmla="*/ 6108 h 10000"/>
              <a:gd name="connsiteX111" fmla="*/ 9453 w 10000"/>
              <a:gd name="connsiteY111" fmla="*/ 6387 h 10000"/>
              <a:gd name="connsiteX112" fmla="*/ 9453 w 10000"/>
              <a:gd name="connsiteY112" fmla="*/ 6667 h 10000"/>
              <a:gd name="connsiteX113" fmla="*/ 9633 w 10000"/>
              <a:gd name="connsiteY113" fmla="*/ 7225 h 10000"/>
              <a:gd name="connsiteX114" fmla="*/ 9633 w 10000"/>
              <a:gd name="connsiteY114" fmla="*/ 7644 h 10000"/>
              <a:gd name="connsiteX115" fmla="*/ 9819 w 10000"/>
              <a:gd name="connsiteY115" fmla="*/ 8063 h 10000"/>
              <a:gd name="connsiteX116" fmla="*/ 10000 w 10000"/>
              <a:gd name="connsiteY116" fmla="*/ 8342 h 10000"/>
              <a:gd name="connsiteX117" fmla="*/ 10000 w 10000"/>
              <a:gd name="connsiteY117" fmla="*/ 8604 h 10000"/>
              <a:gd name="connsiteX118" fmla="*/ 10000 w 10000"/>
              <a:gd name="connsiteY118" fmla="*/ 8743 h 10000"/>
              <a:gd name="connsiteX119" fmla="*/ 10000 w 10000"/>
              <a:gd name="connsiteY119" fmla="*/ 8883 h 10000"/>
              <a:gd name="connsiteX120" fmla="*/ 9819 w 10000"/>
              <a:gd name="connsiteY120" fmla="*/ 8883 h 10000"/>
              <a:gd name="connsiteX121" fmla="*/ 9633 w 10000"/>
              <a:gd name="connsiteY121" fmla="*/ 9023 h 10000"/>
              <a:gd name="connsiteX122" fmla="*/ 9453 w 10000"/>
              <a:gd name="connsiteY122" fmla="*/ 9162 h 10000"/>
              <a:gd name="connsiteX123" fmla="*/ 9270 w 10000"/>
              <a:gd name="connsiteY123" fmla="*/ 9302 h 10000"/>
              <a:gd name="connsiteX124" fmla="*/ 8904 w 10000"/>
              <a:gd name="connsiteY124" fmla="*/ 9442 h 10000"/>
              <a:gd name="connsiteX125" fmla="*/ 8175 w 10000"/>
              <a:gd name="connsiteY125" fmla="*/ 9721 h 10000"/>
              <a:gd name="connsiteX126" fmla="*/ 7465 w 10000"/>
              <a:gd name="connsiteY126" fmla="*/ 9860 h 10000"/>
              <a:gd name="connsiteX127" fmla="*/ 6920 w 10000"/>
              <a:gd name="connsiteY127" fmla="*/ 9860 h 10000"/>
              <a:gd name="connsiteX128" fmla="*/ 6186 w 10000"/>
              <a:gd name="connsiteY128" fmla="*/ 10000 h 10000"/>
              <a:gd name="connsiteX129" fmla="*/ 6186 w 10000"/>
              <a:gd name="connsiteY129" fmla="*/ 10000 h 10000"/>
              <a:gd name="connsiteX0" fmla="*/ 5455 w 9269"/>
              <a:gd name="connsiteY0" fmla="*/ 10000 h 10000"/>
              <a:gd name="connsiteX1" fmla="*/ 4909 w 9269"/>
              <a:gd name="connsiteY1" fmla="*/ 10000 h 10000"/>
              <a:gd name="connsiteX2" fmla="*/ 4359 w 9269"/>
              <a:gd name="connsiteY2" fmla="*/ 10000 h 10000"/>
              <a:gd name="connsiteX3" fmla="*/ 3813 w 9269"/>
              <a:gd name="connsiteY3" fmla="*/ 9860 h 10000"/>
              <a:gd name="connsiteX4" fmla="*/ 3266 w 9269"/>
              <a:gd name="connsiteY4" fmla="*/ 9721 h 10000"/>
              <a:gd name="connsiteX5" fmla="*/ 2738 w 9269"/>
              <a:gd name="connsiteY5" fmla="*/ 9581 h 10000"/>
              <a:gd name="connsiteX6" fmla="*/ 2376 w 9269"/>
              <a:gd name="connsiteY6" fmla="*/ 9302 h 10000"/>
              <a:gd name="connsiteX7" fmla="*/ 2011 w 9269"/>
              <a:gd name="connsiteY7" fmla="*/ 9162 h 10000"/>
              <a:gd name="connsiteX8" fmla="*/ 1829 w 9269"/>
              <a:gd name="connsiteY8" fmla="*/ 8743 h 10000"/>
              <a:gd name="connsiteX9" fmla="*/ 1462 w 9269"/>
              <a:gd name="connsiteY9" fmla="*/ 8464 h 10000"/>
              <a:gd name="connsiteX10" fmla="*/ 1278 w 9269"/>
              <a:gd name="connsiteY10" fmla="*/ 8063 h 10000"/>
              <a:gd name="connsiteX11" fmla="*/ 1278 w 9269"/>
              <a:gd name="connsiteY11" fmla="*/ 7644 h 10000"/>
              <a:gd name="connsiteX12" fmla="*/ 1097 w 9269"/>
              <a:gd name="connsiteY12" fmla="*/ 7225 h 10000"/>
              <a:gd name="connsiteX13" fmla="*/ 1097 w 9269"/>
              <a:gd name="connsiteY13" fmla="*/ 6806 h 10000"/>
              <a:gd name="connsiteX14" fmla="*/ 1097 w 9269"/>
              <a:gd name="connsiteY14" fmla="*/ 6387 h 10000"/>
              <a:gd name="connsiteX15" fmla="*/ 1278 w 9269"/>
              <a:gd name="connsiteY15" fmla="*/ 5689 h 10000"/>
              <a:gd name="connsiteX16" fmla="*/ 1278 w 9269"/>
              <a:gd name="connsiteY16" fmla="*/ 5550 h 10000"/>
              <a:gd name="connsiteX17" fmla="*/ 1278 w 9269"/>
              <a:gd name="connsiteY17" fmla="*/ 5271 h 10000"/>
              <a:gd name="connsiteX18" fmla="*/ 1462 w 9269"/>
              <a:gd name="connsiteY18" fmla="*/ 5009 h 10000"/>
              <a:gd name="connsiteX19" fmla="*/ 1462 w 9269"/>
              <a:gd name="connsiteY19" fmla="*/ 4729 h 10000"/>
              <a:gd name="connsiteX20" fmla="*/ 1462 w 9269"/>
              <a:gd name="connsiteY20" fmla="*/ 4450 h 10000"/>
              <a:gd name="connsiteX21" fmla="*/ 1645 w 9269"/>
              <a:gd name="connsiteY21" fmla="*/ 4031 h 10000"/>
              <a:gd name="connsiteX22" fmla="*/ 1645 w 9269"/>
              <a:gd name="connsiteY22" fmla="*/ 3613 h 10000"/>
              <a:gd name="connsiteX23" fmla="*/ 1829 w 9269"/>
              <a:gd name="connsiteY23" fmla="*/ 3194 h 10000"/>
              <a:gd name="connsiteX24" fmla="*/ 1829 w 9269"/>
              <a:gd name="connsiteY24" fmla="*/ 2775 h 10000"/>
              <a:gd name="connsiteX25" fmla="*/ 1829 w 9269"/>
              <a:gd name="connsiteY25" fmla="*/ 2356 h 10000"/>
              <a:gd name="connsiteX26" fmla="*/ 2011 w 9269"/>
              <a:gd name="connsiteY26" fmla="*/ 2077 h 10000"/>
              <a:gd name="connsiteX27" fmla="*/ 2011 w 9269"/>
              <a:gd name="connsiteY27" fmla="*/ 1798 h 10000"/>
              <a:gd name="connsiteX28" fmla="*/ 2011 w 9269"/>
              <a:gd name="connsiteY28" fmla="*/ 1536 h 10000"/>
              <a:gd name="connsiteX29" fmla="*/ 2011 w 9269"/>
              <a:gd name="connsiteY29" fmla="*/ 1396 h 10000"/>
              <a:gd name="connsiteX30" fmla="*/ 2011 w 9269"/>
              <a:gd name="connsiteY30" fmla="*/ 1257 h 10000"/>
              <a:gd name="connsiteX31" fmla="*/ 2011 w 9269"/>
              <a:gd name="connsiteY31" fmla="*/ 1257 h 10000"/>
              <a:gd name="connsiteX32" fmla="*/ 2011 w 9269"/>
              <a:gd name="connsiteY32" fmla="*/ 1257 h 10000"/>
              <a:gd name="connsiteX33" fmla="*/ 1829 w 9269"/>
              <a:gd name="connsiteY33" fmla="*/ 1257 h 10000"/>
              <a:gd name="connsiteX34" fmla="*/ 1645 w 9269"/>
              <a:gd name="connsiteY34" fmla="*/ 1257 h 10000"/>
              <a:gd name="connsiteX35" fmla="*/ 1462 w 9269"/>
              <a:gd name="connsiteY35" fmla="*/ 1396 h 10000"/>
              <a:gd name="connsiteX36" fmla="*/ 1278 w 9269"/>
              <a:gd name="connsiteY36" fmla="*/ 1396 h 10000"/>
              <a:gd name="connsiteX37" fmla="*/ 915 w 9269"/>
              <a:gd name="connsiteY37" fmla="*/ 1536 h 10000"/>
              <a:gd name="connsiteX38" fmla="*/ 547 w 9269"/>
              <a:gd name="connsiteY38" fmla="*/ 1536 h 10000"/>
              <a:gd name="connsiteX39" fmla="*/ 181 w 9269"/>
              <a:gd name="connsiteY39" fmla="*/ 1675 h 10000"/>
              <a:gd name="connsiteX40" fmla="*/ 0 w 9269"/>
              <a:gd name="connsiteY40" fmla="*/ 1117 h 10000"/>
              <a:gd name="connsiteX41" fmla="*/ 367 w 9269"/>
              <a:gd name="connsiteY41" fmla="*/ 977 h 10000"/>
              <a:gd name="connsiteX42" fmla="*/ 730 w 9269"/>
              <a:gd name="connsiteY42" fmla="*/ 838 h 10000"/>
              <a:gd name="connsiteX43" fmla="*/ 1278 w 9269"/>
              <a:gd name="connsiteY43" fmla="*/ 698 h 10000"/>
              <a:gd name="connsiteX44" fmla="*/ 1645 w 9269"/>
              <a:gd name="connsiteY44" fmla="*/ 558 h 10000"/>
              <a:gd name="connsiteX45" fmla="*/ 2011 w 9269"/>
              <a:gd name="connsiteY45" fmla="*/ 419 h 10000"/>
              <a:gd name="connsiteX46" fmla="*/ 2191 w 9269"/>
              <a:gd name="connsiteY46" fmla="*/ 279 h 10000"/>
              <a:gd name="connsiteX47" fmla="*/ 2376 w 9269"/>
              <a:gd name="connsiteY47" fmla="*/ 140 h 10000"/>
              <a:gd name="connsiteX48" fmla="*/ 2376 w 9269"/>
              <a:gd name="connsiteY48" fmla="*/ 0 h 10000"/>
              <a:gd name="connsiteX49" fmla="*/ 2557 w 9269"/>
              <a:gd name="connsiteY49" fmla="*/ 0 h 10000"/>
              <a:gd name="connsiteX50" fmla="*/ 2738 w 9269"/>
              <a:gd name="connsiteY50" fmla="*/ 0 h 10000"/>
              <a:gd name="connsiteX51" fmla="*/ 2920 w 9269"/>
              <a:gd name="connsiteY51" fmla="*/ 0 h 10000"/>
              <a:gd name="connsiteX52" fmla="*/ 3084 w 9269"/>
              <a:gd name="connsiteY52" fmla="*/ 140 h 10000"/>
              <a:gd name="connsiteX53" fmla="*/ 3266 w 9269"/>
              <a:gd name="connsiteY53" fmla="*/ 140 h 10000"/>
              <a:gd name="connsiteX54" fmla="*/ 3445 w 9269"/>
              <a:gd name="connsiteY54" fmla="*/ 419 h 10000"/>
              <a:gd name="connsiteX55" fmla="*/ 3628 w 9269"/>
              <a:gd name="connsiteY55" fmla="*/ 558 h 10000"/>
              <a:gd name="connsiteX56" fmla="*/ 3813 w 9269"/>
              <a:gd name="connsiteY56" fmla="*/ 698 h 10000"/>
              <a:gd name="connsiteX57" fmla="*/ 3995 w 9269"/>
              <a:gd name="connsiteY57" fmla="*/ 838 h 10000"/>
              <a:gd name="connsiteX58" fmla="*/ 3995 w 9269"/>
              <a:gd name="connsiteY58" fmla="*/ 977 h 10000"/>
              <a:gd name="connsiteX59" fmla="*/ 3995 w 9269"/>
              <a:gd name="connsiteY59" fmla="*/ 1117 h 10000"/>
              <a:gd name="connsiteX60" fmla="*/ 3813 w 9269"/>
              <a:gd name="connsiteY60" fmla="*/ 1117 h 10000"/>
              <a:gd name="connsiteX61" fmla="*/ 3628 w 9269"/>
              <a:gd name="connsiteY61" fmla="*/ 1257 h 10000"/>
              <a:gd name="connsiteX62" fmla="*/ 3628 w 9269"/>
              <a:gd name="connsiteY62" fmla="*/ 1396 h 10000"/>
              <a:gd name="connsiteX63" fmla="*/ 3445 w 9269"/>
              <a:gd name="connsiteY63" fmla="*/ 1536 h 10000"/>
              <a:gd name="connsiteX64" fmla="*/ 3266 w 9269"/>
              <a:gd name="connsiteY64" fmla="*/ 1798 h 10000"/>
              <a:gd name="connsiteX65" fmla="*/ 3084 w 9269"/>
              <a:gd name="connsiteY65" fmla="*/ 2216 h 10000"/>
              <a:gd name="connsiteX66" fmla="*/ 2920 w 9269"/>
              <a:gd name="connsiteY66" fmla="*/ 2635 h 10000"/>
              <a:gd name="connsiteX67" fmla="*/ 2738 w 9269"/>
              <a:gd name="connsiteY67" fmla="*/ 3054 h 10000"/>
              <a:gd name="connsiteX68" fmla="*/ 2557 w 9269"/>
              <a:gd name="connsiteY68" fmla="*/ 3613 h 10000"/>
              <a:gd name="connsiteX69" fmla="*/ 2376 w 9269"/>
              <a:gd name="connsiteY69" fmla="*/ 4171 h 10000"/>
              <a:gd name="connsiteX70" fmla="*/ 2191 w 9269"/>
              <a:gd name="connsiteY70" fmla="*/ 4729 h 10000"/>
              <a:gd name="connsiteX71" fmla="*/ 2191 w 9269"/>
              <a:gd name="connsiteY71" fmla="*/ 5271 h 10000"/>
              <a:gd name="connsiteX72" fmla="*/ 2191 w 9269"/>
              <a:gd name="connsiteY72" fmla="*/ 5689 h 10000"/>
              <a:gd name="connsiteX73" fmla="*/ 2011 w 9269"/>
              <a:gd name="connsiteY73" fmla="*/ 6248 h 10000"/>
              <a:gd name="connsiteX74" fmla="*/ 2011 w 9269"/>
              <a:gd name="connsiteY74" fmla="*/ 6667 h 10000"/>
              <a:gd name="connsiteX75" fmla="*/ 2011 w 9269"/>
              <a:gd name="connsiteY75" fmla="*/ 6946 h 10000"/>
              <a:gd name="connsiteX76" fmla="*/ 2011 w 9269"/>
              <a:gd name="connsiteY76" fmla="*/ 7365 h 10000"/>
              <a:gd name="connsiteX77" fmla="*/ 2191 w 9269"/>
              <a:gd name="connsiteY77" fmla="*/ 7644 h 10000"/>
              <a:gd name="connsiteX78" fmla="*/ 2191 w 9269"/>
              <a:gd name="connsiteY78" fmla="*/ 7784 h 10000"/>
              <a:gd name="connsiteX79" fmla="*/ 2376 w 9269"/>
              <a:gd name="connsiteY79" fmla="*/ 8063 h 10000"/>
              <a:gd name="connsiteX80" fmla="*/ 2557 w 9269"/>
              <a:gd name="connsiteY80" fmla="*/ 8202 h 10000"/>
              <a:gd name="connsiteX81" fmla="*/ 2738 w 9269"/>
              <a:gd name="connsiteY81" fmla="*/ 8342 h 10000"/>
              <a:gd name="connsiteX82" fmla="*/ 3445 w 9269"/>
              <a:gd name="connsiteY82" fmla="*/ 8604 h 10000"/>
              <a:gd name="connsiteX83" fmla="*/ 3813 w 9269"/>
              <a:gd name="connsiteY83" fmla="*/ 8743 h 10000"/>
              <a:gd name="connsiteX84" fmla="*/ 4176 w 9269"/>
              <a:gd name="connsiteY84" fmla="*/ 8743 h 10000"/>
              <a:gd name="connsiteX85" fmla="*/ 4546 w 9269"/>
              <a:gd name="connsiteY85" fmla="*/ 8883 h 10000"/>
              <a:gd name="connsiteX86" fmla="*/ 5091 w 9269"/>
              <a:gd name="connsiteY86" fmla="*/ 8883 h 10000"/>
              <a:gd name="connsiteX87" fmla="*/ 5455 w 9269"/>
              <a:gd name="connsiteY87" fmla="*/ 8743 h 10000"/>
              <a:gd name="connsiteX88" fmla="*/ 6004 w 9269"/>
              <a:gd name="connsiteY88" fmla="*/ 8743 h 10000"/>
              <a:gd name="connsiteX89" fmla="*/ 6552 w 9269"/>
              <a:gd name="connsiteY89" fmla="*/ 8604 h 10000"/>
              <a:gd name="connsiteX90" fmla="*/ 6917 w 9269"/>
              <a:gd name="connsiteY90" fmla="*/ 8604 h 10000"/>
              <a:gd name="connsiteX91" fmla="*/ 7282 w 9269"/>
              <a:gd name="connsiteY91" fmla="*/ 8342 h 10000"/>
              <a:gd name="connsiteX92" fmla="*/ 7444 w 9269"/>
              <a:gd name="connsiteY92" fmla="*/ 8202 h 10000"/>
              <a:gd name="connsiteX93" fmla="*/ 7624 w 9269"/>
              <a:gd name="connsiteY93" fmla="*/ 7923 h 10000"/>
              <a:gd name="connsiteX94" fmla="*/ 7806 w 9269"/>
              <a:gd name="connsiteY94" fmla="*/ 7644 h 10000"/>
              <a:gd name="connsiteX95" fmla="*/ 7991 w 9269"/>
              <a:gd name="connsiteY95" fmla="*/ 7086 h 10000"/>
              <a:gd name="connsiteX96" fmla="*/ 7991 w 9269"/>
              <a:gd name="connsiteY96" fmla="*/ 6527 h 10000"/>
              <a:gd name="connsiteX97" fmla="*/ 8173 w 9269"/>
              <a:gd name="connsiteY97" fmla="*/ 6248 h 10000"/>
              <a:gd name="connsiteX98" fmla="*/ 8173 w 9269"/>
              <a:gd name="connsiteY98" fmla="*/ 5969 h 10000"/>
              <a:gd name="connsiteX99" fmla="*/ 8173 w 9269"/>
              <a:gd name="connsiteY99" fmla="*/ 5829 h 10000"/>
              <a:gd name="connsiteX100" fmla="*/ 8356 w 9269"/>
              <a:gd name="connsiteY100" fmla="*/ 5689 h 10000"/>
              <a:gd name="connsiteX101" fmla="*/ 8356 w 9269"/>
              <a:gd name="connsiteY101" fmla="*/ 5550 h 10000"/>
              <a:gd name="connsiteX102" fmla="*/ 8356 w 9269"/>
              <a:gd name="connsiteY102" fmla="*/ 5410 h 10000"/>
              <a:gd name="connsiteX103" fmla="*/ 8356 w 9269"/>
              <a:gd name="connsiteY103" fmla="*/ 5410 h 10000"/>
              <a:gd name="connsiteX104" fmla="*/ 8539 w 9269"/>
              <a:gd name="connsiteY104" fmla="*/ 5410 h 10000"/>
              <a:gd name="connsiteX105" fmla="*/ 8539 w 9269"/>
              <a:gd name="connsiteY105" fmla="*/ 5410 h 10000"/>
              <a:gd name="connsiteX106" fmla="*/ 8539 w 9269"/>
              <a:gd name="connsiteY106" fmla="*/ 5550 h 10000"/>
              <a:gd name="connsiteX107" fmla="*/ 8722 w 9269"/>
              <a:gd name="connsiteY107" fmla="*/ 5689 h 10000"/>
              <a:gd name="connsiteX108" fmla="*/ 8722 w 9269"/>
              <a:gd name="connsiteY108" fmla="*/ 5829 h 10000"/>
              <a:gd name="connsiteX109" fmla="*/ 8722 w 9269"/>
              <a:gd name="connsiteY109" fmla="*/ 6108 h 10000"/>
              <a:gd name="connsiteX110" fmla="*/ 8722 w 9269"/>
              <a:gd name="connsiteY110" fmla="*/ 6387 h 10000"/>
              <a:gd name="connsiteX111" fmla="*/ 8722 w 9269"/>
              <a:gd name="connsiteY111" fmla="*/ 6667 h 10000"/>
              <a:gd name="connsiteX112" fmla="*/ 8902 w 9269"/>
              <a:gd name="connsiteY112" fmla="*/ 7225 h 10000"/>
              <a:gd name="connsiteX113" fmla="*/ 8902 w 9269"/>
              <a:gd name="connsiteY113" fmla="*/ 7644 h 10000"/>
              <a:gd name="connsiteX114" fmla="*/ 9088 w 9269"/>
              <a:gd name="connsiteY114" fmla="*/ 8063 h 10000"/>
              <a:gd name="connsiteX115" fmla="*/ 9269 w 9269"/>
              <a:gd name="connsiteY115" fmla="*/ 8342 h 10000"/>
              <a:gd name="connsiteX116" fmla="*/ 9269 w 9269"/>
              <a:gd name="connsiteY116" fmla="*/ 8604 h 10000"/>
              <a:gd name="connsiteX117" fmla="*/ 9269 w 9269"/>
              <a:gd name="connsiteY117" fmla="*/ 8743 h 10000"/>
              <a:gd name="connsiteX118" fmla="*/ 9269 w 9269"/>
              <a:gd name="connsiteY118" fmla="*/ 8883 h 10000"/>
              <a:gd name="connsiteX119" fmla="*/ 9088 w 9269"/>
              <a:gd name="connsiteY119" fmla="*/ 8883 h 10000"/>
              <a:gd name="connsiteX120" fmla="*/ 8902 w 9269"/>
              <a:gd name="connsiteY120" fmla="*/ 9023 h 10000"/>
              <a:gd name="connsiteX121" fmla="*/ 8722 w 9269"/>
              <a:gd name="connsiteY121" fmla="*/ 9162 h 10000"/>
              <a:gd name="connsiteX122" fmla="*/ 8539 w 9269"/>
              <a:gd name="connsiteY122" fmla="*/ 9302 h 10000"/>
              <a:gd name="connsiteX123" fmla="*/ 8173 w 9269"/>
              <a:gd name="connsiteY123" fmla="*/ 9442 h 10000"/>
              <a:gd name="connsiteX124" fmla="*/ 7444 w 9269"/>
              <a:gd name="connsiteY124" fmla="*/ 9721 h 10000"/>
              <a:gd name="connsiteX125" fmla="*/ 6734 w 9269"/>
              <a:gd name="connsiteY125" fmla="*/ 9860 h 10000"/>
              <a:gd name="connsiteX126" fmla="*/ 6189 w 9269"/>
              <a:gd name="connsiteY126" fmla="*/ 9860 h 10000"/>
              <a:gd name="connsiteX127" fmla="*/ 5455 w 9269"/>
              <a:gd name="connsiteY127" fmla="*/ 10000 h 10000"/>
              <a:gd name="connsiteX128" fmla="*/ 5455 w 9269"/>
              <a:gd name="connsiteY128" fmla="*/ 10000 h 10000"/>
              <a:gd name="connsiteX0" fmla="*/ 5722 w 9837"/>
              <a:gd name="connsiteY0" fmla="*/ 10000 h 10000"/>
              <a:gd name="connsiteX1" fmla="*/ 5133 w 9837"/>
              <a:gd name="connsiteY1" fmla="*/ 10000 h 10000"/>
              <a:gd name="connsiteX2" fmla="*/ 4540 w 9837"/>
              <a:gd name="connsiteY2" fmla="*/ 10000 h 10000"/>
              <a:gd name="connsiteX3" fmla="*/ 3951 w 9837"/>
              <a:gd name="connsiteY3" fmla="*/ 9860 h 10000"/>
              <a:gd name="connsiteX4" fmla="*/ 3361 w 9837"/>
              <a:gd name="connsiteY4" fmla="*/ 9721 h 10000"/>
              <a:gd name="connsiteX5" fmla="*/ 2791 w 9837"/>
              <a:gd name="connsiteY5" fmla="*/ 9581 h 10000"/>
              <a:gd name="connsiteX6" fmla="*/ 2400 w 9837"/>
              <a:gd name="connsiteY6" fmla="*/ 9302 h 10000"/>
              <a:gd name="connsiteX7" fmla="*/ 2007 w 9837"/>
              <a:gd name="connsiteY7" fmla="*/ 9162 h 10000"/>
              <a:gd name="connsiteX8" fmla="*/ 1810 w 9837"/>
              <a:gd name="connsiteY8" fmla="*/ 8743 h 10000"/>
              <a:gd name="connsiteX9" fmla="*/ 1414 w 9837"/>
              <a:gd name="connsiteY9" fmla="*/ 8464 h 10000"/>
              <a:gd name="connsiteX10" fmla="*/ 1216 w 9837"/>
              <a:gd name="connsiteY10" fmla="*/ 8063 h 10000"/>
              <a:gd name="connsiteX11" fmla="*/ 1216 w 9837"/>
              <a:gd name="connsiteY11" fmla="*/ 7644 h 10000"/>
              <a:gd name="connsiteX12" fmla="*/ 1021 w 9837"/>
              <a:gd name="connsiteY12" fmla="*/ 7225 h 10000"/>
              <a:gd name="connsiteX13" fmla="*/ 1021 w 9837"/>
              <a:gd name="connsiteY13" fmla="*/ 6806 h 10000"/>
              <a:gd name="connsiteX14" fmla="*/ 1021 w 9837"/>
              <a:gd name="connsiteY14" fmla="*/ 6387 h 10000"/>
              <a:gd name="connsiteX15" fmla="*/ 1216 w 9837"/>
              <a:gd name="connsiteY15" fmla="*/ 5689 h 10000"/>
              <a:gd name="connsiteX16" fmla="*/ 1216 w 9837"/>
              <a:gd name="connsiteY16" fmla="*/ 5550 h 10000"/>
              <a:gd name="connsiteX17" fmla="*/ 1216 w 9837"/>
              <a:gd name="connsiteY17" fmla="*/ 5271 h 10000"/>
              <a:gd name="connsiteX18" fmla="*/ 1414 w 9837"/>
              <a:gd name="connsiteY18" fmla="*/ 5009 h 10000"/>
              <a:gd name="connsiteX19" fmla="*/ 1414 w 9837"/>
              <a:gd name="connsiteY19" fmla="*/ 4729 h 10000"/>
              <a:gd name="connsiteX20" fmla="*/ 1414 w 9837"/>
              <a:gd name="connsiteY20" fmla="*/ 4450 h 10000"/>
              <a:gd name="connsiteX21" fmla="*/ 1612 w 9837"/>
              <a:gd name="connsiteY21" fmla="*/ 4031 h 10000"/>
              <a:gd name="connsiteX22" fmla="*/ 1612 w 9837"/>
              <a:gd name="connsiteY22" fmla="*/ 3613 h 10000"/>
              <a:gd name="connsiteX23" fmla="*/ 1810 w 9837"/>
              <a:gd name="connsiteY23" fmla="*/ 3194 h 10000"/>
              <a:gd name="connsiteX24" fmla="*/ 1810 w 9837"/>
              <a:gd name="connsiteY24" fmla="*/ 2775 h 10000"/>
              <a:gd name="connsiteX25" fmla="*/ 1810 w 9837"/>
              <a:gd name="connsiteY25" fmla="*/ 2356 h 10000"/>
              <a:gd name="connsiteX26" fmla="*/ 2007 w 9837"/>
              <a:gd name="connsiteY26" fmla="*/ 2077 h 10000"/>
              <a:gd name="connsiteX27" fmla="*/ 2007 w 9837"/>
              <a:gd name="connsiteY27" fmla="*/ 1798 h 10000"/>
              <a:gd name="connsiteX28" fmla="*/ 2007 w 9837"/>
              <a:gd name="connsiteY28" fmla="*/ 1536 h 10000"/>
              <a:gd name="connsiteX29" fmla="*/ 2007 w 9837"/>
              <a:gd name="connsiteY29" fmla="*/ 1396 h 10000"/>
              <a:gd name="connsiteX30" fmla="*/ 2007 w 9837"/>
              <a:gd name="connsiteY30" fmla="*/ 1257 h 10000"/>
              <a:gd name="connsiteX31" fmla="*/ 2007 w 9837"/>
              <a:gd name="connsiteY31" fmla="*/ 1257 h 10000"/>
              <a:gd name="connsiteX32" fmla="*/ 2007 w 9837"/>
              <a:gd name="connsiteY32" fmla="*/ 1257 h 10000"/>
              <a:gd name="connsiteX33" fmla="*/ 1810 w 9837"/>
              <a:gd name="connsiteY33" fmla="*/ 1257 h 10000"/>
              <a:gd name="connsiteX34" fmla="*/ 1612 w 9837"/>
              <a:gd name="connsiteY34" fmla="*/ 1257 h 10000"/>
              <a:gd name="connsiteX35" fmla="*/ 1414 w 9837"/>
              <a:gd name="connsiteY35" fmla="*/ 1396 h 10000"/>
              <a:gd name="connsiteX36" fmla="*/ 1216 w 9837"/>
              <a:gd name="connsiteY36" fmla="*/ 1396 h 10000"/>
              <a:gd name="connsiteX37" fmla="*/ 824 w 9837"/>
              <a:gd name="connsiteY37" fmla="*/ 1536 h 10000"/>
              <a:gd name="connsiteX38" fmla="*/ 427 w 9837"/>
              <a:gd name="connsiteY38" fmla="*/ 1536 h 10000"/>
              <a:gd name="connsiteX39" fmla="*/ 32 w 9837"/>
              <a:gd name="connsiteY39" fmla="*/ 1675 h 10000"/>
              <a:gd name="connsiteX40" fmla="*/ 233 w 9837"/>
              <a:gd name="connsiteY40" fmla="*/ 977 h 10000"/>
              <a:gd name="connsiteX41" fmla="*/ 625 w 9837"/>
              <a:gd name="connsiteY41" fmla="*/ 838 h 10000"/>
              <a:gd name="connsiteX42" fmla="*/ 1216 w 9837"/>
              <a:gd name="connsiteY42" fmla="*/ 698 h 10000"/>
              <a:gd name="connsiteX43" fmla="*/ 1612 w 9837"/>
              <a:gd name="connsiteY43" fmla="*/ 558 h 10000"/>
              <a:gd name="connsiteX44" fmla="*/ 2007 w 9837"/>
              <a:gd name="connsiteY44" fmla="*/ 419 h 10000"/>
              <a:gd name="connsiteX45" fmla="*/ 2201 w 9837"/>
              <a:gd name="connsiteY45" fmla="*/ 279 h 10000"/>
              <a:gd name="connsiteX46" fmla="*/ 2400 w 9837"/>
              <a:gd name="connsiteY46" fmla="*/ 140 h 10000"/>
              <a:gd name="connsiteX47" fmla="*/ 2400 w 9837"/>
              <a:gd name="connsiteY47" fmla="*/ 0 h 10000"/>
              <a:gd name="connsiteX48" fmla="*/ 2596 w 9837"/>
              <a:gd name="connsiteY48" fmla="*/ 0 h 10000"/>
              <a:gd name="connsiteX49" fmla="*/ 2791 w 9837"/>
              <a:gd name="connsiteY49" fmla="*/ 0 h 10000"/>
              <a:gd name="connsiteX50" fmla="*/ 2987 w 9837"/>
              <a:gd name="connsiteY50" fmla="*/ 0 h 10000"/>
              <a:gd name="connsiteX51" fmla="*/ 3164 w 9837"/>
              <a:gd name="connsiteY51" fmla="*/ 140 h 10000"/>
              <a:gd name="connsiteX52" fmla="*/ 3361 w 9837"/>
              <a:gd name="connsiteY52" fmla="*/ 140 h 10000"/>
              <a:gd name="connsiteX53" fmla="*/ 3554 w 9837"/>
              <a:gd name="connsiteY53" fmla="*/ 419 h 10000"/>
              <a:gd name="connsiteX54" fmla="*/ 3751 w 9837"/>
              <a:gd name="connsiteY54" fmla="*/ 558 h 10000"/>
              <a:gd name="connsiteX55" fmla="*/ 3951 w 9837"/>
              <a:gd name="connsiteY55" fmla="*/ 698 h 10000"/>
              <a:gd name="connsiteX56" fmla="*/ 4147 w 9837"/>
              <a:gd name="connsiteY56" fmla="*/ 838 h 10000"/>
              <a:gd name="connsiteX57" fmla="*/ 4147 w 9837"/>
              <a:gd name="connsiteY57" fmla="*/ 977 h 10000"/>
              <a:gd name="connsiteX58" fmla="*/ 4147 w 9837"/>
              <a:gd name="connsiteY58" fmla="*/ 1117 h 10000"/>
              <a:gd name="connsiteX59" fmla="*/ 3951 w 9837"/>
              <a:gd name="connsiteY59" fmla="*/ 1117 h 10000"/>
              <a:gd name="connsiteX60" fmla="*/ 3751 w 9837"/>
              <a:gd name="connsiteY60" fmla="*/ 1257 h 10000"/>
              <a:gd name="connsiteX61" fmla="*/ 3751 w 9837"/>
              <a:gd name="connsiteY61" fmla="*/ 1396 h 10000"/>
              <a:gd name="connsiteX62" fmla="*/ 3554 w 9837"/>
              <a:gd name="connsiteY62" fmla="*/ 1536 h 10000"/>
              <a:gd name="connsiteX63" fmla="*/ 3361 w 9837"/>
              <a:gd name="connsiteY63" fmla="*/ 1798 h 10000"/>
              <a:gd name="connsiteX64" fmla="*/ 3164 w 9837"/>
              <a:gd name="connsiteY64" fmla="*/ 2216 h 10000"/>
              <a:gd name="connsiteX65" fmla="*/ 2987 w 9837"/>
              <a:gd name="connsiteY65" fmla="*/ 2635 h 10000"/>
              <a:gd name="connsiteX66" fmla="*/ 2791 w 9837"/>
              <a:gd name="connsiteY66" fmla="*/ 3054 h 10000"/>
              <a:gd name="connsiteX67" fmla="*/ 2596 w 9837"/>
              <a:gd name="connsiteY67" fmla="*/ 3613 h 10000"/>
              <a:gd name="connsiteX68" fmla="*/ 2400 w 9837"/>
              <a:gd name="connsiteY68" fmla="*/ 4171 h 10000"/>
              <a:gd name="connsiteX69" fmla="*/ 2201 w 9837"/>
              <a:gd name="connsiteY69" fmla="*/ 4729 h 10000"/>
              <a:gd name="connsiteX70" fmla="*/ 2201 w 9837"/>
              <a:gd name="connsiteY70" fmla="*/ 5271 h 10000"/>
              <a:gd name="connsiteX71" fmla="*/ 2201 w 9837"/>
              <a:gd name="connsiteY71" fmla="*/ 5689 h 10000"/>
              <a:gd name="connsiteX72" fmla="*/ 2007 w 9837"/>
              <a:gd name="connsiteY72" fmla="*/ 6248 h 10000"/>
              <a:gd name="connsiteX73" fmla="*/ 2007 w 9837"/>
              <a:gd name="connsiteY73" fmla="*/ 6667 h 10000"/>
              <a:gd name="connsiteX74" fmla="*/ 2007 w 9837"/>
              <a:gd name="connsiteY74" fmla="*/ 6946 h 10000"/>
              <a:gd name="connsiteX75" fmla="*/ 2007 w 9837"/>
              <a:gd name="connsiteY75" fmla="*/ 7365 h 10000"/>
              <a:gd name="connsiteX76" fmla="*/ 2201 w 9837"/>
              <a:gd name="connsiteY76" fmla="*/ 7644 h 10000"/>
              <a:gd name="connsiteX77" fmla="*/ 2201 w 9837"/>
              <a:gd name="connsiteY77" fmla="*/ 7784 h 10000"/>
              <a:gd name="connsiteX78" fmla="*/ 2400 w 9837"/>
              <a:gd name="connsiteY78" fmla="*/ 8063 h 10000"/>
              <a:gd name="connsiteX79" fmla="*/ 2596 w 9837"/>
              <a:gd name="connsiteY79" fmla="*/ 8202 h 10000"/>
              <a:gd name="connsiteX80" fmla="*/ 2791 w 9837"/>
              <a:gd name="connsiteY80" fmla="*/ 8342 h 10000"/>
              <a:gd name="connsiteX81" fmla="*/ 3554 w 9837"/>
              <a:gd name="connsiteY81" fmla="*/ 8604 h 10000"/>
              <a:gd name="connsiteX82" fmla="*/ 3951 w 9837"/>
              <a:gd name="connsiteY82" fmla="*/ 8743 h 10000"/>
              <a:gd name="connsiteX83" fmla="*/ 4342 w 9837"/>
              <a:gd name="connsiteY83" fmla="*/ 8743 h 10000"/>
              <a:gd name="connsiteX84" fmla="*/ 4742 w 9837"/>
              <a:gd name="connsiteY84" fmla="*/ 8883 h 10000"/>
              <a:gd name="connsiteX85" fmla="*/ 5330 w 9837"/>
              <a:gd name="connsiteY85" fmla="*/ 8883 h 10000"/>
              <a:gd name="connsiteX86" fmla="*/ 5722 w 9837"/>
              <a:gd name="connsiteY86" fmla="*/ 8743 h 10000"/>
              <a:gd name="connsiteX87" fmla="*/ 6315 w 9837"/>
              <a:gd name="connsiteY87" fmla="*/ 8743 h 10000"/>
              <a:gd name="connsiteX88" fmla="*/ 6906 w 9837"/>
              <a:gd name="connsiteY88" fmla="*/ 8604 h 10000"/>
              <a:gd name="connsiteX89" fmla="*/ 7300 w 9837"/>
              <a:gd name="connsiteY89" fmla="*/ 8604 h 10000"/>
              <a:gd name="connsiteX90" fmla="*/ 7693 w 9837"/>
              <a:gd name="connsiteY90" fmla="*/ 8342 h 10000"/>
              <a:gd name="connsiteX91" fmla="*/ 7868 w 9837"/>
              <a:gd name="connsiteY91" fmla="*/ 8202 h 10000"/>
              <a:gd name="connsiteX92" fmla="*/ 8062 w 9837"/>
              <a:gd name="connsiteY92" fmla="*/ 7923 h 10000"/>
              <a:gd name="connsiteX93" fmla="*/ 8259 w 9837"/>
              <a:gd name="connsiteY93" fmla="*/ 7644 h 10000"/>
              <a:gd name="connsiteX94" fmla="*/ 8458 w 9837"/>
              <a:gd name="connsiteY94" fmla="*/ 7086 h 10000"/>
              <a:gd name="connsiteX95" fmla="*/ 8458 w 9837"/>
              <a:gd name="connsiteY95" fmla="*/ 6527 h 10000"/>
              <a:gd name="connsiteX96" fmla="*/ 8655 w 9837"/>
              <a:gd name="connsiteY96" fmla="*/ 6248 h 10000"/>
              <a:gd name="connsiteX97" fmla="*/ 8655 w 9837"/>
              <a:gd name="connsiteY97" fmla="*/ 5969 h 10000"/>
              <a:gd name="connsiteX98" fmla="*/ 8655 w 9837"/>
              <a:gd name="connsiteY98" fmla="*/ 5829 h 10000"/>
              <a:gd name="connsiteX99" fmla="*/ 8852 w 9837"/>
              <a:gd name="connsiteY99" fmla="*/ 5689 h 10000"/>
              <a:gd name="connsiteX100" fmla="*/ 8852 w 9837"/>
              <a:gd name="connsiteY100" fmla="*/ 5550 h 10000"/>
              <a:gd name="connsiteX101" fmla="*/ 8852 w 9837"/>
              <a:gd name="connsiteY101" fmla="*/ 5410 h 10000"/>
              <a:gd name="connsiteX102" fmla="*/ 8852 w 9837"/>
              <a:gd name="connsiteY102" fmla="*/ 5410 h 10000"/>
              <a:gd name="connsiteX103" fmla="*/ 9049 w 9837"/>
              <a:gd name="connsiteY103" fmla="*/ 5410 h 10000"/>
              <a:gd name="connsiteX104" fmla="*/ 9049 w 9837"/>
              <a:gd name="connsiteY104" fmla="*/ 5410 h 10000"/>
              <a:gd name="connsiteX105" fmla="*/ 9049 w 9837"/>
              <a:gd name="connsiteY105" fmla="*/ 5550 h 10000"/>
              <a:gd name="connsiteX106" fmla="*/ 9247 w 9837"/>
              <a:gd name="connsiteY106" fmla="*/ 5689 h 10000"/>
              <a:gd name="connsiteX107" fmla="*/ 9247 w 9837"/>
              <a:gd name="connsiteY107" fmla="*/ 5829 h 10000"/>
              <a:gd name="connsiteX108" fmla="*/ 9247 w 9837"/>
              <a:gd name="connsiteY108" fmla="*/ 6108 h 10000"/>
              <a:gd name="connsiteX109" fmla="*/ 9247 w 9837"/>
              <a:gd name="connsiteY109" fmla="*/ 6387 h 10000"/>
              <a:gd name="connsiteX110" fmla="*/ 9247 w 9837"/>
              <a:gd name="connsiteY110" fmla="*/ 6667 h 10000"/>
              <a:gd name="connsiteX111" fmla="*/ 9441 w 9837"/>
              <a:gd name="connsiteY111" fmla="*/ 7225 h 10000"/>
              <a:gd name="connsiteX112" fmla="*/ 9441 w 9837"/>
              <a:gd name="connsiteY112" fmla="*/ 7644 h 10000"/>
              <a:gd name="connsiteX113" fmla="*/ 9642 w 9837"/>
              <a:gd name="connsiteY113" fmla="*/ 8063 h 10000"/>
              <a:gd name="connsiteX114" fmla="*/ 9837 w 9837"/>
              <a:gd name="connsiteY114" fmla="*/ 8342 h 10000"/>
              <a:gd name="connsiteX115" fmla="*/ 9837 w 9837"/>
              <a:gd name="connsiteY115" fmla="*/ 8604 h 10000"/>
              <a:gd name="connsiteX116" fmla="*/ 9837 w 9837"/>
              <a:gd name="connsiteY116" fmla="*/ 8743 h 10000"/>
              <a:gd name="connsiteX117" fmla="*/ 9837 w 9837"/>
              <a:gd name="connsiteY117" fmla="*/ 8883 h 10000"/>
              <a:gd name="connsiteX118" fmla="*/ 9642 w 9837"/>
              <a:gd name="connsiteY118" fmla="*/ 8883 h 10000"/>
              <a:gd name="connsiteX119" fmla="*/ 9441 w 9837"/>
              <a:gd name="connsiteY119" fmla="*/ 9023 h 10000"/>
              <a:gd name="connsiteX120" fmla="*/ 9247 w 9837"/>
              <a:gd name="connsiteY120" fmla="*/ 9162 h 10000"/>
              <a:gd name="connsiteX121" fmla="*/ 9049 w 9837"/>
              <a:gd name="connsiteY121" fmla="*/ 9302 h 10000"/>
              <a:gd name="connsiteX122" fmla="*/ 8655 w 9837"/>
              <a:gd name="connsiteY122" fmla="*/ 9442 h 10000"/>
              <a:gd name="connsiteX123" fmla="*/ 7868 w 9837"/>
              <a:gd name="connsiteY123" fmla="*/ 9721 h 10000"/>
              <a:gd name="connsiteX124" fmla="*/ 7102 w 9837"/>
              <a:gd name="connsiteY124" fmla="*/ 9860 h 10000"/>
              <a:gd name="connsiteX125" fmla="*/ 6514 w 9837"/>
              <a:gd name="connsiteY125" fmla="*/ 9860 h 10000"/>
              <a:gd name="connsiteX126" fmla="*/ 5722 w 9837"/>
              <a:gd name="connsiteY126" fmla="*/ 10000 h 10000"/>
              <a:gd name="connsiteX127" fmla="*/ 5722 w 9837"/>
              <a:gd name="connsiteY127" fmla="*/ 10000 h 10000"/>
              <a:gd name="connsiteX0" fmla="*/ 5580 w 9763"/>
              <a:gd name="connsiteY0" fmla="*/ 10000 h 10000"/>
              <a:gd name="connsiteX1" fmla="*/ 4981 w 9763"/>
              <a:gd name="connsiteY1" fmla="*/ 10000 h 10000"/>
              <a:gd name="connsiteX2" fmla="*/ 4378 w 9763"/>
              <a:gd name="connsiteY2" fmla="*/ 10000 h 10000"/>
              <a:gd name="connsiteX3" fmla="*/ 3779 w 9763"/>
              <a:gd name="connsiteY3" fmla="*/ 9860 h 10000"/>
              <a:gd name="connsiteX4" fmla="*/ 3180 w 9763"/>
              <a:gd name="connsiteY4" fmla="*/ 9721 h 10000"/>
              <a:gd name="connsiteX5" fmla="*/ 2600 w 9763"/>
              <a:gd name="connsiteY5" fmla="*/ 9581 h 10000"/>
              <a:gd name="connsiteX6" fmla="*/ 2203 w 9763"/>
              <a:gd name="connsiteY6" fmla="*/ 9302 h 10000"/>
              <a:gd name="connsiteX7" fmla="*/ 1803 w 9763"/>
              <a:gd name="connsiteY7" fmla="*/ 9162 h 10000"/>
              <a:gd name="connsiteX8" fmla="*/ 1603 w 9763"/>
              <a:gd name="connsiteY8" fmla="*/ 8743 h 10000"/>
              <a:gd name="connsiteX9" fmla="*/ 1200 w 9763"/>
              <a:gd name="connsiteY9" fmla="*/ 8464 h 10000"/>
              <a:gd name="connsiteX10" fmla="*/ 999 w 9763"/>
              <a:gd name="connsiteY10" fmla="*/ 8063 h 10000"/>
              <a:gd name="connsiteX11" fmla="*/ 999 w 9763"/>
              <a:gd name="connsiteY11" fmla="*/ 7644 h 10000"/>
              <a:gd name="connsiteX12" fmla="*/ 801 w 9763"/>
              <a:gd name="connsiteY12" fmla="*/ 7225 h 10000"/>
              <a:gd name="connsiteX13" fmla="*/ 801 w 9763"/>
              <a:gd name="connsiteY13" fmla="*/ 6806 h 10000"/>
              <a:gd name="connsiteX14" fmla="*/ 801 w 9763"/>
              <a:gd name="connsiteY14" fmla="*/ 6387 h 10000"/>
              <a:gd name="connsiteX15" fmla="*/ 999 w 9763"/>
              <a:gd name="connsiteY15" fmla="*/ 5689 h 10000"/>
              <a:gd name="connsiteX16" fmla="*/ 999 w 9763"/>
              <a:gd name="connsiteY16" fmla="*/ 5550 h 10000"/>
              <a:gd name="connsiteX17" fmla="*/ 999 w 9763"/>
              <a:gd name="connsiteY17" fmla="*/ 5271 h 10000"/>
              <a:gd name="connsiteX18" fmla="*/ 1200 w 9763"/>
              <a:gd name="connsiteY18" fmla="*/ 5009 h 10000"/>
              <a:gd name="connsiteX19" fmla="*/ 1200 w 9763"/>
              <a:gd name="connsiteY19" fmla="*/ 4729 h 10000"/>
              <a:gd name="connsiteX20" fmla="*/ 1200 w 9763"/>
              <a:gd name="connsiteY20" fmla="*/ 4450 h 10000"/>
              <a:gd name="connsiteX21" fmla="*/ 1402 w 9763"/>
              <a:gd name="connsiteY21" fmla="*/ 4031 h 10000"/>
              <a:gd name="connsiteX22" fmla="*/ 1402 w 9763"/>
              <a:gd name="connsiteY22" fmla="*/ 3613 h 10000"/>
              <a:gd name="connsiteX23" fmla="*/ 1603 w 9763"/>
              <a:gd name="connsiteY23" fmla="*/ 3194 h 10000"/>
              <a:gd name="connsiteX24" fmla="*/ 1603 w 9763"/>
              <a:gd name="connsiteY24" fmla="*/ 2775 h 10000"/>
              <a:gd name="connsiteX25" fmla="*/ 1603 w 9763"/>
              <a:gd name="connsiteY25" fmla="*/ 2356 h 10000"/>
              <a:gd name="connsiteX26" fmla="*/ 1803 w 9763"/>
              <a:gd name="connsiteY26" fmla="*/ 2077 h 10000"/>
              <a:gd name="connsiteX27" fmla="*/ 1803 w 9763"/>
              <a:gd name="connsiteY27" fmla="*/ 1798 h 10000"/>
              <a:gd name="connsiteX28" fmla="*/ 1803 w 9763"/>
              <a:gd name="connsiteY28" fmla="*/ 1536 h 10000"/>
              <a:gd name="connsiteX29" fmla="*/ 1803 w 9763"/>
              <a:gd name="connsiteY29" fmla="*/ 1396 h 10000"/>
              <a:gd name="connsiteX30" fmla="*/ 1803 w 9763"/>
              <a:gd name="connsiteY30" fmla="*/ 1257 h 10000"/>
              <a:gd name="connsiteX31" fmla="*/ 1803 w 9763"/>
              <a:gd name="connsiteY31" fmla="*/ 1257 h 10000"/>
              <a:gd name="connsiteX32" fmla="*/ 1803 w 9763"/>
              <a:gd name="connsiteY32" fmla="*/ 1257 h 10000"/>
              <a:gd name="connsiteX33" fmla="*/ 1603 w 9763"/>
              <a:gd name="connsiteY33" fmla="*/ 1257 h 10000"/>
              <a:gd name="connsiteX34" fmla="*/ 1402 w 9763"/>
              <a:gd name="connsiteY34" fmla="*/ 1257 h 10000"/>
              <a:gd name="connsiteX35" fmla="*/ 1200 w 9763"/>
              <a:gd name="connsiteY35" fmla="*/ 1396 h 10000"/>
              <a:gd name="connsiteX36" fmla="*/ 999 w 9763"/>
              <a:gd name="connsiteY36" fmla="*/ 1396 h 10000"/>
              <a:gd name="connsiteX37" fmla="*/ 601 w 9763"/>
              <a:gd name="connsiteY37" fmla="*/ 1536 h 10000"/>
              <a:gd name="connsiteX38" fmla="*/ 197 w 9763"/>
              <a:gd name="connsiteY38" fmla="*/ 1536 h 10000"/>
              <a:gd name="connsiteX39" fmla="*/ 0 w 9763"/>
              <a:gd name="connsiteY39" fmla="*/ 977 h 10000"/>
              <a:gd name="connsiteX40" fmla="*/ 398 w 9763"/>
              <a:gd name="connsiteY40" fmla="*/ 838 h 10000"/>
              <a:gd name="connsiteX41" fmla="*/ 999 w 9763"/>
              <a:gd name="connsiteY41" fmla="*/ 698 h 10000"/>
              <a:gd name="connsiteX42" fmla="*/ 1402 w 9763"/>
              <a:gd name="connsiteY42" fmla="*/ 558 h 10000"/>
              <a:gd name="connsiteX43" fmla="*/ 1803 w 9763"/>
              <a:gd name="connsiteY43" fmla="*/ 419 h 10000"/>
              <a:gd name="connsiteX44" fmla="*/ 2000 w 9763"/>
              <a:gd name="connsiteY44" fmla="*/ 279 h 10000"/>
              <a:gd name="connsiteX45" fmla="*/ 2203 w 9763"/>
              <a:gd name="connsiteY45" fmla="*/ 140 h 10000"/>
              <a:gd name="connsiteX46" fmla="*/ 2203 w 9763"/>
              <a:gd name="connsiteY46" fmla="*/ 0 h 10000"/>
              <a:gd name="connsiteX47" fmla="*/ 2402 w 9763"/>
              <a:gd name="connsiteY47" fmla="*/ 0 h 10000"/>
              <a:gd name="connsiteX48" fmla="*/ 2600 w 9763"/>
              <a:gd name="connsiteY48" fmla="*/ 0 h 10000"/>
              <a:gd name="connsiteX49" fmla="*/ 2799 w 9763"/>
              <a:gd name="connsiteY49" fmla="*/ 0 h 10000"/>
              <a:gd name="connsiteX50" fmla="*/ 2979 w 9763"/>
              <a:gd name="connsiteY50" fmla="*/ 140 h 10000"/>
              <a:gd name="connsiteX51" fmla="*/ 3180 w 9763"/>
              <a:gd name="connsiteY51" fmla="*/ 140 h 10000"/>
              <a:gd name="connsiteX52" fmla="*/ 3376 w 9763"/>
              <a:gd name="connsiteY52" fmla="*/ 419 h 10000"/>
              <a:gd name="connsiteX53" fmla="*/ 3576 w 9763"/>
              <a:gd name="connsiteY53" fmla="*/ 558 h 10000"/>
              <a:gd name="connsiteX54" fmla="*/ 3779 w 9763"/>
              <a:gd name="connsiteY54" fmla="*/ 698 h 10000"/>
              <a:gd name="connsiteX55" fmla="*/ 3979 w 9763"/>
              <a:gd name="connsiteY55" fmla="*/ 838 h 10000"/>
              <a:gd name="connsiteX56" fmla="*/ 3979 w 9763"/>
              <a:gd name="connsiteY56" fmla="*/ 977 h 10000"/>
              <a:gd name="connsiteX57" fmla="*/ 3979 w 9763"/>
              <a:gd name="connsiteY57" fmla="*/ 1117 h 10000"/>
              <a:gd name="connsiteX58" fmla="*/ 3779 w 9763"/>
              <a:gd name="connsiteY58" fmla="*/ 1117 h 10000"/>
              <a:gd name="connsiteX59" fmla="*/ 3576 w 9763"/>
              <a:gd name="connsiteY59" fmla="*/ 1257 h 10000"/>
              <a:gd name="connsiteX60" fmla="*/ 3576 w 9763"/>
              <a:gd name="connsiteY60" fmla="*/ 1396 h 10000"/>
              <a:gd name="connsiteX61" fmla="*/ 3376 w 9763"/>
              <a:gd name="connsiteY61" fmla="*/ 1536 h 10000"/>
              <a:gd name="connsiteX62" fmla="*/ 3180 w 9763"/>
              <a:gd name="connsiteY62" fmla="*/ 1798 h 10000"/>
              <a:gd name="connsiteX63" fmla="*/ 2979 w 9763"/>
              <a:gd name="connsiteY63" fmla="*/ 2216 h 10000"/>
              <a:gd name="connsiteX64" fmla="*/ 2799 w 9763"/>
              <a:gd name="connsiteY64" fmla="*/ 2635 h 10000"/>
              <a:gd name="connsiteX65" fmla="*/ 2600 w 9763"/>
              <a:gd name="connsiteY65" fmla="*/ 3054 h 10000"/>
              <a:gd name="connsiteX66" fmla="*/ 2402 w 9763"/>
              <a:gd name="connsiteY66" fmla="*/ 3613 h 10000"/>
              <a:gd name="connsiteX67" fmla="*/ 2203 w 9763"/>
              <a:gd name="connsiteY67" fmla="*/ 4171 h 10000"/>
              <a:gd name="connsiteX68" fmla="*/ 2000 w 9763"/>
              <a:gd name="connsiteY68" fmla="*/ 4729 h 10000"/>
              <a:gd name="connsiteX69" fmla="*/ 2000 w 9763"/>
              <a:gd name="connsiteY69" fmla="*/ 5271 h 10000"/>
              <a:gd name="connsiteX70" fmla="*/ 2000 w 9763"/>
              <a:gd name="connsiteY70" fmla="*/ 5689 h 10000"/>
              <a:gd name="connsiteX71" fmla="*/ 1803 w 9763"/>
              <a:gd name="connsiteY71" fmla="*/ 6248 h 10000"/>
              <a:gd name="connsiteX72" fmla="*/ 1803 w 9763"/>
              <a:gd name="connsiteY72" fmla="*/ 6667 h 10000"/>
              <a:gd name="connsiteX73" fmla="*/ 1803 w 9763"/>
              <a:gd name="connsiteY73" fmla="*/ 6946 h 10000"/>
              <a:gd name="connsiteX74" fmla="*/ 1803 w 9763"/>
              <a:gd name="connsiteY74" fmla="*/ 7365 h 10000"/>
              <a:gd name="connsiteX75" fmla="*/ 2000 w 9763"/>
              <a:gd name="connsiteY75" fmla="*/ 7644 h 10000"/>
              <a:gd name="connsiteX76" fmla="*/ 2000 w 9763"/>
              <a:gd name="connsiteY76" fmla="*/ 7784 h 10000"/>
              <a:gd name="connsiteX77" fmla="*/ 2203 w 9763"/>
              <a:gd name="connsiteY77" fmla="*/ 8063 h 10000"/>
              <a:gd name="connsiteX78" fmla="*/ 2402 w 9763"/>
              <a:gd name="connsiteY78" fmla="*/ 8202 h 10000"/>
              <a:gd name="connsiteX79" fmla="*/ 2600 w 9763"/>
              <a:gd name="connsiteY79" fmla="*/ 8342 h 10000"/>
              <a:gd name="connsiteX80" fmla="*/ 3376 w 9763"/>
              <a:gd name="connsiteY80" fmla="*/ 8604 h 10000"/>
              <a:gd name="connsiteX81" fmla="*/ 3779 w 9763"/>
              <a:gd name="connsiteY81" fmla="*/ 8743 h 10000"/>
              <a:gd name="connsiteX82" fmla="*/ 4177 w 9763"/>
              <a:gd name="connsiteY82" fmla="*/ 8743 h 10000"/>
              <a:gd name="connsiteX83" fmla="*/ 4584 w 9763"/>
              <a:gd name="connsiteY83" fmla="*/ 8883 h 10000"/>
              <a:gd name="connsiteX84" fmla="*/ 5181 w 9763"/>
              <a:gd name="connsiteY84" fmla="*/ 8883 h 10000"/>
              <a:gd name="connsiteX85" fmla="*/ 5580 w 9763"/>
              <a:gd name="connsiteY85" fmla="*/ 8743 h 10000"/>
              <a:gd name="connsiteX86" fmla="*/ 6183 w 9763"/>
              <a:gd name="connsiteY86" fmla="*/ 8743 h 10000"/>
              <a:gd name="connsiteX87" fmla="*/ 6783 w 9763"/>
              <a:gd name="connsiteY87" fmla="*/ 8604 h 10000"/>
              <a:gd name="connsiteX88" fmla="*/ 7184 w 9763"/>
              <a:gd name="connsiteY88" fmla="*/ 8604 h 10000"/>
              <a:gd name="connsiteX89" fmla="*/ 7583 w 9763"/>
              <a:gd name="connsiteY89" fmla="*/ 8342 h 10000"/>
              <a:gd name="connsiteX90" fmla="*/ 7761 w 9763"/>
              <a:gd name="connsiteY90" fmla="*/ 8202 h 10000"/>
              <a:gd name="connsiteX91" fmla="*/ 7959 w 9763"/>
              <a:gd name="connsiteY91" fmla="*/ 7923 h 10000"/>
              <a:gd name="connsiteX92" fmla="*/ 8159 w 9763"/>
              <a:gd name="connsiteY92" fmla="*/ 7644 h 10000"/>
              <a:gd name="connsiteX93" fmla="*/ 8361 w 9763"/>
              <a:gd name="connsiteY93" fmla="*/ 7086 h 10000"/>
              <a:gd name="connsiteX94" fmla="*/ 8361 w 9763"/>
              <a:gd name="connsiteY94" fmla="*/ 6527 h 10000"/>
              <a:gd name="connsiteX95" fmla="*/ 8561 w 9763"/>
              <a:gd name="connsiteY95" fmla="*/ 6248 h 10000"/>
              <a:gd name="connsiteX96" fmla="*/ 8561 w 9763"/>
              <a:gd name="connsiteY96" fmla="*/ 5969 h 10000"/>
              <a:gd name="connsiteX97" fmla="*/ 8561 w 9763"/>
              <a:gd name="connsiteY97" fmla="*/ 5829 h 10000"/>
              <a:gd name="connsiteX98" fmla="*/ 8762 w 9763"/>
              <a:gd name="connsiteY98" fmla="*/ 5689 h 10000"/>
              <a:gd name="connsiteX99" fmla="*/ 8762 w 9763"/>
              <a:gd name="connsiteY99" fmla="*/ 5550 h 10000"/>
              <a:gd name="connsiteX100" fmla="*/ 8762 w 9763"/>
              <a:gd name="connsiteY100" fmla="*/ 5410 h 10000"/>
              <a:gd name="connsiteX101" fmla="*/ 8762 w 9763"/>
              <a:gd name="connsiteY101" fmla="*/ 5410 h 10000"/>
              <a:gd name="connsiteX102" fmla="*/ 8962 w 9763"/>
              <a:gd name="connsiteY102" fmla="*/ 5410 h 10000"/>
              <a:gd name="connsiteX103" fmla="*/ 8962 w 9763"/>
              <a:gd name="connsiteY103" fmla="*/ 5410 h 10000"/>
              <a:gd name="connsiteX104" fmla="*/ 8962 w 9763"/>
              <a:gd name="connsiteY104" fmla="*/ 5550 h 10000"/>
              <a:gd name="connsiteX105" fmla="*/ 9163 w 9763"/>
              <a:gd name="connsiteY105" fmla="*/ 5689 h 10000"/>
              <a:gd name="connsiteX106" fmla="*/ 9163 w 9763"/>
              <a:gd name="connsiteY106" fmla="*/ 5829 h 10000"/>
              <a:gd name="connsiteX107" fmla="*/ 9163 w 9763"/>
              <a:gd name="connsiteY107" fmla="*/ 6108 h 10000"/>
              <a:gd name="connsiteX108" fmla="*/ 9163 w 9763"/>
              <a:gd name="connsiteY108" fmla="*/ 6387 h 10000"/>
              <a:gd name="connsiteX109" fmla="*/ 9163 w 9763"/>
              <a:gd name="connsiteY109" fmla="*/ 6667 h 10000"/>
              <a:gd name="connsiteX110" fmla="*/ 9360 w 9763"/>
              <a:gd name="connsiteY110" fmla="*/ 7225 h 10000"/>
              <a:gd name="connsiteX111" fmla="*/ 9360 w 9763"/>
              <a:gd name="connsiteY111" fmla="*/ 7644 h 10000"/>
              <a:gd name="connsiteX112" fmla="*/ 9565 w 9763"/>
              <a:gd name="connsiteY112" fmla="*/ 8063 h 10000"/>
              <a:gd name="connsiteX113" fmla="*/ 9763 w 9763"/>
              <a:gd name="connsiteY113" fmla="*/ 8342 h 10000"/>
              <a:gd name="connsiteX114" fmla="*/ 9763 w 9763"/>
              <a:gd name="connsiteY114" fmla="*/ 8604 h 10000"/>
              <a:gd name="connsiteX115" fmla="*/ 9763 w 9763"/>
              <a:gd name="connsiteY115" fmla="*/ 8743 h 10000"/>
              <a:gd name="connsiteX116" fmla="*/ 9763 w 9763"/>
              <a:gd name="connsiteY116" fmla="*/ 8883 h 10000"/>
              <a:gd name="connsiteX117" fmla="*/ 9565 w 9763"/>
              <a:gd name="connsiteY117" fmla="*/ 8883 h 10000"/>
              <a:gd name="connsiteX118" fmla="*/ 9360 w 9763"/>
              <a:gd name="connsiteY118" fmla="*/ 9023 h 10000"/>
              <a:gd name="connsiteX119" fmla="*/ 9163 w 9763"/>
              <a:gd name="connsiteY119" fmla="*/ 9162 h 10000"/>
              <a:gd name="connsiteX120" fmla="*/ 8962 w 9763"/>
              <a:gd name="connsiteY120" fmla="*/ 9302 h 10000"/>
              <a:gd name="connsiteX121" fmla="*/ 8561 w 9763"/>
              <a:gd name="connsiteY121" fmla="*/ 9442 h 10000"/>
              <a:gd name="connsiteX122" fmla="*/ 7761 w 9763"/>
              <a:gd name="connsiteY122" fmla="*/ 9721 h 10000"/>
              <a:gd name="connsiteX123" fmla="*/ 6983 w 9763"/>
              <a:gd name="connsiteY123" fmla="*/ 9860 h 10000"/>
              <a:gd name="connsiteX124" fmla="*/ 6385 w 9763"/>
              <a:gd name="connsiteY124" fmla="*/ 9860 h 10000"/>
              <a:gd name="connsiteX125" fmla="*/ 5580 w 9763"/>
              <a:gd name="connsiteY125" fmla="*/ 10000 h 10000"/>
              <a:gd name="connsiteX126" fmla="*/ 5580 w 9763"/>
              <a:gd name="connsiteY126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202 w 10000"/>
              <a:gd name="connsiteY37" fmla="*/ 1536 h 10000"/>
              <a:gd name="connsiteX38" fmla="*/ 0 w 10000"/>
              <a:gd name="connsiteY38" fmla="*/ 977 h 10000"/>
              <a:gd name="connsiteX39" fmla="*/ 408 w 10000"/>
              <a:gd name="connsiteY39" fmla="*/ 838 h 10000"/>
              <a:gd name="connsiteX40" fmla="*/ 1023 w 10000"/>
              <a:gd name="connsiteY40" fmla="*/ 698 h 10000"/>
              <a:gd name="connsiteX41" fmla="*/ 1436 w 10000"/>
              <a:gd name="connsiteY41" fmla="*/ 558 h 10000"/>
              <a:gd name="connsiteX42" fmla="*/ 1847 w 10000"/>
              <a:gd name="connsiteY42" fmla="*/ 419 h 10000"/>
              <a:gd name="connsiteX43" fmla="*/ 2049 w 10000"/>
              <a:gd name="connsiteY43" fmla="*/ 279 h 10000"/>
              <a:gd name="connsiteX44" fmla="*/ 2256 w 10000"/>
              <a:gd name="connsiteY44" fmla="*/ 140 h 10000"/>
              <a:gd name="connsiteX45" fmla="*/ 2256 w 10000"/>
              <a:gd name="connsiteY45" fmla="*/ 0 h 10000"/>
              <a:gd name="connsiteX46" fmla="*/ 2460 w 10000"/>
              <a:gd name="connsiteY46" fmla="*/ 0 h 10000"/>
              <a:gd name="connsiteX47" fmla="*/ 2663 w 10000"/>
              <a:gd name="connsiteY47" fmla="*/ 0 h 10000"/>
              <a:gd name="connsiteX48" fmla="*/ 2867 w 10000"/>
              <a:gd name="connsiteY48" fmla="*/ 0 h 10000"/>
              <a:gd name="connsiteX49" fmla="*/ 3051 w 10000"/>
              <a:gd name="connsiteY49" fmla="*/ 140 h 10000"/>
              <a:gd name="connsiteX50" fmla="*/ 3257 w 10000"/>
              <a:gd name="connsiteY50" fmla="*/ 140 h 10000"/>
              <a:gd name="connsiteX51" fmla="*/ 3458 w 10000"/>
              <a:gd name="connsiteY51" fmla="*/ 419 h 10000"/>
              <a:gd name="connsiteX52" fmla="*/ 3663 w 10000"/>
              <a:gd name="connsiteY52" fmla="*/ 558 h 10000"/>
              <a:gd name="connsiteX53" fmla="*/ 3871 w 10000"/>
              <a:gd name="connsiteY53" fmla="*/ 698 h 10000"/>
              <a:gd name="connsiteX54" fmla="*/ 4076 w 10000"/>
              <a:gd name="connsiteY54" fmla="*/ 838 h 10000"/>
              <a:gd name="connsiteX55" fmla="*/ 4076 w 10000"/>
              <a:gd name="connsiteY55" fmla="*/ 977 h 10000"/>
              <a:gd name="connsiteX56" fmla="*/ 4076 w 10000"/>
              <a:gd name="connsiteY56" fmla="*/ 1117 h 10000"/>
              <a:gd name="connsiteX57" fmla="*/ 3871 w 10000"/>
              <a:gd name="connsiteY57" fmla="*/ 1117 h 10000"/>
              <a:gd name="connsiteX58" fmla="*/ 3663 w 10000"/>
              <a:gd name="connsiteY58" fmla="*/ 1257 h 10000"/>
              <a:gd name="connsiteX59" fmla="*/ 3663 w 10000"/>
              <a:gd name="connsiteY59" fmla="*/ 1396 h 10000"/>
              <a:gd name="connsiteX60" fmla="*/ 3458 w 10000"/>
              <a:gd name="connsiteY60" fmla="*/ 1536 h 10000"/>
              <a:gd name="connsiteX61" fmla="*/ 3257 w 10000"/>
              <a:gd name="connsiteY61" fmla="*/ 1798 h 10000"/>
              <a:gd name="connsiteX62" fmla="*/ 3051 w 10000"/>
              <a:gd name="connsiteY62" fmla="*/ 2216 h 10000"/>
              <a:gd name="connsiteX63" fmla="*/ 2867 w 10000"/>
              <a:gd name="connsiteY63" fmla="*/ 2635 h 10000"/>
              <a:gd name="connsiteX64" fmla="*/ 2663 w 10000"/>
              <a:gd name="connsiteY64" fmla="*/ 3054 h 10000"/>
              <a:gd name="connsiteX65" fmla="*/ 2460 w 10000"/>
              <a:gd name="connsiteY65" fmla="*/ 3613 h 10000"/>
              <a:gd name="connsiteX66" fmla="*/ 2256 w 10000"/>
              <a:gd name="connsiteY66" fmla="*/ 4171 h 10000"/>
              <a:gd name="connsiteX67" fmla="*/ 2049 w 10000"/>
              <a:gd name="connsiteY67" fmla="*/ 4729 h 10000"/>
              <a:gd name="connsiteX68" fmla="*/ 2049 w 10000"/>
              <a:gd name="connsiteY68" fmla="*/ 5271 h 10000"/>
              <a:gd name="connsiteX69" fmla="*/ 2049 w 10000"/>
              <a:gd name="connsiteY69" fmla="*/ 5689 h 10000"/>
              <a:gd name="connsiteX70" fmla="*/ 1847 w 10000"/>
              <a:gd name="connsiteY70" fmla="*/ 6248 h 10000"/>
              <a:gd name="connsiteX71" fmla="*/ 1847 w 10000"/>
              <a:gd name="connsiteY71" fmla="*/ 6667 h 10000"/>
              <a:gd name="connsiteX72" fmla="*/ 1847 w 10000"/>
              <a:gd name="connsiteY72" fmla="*/ 6946 h 10000"/>
              <a:gd name="connsiteX73" fmla="*/ 1847 w 10000"/>
              <a:gd name="connsiteY73" fmla="*/ 7365 h 10000"/>
              <a:gd name="connsiteX74" fmla="*/ 2049 w 10000"/>
              <a:gd name="connsiteY74" fmla="*/ 7644 h 10000"/>
              <a:gd name="connsiteX75" fmla="*/ 2049 w 10000"/>
              <a:gd name="connsiteY75" fmla="*/ 7784 h 10000"/>
              <a:gd name="connsiteX76" fmla="*/ 2256 w 10000"/>
              <a:gd name="connsiteY76" fmla="*/ 8063 h 10000"/>
              <a:gd name="connsiteX77" fmla="*/ 2460 w 10000"/>
              <a:gd name="connsiteY77" fmla="*/ 8202 h 10000"/>
              <a:gd name="connsiteX78" fmla="*/ 2663 w 10000"/>
              <a:gd name="connsiteY78" fmla="*/ 8342 h 10000"/>
              <a:gd name="connsiteX79" fmla="*/ 3458 w 10000"/>
              <a:gd name="connsiteY79" fmla="*/ 8604 h 10000"/>
              <a:gd name="connsiteX80" fmla="*/ 3871 w 10000"/>
              <a:gd name="connsiteY80" fmla="*/ 8743 h 10000"/>
              <a:gd name="connsiteX81" fmla="*/ 4278 w 10000"/>
              <a:gd name="connsiteY81" fmla="*/ 8743 h 10000"/>
              <a:gd name="connsiteX82" fmla="*/ 4695 w 10000"/>
              <a:gd name="connsiteY82" fmla="*/ 8883 h 10000"/>
              <a:gd name="connsiteX83" fmla="*/ 5307 w 10000"/>
              <a:gd name="connsiteY83" fmla="*/ 8883 h 10000"/>
              <a:gd name="connsiteX84" fmla="*/ 5715 w 10000"/>
              <a:gd name="connsiteY84" fmla="*/ 8743 h 10000"/>
              <a:gd name="connsiteX85" fmla="*/ 6333 w 10000"/>
              <a:gd name="connsiteY85" fmla="*/ 8743 h 10000"/>
              <a:gd name="connsiteX86" fmla="*/ 6948 w 10000"/>
              <a:gd name="connsiteY86" fmla="*/ 8604 h 10000"/>
              <a:gd name="connsiteX87" fmla="*/ 7358 w 10000"/>
              <a:gd name="connsiteY87" fmla="*/ 8604 h 10000"/>
              <a:gd name="connsiteX88" fmla="*/ 7767 w 10000"/>
              <a:gd name="connsiteY88" fmla="*/ 8342 h 10000"/>
              <a:gd name="connsiteX89" fmla="*/ 7949 w 10000"/>
              <a:gd name="connsiteY89" fmla="*/ 8202 h 10000"/>
              <a:gd name="connsiteX90" fmla="*/ 8152 w 10000"/>
              <a:gd name="connsiteY90" fmla="*/ 7923 h 10000"/>
              <a:gd name="connsiteX91" fmla="*/ 8357 w 10000"/>
              <a:gd name="connsiteY91" fmla="*/ 7644 h 10000"/>
              <a:gd name="connsiteX92" fmla="*/ 8564 w 10000"/>
              <a:gd name="connsiteY92" fmla="*/ 7086 h 10000"/>
              <a:gd name="connsiteX93" fmla="*/ 8564 w 10000"/>
              <a:gd name="connsiteY93" fmla="*/ 6527 h 10000"/>
              <a:gd name="connsiteX94" fmla="*/ 8769 w 10000"/>
              <a:gd name="connsiteY94" fmla="*/ 6248 h 10000"/>
              <a:gd name="connsiteX95" fmla="*/ 8769 w 10000"/>
              <a:gd name="connsiteY95" fmla="*/ 5969 h 10000"/>
              <a:gd name="connsiteX96" fmla="*/ 8769 w 10000"/>
              <a:gd name="connsiteY96" fmla="*/ 5829 h 10000"/>
              <a:gd name="connsiteX97" fmla="*/ 8975 w 10000"/>
              <a:gd name="connsiteY97" fmla="*/ 5689 h 10000"/>
              <a:gd name="connsiteX98" fmla="*/ 8975 w 10000"/>
              <a:gd name="connsiteY98" fmla="*/ 5550 h 10000"/>
              <a:gd name="connsiteX99" fmla="*/ 8975 w 10000"/>
              <a:gd name="connsiteY99" fmla="*/ 5410 h 10000"/>
              <a:gd name="connsiteX100" fmla="*/ 8975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410 h 10000"/>
              <a:gd name="connsiteX103" fmla="*/ 9180 w 10000"/>
              <a:gd name="connsiteY103" fmla="*/ 5550 h 10000"/>
              <a:gd name="connsiteX104" fmla="*/ 9385 w 10000"/>
              <a:gd name="connsiteY104" fmla="*/ 5689 h 10000"/>
              <a:gd name="connsiteX105" fmla="*/ 9385 w 10000"/>
              <a:gd name="connsiteY105" fmla="*/ 5829 h 10000"/>
              <a:gd name="connsiteX106" fmla="*/ 9385 w 10000"/>
              <a:gd name="connsiteY106" fmla="*/ 6108 h 10000"/>
              <a:gd name="connsiteX107" fmla="*/ 9385 w 10000"/>
              <a:gd name="connsiteY107" fmla="*/ 6387 h 10000"/>
              <a:gd name="connsiteX108" fmla="*/ 9385 w 10000"/>
              <a:gd name="connsiteY108" fmla="*/ 6667 h 10000"/>
              <a:gd name="connsiteX109" fmla="*/ 9587 w 10000"/>
              <a:gd name="connsiteY109" fmla="*/ 7225 h 10000"/>
              <a:gd name="connsiteX110" fmla="*/ 9587 w 10000"/>
              <a:gd name="connsiteY110" fmla="*/ 7644 h 10000"/>
              <a:gd name="connsiteX111" fmla="*/ 9797 w 10000"/>
              <a:gd name="connsiteY111" fmla="*/ 8063 h 10000"/>
              <a:gd name="connsiteX112" fmla="*/ 10000 w 10000"/>
              <a:gd name="connsiteY112" fmla="*/ 8342 h 10000"/>
              <a:gd name="connsiteX113" fmla="*/ 10000 w 10000"/>
              <a:gd name="connsiteY113" fmla="*/ 8604 h 10000"/>
              <a:gd name="connsiteX114" fmla="*/ 10000 w 10000"/>
              <a:gd name="connsiteY114" fmla="*/ 8743 h 10000"/>
              <a:gd name="connsiteX115" fmla="*/ 10000 w 10000"/>
              <a:gd name="connsiteY115" fmla="*/ 8883 h 10000"/>
              <a:gd name="connsiteX116" fmla="*/ 9797 w 10000"/>
              <a:gd name="connsiteY116" fmla="*/ 8883 h 10000"/>
              <a:gd name="connsiteX117" fmla="*/ 9587 w 10000"/>
              <a:gd name="connsiteY117" fmla="*/ 9023 h 10000"/>
              <a:gd name="connsiteX118" fmla="*/ 9385 w 10000"/>
              <a:gd name="connsiteY118" fmla="*/ 9162 h 10000"/>
              <a:gd name="connsiteX119" fmla="*/ 9180 w 10000"/>
              <a:gd name="connsiteY119" fmla="*/ 9302 h 10000"/>
              <a:gd name="connsiteX120" fmla="*/ 8769 w 10000"/>
              <a:gd name="connsiteY120" fmla="*/ 9442 h 10000"/>
              <a:gd name="connsiteX121" fmla="*/ 7949 w 10000"/>
              <a:gd name="connsiteY121" fmla="*/ 9721 h 10000"/>
              <a:gd name="connsiteX122" fmla="*/ 7153 w 10000"/>
              <a:gd name="connsiteY122" fmla="*/ 9860 h 10000"/>
              <a:gd name="connsiteX123" fmla="*/ 6540 w 10000"/>
              <a:gd name="connsiteY123" fmla="*/ 9860 h 10000"/>
              <a:gd name="connsiteX124" fmla="*/ 5715 w 10000"/>
              <a:gd name="connsiteY124" fmla="*/ 10000 h 10000"/>
              <a:gd name="connsiteX125" fmla="*/ 5715 w 10000"/>
              <a:gd name="connsiteY125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0 w 10000"/>
              <a:gd name="connsiteY37" fmla="*/ 977 h 10000"/>
              <a:gd name="connsiteX38" fmla="*/ 408 w 10000"/>
              <a:gd name="connsiteY38" fmla="*/ 838 h 10000"/>
              <a:gd name="connsiteX39" fmla="*/ 1023 w 10000"/>
              <a:gd name="connsiteY39" fmla="*/ 698 h 10000"/>
              <a:gd name="connsiteX40" fmla="*/ 1436 w 10000"/>
              <a:gd name="connsiteY40" fmla="*/ 558 h 10000"/>
              <a:gd name="connsiteX41" fmla="*/ 1847 w 10000"/>
              <a:gd name="connsiteY41" fmla="*/ 419 h 10000"/>
              <a:gd name="connsiteX42" fmla="*/ 2049 w 10000"/>
              <a:gd name="connsiteY42" fmla="*/ 279 h 10000"/>
              <a:gd name="connsiteX43" fmla="*/ 2256 w 10000"/>
              <a:gd name="connsiteY43" fmla="*/ 140 h 10000"/>
              <a:gd name="connsiteX44" fmla="*/ 2256 w 10000"/>
              <a:gd name="connsiteY44" fmla="*/ 0 h 10000"/>
              <a:gd name="connsiteX45" fmla="*/ 2460 w 10000"/>
              <a:gd name="connsiteY45" fmla="*/ 0 h 10000"/>
              <a:gd name="connsiteX46" fmla="*/ 2663 w 10000"/>
              <a:gd name="connsiteY46" fmla="*/ 0 h 10000"/>
              <a:gd name="connsiteX47" fmla="*/ 2867 w 10000"/>
              <a:gd name="connsiteY47" fmla="*/ 0 h 10000"/>
              <a:gd name="connsiteX48" fmla="*/ 3051 w 10000"/>
              <a:gd name="connsiteY48" fmla="*/ 140 h 10000"/>
              <a:gd name="connsiteX49" fmla="*/ 3257 w 10000"/>
              <a:gd name="connsiteY49" fmla="*/ 140 h 10000"/>
              <a:gd name="connsiteX50" fmla="*/ 3458 w 10000"/>
              <a:gd name="connsiteY50" fmla="*/ 419 h 10000"/>
              <a:gd name="connsiteX51" fmla="*/ 3663 w 10000"/>
              <a:gd name="connsiteY51" fmla="*/ 558 h 10000"/>
              <a:gd name="connsiteX52" fmla="*/ 3871 w 10000"/>
              <a:gd name="connsiteY52" fmla="*/ 698 h 10000"/>
              <a:gd name="connsiteX53" fmla="*/ 4076 w 10000"/>
              <a:gd name="connsiteY53" fmla="*/ 838 h 10000"/>
              <a:gd name="connsiteX54" fmla="*/ 4076 w 10000"/>
              <a:gd name="connsiteY54" fmla="*/ 977 h 10000"/>
              <a:gd name="connsiteX55" fmla="*/ 4076 w 10000"/>
              <a:gd name="connsiteY55" fmla="*/ 1117 h 10000"/>
              <a:gd name="connsiteX56" fmla="*/ 3871 w 10000"/>
              <a:gd name="connsiteY56" fmla="*/ 1117 h 10000"/>
              <a:gd name="connsiteX57" fmla="*/ 3663 w 10000"/>
              <a:gd name="connsiteY57" fmla="*/ 1257 h 10000"/>
              <a:gd name="connsiteX58" fmla="*/ 3663 w 10000"/>
              <a:gd name="connsiteY58" fmla="*/ 1396 h 10000"/>
              <a:gd name="connsiteX59" fmla="*/ 3458 w 10000"/>
              <a:gd name="connsiteY59" fmla="*/ 1536 h 10000"/>
              <a:gd name="connsiteX60" fmla="*/ 3257 w 10000"/>
              <a:gd name="connsiteY60" fmla="*/ 1798 h 10000"/>
              <a:gd name="connsiteX61" fmla="*/ 3051 w 10000"/>
              <a:gd name="connsiteY61" fmla="*/ 2216 h 10000"/>
              <a:gd name="connsiteX62" fmla="*/ 2867 w 10000"/>
              <a:gd name="connsiteY62" fmla="*/ 2635 h 10000"/>
              <a:gd name="connsiteX63" fmla="*/ 2663 w 10000"/>
              <a:gd name="connsiteY63" fmla="*/ 3054 h 10000"/>
              <a:gd name="connsiteX64" fmla="*/ 2460 w 10000"/>
              <a:gd name="connsiteY64" fmla="*/ 3613 h 10000"/>
              <a:gd name="connsiteX65" fmla="*/ 2256 w 10000"/>
              <a:gd name="connsiteY65" fmla="*/ 4171 h 10000"/>
              <a:gd name="connsiteX66" fmla="*/ 2049 w 10000"/>
              <a:gd name="connsiteY66" fmla="*/ 4729 h 10000"/>
              <a:gd name="connsiteX67" fmla="*/ 2049 w 10000"/>
              <a:gd name="connsiteY67" fmla="*/ 5271 h 10000"/>
              <a:gd name="connsiteX68" fmla="*/ 2049 w 10000"/>
              <a:gd name="connsiteY68" fmla="*/ 5689 h 10000"/>
              <a:gd name="connsiteX69" fmla="*/ 1847 w 10000"/>
              <a:gd name="connsiteY69" fmla="*/ 6248 h 10000"/>
              <a:gd name="connsiteX70" fmla="*/ 1847 w 10000"/>
              <a:gd name="connsiteY70" fmla="*/ 6667 h 10000"/>
              <a:gd name="connsiteX71" fmla="*/ 1847 w 10000"/>
              <a:gd name="connsiteY71" fmla="*/ 6946 h 10000"/>
              <a:gd name="connsiteX72" fmla="*/ 1847 w 10000"/>
              <a:gd name="connsiteY72" fmla="*/ 7365 h 10000"/>
              <a:gd name="connsiteX73" fmla="*/ 2049 w 10000"/>
              <a:gd name="connsiteY73" fmla="*/ 7644 h 10000"/>
              <a:gd name="connsiteX74" fmla="*/ 2049 w 10000"/>
              <a:gd name="connsiteY74" fmla="*/ 7784 h 10000"/>
              <a:gd name="connsiteX75" fmla="*/ 2256 w 10000"/>
              <a:gd name="connsiteY75" fmla="*/ 8063 h 10000"/>
              <a:gd name="connsiteX76" fmla="*/ 2460 w 10000"/>
              <a:gd name="connsiteY76" fmla="*/ 8202 h 10000"/>
              <a:gd name="connsiteX77" fmla="*/ 2663 w 10000"/>
              <a:gd name="connsiteY77" fmla="*/ 8342 h 10000"/>
              <a:gd name="connsiteX78" fmla="*/ 3458 w 10000"/>
              <a:gd name="connsiteY78" fmla="*/ 8604 h 10000"/>
              <a:gd name="connsiteX79" fmla="*/ 3871 w 10000"/>
              <a:gd name="connsiteY79" fmla="*/ 8743 h 10000"/>
              <a:gd name="connsiteX80" fmla="*/ 4278 w 10000"/>
              <a:gd name="connsiteY80" fmla="*/ 8743 h 10000"/>
              <a:gd name="connsiteX81" fmla="*/ 4695 w 10000"/>
              <a:gd name="connsiteY81" fmla="*/ 8883 h 10000"/>
              <a:gd name="connsiteX82" fmla="*/ 5307 w 10000"/>
              <a:gd name="connsiteY82" fmla="*/ 8883 h 10000"/>
              <a:gd name="connsiteX83" fmla="*/ 5715 w 10000"/>
              <a:gd name="connsiteY83" fmla="*/ 8743 h 10000"/>
              <a:gd name="connsiteX84" fmla="*/ 6333 w 10000"/>
              <a:gd name="connsiteY84" fmla="*/ 8743 h 10000"/>
              <a:gd name="connsiteX85" fmla="*/ 6948 w 10000"/>
              <a:gd name="connsiteY85" fmla="*/ 8604 h 10000"/>
              <a:gd name="connsiteX86" fmla="*/ 7358 w 10000"/>
              <a:gd name="connsiteY86" fmla="*/ 8604 h 10000"/>
              <a:gd name="connsiteX87" fmla="*/ 7767 w 10000"/>
              <a:gd name="connsiteY87" fmla="*/ 8342 h 10000"/>
              <a:gd name="connsiteX88" fmla="*/ 7949 w 10000"/>
              <a:gd name="connsiteY88" fmla="*/ 8202 h 10000"/>
              <a:gd name="connsiteX89" fmla="*/ 8152 w 10000"/>
              <a:gd name="connsiteY89" fmla="*/ 7923 h 10000"/>
              <a:gd name="connsiteX90" fmla="*/ 8357 w 10000"/>
              <a:gd name="connsiteY90" fmla="*/ 7644 h 10000"/>
              <a:gd name="connsiteX91" fmla="*/ 8564 w 10000"/>
              <a:gd name="connsiteY91" fmla="*/ 7086 h 10000"/>
              <a:gd name="connsiteX92" fmla="*/ 8564 w 10000"/>
              <a:gd name="connsiteY92" fmla="*/ 6527 h 10000"/>
              <a:gd name="connsiteX93" fmla="*/ 8769 w 10000"/>
              <a:gd name="connsiteY93" fmla="*/ 6248 h 10000"/>
              <a:gd name="connsiteX94" fmla="*/ 8769 w 10000"/>
              <a:gd name="connsiteY94" fmla="*/ 5969 h 10000"/>
              <a:gd name="connsiteX95" fmla="*/ 8769 w 10000"/>
              <a:gd name="connsiteY95" fmla="*/ 5829 h 10000"/>
              <a:gd name="connsiteX96" fmla="*/ 8975 w 10000"/>
              <a:gd name="connsiteY96" fmla="*/ 5689 h 10000"/>
              <a:gd name="connsiteX97" fmla="*/ 8975 w 10000"/>
              <a:gd name="connsiteY97" fmla="*/ 5550 h 10000"/>
              <a:gd name="connsiteX98" fmla="*/ 8975 w 10000"/>
              <a:gd name="connsiteY98" fmla="*/ 5410 h 10000"/>
              <a:gd name="connsiteX99" fmla="*/ 8975 w 10000"/>
              <a:gd name="connsiteY99" fmla="*/ 5410 h 10000"/>
              <a:gd name="connsiteX100" fmla="*/ 9180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550 h 10000"/>
              <a:gd name="connsiteX103" fmla="*/ 9385 w 10000"/>
              <a:gd name="connsiteY103" fmla="*/ 5689 h 10000"/>
              <a:gd name="connsiteX104" fmla="*/ 9385 w 10000"/>
              <a:gd name="connsiteY104" fmla="*/ 5829 h 10000"/>
              <a:gd name="connsiteX105" fmla="*/ 9385 w 10000"/>
              <a:gd name="connsiteY105" fmla="*/ 6108 h 10000"/>
              <a:gd name="connsiteX106" fmla="*/ 9385 w 10000"/>
              <a:gd name="connsiteY106" fmla="*/ 6387 h 10000"/>
              <a:gd name="connsiteX107" fmla="*/ 9385 w 10000"/>
              <a:gd name="connsiteY107" fmla="*/ 6667 h 10000"/>
              <a:gd name="connsiteX108" fmla="*/ 9587 w 10000"/>
              <a:gd name="connsiteY108" fmla="*/ 7225 h 10000"/>
              <a:gd name="connsiteX109" fmla="*/ 9587 w 10000"/>
              <a:gd name="connsiteY109" fmla="*/ 7644 h 10000"/>
              <a:gd name="connsiteX110" fmla="*/ 9797 w 10000"/>
              <a:gd name="connsiteY110" fmla="*/ 8063 h 10000"/>
              <a:gd name="connsiteX111" fmla="*/ 10000 w 10000"/>
              <a:gd name="connsiteY111" fmla="*/ 8342 h 10000"/>
              <a:gd name="connsiteX112" fmla="*/ 10000 w 10000"/>
              <a:gd name="connsiteY112" fmla="*/ 8604 h 10000"/>
              <a:gd name="connsiteX113" fmla="*/ 10000 w 10000"/>
              <a:gd name="connsiteY113" fmla="*/ 8743 h 10000"/>
              <a:gd name="connsiteX114" fmla="*/ 10000 w 10000"/>
              <a:gd name="connsiteY114" fmla="*/ 8883 h 10000"/>
              <a:gd name="connsiteX115" fmla="*/ 9797 w 10000"/>
              <a:gd name="connsiteY115" fmla="*/ 8883 h 10000"/>
              <a:gd name="connsiteX116" fmla="*/ 9587 w 10000"/>
              <a:gd name="connsiteY116" fmla="*/ 9023 h 10000"/>
              <a:gd name="connsiteX117" fmla="*/ 9385 w 10000"/>
              <a:gd name="connsiteY117" fmla="*/ 9162 h 10000"/>
              <a:gd name="connsiteX118" fmla="*/ 9180 w 10000"/>
              <a:gd name="connsiteY118" fmla="*/ 9302 h 10000"/>
              <a:gd name="connsiteX119" fmla="*/ 8769 w 10000"/>
              <a:gd name="connsiteY119" fmla="*/ 9442 h 10000"/>
              <a:gd name="connsiteX120" fmla="*/ 7949 w 10000"/>
              <a:gd name="connsiteY120" fmla="*/ 9721 h 10000"/>
              <a:gd name="connsiteX121" fmla="*/ 7153 w 10000"/>
              <a:gd name="connsiteY121" fmla="*/ 9860 h 10000"/>
              <a:gd name="connsiteX122" fmla="*/ 6540 w 10000"/>
              <a:gd name="connsiteY122" fmla="*/ 9860 h 10000"/>
              <a:gd name="connsiteX123" fmla="*/ 5715 w 10000"/>
              <a:gd name="connsiteY123" fmla="*/ 10000 h 10000"/>
              <a:gd name="connsiteX124" fmla="*/ 5715 w 10000"/>
              <a:gd name="connsiteY124" fmla="*/ 10000 h 10000"/>
              <a:gd name="connsiteX0" fmla="*/ 5307 w 9592"/>
              <a:gd name="connsiteY0" fmla="*/ 10000 h 10000"/>
              <a:gd name="connsiteX1" fmla="*/ 4694 w 9592"/>
              <a:gd name="connsiteY1" fmla="*/ 10000 h 10000"/>
              <a:gd name="connsiteX2" fmla="*/ 4076 w 9592"/>
              <a:gd name="connsiteY2" fmla="*/ 10000 h 10000"/>
              <a:gd name="connsiteX3" fmla="*/ 3463 w 9592"/>
              <a:gd name="connsiteY3" fmla="*/ 9860 h 10000"/>
              <a:gd name="connsiteX4" fmla="*/ 2849 w 9592"/>
              <a:gd name="connsiteY4" fmla="*/ 9721 h 10000"/>
              <a:gd name="connsiteX5" fmla="*/ 2255 w 9592"/>
              <a:gd name="connsiteY5" fmla="*/ 9581 h 10000"/>
              <a:gd name="connsiteX6" fmla="*/ 1848 w 9592"/>
              <a:gd name="connsiteY6" fmla="*/ 9302 h 10000"/>
              <a:gd name="connsiteX7" fmla="*/ 1439 w 9592"/>
              <a:gd name="connsiteY7" fmla="*/ 9162 h 10000"/>
              <a:gd name="connsiteX8" fmla="*/ 1234 w 9592"/>
              <a:gd name="connsiteY8" fmla="*/ 8743 h 10000"/>
              <a:gd name="connsiteX9" fmla="*/ 821 w 9592"/>
              <a:gd name="connsiteY9" fmla="*/ 8464 h 10000"/>
              <a:gd name="connsiteX10" fmla="*/ 615 w 9592"/>
              <a:gd name="connsiteY10" fmla="*/ 8063 h 10000"/>
              <a:gd name="connsiteX11" fmla="*/ 615 w 9592"/>
              <a:gd name="connsiteY11" fmla="*/ 7644 h 10000"/>
              <a:gd name="connsiteX12" fmla="*/ 412 w 9592"/>
              <a:gd name="connsiteY12" fmla="*/ 7225 h 10000"/>
              <a:gd name="connsiteX13" fmla="*/ 412 w 9592"/>
              <a:gd name="connsiteY13" fmla="*/ 6806 h 10000"/>
              <a:gd name="connsiteX14" fmla="*/ 412 w 9592"/>
              <a:gd name="connsiteY14" fmla="*/ 6387 h 10000"/>
              <a:gd name="connsiteX15" fmla="*/ 615 w 9592"/>
              <a:gd name="connsiteY15" fmla="*/ 5689 h 10000"/>
              <a:gd name="connsiteX16" fmla="*/ 615 w 9592"/>
              <a:gd name="connsiteY16" fmla="*/ 5550 h 10000"/>
              <a:gd name="connsiteX17" fmla="*/ 615 w 9592"/>
              <a:gd name="connsiteY17" fmla="*/ 5271 h 10000"/>
              <a:gd name="connsiteX18" fmla="*/ 821 w 9592"/>
              <a:gd name="connsiteY18" fmla="*/ 5009 h 10000"/>
              <a:gd name="connsiteX19" fmla="*/ 821 w 9592"/>
              <a:gd name="connsiteY19" fmla="*/ 4729 h 10000"/>
              <a:gd name="connsiteX20" fmla="*/ 821 w 9592"/>
              <a:gd name="connsiteY20" fmla="*/ 4450 h 10000"/>
              <a:gd name="connsiteX21" fmla="*/ 1028 w 9592"/>
              <a:gd name="connsiteY21" fmla="*/ 4031 h 10000"/>
              <a:gd name="connsiteX22" fmla="*/ 1028 w 9592"/>
              <a:gd name="connsiteY22" fmla="*/ 3613 h 10000"/>
              <a:gd name="connsiteX23" fmla="*/ 1234 w 9592"/>
              <a:gd name="connsiteY23" fmla="*/ 3194 h 10000"/>
              <a:gd name="connsiteX24" fmla="*/ 1234 w 9592"/>
              <a:gd name="connsiteY24" fmla="*/ 2775 h 10000"/>
              <a:gd name="connsiteX25" fmla="*/ 1234 w 9592"/>
              <a:gd name="connsiteY25" fmla="*/ 2356 h 10000"/>
              <a:gd name="connsiteX26" fmla="*/ 1439 w 9592"/>
              <a:gd name="connsiteY26" fmla="*/ 2077 h 10000"/>
              <a:gd name="connsiteX27" fmla="*/ 1439 w 9592"/>
              <a:gd name="connsiteY27" fmla="*/ 1798 h 10000"/>
              <a:gd name="connsiteX28" fmla="*/ 1439 w 9592"/>
              <a:gd name="connsiteY28" fmla="*/ 1536 h 10000"/>
              <a:gd name="connsiteX29" fmla="*/ 1439 w 9592"/>
              <a:gd name="connsiteY29" fmla="*/ 1396 h 10000"/>
              <a:gd name="connsiteX30" fmla="*/ 1439 w 9592"/>
              <a:gd name="connsiteY30" fmla="*/ 1257 h 10000"/>
              <a:gd name="connsiteX31" fmla="*/ 1439 w 9592"/>
              <a:gd name="connsiteY31" fmla="*/ 1257 h 10000"/>
              <a:gd name="connsiteX32" fmla="*/ 1439 w 9592"/>
              <a:gd name="connsiteY32" fmla="*/ 1257 h 10000"/>
              <a:gd name="connsiteX33" fmla="*/ 1234 w 9592"/>
              <a:gd name="connsiteY33" fmla="*/ 1257 h 10000"/>
              <a:gd name="connsiteX34" fmla="*/ 1028 w 9592"/>
              <a:gd name="connsiteY34" fmla="*/ 1257 h 10000"/>
              <a:gd name="connsiteX35" fmla="*/ 821 w 9592"/>
              <a:gd name="connsiteY35" fmla="*/ 1396 h 10000"/>
              <a:gd name="connsiteX36" fmla="*/ 615 w 9592"/>
              <a:gd name="connsiteY36" fmla="*/ 1396 h 10000"/>
              <a:gd name="connsiteX37" fmla="*/ 0 w 9592"/>
              <a:gd name="connsiteY37" fmla="*/ 838 h 10000"/>
              <a:gd name="connsiteX38" fmla="*/ 615 w 9592"/>
              <a:gd name="connsiteY38" fmla="*/ 698 h 10000"/>
              <a:gd name="connsiteX39" fmla="*/ 1028 w 9592"/>
              <a:gd name="connsiteY39" fmla="*/ 558 h 10000"/>
              <a:gd name="connsiteX40" fmla="*/ 1439 w 9592"/>
              <a:gd name="connsiteY40" fmla="*/ 419 h 10000"/>
              <a:gd name="connsiteX41" fmla="*/ 1641 w 9592"/>
              <a:gd name="connsiteY41" fmla="*/ 279 h 10000"/>
              <a:gd name="connsiteX42" fmla="*/ 1848 w 9592"/>
              <a:gd name="connsiteY42" fmla="*/ 140 h 10000"/>
              <a:gd name="connsiteX43" fmla="*/ 1848 w 9592"/>
              <a:gd name="connsiteY43" fmla="*/ 0 h 10000"/>
              <a:gd name="connsiteX44" fmla="*/ 2052 w 9592"/>
              <a:gd name="connsiteY44" fmla="*/ 0 h 10000"/>
              <a:gd name="connsiteX45" fmla="*/ 2255 w 9592"/>
              <a:gd name="connsiteY45" fmla="*/ 0 h 10000"/>
              <a:gd name="connsiteX46" fmla="*/ 2459 w 9592"/>
              <a:gd name="connsiteY46" fmla="*/ 0 h 10000"/>
              <a:gd name="connsiteX47" fmla="*/ 2643 w 9592"/>
              <a:gd name="connsiteY47" fmla="*/ 140 h 10000"/>
              <a:gd name="connsiteX48" fmla="*/ 2849 w 9592"/>
              <a:gd name="connsiteY48" fmla="*/ 140 h 10000"/>
              <a:gd name="connsiteX49" fmla="*/ 3050 w 9592"/>
              <a:gd name="connsiteY49" fmla="*/ 419 h 10000"/>
              <a:gd name="connsiteX50" fmla="*/ 3255 w 9592"/>
              <a:gd name="connsiteY50" fmla="*/ 558 h 10000"/>
              <a:gd name="connsiteX51" fmla="*/ 3463 w 9592"/>
              <a:gd name="connsiteY51" fmla="*/ 698 h 10000"/>
              <a:gd name="connsiteX52" fmla="*/ 3668 w 9592"/>
              <a:gd name="connsiteY52" fmla="*/ 838 h 10000"/>
              <a:gd name="connsiteX53" fmla="*/ 3668 w 9592"/>
              <a:gd name="connsiteY53" fmla="*/ 977 h 10000"/>
              <a:gd name="connsiteX54" fmla="*/ 3668 w 9592"/>
              <a:gd name="connsiteY54" fmla="*/ 1117 h 10000"/>
              <a:gd name="connsiteX55" fmla="*/ 3463 w 9592"/>
              <a:gd name="connsiteY55" fmla="*/ 1117 h 10000"/>
              <a:gd name="connsiteX56" fmla="*/ 3255 w 9592"/>
              <a:gd name="connsiteY56" fmla="*/ 1257 h 10000"/>
              <a:gd name="connsiteX57" fmla="*/ 3255 w 9592"/>
              <a:gd name="connsiteY57" fmla="*/ 1396 h 10000"/>
              <a:gd name="connsiteX58" fmla="*/ 3050 w 9592"/>
              <a:gd name="connsiteY58" fmla="*/ 1536 h 10000"/>
              <a:gd name="connsiteX59" fmla="*/ 2849 w 9592"/>
              <a:gd name="connsiteY59" fmla="*/ 1798 h 10000"/>
              <a:gd name="connsiteX60" fmla="*/ 2643 w 9592"/>
              <a:gd name="connsiteY60" fmla="*/ 2216 h 10000"/>
              <a:gd name="connsiteX61" fmla="*/ 2459 w 9592"/>
              <a:gd name="connsiteY61" fmla="*/ 2635 h 10000"/>
              <a:gd name="connsiteX62" fmla="*/ 2255 w 9592"/>
              <a:gd name="connsiteY62" fmla="*/ 3054 h 10000"/>
              <a:gd name="connsiteX63" fmla="*/ 2052 w 9592"/>
              <a:gd name="connsiteY63" fmla="*/ 3613 h 10000"/>
              <a:gd name="connsiteX64" fmla="*/ 1848 w 9592"/>
              <a:gd name="connsiteY64" fmla="*/ 4171 h 10000"/>
              <a:gd name="connsiteX65" fmla="*/ 1641 w 9592"/>
              <a:gd name="connsiteY65" fmla="*/ 4729 h 10000"/>
              <a:gd name="connsiteX66" fmla="*/ 1641 w 9592"/>
              <a:gd name="connsiteY66" fmla="*/ 5271 h 10000"/>
              <a:gd name="connsiteX67" fmla="*/ 1641 w 9592"/>
              <a:gd name="connsiteY67" fmla="*/ 5689 h 10000"/>
              <a:gd name="connsiteX68" fmla="*/ 1439 w 9592"/>
              <a:gd name="connsiteY68" fmla="*/ 6248 h 10000"/>
              <a:gd name="connsiteX69" fmla="*/ 1439 w 9592"/>
              <a:gd name="connsiteY69" fmla="*/ 6667 h 10000"/>
              <a:gd name="connsiteX70" fmla="*/ 1439 w 9592"/>
              <a:gd name="connsiteY70" fmla="*/ 6946 h 10000"/>
              <a:gd name="connsiteX71" fmla="*/ 1439 w 9592"/>
              <a:gd name="connsiteY71" fmla="*/ 7365 h 10000"/>
              <a:gd name="connsiteX72" fmla="*/ 1641 w 9592"/>
              <a:gd name="connsiteY72" fmla="*/ 7644 h 10000"/>
              <a:gd name="connsiteX73" fmla="*/ 1641 w 9592"/>
              <a:gd name="connsiteY73" fmla="*/ 7784 h 10000"/>
              <a:gd name="connsiteX74" fmla="*/ 1848 w 9592"/>
              <a:gd name="connsiteY74" fmla="*/ 8063 h 10000"/>
              <a:gd name="connsiteX75" fmla="*/ 2052 w 9592"/>
              <a:gd name="connsiteY75" fmla="*/ 8202 h 10000"/>
              <a:gd name="connsiteX76" fmla="*/ 2255 w 9592"/>
              <a:gd name="connsiteY76" fmla="*/ 8342 h 10000"/>
              <a:gd name="connsiteX77" fmla="*/ 3050 w 9592"/>
              <a:gd name="connsiteY77" fmla="*/ 8604 h 10000"/>
              <a:gd name="connsiteX78" fmla="*/ 3463 w 9592"/>
              <a:gd name="connsiteY78" fmla="*/ 8743 h 10000"/>
              <a:gd name="connsiteX79" fmla="*/ 3870 w 9592"/>
              <a:gd name="connsiteY79" fmla="*/ 8743 h 10000"/>
              <a:gd name="connsiteX80" fmla="*/ 4287 w 9592"/>
              <a:gd name="connsiteY80" fmla="*/ 8883 h 10000"/>
              <a:gd name="connsiteX81" fmla="*/ 4899 w 9592"/>
              <a:gd name="connsiteY81" fmla="*/ 8883 h 10000"/>
              <a:gd name="connsiteX82" fmla="*/ 5307 w 9592"/>
              <a:gd name="connsiteY82" fmla="*/ 8743 h 10000"/>
              <a:gd name="connsiteX83" fmla="*/ 5925 w 9592"/>
              <a:gd name="connsiteY83" fmla="*/ 8743 h 10000"/>
              <a:gd name="connsiteX84" fmla="*/ 6540 w 9592"/>
              <a:gd name="connsiteY84" fmla="*/ 8604 h 10000"/>
              <a:gd name="connsiteX85" fmla="*/ 6950 w 9592"/>
              <a:gd name="connsiteY85" fmla="*/ 8604 h 10000"/>
              <a:gd name="connsiteX86" fmla="*/ 7359 w 9592"/>
              <a:gd name="connsiteY86" fmla="*/ 8342 h 10000"/>
              <a:gd name="connsiteX87" fmla="*/ 7541 w 9592"/>
              <a:gd name="connsiteY87" fmla="*/ 8202 h 10000"/>
              <a:gd name="connsiteX88" fmla="*/ 7744 w 9592"/>
              <a:gd name="connsiteY88" fmla="*/ 7923 h 10000"/>
              <a:gd name="connsiteX89" fmla="*/ 7949 w 9592"/>
              <a:gd name="connsiteY89" fmla="*/ 7644 h 10000"/>
              <a:gd name="connsiteX90" fmla="*/ 8156 w 9592"/>
              <a:gd name="connsiteY90" fmla="*/ 7086 h 10000"/>
              <a:gd name="connsiteX91" fmla="*/ 8156 w 9592"/>
              <a:gd name="connsiteY91" fmla="*/ 6527 h 10000"/>
              <a:gd name="connsiteX92" fmla="*/ 8361 w 9592"/>
              <a:gd name="connsiteY92" fmla="*/ 6248 h 10000"/>
              <a:gd name="connsiteX93" fmla="*/ 8361 w 9592"/>
              <a:gd name="connsiteY93" fmla="*/ 5969 h 10000"/>
              <a:gd name="connsiteX94" fmla="*/ 8361 w 9592"/>
              <a:gd name="connsiteY94" fmla="*/ 5829 h 10000"/>
              <a:gd name="connsiteX95" fmla="*/ 8567 w 9592"/>
              <a:gd name="connsiteY95" fmla="*/ 5689 h 10000"/>
              <a:gd name="connsiteX96" fmla="*/ 8567 w 9592"/>
              <a:gd name="connsiteY96" fmla="*/ 5550 h 10000"/>
              <a:gd name="connsiteX97" fmla="*/ 8567 w 9592"/>
              <a:gd name="connsiteY97" fmla="*/ 5410 h 10000"/>
              <a:gd name="connsiteX98" fmla="*/ 8567 w 9592"/>
              <a:gd name="connsiteY98" fmla="*/ 5410 h 10000"/>
              <a:gd name="connsiteX99" fmla="*/ 8772 w 9592"/>
              <a:gd name="connsiteY99" fmla="*/ 5410 h 10000"/>
              <a:gd name="connsiteX100" fmla="*/ 8772 w 9592"/>
              <a:gd name="connsiteY100" fmla="*/ 5410 h 10000"/>
              <a:gd name="connsiteX101" fmla="*/ 8772 w 9592"/>
              <a:gd name="connsiteY101" fmla="*/ 5550 h 10000"/>
              <a:gd name="connsiteX102" fmla="*/ 8977 w 9592"/>
              <a:gd name="connsiteY102" fmla="*/ 5689 h 10000"/>
              <a:gd name="connsiteX103" fmla="*/ 8977 w 9592"/>
              <a:gd name="connsiteY103" fmla="*/ 5829 h 10000"/>
              <a:gd name="connsiteX104" fmla="*/ 8977 w 9592"/>
              <a:gd name="connsiteY104" fmla="*/ 6108 h 10000"/>
              <a:gd name="connsiteX105" fmla="*/ 8977 w 9592"/>
              <a:gd name="connsiteY105" fmla="*/ 6387 h 10000"/>
              <a:gd name="connsiteX106" fmla="*/ 8977 w 9592"/>
              <a:gd name="connsiteY106" fmla="*/ 6667 h 10000"/>
              <a:gd name="connsiteX107" fmla="*/ 9179 w 9592"/>
              <a:gd name="connsiteY107" fmla="*/ 7225 h 10000"/>
              <a:gd name="connsiteX108" fmla="*/ 9179 w 9592"/>
              <a:gd name="connsiteY108" fmla="*/ 7644 h 10000"/>
              <a:gd name="connsiteX109" fmla="*/ 9389 w 9592"/>
              <a:gd name="connsiteY109" fmla="*/ 8063 h 10000"/>
              <a:gd name="connsiteX110" fmla="*/ 9592 w 9592"/>
              <a:gd name="connsiteY110" fmla="*/ 8342 h 10000"/>
              <a:gd name="connsiteX111" fmla="*/ 9592 w 9592"/>
              <a:gd name="connsiteY111" fmla="*/ 8604 h 10000"/>
              <a:gd name="connsiteX112" fmla="*/ 9592 w 9592"/>
              <a:gd name="connsiteY112" fmla="*/ 8743 h 10000"/>
              <a:gd name="connsiteX113" fmla="*/ 9592 w 9592"/>
              <a:gd name="connsiteY113" fmla="*/ 8883 h 10000"/>
              <a:gd name="connsiteX114" fmla="*/ 9389 w 9592"/>
              <a:gd name="connsiteY114" fmla="*/ 8883 h 10000"/>
              <a:gd name="connsiteX115" fmla="*/ 9179 w 9592"/>
              <a:gd name="connsiteY115" fmla="*/ 9023 h 10000"/>
              <a:gd name="connsiteX116" fmla="*/ 8977 w 9592"/>
              <a:gd name="connsiteY116" fmla="*/ 9162 h 10000"/>
              <a:gd name="connsiteX117" fmla="*/ 8772 w 9592"/>
              <a:gd name="connsiteY117" fmla="*/ 9302 h 10000"/>
              <a:gd name="connsiteX118" fmla="*/ 8361 w 9592"/>
              <a:gd name="connsiteY118" fmla="*/ 9442 h 10000"/>
              <a:gd name="connsiteX119" fmla="*/ 7541 w 9592"/>
              <a:gd name="connsiteY119" fmla="*/ 9721 h 10000"/>
              <a:gd name="connsiteX120" fmla="*/ 6745 w 9592"/>
              <a:gd name="connsiteY120" fmla="*/ 9860 h 10000"/>
              <a:gd name="connsiteX121" fmla="*/ 6132 w 9592"/>
              <a:gd name="connsiteY121" fmla="*/ 9860 h 10000"/>
              <a:gd name="connsiteX122" fmla="*/ 5307 w 9592"/>
              <a:gd name="connsiteY122" fmla="*/ 10000 h 10000"/>
              <a:gd name="connsiteX123" fmla="*/ 5307 w 9592"/>
              <a:gd name="connsiteY123" fmla="*/ 10000 h 10000"/>
              <a:gd name="connsiteX0" fmla="*/ 5103 w 9570"/>
              <a:gd name="connsiteY0" fmla="*/ 10000 h 10000"/>
              <a:gd name="connsiteX1" fmla="*/ 4464 w 9570"/>
              <a:gd name="connsiteY1" fmla="*/ 10000 h 10000"/>
              <a:gd name="connsiteX2" fmla="*/ 3819 w 9570"/>
              <a:gd name="connsiteY2" fmla="*/ 10000 h 10000"/>
              <a:gd name="connsiteX3" fmla="*/ 3180 w 9570"/>
              <a:gd name="connsiteY3" fmla="*/ 9860 h 10000"/>
              <a:gd name="connsiteX4" fmla="*/ 2540 w 9570"/>
              <a:gd name="connsiteY4" fmla="*/ 9721 h 10000"/>
              <a:gd name="connsiteX5" fmla="*/ 1921 w 9570"/>
              <a:gd name="connsiteY5" fmla="*/ 9581 h 10000"/>
              <a:gd name="connsiteX6" fmla="*/ 1497 w 9570"/>
              <a:gd name="connsiteY6" fmla="*/ 9302 h 10000"/>
              <a:gd name="connsiteX7" fmla="*/ 1070 w 9570"/>
              <a:gd name="connsiteY7" fmla="*/ 9162 h 10000"/>
              <a:gd name="connsiteX8" fmla="*/ 856 w 9570"/>
              <a:gd name="connsiteY8" fmla="*/ 8743 h 10000"/>
              <a:gd name="connsiteX9" fmla="*/ 426 w 9570"/>
              <a:gd name="connsiteY9" fmla="*/ 8464 h 10000"/>
              <a:gd name="connsiteX10" fmla="*/ 211 w 9570"/>
              <a:gd name="connsiteY10" fmla="*/ 8063 h 10000"/>
              <a:gd name="connsiteX11" fmla="*/ 211 w 9570"/>
              <a:gd name="connsiteY11" fmla="*/ 7644 h 10000"/>
              <a:gd name="connsiteX12" fmla="*/ 0 w 9570"/>
              <a:gd name="connsiteY12" fmla="*/ 7225 h 10000"/>
              <a:gd name="connsiteX13" fmla="*/ 0 w 9570"/>
              <a:gd name="connsiteY13" fmla="*/ 6806 h 10000"/>
              <a:gd name="connsiteX14" fmla="*/ 0 w 9570"/>
              <a:gd name="connsiteY14" fmla="*/ 6387 h 10000"/>
              <a:gd name="connsiteX15" fmla="*/ 211 w 9570"/>
              <a:gd name="connsiteY15" fmla="*/ 5689 h 10000"/>
              <a:gd name="connsiteX16" fmla="*/ 211 w 9570"/>
              <a:gd name="connsiteY16" fmla="*/ 5550 h 10000"/>
              <a:gd name="connsiteX17" fmla="*/ 211 w 9570"/>
              <a:gd name="connsiteY17" fmla="*/ 5271 h 10000"/>
              <a:gd name="connsiteX18" fmla="*/ 426 w 9570"/>
              <a:gd name="connsiteY18" fmla="*/ 5009 h 10000"/>
              <a:gd name="connsiteX19" fmla="*/ 426 w 9570"/>
              <a:gd name="connsiteY19" fmla="*/ 4729 h 10000"/>
              <a:gd name="connsiteX20" fmla="*/ 426 w 9570"/>
              <a:gd name="connsiteY20" fmla="*/ 4450 h 10000"/>
              <a:gd name="connsiteX21" fmla="*/ 642 w 9570"/>
              <a:gd name="connsiteY21" fmla="*/ 4031 h 10000"/>
              <a:gd name="connsiteX22" fmla="*/ 642 w 9570"/>
              <a:gd name="connsiteY22" fmla="*/ 3613 h 10000"/>
              <a:gd name="connsiteX23" fmla="*/ 856 w 9570"/>
              <a:gd name="connsiteY23" fmla="*/ 3194 h 10000"/>
              <a:gd name="connsiteX24" fmla="*/ 856 w 9570"/>
              <a:gd name="connsiteY24" fmla="*/ 2775 h 10000"/>
              <a:gd name="connsiteX25" fmla="*/ 856 w 9570"/>
              <a:gd name="connsiteY25" fmla="*/ 2356 h 10000"/>
              <a:gd name="connsiteX26" fmla="*/ 1070 w 9570"/>
              <a:gd name="connsiteY26" fmla="*/ 2077 h 10000"/>
              <a:gd name="connsiteX27" fmla="*/ 1070 w 9570"/>
              <a:gd name="connsiteY27" fmla="*/ 1798 h 10000"/>
              <a:gd name="connsiteX28" fmla="*/ 1070 w 9570"/>
              <a:gd name="connsiteY28" fmla="*/ 1536 h 10000"/>
              <a:gd name="connsiteX29" fmla="*/ 1070 w 9570"/>
              <a:gd name="connsiteY29" fmla="*/ 1396 h 10000"/>
              <a:gd name="connsiteX30" fmla="*/ 1070 w 9570"/>
              <a:gd name="connsiteY30" fmla="*/ 1257 h 10000"/>
              <a:gd name="connsiteX31" fmla="*/ 1070 w 9570"/>
              <a:gd name="connsiteY31" fmla="*/ 1257 h 10000"/>
              <a:gd name="connsiteX32" fmla="*/ 1070 w 9570"/>
              <a:gd name="connsiteY32" fmla="*/ 1257 h 10000"/>
              <a:gd name="connsiteX33" fmla="*/ 856 w 9570"/>
              <a:gd name="connsiteY33" fmla="*/ 1257 h 10000"/>
              <a:gd name="connsiteX34" fmla="*/ 642 w 9570"/>
              <a:gd name="connsiteY34" fmla="*/ 1257 h 10000"/>
              <a:gd name="connsiteX35" fmla="*/ 426 w 9570"/>
              <a:gd name="connsiteY35" fmla="*/ 1396 h 10000"/>
              <a:gd name="connsiteX36" fmla="*/ 211 w 9570"/>
              <a:gd name="connsiteY36" fmla="*/ 1396 h 10000"/>
              <a:gd name="connsiteX37" fmla="*/ 211 w 9570"/>
              <a:gd name="connsiteY37" fmla="*/ 698 h 10000"/>
              <a:gd name="connsiteX38" fmla="*/ 642 w 9570"/>
              <a:gd name="connsiteY38" fmla="*/ 558 h 10000"/>
              <a:gd name="connsiteX39" fmla="*/ 1070 w 9570"/>
              <a:gd name="connsiteY39" fmla="*/ 419 h 10000"/>
              <a:gd name="connsiteX40" fmla="*/ 1281 w 9570"/>
              <a:gd name="connsiteY40" fmla="*/ 279 h 10000"/>
              <a:gd name="connsiteX41" fmla="*/ 1497 w 9570"/>
              <a:gd name="connsiteY41" fmla="*/ 140 h 10000"/>
              <a:gd name="connsiteX42" fmla="*/ 1497 w 9570"/>
              <a:gd name="connsiteY42" fmla="*/ 0 h 10000"/>
              <a:gd name="connsiteX43" fmla="*/ 1709 w 9570"/>
              <a:gd name="connsiteY43" fmla="*/ 0 h 10000"/>
              <a:gd name="connsiteX44" fmla="*/ 1921 w 9570"/>
              <a:gd name="connsiteY44" fmla="*/ 0 h 10000"/>
              <a:gd name="connsiteX45" fmla="*/ 2134 w 9570"/>
              <a:gd name="connsiteY45" fmla="*/ 0 h 10000"/>
              <a:gd name="connsiteX46" fmla="*/ 2325 w 9570"/>
              <a:gd name="connsiteY46" fmla="*/ 140 h 10000"/>
              <a:gd name="connsiteX47" fmla="*/ 2540 w 9570"/>
              <a:gd name="connsiteY47" fmla="*/ 140 h 10000"/>
              <a:gd name="connsiteX48" fmla="*/ 2750 w 9570"/>
              <a:gd name="connsiteY48" fmla="*/ 419 h 10000"/>
              <a:gd name="connsiteX49" fmla="*/ 2963 w 9570"/>
              <a:gd name="connsiteY49" fmla="*/ 558 h 10000"/>
              <a:gd name="connsiteX50" fmla="*/ 3180 w 9570"/>
              <a:gd name="connsiteY50" fmla="*/ 698 h 10000"/>
              <a:gd name="connsiteX51" fmla="*/ 3394 w 9570"/>
              <a:gd name="connsiteY51" fmla="*/ 838 h 10000"/>
              <a:gd name="connsiteX52" fmla="*/ 3394 w 9570"/>
              <a:gd name="connsiteY52" fmla="*/ 977 h 10000"/>
              <a:gd name="connsiteX53" fmla="*/ 3394 w 9570"/>
              <a:gd name="connsiteY53" fmla="*/ 1117 h 10000"/>
              <a:gd name="connsiteX54" fmla="*/ 3180 w 9570"/>
              <a:gd name="connsiteY54" fmla="*/ 1117 h 10000"/>
              <a:gd name="connsiteX55" fmla="*/ 2963 w 9570"/>
              <a:gd name="connsiteY55" fmla="*/ 1257 h 10000"/>
              <a:gd name="connsiteX56" fmla="*/ 2963 w 9570"/>
              <a:gd name="connsiteY56" fmla="*/ 1396 h 10000"/>
              <a:gd name="connsiteX57" fmla="*/ 2750 w 9570"/>
              <a:gd name="connsiteY57" fmla="*/ 1536 h 10000"/>
              <a:gd name="connsiteX58" fmla="*/ 2540 w 9570"/>
              <a:gd name="connsiteY58" fmla="*/ 1798 h 10000"/>
              <a:gd name="connsiteX59" fmla="*/ 2325 w 9570"/>
              <a:gd name="connsiteY59" fmla="*/ 2216 h 10000"/>
              <a:gd name="connsiteX60" fmla="*/ 2134 w 9570"/>
              <a:gd name="connsiteY60" fmla="*/ 2635 h 10000"/>
              <a:gd name="connsiteX61" fmla="*/ 1921 w 9570"/>
              <a:gd name="connsiteY61" fmla="*/ 3054 h 10000"/>
              <a:gd name="connsiteX62" fmla="*/ 1709 w 9570"/>
              <a:gd name="connsiteY62" fmla="*/ 3613 h 10000"/>
              <a:gd name="connsiteX63" fmla="*/ 1497 w 9570"/>
              <a:gd name="connsiteY63" fmla="*/ 4171 h 10000"/>
              <a:gd name="connsiteX64" fmla="*/ 1281 w 9570"/>
              <a:gd name="connsiteY64" fmla="*/ 4729 h 10000"/>
              <a:gd name="connsiteX65" fmla="*/ 1281 w 9570"/>
              <a:gd name="connsiteY65" fmla="*/ 5271 h 10000"/>
              <a:gd name="connsiteX66" fmla="*/ 1281 w 9570"/>
              <a:gd name="connsiteY66" fmla="*/ 5689 h 10000"/>
              <a:gd name="connsiteX67" fmla="*/ 1070 w 9570"/>
              <a:gd name="connsiteY67" fmla="*/ 6248 h 10000"/>
              <a:gd name="connsiteX68" fmla="*/ 1070 w 9570"/>
              <a:gd name="connsiteY68" fmla="*/ 6667 h 10000"/>
              <a:gd name="connsiteX69" fmla="*/ 1070 w 9570"/>
              <a:gd name="connsiteY69" fmla="*/ 6946 h 10000"/>
              <a:gd name="connsiteX70" fmla="*/ 1070 w 9570"/>
              <a:gd name="connsiteY70" fmla="*/ 7365 h 10000"/>
              <a:gd name="connsiteX71" fmla="*/ 1281 w 9570"/>
              <a:gd name="connsiteY71" fmla="*/ 7644 h 10000"/>
              <a:gd name="connsiteX72" fmla="*/ 1281 w 9570"/>
              <a:gd name="connsiteY72" fmla="*/ 7784 h 10000"/>
              <a:gd name="connsiteX73" fmla="*/ 1497 w 9570"/>
              <a:gd name="connsiteY73" fmla="*/ 8063 h 10000"/>
              <a:gd name="connsiteX74" fmla="*/ 1709 w 9570"/>
              <a:gd name="connsiteY74" fmla="*/ 8202 h 10000"/>
              <a:gd name="connsiteX75" fmla="*/ 1921 w 9570"/>
              <a:gd name="connsiteY75" fmla="*/ 8342 h 10000"/>
              <a:gd name="connsiteX76" fmla="*/ 2750 w 9570"/>
              <a:gd name="connsiteY76" fmla="*/ 8604 h 10000"/>
              <a:gd name="connsiteX77" fmla="*/ 3180 w 9570"/>
              <a:gd name="connsiteY77" fmla="*/ 8743 h 10000"/>
              <a:gd name="connsiteX78" fmla="*/ 3605 w 9570"/>
              <a:gd name="connsiteY78" fmla="*/ 8743 h 10000"/>
              <a:gd name="connsiteX79" fmla="*/ 4039 w 9570"/>
              <a:gd name="connsiteY79" fmla="*/ 8883 h 10000"/>
              <a:gd name="connsiteX80" fmla="*/ 4677 w 9570"/>
              <a:gd name="connsiteY80" fmla="*/ 8883 h 10000"/>
              <a:gd name="connsiteX81" fmla="*/ 5103 w 9570"/>
              <a:gd name="connsiteY81" fmla="*/ 8743 h 10000"/>
              <a:gd name="connsiteX82" fmla="*/ 5747 w 9570"/>
              <a:gd name="connsiteY82" fmla="*/ 8743 h 10000"/>
              <a:gd name="connsiteX83" fmla="*/ 6388 w 9570"/>
              <a:gd name="connsiteY83" fmla="*/ 8604 h 10000"/>
              <a:gd name="connsiteX84" fmla="*/ 6816 w 9570"/>
              <a:gd name="connsiteY84" fmla="*/ 8604 h 10000"/>
              <a:gd name="connsiteX85" fmla="*/ 7242 w 9570"/>
              <a:gd name="connsiteY85" fmla="*/ 8342 h 10000"/>
              <a:gd name="connsiteX86" fmla="*/ 7432 w 9570"/>
              <a:gd name="connsiteY86" fmla="*/ 8202 h 10000"/>
              <a:gd name="connsiteX87" fmla="*/ 7643 w 9570"/>
              <a:gd name="connsiteY87" fmla="*/ 7923 h 10000"/>
              <a:gd name="connsiteX88" fmla="*/ 7857 w 9570"/>
              <a:gd name="connsiteY88" fmla="*/ 7644 h 10000"/>
              <a:gd name="connsiteX89" fmla="*/ 8073 w 9570"/>
              <a:gd name="connsiteY89" fmla="*/ 7086 h 10000"/>
              <a:gd name="connsiteX90" fmla="*/ 8073 w 9570"/>
              <a:gd name="connsiteY90" fmla="*/ 6527 h 10000"/>
              <a:gd name="connsiteX91" fmla="*/ 8287 w 9570"/>
              <a:gd name="connsiteY91" fmla="*/ 6248 h 10000"/>
              <a:gd name="connsiteX92" fmla="*/ 8287 w 9570"/>
              <a:gd name="connsiteY92" fmla="*/ 5969 h 10000"/>
              <a:gd name="connsiteX93" fmla="*/ 8287 w 9570"/>
              <a:gd name="connsiteY93" fmla="*/ 5829 h 10000"/>
              <a:gd name="connsiteX94" fmla="*/ 8501 w 9570"/>
              <a:gd name="connsiteY94" fmla="*/ 5689 h 10000"/>
              <a:gd name="connsiteX95" fmla="*/ 8501 w 9570"/>
              <a:gd name="connsiteY95" fmla="*/ 5550 h 10000"/>
              <a:gd name="connsiteX96" fmla="*/ 8501 w 9570"/>
              <a:gd name="connsiteY96" fmla="*/ 5410 h 10000"/>
              <a:gd name="connsiteX97" fmla="*/ 8501 w 9570"/>
              <a:gd name="connsiteY97" fmla="*/ 5410 h 10000"/>
              <a:gd name="connsiteX98" fmla="*/ 8715 w 9570"/>
              <a:gd name="connsiteY98" fmla="*/ 5410 h 10000"/>
              <a:gd name="connsiteX99" fmla="*/ 8715 w 9570"/>
              <a:gd name="connsiteY99" fmla="*/ 5410 h 10000"/>
              <a:gd name="connsiteX100" fmla="*/ 8715 w 9570"/>
              <a:gd name="connsiteY100" fmla="*/ 5550 h 10000"/>
              <a:gd name="connsiteX101" fmla="*/ 8929 w 9570"/>
              <a:gd name="connsiteY101" fmla="*/ 5689 h 10000"/>
              <a:gd name="connsiteX102" fmla="*/ 8929 w 9570"/>
              <a:gd name="connsiteY102" fmla="*/ 5829 h 10000"/>
              <a:gd name="connsiteX103" fmla="*/ 8929 w 9570"/>
              <a:gd name="connsiteY103" fmla="*/ 6108 h 10000"/>
              <a:gd name="connsiteX104" fmla="*/ 8929 w 9570"/>
              <a:gd name="connsiteY104" fmla="*/ 6387 h 10000"/>
              <a:gd name="connsiteX105" fmla="*/ 8929 w 9570"/>
              <a:gd name="connsiteY105" fmla="*/ 6667 h 10000"/>
              <a:gd name="connsiteX106" fmla="*/ 9139 w 9570"/>
              <a:gd name="connsiteY106" fmla="*/ 7225 h 10000"/>
              <a:gd name="connsiteX107" fmla="*/ 9139 w 9570"/>
              <a:gd name="connsiteY107" fmla="*/ 7644 h 10000"/>
              <a:gd name="connsiteX108" fmla="*/ 9358 w 9570"/>
              <a:gd name="connsiteY108" fmla="*/ 8063 h 10000"/>
              <a:gd name="connsiteX109" fmla="*/ 9570 w 9570"/>
              <a:gd name="connsiteY109" fmla="*/ 8342 h 10000"/>
              <a:gd name="connsiteX110" fmla="*/ 9570 w 9570"/>
              <a:gd name="connsiteY110" fmla="*/ 8604 h 10000"/>
              <a:gd name="connsiteX111" fmla="*/ 9570 w 9570"/>
              <a:gd name="connsiteY111" fmla="*/ 8743 h 10000"/>
              <a:gd name="connsiteX112" fmla="*/ 9570 w 9570"/>
              <a:gd name="connsiteY112" fmla="*/ 8883 h 10000"/>
              <a:gd name="connsiteX113" fmla="*/ 9358 w 9570"/>
              <a:gd name="connsiteY113" fmla="*/ 8883 h 10000"/>
              <a:gd name="connsiteX114" fmla="*/ 9139 w 9570"/>
              <a:gd name="connsiteY114" fmla="*/ 9023 h 10000"/>
              <a:gd name="connsiteX115" fmla="*/ 8929 w 9570"/>
              <a:gd name="connsiteY115" fmla="*/ 9162 h 10000"/>
              <a:gd name="connsiteX116" fmla="*/ 8715 w 9570"/>
              <a:gd name="connsiteY116" fmla="*/ 9302 h 10000"/>
              <a:gd name="connsiteX117" fmla="*/ 8287 w 9570"/>
              <a:gd name="connsiteY117" fmla="*/ 9442 h 10000"/>
              <a:gd name="connsiteX118" fmla="*/ 7432 w 9570"/>
              <a:gd name="connsiteY118" fmla="*/ 9721 h 10000"/>
              <a:gd name="connsiteX119" fmla="*/ 6602 w 9570"/>
              <a:gd name="connsiteY119" fmla="*/ 9860 h 10000"/>
              <a:gd name="connsiteX120" fmla="*/ 5963 w 9570"/>
              <a:gd name="connsiteY120" fmla="*/ 9860 h 10000"/>
              <a:gd name="connsiteX121" fmla="*/ 5103 w 9570"/>
              <a:gd name="connsiteY121" fmla="*/ 10000 h 10000"/>
              <a:gd name="connsiteX122" fmla="*/ 5103 w 9570"/>
              <a:gd name="connsiteY12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220 w 10000"/>
              <a:gd name="connsiteY36" fmla="*/ 698 h 10000"/>
              <a:gd name="connsiteX37" fmla="*/ 671 w 10000"/>
              <a:gd name="connsiteY37" fmla="*/ 558 h 10000"/>
              <a:gd name="connsiteX38" fmla="*/ 1118 w 10000"/>
              <a:gd name="connsiteY38" fmla="*/ 419 h 10000"/>
              <a:gd name="connsiteX39" fmla="*/ 1339 w 10000"/>
              <a:gd name="connsiteY39" fmla="*/ 279 h 10000"/>
              <a:gd name="connsiteX40" fmla="*/ 1564 w 10000"/>
              <a:gd name="connsiteY40" fmla="*/ 140 h 10000"/>
              <a:gd name="connsiteX41" fmla="*/ 1564 w 10000"/>
              <a:gd name="connsiteY41" fmla="*/ 0 h 10000"/>
              <a:gd name="connsiteX42" fmla="*/ 1786 w 10000"/>
              <a:gd name="connsiteY42" fmla="*/ 0 h 10000"/>
              <a:gd name="connsiteX43" fmla="*/ 2007 w 10000"/>
              <a:gd name="connsiteY43" fmla="*/ 0 h 10000"/>
              <a:gd name="connsiteX44" fmla="*/ 2230 w 10000"/>
              <a:gd name="connsiteY44" fmla="*/ 0 h 10000"/>
              <a:gd name="connsiteX45" fmla="*/ 2429 w 10000"/>
              <a:gd name="connsiteY45" fmla="*/ 140 h 10000"/>
              <a:gd name="connsiteX46" fmla="*/ 2654 w 10000"/>
              <a:gd name="connsiteY46" fmla="*/ 140 h 10000"/>
              <a:gd name="connsiteX47" fmla="*/ 2874 w 10000"/>
              <a:gd name="connsiteY47" fmla="*/ 419 h 10000"/>
              <a:gd name="connsiteX48" fmla="*/ 3096 w 10000"/>
              <a:gd name="connsiteY48" fmla="*/ 558 h 10000"/>
              <a:gd name="connsiteX49" fmla="*/ 3323 w 10000"/>
              <a:gd name="connsiteY49" fmla="*/ 698 h 10000"/>
              <a:gd name="connsiteX50" fmla="*/ 3546 w 10000"/>
              <a:gd name="connsiteY50" fmla="*/ 838 h 10000"/>
              <a:gd name="connsiteX51" fmla="*/ 3546 w 10000"/>
              <a:gd name="connsiteY51" fmla="*/ 977 h 10000"/>
              <a:gd name="connsiteX52" fmla="*/ 3546 w 10000"/>
              <a:gd name="connsiteY52" fmla="*/ 1117 h 10000"/>
              <a:gd name="connsiteX53" fmla="*/ 3323 w 10000"/>
              <a:gd name="connsiteY53" fmla="*/ 1117 h 10000"/>
              <a:gd name="connsiteX54" fmla="*/ 3096 w 10000"/>
              <a:gd name="connsiteY54" fmla="*/ 1257 h 10000"/>
              <a:gd name="connsiteX55" fmla="*/ 3096 w 10000"/>
              <a:gd name="connsiteY55" fmla="*/ 1396 h 10000"/>
              <a:gd name="connsiteX56" fmla="*/ 2874 w 10000"/>
              <a:gd name="connsiteY56" fmla="*/ 1536 h 10000"/>
              <a:gd name="connsiteX57" fmla="*/ 2654 w 10000"/>
              <a:gd name="connsiteY57" fmla="*/ 1798 h 10000"/>
              <a:gd name="connsiteX58" fmla="*/ 2429 w 10000"/>
              <a:gd name="connsiteY58" fmla="*/ 2216 h 10000"/>
              <a:gd name="connsiteX59" fmla="*/ 2230 w 10000"/>
              <a:gd name="connsiteY59" fmla="*/ 2635 h 10000"/>
              <a:gd name="connsiteX60" fmla="*/ 2007 w 10000"/>
              <a:gd name="connsiteY60" fmla="*/ 3054 h 10000"/>
              <a:gd name="connsiteX61" fmla="*/ 1786 w 10000"/>
              <a:gd name="connsiteY61" fmla="*/ 3613 h 10000"/>
              <a:gd name="connsiteX62" fmla="*/ 1564 w 10000"/>
              <a:gd name="connsiteY62" fmla="*/ 4171 h 10000"/>
              <a:gd name="connsiteX63" fmla="*/ 1339 w 10000"/>
              <a:gd name="connsiteY63" fmla="*/ 4729 h 10000"/>
              <a:gd name="connsiteX64" fmla="*/ 1339 w 10000"/>
              <a:gd name="connsiteY64" fmla="*/ 5271 h 10000"/>
              <a:gd name="connsiteX65" fmla="*/ 1339 w 10000"/>
              <a:gd name="connsiteY65" fmla="*/ 5689 h 10000"/>
              <a:gd name="connsiteX66" fmla="*/ 1118 w 10000"/>
              <a:gd name="connsiteY66" fmla="*/ 6248 h 10000"/>
              <a:gd name="connsiteX67" fmla="*/ 1118 w 10000"/>
              <a:gd name="connsiteY67" fmla="*/ 6667 h 10000"/>
              <a:gd name="connsiteX68" fmla="*/ 1118 w 10000"/>
              <a:gd name="connsiteY68" fmla="*/ 6946 h 10000"/>
              <a:gd name="connsiteX69" fmla="*/ 1118 w 10000"/>
              <a:gd name="connsiteY69" fmla="*/ 7365 h 10000"/>
              <a:gd name="connsiteX70" fmla="*/ 1339 w 10000"/>
              <a:gd name="connsiteY70" fmla="*/ 7644 h 10000"/>
              <a:gd name="connsiteX71" fmla="*/ 1339 w 10000"/>
              <a:gd name="connsiteY71" fmla="*/ 7784 h 10000"/>
              <a:gd name="connsiteX72" fmla="*/ 1564 w 10000"/>
              <a:gd name="connsiteY72" fmla="*/ 8063 h 10000"/>
              <a:gd name="connsiteX73" fmla="*/ 1786 w 10000"/>
              <a:gd name="connsiteY73" fmla="*/ 8202 h 10000"/>
              <a:gd name="connsiteX74" fmla="*/ 2007 w 10000"/>
              <a:gd name="connsiteY74" fmla="*/ 8342 h 10000"/>
              <a:gd name="connsiteX75" fmla="*/ 2874 w 10000"/>
              <a:gd name="connsiteY75" fmla="*/ 8604 h 10000"/>
              <a:gd name="connsiteX76" fmla="*/ 3323 w 10000"/>
              <a:gd name="connsiteY76" fmla="*/ 8743 h 10000"/>
              <a:gd name="connsiteX77" fmla="*/ 3767 w 10000"/>
              <a:gd name="connsiteY77" fmla="*/ 8743 h 10000"/>
              <a:gd name="connsiteX78" fmla="*/ 4220 w 10000"/>
              <a:gd name="connsiteY78" fmla="*/ 8883 h 10000"/>
              <a:gd name="connsiteX79" fmla="*/ 4887 w 10000"/>
              <a:gd name="connsiteY79" fmla="*/ 8883 h 10000"/>
              <a:gd name="connsiteX80" fmla="*/ 5332 w 10000"/>
              <a:gd name="connsiteY80" fmla="*/ 8743 h 10000"/>
              <a:gd name="connsiteX81" fmla="*/ 6005 w 10000"/>
              <a:gd name="connsiteY81" fmla="*/ 8743 h 10000"/>
              <a:gd name="connsiteX82" fmla="*/ 6675 w 10000"/>
              <a:gd name="connsiteY82" fmla="*/ 8604 h 10000"/>
              <a:gd name="connsiteX83" fmla="*/ 7122 w 10000"/>
              <a:gd name="connsiteY83" fmla="*/ 8604 h 10000"/>
              <a:gd name="connsiteX84" fmla="*/ 7567 w 10000"/>
              <a:gd name="connsiteY84" fmla="*/ 8342 h 10000"/>
              <a:gd name="connsiteX85" fmla="*/ 7766 w 10000"/>
              <a:gd name="connsiteY85" fmla="*/ 8202 h 10000"/>
              <a:gd name="connsiteX86" fmla="*/ 7986 w 10000"/>
              <a:gd name="connsiteY86" fmla="*/ 7923 h 10000"/>
              <a:gd name="connsiteX87" fmla="*/ 8210 w 10000"/>
              <a:gd name="connsiteY87" fmla="*/ 7644 h 10000"/>
              <a:gd name="connsiteX88" fmla="*/ 8436 w 10000"/>
              <a:gd name="connsiteY88" fmla="*/ 7086 h 10000"/>
              <a:gd name="connsiteX89" fmla="*/ 8436 w 10000"/>
              <a:gd name="connsiteY89" fmla="*/ 6527 h 10000"/>
              <a:gd name="connsiteX90" fmla="*/ 8659 w 10000"/>
              <a:gd name="connsiteY90" fmla="*/ 6248 h 10000"/>
              <a:gd name="connsiteX91" fmla="*/ 8659 w 10000"/>
              <a:gd name="connsiteY91" fmla="*/ 5969 h 10000"/>
              <a:gd name="connsiteX92" fmla="*/ 8659 w 10000"/>
              <a:gd name="connsiteY92" fmla="*/ 5829 h 10000"/>
              <a:gd name="connsiteX93" fmla="*/ 8883 w 10000"/>
              <a:gd name="connsiteY93" fmla="*/ 5689 h 10000"/>
              <a:gd name="connsiteX94" fmla="*/ 8883 w 10000"/>
              <a:gd name="connsiteY94" fmla="*/ 5550 h 10000"/>
              <a:gd name="connsiteX95" fmla="*/ 8883 w 10000"/>
              <a:gd name="connsiteY95" fmla="*/ 5410 h 10000"/>
              <a:gd name="connsiteX96" fmla="*/ 8883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410 h 10000"/>
              <a:gd name="connsiteX99" fmla="*/ 9107 w 10000"/>
              <a:gd name="connsiteY99" fmla="*/ 5550 h 10000"/>
              <a:gd name="connsiteX100" fmla="*/ 9330 w 10000"/>
              <a:gd name="connsiteY100" fmla="*/ 5689 h 10000"/>
              <a:gd name="connsiteX101" fmla="*/ 9330 w 10000"/>
              <a:gd name="connsiteY101" fmla="*/ 5829 h 10000"/>
              <a:gd name="connsiteX102" fmla="*/ 9330 w 10000"/>
              <a:gd name="connsiteY102" fmla="*/ 6108 h 10000"/>
              <a:gd name="connsiteX103" fmla="*/ 9330 w 10000"/>
              <a:gd name="connsiteY103" fmla="*/ 6387 h 10000"/>
              <a:gd name="connsiteX104" fmla="*/ 9330 w 10000"/>
              <a:gd name="connsiteY104" fmla="*/ 6667 h 10000"/>
              <a:gd name="connsiteX105" fmla="*/ 9550 w 10000"/>
              <a:gd name="connsiteY105" fmla="*/ 7225 h 10000"/>
              <a:gd name="connsiteX106" fmla="*/ 9550 w 10000"/>
              <a:gd name="connsiteY106" fmla="*/ 7644 h 10000"/>
              <a:gd name="connsiteX107" fmla="*/ 9778 w 10000"/>
              <a:gd name="connsiteY107" fmla="*/ 8063 h 10000"/>
              <a:gd name="connsiteX108" fmla="*/ 10000 w 10000"/>
              <a:gd name="connsiteY108" fmla="*/ 8342 h 10000"/>
              <a:gd name="connsiteX109" fmla="*/ 10000 w 10000"/>
              <a:gd name="connsiteY109" fmla="*/ 8604 h 10000"/>
              <a:gd name="connsiteX110" fmla="*/ 10000 w 10000"/>
              <a:gd name="connsiteY110" fmla="*/ 8743 h 10000"/>
              <a:gd name="connsiteX111" fmla="*/ 10000 w 10000"/>
              <a:gd name="connsiteY111" fmla="*/ 8883 h 10000"/>
              <a:gd name="connsiteX112" fmla="*/ 9778 w 10000"/>
              <a:gd name="connsiteY112" fmla="*/ 8883 h 10000"/>
              <a:gd name="connsiteX113" fmla="*/ 9550 w 10000"/>
              <a:gd name="connsiteY113" fmla="*/ 9023 h 10000"/>
              <a:gd name="connsiteX114" fmla="*/ 9330 w 10000"/>
              <a:gd name="connsiteY114" fmla="*/ 9162 h 10000"/>
              <a:gd name="connsiteX115" fmla="*/ 9107 w 10000"/>
              <a:gd name="connsiteY115" fmla="*/ 9302 h 10000"/>
              <a:gd name="connsiteX116" fmla="*/ 8659 w 10000"/>
              <a:gd name="connsiteY116" fmla="*/ 9442 h 10000"/>
              <a:gd name="connsiteX117" fmla="*/ 7766 w 10000"/>
              <a:gd name="connsiteY117" fmla="*/ 9721 h 10000"/>
              <a:gd name="connsiteX118" fmla="*/ 6899 w 10000"/>
              <a:gd name="connsiteY118" fmla="*/ 9860 h 10000"/>
              <a:gd name="connsiteX119" fmla="*/ 6231 w 10000"/>
              <a:gd name="connsiteY119" fmla="*/ 9860 h 10000"/>
              <a:gd name="connsiteX120" fmla="*/ 5332 w 10000"/>
              <a:gd name="connsiteY120" fmla="*/ 10000 h 10000"/>
              <a:gd name="connsiteX121" fmla="*/ 5332 w 10000"/>
              <a:gd name="connsiteY12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671 w 10000"/>
              <a:gd name="connsiteY36" fmla="*/ 558 h 10000"/>
              <a:gd name="connsiteX37" fmla="*/ 1118 w 10000"/>
              <a:gd name="connsiteY37" fmla="*/ 419 h 10000"/>
              <a:gd name="connsiteX38" fmla="*/ 1339 w 10000"/>
              <a:gd name="connsiteY38" fmla="*/ 279 h 10000"/>
              <a:gd name="connsiteX39" fmla="*/ 1564 w 10000"/>
              <a:gd name="connsiteY39" fmla="*/ 140 h 10000"/>
              <a:gd name="connsiteX40" fmla="*/ 1564 w 10000"/>
              <a:gd name="connsiteY40" fmla="*/ 0 h 10000"/>
              <a:gd name="connsiteX41" fmla="*/ 1786 w 10000"/>
              <a:gd name="connsiteY41" fmla="*/ 0 h 10000"/>
              <a:gd name="connsiteX42" fmla="*/ 2007 w 10000"/>
              <a:gd name="connsiteY42" fmla="*/ 0 h 10000"/>
              <a:gd name="connsiteX43" fmla="*/ 2230 w 10000"/>
              <a:gd name="connsiteY43" fmla="*/ 0 h 10000"/>
              <a:gd name="connsiteX44" fmla="*/ 2429 w 10000"/>
              <a:gd name="connsiteY44" fmla="*/ 140 h 10000"/>
              <a:gd name="connsiteX45" fmla="*/ 2654 w 10000"/>
              <a:gd name="connsiteY45" fmla="*/ 140 h 10000"/>
              <a:gd name="connsiteX46" fmla="*/ 2874 w 10000"/>
              <a:gd name="connsiteY46" fmla="*/ 419 h 10000"/>
              <a:gd name="connsiteX47" fmla="*/ 3096 w 10000"/>
              <a:gd name="connsiteY47" fmla="*/ 558 h 10000"/>
              <a:gd name="connsiteX48" fmla="*/ 3323 w 10000"/>
              <a:gd name="connsiteY48" fmla="*/ 698 h 10000"/>
              <a:gd name="connsiteX49" fmla="*/ 3546 w 10000"/>
              <a:gd name="connsiteY49" fmla="*/ 838 h 10000"/>
              <a:gd name="connsiteX50" fmla="*/ 3546 w 10000"/>
              <a:gd name="connsiteY50" fmla="*/ 977 h 10000"/>
              <a:gd name="connsiteX51" fmla="*/ 3546 w 10000"/>
              <a:gd name="connsiteY51" fmla="*/ 1117 h 10000"/>
              <a:gd name="connsiteX52" fmla="*/ 3323 w 10000"/>
              <a:gd name="connsiteY52" fmla="*/ 1117 h 10000"/>
              <a:gd name="connsiteX53" fmla="*/ 3096 w 10000"/>
              <a:gd name="connsiteY53" fmla="*/ 1257 h 10000"/>
              <a:gd name="connsiteX54" fmla="*/ 3096 w 10000"/>
              <a:gd name="connsiteY54" fmla="*/ 1396 h 10000"/>
              <a:gd name="connsiteX55" fmla="*/ 2874 w 10000"/>
              <a:gd name="connsiteY55" fmla="*/ 1536 h 10000"/>
              <a:gd name="connsiteX56" fmla="*/ 2654 w 10000"/>
              <a:gd name="connsiteY56" fmla="*/ 1798 h 10000"/>
              <a:gd name="connsiteX57" fmla="*/ 2429 w 10000"/>
              <a:gd name="connsiteY57" fmla="*/ 2216 h 10000"/>
              <a:gd name="connsiteX58" fmla="*/ 2230 w 10000"/>
              <a:gd name="connsiteY58" fmla="*/ 2635 h 10000"/>
              <a:gd name="connsiteX59" fmla="*/ 2007 w 10000"/>
              <a:gd name="connsiteY59" fmla="*/ 3054 h 10000"/>
              <a:gd name="connsiteX60" fmla="*/ 1786 w 10000"/>
              <a:gd name="connsiteY60" fmla="*/ 3613 h 10000"/>
              <a:gd name="connsiteX61" fmla="*/ 1564 w 10000"/>
              <a:gd name="connsiteY61" fmla="*/ 4171 h 10000"/>
              <a:gd name="connsiteX62" fmla="*/ 1339 w 10000"/>
              <a:gd name="connsiteY62" fmla="*/ 4729 h 10000"/>
              <a:gd name="connsiteX63" fmla="*/ 1339 w 10000"/>
              <a:gd name="connsiteY63" fmla="*/ 5271 h 10000"/>
              <a:gd name="connsiteX64" fmla="*/ 1339 w 10000"/>
              <a:gd name="connsiteY64" fmla="*/ 5689 h 10000"/>
              <a:gd name="connsiteX65" fmla="*/ 1118 w 10000"/>
              <a:gd name="connsiteY65" fmla="*/ 6248 h 10000"/>
              <a:gd name="connsiteX66" fmla="*/ 1118 w 10000"/>
              <a:gd name="connsiteY66" fmla="*/ 6667 h 10000"/>
              <a:gd name="connsiteX67" fmla="*/ 1118 w 10000"/>
              <a:gd name="connsiteY67" fmla="*/ 6946 h 10000"/>
              <a:gd name="connsiteX68" fmla="*/ 1118 w 10000"/>
              <a:gd name="connsiteY68" fmla="*/ 7365 h 10000"/>
              <a:gd name="connsiteX69" fmla="*/ 1339 w 10000"/>
              <a:gd name="connsiteY69" fmla="*/ 7644 h 10000"/>
              <a:gd name="connsiteX70" fmla="*/ 1339 w 10000"/>
              <a:gd name="connsiteY70" fmla="*/ 7784 h 10000"/>
              <a:gd name="connsiteX71" fmla="*/ 1564 w 10000"/>
              <a:gd name="connsiteY71" fmla="*/ 8063 h 10000"/>
              <a:gd name="connsiteX72" fmla="*/ 1786 w 10000"/>
              <a:gd name="connsiteY72" fmla="*/ 8202 h 10000"/>
              <a:gd name="connsiteX73" fmla="*/ 2007 w 10000"/>
              <a:gd name="connsiteY73" fmla="*/ 8342 h 10000"/>
              <a:gd name="connsiteX74" fmla="*/ 2874 w 10000"/>
              <a:gd name="connsiteY74" fmla="*/ 8604 h 10000"/>
              <a:gd name="connsiteX75" fmla="*/ 3323 w 10000"/>
              <a:gd name="connsiteY75" fmla="*/ 8743 h 10000"/>
              <a:gd name="connsiteX76" fmla="*/ 3767 w 10000"/>
              <a:gd name="connsiteY76" fmla="*/ 8743 h 10000"/>
              <a:gd name="connsiteX77" fmla="*/ 4220 w 10000"/>
              <a:gd name="connsiteY77" fmla="*/ 8883 h 10000"/>
              <a:gd name="connsiteX78" fmla="*/ 4887 w 10000"/>
              <a:gd name="connsiteY78" fmla="*/ 8883 h 10000"/>
              <a:gd name="connsiteX79" fmla="*/ 5332 w 10000"/>
              <a:gd name="connsiteY79" fmla="*/ 8743 h 10000"/>
              <a:gd name="connsiteX80" fmla="*/ 6005 w 10000"/>
              <a:gd name="connsiteY80" fmla="*/ 8743 h 10000"/>
              <a:gd name="connsiteX81" fmla="*/ 6675 w 10000"/>
              <a:gd name="connsiteY81" fmla="*/ 8604 h 10000"/>
              <a:gd name="connsiteX82" fmla="*/ 7122 w 10000"/>
              <a:gd name="connsiteY82" fmla="*/ 8604 h 10000"/>
              <a:gd name="connsiteX83" fmla="*/ 7567 w 10000"/>
              <a:gd name="connsiteY83" fmla="*/ 8342 h 10000"/>
              <a:gd name="connsiteX84" fmla="*/ 7766 w 10000"/>
              <a:gd name="connsiteY84" fmla="*/ 8202 h 10000"/>
              <a:gd name="connsiteX85" fmla="*/ 7986 w 10000"/>
              <a:gd name="connsiteY85" fmla="*/ 7923 h 10000"/>
              <a:gd name="connsiteX86" fmla="*/ 8210 w 10000"/>
              <a:gd name="connsiteY86" fmla="*/ 7644 h 10000"/>
              <a:gd name="connsiteX87" fmla="*/ 8436 w 10000"/>
              <a:gd name="connsiteY87" fmla="*/ 7086 h 10000"/>
              <a:gd name="connsiteX88" fmla="*/ 8436 w 10000"/>
              <a:gd name="connsiteY88" fmla="*/ 6527 h 10000"/>
              <a:gd name="connsiteX89" fmla="*/ 8659 w 10000"/>
              <a:gd name="connsiteY89" fmla="*/ 6248 h 10000"/>
              <a:gd name="connsiteX90" fmla="*/ 8659 w 10000"/>
              <a:gd name="connsiteY90" fmla="*/ 5969 h 10000"/>
              <a:gd name="connsiteX91" fmla="*/ 8659 w 10000"/>
              <a:gd name="connsiteY91" fmla="*/ 5829 h 10000"/>
              <a:gd name="connsiteX92" fmla="*/ 8883 w 10000"/>
              <a:gd name="connsiteY92" fmla="*/ 5689 h 10000"/>
              <a:gd name="connsiteX93" fmla="*/ 8883 w 10000"/>
              <a:gd name="connsiteY93" fmla="*/ 5550 h 10000"/>
              <a:gd name="connsiteX94" fmla="*/ 8883 w 10000"/>
              <a:gd name="connsiteY94" fmla="*/ 5410 h 10000"/>
              <a:gd name="connsiteX95" fmla="*/ 8883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550 h 10000"/>
              <a:gd name="connsiteX99" fmla="*/ 9330 w 10000"/>
              <a:gd name="connsiteY99" fmla="*/ 5689 h 10000"/>
              <a:gd name="connsiteX100" fmla="*/ 9330 w 10000"/>
              <a:gd name="connsiteY100" fmla="*/ 5829 h 10000"/>
              <a:gd name="connsiteX101" fmla="*/ 9330 w 10000"/>
              <a:gd name="connsiteY101" fmla="*/ 6108 h 10000"/>
              <a:gd name="connsiteX102" fmla="*/ 9330 w 10000"/>
              <a:gd name="connsiteY102" fmla="*/ 6387 h 10000"/>
              <a:gd name="connsiteX103" fmla="*/ 9330 w 10000"/>
              <a:gd name="connsiteY103" fmla="*/ 6667 h 10000"/>
              <a:gd name="connsiteX104" fmla="*/ 9550 w 10000"/>
              <a:gd name="connsiteY104" fmla="*/ 7225 h 10000"/>
              <a:gd name="connsiteX105" fmla="*/ 9550 w 10000"/>
              <a:gd name="connsiteY105" fmla="*/ 7644 h 10000"/>
              <a:gd name="connsiteX106" fmla="*/ 9778 w 10000"/>
              <a:gd name="connsiteY106" fmla="*/ 8063 h 10000"/>
              <a:gd name="connsiteX107" fmla="*/ 10000 w 10000"/>
              <a:gd name="connsiteY107" fmla="*/ 8342 h 10000"/>
              <a:gd name="connsiteX108" fmla="*/ 10000 w 10000"/>
              <a:gd name="connsiteY108" fmla="*/ 8604 h 10000"/>
              <a:gd name="connsiteX109" fmla="*/ 10000 w 10000"/>
              <a:gd name="connsiteY109" fmla="*/ 8743 h 10000"/>
              <a:gd name="connsiteX110" fmla="*/ 10000 w 10000"/>
              <a:gd name="connsiteY110" fmla="*/ 8883 h 10000"/>
              <a:gd name="connsiteX111" fmla="*/ 9778 w 10000"/>
              <a:gd name="connsiteY111" fmla="*/ 8883 h 10000"/>
              <a:gd name="connsiteX112" fmla="*/ 9550 w 10000"/>
              <a:gd name="connsiteY112" fmla="*/ 9023 h 10000"/>
              <a:gd name="connsiteX113" fmla="*/ 9330 w 10000"/>
              <a:gd name="connsiteY113" fmla="*/ 9162 h 10000"/>
              <a:gd name="connsiteX114" fmla="*/ 9107 w 10000"/>
              <a:gd name="connsiteY114" fmla="*/ 9302 h 10000"/>
              <a:gd name="connsiteX115" fmla="*/ 8659 w 10000"/>
              <a:gd name="connsiteY115" fmla="*/ 9442 h 10000"/>
              <a:gd name="connsiteX116" fmla="*/ 7766 w 10000"/>
              <a:gd name="connsiteY116" fmla="*/ 9721 h 10000"/>
              <a:gd name="connsiteX117" fmla="*/ 6899 w 10000"/>
              <a:gd name="connsiteY117" fmla="*/ 9860 h 10000"/>
              <a:gd name="connsiteX118" fmla="*/ 6231 w 10000"/>
              <a:gd name="connsiteY118" fmla="*/ 9860 h 10000"/>
              <a:gd name="connsiteX119" fmla="*/ 5332 w 10000"/>
              <a:gd name="connsiteY119" fmla="*/ 10000 h 10000"/>
              <a:gd name="connsiteX120" fmla="*/ 5332 w 10000"/>
              <a:gd name="connsiteY12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671 w 10000"/>
              <a:gd name="connsiteY35" fmla="*/ 558 h 10000"/>
              <a:gd name="connsiteX36" fmla="*/ 1118 w 10000"/>
              <a:gd name="connsiteY36" fmla="*/ 419 h 10000"/>
              <a:gd name="connsiteX37" fmla="*/ 1339 w 10000"/>
              <a:gd name="connsiteY37" fmla="*/ 279 h 10000"/>
              <a:gd name="connsiteX38" fmla="*/ 1564 w 10000"/>
              <a:gd name="connsiteY38" fmla="*/ 140 h 10000"/>
              <a:gd name="connsiteX39" fmla="*/ 1564 w 10000"/>
              <a:gd name="connsiteY39" fmla="*/ 0 h 10000"/>
              <a:gd name="connsiteX40" fmla="*/ 1786 w 10000"/>
              <a:gd name="connsiteY40" fmla="*/ 0 h 10000"/>
              <a:gd name="connsiteX41" fmla="*/ 2007 w 10000"/>
              <a:gd name="connsiteY41" fmla="*/ 0 h 10000"/>
              <a:gd name="connsiteX42" fmla="*/ 2230 w 10000"/>
              <a:gd name="connsiteY42" fmla="*/ 0 h 10000"/>
              <a:gd name="connsiteX43" fmla="*/ 2429 w 10000"/>
              <a:gd name="connsiteY43" fmla="*/ 140 h 10000"/>
              <a:gd name="connsiteX44" fmla="*/ 2654 w 10000"/>
              <a:gd name="connsiteY44" fmla="*/ 140 h 10000"/>
              <a:gd name="connsiteX45" fmla="*/ 2874 w 10000"/>
              <a:gd name="connsiteY45" fmla="*/ 419 h 10000"/>
              <a:gd name="connsiteX46" fmla="*/ 3096 w 10000"/>
              <a:gd name="connsiteY46" fmla="*/ 558 h 10000"/>
              <a:gd name="connsiteX47" fmla="*/ 3323 w 10000"/>
              <a:gd name="connsiteY47" fmla="*/ 698 h 10000"/>
              <a:gd name="connsiteX48" fmla="*/ 3546 w 10000"/>
              <a:gd name="connsiteY48" fmla="*/ 838 h 10000"/>
              <a:gd name="connsiteX49" fmla="*/ 3546 w 10000"/>
              <a:gd name="connsiteY49" fmla="*/ 977 h 10000"/>
              <a:gd name="connsiteX50" fmla="*/ 3546 w 10000"/>
              <a:gd name="connsiteY50" fmla="*/ 1117 h 10000"/>
              <a:gd name="connsiteX51" fmla="*/ 3323 w 10000"/>
              <a:gd name="connsiteY51" fmla="*/ 1117 h 10000"/>
              <a:gd name="connsiteX52" fmla="*/ 3096 w 10000"/>
              <a:gd name="connsiteY52" fmla="*/ 1257 h 10000"/>
              <a:gd name="connsiteX53" fmla="*/ 3096 w 10000"/>
              <a:gd name="connsiteY53" fmla="*/ 1396 h 10000"/>
              <a:gd name="connsiteX54" fmla="*/ 2874 w 10000"/>
              <a:gd name="connsiteY54" fmla="*/ 1536 h 10000"/>
              <a:gd name="connsiteX55" fmla="*/ 2654 w 10000"/>
              <a:gd name="connsiteY55" fmla="*/ 1798 h 10000"/>
              <a:gd name="connsiteX56" fmla="*/ 2429 w 10000"/>
              <a:gd name="connsiteY56" fmla="*/ 2216 h 10000"/>
              <a:gd name="connsiteX57" fmla="*/ 2230 w 10000"/>
              <a:gd name="connsiteY57" fmla="*/ 2635 h 10000"/>
              <a:gd name="connsiteX58" fmla="*/ 2007 w 10000"/>
              <a:gd name="connsiteY58" fmla="*/ 3054 h 10000"/>
              <a:gd name="connsiteX59" fmla="*/ 1786 w 10000"/>
              <a:gd name="connsiteY59" fmla="*/ 3613 h 10000"/>
              <a:gd name="connsiteX60" fmla="*/ 1564 w 10000"/>
              <a:gd name="connsiteY60" fmla="*/ 4171 h 10000"/>
              <a:gd name="connsiteX61" fmla="*/ 1339 w 10000"/>
              <a:gd name="connsiteY61" fmla="*/ 4729 h 10000"/>
              <a:gd name="connsiteX62" fmla="*/ 1339 w 10000"/>
              <a:gd name="connsiteY62" fmla="*/ 5271 h 10000"/>
              <a:gd name="connsiteX63" fmla="*/ 1339 w 10000"/>
              <a:gd name="connsiteY63" fmla="*/ 5689 h 10000"/>
              <a:gd name="connsiteX64" fmla="*/ 1118 w 10000"/>
              <a:gd name="connsiteY64" fmla="*/ 6248 h 10000"/>
              <a:gd name="connsiteX65" fmla="*/ 1118 w 10000"/>
              <a:gd name="connsiteY65" fmla="*/ 6667 h 10000"/>
              <a:gd name="connsiteX66" fmla="*/ 1118 w 10000"/>
              <a:gd name="connsiteY66" fmla="*/ 6946 h 10000"/>
              <a:gd name="connsiteX67" fmla="*/ 1118 w 10000"/>
              <a:gd name="connsiteY67" fmla="*/ 7365 h 10000"/>
              <a:gd name="connsiteX68" fmla="*/ 1339 w 10000"/>
              <a:gd name="connsiteY68" fmla="*/ 7644 h 10000"/>
              <a:gd name="connsiteX69" fmla="*/ 1339 w 10000"/>
              <a:gd name="connsiteY69" fmla="*/ 7784 h 10000"/>
              <a:gd name="connsiteX70" fmla="*/ 1564 w 10000"/>
              <a:gd name="connsiteY70" fmla="*/ 8063 h 10000"/>
              <a:gd name="connsiteX71" fmla="*/ 1786 w 10000"/>
              <a:gd name="connsiteY71" fmla="*/ 8202 h 10000"/>
              <a:gd name="connsiteX72" fmla="*/ 2007 w 10000"/>
              <a:gd name="connsiteY72" fmla="*/ 8342 h 10000"/>
              <a:gd name="connsiteX73" fmla="*/ 2874 w 10000"/>
              <a:gd name="connsiteY73" fmla="*/ 8604 h 10000"/>
              <a:gd name="connsiteX74" fmla="*/ 3323 w 10000"/>
              <a:gd name="connsiteY74" fmla="*/ 8743 h 10000"/>
              <a:gd name="connsiteX75" fmla="*/ 3767 w 10000"/>
              <a:gd name="connsiteY75" fmla="*/ 8743 h 10000"/>
              <a:gd name="connsiteX76" fmla="*/ 4220 w 10000"/>
              <a:gd name="connsiteY76" fmla="*/ 8883 h 10000"/>
              <a:gd name="connsiteX77" fmla="*/ 4887 w 10000"/>
              <a:gd name="connsiteY77" fmla="*/ 8883 h 10000"/>
              <a:gd name="connsiteX78" fmla="*/ 5332 w 10000"/>
              <a:gd name="connsiteY78" fmla="*/ 8743 h 10000"/>
              <a:gd name="connsiteX79" fmla="*/ 6005 w 10000"/>
              <a:gd name="connsiteY79" fmla="*/ 8743 h 10000"/>
              <a:gd name="connsiteX80" fmla="*/ 6675 w 10000"/>
              <a:gd name="connsiteY80" fmla="*/ 8604 h 10000"/>
              <a:gd name="connsiteX81" fmla="*/ 7122 w 10000"/>
              <a:gd name="connsiteY81" fmla="*/ 8604 h 10000"/>
              <a:gd name="connsiteX82" fmla="*/ 7567 w 10000"/>
              <a:gd name="connsiteY82" fmla="*/ 8342 h 10000"/>
              <a:gd name="connsiteX83" fmla="*/ 7766 w 10000"/>
              <a:gd name="connsiteY83" fmla="*/ 8202 h 10000"/>
              <a:gd name="connsiteX84" fmla="*/ 7986 w 10000"/>
              <a:gd name="connsiteY84" fmla="*/ 7923 h 10000"/>
              <a:gd name="connsiteX85" fmla="*/ 8210 w 10000"/>
              <a:gd name="connsiteY85" fmla="*/ 7644 h 10000"/>
              <a:gd name="connsiteX86" fmla="*/ 8436 w 10000"/>
              <a:gd name="connsiteY86" fmla="*/ 7086 h 10000"/>
              <a:gd name="connsiteX87" fmla="*/ 8436 w 10000"/>
              <a:gd name="connsiteY87" fmla="*/ 6527 h 10000"/>
              <a:gd name="connsiteX88" fmla="*/ 8659 w 10000"/>
              <a:gd name="connsiteY88" fmla="*/ 6248 h 10000"/>
              <a:gd name="connsiteX89" fmla="*/ 8659 w 10000"/>
              <a:gd name="connsiteY89" fmla="*/ 5969 h 10000"/>
              <a:gd name="connsiteX90" fmla="*/ 8659 w 10000"/>
              <a:gd name="connsiteY90" fmla="*/ 5829 h 10000"/>
              <a:gd name="connsiteX91" fmla="*/ 8883 w 10000"/>
              <a:gd name="connsiteY91" fmla="*/ 5689 h 10000"/>
              <a:gd name="connsiteX92" fmla="*/ 8883 w 10000"/>
              <a:gd name="connsiteY92" fmla="*/ 5550 h 10000"/>
              <a:gd name="connsiteX93" fmla="*/ 8883 w 10000"/>
              <a:gd name="connsiteY93" fmla="*/ 5410 h 10000"/>
              <a:gd name="connsiteX94" fmla="*/ 8883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550 h 10000"/>
              <a:gd name="connsiteX98" fmla="*/ 9330 w 10000"/>
              <a:gd name="connsiteY98" fmla="*/ 5689 h 10000"/>
              <a:gd name="connsiteX99" fmla="*/ 9330 w 10000"/>
              <a:gd name="connsiteY99" fmla="*/ 5829 h 10000"/>
              <a:gd name="connsiteX100" fmla="*/ 9330 w 10000"/>
              <a:gd name="connsiteY100" fmla="*/ 6108 h 10000"/>
              <a:gd name="connsiteX101" fmla="*/ 9330 w 10000"/>
              <a:gd name="connsiteY101" fmla="*/ 6387 h 10000"/>
              <a:gd name="connsiteX102" fmla="*/ 9330 w 10000"/>
              <a:gd name="connsiteY102" fmla="*/ 6667 h 10000"/>
              <a:gd name="connsiteX103" fmla="*/ 9550 w 10000"/>
              <a:gd name="connsiteY103" fmla="*/ 7225 h 10000"/>
              <a:gd name="connsiteX104" fmla="*/ 9550 w 10000"/>
              <a:gd name="connsiteY104" fmla="*/ 7644 h 10000"/>
              <a:gd name="connsiteX105" fmla="*/ 9778 w 10000"/>
              <a:gd name="connsiteY105" fmla="*/ 8063 h 10000"/>
              <a:gd name="connsiteX106" fmla="*/ 10000 w 10000"/>
              <a:gd name="connsiteY106" fmla="*/ 8342 h 10000"/>
              <a:gd name="connsiteX107" fmla="*/ 10000 w 10000"/>
              <a:gd name="connsiteY107" fmla="*/ 8604 h 10000"/>
              <a:gd name="connsiteX108" fmla="*/ 10000 w 10000"/>
              <a:gd name="connsiteY108" fmla="*/ 8743 h 10000"/>
              <a:gd name="connsiteX109" fmla="*/ 10000 w 10000"/>
              <a:gd name="connsiteY109" fmla="*/ 8883 h 10000"/>
              <a:gd name="connsiteX110" fmla="*/ 9778 w 10000"/>
              <a:gd name="connsiteY110" fmla="*/ 8883 h 10000"/>
              <a:gd name="connsiteX111" fmla="*/ 9550 w 10000"/>
              <a:gd name="connsiteY111" fmla="*/ 9023 h 10000"/>
              <a:gd name="connsiteX112" fmla="*/ 9330 w 10000"/>
              <a:gd name="connsiteY112" fmla="*/ 9162 h 10000"/>
              <a:gd name="connsiteX113" fmla="*/ 9107 w 10000"/>
              <a:gd name="connsiteY113" fmla="*/ 9302 h 10000"/>
              <a:gd name="connsiteX114" fmla="*/ 8659 w 10000"/>
              <a:gd name="connsiteY114" fmla="*/ 9442 h 10000"/>
              <a:gd name="connsiteX115" fmla="*/ 7766 w 10000"/>
              <a:gd name="connsiteY115" fmla="*/ 9721 h 10000"/>
              <a:gd name="connsiteX116" fmla="*/ 6899 w 10000"/>
              <a:gd name="connsiteY116" fmla="*/ 9860 h 10000"/>
              <a:gd name="connsiteX117" fmla="*/ 6231 w 10000"/>
              <a:gd name="connsiteY117" fmla="*/ 9860 h 10000"/>
              <a:gd name="connsiteX118" fmla="*/ 5332 w 10000"/>
              <a:gd name="connsiteY118" fmla="*/ 10000 h 10000"/>
              <a:gd name="connsiteX119" fmla="*/ 5332 w 10000"/>
              <a:gd name="connsiteY11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558 h 10000"/>
              <a:gd name="connsiteX35" fmla="*/ 1118 w 10000"/>
              <a:gd name="connsiteY35" fmla="*/ 419 h 10000"/>
              <a:gd name="connsiteX36" fmla="*/ 1339 w 10000"/>
              <a:gd name="connsiteY36" fmla="*/ 279 h 10000"/>
              <a:gd name="connsiteX37" fmla="*/ 1564 w 10000"/>
              <a:gd name="connsiteY37" fmla="*/ 140 h 10000"/>
              <a:gd name="connsiteX38" fmla="*/ 1564 w 10000"/>
              <a:gd name="connsiteY38" fmla="*/ 0 h 10000"/>
              <a:gd name="connsiteX39" fmla="*/ 1786 w 10000"/>
              <a:gd name="connsiteY39" fmla="*/ 0 h 10000"/>
              <a:gd name="connsiteX40" fmla="*/ 2007 w 10000"/>
              <a:gd name="connsiteY40" fmla="*/ 0 h 10000"/>
              <a:gd name="connsiteX41" fmla="*/ 2230 w 10000"/>
              <a:gd name="connsiteY41" fmla="*/ 0 h 10000"/>
              <a:gd name="connsiteX42" fmla="*/ 2429 w 10000"/>
              <a:gd name="connsiteY42" fmla="*/ 140 h 10000"/>
              <a:gd name="connsiteX43" fmla="*/ 2654 w 10000"/>
              <a:gd name="connsiteY43" fmla="*/ 140 h 10000"/>
              <a:gd name="connsiteX44" fmla="*/ 2874 w 10000"/>
              <a:gd name="connsiteY44" fmla="*/ 419 h 10000"/>
              <a:gd name="connsiteX45" fmla="*/ 3096 w 10000"/>
              <a:gd name="connsiteY45" fmla="*/ 558 h 10000"/>
              <a:gd name="connsiteX46" fmla="*/ 3323 w 10000"/>
              <a:gd name="connsiteY46" fmla="*/ 698 h 10000"/>
              <a:gd name="connsiteX47" fmla="*/ 3546 w 10000"/>
              <a:gd name="connsiteY47" fmla="*/ 838 h 10000"/>
              <a:gd name="connsiteX48" fmla="*/ 3546 w 10000"/>
              <a:gd name="connsiteY48" fmla="*/ 977 h 10000"/>
              <a:gd name="connsiteX49" fmla="*/ 3546 w 10000"/>
              <a:gd name="connsiteY49" fmla="*/ 1117 h 10000"/>
              <a:gd name="connsiteX50" fmla="*/ 3323 w 10000"/>
              <a:gd name="connsiteY50" fmla="*/ 1117 h 10000"/>
              <a:gd name="connsiteX51" fmla="*/ 3096 w 10000"/>
              <a:gd name="connsiteY51" fmla="*/ 1257 h 10000"/>
              <a:gd name="connsiteX52" fmla="*/ 3096 w 10000"/>
              <a:gd name="connsiteY52" fmla="*/ 1396 h 10000"/>
              <a:gd name="connsiteX53" fmla="*/ 2874 w 10000"/>
              <a:gd name="connsiteY53" fmla="*/ 1536 h 10000"/>
              <a:gd name="connsiteX54" fmla="*/ 2654 w 10000"/>
              <a:gd name="connsiteY54" fmla="*/ 1798 h 10000"/>
              <a:gd name="connsiteX55" fmla="*/ 2429 w 10000"/>
              <a:gd name="connsiteY55" fmla="*/ 2216 h 10000"/>
              <a:gd name="connsiteX56" fmla="*/ 2230 w 10000"/>
              <a:gd name="connsiteY56" fmla="*/ 2635 h 10000"/>
              <a:gd name="connsiteX57" fmla="*/ 2007 w 10000"/>
              <a:gd name="connsiteY57" fmla="*/ 3054 h 10000"/>
              <a:gd name="connsiteX58" fmla="*/ 1786 w 10000"/>
              <a:gd name="connsiteY58" fmla="*/ 3613 h 10000"/>
              <a:gd name="connsiteX59" fmla="*/ 1564 w 10000"/>
              <a:gd name="connsiteY59" fmla="*/ 4171 h 10000"/>
              <a:gd name="connsiteX60" fmla="*/ 1339 w 10000"/>
              <a:gd name="connsiteY60" fmla="*/ 4729 h 10000"/>
              <a:gd name="connsiteX61" fmla="*/ 1339 w 10000"/>
              <a:gd name="connsiteY61" fmla="*/ 5271 h 10000"/>
              <a:gd name="connsiteX62" fmla="*/ 1339 w 10000"/>
              <a:gd name="connsiteY62" fmla="*/ 5689 h 10000"/>
              <a:gd name="connsiteX63" fmla="*/ 1118 w 10000"/>
              <a:gd name="connsiteY63" fmla="*/ 6248 h 10000"/>
              <a:gd name="connsiteX64" fmla="*/ 1118 w 10000"/>
              <a:gd name="connsiteY64" fmla="*/ 6667 h 10000"/>
              <a:gd name="connsiteX65" fmla="*/ 1118 w 10000"/>
              <a:gd name="connsiteY65" fmla="*/ 6946 h 10000"/>
              <a:gd name="connsiteX66" fmla="*/ 1118 w 10000"/>
              <a:gd name="connsiteY66" fmla="*/ 7365 h 10000"/>
              <a:gd name="connsiteX67" fmla="*/ 1339 w 10000"/>
              <a:gd name="connsiteY67" fmla="*/ 7644 h 10000"/>
              <a:gd name="connsiteX68" fmla="*/ 1339 w 10000"/>
              <a:gd name="connsiteY68" fmla="*/ 7784 h 10000"/>
              <a:gd name="connsiteX69" fmla="*/ 1564 w 10000"/>
              <a:gd name="connsiteY69" fmla="*/ 8063 h 10000"/>
              <a:gd name="connsiteX70" fmla="*/ 1786 w 10000"/>
              <a:gd name="connsiteY70" fmla="*/ 8202 h 10000"/>
              <a:gd name="connsiteX71" fmla="*/ 2007 w 10000"/>
              <a:gd name="connsiteY71" fmla="*/ 8342 h 10000"/>
              <a:gd name="connsiteX72" fmla="*/ 2874 w 10000"/>
              <a:gd name="connsiteY72" fmla="*/ 8604 h 10000"/>
              <a:gd name="connsiteX73" fmla="*/ 3323 w 10000"/>
              <a:gd name="connsiteY73" fmla="*/ 8743 h 10000"/>
              <a:gd name="connsiteX74" fmla="*/ 3767 w 10000"/>
              <a:gd name="connsiteY74" fmla="*/ 8743 h 10000"/>
              <a:gd name="connsiteX75" fmla="*/ 4220 w 10000"/>
              <a:gd name="connsiteY75" fmla="*/ 8883 h 10000"/>
              <a:gd name="connsiteX76" fmla="*/ 4887 w 10000"/>
              <a:gd name="connsiteY76" fmla="*/ 8883 h 10000"/>
              <a:gd name="connsiteX77" fmla="*/ 5332 w 10000"/>
              <a:gd name="connsiteY77" fmla="*/ 8743 h 10000"/>
              <a:gd name="connsiteX78" fmla="*/ 6005 w 10000"/>
              <a:gd name="connsiteY78" fmla="*/ 8743 h 10000"/>
              <a:gd name="connsiteX79" fmla="*/ 6675 w 10000"/>
              <a:gd name="connsiteY79" fmla="*/ 8604 h 10000"/>
              <a:gd name="connsiteX80" fmla="*/ 7122 w 10000"/>
              <a:gd name="connsiteY80" fmla="*/ 8604 h 10000"/>
              <a:gd name="connsiteX81" fmla="*/ 7567 w 10000"/>
              <a:gd name="connsiteY81" fmla="*/ 8342 h 10000"/>
              <a:gd name="connsiteX82" fmla="*/ 7766 w 10000"/>
              <a:gd name="connsiteY82" fmla="*/ 8202 h 10000"/>
              <a:gd name="connsiteX83" fmla="*/ 7986 w 10000"/>
              <a:gd name="connsiteY83" fmla="*/ 7923 h 10000"/>
              <a:gd name="connsiteX84" fmla="*/ 8210 w 10000"/>
              <a:gd name="connsiteY84" fmla="*/ 7644 h 10000"/>
              <a:gd name="connsiteX85" fmla="*/ 8436 w 10000"/>
              <a:gd name="connsiteY85" fmla="*/ 7086 h 10000"/>
              <a:gd name="connsiteX86" fmla="*/ 8436 w 10000"/>
              <a:gd name="connsiteY86" fmla="*/ 6527 h 10000"/>
              <a:gd name="connsiteX87" fmla="*/ 8659 w 10000"/>
              <a:gd name="connsiteY87" fmla="*/ 6248 h 10000"/>
              <a:gd name="connsiteX88" fmla="*/ 8659 w 10000"/>
              <a:gd name="connsiteY88" fmla="*/ 5969 h 10000"/>
              <a:gd name="connsiteX89" fmla="*/ 8659 w 10000"/>
              <a:gd name="connsiteY89" fmla="*/ 5829 h 10000"/>
              <a:gd name="connsiteX90" fmla="*/ 8883 w 10000"/>
              <a:gd name="connsiteY90" fmla="*/ 5689 h 10000"/>
              <a:gd name="connsiteX91" fmla="*/ 8883 w 10000"/>
              <a:gd name="connsiteY91" fmla="*/ 5550 h 10000"/>
              <a:gd name="connsiteX92" fmla="*/ 8883 w 10000"/>
              <a:gd name="connsiteY92" fmla="*/ 5410 h 10000"/>
              <a:gd name="connsiteX93" fmla="*/ 8883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550 h 10000"/>
              <a:gd name="connsiteX97" fmla="*/ 9330 w 10000"/>
              <a:gd name="connsiteY97" fmla="*/ 5689 h 10000"/>
              <a:gd name="connsiteX98" fmla="*/ 9330 w 10000"/>
              <a:gd name="connsiteY98" fmla="*/ 5829 h 10000"/>
              <a:gd name="connsiteX99" fmla="*/ 9330 w 10000"/>
              <a:gd name="connsiteY99" fmla="*/ 6108 h 10000"/>
              <a:gd name="connsiteX100" fmla="*/ 9330 w 10000"/>
              <a:gd name="connsiteY100" fmla="*/ 6387 h 10000"/>
              <a:gd name="connsiteX101" fmla="*/ 9330 w 10000"/>
              <a:gd name="connsiteY101" fmla="*/ 6667 h 10000"/>
              <a:gd name="connsiteX102" fmla="*/ 9550 w 10000"/>
              <a:gd name="connsiteY102" fmla="*/ 7225 h 10000"/>
              <a:gd name="connsiteX103" fmla="*/ 9550 w 10000"/>
              <a:gd name="connsiteY103" fmla="*/ 7644 h 10000"/>
              <a:gd name="connsiteX104" fmla="*/ 9778 w 10000"/>
              <a:gd name="connsiteY104" fmla="*/ 8063 h 10000"/>
              <a:gd name="connsiteX105" fmla="*/ 10000 w 10000"/>
              <a:gd name="connsiteY105" fmla="*/ 8342 h 10000"/>
              <a:gd name="connsiteX106" fmla="*/ 10000 w 10000"/>
              <a:gd name="connsiteY106" fmla="*/ 8604 h 10000"/>
              <a:gd name="connsiteX107" fmla="*/ 10000 w 10000"/>
              <a:gd name="connsiteY107" fmla="*/ 8743 h 10000"/>
              <a:gd name="connsiteX108" fmla="*/ 10000 w 10000"/>
              <a:gd name="connsiteY108" fmla="*/ 8883 h 10000"/>
              <a:gd name="connsiteX109" fmla="*/ 9778 w 10000"/>
              <a:gd name="connsiteY109" fmla="*/ 8883 h 10000"/>
              <a:gd name="connsiteX110" fmla="*/ 9550 w 10000"/>
              <a:gd name="connsiteY110" fmla="*/ 9023 h 10000"/>
              <a:gd name="connsiteX111" fmla="*/ 9330 w 10000"/>
              <a:gd name="connsiteY111" fmla="*/ 9162 h 10000"/>
              <a:gd name="connsiteX112" fmla="*/ 9107 w 10000"/>
              <a:gd name="connsiteY112" fmla="*/ 9302 h 10000"/>
              <a:gd name="connsiteX113" fmla="*/ 8659 w 10000"/>
              <a:gd name="connsiteY113" fmla="*/ 9442 h 10000"/>
              <a:gd name="connsiteX114" fmla="*/ 7766 w 10000"/>
              <a:gd name="connsiteY114" fmla="*/ 9721 h 10000"/>
              <a:gd name="connsiteX115" fmla="*/ 6899 w 10000"/>
              <a:gd name="connsiteY115" fmla="*/ 9860 h 10000"/>
              <a:gd name="connsiteX116" fmla="*/ 6231 w 10000"/>
              <a:gd name="connsiteY116" fmla="*/ 9860 h 10000"/>
              <a:gd name="connsiteX117" fmla="*/ 5332 w 10000"/>
              <a:gd name="connsiteY117" fmla="*/ 10000 h 10000"/>
              <a:gd name="connsiteX118" fmla="*/ 5332 w 10000"/>
              <a:gd name="connsiteY11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339 w 10000"/>
              <a:gd name="connsiteY35" fmla="*/ 279 h 10000"/>
              <a:gd name="connsiteX36" fmla="*/ 1564 w 10000"/>
              <a:gd name="connsiteY36" fmla="*/ 140 h 10000"/>
              <a:gd name="connsiteX37" fmla="*/ 1564 w 10000"/>
              <a:gd name="connsiteY37" fmla="*/ 0 h 10000"/>
              <a:gd name="connsiteX38" fmla="*/ 1786 w 10000"/>
              <a:gd name="connsiteY38" fmla="*/ 0 h 10000"/>
              <a:gd name="connsiteX39" fmla="*/ 2007 w 10000"/>
              <a:gd name="connsiteY39" fmla="*/ 0 h 10000"/>
              <a:gd name="connsiteX40" fmla="*/ 2230 w 10000"/>
              <a:gd name="connsiteY40" fmla="*/ 0 h 10000"/>
              <a:gd name="connsiteX41" fmla="*/ 2429 w 10000"/>
              <a:gd name="connsiteY41" fmla="*/ 140 h 10000"/>
              <a:gd name="connsiteX42" fmla="*/ 2654 w 10000"/>
              <a:gd name="connsiteY42" fmla="*/ 140 h 10000"/>
              <a:gd name="connsiteX43" fmla="*/ 2874 w 10000"/>
              <a:gd name="connsiteY43" fmla="*/ 419 h 10000"/>
              <a:gd name="connsiteX44" fmla="*/ 3096 w 10000"/>
              <a:gd name="connsiteY44" fmla="*/ 558 h 10000"/>
              <a:gd name="connsiteX45" fmla="*/ 3323 w 10000"/>
              <a:gd name="connsiteY45" fmla="*/ 698 h 10000"/>
              <a:gd name="connsiteX46" fmla="*/ 3546 w 10000"/>
              <a:gd name="connsiteY46" fmla="*/ 838 h 10000"/>
              <a:gd name="connsiteX47" fmla="*/ 3546 w 10000"/>
              <a:gd name="connsiteY47" fmla="*/ 977 h 10000"/>
              <a:gd name="connsiteX48" fmla="*/ 3546 w 10000"/>
              <a:gd name="connsiteY48" fmla="*/ 1117 h 10000"/>
              <a:gd name="connsiteX49" fmla="*/ 3323 w 10000"/>
              <a:gd name="connsiteY49" fmla="*/ 1117 h 10000"/>
              <a:gd name="connsiteX50" fmla="*/ 3096 w 10000"/>
              <a:gd name="connsiteY50" fmla="*/ 1257 h 10000"/>
              <a:gd name="connsiteX51" fmla="*/ 3096 w 10000"/>
              <a:gd name="connsiteY51" fmla="*/ 1396 h 10000"/>
              <a:gd name="connsiteX52" fmla="*/ 2874 w 10000"/>
              <a:gd name="connsiteY52" fmla="*/ 1536 h 10000"/>
              <a:gd name="connsiteX53" fmla="*/ 2654 w 10000"/>
              <a:gd name="connsiteY53" fmla="*/ 1798 h 10000"/>
              <a:gd name="connsiteX54" fmla="*/ 2429 w 10000"/>
              <a:gd name="connsiteY54" fmla="*/ 2216 h 10000"/>
              <a:gd name="connsiteX55" fmla="*/ 2230 w 10000"/>
              <a:gd name="connsiteY55" fmla="*/ 2635 h 10000"/>
              <a:gd name="connsiteX56" fmla="*/ 2007 w 10000"/>
              <a:gd name="connsiteY56" fmla="*/ 3054 h 10000"/>
              <a:gd name="connsiteX57" fmla="*/ 1786 w 10000"/>
              <a:gd name="connsiteY57" fmla="*/ 3613 h 10000"/>
              <a:gd name="connsiteX58" fmla="*/ 1564 w 10000"/>
              <a:gd name="connsiteY58" fmla="*/ 4171 h 10000"/>
              <a:gd name="connsiteX59" fmla="*/ 1339 w 10000"/>
              <a:gd name="connsiteY59" fmla="*/ 4729 h 10000"/>
              <a:gd name="connsiteX60" fmla="*/ 1339 w 10000"/>
              <a:gd name="connsiteY60" fmla="*/ 5271 h 10000"/>
              <a:gd name="connsiteX61" fmla="*/ 1339 w 10000"/>
              <a:gd name="connsiteY61" fmla="*/ 5689 h 10000"/>
              <a:gd name="connsiteX62" fmla="*/ 1118 w 10000"/>
              <a:gd name="connsiteY62" fmla="*/ 6248 h 10000"/>
              <a:gd name="connsiteX63" fmla="*/ 1118 w 10000"/>
              <a:gd name="connsiteY63" fmla="*/ 6667 h 10000"/>
              <a:gd name="connsiteX64" fmla="*/ 1118 w 10000"/>
              <a:gd name="connsiteY64" fmla="*/ 6946 h 10000"/>
              <a:gd name="connsiteX65" fmla="*/ 1118 w 10000"/>
              <a:gd name="connsiteY65" fmla="*/ 7365 h 10000"/>
              <a:gd name="connsiteX66" fmla="*/ 1339 w 10000"/>
              <a:gd name="connsiteY66" fmla="*/ 7644 h 10000"/>
              <a:gd name="connsiteX67" fmla="*/ 1339 w 10000"/>
              <a:gd name="connsiteY67" fmla="*/ 7784 h 10000"/>
              <a:gd name="connsiteX68" fmla="*/ 1564 w 10000"/>
              <a:gd name="connsiteY68" fmla="*/ 8063 h 10000"/>
              <a:gd name="connsiteX69" fmla="*/ 1786 w 10000"/>
              <a:gd name="connsiteY69" fmla="*/ 8202 h 10000"/>
              <a:gd name="connsiteX70" fmla="*/ 2007 w 10000"/>
              <a:gd name="connsiteY70" fmla="*/ 8342 h 10000"/>
              <a:gd name="connsiteX71" fmla="*/ 2874 w 10000"/>
              <a:gd name="connsiteY71" fmla="*/ 8604 h 10000"/>
              <a:gd name="connsiteX72" fmla="*/ 3323 w 10000"/>
              <a:gd name="connsiteY72" fmla="*/ 8743 h 10000"/>
              <a:gd name="connsiteX73" fmla="*/ 3767 w 10000"/>
              <a:gd name="connsiteY73" fmla="*/ 8743 h 10000"/>
              <a:gd name="connsiteX74" fmla="*/ 4220 w 10000"/>
              <a:gd name="connsiteY74" fmla="*/ 8883 h 10000"/>
              <a:gd name="connsiteX75" fmla="*/ 4887 w 10000"/>
              <a:gd name="connsiteY75" fmla="*/ 8883 h 10000"/>
              <a:gd name="connsiteX76" fmla="*/ 5332 w 10000"/>
              <a:gd name="connsiteY76" fmla="*/ 8743 h 10000"/>
              <a:gd name="connsiteX77" fmla="*/ 6005 w 10000"/>
              <a:gd name="connsiteY77" fmla="*/ 8743 h 10000"/>
              <a:gd name="connsiteX78" fmla="*/ 6675 w 10000"/>
              <a:gd name="connsiteY78" fmla="*/ 8604 h 10000"/>
              <a:gd name="connsiteX79" fmla="*/ 7122 w 10000"/>
              <a:gd name="connsiteY79" fmla="*/ 8604 h 10000"/>
              <a:gd name="connsiteX80" fmla="*/ 7567 w 10000"/>
              <a:gd name="connsiteY80" fmla="*/ 8342 h 10000"/>
              <a:gd name="connsiteX81" fmla="*/ 7766 w 10000"/>
              <a:gd name="connsiteY81" fmla="*/ 8202 h 10000"/>
              <a:gd name="connsiteX82" fmla="*/ 7986 w 10000"/>
              <a:gd name="connsiteY82" fmla="*/ 7923 h 10000"/>
              <a:gd name="connsiteX83" fmla="*/ 8210 w 10000"/>
              <a:gd name="connsiteY83" fmla="*/ 7644 h 10000"/>
              <a:gd name="connsiteX84" fmla="*/ 8436 w 10000"/>
              <a:gd name="connsiteY84" fmla="*/ 7086 h 10000"/>
              <a:gd name="connsiteX85" fmla="*/ 8436 w 10000"/>
              <a:gd name="connsiteY85" fmla="*/ 6527 h 10000"/>
              <a:gd name="connsiteX86" fmla="*/ 8659 w 10000"/>
              <a:gd name="connsiteY86" fmla="*/ 6248 h 10000"/>
              <a:gd name="connsiteX87" fmla="*/ 8659 w 10000"/>
              <a:gd name="connsiteY87" fmla="*/ 5969 h 10000"/>
              <a:gd name="connsiteX88" fmla="*/ 8659 w 10000"/>
              <a:gd name="connsiteY88" fmla="*/ 5829 h 10000"/>
              <a:gd name="connsiteX89" fmla="*/ 8883 w 10000"/>
              <a:gd name="connsiteY89" fmla="*/ 5689 h 10000"/>
              <a:gd name="connsiteX90" fmla="*/ 8883 w 10000"/>
              <a:gd name="connsiteY90" fmla="*/ 5550 h 10000"/>
              <a:gd name="connsiteX91" fmla="*/ 8883 w 10000"/>
              <a:gd name="connsiteY91" fmla="*/ 5410 h 10000"/>
              <a:gd name="connsiteX92" fmla="*/ 8883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550 h 10000"/>
              <a:gd name="connsiteX96" fmla="*/ 9330 w 10000"/>
              <a:gd name="connsiteY96" fmla="*/ 5689 h 10000"/>
              <a:gd name="connsiteX97" fmla="*/ 9330 w 10000"/>
              <a:gd name="connsiteY97" fmla="*/ 5829 h 10000"/>
              <a:gd name="connsiteX98" fmla="*/ 9330 w 10000"/>
              <a:gd name="connsiteY98" fmla="*/ 6108 h 10000"/>
              <a:gd name="connsiteX99" fmla="*/ 9330 w 10000"/>
              <a:gd name="connsiteY99" fmla="*/ 6387 h 10000"/>
              <a:gd name="connsiteX100" fmla="*/ 9330 w 10000"/>
              <a:gd name="connsiteY100" fmla="*/ 6667 h 10000"/>
              <a:gd name="connsiteX101" fmla="*/ 9550 w 10000"/>
              <a:gd name="connsiteY101" fmla="*/ 7225 h 10000"/>
              <a:gd name="connsiteX102" fmla="*/ 9550 w 10000"/>
              <a:gd name="connsiteY102" fmla="*/ 7644 h 10000"/>
              <a:gd name="connsiteX103" fmla="*/ 9778 w 10000"/>
              <a:gd name="connsiteY103" fmla="*/ 8063 h 10000"/>
              <a:gd name="connsiteX104" fmla="*/ 10000 w 10000"/>
              <a:gd name="connsiteY104" fmla="*/ 8342 h 10000"/>
              <a:gd name="connsiteX105" fmla="*/ 10000 w 10000"/>
              <a:gd name="connsiteY105" fmla="*/ 8604 h 10000"/>
              <a:gd name="connsiteX106" fmla="*/ 10000 w 10000"/>
              <a:gd name="connsiteY106" fmla="*/ 8743 h 10000"/>
              <a:gd name="connsiteX107" fmla="*/ 10000 w 10000"/>
              <a:gd name="connsiteY107" fmla="*/ 8883 h 10000"/>
              <a:gd name="connsiteX108" fmla="*/ 9778 w 10000"/>
              <a:gd name="connsiteY108" fmla="*/ 8883 h 10000"/>
              <a:gd name="connsiteX109" fmla="*/ 9550 w 10000"/>
              <a:gd name="connsiteY109" fmla="*/ 9023 h 10000"/>
              <a:gd name="connsiteX110" fmla="*/ 9330 w 10000"/>
              <a:gd name="connsiteY110" fmla="*/ 9162 h 10000"/>
              <a:gd name="connsiteX111" fmla="*/ 9107 w 10000"/>
              <a:gd name="connsiteY111" fmla="*/ 9302 h 10000"/>
              <a:gd name="connsiteX112" fmla="*/ 8659 w 10000"/>
              <a:gd name="connsiteY112" fmla="*/ 9442 h 10000"/>
              <a:gd name="connsiteX113" fmla="*/ 7766 w 10000"/>
              <a:gd name="connsiteY113" fmla="*/ 9721 h 10000"/>
              <a:gd name="connsiteX114" fmla="*/ 6899 w 10000"/>
              <a:gd name="connsiteY114" fmla="*/ 9860 h 10000"/>
              <a:gd name="connsiteX115" fmla="*/ 6231 w 10000"/>
              <a:gd name="connsiteY115" fmla="*/ 9860 h 10000"/>
              <a:gd name="connsiteX116" fmla="*/ 5332 w 10000"/>
              <a:gd name="connsiteY116" fmla="*/ 10000 h 10000"/>
              <a:gd name="connsiteX117" fmla="*/ 5332 w 10000"/>
              <a:gd name="connsiteY11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564 w 10000"/>
              <a:gd name="connsiteY35" fmla="*/ 140 h 10000"/>
              <a:gd name="connsiteX36" fmla="*/ 1564 w 10000"/>
              <a:gd name="connsiteY36" fmla="*/ 0 h 10000"/>
              <a:gd name="connsiteX37" fmla="*/ 1786 w 10000"/>
              <a:gd name="connsiteY37" fmla="*/ 0 h 10000"/>
              <a:gd name="connsiteX38" fmla="*/ 2007 w 10000"/>
              <a:gd name="connsiteY38" fmla="*/ 0 h 10000"/>
              <a:gd name="connsiteX39" fmla="*/ 2230 w 10000"/>
              <a:gd name="connsiteY39" fmla="*/ 0 h 10000"/>
              <a:gd name="connsiteX40" fmla="*/ 2429 w 10000"/>
              <a:gd name="connsiteY40" fmla="*/ 140 h 10000"/>
              <a:gd name="connsiteX41" fmla="*/ 2654 w 10000"/>
              <a:gd name="connsiteY41" fmla="*/ 140 h 10000"/>
              <a:gd name="connsiteX42" fmla="*/ 2874 w 10000"/>
              <a:gd name="connsiteY42" fmla="*/ 419 h 10000"/>
              <a:gd name="connsiteX43" fmla="*/ 3096 w 10000"/>
              <a:gd name="connsiteY43" fmla="*/ 558 h 10000"/>
              <a:gd name="connsiteX44" fmla="*/ 3323 w 10000"/>
              <a:gd name="connsiteY44" fmla="*/ 698 h 10000"/>
              <a:gd name="connsiteX45" fmla="*/ 3546 w 10000"/>
              <a:gd name="connsiteY45" fmla="*/ 838 h 10000"/>
              <a:gd name="connsiteX46" fmla="*/ 3546 w 10000"/>
              <a:gd name="connsiteY46" fmla="*/ 977 h 10000"/>
              <a:gd name="connsiteX47" fmla="*/ 3546 w 10000"/>
              <a:gd name="connsiteY47" fmla="*/ 1117 h 10000"/>
              <a:gd name="connsiteX48" fmla="*/ 3323 w 10000"/>
              <a:gd name="connsiteY48" fmla="*/ 1117 h 10000"/>
              <a:gd name="connsiteX49" fmla="*/ 3096 w 10000"/>
              <a:gd name="connsiteY49" fmla="*/ 1257 h 10000"/>
              <a:gd name="connsiteX50" fmla="*/ 3096 w 10000"/>
              <a:gd name="connsiteY50" fmla="*/ 1396 h 10000"/>
              <a:gd name="connsiteX51" fmla="*/ 2874 w 10000"/>
              <a:gd name="connsiteY51" fmla="*/ 1536 h 10000"/>
              <a:gd name="connsiteX52" fmla="*/ 2654 w 10000"/>
              <a:gd name="connsiteY52" fmla="*/ 1798 h 10000"/>
              <a:gd name="connsiteX53" fmla="*/ 2429 w 10000"/>
              <a:gd name="connsiteY53" fmla="*/ 2216 h 10000"/>
              <a:gd name="connsiteX54" fmla="*/ 2230 w 10000"/>
              <a:gd name="connsiteY54" fmla="*/ 2635 h 10000"/>
              <a:gd name="connsiteX55" fmla="*/ 2007 w 10000"/>
              <a:gd name="connsiteY55" fmla="*/ 3054 h 10000"/>
              <a:gd name="connsiteX56" fmla="*/ 1786 w 10000"/>
              <a:gd name="connsiteY56" fmla="*/ 3613 h 10000"/>
              <a:gd name="connsiteX57" fmla="*/ 1564 w 10000"/>
              <a:gd name="connsiteY57" fmla="*/ 4171 h 10000"/>
              <a:gd name="connsiteX58" fmla="*/ 1339 w 10000"/>
              <a:gd name="connsiteY58" fmla="*/ 4729 h 10000"/>
              <a:gd name="connsiteX59" fmla="*/ 1339 w 10000"/>
              <a:gd name="connsiteY59" fmla="*/ 5271 h 10000"/>
              <a:gd name="connsiteX60" fmla="*/ 1339 w 10000"/>
              <a:gd name="connsiteY60" fmla="*/ 5689 h 10000"/>
              <a:gd name="connsiteX61" fmla="*/ 1118 w 10000"/>
              <a:gd name="connsiteY61" fmla="*/ 6248 h 10000"/>
              <a:gd name="connsiteX62" fmla="*/ 1118 w 10000"/>
              <a:gd name="connsiteY62" fmla="*/ 6667 h 10000"/>
              <a:gd name="connsiteX63" fmla="*/ 1118 w 10000"/>
              <a:gd name="connsiteY63" fmla="*/ 6946 h 10000"/>
              <a:gd name="connsiteX64" fmla="*/ 1118 w 10000"/>
              <a:gd name="connsiteY64" fmla="*/ 7365 h 10000"/>
              <a:gd name="connsiteX65" fmla="*/ 1339 w 10000"/>
              <a:gd name="connsiteY65" fmla="*/ 7644 h 10000"/>
              <a:gd name="connsiteX66" fmla="*/ 1339 w 10000"/>
              <a:gd name="connsiteY66" fmla="*/ 7784 h 10000"/>
              <a:gd name="connsiteX67" fmla="*/ 1564 w 10000"/>
              <a:gd name="connsiteY67" fmla="*/ 8063 h 10000"/>
              <a:gd name="connsiteX68" fmla="*/ 1786 w 10000"/>
              <a:gd name="connsiteY68" fmla="*/ 8202 h 10000"/>
              <a:gd name="connsiteX69" fmla="*/ 2007 w 10000"/>
              <a:gd name="connsiteY69" fmla="*/ 8342 h 10000"/>
              <a:gd name="connsiteX70" fmla="*/ 2874 w 10000"/>
              <a:gd name="connsiteY70" fmla="*/ 8604 h 10000"/>
              <a:gd name="connsiteX71" fmla="*/ 3323 w 10000"/>
              <a:gd name="connsiteY71" fmla="*/ 8743 h 10000"/>
              <a:gd name="connsiteX72" fmla="*/ 3767 w 10000"/>
              <a:gd name="connsiteY72" fmla="*/ 8743 h 10000"/>
              <a:gd name="connsiteX73" fmla="*/ 4220 w 10000"/>
              <a:gd name="connsiteY73" fmla="*/ 8883 h 10000"/>
              <a:gd name="connsiteX74" fmla="*/ 4887 w 10000"/>
              <a:gd name="connsiteY74" fmla="*/ 8883 h 10000"/>
              <a:gd name="connsiteX75" fmla="*/ 5332 w 10000"/>
              <a:gd name="connsiteY75" fmla="*/ 8743 h 10000"/>
              <a:gd name="connsiteX76" fmla="*/ 6005 w 10000"/>
              <a:gd name="connsiteY76" fmla="*/ 8743 h 10000"/>
              <a:gd name="connsiteX77" fmla="*/ 6675 w 10000"/>
              <a:gd name="connsiteY77" fmla="*/ 8604 h 10000"/>
              <a:gd name="connsiteX78" fmla="*/ 7122 w 10000"/>
              <a:gd name="connsiteY78" fmla="*/ 8604 h 10000"/>
              <a:gd name="connsiteX79" fmla="*/ 7567 w 10000"/>
              <a:gd name="connsiteY79" fmla="*/ 8342 h 10000"/>
              <a:gd name="connsiteX80" fmla="*/ 7766 w 10000"/>
              <a:gd name="connsiteY80" fmla="*/ 8202 h 10000"/>
              <a:gd name="connsiteX81" fmla="*/ 7986 w 10000"/>
              <a:gd name="connsiteY81" fmla="*/ 7923 h 10000"/>
              <a:gd name="connsiteX82" fmla="*/ 8210 w 10000"/>
              <a:gd name="connsiteY82" fmla="*/ 7644 h 10000"/>
              <a:gd name="connsiteX83" fmla="*/ 8436 w 10000"/>
              <a:gd name="connsiteY83" fmla="*/ 7086 h 10000"/>
              <a:gd name="connsiteX84" fmla="*/ 8436 w 10000"/>
              <a:gd name="connsiteY84" fmla="*/ 6527 h 10000"/>
              <a:gd name="connsiteX85" fmla="*/ 8659 w 10000"/>
              <a:gd name="connsiteY85" fmla="*/ 6248 h 10000"/>
              <a:gd name="connsiteX86" fmla="*/ 8659 w 10000"/>
              <a:gd name="connsiteY86" fmla="*/ 5969 h 10000"/>
              <a:gd name="connsiteX87" fmla="*/ 8659 w 10000"/>
              <a:gd name="connsiteY87" fmla="*/ 5829 h 10000"/>
              <a:gd name="connsiteX88" fmla="*/ 8883 w 10000"/>
              <a:gd name="connsiteY88" fmla="*/ 5689 h 10000"/>
              <a:gd name="connsiteX89" fmla="*/ 8883 w 10000"/>
              <a:gd name="connsiteY89" fmla="*/ 5550 h 10000"/>
              <a:gd name="connsiteX90" fmla="*/ 8883 w 10000"/>
              <a:gd name="connsiteY90" fmla="*/ 5410 h 10000"/>
              <a:gd name="connsiteX91" fmla="*/ 8883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550 h 10000"/>
              <a:gd name="connsiteX95" fmla="*/ 9330 w 10000"/>
              <a:gd name="connsiteY95" fmla="*/ 5689 h 10000"/>
              <a:gd name="connsiteX96" fmla="*/ 9330 w 10000"/>
              <a:gd name="connsiteY96" fmla="*/ 5829 h 10000"/>
              <a:gd name="connsiteX97" fmla="*/ 9330 w 10000"/>
              <a:gd name="connsiteY97" fmla="*/ 6108 h 10000"/>
              <a:gd name="connsiteX98" fmla="*/ 9330 w 10000"/>
              <a:gd name="connsiteY98" fmla="*/ 6387 h 10000"/>
              <a:gd name="connsiteX99" fmla="*/ 9330 w 10000"/>
              <a:gd name="connsiteY99" fmla="*/ 6667 h 10000"/>
              <a:gd name="connsiteX100" fmla="*/ 9550 w 10000"/>
              <a:gd name="connsiteY100" fmla="*/ 7225 h 10000"/>
              <a:gd name="connsiteX101" fmla="*/ 9550 w 10000"/>
              <a:gd name="connsiteY101" fmla="*/ 7644 h 10000"/>
              <a:gd name="connsiteX102" fmla="*/ 9778 w 10000"/>
              <a:gd name="connsiteY102" fmla="*/ 8063 h 10000"/>
              <a:gd name="connsiteX103" fmla="*/ 10000 w 10000"/>
              <a:gd name="connsiteY103" fmla="*/ 8342 h 10000"/>
              <a:gd name="connsiteX104" fmla="*/ 10000 w 10000"/>
              <a:gd name="connsiteY104" fmla="*/ 8604 h 10000"/>
              <a:gd name="connsiteX105" fmla="*/ 10000 w 10000"/>
              <a:gd name="connsiteY105" fmla="*/ 8743 h 10000"/>
              <a:gd name="connsiteX106" fmla="*/ 10000 w 10000"/>
              <a:gd name="connsiteY106" fmla="*/ 8883 h 10000"/>
              <a:gd name="connsiteX107" fmla="*/ 9778 w 10000"/>
              <a:gd name="connsiteY107" fmla="*/ 8883 h 10000"/>
              <a:gd name="connsiteX108" fmla="*/ 9550 w 10000"/>
              <a:gd name="connsiteY108" fmla="*/ 9023 h 10000"/>
              <a:gd name="connsiteX109" fmla="*/ 9330 w 10000"/>
              <a:gd name="connsiteY109" fmla="*/ 9162 h 10000"/>
              <a:gd name="connsiteX110" fmla="*/ 9107 w 10000"/>
              <a:gd name="connsiteY110" fmla="*/ 9302 h 10000"/>
              <a:gd name="connsiteX111" fmla="*/ 8659 w 10000"/>
              <a:gd name="connsiteY111" fmla="*/ 9442 h 10000"/>
              <a:gd name="connsiteX112" fmla="*/ 7766 w 10000"/>
              <a:gd name="connsiteY112" fmla="*/ 9721 h 10000"/>
              <a:gd name="connsiteX113" fmla="*/ 6899 w 10000"/>
              <a:gd name="connsiteY113" fmla="*/ 9860 h 10000"/>
              <a:gd name="connsiteX114" fmla="*/ 6231 w 10000"/>
              <a:gd name="connsiteY114" fmla="*/ 9860 h 10000"/>
              <a:gd name="connsiteX115" fmla="*/ 5332 w 10000"/>
              <a:gd name="connsiteY115" fmla="*/ 10000 h 10000"/>
              <a:gd name="connsiteX116" fmla="*/ 5332 w 10000"/>
              <a:gd name="connsiteY11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007 w 10000"/>
              <a:gd name="connsiteY37" fmla="*/ 0 h 10000"/>
              <a:gd name="connsiteX38" fmla="*/ 2230 w 10000"/>
              <a:gd name="connsiteY38" fmla="*/ 0 h 10000"/>
              <a:gd name="connsiteX39" fmla="*/ 2429 w 10000"/>
              <a:gd name="connsiteY39" fmla="*/ 140 h 10000"/>
              <a:gd name="connsiteX40" fmla="*/ 2654 w 10000"/>
              <a:gd name="connsiteY40" fmla="*/ 140 h 10000"/>
              <a:gd name="connsiteX41" fmla="*/ 2874 w 10000"/>
              <a:gd name="connsiteY41" fmla="*/ 419 h 10000"/>
              <a:gd name="connsiteX42" fmla="*/ 3096 w 10000"/>
              <a:gd name="connsiteY42" fmla="*/ 558 h 10000"/>
              <a:gd name="connsiteX43" fmla="*/ 3323 w 10000"/>
              <a:gd name="connsiteY43" fmla="*/ 698 h 10000"/>
              <a:gd name="connsiteX44" fmla="*/ 3546 w 10000"/>
              <a:gd name="connsiteY44" fmla="*/ 838 h 10000"/>
              <a:gd name="connsiteX45" fmla="*/ 3546 w 10000"/>
              <a:gd name="connsiteY45" fmla="*/ 977 h 10000"/>
              <a:gd name="connsiteX46" fmla="*/ 3546 w 10000"/>
              <a:gd name="connsiteY46" fmla="*/ 1117 h 10000"/>
              <a:gd name="connsiteX47" fmla="*/ 3323 w 10000"/>
              <a:gd name="connsiteY47" fmla="*/ 1117 h 10000"/>
              <a:gd name="connsiteX48" fmla="*/ 3096 w 10000"/>
              <a:gd name="connsiteY48" fmla="*/ 1257 h 10000"/>
              <a:gd name="connsiteX49" fmla="*/ 3096 w 10000"/>
              <a:gd name="connsiteY49" fmla="*/ 1396 h 10000"/>
              <a:gd name="connsiteX50" fmla="*/ 2874 w 10000"/>
              <a:gd name="connsiteY50" fmla="*/ 1536 h 10000"/>
              <a:gd name="connsiteX51" fmla="*/ 2654 w 10000"/>
              <a:gd name="connsiteY51" fmla="*/ 1798 h 10000"/>
              <a:gd name="connsiteX52" fmla="*/ 2429 w 10000"/>
              <a:gd name="connsiteY52" fmla="*/ 2216 h 10000"/>
              <a:gd name="connsiteX53" fmla="*/ 2230 w 10000"/>
              <a:gd name="connsiteY53" fmla="*/ 2635 h 10000"/>
              <a:gd name="connsiteX54" fmla="*/ 2007 w 10000"/>
              <a:gd name="connsiteY54" fmla="*/ 3054 h 10000"/>
              <a:gd name="connsiteX55" fmla="*/ 1786 w 10000"/>
              <a:gd name="connsiteY55" fmla="*/ 3613 h 10000"/>
              <a:gd name="connsiteX56" fmla="*/ 1564 w 10000"/>
              <a:gd name="connsiteY56" fmla="*/ 4171 h 10000"/>
              <a:gd name="connsiteX57" fmla="*/ 1339 w 10000"/>
              <a:gd name="connsiteY57" fmla="*/ 4729 h 10000"/>
              <a:gd name="connsiteX58" fmla="*/ 1339 w 10000"/>
              <a:gd name="connsiteY58" fmla="*/ 5271 h 10000"/>
              <a:gd name="connsiteX59" fmla="*/ 1339 w 10000"/>
              <a:gd name="connsiteY59" fmla="*/ 5689 h 10000"/>
              <a:gd name="connsiteX60" fmla="*/ 1118 w 10000"/>
              <a:gd name="connsiteY60" fmla="*/ 6248 h 10000"/>
              <a:gd name="connsiteX61" fmla="*/ 1118 w 10000"/>
              <a:gd name="connsiteY61" fmla="*/ 6667 h 10000"/>
              <a:gd name="connsiteX62" fmla="*/ 1118 w 10000"/>
              <a:gd name="connsiteY62" fmla="*/ 6946 h 10000"/>
              <a:gd name="connsiteX63" fmla="*/ 1118 w 10000"/>
              <a:gd name="connsiteY63" fmla="*/ 7365 h 10000"/>
              <a:gd name="connsiteX64" fmla="*/ 1339 w 10000"/>
              <a:gd name="connsiteY64" fmla="*/ 7644 h 10000"/>
              <a:gd name="connsiteX65" fmla="*/ 1339 w 10000"/>
              <a:gd name="connsiteY65" fmla="*/ 7784 h 10000"/>
              <a:gd name="connsiteX66" fmla="*/ 1564 w 10000"/>
              <a:gd name="connsiteY66" fmla="*/ 8063 h 10000"/>
              <a:gd name="connsiteX67" fmla="*/ 1786 w 10000"/>
              <a:gd name="connsiteY67" fmla="*/ 8202 h 10000"/>
              <a:gd name="connsiteX68" fmla="*/ 2007 w 10000"/>
              <a:gd name="connsiteY68" fmla="*/ 8342 h 10000"/>
              <a:gd name="connsiteX69" fmla="*/ 2874 w 10000"/>
              <a:gd name="connsiteY69" fmla="*/ 8604 h 10000"/>
              <a:gd name="connsiteX70" fmla="*/ 3323 w 10000"/>
              <a:gd name="connsiteY70" fmla="*/ 8743 h 10000"/>
              <a:gd name="connsiteX71" fmla="*/ 3767 w 10000"/>
              <a:gd name="connsiteY71" fmla="*/ 8743 h 10000"/>
              <a:gd name="connsiteX72" fmla="*/ 4220 w 10000"/>
              <a:gd name="connsiteY72" fmla="*/ 8883 h 10000"/>
              <a:gd name="connsiteX73" fmla="*/ 4887 w 10000"/>
              <a:gd name="connsiteY73" fmla="*/ 8883 h 10000"/>
              <a:gd name="connsiteX74" fmla="*/ 5332 w 10000"/>
              <a:gd name="connsiteY74" fmla="*/ 8743 h 10000"/>
              <a:gd name="connsiteX75" fmla="*/ 6005 w 10000"/>
              <a:gd name="connsiteY75" fmla="*/ 8743 h 10000"/>
              <a:gd name="connsiteX76" fmla="*/ 6675 w 10000"/>
              <a:gd name="connsiteY76" fmla="*/ 8604 h 10000"/>
              <a:gd name="connsiteX77" fmla="*/ 7122 w 10000"/>
              <a:gd name="connsiteY77" fmla="*/ 8604 h 10000"/>
              <a:gd name="connsiteX78" fmla="*/ 7567 w 10000"/>
              <a:gd name="connsiteY78" fmla="*/ 8342 h 10000"/>
              <a:gd name="connsiteX79" fmla="*/ 7766 w 10000"/>
              <a:gd name="connsiteY79" fmla="*/ 8202 h 10000"/>
              <a:gd name="connsiteX80" fmla="*/ 7986 w 10000"/>
              <a:gd name="connsiteY80" fmla="*/ 7923 h 10000"/>
              <a:gd name="connsiteX81" fmla="*/ 8210 w 10000"/>
              <a:gd name="connsiteY81" fmla="*/ 7644 h 10000"/>
              <a:gd name="connsiteX82" fmla="*/ 8436 w 10000"/>
              <a:gd name="connsiteY82" fmla="*/ 7086 h 10000"/>
              <a:gd name="connsiteX83" fmla="*/ 8436 w 10000"/>
              <a:gd name="connsiteY83" fmla="*/ 6527 h 10000"/>
              <a:gd name="connsiteX84" fmla="*/ 8659 w 10000"/>
              <a:gd name="connsiteY84" fmla="*/ 6248 h 10000"/>
              <a:gd name="connsiteX85" fmla="*/ 8659 w 10000"/>
              <a:gd name="connsiteY85" fmla="*/ 5969 h 10000"/>
              <a:gd name="connsiteX86" fmla="*/ 8659 w 10000"/>
              <a:gd name="connsiteY86" fmla="*/ 5829 h 10000"/>
              <a:gd name="connsiteX87" fmla="*/ 8883 w 10000"/>
              <a:gd name="connsiteY87" fmla="*/ 5689 h 10000"/>
              <a:gd name="connsiteX88" fmla="*/ 8883 w 10000"/>
              <a:gd name="connsiteY88" fmla="*/ 5550 h 10000"/>
              <a:gd name="connsiteX89" fmla="*/ 8883 w 10000"/>
              <a:gd name="connsiteY89" fmla="*/ 5410 h 10000"/>
              <a:gd name="connsiteX90" fmla="*/ 8883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550 h 10000"/>
              <a:gd name="connsiteX94" fmla="*/ 9330 w 10000"/>
              <a:gd name="connsiteY94" fmla="*/ 5689 h 10000"/>
              <a:gd name="connsiteX95" fmla="*/ 9330 w 10000"/>
              <a:gd name="connsiteY95" fmla="*/ 5829 h 10000"/>
              <a:gd name="connsiteX96" fmla="*/ 9330 w 10000"/>
              <a:gd name="connsiteY96" fmla="*/ 6108 h 10000"/>
              <a:gd name="connsiteX97" fmla="*/ 9330 w 10000"/>
              <a:gd name="connsiteY97" fmla="*/ 6387 h 10000"/>
              <a:gd name="connsiteX98" fmla="*/ 9330 w 10000"/>
              <a:gd name="connsiteY98" fmla="*/ 6667 h 10000"/>
              <a:gd name="connsiteX99" fmla="*/ 9550 w 10000"/>
              <a:gd name="connsiteY99" fmla="*/ 7225 h 10000"/>
              <a:gd name="connsiteX100" fmla="*/ 9550 w 10000"/>
              <a:gd name="connsiteY100" fmla="*/ 7644 h 10000"/>
              <a:gd name="connsiteX101" fmla="*/ 9778 w 10000"/>
              <a:gd name="connsiteY101" fmla="*/ 8063 h 10000"/>
              <a:gd name="connsiteX102" fmla="*/ 10000 w 10000"/>
              <a:gd name="connsiteY102" fmla="*/ 8342 h 10000"/>
              <a:gd name="connsiteX103" fmla="*/ 10000 w 10000"/>
              <a:gd name="connsiteY103" fmla="*/ 8604 h 10000"/>
              <a:gd name="connsiteX104" fmla="*/ 10000 w 10000"/>
              <a:gd name="connsiteY104" fmla="*/ 8743 h 10000"/>
              <a:gd name="connsiteX105" fmla="*/ 10000 w 10000"/>
              <a:gd name="connsiteY105" fmla="*/ 8883 h 10000"/>
              <a:gd name="connsiteX106" fmla="*/ 9778 w 10000"/>
              <a:gd name="connsiteY106" fmla="*/ 8883 h 10000"/>
              <a:gd name="connsiteX107" fmla="*/ 9550 w 10000"/>
              <a:gd name="connsiteY107" fmla="*/ 9023 h 10000"/>
              <a:gd name="connsiteX108" fmla="*/ 9330 w 10000"/>
              <a:gd name="connsiteY108" fmla="*/ 9162 h 10000"/>
              <a:gd name="connsiteX109" fmla="*/ 9107 w 10000"/>
              <a:gd name="connsiteY109" fmla="*/ 9302 h 10000"/>
              <a:gd name="connsiteX110" fmla="*/ 8659 w 10000"/>
              <a:gd name="connsiteY110" fmla="*/ 9442 h 10000"/>
              <a:gd name="connsiteX111" fmla="*/ 7766 w 10000"/>
              <a:gd name="connsiteY111" fmla="*/ 9721 h 10000"/>
              <a:gd name="connsiteX112" fmla="*/ 6899 w 10000"/>
              <a:gd name="connsiteY112" fmla="*/ 9860 h 10000"/>
              <a:gd name="connsiteX113" fmla="*/ 6231 w 10000"/>
              <a:gd name="connsiteY113" fmla="*/ 9860 h 10000"/>
              <a:gd name="connsiteX114" fmla="*/ 5332 w 10000"/>
              <a:gd name="connsiteY114" fmla="*/ 10000 h 10000"/>
              <a:gd name="connsiteX115" fmla="*/ 5332 w 10000"/>
              <a:gd name="connsiteY11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230 w 10000"/>
              <a:gd name="connsiteY37" fmla="*/ 0 h 10000"/>
              <a:gd name="connsiteX38" fmla="*/ 2429 w 10000"/>
              <a:gd name="connsiteY38" fmla="*/ 140 h 10000"/>
              <a:gd name="connsiteX39" fmla="*/ 2654 w 10000"/>
              <a:gd name="connsiteY39" fmla="*/ 140 h 10000"/>
              <a:gd name="connsiteX40" fmla="*/ 2874 w 10000"/>
              <a:gd name="connsiteY40" fmla="*/ 419 h 10000"/>
              <a:gd name="connsiteX41" fmla="*/ 3096 w 10000"/>
              <a:gd name="connsiteY41" fmla="*/ 558 h 10000"/>
              <a:gd name="connsiteX42" fmla="*/ 3323 w 10000"/>
              <a:gd name="connsiteY42" fmla="*/ 698 h 10000"/>
              <a:gd name="connsiteX43" fmla="*/ 3546 w 10000"/>
              <a:gd name="connsiteY43" fmla="*/ 838 h 10000"/>
              <a:gd name="connsiteX44" fmla="*/ 3546 w 10000"/>
              <a:gd name="connsiteY44" fmla="*/ 977 h 10000"/>
              <a:gd name="connsiteX45" fmla="*/ 3546 w 10000"/>
              <a:gd name="connsiteY45" fmla="*/ 1117 h 10000"/>
              <a:gd name="connsiteX46" fmla="*/ 3323 w 10000"/>
              <a:gd name="connsiteY46" fmla="*/ 1117 h 10000"/>
              <a:gd name="connsiteX47" fmla="*/ 3096 w 10000"/>
              <a:gd name="connsiteY47" fmla="*/ 1257 h 10000"/>
              <a:gd name="connsiteX48" fmla="*/ 3096 w 10000"/>
              <a:gd name="connsiteY48" fmla="*/ 1396 h 10000"/>
              <a:gd name="connsiteX49" fmla="*/ 2874 w 10000"/>
              <a:gd name="connsiteY49" fmla="*/ 1536 h 10000"/>
              <a:gd name="connsiteX50" fmla="*/ 2654 w 10000"/>
              <a:gd name="connsiteY50" fmla="*/ 1798 h 10000"/>
              <a:gd name="connsiteX51" fmla="*/ 2429 w 10000"/>
              <a:gd name="connsiteY51" fmla="*/ 2216 h 10000"/>
              <a:gd name="connsiteX52" fmla="*/ 2230 w 10000"/>
              <a:gd name="connsiteY52" fmla="*/ 2635 h 10000"/>
              <a:gd name="connsiteX53" fmla="*/ 2007 w 10000"/>
              <a:gd name="connsiteY53" fmla="*/ 3054 h 10000"/>
              <a:gd name="connsiteX54" fmla="*/ 1786 w 10000"/>
              <a:gd name="connsiteY54" fmla="*/ 3613 h 10000"/>
              <a:gd name="connsiteX55" fmla="*/ 1564 w 10000"/>
              <a:gd name="connsiteY55" fmla="*/ 4171 h 10000"/>
              <a:gd name="connsiteX56" fmla="*/ 1339 w 10000"/>
              <a:gd name="connsiteY56" fmla="*/ 4729 h 10000"/>
              <a:gd name="connsiteX57" fmla="*/ 1339 w 10000"/>
              <a:gd name="connsiteY57" fmla="*/ 5271 h 10000"/>
              <a:gd name="connsiteX58" fmla="*/ 1339 w 10000"/>
              <a:gd name="connsiteY58" fmla="*/ 5689 h 10000"/>
              <a:gd name="connsiteX59" fmla="*/ 1118 w 10000"/>
              <a:gd name="connsiteY59" fmla="*/ 6248 h 10000"/>
              <a:gd name="connsiteX60" fmla="*/ 1118 w 10000"/>
              <a:gd name="connsiteY60" fmla="*/ 6667 h 10000"/>
              <a:gd name="connsiteX61" fmla="*/ 1118 w 10000"/>
              <a:gd name="connsiteY61" fmla="*/ 6946 h 10000"/>
              <a:gd name="connsiteX62" fmla="*/ 1118 w 10000"/>
              <a:gd name="connsiteY62" fmla="*/ 7365 h 10000"/>
              <a:gd name="connsiteX63" fmla="*/ 1339 w 10000"/>
              <a:gd name="connsiteY63" fmla="*/ 7644 h 10000"/>
              <a:gd name="connsiteX64" fmla="*/ 1339 w 10000"/>
              <a:gd name="connsiteY64" fmla="*/ 7784 h 10000"/>
              <a:gd name="connsiteX65" fmla="*/ 1564 w 10000"/>
              <a:gd name="connsiteY65" fmla="*/ 8063 h 10000"/>
              <a:gd name="connsiteX66" fmla="*/ 1786 w 10000"/>
              <a:gd name="connsiteY66" fmla="*/ 8202 h 10000"/>
              <a:gd name="connsiteX67" fmla="*/ 2007 w 10000"/>
              <a:gd name="connsiteY67" fmla="*/ 8342 h 10000"/>
              <a:gd name="connsiteX68" fmla="*/ 2874 w 10000"/>
              <a:gd name="connsiteY68" fmla="*/ 8604 h 10000"/>
              <a:gd name="connsiteX69" fmla="*/ 3323 w 10000"/>
              <a:gd name="connsiteY69" fmla="*/ 8743 h 10000"/>
              <a:gd name="connsiteX70" fmla="*/ 3767 w 10000"/>
              <a:gd name="connsiteY70" fmla="*/ 8743 h 10000"/>
              <a:gd name="connsiteX71" fmla="*/ 4220 w 10000"/>
              <a:gd name="connsiteY71" fmla="*/ 8883 h 10000"/>
              <a:gd name="connsiteX72" fmla="*/ 4887 w 10000"/>
              <a:gd name="connsiteY72" fmla="*/ 8883 h 10000"/>
              <a:gd name="connsiteX73" fmla="*/ 5332 w 10000"/>
              <a:gd name="connsiteY73" fmla="*/ 8743 h 10000"/>
              <a:gd name="connsiteX74" fmla="*/ 6005 w 10000"/>
              <a:gd name="connsiteY74" fmla="*/ 8743 h 10000"/>
              <a:gd name="connsiteX75" fmla="*/ 6675 w 10000"/>
              <a:gd name="connsiteY75" fmla="*/ 8604 h 10000"/>
              <a:gd name="connsiteX76" fmla="*/ 7122 w 10000"/>
              <a:gd name="connsiteY76" fmla="*/ 8604 h 10000"/>
              <a:gd name="connsiteX77" fmla="*/ 7567 w 10000"/>
              <a:gd name="connsiteY77" fmla="*/ 8342 h 10000"/>
              <a:gd name="connsiteX78" fmla="*/ 7766 w 10000"/>
              <a:gd name="connsiteY78" fmla="*/ 8202 h 10000"/>
              <a:gd name="connsiteX79" fmla="*/ 7986 w 10000"/>
              <a:gd name="connsiteY79" fmla="*/ 7923 h 10000"/>
              <a:gd name="connsiteX80" fmla="*/ 8210 w 10000"/>
              <a:gd name="connsiteY80" fmla="*/ 7644 h 10000"/>
              <a:gd name="connsiteX81" fmla="*/ 8436 w 10000"/>
              <a:gd name="connsiteY81" fmla="*/ 7086 h 10000"/>
              <a:gd name="connsiteX82" fmla="*/ 8436 w 10000"/>
              <a:gd name="connsiteY82" fmla="*/ 6527 h 10000"/>
              <a:gd name="connsiteX83" fmla="*/ 8659 w 10000"/>
              <a:gd name="connsiteY83" fmla="*/ 6248 h 10000"/>
              <a:gd name="connsiteX84" fmla="*/ 8659 w 10000"/>
              <a:gd name="connsiteY84" fmla="*/ 5969 h 10000"/>
              <a:gd name="connsiteX85" fmla="*/ 8659 w 10000"/>
              <a:gd name="connsiteY85" fmla="*/ 5829 h 10000"/>
              <a:gd name="connsiteX86" fmla="*/ 8883 w 10000"/>
              <a:gd name="connsiteY86" fmla="*/ 5689 h 10000"/>
              <a:gd name="connsiteX87" fmla="*/ 8883 w 10000"/>
              <a:gd name="connsiteY87" fmla="*/ 5550 h 10000"/>
              <a:gd name="connsiteX88" fmla="*/ 8883 w 10000"/>
              <a:gd name="connsiteY88" fmla="*/ 5410 h 10000"/>
              <a:gd name="connsiteX89" fmla="*/ 8883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550 h 10000"/>
              <a:gd name="connsiteX93" fmla="*/ 9330 w 10000"/>
              <a:gd name="connsiteY93" fmla="*/ 5689 h 10000"/>
              <a:gd name="connsiteX94" fmla="*/ 9330 w 10000"/>
              <a:gd name="connsiteY94" fmla="*/ 5829 h 10000"/>
              <a:gd name="connsiteX95" fmla="*/ 9330 w 10000"/>
              <a:gd name="connsiteY95" fmla="*/ 6108 h 10000"/>
              <a:gd name="connsiteX96" fmla="*/ 9330 w 10000"/>
              <a:gd name="connsiteY96" fmla="*/ 6387 h 10000"/>
              <a:gd name="connsiteX97" fmla="*/ 9330 w 10000"/>
              <a:gd name="connsiteY97" fmla="*/ 6667 h 10000"/>
              <a:gd name="connsiteX98" fmla="*/ 9550 w 10000"/>
              <a:gd name="connsiteY98" fmla="*/ 7225 h 10000"/>
              <a:gd name="connsiteX99" fmla="*/ 9550 w 10000"/>
              <a:gd name="connsiteY99" fmla="*/ 7644 h 10000"/>
              <a:gd name="connsiteX100" fmla="*/ 9778 w 10000"/>
              <a:gd name="connsiteY100" fmla="*/ 8063 h 10000"/>
              <a:gd name="connsiteX101" fmla="*/ 10000 w 10000"/>
              <a:gd name="connsiteY101" fmla="*/ 8342 h 10000"/>
              <a:gd name="connsiteX102" fmla="*/ 10000 w 10000"/>
              <a:gd name="connsiteY102" fmla="*/ 8604 h 10000"/>
              <a:gd name="connsiteX103" fmla="*/ 10000 w 10000"/>
              <a:gd name="connsiteY103" fmla="*/ 8743 h 10000"/>
              <a:gd name="connsiteX104" fmla="*/ 10000 w 10000"/>
              <a:gd name="connsiteY104" fmla="*/ 8883 h 10000"/>
              <a:gd name="connsiteX105" fmla="*/ 9778 w 10000"/>
              <a:gd name="connsiteY105" fmla="*/ 8883 h 10000"/>
              <a:gd name="connsiteX106" fmla="*/ 9550 w 10000"/>
              <a:gd name="connsiteY106" fmla="*/ 9023 h 10000"/>
              <a:gd name="connsiteX107" fmla="*/ 9330 w 10000"/>
              <a:gd name="connsiteY107" fmla="*/ 9162 h 10000"/>
              <a:gd name="connsiteX108" fmla="*/ 9107 w 10000"/>
              <a:gd name="connsiteY108" fmla="*/ 9302 h 10000"/>
              <a:gd name="connsiteX109" fmla="*/ 8659 w 10000"/>
              <a:gd name="connsiteY109" fmla="*/ 9442 h 10000"/>
              <a:gd name="connsiteX110" fmla="*/ 7766 w 10000"/>
              <a:gd name="connsiteY110" fmla="*/ 9721 h 10000"/>
              <a:gd name="connsiteX111" fmla="*/ 6899 w 10000"/>
              <a:gd name="connsiteY111" fmla="*/ 9860 h 10000"/>
              <a:gd name="connsiteX112" fmla="*/ 6231 w 10000"/>
              <a:gd name="connsiteY112" fmla="*/ 9860 h 10000"/>
              <a:gd name="connsiteX113" fmla="*/ 5332 w 10000"/>
              <a:gd name="connsiteY113" fmla="*/ 10000 h 10000"/>
              <a:gd name="connsiteX114" fmla="*/ 5332 w 10000"/>
              <a:gd name="connsiteY11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2230 w 10000"/>
              <a:gd name="connsiteY36" fmla="*/ 0 h 10000"/>
              <a:gd name="connsiteX37" fmla="*/ 2429 w 10000"/>
              <a:gd name="connsiteY37" fmla="*/ 140 h 10000"/>
              <a:gd name="connsiteX38" fmla="*/ 2654 w 10000"/>
              <a:gd name="connsiteY38" fmla="*/ 140 h 10000"/>
              <a:gd name="connsiteX39" fmla="*/ 2874 w 10000"/>
              <a:gd name="connsiteY39" fmla="*/ 419 h 10000"/>
              <a:gd name="connsiteX40" fmla="*/ 3096 w 10000"/>
              <a:gd name="connsiteY40" fmla="*/ 558 h 10000"/>
              <a:gd name="connsiteX41" fmla="*/ 3323 w 10000"/>
              <a:gd name="connsiteY41" fmla="*/ 698 h 10000"/>
              <a:gd name="connsiteX42" fmla="*/ 3546 w 10000"/>
              <a:gd name="connsiteY42" fmla="*/ 838 h 10000"/>
              <a:gd name="connsiteX43" fmla="*/ 3546 w 10000"/>
              <a:gd name="connsiteY43" fmla="*/ 977 h 10000"/>
              <a:gd name="connsiteX44" fmla="*/ 3546 w 10000"/>
              <a:gd name="connsiteY44" fmla="*/ 1117 h 10000"/>
              <a:gd name="connsiteX45" fmla="*/ 3323 w 10000"/>
              <a:gd name="connsiteY45" fmla="*/ 1117 h 10000"/>
              <a:gd name="connsiteX46" fmla="*/ 3096 w 10000"/>
              <a:gd name="connsiteY46" fmla="*/ 1257 h 10000"/>
              <a:gd name="connsiteX47" fmla="*/ 3096 w 10000"/>
              <a:gd name="connsiteY47" fmla="*/ 1396 h 10000"/>
              <a:gd name="connsiteX48" fmla="*/ 2874 w 10000"/>
              <a:gd name="connsiteY48" fmla="*/ 1536 h 10000"/>
              <a:gd name="connsiteX49" fmla="*/ 2654 w 10000"/>
              <a:gd name="connsiteY49" fmla="*/ 1798 h 10000"/>
              <a:gd name="connsiteX50" fmla="*/ 2429 w 10000"/>
              <a:gd name="connsiteY50" fmla="*/ 2216 h 10000"/>
              <a:gd name="connsiteX51" fmla="*/ 2230 w 10000"/>
              <a:gd name="connsiteY51" fmla="*/ 2635 h 10000"/>
              <a:gd name="connsiteX52" fmla="*/ 2007 w 10000"/>
              <a:gd name="connsiteY52" fmla="*/ 3054 h 10000"/>
              <a:gd name="connsiteX53" fmla="*/ 1786 w 10000"/>
              <a:gd name="connsiteY53" fmla="*/ 3613 h 10000"/>
              <a:gd name="connsiteX54" fmla="*/ 1564 w 10000"/>
              <a:gd name="connsiteY54" fmla="*/ 4171 h 10000"/>
              <a:gd name="connsiteX55" fmla="*/ 1339 w 10000"/>
              <a:gd name="connsiteY55" fmla="*/ 4729 h 10000"/>
              <a:gd name="connsiteX56" fmla="*/ 1339 w 10000"/>
              <a:gd name="connsiteY56" fmla="*/ 5271 h 10000"/>
              <a:gd name="connsiteX57" fmla="*/ 1339 w 10000"/>
              <a:gd name="connsiteY57" fmla="*/ 5689 h 10000"/>
              <a:gd name="connsiteX58" fmla="*/ 1118 w 10000"/>
              <a:gd name="connsiteY58" fmla="*/ 6248 h 10000"/>
              <a:gd name="connsiteX59" fmla="*/ 1118 w 10000"/>
              <a:gd name="connsiteY59" fmla="*/ 6667 h 10000"/>
              <a:gd name="connsiteX60" fmla="*/ 1118 w 10000"/>
              <a:gd name="connsiteY60" fmla="*/ 6946 h 10000"/>
              <a:gd name="connsiteX61" fmla="*/ 1118 w 10000"/>
              <a:gd name="connsiteY61" fmla="*/ 7365 h 10000"/>
              <a:gd name="connsiteX62" fmla="*/ 1339 w 10000"/>
              <a:gd name="connsiteY62" fmla="*/ 7644 h 10000"/>
              <a:gd name="connsiteX63" fmla="*/ 1339 w 10000"/>
              <a:gd name="connsiteY63" fmla="*/ 7784 h 10000"/>
              <a:gd name="connsiteX64" fmla="*/ 1564 w 10000"/>
              <a:gd name="connsiteY64" fmla="*/ 8063 h 10000"/>
              <a:gd name="connsiteX65" fmla="*/ 1786 w 10000"/>
              <a:gd name="connsiteY65" fmla="*/ 8202 h 10000"/>
              <a:gd name="connsiteX66" fmla="*/ 2007 w 10000"/>
              <a:gd name="connsiteY66" fmla="*/ 8342 h 10000"/>
              <a:gd name="connsiteX67" fmla="*/ 2874 w 10000"/>
              <a:gd name="connsiteY67" fmla="*/ 8604 h 10000"/>
              <a:gd name="connsiteX68" fmla="*/ 3323 w 10000"/>
              <a:gd name="connsiteY68" fmla="*/ 8743 h 10000"/>
              <a:gd name="connsiteX69" fmla="*/ 3767 w 10000"/>
              <a:gd name="connsiteY69" fmla="*/ 8743 h 10000"/>
              <a:gd name="connsiteX70" fmla="*/ 4220 w 10000"/>
              <a:gd name="connsiteY70" fmla="*/ 8883 h 10000"/>
              <a:gd name="connsiteX71" fmla="*/ 4887 w 10000"/>
              <a:gd name="connsiteY71" fmla="*/ 8883 h 10000"/>
              <a:gd name="connsiteX72" fmla="*/ 5332 w 10000"/>
              <a:gd name="connsiteY72" fmla="*/ 8743 h 10000"/>
              <a:gd name="connsiteX73" fmla="*/ 6005 w 10000"/>
              <a:gd name="connsiteY73" fmla="*/ 8743 h 10000"/>
              <a:gd name="connsiteX74" fmla="*/ 6675 w 10000"/>
              <a:gd name="connsiteY74" fmla="*/ 8604 h 10000"/>
              <a:gd name="connsiteX75" fmla="*/ 7122 w 10000"/>
              <a:gd name="connsiteY75" fmla="*/ 8604 h 10000"/>
              <a:gd name="connsiteX76" fmla="*/ 7567 w 10000"/>
              <a:gd name="connsiteY76" fmla="*/ 8342 h 10000"/>
              <a:gd name="connsiteX77" fmla="*/ 7766 w 10000"/>
              <a:gd name="connsiteY77" fmla="*/ 8202 h 10000"/>
              <a:gd name="connsiteX78" fmla="*/ 7986 w 10000"/>
              <a:gd name="connsiteY78" fmla="*/ 7923 h 10000"/>
              <a:gd name="connsiteX79" fmla="*/ 8210 w 10000"/>
              <a:gd name="connsiteY79" fmla="*/ 7644 h 10000"/>
              <a:gd name="connsiteX80" fmla="*/ 8436 w 10000"/>
              <a:gd name="connsiteY80" fmla="*/ 7086 h 10000"/>
              <a:gd name="connsiteX81" fmla="*/ 8436 w 10000"/>
              <a:gd name="connsiteY81" fmla="*/ 6527 h 10000"/>
              <a:gd name="connsiteX82" fmla="*/ 8659 w 10000"/>
              <a:gd name="connsiteY82" fmla="*/ 6248 h 10000"/>
              <a:gd name="connsiteX83" fmla="*/ 8659 w 10000"/>
              <a:gd name="connsiteY83" fmla="*/ 5969 h 10000"/>
              <a:gd name="connsiteX84" fmla="*/ 8659 w 10000"/>
              <a:gd name="connsiteY84" fmla="*/ 5829 h 10000"/>
              <a:gd name="connsiteX85" fmla="*/ 8883 w 10000"/>
              <a:gd name="connsiteY85" fmla="*/ 5689 h 10000"/>
              <a:gd name="connsiteX86" fmla="*/ 8883 w 10000"/>
              <a:gd name="connsiteY86" fmla="*/ 5550 h 10000"/>
              <a:gd name="connsiteX87" fmla="*/ 8883 w 10000"/>
              <a:gd name="connsiteY87" fmla="*/ 5410 h 10000"/>
              <a:gd name="connsiteX88" fmla="*/ 8883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550 h 10000"/>
              <a:gd name="connsiteX92" fmla="*/ 9330 w 10000"/>
              <a:gd name="connsiteY92" fmla="*/ 5689 h 10000"/>
              <a:gd name="connsiteX93" fmla="*/ 9330 w 10000"/>
              <a:gd name="connsiteY93" fmla="*/ 5829 h 10000"/>
              <a:gd name="connsiteX94" fmla="*/ 9330 w 10000"/>
              <a:gd name="connsiteY94" fmla="*/ 6108 h 10000"/>
              <a:gd name="connsiteX95" fmla="*/ 9330 w 10000"/>
              <a:gd name="connsiteY95" fmla="*/ 6387 h 10000"/>
              <a:gd name="connsiteX96" fmla="*/ 9330 w 10000"/>
              <a:gd name="connsiteY96" fmla="*/ 6667 h 10000"/>
              <a:gd name="connsiteX97" fmla="*/ 9550 w 10000"/>
              <a:gd name="connsiteY97" fmla="*/ 7225 h 10000"/>
              <a:gd name="connsiteX98" fmla="*/ 9550 w 10000"/>
              <a:gd name="connsiteY98" fmla="*/ 7644 h 10000"/>
              <a:gd name="connsiteX99" fmla="*/ 9778 w 10000"/>
              <a:gd name="connsiteY99" fmla="*/ 8063 h 10000"/>
              <a:gd name="connsiteX100" fmla="*/ 10000 w 10000"/>
              <a:gd name="connsiteY100" fmla="*/ 8342 h 10000"/>
              <a:gd name="connsiteX101" fmla="*/ 10000 w 10000"/>
              <a:gd name="connsiteY101" fmla="*/ 8604 h 10000"/>
              <a:gd name="connsiteX102" fmla="*/ 10000 w 10000"/>
              <a:gd name="connsiteY102" fmla="*/ 8743 h 10000"/>
              <a:gd name="connsiteX103" fmla="*/ 10000 w 10000"/>
              <a:gd name="connsiteY103" fmla="*/ 8883 h 10000"/>
              <a:gd name="connsiteX104" fmla="*/ 9778 w 10000"/>
              <a:gd name="connsiteY104" fmla="*/ 8883 h 10000"/>
              <a:gd name="connsiteX105" fmla="*/ 9550 w 10000"/>
              <a:gd name="connsiteY105" fmla="*/ 9023 h 10000"/>
              <a:gd name="connsiteX106" fmla="*/ 9330 w 10000"/>
              <a:gd name="connsiteY106" fmla="*/ 9162 h 10000"/>
              <a:gd name="connsiteX107" fmla="*/ 9107 w 10000"/>
              <a:gd name="connsiteY107" fmla="*/ 9302 h 10000"/>
              <a:gd name="connsiteX108" fmla="*/ 8659 w 10000"/>
              <a:gd name="connsiteY108" fmla="*/ 9442 h 10000"/>
              <a:gd name="connsiteX109" fmla="*/ 7766 w 10000"/>
              <a:gd name="connsiteY109" fmla="*/ 9721 h 10000"/>
              <a:gd name="connsiteX110" fmla="*/ 6899 w 10000"/>
              <a:gd name="connsiteY110" fmla="*/ 9860 h 10000"/>
              <a:gd name="connsiteX111" fmla="*/ 6231 w 10000"/>
              <a:gd name="connsiteY111" fmla="*/ 9860 h 10000"/>
              <a:gd name="connsiteX112" fmla="*/ 5332 w 10000"/>
              <a:gd name="connsiteY112" fmla="*/ 10000 h 10000"/>
              <a:gd name="connsiteX113" fmla="*/ 5332 w 10000"/>
              <a:gd name="connsiteY11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0 h 10000"/>
              <a:gd name="connsiteX35" fmla="*/ 2230 w 10000"/>
              <a:gd name="connsiteY35" fmla="*/ 0 h 10000"/>
              <a:gd name="connsiteX36" fmla="*/ 2429 w 10000"/>
              <a:gd name="connsiteY36" fmla="*/ 140 h 10000"/>
              <a:gd name="connsiteX37" fmla="*/ 2654 w 10000"/>
              <a:gd name="connsiteY37" fmla="*/ 140 h 10000"/>
              <a:gd name="connsiteX38" fmla="*/ 2874 w 10000"/>
              <a:gd name="connsiteY38" fmla="*/ 419 h 10000"/>
              <a:gd name="connsiteX39" fmla="*/ 3096 w 10000"/>
              <a:gd name="connsiteY39" fmla="*/ 558 h 10000"/>
              <a:gd name="connsiteX40" fmla="*/ 3323 w 10000"/>
              <a:gd name="connsiteY40" fmla="*/ 698 h 10000"/>
              <a:gd name="connsiteX41" fmla="*/ 3546 w 10000"/>
              <a:gd name="connsiteY41" fmla="*/ 838 h 10000"/>
              <a:gd name="connsiteX42" fmla="*/ 3546 w 10000"/>
              <a:gd name="connsiteY42" fmla="*/ 977 h 10000"/>
              <a:gd name="connsiteX43" fmla="*/ 3546 w 10000"/>
              <a:gd name="connsiteY43" fmla="*/ 1117 h 10000"/>
              <a:gd name="connsiteX44" fmla="*/ 3323 w 10000"/>
              <a:gd name="connsiteY44" fmla="*/ 1117 h 10000"/>
              <a:gd name="connsiteX45" fmla="*/ 3096 w 10000"/>
              <a:gd name="connsiteY45" fmla="*/ 1257 h 10000"/>
              <a:gd name="connsiteX46" fmla="*/ 3096 w 10000"/>
              <a:gd name="connsiteY46" fmla="*/ 1396 h 10000"/>
              <a:gd name="connsiteX47" fmla="*/ 2874 w 10000"/>
              <a:gd name="connsiteY47" fmla="*/ 1536 h 10000"/>
              <a:gd name="connsiteX48" fmla="*/ 2654 w 10000"/>
              <a:gd name="connsiteY48" fmla="*/ 1798 h 10000"/>
              <a:gd name="connsiteX49" fmla="*/ 2429 w 10000"/>
              <a:gd name="connsiteY49" fmla="*/ 2216 h 10000"/>
              <a:gd name="connsiteX50" fmla="*/ 2230 w 10000"/>
              <a:gd name="connsiteY50" fmla="*/ 2635 h 10000"/>
              <a:gd name="connsiteX51" fmla="*/ 2007 w 10000"/>
              <a:gd name="connsiteY51" fmla="*/ 3054 h 10000"/>
              <a:gd name="connsiteX52" fmla="*/ 1786 w 10000"/>
              <a:gd name="connsiteY52" fmla="*/ 3613 h 10000"/>
              <a:gd name="connsiteX53" fmla="*/ 1564 w 10000"/>
              <a:gd name="connsiteY53" fmla="*/ 4171 h 10000"/>
              <a:gd name="connsiteX54" fmla="*/ 1339 w 10000"/>
              <a:gd name="connsiteY54" fmla="*/ 4729 h 10000"/>
              <a:gd name="connsiteX55" fmla="*/ 1339 w 10000"/>
              <a:gd name="connsiteY55" fmla="*/ 5271 h 10000"/>
              <a:gd name="connsiteX56" fmla="*/ 1339 w 10000"/>
              <a:gd name="connsiteY56" fmla="*/ 5689 h 10000"/>
              <a:gd name="connsiteX57" fmla="*/ 1118 w 10000"/>
              <a:gd name="connsiteY57" fmla="*/ 6248 h 10000"/>
              <a:gd name="connsiteX58" fmla="*/ 1118 w 10000"/>
              <a:gd name="connsiteY58" fmla="*/ 6667 h 10000"/>
              <a:gd name="connsiteX59" fmla="*/ 1118 w 10000"/>
              <a:gd name="connsiteY59" fmla="*/ 6946 h 10000"/>
              <a:gd name="connsiteX60" fmla="*/ 1118 w 10000"/>
              <a:gd name="connsiteY60" fmla="*/ 7365 h 10000"/>
              <a:gd name="connsiteX61" fmla="*/ 1339 w 10000"/>
              <a:gd name="connsiteY61" fmla="*/ 7644 h 10000"/>
              <a:gd name="connsiteX62" fmla="*/ 1339 w 10000"/>
              <a:gd name="connsiteY62" fmla="*/ 7784 h 10000"/>
              <a:gd name="connsiteX63" fmla="*/ 1564 w 10000"/>
              <a:gd name="connsiteY63" fmla="*/ 8063 h 10000"/>
              <a:gd name="connsiteX64" fmla="*/ 1786 w 10000"/>
              <a:gd name="connsiteY64" fmla="*/ 8202 h 10000"/>
              <a:gd name="connsiteX65" fmla="*/ 2007 w 10000"/>
              <a:gd name="connsiteY65" fmla="*/ 8342 h 10000"/>
              <a:gd name="connsiteX66" fmla="*/ 2874 w 10000"/>
              <a:gd name="connsiteY66" fmla="*/ 8604 h 10000"/>
              <a:gd name="connsiteX67" fmla="*/ 3323 w 10000"/>
              <a:gd name="connsiteY67" fmla="*/ 8743 h 10000"/>
              <a:gd name="connsiteX68" fmla="*/ 3767 w 10000"/>
              <a:gd name="connsiteY68" fmla="*/ 8743 h 10000"/>
              <a:gd name="connsiteX69" fmla="*/ 4220 w 10000"/>
              <a:gd name="connsiteY69" fmla="*/ 8883 h 10000"/>
              <a:gd name="connsiteX70" fmla="*/ 4887 w 10000"/>
              <a:gd name="connsiteY70" fmla="*/ 8883 h 10000"/>
              <a:gd name="connsiteX71" fmla="*/ 5332 w 10000"/>
              <a:gd name="connsiteY71" fmla="*/ 8743 h 10000"/>
              <a:gd name="connsiteX72" fmla="*/ 6005 w 10000"/>
              <a:gd name="connsiteY72" fmla="*/ 8743 h 10000"/>
              <a:gd name="connsiteX73" fmla="*/ 6675 w 10000"/>
              <a:gd name="connsiteY73" fmla="*/ 8604 h 10000"/>
              <a:gd name="connsiteX74" fmla="*/ 7122 w 10000"/>
              <a:gd name="connsiteY74" fmla="*/ 8604 h 10000"/>
              <a:gd name="connsiteX75" fmla="*/ 7567 w 10000"/>
              <a:gd name="connsiteY75" fmla="*/ 8342 h 10000"/>
              <a:gd name="connsiteX76" fmla="*/ 7766 w 10000"/>
              <a:gd name="connsiteY76" fmla="*/ 8202 h 10000"/>
              <a:gd name="connsiteX77" fmla="*/ 7986 w 10000"/>
              <a:gd name="connsiteY77" fmla="*/ 7923 h 10000"/>
              <a:gd name="connsiteX78" fmla="*/ 8210 w 10000"/>
              <a:gd name="connsiteY78" fmla="*/ 7644 h 10000"/>
              <a:gd name="connsiteX79" fmla="*/ 8436 w 10000"/>
              <a:gd name="connsiteY79" fmla="*/ 7086 h 10000"/>
              <a:gd name="connsiteX80" fmla="*/ 8436 w 10000"/>
              <a:gd name="connsiteY80" fmla="*/ 6527 h 10000"/>
              <a:gd name="connsiteX81" fmla="*/ 8659 w 10000"/>
              <a:gd name="connsiteY81" fmla="*/ 6248 h 10000"/>
              <a:gd name="connsiteX82" fmla="*/ 8659 w 10000"/>
              <a:gd name="connsiteY82" fmla="*/ 5969 h 10000"/>
              <a:gd name="connsiteX83" fmla="*/ 8659 w 10000"/>
              <a:gd name="connsiteY83" fmla="*/ 5829 h 10000"/>
              <a:gd name="connsiteX84" fmla="*/ 8883 w 10000"/>
              <a:gd name="connsiteY84" fmla="*/ 5689 h 10000"/>
              <a:gd name="connsiteX85" fmla="*/ 8883 w 10000"/>
              <a:gd name="connsiteY85" fmla="*/ 5550 h 10000"/>
              <a:gd name="connsiteX86" fmla="*/ 8883 w 10000"/>
              <a:gd name="connsiteY86" fmla="*/ 5410 h 10000"/>
              <a:gd name="connsiteX87" fmla="*/ 8883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550 h 10000"/>
              <a:gd name="connsiteX91" fmla="*/ 9330 w 10000"/>
              <a:gd name="connsiteY91" fmla="*/ 5689 h 10000"/>
              <a:gd name="connsiteX92" fmla="*/ 9330 w 10000"/>
              <a:gd name="connsiteY92" fmla="*/ 5829 h 10000"/>
              <a:gd name="connsiteX93" fmla="*/ 9330 w 10000"/>
              <a:gd name="connsiteY93" fmla="*/ 6108 h 10000"/>
              <a:gd name="connsiteX94" fmla="*/ 9330 w 10000"/>
              <a:gd name="connsiteY94" fmla="*/ 6387 h 10000"/>
              <a:gd name="connsiteX95" fmla="*/ 9330 w 10000"/>
              <a:gd name="connsiteY95" fmla="*/ 6667 h 10000"/>
              <a:gd name="connsiteX96" fmla="*/ 9550 w 10000"/>
              <a:gd name="connsiteY96" fmla="*/ 7225 h 10000"/>
              <a:gd name="connsiteX97" fmla="*/ 9550 w 10000"/>
              <a:gd name="connsiteY97" fmla="*/ 7644 h 10000"/>
              <a:gd name="connsiteX98" fmla="*/ 9778 w 10000"/>
              <a:gd name="connsiteY98" fmla="*/ 8063 h 10000"/>
              <a:gd name="connsiteX99" fmla="*/ 10000 w 10000"/>
              <a:gd name="connsiteY99" fmla="*/ 8342 h 10000"/>
              <a:gd name="connsiteX100" fmla="*/ 10000 w 10000"/>
              <a:gd name="connsiteY100" fmla="*/ 8604 h 10000"/>
              <a:gd name="connsiteX101" fmla="*/ 10000 w 10000"/>
              <a:gd name="connsiteY101" fmla="*/ 8743 h 10000"/>
              <a:gd name="connsiteX102" fmla="*/ 10000 w 10000"/>
              <a:gd name="connsiteY102" fmla="*/ 8883 h 10000"/>
              <a:gd name="connsiteX103" fmla="*/ 9778 w 10000"/>
              <a:gd name="connsiteY103" fmla="*/ 8883 h 10000"/>
              <a:gd name="connsiteX104" fmla="*/ 9550 w 10000"/>
              <a:gd name="connsiteY104" fmla="*/ 9023 h 10000"/>
              <a:gd name="connsiteX105" fmla="*/ 9330 w 10000"/>
              <a:gd name="connsiteY105" fmla="*/ 9162 h 10000"/>
              <a:gd name="connsiteX106" fmla="*/ 9107 w 10000"/>
              <a:gd name="connsiteY106" fmla="*/ 9302 h 10000"/>
              <a:gd name="connsiteX107" fmla="*/ 8659 w 10000"/>
              <a:gd name="connsiteY107" fmla="*/ 9442 h 10000"/>
              <a:gd name="connsiteX108" fmla="*/ 7766 w 10000"/>
              <a:gd name="connsiteY108" fmla="*/ 9721 h 10000"/>
              <a:gd name="connsiteX109" fmla="*/ 6899 w 10000"/>
              <a:gd name="connsiteY109" fmla="*/ 9860 h 10000"/>
              <a:gd name="connsiteX110" fmla="*/ 6231 w 10000"/>
              <a:gd name="connsiteY110" fmla="*/ 9860 h 10000"/>
              <a:gd name="connsiteX111" fmla="*/ 5332 w 10000"/>
              <a:gd name="connsiteY111" fmla="*/ 10000 h 10000"/>
              <a:gd name="connsiteX112" fmla="*/ 5332 w 10000"/>
              <a:gd name="connsiteY11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2230 w 10000"/>
              <a:gd name="connsiteY34" fmla="*/ 0 h 10000"/>
              <a:gd name="connsiteX35" fmla="*/ 2429 w 10000"/>
              <a:gd name="connsiteY35" fmla="*/ 140 h 10000"/>
              <a:gd name="connsiteX36" fmla="*/ 2654 w 10000"/>
              <a:gd name="connsiteY36" fmla="*/ 140 h 10000"/>
              <a:gd name="connsiteX37" fmla="*/ 2874 w 10000"/>
              <a:gd name="connsiteY37" fmla="*/ 419 h 10000"/>
              <a:gd name="connsiteX38" fmla="*/ 3096 w 10000"/>
              <a:gd name="connsiteY38" fmla="*/ 558 h 10000"/>
              <a:gd name="connsiteX39" fmla="*/ 3323 w 10000"/>
              <a:gd name="connsiteY39" fmla="*/ 698 h 10000"/>
              <a:gd name="connsiteX40" fmla="*/ 3546 w 10000"/>
              <a:gd name="connsiteY40" fmla="*/ 838 h 10000"/>
              <a:gd name="connsiteX41" fmla="*/ 3546 w 10000"/>
              <a:gd name="connsiteY41" fmla="*/ 977 h 10000"/>
              <a:gd name="connsiteX42" fmla="*/ 3546 w 10000"/>
              <a:gd name="connsiteY42" fmla="*/ 1117 h 10000"/>
              <a:gd name="connsiteX43" fmla="*/ 3323 w 10000"/>
              <a:gd name="connsiteY43" fmla="*/ 1117 h 10000"/>
              <a:gd name="connsiteX44" fmla="*/ 3096 w 10000"/>
              <a:gd name="connsiteY44" fmla="*/ 1257 h 10000"/>
              <a:gd name="connsiteX45" fmla="*/ 3096 w 10000"/>
              <a:gd name="connsiteY45" fmla="*/ 1396 h 10000"/>
              <a:gd name="connsiteX46" fmla="*/ 2874 w 10000"/>
              <a:gd name="connsiteY46" fmla="*/ 1536 h 10000"/>
              <a:gd name="connsiteX47" fmla="*/ 2654 w 10000"/>
              <a:gd name="connsiteY47" fmla="*/ 1798 h 10000"/>
              <a:gd name="connsiteX48" fmla="*/ 2429 w 10000"/>
              <a:gd name="connsiteY48" fmla="*/ 2216 h 10000"/>
              <a:gd name="connsiteX49" fmla="*/ 2230 w 10000"/>
              <a:gd name="connsiteY49" fmla="*/ 2635 h 10000"/>
              <a:gd name="connsiteX50" fmla="*/ 2007 w 10000"/>
              <a:gd name="connsiteY50" fmla="*/ 3054 h 10000"/>
              <a:gd name="connsiteX51" fmla="*/ 1786 w 10000"/>
              <a:gd name="connsiteY51" fmla="*/ 3613 h 10000"/>
              <a:gd name="connsiteX52" fmla="*/ 1564 w 10000"/>
              <a:gd name="connsiteY52" fmla="*/ 4171 h 10000"/>
              <a:gd name="connsiteX53" fmla="*/ 1339 w 10000"/>
              <a:gd name="connsiteY53" fmla="*/ 4729 h 10000"/>
              <a:gd name="connsiteX54" fmla="*/ 1339 w 10000"/>
              <a:gd name="connsiteY54" fmla="*/ 5271 h 10000"/>
              <a:gd name="connsiteX55" fmla="*/ 1339 w 10000"/>
              <a:gd name="connsiteY55" fmla="*/ 5689 h 10000"/>
              <a:gd name="connsiteX56" fmla="*/ 1118 w 10000"/>
              <a:gd name="connsiteY56" fmla="*/ 6248 h 10000"/>
              <a:gd name="connsiteX57" fmla="*/ 1118 w 10000"/>
              <a:gd name="connsiteY57" fmla="*/ 6667 h 10000"/>
              <a:gd name="connsiteX58" fmla="*/ 1118 w 10000"/>
              <a:gd name="connsiteY58" fmla="*/ 6946 h 10000"/>
              <a:gd name="connsiteX59" fmla="*/ 1118 w 10000"/>
              <a:gd name="connsiteY59" fmla="*/ 7365 h 10000"/>
              <a:gd name="connsiteX60" fmla="*/ 1339 w 10000"/>
              <a:gd name="connsiteY60" fmla="*/ 7644 h 10000"/>
              <a:gd name="connsiteX61" fmla="*/ 1339 w 10000"/>
              <a:gd name="connsiteY61" fmla="*/ 7784 h 10000"/>
              <a:gd name="connsiteX62" fmla="*/ 1564 w 10000"/>
              <a:gd name="connsiteY62" fmla="*/ 8063 h 10000"/>
              <a:gd name="connsiteX63" fmla="*/ 1786 w 10000"/>
              <a:gd name="connsiteY63" fmla="*/ 8202 h 10000"/>
              <a:gd name="connsiteX64" fmla="*/ 2007 w 10000"/>
              <a:gd name="connsiteY64" fmla="*/ 8342 h 10000"/>
              <a:gd name="connsiteX65" fmla="*/ 2874 w 10000"/>
              <a:gd name="connsiteY65" fmla="*/ 8604 h 10000"/>
              <a:gd name="connsiteX66" fmla="*/ 3323 w 10000"/>
              <a:gd name="connsiteY66" fmla="*/ 8743 h 10000"/>
              <a:gd name="connsiteX67" fmla="*/ 3767 w 10000"/>
              <a:gd name="connsiteY67" fmla="*/ 8743 h 10000"/>
              <a:gd name="connsiteX68" fmla="*/ 4220 w 10000"/>
              <a:gd name="connsiteY68" fmla="*/ 8883 h 10000"/>
              <a:gd name="connsiteX69" fmla="*/ 4887 w 10000"/>
              <a:gd name="connsiteY69" fmla="*/ 8883 h 10000"/>
              <a:gd name="connsiteX70" fmla="*/ 5332 w 10000"/>
              <a:gd name="connsiteY70" fmla="*/ 8743 h 10000"/>
              <a:gd name="connsiteX71" fmla="*/ 6005 w 10000"/>
              <a:gd name="connsiteY71" fmla="*/ 8743 h 10000"/>
              <a:gd name="connsiteX72" fmla="*/ 6675 w 10000"/>
              <a:gd name="connsiteY72" fmla="*/ 8604 h 10000"/>
              <a:gd name="connsiteX73" fmla="*/ 7122 w 10000"/>
              <a:gd name="connsiteY73" fmla="*/ 8604 h 10000"/>
              <a:gd name="connsiteX74" fmla="*/ 7567 w 10000"/>
              <a:gd name="connsiteY74" fmla="*/ 8342 h 10000"/>
              <a:gd name="connsiteX75" fmla="*/ 7766 w 10000"/>
              <a:gd name="connsiteY75" fmla="*/ 8202 h 10000"/>
              <a:gd name="connsiteX76" fmla="*/ 7986 w 10000"/>
              <a:gd name="connsiteY76" fmla="*/ 7923 h 10000"/>
              <a:gd name="connsiteX77" fmla="*/ 8210 w 10000"/>
              <a:gd name="connsiteY77" fmla="*/ 7644 h 10000"/>
              <a:gd name="connsiteX78" fmla="*/ 8436 w 10000"/>
              <a:gd name="connsiteY78" fmla="*/ 7086 h 10000"/>
              <a:gd name="connsiteX79" fmla="*/ 8436 w 10000"/>
              <a:gd name="connsiteY79" fmla="*/ 6527 h 10000"/>
              <a:gd name="connsiteX80" fmla="*/ 8659 w 10000"/>
              <a:gd name="connsiteY80" fmla="*/ 6248 h 10000"/>
              <a:gd name="connsiteX81" fmla="*/ 8659 w 10000"/>
              <a:gd name="connsiteY81" fmla="*/ 5969 h 10000"/>
              <a:gd name="connsiteX82" fmla="*/ 8659 w 10000"/>
              <a:gd name="connsiteY82" fmla="*/ 5829 h 10000"/>
              <a:gd name="connsiteX83" fmla="*/ 8883 w 10000"/>
              <a:gd name="connsiteY83" fmla="*/ 5689 h 10000"/>
              <a:gd name="connsiteX84" fmla="*/ 8883 w 10000"/>
              <a:gd name="connsiteY84" fmla="*/ 5550 h 10000"/>
              <a:gd name="connsiteX85" fmla="*/ 8883 w 10000"/>
              <a:gd name="connsiteY85" fmla="*/ 5410 h 10000"/>
              <a:gd name="connsiteX86" fmla="*/ 8883 w 10000"/>
              <a:gd name="connsiteY86" fmla="*/ 5410 h 10000"/>
              <a:gd name="connsiteX87" fmla="*/ 9107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550 h 10000"/>
              <a:gd name="connsiteX90" fmla="*/ 9330 w 10000"/>
              <a:gd name="connsiteY90" fmla="*/ 5689 h 10000"/>
              <a:gd name="connsiteX91" fmla="*/ 9330 w 10000"/>
              <a:gd name="connsiteY91" fmla="*/ 5829 h 10000"/>
              <a:gd name="connsiteX92" fmla="*/ 9330 w 10000"/>
              <a:gd name="connsiteY92" fmla="*/ 6108 h 10000"/>
              <a:gd name="connsiteX93" fmla="*/ 9330 w 10000"/>
              <a:gd name="connsiteY93" fmla="*/ 6387 h 10000"/>
              <a:gd name="connsiteX94" fmla="*/ 9330 w 10000"/>
              <a:gd name="connsiteY94" fmla="*/ 6667 h 10000"/>
              <a:gd name="connsiteX95" fmla="*/ 9550 w 10000"/>
              <a:gd name="connsiteY95" fmla="*/ 7225 h 10000"/>
              <a:gd name="connsiteX96" fmla="*/ 9550 w 10000"/>
              <a:gd name="connsiteY96" fmla="*/ 7644 h 10000"/>
              <a:gd name="connsiteX97" fmla="*/ 9778 w 10000"/>
              <a:gd name="connsiteY97" fmla="*/ 8063 h 10000"/>
              <a:gd name="connsiteX98" fmla="*/ 10000 w 10000"/>
              <a:gd name="connsiteY98" fmla="*/ 8342 h 10000"/>
              <a:gd name="connsiteX99" fmla="*/ 10000 w 10000"/>
              <a:gd name="connsiteY99" fmla="*/ 8604 h 10000"/>
              <a:gd name="connsiteX100" fmla="*/ 10000 w 10000"/>
              <a:gd name="connsiteY100" fmla="*/ 8743 h 10000"/>
              <a:gd name="connsiteX101" fmla="*/ 10000 w 10000"/>
              <a:gd name="connsiteY101" fmla="*/ 8883 h 10000"/>
              <a:gd name="connsiteX102" fmla="*/ 9778 w 10000"/>
              <a:gd name="connsiteY102" fmla="*/ 8883 h 10000"/>
              <a:gd name="connsiteX103" fmla="*/ 9550 w 10000"/>
              <a:gd name="connsiteY103" fmla="*/ 9023 h 10000"/>
              <a:gd name="connsiteX104" fmla="*/ 9330 w 10000"/>
              <a:gd name="connsiteY104" fmla="*/ 9162 h 10000"/>
              <a:gd name="connsiteX105" fmla="*/ 9107 w 10000"/>
              <a:gd name="connsiteY105" fmla="*/ 9302 h 10000"/>
              <a:gd name="connsiteX106" fmla="*/ 8659 w 10000"/>
              <a:gd name="connsiteY106" fmla="*/ 9442 h 10000"/>
              <a:gd name="connsiteX107" fmla="*/ 7766 w 10000"/>
              <a:gd name="connsiteY107" fmla="*/ 9721 h 10000"/>
              <a:gd name="connsiteX108" fmla="*/ 6899 w 10000"/>
              <a:gd name="connsiteY108" fmla="*/ 9860 h 10000"/>
              <a:gd name="connsiteX109" fmla="*/ 6231 w 10000"/>
              <a:gd name="connsiteY109" fmla="*/ 9860 h 10000"/>
              <a:gd name="connsiteX110" fmla="*/ 5332 w 10000"/>
              <a:gd name="connsiteY110" fmla="*/ 10000 h 10000"/>
              <a:gd name="connsiteX111" fmla="*/ 5332 w 10000"/>
              <a:gd name="connsiteY111" fmla="*/ 10000 h 10000"/>
              <a:gd name="connsiteX0" fmla="*/ 5332 w 10000"/>
              <a:gd name="connsiteY0" fmla="*/ 9860 h 9860"/>
              <a:gd name="connsiteX1" fmla="*/ 4665 w 10000"/>
              <a:gd name="connsiteY1" fmla="*/ 9860 h 9860"/>
              <a:gd name="connsiteX2" fmla="*/ 3991 w 10000"/>
              <a:gd name="connsiteY2" fmla="*/ 9860 h 9860"/>
              <a:gd name="connsiteX3" fmla="*/ 3323 w 10000"/>
              <a:gd name="connsiteY3" fmla="*/ 9720 h 9860"/>
              <a:gd name="connsiteX4" fmla="*/ 2654 w 10000"/>
              <a:gd name="connsiteY4" fmla="*/ 9581 h 9860"/>
              <a:gd name="connsiteX5" fmla="*/ 2007 w 10000"/>
              <a:gd name="connsiteY5" fmla="*/ 9441 h 9860"/>
              <a:gd name="connsiteX6" fmla="*/ 1564 w 10000"/>
              <a:gd name="connsiteY6" fmla="*/ 9162 h 9860"/>
              <a:gd name="connsiteX7" fmla="*/ 1118 w 10000"/>
              <a:gd name="connsiteY7" fmla="*/ 9022 h 9860"/>
              <a:gd name="connsiteX8" fmla="*/ 894 w 10000"/>
              <a:gd name="connsiteY8" fmla="*/ 8603 h 9860"/>
              <a:gd name="connsiteX9" fmla="*/ 445 w 10000"/>
              <a:gd name="connsiteY9" fmla="*/ 8324 h 9860"/>
              <a:gd name="connsiteX10" fmla="*/ 220 w 10000"/>
              <a:gd name="connsiteY10" fmla="*/ 7923 h 9860"/>
              <a:gd name="connsiteX11" fmla="*/ 220 w 10000"/>
              <a:gd name="connsiteY11" fmla="*/ 7504 h 9860"/>
              <a:gd name="connsiteX12" fmla="*/ 0 w 10000"/>
              <a:gd name="connsiteY12" fmla="*/ 7085 h 9860"/>
              <a:gd name="connsiteX13" fmla="*/ 0 w 10000"/>
              <a:gd name="connsiteY13" fmla="*/ 6666 h 9860"/>
              <a:gd name="connsiteX14" fmla="*/ 0 w 10000"/>
              <a:gd name="connsiteY14" fmla="*/ 6247 h 9860"/>
              <a:gd name="connsiteX15" fmla="*/ 220 w 10000"/>
              <a:gd name="connsiteY15" fmla="*/ 5549 h 9860"/>
              <a:gd name="connsiteX16" fmla="*/ 220 w 10000"/>
              <a:gd name="connsiteY16" fmla="*/ 5410 h 9860"/>
              <a:gd name="connsiteX17" fmla="*/ 220 w 10000"/>
              <a:gd name="connsiteY17" fmla="*/ 5131 h 9860"/>
              <a:gd name="connsiteX18" fmla="*/ 445 w 10000"/>
              <a:gd name="connsiteY18" fmla="*/ 4869 h 9860"/>
              <a:gd name="connsiteX19" fmla="*/ 445 w 10000"/>
              <a:gd name="connsiteY19" fmla="*/ 4589 h 9860"/>
              <a:gd name="connsiteX20" fmla="*/ 445 w 10000"/>
              <a:gd name="connsiteY20" fmla="*/ 4310 h 9860"/>
              <a:gd name="connsiteX21" fmla="*/ 671 w 10000"/>
              <a:gd name="connsiteY21" fmla="*/ 3891 h 9860"/>
              <a:gd name="connsiteX22" fmla="*/ 671 w 10000"/>
              <a:gd name="connsiteY22" fmla="*/ 3473 h 9860"/>
              <a:gd name="connsiteX23" fmla="*/ 894 w 10000"/>
              <a:gd name="connsiteY23" fmla="*/ 3054 h 9860"/>
              <a:gd name="connsiteX24" fmla="*/ 894 w 10000"/>
              <a:gd name="connsiteY24" fmla="*/ 2635 h 9860"/>
              <a:gd name="connsiteX25" fmla="*/ 894 w 10000"/>
              <a:gd name="connsiteY25" fmla="*/ 2216 h 9860"/>
              <a:gd name="connsiteX26" fmla="*/ 1118 w 10000"/>
              <a:gd name="connsiteY26" fmla="*/ 1937 h 9860"/>
              <a:gd name="connsiteX27" fmla="*/ 1118 w 10000"/>
              <a:gd name="connsiteY27" fmla="*/ 1658 h 9860"/>
              <a:gd name="connsiteX28" fmla="*/ 1118 w 10000"/>
              <a:gd name="connsiteY28" fmla="*/ 1396 h 9860"/>
              <a:gd name="connsiteX29" fmla="*/ 1118 w 10000"/>
              <a:gd name="connsiteY29" fmla="*/ 1256 h 9860"/>
              <a:gd name="connsiteX30" fmla="*/ 1118 w 10000"/>
              <a:gd name="connsiteY30" fmla="*/ 1117 h 9860"/>
              <a:gd name="connsiteX31" fmla="*/ 1118 w 10000"/>
              <a:gd name="connsiteY31" fmla="*/ 1117 h 9860"/>
              <a:gd name="connsiteX32" fmla="*/ 1118 w 10000"/>
              <a:gd name="connsiteY32" fmla="*/ 1117 h 9860"/>
              <a:gd name="connsiteX33" fmla="*/ 894 w 10000"/>
              <a:gd name="connsiteY33" fmla="*/ 1117 h 9860"/>
              <a:gd name="connsiteX34" fmla="*/ 2429 w 10000"/>
              <a:gd name="connsiteY34" fmla="*/ 0 h 9860"/>
              <a:gd name="connsiteX35" fmla="*/ 2654 w 10000"/>
              <a:gd name="connsiteY35" fmla="*/ 0 h 9860"/>
              <a:gd name="connsiteX36" fmla="*/ 2874 w 10000"/>
              <a:gd name="connsiteY36" fmla="*/ 279 h 9860"/>
              <a:gd name="connsiteX37" fmla="*/ 3096 w 10000"/>
              <a:gd name="connsiteY37" fmla="*/ 418 h 9860"/>
              <a:gd name="connsiteX38" fmla="*/ 3323 w 10000"/>
              <a:gd name="connsiteY38" fmla="*/ 558 h 9860"/>
              <a:gd name="connsiteX39" fmla="*/ 3546 w 10000"/>
              <a:gd name="connsiteY39" fmla="*/ 698 h 9860"/>
              <a:gd name="connsiteX40" fmla="*/ 3546 w 10000"/>
              <a:gd name="connsiteY40" fmla="*/ 837 h 9860"/>
              <a:gd name="connsiteX41" fmla="*/ 3546 w 10000"/>
              <a:gd name="connsiteY41" fmla="*/ 977 h 9860"/>
              <a:gd name="connsiteX42" fmla="*/ 3323 w 10000"/>
              <a:gd name="connsiteY42" fmla="*/ 977 h 9860"/>
              <a:gd name="connsiteX43" fmla="*/ 3096 w 10000"/>
              <a:gd name="connsiteY43" fmla="*/ 1117 h 9860"/>
              <a:gd name="connsiteX44" fmla="*/ 3096 w 10000"/>
              <a:gd name="connsiteY44" fmla="*/ 1256 h 9860"/>
              <a:gd name="connsiteX45" fmla="*/ 2874 w 10000"/>
              <a:gd name="connsiteY45" fmla="*/ 1396 h 9860"/>
              <a:gd name="connsiteX46" fmla="*/ 2654 w 10000"/>
              <a:gd name="connsiteY46" fmla="*/ 1658 h 9860"/>
              <a:gd name="connsiteX47" fmla="*/ 2429 w 10000"/>
              <a:gd name="connsiteY47" fmla="*/ 2076 h 9860"/>
              <a:gd name="connsiteX48" fmla="*/ 2230 w 10000"/>
              <a:gd name="connsiteY48" fmla="*/ 2495 h 9860"/>
              <a:gd name="connsiteX49" fmla="*/ 2007 w 10000"/>
              <a:gd name="connsiteY49" fmla="*/ 2914 h 9860"/>
              <a:gd name="connsiteX50" fmla="*/ 1786 w 10000"/>
              <a:gd name="connsiteY50" fmla="*/ 3473 h 9860"/>
              <a:gd name="connsiteX51" fmla="*/ 1564 w 10000"/>
              <a:gd name="connsiteY51" fmla="*/ 4031 h 9860"/>
              <a:gd name="connsiteX52" fmla="*/ 1339 w 10000"/>
              <a:gd name="connsiteY52" fmla="*/ 4589 h 9860"/>
              <a:gd name="connsiteX53" fmla="*/ 1339 w 10000"/>
              <a:gd name="connsiteY53" fmla="*/ 5131 h 9860"/>
              <a:gd name="connsiteX54" fmla="*/ 1339 w 10000"/>
              <a:gd name="connsiteY54" fmla="*/ 5549 h 9860"/>
              <a:gd name="connsiteX55" fmla="*/ 1118 w 10000"/>
              <a:gd name="connsiteY55" fmla="*/ 6108 h 9860"/>
              <a:gd name="connsiteX56" fmla="*/ 1118 w 10000"/>
              <a:gd name="connsiteY56" fmla="*/ 6527 h 9860"/>
              <a:gd name="connsiteX57" fmla="*/ 1118 w 10000"/>
              <a:gd name="connsiteY57" fmla="*/ 6806 h 9860"/>
              <a:gd name="connsiteX58" fmla="*/ 1118 w 10000"/>
              <a:gd name="connsiteY58" fmla="*/ 7225 h 9860"/>
              <a:gd name="connsiteX59" fmla="*/ 1339 w 10000"/>
              <a:gd name="connsiteY59" fmla="*/ 7504 h 9860"/>
              <a:gd name="connsiteX60" fmla="*/ 1339 w 10000"/>
              <a:gd name="connsiteY60" fmla="*/ 7644 h 9860"/>
              <a:gd name="connsiteX61" fmla="*/ 1564 w 10000"/>
              <a:gd name="connsiteY61" fmla="*/ 7923 h 9860"/>
              <a:gd name="connsiteX62" fmla="*/ 1786 w 10000"/>
              <a:gd name="connsiteY62" fmla="*/ 8062 h 9860"/>
              <a:gd name="connsiteX63" fmla="*/ 2007 w 10000"/>
              <a:gd name="connsiteY63" fmla="*/ 8202 h 9860"/>
              <a:gd name="connsiteX64" fmla="*/ 2874 w 10000"/>
              <a:gd name="connsiteY64" fmla="*/ 8464 h 9860"/>
              <a:gd name="connsiteX65" fmla="*/ 3323 w 10000"/>
              <a:gd name="connsiteY65" fmla="*/ 8603 h 9860"/>
              <a:gd name="connsiteX66" fmla="*/ 3767 w 10000"/>
              <a:gd name="connsiteY66" fmla="*/ 8603 h 9860"/>
              <a:gd name="connsiteX67" fmla="*/ 4220 w 10000"/>
              <a:gd name="connsiteY67" fmla="*/ 8743 h 9860"/>
              <a:gd name="connsiteX68" fmla="*/ 4887 w 10000"/>
              <a:gd name="connsiteY68" fmla="*/ 8743 h 9860"/>
              <a:gd name="connsiteX69" fmla="*/ 5332 w 10000"/>
              <a:gd name="connsiteY69" fmla="*/ 8603 h 9860"/>
              <a:gd name="connsiteX70" fmla="*/ 6005 w 10000"/>
              <a:gd name="connsiteY70" fmla="*/ 8603 h 9860"/>
              <a:gd name="connsiteX71" fmla="*/ 6675 w 10000"/>
              <a:gd name="connsiteY71" fmla="*/ 8464 h 9860"/>
              <a:gd name="connsiteX72" fmla="*/ 7122 w 10000"/>
              <a:gd name="connsiteY72" fmla="*/ 8464 h 9860"/>
              <a:gd name="connsiteX73" fmla="*/ 7567 w 10000"/>
              <a:gd name="connsiteY73" fmla="*/ 8202 h 9860"/>
              <a:gd name="connsiteX74" fmla="*/ 7766 w 10000"/>
              <a:gd name="connsiteY74" fmla="*/ 8062 h 9860"/>
              <a:gd name="connsiteX75" fmla="*/ 7986 w 10000"/>
              <a:gd name="connsiteY75" fmla="*/ 7783 h 9860"/>
              <a:gd name="connsiteX76" fmla="*/ 8210 w 10000"/>
              <a:gd name="connsiteY76" fmla="*/ 7504 h 9860"/>
              <a:gd name="connsiteX77" fmla="*/ 8436 w 10000"/>
              <a:gd name="connsiteY77" fmla="*/ 6946 h 9860"/>
              <a:gd name="connsiteX78" fmla="*/ 8436 w 10000"/>
              <a:gd name="connsiteY78" fmla="*/ 6387 h 9860"/>
              <a:gd name="connsiteX79" fmla="*/ 8659 w 10000"/>
              <a:gd name="connsiteY79" fmla="*/ 6108 h 9860"/>
              <a:gd name="connsiteX80" fmla="*/ 8659 w 10000"/>
              <a:gd name="connsiteY80" fmla="*/ 5829 h 9860"/>
              <a:gd name="connsiteX81" fmla="*/ 8659 w 10000"/>
              <a:gd name="connsiteY81" fmla="*/ 5689 h 9860"/>
              <a:gd name="connsiteX82" fmla="*/ 8883 w 10000"/>
              <a:gd name="connsiteY82" fmla="*/ 5549 h 9860"/>
              <a:gd name="connsiteX83" fmla="*/ 8883 w 10000"/>
              <a:gd name="connsiteY83" fmla="*/ 5410 h 9860"/>
              <a:gd name="connsiteX84" fmla="*/ 8883 w 10000"/>
              <a:gd name="connsiteY84" fmla="*/ 5270 h 9860"/>
              <a:gd name="connsiteX85" fmla="*/ 8883 w 10000"/>
              <a:gd name="connsiteY85" fmla="*/ 5270 h 9860"/>
              <a:gd name="connsiteX86" fmla="*/ 9107 w 10000"/>
              <a:gd name="connsiteY86" fmla="*/ 5270 h 9860"/>
              <a:gd name="connsiteX87" fmla="*/ 9107 w 10000"/>
              <a:gd name="connsiteY87" fmla="*/ 5270 h 9860"/>
              <a:gd name="connsiteX88" fmla="*/ 9107 w 10000"/>
              <a:gd name="connsiteY88" fmla="*/ 5410 h 9860"/>
              <a:gd name="connsiteX89" fmla="*/ 9330 w 10000"/>
              <a:gd name="connsiteY89" fmla="*/ 5549 h 9860"/>
              <a:gd name="connsiteX90" fmla="*/ 9330 w 10000"/>
              <a:gd name="connsiteY90" fmla="*/ 5689 h 9860"/>
              <a:gd name="connsiteX91" fmla="*/ 9330 w 10000"/>
              <a:gd name="connsiteY91" fmla="*/ 5968 h 9860"/>
              <a:gd name="connsiteX92" fmla="*/ 9330 w 10000"/>
              <a:gd name="connsiteY92" fmla="*/ 6247 h 9860"/>
              <a:gd name="connsiteX93" fmla="*/ 9330 w 10000"/>
              <a:gd name="connsiteY93" fmla="*/ 6527 h 9860"/>
              <a:gd name="connsiteX94" fmla="*/ 9550 w 10000"/>
              <a:gd name="connsiteY94" fmla="*/ 7085 h 9860"/>
              <a:gd name="connsiteX95" fmla="*/ 9550 w 10000"/>
              <a:gd name="connsiteY95" fmla="*/ 7504 h 9860"/>
              <a:gd name="connsiteX96" fmla="*/ 9778 w 10000"/>
              <a:gd name="connsiteY96" fmla="*/ 7923 h 9860"/>
              <a:gd name="connsiteX97" fmla="*/ 10000 w 10000"/>
              <a:gd name="connsiteY97" fmla="*/ 8202 h 9860"/>
              <a:gd name="connsiteX98" fmla="*/ 10000 w 10000"/>
              <a:gd name="connsiteY98" fmla="*/ 8464 h 9860"/>
              <a:gd name="connsiteX99" fmla="*/ 10000 w 10000"/>
              <a:gd name="connsiteY99" fmla="*/ 8603 h 9860"/>
              <a:gd name="connsiteX100" fmla="*/ 10000 w 10000"/>
              <a:gd name="connsiteY100" fmla="*/ 8743 h 9860"/>
              <a:gd name="connsiteX101" fmla="*/ 9778 w 10000"/>
              <a:gd name="connsiteY101" fmla="*/ 8743 h 9860"/>
              <a:gd name="connsiteX102" fmla="*/ 9550 w 10000"/>
              <a:gd name="connsiteY102" fmla="*/ 8883 h 9860"/>
              <a:gd name="connsiteX103" fmla="*/ 9330 w 10000"/>
              <a:gd name="connsiteY103" fmla="*/ 9022 h 9860"/>
              <a:gd name="connsiteX104" fmla="*/ 9107 w 10000"/>
              <a:gd name="connsiteY104" fmla="*/ 9162 h 9860"/>
              <a:gd name="connsiteX105" fmla="*/ 8659 w 10000"/>
              <a:gd name="connsiteY105" fmla="*/ 9302 h 9860"/>
              <a:gd name="connsiteX106" fmla="*/ 7766 w 10000"/>
              <a:gd name="connsiteY106" fmla="*/ 9581 h 9860"/>
              <a:gd name="connsiteX107" fmla="*/ 6899 w 10000"/>
              <a:gd name="connsiteY107" fmla="*/ 9720 h 9860"/>
              <a:gd name="connsiteX108" fmla="*/ 6231 w 10000"/>
              <a:gd name="connsiteY108" fmla="*/ 9720 h 9860"/>
              <a:gd name="connsiteX109" fmla="*/ 5332 w 10000"/>
              <a:gd name="connsiteY109" fmla="*/ 9860 h 9860"/>
              <a:gd name="connsiteX110" fmla="*/ 5332 w 10000"/>
              <a:gd name="connsiteY110" fmla="*/ 9860 h 986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8 h 10000"/>
              <a:gd name="connsiteX4" fmla="*/ 2654 w 10000"/>
              <a:gd name="connsiteY4" fmla="*/ 9717 h 10000"/>
              <a:gd name="connsiteX5" fmla="*/ 2007 w 10000"/>
              <a:gd name="connsiteY5" fmla="*/ 9575 h 10000"/>
              <a:gd name="connsiteX6" fmla="*/ 1564 w 10000"/>
              <a:gd name="connsiteY6" fmla="*/ 9292 h 10000"/>
              <a:gd name="connsiteX7" fmla="*/ 1118 w 10000"/>
              <a:gd name="connsiteY7" fmla="*/ 9150 h 10000"/>
              <a:gd name="connsiteX8" fmla="*/ 894 w 10000"/>
              <a:gd name="connsiteY8" fmla="*/ 8725 h 10000"/>
              <a:gd name="connsiteX9" fmla="*/ 445 w 10000"/>
              <a:gd name="connsiteY9" fmla="*/ 8442 h 10000"/>
              <a:gd name="connsiteX10" fmla="*/ 220 w 10000"/>
              <a:gd name="connsiteY10" fmla="*/ 8035 h 10000"/>
              <a:gd name="connsiteX11" fmla="*/ 220 w 10000"/>
              <a:gd name="connsiteY11" fmla="*/ 7611 h 10000"/>
              <a:gd name="connsiteX12" fmla="*/ 0 w 10000"/>
              <a:gd name="connsiteY12" fmla="*/ 7186 h 10000"/>
              <a:gd name="connsiteX13" fmla="*/ 0 w 10000"/>
              <a:gd name="connsiteY13" fmla="*/ 6761 h 10000"/>
              <a:gd name="connsiteX14" fmla="*/ 0 w 10000"/>
              <a:gd name="connsiteY14" fmla="*/ 6336 h 10000"/>
              <a:gd name="connsiteX15" fmla="*/ 220 w 10000"/>
              <a:gd name="connsiteY15" fmla="*/ 5628 h 10000"/>
              <a:gd name="connsiteX16" fmla="*/ 220 w 10000"/>
              <a:gd name="connsiteY16" fmla="*/ 5487 h 10000"/>
              <a:gd name="connsiteX17" fmla="*/ 220 w 10000"/>
              <a:gd name="connsiteY17" fmla="*/ 5204 h 10000"/>
              <a:gd name="connsiteX18" fmla="*/ 445 w 10000"/>
              <a:gd name="connsiteY18" fmla="*/ 4938 h 10000"/>
              <a:gd name="connsiteX19" fmla="*/ 445 w 10000"/>
              <a:gd name="connsiteY19" fmla="*/ 4654 h 10000"/>
              <a:gd name="connsiteX20" fmla="*/ 445 w 10000"/>
              <a:gd name="connsiteY20" fmla="*/ 4371 h 10000"/>
              <a:gd name="connsiteX21" fmla="*/ 671 w 10000"/>
              <a:gd name="connsiteY21" fmla="*/ 3946 h 10000"/>
              <a:gd name="connsiteX22" fmla="*/ 671 w 10000"/>
              <a:gd name="connsiteY22" fmla="*/ 3522 h 10000"/>
              <a:gd name="connsiteX23" fmla="*/ 894 w 10000"/>
              <a:gd name="connsiteY23" fmla="*/ 3097 h 10000"/>
              <a:gd name="connsiteX24" fmla="*/ 894 w 10000"/>
              <a:gd name="connsiteY24" fmla="*/ 2672 h 10000"/>
              <a:gd name="connsiteX25" fmla="*/ 894 w 10000"/>
              <a:gd name="connsiteY25" fmla="*/ 2247 h 10000"/>
              <a:gd name="connsiteX26" fmla="*/ 1118 w 10000"/>
              <a:gd name="connsiteY26" fmla="*/ 1965 h 10000"/>
              <a:gd name="connsiteX27" fmla="*/ 1118 w 10000"/>
              <a:gd name="connsiteY27" fmla="*/ 1682 h 10000"/>
              <a:gd name="connsiteX28" fmla="*/ 1118 w 10000"/>
              <a:gd name="connsiteY28" fmla="*/ 1416 h 10000"/>
              <a:gd name="connsiteX29" fmla="*/ 1118 w 10000"/>
              <a:gd name="connsiteY29" fmla="*/ 1274 h 10000"/>
              <a:gd name="connsiteX30" fmla="*/ 1118 w 10000"/>
              <a:gd name="connsiteY30" fmla="*/ 1133 h 10000"/>
              <a:gd name="connsiteX31" fmla="*/ 1118 w 10000"/>
              <a:gd name="connsiteY31" fmla="*/ 1133 h 10000"/>
              <a:gd name="connsiteX32" fmla="*/ 1118 w 10000"/>
              <a:gd name="connsiteY32" fmla="*/ 1133 h 10000"/>
              <a:gd name="connsiteX33" fmla="*/ 894 w 10000"/>
              <a:gd name="connsiteY33" fmla="*/ 1133 h 10000"/>
              <a:gd name="connsiteX34" fmla="*/ 2429 w 10000"/>
              <a:gd name="connsiteY34" fmla="*/ 0 h 10000"/>
              <a:gd name="connsiteX35" fmla="*/ 2874 w 10000"/>
              <a:gd name="connsiteY35" fmla="*/ 283 h 10000"/>
              <a:gd name="connsiteX36" fmla="*/ 3096 w 10000"/>
              <a:gd name="connsiteY36" fmla="*/ 424 h 10000"/>
              <a:gd name="connsiteX37" fmla="*/ 3323 w 10000"/>
              <a:gd name="connsiteY37" fmla="*/ 566 h 10000"/>
              <a:gd name="connsiteX38" fmla="*/ 3546 w 10000"/>
              <a:gd name="connsiteY38" fmla="*/ 708 h 10000"/>
              <a:gd name="connsiteX39" fmla="*/ 3546 w 10000"/>
              <a:gd name="connsiteY39" fmla="*/ 849 h 10000"/>
              <a:gd name="connsiteX40" fmla="*/ 3546 w 10000"/>
              <a:gd name="connsiteY40" fmla="*/ 991 h 10000"/>
              <a:gd name="connsiteX41" fmla="*/ 3323 w 10000"/>
              <a:gd name="connsiteY41" fmla="*/ 991 h 10000"/>
              <a:gd name="connsiteX42" fmla="*/ 3096 w 10000"/>
              <a:gd name="connsiteY42" fmla="*/ 1133 h 10000"/>
              <a:gd name="connsiteX43" fmla="*/ 3096 w 10000"/>
              <a:gd name="connsiteY43" fmla="*/ 1274 h 10000"/>
              <a:gd name="connsiteX44" fmla="*/ 2874 w 10000"/>
              <a:gd name="connsiteY44" fmla="*/ 1416 h 10000"/>
              <a:gd name="connsiteX45" fmla="*/ 2654 w 10000"/>
              <a:gd name="connsiteY45" fmla="*/ 1682 h 10000"/>
              <a:gd name="connsiteX46" fmla="*/ 2429 w 10000"/>
              <a:gd name="connsiteY46" fmla="*/ 2105 h 10000"/>
              <a:gd name="connsiteX47" fmla="*/ 2230 w 10000"/>
              <a:gd name="connsiteY47" fmla="*/ 2530 h 10000"/>
              <a:gd name="connsiteX48" fmla="*/ 2007 w 10000"/>
              <a:gd name="connsiteY48" fmla="*/ 2955 h 10000"/>
              <a:gd name="connsiteX49" fmla="*/ 1786 w 10000"/>
              <a:gd name="connsiteY49" fmla="*/ 3522 h 10000"/>
              <a:gd name="connsiteX50" fmla="*/ 1564 w 10000"/>
              <a:gd name="connsiteY50" fmla="*/ 4088 h 10000"/>
              <a:gd name="connsiteX51" fmla="*/ 1339 w 10000"/>
              <a:gd name="connsiteY51" fmla="*/ 4654 h 10000"/>
              <a:gd name="connsiteX52" fmla="*/ 1339 w 10000"/>
              <a:gd name="connsiteY52" fmla="*/ 5204 h 10000"/>
              <a:gd name="connsiteX53" fmla="*/ 1339 w 10000"/>
              <a:gd name="connsiteY53" fmla="*/ 5628 h 10000"/>
              <a:gd name="connsiteX54" fmla="*/ 1118 w 10000"/>
              <a:gd name="connsiteY54" fmla="*/ 6195 h 10000"/>
              <a:gd name="connsiteX55" fmla="*/ 1118 w 10000"/>
              <a:gd name="connsiteY55" fmla="*/ 6620 h 10000"/>
              <a:gd name="connsiteX56" fmla="*/ 1118 w 10000"/>
              <a:gd name="connsiteY56" fmla="*/ 6903 h 10000"/>
              <a:gd name="connsiteX57" fmla="*/ 1118 w 10000"/>
              <a:gd name="connsiteY57" fmla="*/ 7328 h 10000"/>
              <a:gd name="connsiteX58" fmla="*/ 1339 w 10000"/>
              <a:gd name="connsiteY58" fmla="*/ 7611 h 10000"/>
              <a:gd name="connsiteX59" fmla="*/ 1339 w 10000"/>
              <a:gd name="connsiteY59" fmla="*/ 7753 h 10000"/>
              <a:gd name="connsiteX60" fmla="*/ 1564 w 10000"/>
              <a:gd name="connsiteY60" fmla="*/ 8035 h 10000"/>
              <a:gd name="connsiteX61" fmla="*/ 1786 w 10000"/>
              <a:gd name="connsiteY61" fmla="*/ 8176 h 10000"/>
              <a:gd name="connsiteX62" fmla="*/ 2007 w 10000"/>
              <a:gd name="connsiteY62" fmla="*/ 8318 h 10000"/>
              <a:gd name="connsiteX63" fmla="*/ 2874 w 10000"/>
              <a:gd name="connsiteY63" fmla="*/ 8584 h 10000"/>
              <a:gd name="connsiteX64" fmla="*/ 3323 w 10000"/>
              <a:gd name="connsiteY64" fmla="*/ 8725 h 10000"/>
              <a:gd name="connsiteX65" fmla="*/ 3767 w 10000"/>
              <a:gd name="connsiteY65" fmla="*/ 8725 h 10000"/>
              <a:gd name="connsiteX66" fmla="*/ 4220 w 10000"/>
              <a:gd name="connsiteY66" fmla="*/ 8867 h 10000"/>
              <a:gd name="connsiteX67" fmla="*/ 4887 w 10000"/>
              <a:gd name="connsiteY67" fmla="*/ 8867 h 10000"/>
              <a:gd name="connsiteX68" fmla="*/ 5332 w 10000"/>
              <a:gd name="connsiteY68" fmla="*/ 8725 h 10000"/>
              <a:gd name="connsiteX69" fmla="*/ 6005 w 10000"/>
              <a:gd name="connsiteY69" fmla="*/ 8725 h 10000"/>
              <a:gd name="connsiteX70" fmla="*/ 6675 w 10000"/>
              <a:gd name="connsiteY70" fmla="*/ 8584 h 10000"/>
              <a:gd name="connsiteX71" fmla="*/ 7122 w 10000"/>
              <a:gd name="connsiteY71" fmla="*/ 8584 h 10000"/>
              <a:gd name="connsiteX72" fmla="*/ 7567 w 10000"/>
              <a:gd name="connsiteY72" fmla="*/ 8318 h 10000"/>
              <a:gd name="connsiteX73" fmla="*/ 7766 w 10000"/>
              <a:gd name="connsiteY73" fmla="*/ 8176 h 10000"/>
              <a:gd name="connsiteX74" fmla="*/ 7986 w 10000"/>
              <a:gd name="connsiteY74" fmla="*/ 7894 h 10000"/>
              <a:gd name="connsiteX75" fmla="*/ 8210 w 10000"/>
              <a:gd name="connsiteY75" fmla="*/ 7611 h 10000"/>
              <a:gd name="connsiteX76" fmla="*/ 8436 w 10000"/>
              <a:gd name="connsiteY76" fmla="*/ 7045 h 10000"/>
              <a:gd name="connsiteX77" fmla="*/ 8436 w 10000"/>
              <a:gd name="connsiteY77" fmla="*/ 6478 h 10000"/>
              <a:gd name="connsiteX78" fmla="*/ 8659 w 10000"/>
              <a:gd name="connsiteY78" fmla="*/ 6195 h 10000"/>
              <a:gd name="connsiteX79" fmla="*/ 8659 w 10000"/>
              <a:gd name="connsiteY79" fmla="*/ 5912 h 10000"/>
              <a:gd name="connsiteX80" fmla="*/ 8659 w 10000"/>
              <a:gd name="connsiteY80" fmla="*/ 5770 h 10000"/>
              <a:gd name="connsiteX81" fmla="*/ 8883 w 10000"/>
              <a:gd name="connsiteY81" fmla="*/ 5628 h 10000"/>
              <a:gd name="connsiteX82" fmla="*/ 8883 w 10000"/>
              <a:gd name="connsiteY82" fmla="*/ 5487 h 10000"/>
              <a:gd name="connsiteX83" fmla="*/ 8883 w 10000"/>
              <a:gd name="connsiteY83" fmla="*/ 5345 h 10000"/>
              <a:gd name="connsiteX84" fmla="*/ 8883 w 10000"/>
              <a:gd name="connsiteY84" fmla="*/ 5345 h 10000"/>
              <a:gd name="connsiteX85" fmla="*/ 9107 w 10000"/>
              <a:gd name="connsiteY85" fmla="*/ 5345 h 10000"/>
              <a:gd name="connsiteX86" fmla="*/ 9107 w 10000"/>
              <a:gd name="connsiteY86" fmla="*/ 5345 h 10000"/>
              <a:gd name="connsiteX87" fmla="*/ 9107 w 10000"/>
              <a:gd name="connsiteY87" fmla="*/ 5487 h 10000"/>
              <a:gd name="connsiteX88" fmla="*/ 9330 w 10000"/>
              <a:gd name="connsiteY88" fmla="*/ 5628 h 10000"/>
              <a:gd name="connsiteX89" fmla="*/ 9330 w 10000"/>
              <a:gd name="connsiteY89" fmla="*/ 5770 h 10000"/>
              <a:gd name="connsiteX90" fmla="*/ 9330 w 10000"/>
              <a:gd name="connsiteY90" fmla="*/ 6053 h 10000"/>
              <a:gd name="connsiteX91" fmla="*/ 9330 w 10000"/>
              <a:gd name="connsiteY91" fmla="*/ 6336 h 10000"/>
              <a:gd name="connsiteX92" fmla="*/ 9330 w 10000"/>
              <a:gd name="connsiteY92" fmla="*/ 6620 h 10000"/>
              <a:gd name="connsiteX93" fmla="*/ 9550 w 10000"/>
              <a:gd name="connsiteY93" fmla="*/ 7186 h 10000"/>
              <a:gd name="connsiteX94" fmla="*/ 9550 w 10000"/>
              <a:gd name="connsiteY94" fmla="*/ 7611 h 10000"/>
              <a:gd name="connsiteX95" fmla="*/ 9778 w 10000"/>
              <a:gd name="connsiteY95" fmla="*/ 8035 h 10000"/>
              <a:gd name="connsiteX96" fmla="*/ 10000 w 10000"/>
              <a:gd name="connsiteY96" fmla="*/ 8318 h 10000"/>
              <a:gd name="connsiteX97" fmla="*/ 10000 w 10000"/>
              <a:gd name="connsiteY97" fmla="*/ 8584 h 10000"/>
              <a:gd name="connsiteX98" fmla="*/ 10000 w 10000"/>
              <a:gd name="connsiteY98" fmla="*/ 8725 h 10000"/>
              <a:gd name="connsiteX99" fmla="*/ 10000 w 10000"/>
              <a:gd name="connsiteY99" fmla="*/ 8867 h 10000"/>
              <a:gd name="connsiteX100" fmla="*/ 9778 w 10000"/>
              <a:gd name="connsiteY100" fmla="*/ 8867 h 10000"/>
              <a:gd name="connsiteX101" fmla="*/ 9550 w 10000"/>
              <a:gd name="connsiteY101" fmla="*/ 9009 h 10000"/>
              <a:gd name="connsiteX102" fmla="*/ 9330 w 10000"/>
              <a:gd name="connsiteY102" fmla="*/ 9150 h 10000"/>
              <a:gd name="connsiteX103" fmla="*/ 9107 w 10000"/>
              <a:gd name="connsiteY103" fmla="*/ 9292 h 10000"/>
              <a:gd name="connsiteX104" fmla="*/ 8659 w 10000"/>
              <a:gd name="connsiteY104" fmla="*/ 9434 h 10000"/>
              <a:gd name="connsiteX105" fmla="*/ 7766 w 10000"/>
              <a:gd name="connsiteY105" fmla="*/ 9717 h 10000"/>
              <a:gd name="connsiteX106" fmla="*/ 6899 w 10000"/>
              <a:gd name="connsiteY106" fmla="*/ 9858 h 10000"/>
              <a:gd name="connsiteX107" fmla="*/ 6231 w 10000"/>
              <a:gd name="connsiteY107" fmla="*/ 9858 h 10000"/>
              <a:gd name="connsiteX108" fmla="*/ 5332 w 10000"/>
              <a:gd name="connsiteY108" fmla="*/ 10000 h 10000"/>
              <a:gd name="connsiteX109" fmla="*/ 5332 w 10000"/>
              <a:gd name="connsiteY109" fmla="*/ 10000 h 10000"/>
              <a:gd name="connsiteX0" fmla="*/ 5332 w 10000"/>
              <a:gd name="connsiteY0" fmla="*/ 9835 h 9835"/>
              <a:gd name="connsiteX1" fmla="*/ 4665 w 10000"/>
              <a:gd name="connsiteY1" fmla="*/ 9835 h 9835"/>
              <a:gd name="connsiteX2" fmla="*/ 3991 w 10000"/>
              <a:gd name="connsiteY2" fmla="*/ 9835 h 9835"/>
              <a:gd name="connsiteX3" fmla="*/ 3323 w 10000"/>
              <a:gd name="connsiteY3" fmla="*/ 9693 h 9835"/>
              <a:gd name="connsiteX4" fmla="*/ 2654 w 10000"/>
              <a:gd name="connsiteY4" fmla="*/ 9552 h 9835"/>
              <a:gd name="connsiteX5" fmla="*/ 2007 w 10000"/>
              <a:gd name="connsiteY5" fmla="*/ 9410 h 9835"/>
              <a:gd name="connsiteX6" fmla="*/ 1564 w 10000"/>
              <a:gd name="connsiteY6" fmla="*/ 9127 h 9835"/>
              <a:gd name="connsiteX7" fmla="*/ 1118 w 10000"/>
              <a:gd name="connsiteY7" fmla="*/ 8985 h 9835"/>
              <a:gd name="connsiteX8" fmla="*/ 894 w 10000"/>
              <a:gd name="connsiteY8" fmla="*/ 8560 h 9835"/>
              <a:gd name="connsiteX9" fmla="*/ 445 w 10000"/>
              <a:gd name="connsiteY9" fmla="*/ 8277 h 9835"/>
              <a:gd name="connsiteX10" fmla="*/ 220 w 10000"/>
              <a:gd name="connsiteY10" fmla="*/ 7870 h 9835"/>
              <a:gd name="connsiteX11" fmla="*/ 220 w 10000"/>
              <a:gd name="connsiteY11" fmla="*/ 7446 h 9835"/>
              <a:gd name="connsiteX12" fmla="*/ 0 w 10000"/>
              <a:gd name="connsiteY12" fmla="*/ 7021 h 9835"/>
              <a:gd name="connsiteX13" fmla="*/ 0 w 10000"/>
              <a:gd name="connsiteY13" fmla="*/ 6596 h 9835"/>
              <a:gd name="connsiteX14" fmla="*/ 0 w 10000"/>
              <a:gd name="connsiteY14" fmla="*/ 6171 h 9835"/>
              <a:gd name="connsiteX15" fmla="*/ 220 w 10000"/>
              <a:gd name="connsiteY15" fmla="*/ 5463 h 9835"/>
              <a:gd name="connsiteX16" fmla="*/ 220 w 10000"/>
              <a:gd name="connsiteY16" fmla="*/ 5322 h 9835"/>
              <a:gd name="connsiteX17" fmla="*/ 220 w 10000"/>
              <a:gd name="connsiteY17" fmla="*/ 5039 h 9835"/>
              <a:gd name="connsiteX18" fmla="*/ 445 w 10000"/>
              <a:gd name="connsiteY18" fmla="*/ 4773 h 9835"/>
              <a:gd name="connsiteX19" fmla="*/ 445 w 10000"/>
              <a:gd name="connsiteY19" fmla="*/ 4489 h 9835"/>
              <a:gd name="connsiteX20" fmla="*/ 445 w 10000"/>
              <a:gd name="connsiteY20" fmla="*/ 4206 h 9835"/>
              <a:gd name="connsiteX21" fmla="*/ 671 w 10000"/>
              <a:gd name="connsiteY21" fmla="*/ 3781 h 9835"/>
              <a:gd name="connsiteX22" fmla="*/ 671 w 10000"/>
              <a:gd name="connsiteY22" fmla="*/ 3357 h 9835"/>
              <a:gd name="connsiteX23" fmla="*/ 894 w 10000"/>
              <a:gd name="connsiteY23" fmla="*/ 2932 h 9835"/>
              <a:gd name="connsiteX24" fmla="*/ 894 w 10000"/>
              <a:gd name="connsiteY24" fmla="*/ 2507 h 9835"/>
              <a:gd name="connsiteX25" fmla="*/ 894 w 10000"/>
              <a:gd name="connsiteY25" fmla="*/ 2082 h 9835"/>
              <a:gd name="connsiteX26" fmla="*/ 1118 w 10000"/>
              <a:gd name="connsiteY26" fmla="*/ 1800 h 9835"/>
              <a:gd name="connsiteX27" fmla="*/ 1118 w 10000"/>
              <a:gd name="connsiteY27" fmla="*/ 1517 h 9835"/>
              <a:gd name="connsiteX28" fmla="*/ 1118 w 10000"/>
              <a:gd name="connsiteY28" fmla="*/ 1251 h 9835"/>
              <a:gd name="connsiteX29" fmla="*/ 1118 w 10000"/>
              <a:gd name="connsiteY29" fmla="*/ 1109 h 9835"/>
              <a:gd name="connsiteX30" fmla="*/ 1118 w 10000"/>
              <a:gd name="connsiteY30" fmla="*/ 968 h 9835"/>
              <a:gd name="connsiteX31" fmla="*/ 1118 w 10000"/>
              <a:gd name="connsiteY31" fmla="*/ 968 h 9835"/>
              <a:gd name="connsiteX32" fmla="*/ 1118 w 10000"/>
              <a:gd name="connsiteY32" fmla="*/ 968 h 9835"/>
              <a:gd name="connsiteX33" fmla="*/ 894 w 10000"/>
              <a:gd name="connsiteY33" fmla="*/ 968 h 9835"/>
              <a:gd name="connsiteX34" fmla="*/ 2874 w 10000"/>
              <a:gd name="connsiteY34" fmla="*/ 118 h 9835"/>
              <a:gd name="connsiteX35" fmla="*/ 3096 w 10000"/>
              <a:gd name="connsiteY35" fmla="*/ 259 h 9835"/>
              <a:gd name="connsiteX36" fmla="*/ 3323 w 10000"/>
              <a:gd name="connsiteY36" fmla="*/ 401 h 9835"/>
              <a:gd name="connsiteX37" fmla="*/ 3546 w 10000"/>
              <a:gd name="connsiteY37" fmla="*/ 543 h 9835"/>
              <a:gd name="connsiteX38" fmla="*/ 3546 w 10000"/>
              <a:gd name="connsiteY38" fmla="*/ 684 h 9835"/>
              <a:gd name="connsiteX39" fmla="*/ 3546 w 10000"/>
              <a:gd name="connsiteY39" fmla="*/ 826 h 9835"/>
              <a:gd name="connsiteX40" fmla="*/ 3323 w 10000"/>
              <a:gd name="connsiteY40" fmla="*/ 826 h 9835"/>
              <a:gd name="connsiteX41" fmla="*/ 3096 w 10000"/>
              <a:gd name="connsiteY41" fmla="*/ 968 h 9835"/>
              <a:gd name="connsiteX42" fmla="*/ 3096 w 10000"/>
              <a:gd name="connsiteY42" fmla="*/ 1109 h 9835"/>
              <a:gd name="connsiteX43" fmla="*/ 2874 w 10000"/>
              <a:gd name="connsiteY43" fmla="*/ 1251 h 9835"/>
              <a:gd name="connsiteX44" fmla="*/ 2654 w 10000"/>
              <a:gd name="connsiteY44" fmla="*/ 1517 h 9835"/>
              <a:gd name="connsiteX45" fmla="*/ 2429 w 10000"/>
              <a:gd name="connsiteY45" fmla="*/ 1940 h 9835"/>
              <a:gd name="connsiteX46" fmla="*/ 2230 w 10000"/>
              <a:gd name="connsiteY46" fmla="*/ 2365 h 9835"/>
              <a:gd name="connsiteX47" fmla="*/ 2007 w 10000"/>
              <a:gd name="connsiteY47" fmla="*/ 2790 h 9835"/>
              <a:gd name="connsiteX48" fmla="*/ 1786 w 10000"/>
              <a:gd name="connsiteY48" fmla="*/ 3357 h 9835"/>
              <a:gd name="connsiteX49" fmla="*/ 1564 w 10000"/>
              <a:gd name="connsiteY49" fmla="*/ 3923 h 9835"/>
              <a:gd name="connsiteX50" fmla="*/ 1339 w 10000"/>
              <a:gd name="connsiteY50" fmla="*/ 4489 h 9835"/>
              <a:gd name="connsiteX51" fmla="*/ 1339 w 10000"/>
              <a:gd name="connsiteY51" fmla="*/ 5039 h 9835"/>
              <a:gd name="connsiteX52" fmla="*/ 1339 w 10000"/>
              <a:gd name="connsiteY52" fmla="*/ 5463 h 9835"/>
              <a:gd name="connsiteX53" fmla="*/ 1118 w 10000"/>
              <a:gd name="connsiteY53" fmla="*/ 6030 h 9835"/>
              <a:gd name="connsiteX54" fmla="*/ 1118 w 10000"/>
              <a:gd name="connsiteY54" fmla="*/ 6455 h 9835"/>
              <a:gd name="connsiteX55" fmla="*/ 1118 w 10000"/>
              <a:gd name="connsiteY55" fmla="*/ 6738 h 9835"/>
              <a:gd name="connsiteX56" fmla="*/ 1118 w 10000"/>
              <a:gd name="connsiteY56" fmla="*/ 7163 h 9835"/>
              <a:gd name="connsiteX57" fmla="*/ 1339 w 10000"/>
              <a:gd name="connsiteY57" fmla="*/ 7446 h 9835"/>
              <a:gd name="connsiteX58" fmla="*/ 1339 w 10000"/>
              <a:gd name="connsiteY58" fmla="*/ 7588 h 9835"/>
              <a:gd name="connsiteX59" fmla="*/ 1564 w 10000"/>
              <a:gd name="connsiteY59" fmla="*/ 7870 h 9835"/>
              <a:gd name="connsiteX60" fmla="*/ 1786 w 10000"/>
              <a:gd name="connsiteY60" fmla="*/ 8011 h 9835"/>
              <a:gd name="connsiteX61" fmla="*/ 2007 w 10000"/>
              <a:gd name="connsiteY61" fmla="*/ 8153 h 9835"/>
              <a:gd name="connsiteX62" fmla="*/ 2874 w 10000"/>
              <a:gd name="connsiteY62" fmla="*/ 8419 h 9835"/>
              <a:gd name="connsiteX63" fmla="*/ 3323 w 10000"/>
              <a:gd name="connsiteY63" fmla="*/ 8560 h 9835"/>
              <a:gd name="connsiteX64" fmla="*/ 3767 w 10000"/>
              <a:gd name="connsiteY64" fmla="*/ 8560 h 9835"/>
              <a:gd name="connsiteX65" fmla="*/ 4220 w 10000"/>
              <a:gd name="connsiteY65" fmla="*/ 8702 h 9835"/>
              <a:gd name="connsiteX66" fmla="*/ 4887 w 10000"/>
              <a:gd name="connsiteY66" fmla="*/ 8702 h 9835"/>
              <a:gd name="connsiteX67" fmla="*/ 5332 w 10000"/>
              <a:gd name="connsiteY67" fmla="*/ 8560 h 9835"/>
              <a:gd name="connsiteX68" fmla="*/ 6005 w 10000"/>
              <a:gd name="connsiteY68" fmla="*/ 8560 h 9835"/>
              <a:gd name="connsiteX69" fmla="*/ 6675 w 10000"/>
              <a:gd name="connsiteY69" fmla="*/ 8419 h 9835"/>
              <a:gd name="connsiteX70" fmla="*/ 7122 w 10000"/>
              <a:gd name="connsiteY70" fmla="*/ 8419 h 9835"/>
              <a:gd name="connsiteX71" fmla="*/ 7567 w 10000"/>
              <a:gd name="connsiteY71" fmla="*/ 8153 h 9835"/>
              <a:gd name="connsiteX72" fmla="*/ 7766 w 10000"/>
              <a:gd name="connsiteY72" fmla="*/ 8011 h 9835"/>
              <a:gd name="connsiteX73" fmla="*/ 7986 w 10000"/>
              <a:gd name="connsiteY73" fmla="*/ 7729 h 9835"/>
              <a:gd name="connsiteX74" fmla="*/ 8210 w 10000"/>
              <a:gd name="connsiteY74" fmla="*/ 7446 h 9835"/>
              <a:gd name="connsiteX75" fmla="*/ 8436 w 10000"/>
              <a:gd name="connsiteY75" fmla="*/ 6880 h 9835"/>
              <a:gd name="connsiteX76" fmla="*/ 8436 w 10000"/>
              <a:gd name="connsiteY76" fmla="*/ 6313 h 9835"/>
              <a:gd name="connsiteX77" fmla="*/ 8659 w 10000"/>
              <a:gd name="connsiteY77" fmla="*/ 6030 h 9835"/>
              <a:gd name="connsiteX78" fmla="*/ 8659 w 10000"/>
              <a:gd name="connsiteY78" fmla="*/ 5747 h 9835"/>
              <a:gd name="connsiteX79" fmla="*/ 8659 w 10000"/>
              <a:gd name="connsiteY79" fmla="*/ 5605 h 9835"/>
              <a:gd name="connsiteX80" fmla="*/ 8883 w 10000"/>
              <a:gd name="connsiteY80" fmla="*/ 5463 h 9835"/>
              <a:gd name="connsiteX81" fmla="*/ 8883 w 10000"/>
              <a:gd name="connsiteY81" fmla="*/ 5322 h 9835"/>
              <a:gd name="connsiteX82" fmla="*/ 8883 w 10000"/>
              <a:gd name="connsiteY82" fmla="*/ 5180 h 9835"/>
              <a:gd name="connsiteX83" fmla="*/ 8883 w 10000"/>
              <a:gd name="connsiteY83" fmla="*/ 5180 h 9835"/>
              <a:gd name="connsiteX84" fmla="*/ 9107 w 10000"/>
              <a:gd name="connsiteY84" fmla="*/ 5180 h 9835"/>
              <a:gd name="connsiteX85" fmla="*/ 9107 w 10000"/>
              <a:gd name="connsiteY85" fmla="*/ 5180 h 9835"/>
              <a:gd name="connsiteX86" fmla="*/ 9107 w 10000"/>
              <a:gd name="connsiteY86" fmla="*/ 5322 h 9835"/>
              <a:gd name="connsiteX87" fmla="*/ 9330 w 10000"/>
              <a:gd name="connsiteY87" fmla="*/ 5463 h 9835"/>
              <a:gd name="connsiteX88" fmla="*/ 9330 w 10000"/>
              <a:gd name="connsiteY88" fmla="*/ 5605 h 9835"/>
              <a:gd name="connsiteX89" fmla="*/ 9330 w 10000"/>
              <a:gd name="connsiteY89" fmla="*/ 5888 h 9835"/>
              <a:gd name="connsiteX90" fmla="*/ 9330 w 10000"/>
              <a:gd name="connsiteY90" fmla="*/ 6171 h 9835"/>
              <a:gd name="connsiteX91" fmla="*/ 9330 w 10000"/>
              <a:gd name="connsiteY91" fmla="*/ 6455 h 9835"/>
              <a:gd name="connsiteX92" fmla="*/ 9550 w 10000"/>
              <a:gd name="connsiteY92" fmla="*/ 7021 h 9835"/>
              <a:gd name="connsiteX93" fmla="*/ 9550 w 10000"/>
              <a:gd name="connsiteY93" fmla="*/ 7446 h 9835"/>
              <a:gd name="connsiteX94" fmla="*/ 9778 w 10000"/>
              <a:gd name="connsiteY94" fmla="*/ 7870 h 9835"/>
              <a:gd name="connsiteX95" fmla="*/ 10000 w 10000"/>
              <a:gd name="connsiteY95" fmla="*/ 8153 h 9835"/>
              <a:gd name="connsiteX96" fmla="*/ 10000 w 10000"/>
              <a:gd name="connsiteY96" fmla="*/ 8419 h 9835"/>
              <a:gd name="connsiteX97" fmla="*/ 10000 w 10000"/>
              <a:gd name="connsiteY97" fmla="*/ 8560 h 9835"/>
              <a:gd name="connsiteX98" fmla="*/ 10000 w 10000"/>
              <a:gd name="connsiteY98" fmla="*/ 8702 h 9835"/>
              <a:gd name="connsiteX99" fmla="*/ 9778 w 10000"/>
              <a:gd name="connsiteY99" fmla="*/ 8702 h 9835"/>
              <a:gd name="connsiteX100" fmla="*/ 9550 w 10000"/>
              <a:gd name="connsiteY100" fmla="*/ 8844 h 9835"/>
              <a:gd name="connsiteX101" fmla="*/ 9330 w 10000"/>
              <a:gd name="connsiteY101" fmla="*/ 8985 h 9835"/>
              <a:gd name="connsiteX102" fmla="*/ 9107 w 10000"/>
              <a:gd name="connsiteY102" fmla="*/ 9127 h 9835"/>
              <a:gd name="connsiteX103" fmla="*/ 8659 w 10000"/>
              <a:gd name="connsiteY103" fmla="*/ 9269 h 9835"/>
              <a:gd name="connsiteX104" fmla="*/ 7766 w 10000"/>
              <a:gd name="connsiteY104" fmla="*/ 9552 h 9835"/>
              <a:gd name="connsiteX105" fmla="*/ 6899 w 10000"/>
              <a:gd name="connsiteY105" fmla="*/ 9693 h 9835"/>
              <a:gd name="connsiteX106" fmla="*/ 6231 w 10000"/>
              <a:gd name="connsiteY106" fmla="*/ 9693 h 9835"/>
              <a:gd name="connsiteX107" fmla="*/ 5332 w 10000"/>
              <a:gd name="connsiteY107" fmla="*/ 9835 h 9835"/>
              <a:gd name="connsiteX108" fmla="*/ 5332 w 10000"/>
              <a:gd name="connsiteY108" fmla="*/ 9835 h 9835"/>
              <a:gd name="connsiteX0" fmla="*/ 5332 w 10000"/>
              <a:gd name="connsiteY0" fmla="*/ 9737 h 9737"/>
              <a:gd name="connsiteX1" fmla="*/ 4665 w 10000"/>
              <a:gd name="connsiteY1" fmla="*/ 9737 h 9737"/>
              <a:gd name="connsiteX2" fmla="*/ 3991 w 10000"/>
              <a:gd name="connsiteY2" fmla="*/ 9737 h 9737"/>
              <a:gd name="connsiteX3" fmla="*/ 3323 w 10000"/>
              <a:gd name="connsiteY3" fmla="*/ 9593 h 9737"/>
              <a:gd name="connsiteX4" fmla="*/ 2654 w 10000"/>
              <a:gd name="connsiteY4" fmla="*/ 9449 h 9737"/>
              <a:gd name="connsiteX5" fmla="*/ 2007 w 10000"/>
              <a:gd name="connsiteY5" fmla="*/ 9305 h 9737"/>
              <a:gd name="connsiteX6" fmla="*/ 1564 w 10000"/>
              <a:gd name="connsiteY6" fmla="*/ 9017 h 9737"/>
              <a:gd name="connsiteX7" fmla="*/ 1118 w 10000"/>
              <a:gd name="connsiteY7" fmla="*/ 8873 h 9737"/>
              <a:gd name="connsiteX8" fmla="*/ 894 w 10000"/>
              <a:gd name="connsiteY8" fmla="*/ 8441 h 9737"/>
              <a:gd name="connsiteX9" fmla="*/ 445 w 10000"/>
              <a:gd name="connsiteY9" fmla="*/ 8153 h 9737"/>
              <a:gd name="connsiteX10" fmla="*/ 220 w 10000"/>
              <a:gd name="connsiteY10" fmla="*/ 7739 h 9737"/>
              <a:gd name="connsiteX11" fmla="*/ 220 w 10000"/>
              <a:gd name="connsiteY11" fmla="*/ 7308 h 9737"/>
              <a:gd name="connsiteX12" fmla="*/ 0 w 10000"/>
              <a:gd name="connsiteY12" fmla="*/ 6876 h 9737"/>
              <a:gd name="connsiteX13" fmla="*/ 0 w 10000"/>
              <a:gd name="connsiteY13" fmla="*/ 6444 h 9737"/>
              <a:gd name="connsiteX14" fmla="*/ 0 w 10000"/>
              <a:gd name="connsiteY14" fmla="*/ 6012 h 9737"/>
              <a:gd name="connsiteX15" fmla="*/ 220 w 10000"/>
              <a:gd name="connsiteY15" fmla="*/ 5292 h 9737"/>
              <a:gd name="connsiteX16" fmla="*/ 220 w 10000"/>
              <a:gd name="connsiteY16" fmla="*/ 5148 h 9737"/>
              <a:gd name="connsiteX17" fmla="*/ 220 w 10000"/>
              <a:gd name="connsiteY17" fmla="*/ 4861 h 9737"/>
              <a:gd name="connsiteX18" fmla="*/ 445 w 10000"/>
              <a:gd name="connsiteY18" fmla="*/ 4590 h 9737"/>
              <a:gd name="connsiteX19" fmla="*/ 445 w 10000"/>
              <a:gd name="connsiteY19" fmla="*/ 4301 h 9737"/>
              <a:gd name="connsiteX20" fmla="*/ 445 w 10000"/>
              <a:gd name="connsiteY20" fmla="*/ 4014 h 9737"/>
              <a:gd name="connsiteX21" fmla="*/ 671 w 10000"/>
              <a:gd name="connsiteY21" fmla="*/ 3581 h 9737"/>
              <a:gd name="connsiteX22" fmla="*/ 671 w 10000"/>
              <a:gd name="connsiteY22" fmla="*/ 3150 h 9737"/>
              <a:gd name="connsiteX23" fmla="*/ 894 w 10000"/>
              <a:gd name="connsiteY23" fmla="*/ 2718 h 9737"/>
              <a:gd name="connsiteX24" fmla="*/ 894 w 10000"/>
              <a:gd name="connsiteY24" fmla="*/ 2286 h 9737"/>
              <a:gd name="connsiteX25" fmla="*/ 894 w 10000"/>
              <a:gd name="connsiteY25" fmla="*/ 1854 h 9737"/>
              <a:gd name="connsiteX26" fmla="*/ 1118 w 10000"/>
              <a:gd name="connsiteY26" fmla="*/ 1567 h 9737"/>
              <a:gd name="connsiteX27" fmla="*/ 1118 w 10000"/>
              <a:gd name="connsiteY27" fmla="*/ 1279 h 9737"/>
              <a:gd name="connsiteX28" fmla="*/ 1118 w 10000"/>
              <a:gd name="connsiteY28" fmla="*/ 1009 h 9737"/>
              <a:gd name="connsiteX29" fmla="*/ 1118 w 10000"/>
              <a:gd name="connsiteY29" fmla="*/ 865 h 9737"/>
              <a:gd name="connsiteX30" fmla="*/ 1118 w 10000"/>
              <a:gd name="connsiteY30" fmla="*/ 721 h 9737"/>
              <a:gd name="connsiteX31" fmla="*/ 1118 w 10000"/>
              <a:gd name="connsiteY31" fmla="*/ 721 h 9737"/>
              <a:gd name="connsiteX32" fmla="*/ 1118 w 10000"/>
              <a:gd name="connsiteY32" fmla="*/ 721 h 9737"/>
              <a:gd name="connsiteX33" fmla="*/ 894 w 10000"/>
              <a:gd name="connsiteY33" fmla="*/ 721 h 9737"/>
              <a:gd name="connsiteX34" fmla="*/ 3096 w 10000"/>
              <a:gd name="connsiteY34" fmla="*/ 0 h 9737"/>
              <a:gd name="connsiteX35" fmla="*/ 3323 w 10000"/>
              <a:gd name="connsiteY35" fmla="*/ 145 h 9737"/>
              <a:gd name="connsiteX36" fmla="*/ 3546 w 10000"/>
              <a:gd name="connsiteY36" fmla="*/ 289 h 9737"/>
              <a:gd name="connsiteX37" fmla="*/ 3546 w 10000"/>
              <a:gd name="connsiteY37" fmla="*/ 432 h 9737"/>
              <a:gd name="connsiteX38" fmla="*/ 3546 w 10000"/>
              <a:gd name="connsiteY38" fmla="*/ 577 h 9737"/>
              <a:gd name="connsiteX39" fmla="*/ 3323 w 10000"/>
              <a:gd name="connsiteY39" fmla="*/ 577 h 9737"/>
              <a:gd name="connsiteX40" fmla="*/ 3096 w 10000"/>
              <a:gd name="connsiteY40" fmla="*/ 721 h 9737"/>
              <a:gd name="connsiteX41" fmla="*/ 3096 w 10000"/>
              <a:gd name="connsiteY41" fmla="*/ 865 h 9737"/>
              <a:gd name="connsiteX42" fmla="*/ 2874 w 10000"/>
              <a:gd name="connsiteY42" fmla="*/ 1009 h 9737"/>
              <a:gd name="connsiteX43" fmla="*/ 2654 w 10000"/>
              <a:gd name="connsiteY43" fmla="*/ 1279 h 9737"/>
              <a:gd name="connsiteX44" fmla="*/ 2429 w 10000"/>
              <a:gd name="connsiteY44" fmla="*/ 1710 h 9737"/>
              <a:gd name="connsiteX45" fmla="*/ 2230 w 10000"/>
              <a:gd name="connsiteY45" fmla="*/ 2142 h 9737"/>
              <a:gd name="connsiteX46" fmla="*/ 2007 w 10000"/>
              <a:gd name="connsiteY46" fmla="*/ 2574 h 9737"/>
              <a:gd name="connsiteX47" fmla="*/ 1786 w 10000"/>
              <a:gd name="connsiteY47" fmla="*/ 3150 h 9737"/>
              <a:gd name="connsiteX48" fmla="*/ 1564 w 10000"/>
              <a:gd name="connsiteY48" fmla="*/ 3726 h 9737"/>
              <a:gd name="connsiteX49" fmla="*/ 1339 w 10000"/>
              <a:gd name="connsiteY49" fmla="*/ 4301 h 9737"/>
              <a:gd name="connsiteX50" fmla="*/ 1339 w 10000"/>
              <a:gd name="connsiteY50" fmla="*/ 4861 h 9737"/>
              <a:gd name="connsiteX51" fmla="*/ 1339 w 10000"/>
              <a:gd name="connsiteY51" fmla="*/ 5292 h 9737"/>
              <a:gd name="connsiteX52" fmla="*/ 1118 w 10000"/>
              <a:gd name="connsiteY52" fmla="*/ 5868 h 9737"/>
              <a:gd name="connsiteX53" fmla="*/ 1118 w 10000"/>
              <a:gd name="connsiteY53" fmla="*/ 6300 h 9737"/>
              <a:gd name="connsiteX54" fmla="*/ 1118 w 10000"/>
              <a:gd name="connsiteY54" fmla="*/ 6588 h 9737"/>
              <a:gd name="connsiteX55" fmla="*/ 1118 w 10000"/>
              <a:gd name="connsiteY55" fmla="*/ 7020 h 9737"/>
              <a:gd name="connsiteX56" fmla="*/ 1339 w 10000"/>
              <a:gd name="connsiteY56" fmla="*/ 7308 h 9737"/>
              <a:gd name="connsiteX57" fmla="*/ 1339 w 10000"/>
              <a:gd name="connsiteY57" fmla="*/ 7452 h 9737"/>
              <a:gd name="connsiteX58" fmla="*/ 1564 w 10000"/>
              <a:gd name="connsiteY58" fmla="*/ 7739 h 9737"/>
              <a:gd name="connsiteX59" fmla="*/ 1786 w 10000"/>
              <a:gd name="connsiteY59" fmla="*/ 7882 h 9737"/>
              <a:gd name="connsiteX60" fmla="*/ 2007 w 10000"/>
              <a:gd name="connsiteY60" fmla="*/ 8027 h 9737"/>
              <a:gd name="connsiteX61" fmla="*/ 2874 w 10000"/>
              <a:gd name="connsiteY61" fmla="*/ 8297 h 9737"/>
              <a:gd name="connsiteX62" fmla="*/ 3323 w 10000"/>
              <a:gd name="connsiteY62" fmla="*/ 8441 h 9737"/>
              <a:gd name="connsiteX63" fmla="*/ 3767 w 10000"/>
              <a:gd name="connsiteY63" fmla="*/ 8441 h 9737"/>
              <a:gd name="connsiteX64" fmla="*/ 4220 w 10000"/>
              <a:gd name="connsiteY64" fmla="*/ 8585 h 9737"/>
              <a:gd name="connsiteX65" fmla="*/ 4887 w 10000"/>
              <a:gd name="connsiteY65" fmla="*/ 8585 h 9737"/>
              <a:gd name="connsiteX66" fmla="*/ 5332 w 10000"/>
              <a:gd name="connsiteY66" fmla="*/ 8441 h 9737"/>
              <a:gd name="connsiteX67" fmla="*/ 6005 w 10000"/>
              <a:gd name="connsiteY67" fmla="*/ 8441 h 9737"/>
              <a:gd name="connsiteX68" fmla="*/ 6675 w 10000"/>
              <a:gd name="connsiteY68" fmla="*/ 8297 h 9737"/>
              <a:gd name="connsiteX69" fmla="*/ 7122 w 10000"/>
              <a:gd name="connsiteY69" fmla="*/ 8297 h 9737"/>
              <a:gd name="connsiteX70" fmla="*/ 7567 w 10000"/>
              <a:gd name="connsiteY70" fmla="*/ 8027 h 9737"/>
              <a:gd name="connsiteX71" fmla="*/ 7766 w 10000"/>
              <a:gd name="connsiteY71" fmla="*/ 7882 h 9737"/>
              <a:gd name="connsiteX72" fmla="*/ 7986 w 10000"/>
              <a:gd name="connsiteY72" fmla="*/ 7596 h 9737"/>
              <a:gd name="connsiteX73" fmla="*/ 8210 w 10000"/>
              <a:gd name="connsiteY73" fmla="*/ 7308 h 9737"/>
              <a:gd name="connsiteX74" fmla="*/ 8436 w 10000"/>
              <a:gd name="connsiteY74" fmla="*/ 6732 h 9737"/>
              <a:gd name="connsiteX75" fmla="*/ 8436 w 10000"/>
              <a:gd name="connsiteY75" fmla="*/ 6156 h 9737"/>
              <a:gd name="connsiteX76" fmla="*/ 8659 w 10000"/>
              <a:gd name="connsiteY76" fmla="*/ 5868 h 9737"/>
              <a:gd name="connsiteX77" fmla="*/ 8659 w 10000"/>
              <a:gd name="connsiteY77" fmla="*/ 5580 h 9737"/>
              <a:gd name="connsiteX78" fmla="*/ 8659 w 10000"/>
              <a:gd name="connsiteY78" fmla="*/ 5436 h 9737"/>
              <a:gd name="connsiteX79" fmla="*/ 8883 w 10000"/>
              <a:gd name="connsiteY79" fmla="*/ 5292 h 9737"/>
              <a:gd name="connsiteX80" fmla="*/ 8883 w 10000"/>
              <a:gd name="connsiteY80" fmla="*/ 5148 h 9737"/>
              <a:gd name="connsiteX81" fmla="*/ 8883 w 10000"/>
              <a:gd name="connsiteY81" fmla="*/ 5004 h 9737"/>
              <a:gd name="connsiteX82" fmla="*/ 8883 w 10000"/>
              <a:gd name="connsiteY82" fmla="*/ 5004 h 9737"/>
              <a:gd name="connsiteX83" fmla="*/ 9107 w 10000"/>
              <a:gd name="connsiteY83" fmla="*/ 5004 h 9737"/>
              <a:gd name="connsiteX84" fmla="*/ 9107 w 10000"/>
              <a:gd name="connsiteY84" fmla="*/ 5004 h 9737"/>
              <a:gd name="connsiteX85" fmla="*/ 9107 w 10000"/>
              <a:gd name="connsiteY85" fmla="*/ 5148 h 9737"/>
              <a:gd name="connsiteX86" fmla="*/ 9330 w 10000"/>
              <a:gd name="connsiteY86" fmla="*/ 5292 h 9737"/>
              <a:gd name="connsiteX87" fmla="*/ 9330 w 10000"/>
              <a:gd name="connsiteY87" fmla="*/ 5436 h 9737"/>
              <a:gd name="connsiteX88" fmla="*/ 9330 w 10000"/>
              <a:gd name="connsiteY88" fmla="*/ 5724 h 9737"/>
              <a:gd name="connsiteX89" fmla="*/ 9330 w 10000"/>
              <a:gd name="connsiteY89" fmla="*/ 6012 h 9737"/>
              <a:gd name="connsiteX90" fmla="*/ 9330 w 10000"/>
              <a:gd name="connsiteY90" fmla="*/ 6300 h 9737"/>
              <a:gd name="connsiteX91" fmla="*/ 9550 w 10000"/>
              <a:gd name="connsiteY91" fmla="*/ 6876 h 9737"/>
              <a:gd name="connsiteX92" fmla="*/ 9550 w 10000"/>
              <a:gd name="connsiteY92" fmla="*/ 7308 h 9737"/>
              <a:gd name="connsiteX93" fmla="*/ 9778 w 10000"/>
              <a:gd name="connsiteY93" fmla="*/ 7739 h 9737"/>
              <a:gd name="connsiteX94" fmla="*/ 10000 w 10000"/>
              <a:gd name="connsiteY94" fmla="*/ 8027 h 9737"/>
              <a:gd name="connsiteX95" fmla="*/ 10000 w 10000"/>
              <a:gd name="connsiteY95" fmla="*/ 8297 h 9737"/>
              <a:gd name="connsiteX96" fmla="*/ 10000 w 10000"/>
              <a:gd name="connsiteY96" fmla="*/ 8441 h 9737"/>
              <a:gd name="connsiteX97" fmla="*/ 10000 w 10000"/>
              <a:gd name="connsiteY97" fmla="*/ 8585 h 9737"/>
              <a:gd name="connsiteX98" fmla="*/ 9778 w 10000"/>
              <a:gd name="connsiteY98" fmla="*/ 8585 h 9737"/>
              <a:gd name="connsiteX99" fmla="*/ 9550 w 10000"/>
              <a:gd name="connsiteY99" fmla="*/ 8729 h 9737"/>
              <a:gd name="connsiteX100" fmla="*/ 9330 w 10000"/>
              <a:gd name="connsiteY100" fmla="*/ 8873 h 9737"/>
              <a:gd name="connsiteX101" fmla="*/ 9107 w 10000"/>
              <a:gd name="connsiteY101" fmla="*/ 9017 h 9737"/>
              <a:gd name="connsiteX102" fmla="*/ 8659 w 10000"/>
              <a:gd name="connsiteY102" fmla="*/ 9162 h 9737"/>
              <a:gd name="connsiteX103" fmla="*/ 7766 w 10000"/>
              <a:gd name="connsiteY103" fmla="*/ 9449 h 9737"/>
              <a:gd name="connsiteX104" fmla="*/ 6899 w 10000"/>
              <a:gd name="connsiteY104" fmla="*/ 9593 h 9737"/>
              <a:gd name="connsiteX105" fmla="*/ 6231 w 10000"/>
              <a:gd name="connsiteY105" fmla="*/ 9593 h 9737"/>
              <a:gd name="connsiteX106" fmla="*/ 5332 w 10000"/>
              <a:gd name="connsiteY106" fmla="*/ 9737 h 9737"/>
              <a:gd name="connsiteX107" fmla="*/ 5332 w 10000"/>
              <a:gd name="connsiteY107" fmla="*/ 9737 h 9737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2 h 10000"/>
              <a:gd name="connsiteX4" fmla="*/ 2654 w 10000"/>
              <a:gd name="connsiteY4" fmla="*/ 9704 h 10000"/>
              <a:gd name="connsiteX5" fmla="*/ 2007 w 10000"/>
              <a:gd name="connsiteY5" fmla="*/ 9556 h 10000"/>
              <a:gd name="connsiteX6" fmla="*/ 1564 w 10000"/>
              <a:gd name="connsiteY6" fmla="*/ 9261 h 10000"/>
              <a:gd name="connsiteX7" fmla="*/ 1118 w 10000"/>
              <a:gd name="connsiteY7" fmla="*/ 9113 h 10000"/>
              <a:gd name="connsiteX8" fmla="*/ 894 w 10000"/>
              <a:gd name="connsiteY8" fmla="*/ 8669 h 10000"/>
              <a:gd name="connsiteX9" fmla="*/ 445 w 10000"/>
              <a:gd name="connsiteY9" fmla="*/ 8373 h 10000"/>
              <a:gd name="connsiteX10" fmla="*/ 220 w 10000"/>
              <a:gd name="connsiteY10" fmla="*/ 7948 h 10000"/>
              <a:gd name="connsiteX11" fmla="*/ 220 w 10000"/>
              <a:gd name="connsiteY11" fmla="*/ 7505 h 10000"/>
              <a:gd name="connsiteX12" fmla="*/ 0 w 10000"/>
              <a:gd name="connsiteY12" fmla="*/ 7062 h 10000"/>
              <a:gd name="connsiteX13" fmla="*/ 0 w 10000"/>
              <a:gd name="connsiteY13" fmla="*/ 6618 h 10000"/>
              <a:gd name="connsiteX14" fmla="*/ 0 w 10000"/>
              <a:gd name="connsiteY14" fmla="*/ 6174 h 10000"/>
              <a:gd name="connsiteX15" fmla="*/ 220 w 10000"/>
              <a:gd name="connsiteY15" fmla="*/ 5435 h 10000"/>
              <a:gd name="connsiteX16" fmla="*/ 220 w 10000"/>
              <a:gd name="connsiteY16" fmla="*/ 5287 h 10000"/>
              <a:gd name="connsiteX17" fmla="*/ 220 w 10000"/>
              <a:gd name="connsiteY17" fmla="*/ 4992 h 10000"/>
              <a:gd name="connsiteX18" fmla="*/ 445 w 10000"/>
              <a:gd name="connsiteY18" fmla="*/ 4714 h 10000"/>
              <a:gd name="connsiteX19" fmla="*/ 445 w 10000"/>
              <a:gd name="connsiteY19" fmla="*/ 4417 h 10000"/>
              <a:gd name="connsiteX20" fmla="*/ 445 w 10000"/>
              <a:gd name="connsiteY20" fmla="*/ 4122 h 10000"/>
              <a:gd name="connsiteX21" fmla="*/ 671 w 10000"/>
              <a:gd name="connsiteY21" fmla="*/ 3678 h 10000"/>
              <a:gd name="connsiteX22" fmla="*/ 671 w 10000"/>
              <a:gd name="connsiteY22" fmla="*/ 3235 h 10000"/>
              <a:gd name="connsiteX23" fmla="*/ 894 w 10000"/>
              <a:gd name="connsiteY23" fmla="*/ 2791 h 10000"/>
              <a:gd name="connsiteX24" fmla="*/ 894 w 10000"/>
              <a:gd name="connsiteY24" fmla="*/ 2348 h 10000"/>
              <a:gd name="connsiteX25" fmla="*/ 894 w 10000"/>
              <a:gd name="connsiteY25" fmla="*/ 1904 h 10000"/>
              <a:gd name="connsiteX26" fmla="*/ 1118 w 10000"/>
              <a:gd name="connsiteY26" fmla="*/ 1609 h 10000"/>
              <a:gd name="connsiteX27" fmla="*/ 1118 w 10000"/>
              <a:gd name="connsiteY27" fmla="*/ 1314 h 10000"/>
              <a:gd name="connsiteX28" fmla="*/ 1118 w 10000"/>
              <a:gd name="connsiteY28" fmla="*/ 1036 h 10000"/>
              <a:gd name="connsiteX29" fmla="*/ 1118 w 10000"/>
              <a:gd name="connsiteY29" fmla="*/ 888 h 10000"/>
              <a:gd name="connsiteX30" fmla="*/ 1118 w 10000"/>
              <a:gd name="connsiteY30" fmla="*/ 740 h 10000"/>
              <a:gd name="connsiteX31" fmla="*/ 1118 w 10000"/>
              <a:gd name="connsiteY31" fmla="*/ 740 h 10000"/>
              <a:gd name="connsiteX32" fmla="*/ 1118 w 10000"/>
              <a:gd name="connsiteY32" fmla="*/ 740 h 10000"/>
              <a:gd name="connsiteX33" fmla="*/ 894 w 10000"/>
              <a:gd name="connsiteY33" fmla="*/ 740 h 10000"/>
              <a:gd name="connsiteX34" fmla="*/ 3096 w 10000"/>
              <a:gd name="connsiteY34" fmla="*/ 0 h 10000"/>
              <a:gd name="connsiteX35" fmla="*/ 3546 w 10000"/>
              <a:gd name="connsiteY35" fmla="*/ 297 h 10000"/>
              <a:gd name="connsiteX36" fmla="*/ 3546 w 10000"/>
              <a:gd name="connsiteY36" fmla="*/ 444 h 10000"/>
              <a:gd name="connsiteX37" fmla="*/ 3546 w 10000"/>
              <a:gd name="connsiteY37" fmla="*/ 593 h 10000"/>
              <a:gd name="connsiteX38" fmla="*/ 3323 w 10000"/>
              <a:gd name="connsiteY38" fmla="*/ 593 h 10000"/>
              <a:gd name="connsiteX39" fmla="*/ 3096 w 10000"/>
              <a:gd name="connsiteY39" fmla="*/ 740 h 10000"/>
              <a:gd name="connsiteX40" fmla="*/ 3096 w 10000"/>
              <a:gd name="connsiteY40" fmla="*/ 888 h 10000"/>
              <a:gd name="connsiteX41" fmla="*/ 2874 w 10000"/>
              <a:gd name="connsiteY41" fmla="*/ 1036 h 10000"/>
              <a:gd name="connsiteX42" fmla="*/ 2654 w 10000"/>
              <a:gd name="connsiteY42" fmla="*/ 1314 h 10000"/>
              <a:gd name="connsiteX43" fmla="*/ 2429 w 10000"/>
              <a:gd name="connsiteY43" fmla="*/ 1756 h 10000"/>
              <a:gd name="connsiteX44" fmla="*/ 2230 w 10000"/>
              <a:gd name="connsiteY44" fmla="*/ 2200 h 10000"/>
              <a:gd name="connsiteX45" fmla="*/ 2007 w 10000"/>
              <a:gd name="connsiteY45" fmla="*/ 2644 h 10000"/>
              <a:gd name="connsiteX46" fmla="*/ 1786 w 10000"/>
              <a:gd name="connsiteY46" fmla="*/ 3235 h 10000"/>
              <a:gd name="connsiteX47" fmla="*/ 1564 w 10000"/>
              <a:gd name="connsiteY47" fmla="*/ 3827 h 10000"/>
              <a:gd name="connsiteX48" fmla="*/ 1339 w 10000"/>
              <a:gd name="connsiteY48" fmla="*/ 4417 h 10000"/>
              <a:gd name="connsiteX49" fmla="*/ 1339 w 10000"/>
              <a:gd name="connsiteY49" fmla="*/ 4992 h 10000"/>
              <a:gd name="connsiteX50" fmla="*/ 1339 w 10000"/>
              <a:gd name="connsiteY50" fmla="*/ 5435 h 10000"/>
              <a:gd name="connsiteX51" fmla="*/ 1118 w 10000"/>
              <a:gd name="connsiteY51" fmla="*/ 6026 h 10000"/>
              <a:gd name="connsiteX52" fmla="*/ 1118 w 10000"/>
              <a:gd name="connsiteY52" fmla="*/ 6470 h 10000"/>
              <a:gd name="connsiteX53" fmla="*/ 1118 w 10000"/>
              <a:gd name="connsiteY53" fmla="*/ 6766 h 10000"/>
              <a:gd name="connsiteX54" fmla="*/ 1118 w 10000"/>
              <a:gd name="connsiteY54" fmla="*/ 7210 h 10000"/>
              <a:gd name="connsiteX55" fmla="*/ 1339 w 10000"/>
              <a:gd name="connsiteY55" fmla="*/ 7505 h 10000"/>
              <a:gd name="connsiteX56" fmla="*/ 1339 w 10000"/>
              <a:gd name="connsiteY56" fmla="*/ 7653 h 10000"/>
              <a:gd name="connsiteX57" fmla="*/ 1564 w 10000"/>
              <a:gd name="connsiteY57" fmla="*/ 7948 h 10000"/>
              <a:gd name="connsiteX58" fmla="*/ 1786 w 10000"/>
              <a:gd name="connsiteY58" fmla="*/ 8095 h 10000"/>
              <a:gd name="connsiteX59" fmla="*/ 2007 w 10000"/>
              <a:gd name="connsiteY59" fmla="*/ 8244 h 10000"/>
              <a:gd name="connsiteX60" fmla="*/ 2874 w 10000"/>
              <a:gd name="connsiteY60" fmla="*/ 8521 h 10000"/>
              <a:gd name="connsiteX61" fmla="*/ 3323 w 10000"/>
              <a:gd name="connsiteY61" fmla="*/ 8669 h 10000"/>
              <a:gd name="connsiteX62" fmla="*/ 3767 w 10000"/>
              <a:gd name="connsiteY62" fmla="*/ 8669 h 10000"/>
              <a:gd name="connsiteX63" fmla="*/ 4220 w 10000"/>
              <a:gd name="connsiteY63" fmla="*/ 8817 h 10000"/>
              <a:gd name="connsiteX64" fmla="*/ 4887 w 10000"/>
              <a:gd name="connsiteY64" fmla="*/ 8817 h 10000"/>
              <a:gd name="connsiteX65" fmla="*/ 5332 w 10000"/>
              <a:gd name="connsiteY65" fmla="*/ 8669 h 10000"/>
              <a:gd name="connsiteX66" fmla="*/ 6005 w 10000"/>
              <a:gd name="connsiteY66" fmla="*/ 8669 h 10000"/>
              <a:gd name="connsiteX67" fmla="*/ 6675 w 10000"/>
              <a:gd name="connsiteY67" fmla="*/ 8521 h 10000"/>
              <a:gd name="connsiteX68" fmla="*/ 7122 w 10000"/>
              <a:gd name="connsiteY68" fmla="*/ 8521 h 10000"/>
              <a:gd name="connsiteX69" fmla="*/ 7567 w 10000"/>
              <a:gd name="connsiteY69" fmla="*/ 8244 h 10000"/>
              <a:gd name="connsiteX70" fmla="*/ 7766 w 10000"/>
              <a:gd name="connsiteY70" fmla="*/ 8095 h 10000"/>
              <a:gd name="connsiteX71" fmla="*/ 7986 w 10000"/>
              <a:gd name="connsiteY71" fmla="*/ 7801 h 10000"/>
              <a:gd name="connsiteX72" fmla="*/ 8210 w 10000"/>
              <a:gd name="connsiteY72" fmla="*/ 7505 h 10000"/>
              <a:gd name="connsiteX73" fmla="*/ 8436 w 10000"/>
              <a:gd name="connsiteY73" fmla="*/ 6914 h 10000"/>
              <a:gd name="connsiteX74" fmla="*/ 8436 w 10000"/>
              <a:gd name="connsiteY74" fmla="*/ 6322 h 10000"/>
              <a:gd name="connsiteX75" fmla="*/ 8659 w 10000"/>
              <a:gd name="connsiteY75" fmla="*/ 6026 h 10000"/>
              <a:gd name="connsiteX76" fmla="*/ 8659 w 10000"/>
              <a:gd name="connsiteY76" fmla="*/ 5731 h 10000"/>
              <a:gd name="connsiteX77" fmla="*/ 8659 w 10000"/>
              <a:gd name="connsiteY77" fmla="*/ 5583 h 10000"/>
              <a:gd name="connsiteX78" fmla="*/ 8883 w 10000"/>
              <a:gd name="connsiteY78" fmla="*/ 5435 h 10000"/>
              <a:gd name="connsiteX79" fmla="*/ 8883 w 10000"/>
              <a:gd name="connsiteY79" fmla="*/ 5287 h 10000"/>
              <a:gd name="connsiteX80" fmla="*/ 8883 w 10000"/>
              <a:gd name="connsiteY80" fmla="*/ 5139 h 10000"/>
              <a:gd name="connsiteX81" fmla="*/ 8883 w 10000"/>
              <a:gd name="connsiteY81" fmla="*/ 5139 h 10000"/>
              <a:gd name="connsiteX82" fmla="*/ 9107 w 10000"/>
              <a:gd name="connsiteY82" fmla="*/ 5139 h 10000"/>
              <a:gd name="connsiteX83" fmla="*/ 9107 w 10000"/>
              <a:gd name="connsiteY83" fmla="*/ 5139 h 10000"/>
              <a:gd name="connsiteX84" fmla="*/ 9107 w 10000"/>
              <a:gd name="connsiteY84" fmla="*/ 5287 h 10000"/>
              <a:gd name="connsiteX85" fmla="*/ 9330 w 10000"/>
              <a:gd name="connsiteY85" fmla="*/ 5435 h 10000"/>
              <a:gd name="connsiteX86" fmla="*/ 9330 w 10000"/>
              <a:gd name="connsiteY86" fmla="*/ 5583 h 10000"/>
              <a:gd name="connsiteX87" fmla="*/ 9330 w 10000"/>
              <a:gd name="connsiteY87" fmla="*/ 5879 h 10000"/>
              <a:gd name="connsiteX88" fmla="*/ 9330 w 10000"/>
              <a:gd name="connsiteY88" fmla="*/ 6174 h 10000"/>
              <a:gd name="connsiteX89" fmla="*/ 9330 w 10000"/>
              <a:gd name="connsiteY89" fmla="*/ 6470 h 10000"/>
              <a:gd name="connsiteX90" fmla="*/ 9550 w 10000"/>
              <a:gd name="connsiteY90" fmla="*/ 7062 h 10000"/>
              <a:gd name="connsiteX91" fmla="*/ 9550 w 10000"/>
              <a:gd name="connsiteY91" fmla="*/ 7505 h 10000"/>
              <a:gd name="connsiteX92" fmla="*/ 9778 w 10000"/>
              <a:gd name="connsiteY92" fmla="*/ 7948 h 10000"/>
              <a:gd name="connsiteX93" fmla="*/ 10000 w 10000"/>
              <a:gd name="connsiteY93" fmla="*/ 8244 h 10000"/>
              <a:gd name="connsiteX94" fmla="*/ 10000 w 10000"/>
              <a:gd name="connsiteY94" fmla="*/ 8521 h 10000"/>
              <a:gd name="connsiteX95" fmla="*/ 10000 w 10000"/>
              <a:gd name="connsiteY95" fmla="*/ 8669 h 10000"/>
              <a:gd name="connsiteX96" fmla="*/ 10000 w 10000"/>
              <a:gd name="connsiteY96" fmla="*/ 8817 h 10000"/>
              <a:gd name="connsiteX97" fmla="*/ 9778 w 10000"/>
              <a:gd name="connsiteY97" fmla="*/ 8817 h 10000"/>
              <a:gd name="connsiteX98" fmla="*/ 9550 w 10000"/>
              <a:gd name="connsiteY98" fmla="*/ 8965 h 10000"/>
              <a:gd name="connsiteX99" fmla="*/ 9330 w 10000"/>
              <a:gd name="connsiteY99" fmla="*/ 9113 h 10000"/>
              <a:gd name="connsiteX100" fmla="*/ 9107 w 10000"/>
              <a:gd name="connsiteY100" fmla="*/ 9261 h 10000"/>
              <a:gd name="connsiteX101" fmla="*/ 8659 w 10000"/>
              <a:gd name="connsiteY101" fmla="*/ 9409 h 10000"/>
              <a:gd name="connsiteX102" fmla="*/ 7766 w 10000"/>
              <a:gd name="connsiteY102" fmla="*/ 9704 h 10000"/>
              <a:gd name="connsiteX103" fmla="*/ 6899 w 10000"/>
              <a:gd name="connsiteY103" fmla="*/ 9852 h 10000"/>
              <a:gd name="connsiteX104" fmla="*/ 6231 w 10000"/>
              <a:gd name="connsiteY104" fmla="*/ 9852 h 10000"/>
              <a:gd name="connsiteX105" fmla="*/ 5332 w 10000"/>
              <a:gd name="connsiteY105" fmla="*/ 10000 h 10000"/>
              <a:gd name="connsiteX106" fmla="*/ 5332 w 10000"/>
              <a:gd name="connsiteY106" fmla="*/ 10000 h 10000"/>
              <a:gd name="connsiteX0" fmla="*/ 5332 w 10000"/>
              <a:gd name="connsiteY0" fmla="*/ 9752 h 9752"/>
              <a:gd name="connsiteX1" fmla="*/ 4665 w 10000"/>
              <a:gd name="connsiteY1" fmla="*/ 9752 h 9752"/>
              <a:gd name="connsiteX2" fmla="*/ 3991 w 10000"/>
              <a:gd name="connsiteY2" fmla="*/ 9752 h 9752"/>
              <a:gd name="connsiteX3" fmla="*/ 3323 w 10000"/>
              <a:gd name="connsiteY3" fmla="*/ 9604 h 9752"/>
              <a:gd name="connsiteX4" fmla="*/ 2654 w 10000"/>
              <a:gd name="connsiteY4" fmla="*/ 9456 h 9752"/>
              <a:gd name="connsiteX5" fmla="*/ 2007 w 10000"/>
              <a:gd name="connsiteY5" fmla="*/ 9308 h 9752"/>
              <a:gd name="connsiteX6" fmla="*/ 1564 w 10000"/>
              <a:gd name="connsiteY6" fmla="*/ 9013 h 9752"/>
              <a:gd name="connsiteX7" fmla="*/ 1118 w 10000"/>
              <a:gd name="connsiteY7" fmla="*/ 8865 h 9752"/>
              <a:gd name="connsiteX8" fmla="*/ 894 w 10000"/>
              <a:gd name="connsiteY8" fmla="*/ 8421 h 9752"/>
              <a:gd name="connsiteX9" fmla="*/ 445 w 10000"/>
              <a:gd name="connsiteY9" fmla="*/ 8125 h 9752"/>
              <a:gd name="connsiteX10" fmla="*/ 220 w 10000"/>
              <a:gd name="connsiteY10" fmla="*/ 7700 h 9752"/>
              <a:gd name="connsiteX11" fmla="*/ 220 w 10000"/>
              <a:gd name="connsiteY11" fmla="*/ 7257 h 9752"/>
              <a:gd name="connsiteX12" fmla="*/ 0 w 10000"/>
              <a:gd name="connsiteY12" fmla="*/ 6814 h 9752"/>
              <a:gd name="connsiteX13" fmla="*/ 0 w 10000"/>
              <a:gd name="connsiteY13" fmla="*/ 6370 h 9752"/>
              <a:gd name="connsiteX14" fmla="*/ 0 w 10000"/>
              <a:gd name="connsiteY14" fmla="*/ 5926 h 9752"/>
              <a:gd name="connsiteX15" fmla="*/ 220 w 10000"/>
              <a:gd name="connsiteY15" fmla="*/ 5187 h 9752"/>
              <a:gd name="connsiteX16" fmla="*/ 220 w 10000"/>
              <a:gd name="connsiteY16" fmla="*/ 5039 h 9752"/>
              <a:gd name="connsiteX17" fmla="*/ 220 w 10000"/>
              <a:gd name="connsiteY17" fmla="*/ 4744 h 9752"/>
              <a:gd name="connsiteX18" fmla="*/ 445 w 10000"/>
              <a:gd name="connsiteY18" fmla="*/ 4466 h 9752"/>
              <a:gd name="connsiteX19" fmla="*/ 445 w 10000"/>
              <a:gd name="connsiteY19" fmla="*/ 4169 h 9752"/>
              <a:gd name="connsiteX20" fmla="*/ 445 w 10000"/>
              <a:gd name="connsiteY20" fmla="*/ 3874 h 9752"/>
              <a:gd name="connsiteX21" fmla="*/ 671 w 10000"/>
              <a:gd name="connsiteY21" fmla="*/ 3430 h 9752"/>
              <a:gd name="connsiteX22" fmla="*/ 671 w 10000"/>
              <a:gd name="connsiteY22" fmla="*/ 2987 h 9752"/>
              <a:gd name="connsiteX23" fmla="*/ 894 w 10000"/>
              <a:gd name="connsiteY23" fmla="*/ 2543 h 9752"/>
              <a:gd name="connsiteX24" fmla="*/ 894 w 10000"/>
              <a:gd name="connsiteY24" fmla="*/ 2100 h 9752"/>
              <a:gd name="connsiteX25" fmla="*/ 894 w 10000"/>
              <a:gd name="connsiteY25" fmla="*/ 1656 h 9752"/>
              <a:gd name="connsiteX26" fmla="*/ 1118 w 10000"/>
              <a:gd name="connsiteY26" fmla="*/ 1361 h 9752"/>
              <a:gd name="connsiteX27" fmla="*/ 1118 w 10000"/>
              <a:gd name="connsiteY27" fmla="*/ 1066 h 9752"/>
              <a:gd name="connsiteX28" fmla="*/ 1118 w 10000"/>
              <a:gd name="connsiteY28" fmla="*/ 788 h 9752"/>
              <a:gd name="connsiteX29" fmla="*/ 1118 w 10000"/>
              <a:gd name="connsiteY29" fmla="*/ 640 h 9752"/>
              <a:gd name="connsiteX30" fmla="*/ 1118 w 10000"/>
              <a:gd name="connsiteY30" fmla="*/ 492 h 9752"/>
              <a:gd name="connsiteX31" fmla="*/ 1118 w 10000"/>
              <a:gd name="connsiteY31" fmla="*/ 492 h 9752"/>
              <a:gd name="connsiteX32" fmla="*/ 1118 w 10000"/>
              <a:gd name="connsiteY32" fmla="*/ 492 h 9752"/>
              <a:gd name="connsiteX33" fmla="*/ 894 w 10000"/>
              <a:gd name="connsiteY33" fmla="*/ 492 h 9752"/>
              <a:gd name="connsiteX34" fmla="*/ 3546 w 10000"/>
              <a:gd name="connsiteY34" fmla="*/ 49 h 9752"/>
              <a:gd name="connsiteX35" fmla="*/ 3546 w 10000"/>
              <a:gd name="connsiteY35" fmla="*/ 196 h 9752"/>
              <a:gd name="connsiteX36" fmla="*/ 3546 w 10000"/>
              <a:gd name="connsiteY36" fmla="*/ 345 h 9752"/>
              <a:gd name="connsiteX37" fmla="*/ 3323 w 10000"/>
              <a:gd name="connsiteY37" fmla="*/ 345 h 9752"/>
              <a:gd name="connsiteX38" fmla="*/ 3096 w 10000"/>
              <a:gd name="connsiteY38" fmla="*/ 492 h 9752"/>
              <a:gd name="connsiteX39" fmla="*/ 3096 w 10000"/>
              <a:gd name="connsiteY39" fmla="*/ 640 h 9752"/>
              <a:gd name="connsiteX40" fmla="*/ 2874 w 10000"/>
              <a:gd name="connsiteY40" fmla="*/ 788 h 9752"/>
              <a:gd name="connsiteX41" fmla="*/ 2654 w 10000"/>
              <a:gd name="connsiteY41" fmla="*/ 1066 h 9752"/>
              <a:gd name="connsiteX42" fmla="*/ 2429 w 10000"/>
              <a:gd name="connsiteY42" fmla="*/ 1508 h 9752"/>
              <a:gd name="connsiteX43" fmla="*/ 2230 w 10000"/>
              <a:gd name="connsiteY43" fmla="*/ 1952 h 9752"/>
              <a:gd name="connsiteX44" fmla="*/ 2007 w 10000"/>
              <a:gd name="connsiteY44" fmla="*/ 2396 h 9752"/>
              <a:gd name="connsiteX45" fmla="*/ 1786 w 10000"/>
              <a:gd name="connsiteY45" fmla="*/ 2987 h 9752"/>
              <a:gd name="connsiteX46" fmla="*/ 1564 w 10000"/>
              <a:gd name="connsiteY46" fmla="*/ 3579 h 9752"/>
              <a:gd name="connsiteX47" fmla="*/ 1339 w 10000"/>
              <a:gd name="connsiteY47" fmla="*/ 4169 h 9752"/>
              <a:gd name="connsiteX48" fmla="*/ 1339 w 10000"/>
              <a:gd name="connsiteY48" fmla="*/ 4744 h 9752"/>
              <a:gd name="connsiteX49" fmla="*/ 1339 w 10000"/>
              <a:gd name="connsiteY49" fmla="*/ 5187 h 9752"/>
              <a:gd name="connsiteX50" fmla="*/ 1118 w 10000"/>
              <a:gd name="connsiteY50" fmla="*/ 5778 h 9752"/>
              <a:gd name="connsiteX51" fmla="*/ 1118 w 10000"/>
              <a:gd name="connsiteY51" fmla="*/ 6222 h 9752"/>
              <a:gd name="connsiteX52" fmla="*/ 1118 w 10000"/>
              <a:gd name="connsiteY52" fmla="*/ 6518 h 9752"/>
              <a:gd name="connsiteX53" fmla="*/ 1118 w 10000"/>
              <a:gd name="connsiteY53" fmla="*/ 6962 h 9752"/>
              <a:gd name="connsiteX54" fmla="*/ 1339 w 10000"/>
              <a:gd name="connsiteY54" fmla="*/ 7257 h 9752"/>
              <a:gd name="connsiteX55" fmla="*/ 1339 w 10000"/>
              <a:gd name="connsiteY55" fmla="*/ 7405 h 9752"/>
              <a:gd name="connsiteX56" fmla="*/ 1564 w 10000"/>
              <a:gd name="connsiteY56" fmla="*/ 7700 h 9752"/>
              <a:gd name="connsiteX57" fmla="*/ 1786 w 10000"/>
              <a:gd name="connsiteY57" fmla="*/ 7847 h 9752"/>
              <a:gd name="connsiteX58" fmla="*/ 2007 w 10000"/>
              <a:gd name="connsiteY58" fmla="*/ 7996 h 9752"/>
              <a:gd name="connsiteX59" fmla="*/ 2874 w 10000"/>
              <a:gd name="connsiteY59" fmla="*/ 8273 h 9752"/>
              <a:gd name="connsiteX60" fmla="*/ 3323 w 10000"/>
              <a:gd name="connsiteY60" fmla="*/ 8421 h 9752"/>
              <a:gd name="connsiteX61" fmla="*/ 3767 w 10000"/>
              <a:gd name="connsiteY61" fmla="*/ 8421 h 9752"/>
              <a:gd name="connsiteX62" fmla="*/ 4220 w 10000"/>
              <a:gd name="connsiteY62" fmla="*/ 8569 h 9752"/>
              <a:gd name="connsiteX63" fmla="*/ 4887 w 10000"/>
              <a:gd name="connsiteY63" fmla="*/ 8569 h 9752"/>
              <a:gd name="connsiteX64" fmla="*/ 5332 w 10000"/>
              <a:gd name="connsiteY64" fmla="*/ 8421 h 9752"/>
              <a:gd name="connsiteX65" fmla="*/ 6005 w 10000"/>
              <a:gd name="connsiteY65" fmla="*/ 8421 h 9752"/>
              <a:gd name="connsiteX66" fmla="*/ 6675 w 10000"/>
              <a:gd name="connsiteY66" fmla="*/ 8273 h 9752"/>
              <a:gd name="connsiteX67" fmla="*/ 7122 w 10000"/>
              <a:gd name="connsiteY67" fmla="*/ 8273 h 9752"/>
              <a:gd name="connsiteX68" fmla="*/ 7567 w 10000"/>
              <a:gd name="connsiteY68" fmla="*/ 7996 h 9752"/>
              <a:gd name="connsiteX69" fmla="*/ 7766 w 10000"/>
              <a:gd name="connsiteY69" fmla="*/ 7847 h 9752"/>
              <a:gd name="connsiteX70" fmla="*/ 7986 w 10000"/>
              <a:gd name="connsiteY70" fmla="*/ 7553 h 9752"/>
              <a:gd name="connsiteX71" fmla="*/ 8210 w 10000"/>
              <a:gd name="connsiteY71" fmla="*/ 7257 h 9752"/>
              <a:gd name="connsiteX72" fmla="*/ 8436 w 10000"/>
              <a:gd name="connsiteY72" fmla="*/ 6666 h 9752"/>
              <a:gd name="connsiteX73" fmla="*/ 8436 w 10000"/>
              <a:gd name="connsiteY73" fmla="*/ 6074 h 9752"/>
              <a:gd name="connsiteX74" fmla="*/ 8659 w 10000"/>
              <a:gd name="connsiteY74" fmla="*/ 5778 h 9752"/>
              <a:gd name="connsiteX75" fmla="*/ 8659 w 10000"/>
              <a:gd name="connsiteY75" fmla="*/ 5483 h 9752"/>
              <a:gd name="connsiteX76" fmla="*/ 8659 w 10000"/>
              <a:gd name="connsiteY76" fmla="*/ 5335 h 9752"/>
              <a:gd name="connsiteX77" fmla="*/ 8883 w 10000"/>
              <a:gd name="connsiteY77" fmla="*/ 5187 h 9752"/>
              <a:gd name="connsiteX78" fmla="*/ 8883 w 10000"/>
              <a:gd name="connsiteY78" fmla="*/ 5039 h 9752"/>
              <a:gd name="connsiteX79" fmla="*/ 8883 w 10000"/>
              <a:gd name="connsiteY79" fmla="*/ 4891 h 9752"/>
              <a:gd name="connsiteX80" fmla="*/ 8883 w 10000"/>
              <a:gd name="connsiteY80" fmla="*/ 4891 h 9752"/>
              <a:gd name="connsiteX81" fmla="*/ 9107 w 10000"/>
              <a:gd name="connsiteY81" fmla="*/ 4891 h 9752"/>
              <a:gd name="connsiteX82" fmla="*/ 9107 w 10000"/>
              <a:gd name="connsiteY82" fmla="*/ 4891 h 9752"/>
              <a:gd name="connsiteX83" fmla="*/ 9107 w 10000"/>
              <a:gd name="connsiteY83" fmla="*/ 5039 h 9752"/>
              <a:gd name="connsiteX84" fmla="*/ 9330 w 10000"/>
              <a:gd name="connsiteY84" fmla="*/ 5187 h 9752"/>
              <a:gd name="connsiteX85" fmla="*/ 9330 w 10000"/>
              <a:gd name="connsiteY85" fmla="*/ 5335 h 9752"/>
              <a:gd name="connsiteX86" fmla="*/ 9330 w 10000"/>
              <a:gd name="connsiteY86" fmla="*/ 5631 h 9752"/>
              <a:gd name="connsiteX87" fmla="*/ 9330 w 10000"/>
              <a:gd name="connsiteY87" fmla="*/ 5926 h 9752"/>
              <a:gd name="connsiteX88" fmla="*/ 9330 w 10000"/>
              <a:gd name="connsiteY88" fmla="*/ 6222 h 9752"/>
              <a:gd name="connsiteX89" fmla="*/ 9550 w 10000"/>
              <a:gd name="connsiteY89" fmla="*/ 6814 h 9752"/>
              <a:gd name="connsiteX90" fmla="*/ 9550 w 10000"/>
              <a:gd name="connsiteY90" fmla="*/ 7257 h 9752"/>
              <a:gd name="connsiteX91" fmla="*/ 9778 w 10000"/>
              <a:gd name="connsiteY91" fmla="*/ 7700 h 9752"/>
              <a:gd name="connsiteX92" fmla="*/ 10000 w 10000"/>
              <a:gd name="connsiteY92" fmla="*/ 7996 h 9752"/>
              <a:gd name="connsiteX93" fmla="*/ 10000 w 10000"/>
              <a:gd name="connsiteY93" fmla="*/ 8273 h 9752"/>
              <a:gd name="connsiteX94" fmla="*/ 10000 w 10000"/>
              <a:gd name="connsiteY94" fmla="*/ 8421 h 9752"/>
              <a:gd name="connsiteX95" fmla="*/ 10000 w 10000"/>
              <a:gd name="connsiteY95" fmla="*/ 8569 h 9752"/>
              <a:gd name="connsiteX96" fmla="*/ 9778 w 10000"/>
              <a:gd name="connsiteY96" fmla="*/ 8569 h 9752"/>
              <a:gd name="connsiteX97" fmla="*/ 9550 w 10000"/>
              <a:gd name="connsiteY97" fmla="*/ 8717 h 9752"/>
              <a:gd name="connsiteX98" fmla="*/ 9330 w 10000"/>
              <a:gd name="connsiteY98" fmla="*/ 8865 h 9752"/>
              <a:gd name="connsiteX99" fmla="*/ 9107 w 10000"/>
              <a:gd name="connsiteY99" fmla="*/ 9013 h 9752"/>
              <a:gd name="connsiteX100" fmla="*/ 8659 w 10000"/>
              <a:gd name="connsiteY100" fmla="*/ 9161 h 9752"/>
              <a:gd name="connsiteX101" fmla="*/ 7766 w 10000"/>
              <a:gd name="connsiteY101" fmla="*/ 9456 h 9752"/>
              <a:gd name="connsiteX102" fmla="*/ 6899 w 10000"/>
              <a:gd name="connsiteY102" fmla="*/ 9604 h 9752"/>
              <a:gd name="connsiteX103" fmla="*/ 6231 w 10000"/>
              <a:gd name="connsiteY103" fmla="*/ 9604 h 9752"/>
              <a:gd name="connsiteX104" fmla="*/ 5332 w 10000"/>
              <a:gd name="connsiteY104" fmla="*/ 9752 h 9752"/>
              <a:gd name="connsiteX105" fmla="*/ 5332 w 10000"/>
              <a:gd name="connsiteY105" fmla="*/ 9752 h 9752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096 w 10000"/>
              <a:gd name="connsiteY37" fmla="*/ 505 h 10000"/>
              <a:gd name="connsiteX38" fmla="*/ 3096 w 10000"/>
              <a:gd name="connsiteY38" fmla="*/ 656 h 10000"/>
              <a:gd name="connsiteX39" fmla="*/ 2874 w 10000"/>
              <a:gd name="connsiteY39" fmla="*/ 808 h 10000"/>
              <a:gd name="connsiteX40" fmla="*/ 2654 w 10000"/>
              <a:gd name="connsiteY40" fmla="*/ 1093 h 10000"/>
              <a:gd name="connsiteX41" fmla="*/ 2429 w 10000"/>
              <a:gd name="connsiteY41" fmla="*/ 1546 h 10000"/>
              <a:gd name="connsiteX42" fmla="*/ 2230 w 10000"/>
              <a:gd name="connsiteY42" fmla="*/ 2002 h 10000"/>
              <a:gd name="connsiteX43" fmla="*/ 2007 w 10000"/>
              <a:gd name="connsiteY43" fmla="*/ 2457 h 10000"/>
              <a:gd name="connsiteX44" fmla="*/ 1786 w 10000"/>
              <a:gd name="connsiteY44" fmla="*/ 3063 h 10000"/>
              <a:gd name="connsiteX45" fmla="*/ 1564 w 10000"/>
              <a:gd name="connsiteY45" fmla="*/ 3670 h 10000"/>
              <a:gd name="connsiteX46" fmla="*/ 1339 w 10000"/>
              <a:gd name="connsiteY46" fmla="*/ 4275 h 10000"/>
              <a:gd name="connsiteX47" fmla="*/ 1339 w 10000"/>
              <a:gd name="connsiteY47" fmla="*/ 4865 h 10000"/>
              <a:gd name="connsiteX48" fmla="*/ 1339 w 10000"/>
              <a:gd name="connsiteY48" fmla="*/ 5319 h 10000"/>
              <a:gd name="connsiteX49" fmla="*/ 1118 w 10000"/>
              <a:gd name="connsiteY49" fmla="*/ 5925 h 10000"/>
              <a:gd name="connsiteX50" fmla="*/ 1118 w 10000"/>
              <a:gd name="connsiteY50" fmla="*/ 6380 h 10000"/>
              <a:gd name="connsiteX51" fmla="*/ 1118 w 10000"/>
              <a:gd name="connsiteY51" fmla="*/ 6684 h 10000"/>
              <a:gd name="connsiteX52" fmla="*/ 1118 w 10000"/>
              <a:gd name="connsiteY52" fmla="*/ 7139 h 10000"/>
              <a:gd name="connsiteX53" fmla="*/ 1339 w 10000"/>
              <a:gd name="connsiteY53" fmla="*/ 7442 h 10000"/>
              <a:gd name="connsiteX54" fmla="*/ 1339 w 10000"/>
              <a:gd name="connsiteY54" fmla="*/ 7593 h 10000"/>
              <a:gd name="connsiteX55" fmla="*/ 1564 w 10000"/>
              <a:gd name="connsiteY55" fmla="*/ 7896 h 10000"/>
              <a:gd name="connsiteX56" fmla="*/ 1786 w 10000"/>
              <a:gd name="connsiteY56" fmla="*/ 8047 h 10000"/>
              <a:gd name="connsiteX57" fmla="*/ 2007 w 10000"/>
              <a:gd name="connsiteY57" fmla="*/ 8199 h 10000"/>
              <a:gd name="connsiteX58" fmla="*/ 2874 w 10000"/>
              <a:gd name="connsiteY58" fmla="*/ 8483 h 10000"/>
              <a:gd name="connsiteX59" fmla="*/ 3323 w 10000"/>
              <a:gd name="connsiteY59" fmla="*/ 8635 h 10000"/>
              <a:gd name="connsiteX60" fmla="*/ 3767 w 10000"/>
              <a:gd name="connsiteY60" fmla="*/ 8635 h 10000"/>
              <a:gd name="connsiteX61" fmla="*/ 4220 w 10000"/>
              <a:gd name="connsiteY61" fmla="*/ 8787 h 10000"/>
              <a:gd name="connsiteX62" fmla="*/ 4887 w 10000"/>
              <a:gd name="connsiteY62" fmla="*/ 8787 h 10000"/>
              <a:gd name="connsiteX63" fmla="*/ 5332 w 10000"/>
              <a:gd name="connsiteY63" fmla="*/ 8635 h 10000"/>
              <a:gd name="connsiteX64" fmla="*/ 6005 w 10000"/>
              <a:gd name="connsiteY64" fmla="*/ 8635 h 10000"/>
              <a:gd name="connsiteX65" fmla="*/ 6675 w 10000"/>
              <a:gd name="connsiteY65" fmla="*/ 8483 h 10000"/>
              <a:gd name="connsiteX66" fmla="*/ 7122 w 10000"/>
              <a:gd name="connsiteY66" fmla="*/ 8483 h 10000"/>
              <a:gd name="connsiteX67" fmla="*/ 7567 w 10000"/>
              <a:gd name="connsiteY67" fmla="*/ 8199 h 10000"/>
              <a:gd name="connsiteX68" fmla="*/ 7766 w 10000"/>
              <a:gd name="connsiteY68" fmla="*/ 8047 h 10000"/>
              <a:gd name="connsiteX69" fmla="*/ 7986 w 10000"/>
              <a:gd name="connsiteY69" fmla="*/ 7745 h 10000"/>
              <a:gd name="connsiteX70" fmla="*/ 8210 w 10000"/>
              <a:gd name="connsiteY70" fmla="*/ 7442 h 10000"/>
              <a:gd name="connsiteX71" fmla="*/ 8436 w 10000"/>
              <a:gd name="connsiteY71" fmla="*/ 6836 h 10000"/>
              <a:gd name="connsiteX72" fmla="*/ 8436 w 10000"/>
              <a:gd name="connsiteY72" fmla="*/ 6228 h 10000"/>
              <a:gd name="connsiteX73" fmla="*/ 8659 w 10000"/>
              <a:gd name="connsiteY73" fmla="*/ 5925 h 10000"/>
              <a:gd name="connsiteX74" fmla="*/ 8659 w 10000"/>
              <a:gd name="connsiteY74" fmla="*/ 5622 h 10000"/>
              <a:gd name="connsiteX75" fmla="*/ 8659 w 10000"/>
              <a:gd name="connsiteY75" fmla="*/ 5471 h 10000"/>
              <a:gd name="connsiteX76" fmla="*/ 8883 w 10000"/>
              <a:gd name="connsiteY76" fmla="*/ 5319 h 10000"/>
              <a:gd name="connsiteX77" fmla="*/ 8883 w 10000"/>
              <a:gd name="connsiteY77" fmla="*/ 5167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015 h 10000"/>
              <a:gd name="connsiteX82" fmla="*/ 9107 w 10000"/>
              <a:gd name="connsiteY82" fmla="*/ 5167 h 10000"/>
              <a:gd name="connsiteX83" fmla="*/ 9330 w 10000"/>
              <a:gd name="connsiteY83" fmla="*/ 5319 h 10000"/>
              <a:gd name="connsiteX84" fmla="*/ 9330 w 10000"/>
              <a:gd name="connsiteY84" fmla="*/ 5471 h 10000"/>
              <a:gd name="connsiteX85" fmla="*/ 9330 w 10000"/>
              <a:gd name="connsiteY85" fmla="*/ 5774 h 10000"/>
              <a:gd name="connsiteX86" fmla="*/ 9330 w 10000"/>
              <a:gd name="connsiteY86" fmla="*/ 6077 h 10000"/>
              <a:gd name="connsiteX87" fmla="*/ 9330 w 10000"/>
              <a:gd name="connsiteY87" fmla="*/ 6380 h 10000"/>
              <a:gd name="connsiteX88" fmla="*/ 9550 w 10000"/>
              <a:gd name="connsiteY88" fmla="*/ 6987 h 10000"/>
              <a:gd name="connsiteX89" fmla="*/ 9550 w 10000"/>
              <a:gd name="connsiteY89" fmla="*/ 7442 h 10000"/>
              <a:gd name="connsiteX90" fmla="*/ 9778 w 10000"/>
              <a:gd name="connsiteY90" fmla="*/ 7896 h 10000"/>
              <a:gd name="connsiteX91" fmla="*/ 10000 w 10000"/>
              <a:gd name="connsiteY91" fmla="*/ 8199 h 10000"/>
              <a:gd name="connsiteX92" fmla="*/ 10000 w 10000"/>
              <a:gd name="connsiteY92" fmla="*/ 8483 h 10000"/>
              <a:gd name="connsiteX93" fmla="*/ 10000 w 10000"/>
              <a:gd name="connsiteY93" fmla="*/ 8635 h 10000"/>
              <a:gd name="connsiteX94" fmla="*/ 10000 w 10000"/>
              <a:gd name="connsiteY94" fmla="*/ 8787 h 10000"/>
              <a:gd name="connsiteX95" fmla="*/ 9778 w 10000"/>
              <a:gd name="connsiteY95" fmla="*/ 8787 h 10000"/>
              <a:gd name="connsiteX96" fmla="*/ 9550 w 10000"/>
              <a:gd name="connsiteY96" fmla="*/ 8939 h 10000"/>
              <a:gd name="connsiteX97" fmla="*/ 9330 w 10000"/>
              <a:gd name="connsiteY97" fmla="*/ 9090 h 10000"/>
              <a:gd name="connsiteX98" fmla="*/ 9107 w 10000"/>
              <a:gd name="connsiteY98" fmla="*/ 9242 h 10000"/>
              <a:gd name="connsiteX99" fmla="*/ 8659 w 10000"/>
              <a:gd name="connsiteY99" fmla="*/ 9394 h 10000"/>
              <a:gd name="connsiteX100" fmla="*/ 7766 w 10000"/>
              <a:gd name="connsiteY100" fmla="*/ 9696 h 10000"/>
              <a:gd name="connsiteX101" fmla="*/ 6899 w 10000"/>
              <a:gd name="connsiteY101" fmla="*/ 9848 h 10000"/>
              <a:gd name="connsiteX102" fmla="*/ 6231 w 10000"/>
              <a:gd name="connsiteY102" fmla="*/ 9848 h 10000"/>
              <a:gd name="connsiteX103" fmla="*/ 5332 w 10000"/>
              <a:gd name="connsiteY103" fmla="*/ 10000 h 10000"/>
              <a:gd name="connsiteX104" fmla="*/ 5332 w 10000"/>
              <a:gd name="connsiteY10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654 w 10000"/>
              <a:gd name="connsiteY39" fmla="*/ 1093 h 10000"/>
              <a:gd name="connsiteX40" fmla="*/ 2429 w 10000"/>
              <a:gd name="connsiteY40" fmla="*/ 1546 h 10000"/>
              <a:gd name="connsiteX41" fmla="*/ 2230 w 10000"/>
              <a:gd name="connsiteY41" fmla="*/ 2002 h 10000"/>
              <a:gd name="connsiteX42" fmla="*/ 2007 w 10000"/>
              <a:gd name="connsiteY42" fmla="*/ 2457 h 10000"/>
              <a:gd name="connsiteX43" fmla="*/ 1786 w 10000"/>
              <a:gd name="connsiteY43" fmla="*/ 3063 h 10000"/>
              <a:gd name="connsiteX44" fmla="*/ 1564 w 10000"/>
              <a:gd name="connsiteY44" fmla="*/ 3670 h 10000"/>
              <a:gd name="connsiteX45" fmla="*/ 1339 w 10000"/>
              <a:gd name="connsiteY45" fmla="*/ 4275 h 10000"/>
              <a:gd name="connsiteX46" fmla="*/ 1339 w 10000"/>
              <a:gd name="connsiteY46" fmla="*/ 4865 h 10000"/>
              <a:gd name="connsiteX47" fmla="*/ 1339 w 10000"/>
              <a:gd name="connsiteY47" fmla="*/ 5319 h 10000"/>
              <a:gd name="connsiteX48" fmla="*/ 1118 w 10000"/>
              <a:gd name="connsiteY48" fmla="*/ 5925 h 10000"/>
              <a:gd name="connsiteX49" fmla="*/ 1118 w 10000"/>
              <a:gd name="connsiteY49" fmla="*/ 6380 h 10000"/>
              <a:gd name="connsiteX50" fmla="*/ 1118 w 10000"/>
              <a:gd name="connsiteY50" fmla="*/ 6684 h 10000"/>
              <a:gd name="connsiteX51" fmla="*/ 1118 w 10000"/>
              <a:gd name="connsiteY51" fmla="*/ 7139 h 10000"/>
              <a:gd name="connsiteX52" fmla="*/ 1339 w 10000"/>
              <a:gd name="connsiteY52" fmla="*/ 7442 h 10000"/>
              <a:gd name="connsiteX53" fmla="*/ 1339 w 10000"/>
              <a:gd name="connsiteY53" fmla="*/ 7593 h 10000"/>
              <a:gd name="connsiteX54" fmla="*/ 1564 w 10000"/>
              <a:gd name="connsiteY54" fmla="*/ 7896 h 10000"/>
              <a:gd name="connsiteX55" fmla="*/ 1786 w 10000"/>
              <a:gd name="connsiteY55" fmla="*/ 8047 h 10000"/>
              <a:gd name="connsiteX56" fmla="*/ 2007 w 10000"/>
              <a:gd name="connsiteY56" fmla="*/ 8199 h 10000"/>
              <a:gd name="connsiteX57" fmla="*/ 2874 w 10000"/>
              <a:gd name="connsiteY57" fmla="*/ 8483 h 10000"/>
              <a:gd name="connsiteX58" fmla="*/ 3323 w 10000"/>
              <a:gd name="connsiteY58" fmla="*/ 8635 h 10000"/>
              <a:gd name="connsiteX59" fmla="*/ 3767 w 10000"/>
              <a:gd name="connsiteY59" fmla="*/ 8635 h 10000"/>
              <a:gd name="connsiteX60" fmla="*/ 4220 w 10000"/>
              <a:gd name="connsiteY60" fmla="*/ 8787 h 10000"/>
              <a:gd name="connsiteX61" fmla="*/ 4887 w 10000"/>
              <a:gd name="connsiteY61" fmla="*/ 8787 h 10000"/>
              <a:gd name="connsiteX62" fmla="*/ 5332 w 10000"/>
              <a:gd name="connsiteY62" fmla="*/ 8635 h 10000"/>
              <a:gd name="connsiteX63" fmla="*/ 6005 w 10000"/>
              <a:gd name="connsiteY63" fmla="*/ 8635 h 10000"/>
              <a:gd name="connsiteX64" fmla="*/ 6675 w 10000"/>
              <a:gd name="connsiteY64" fmla="*/ 8483 h 10000"/>
              <a:gd name="connsiteX65" fmla="*/ 7122 w 10000"/>
              <a:gd name="connsiteY65" fmla="*/ 8483 h 10000"/>
              <a:gd name="connsiteX66" fmla="*/ 7567 w 10000"/>
              <a:gd name="connsiteY66" fmla="*/ 8199 h 10000"/>
              <a:gd name="connsiteX67" fmla="*/ 7766 w 10000"/>
              <a:gd name="connsiteY67" fmla="*/ 8047 h 10000"/>
              <a:gd name="connsiteX68" fmla="*/ 7986 w 10000"/>
              <a:gd name="connsiteY68" fmla="*/ 7745 h 10000"/>
              <a:gd name="connsiteX69" fmla="*/ 8210 w 10000"/>
              <a:gd name="connsiteY69" fmla="*/ 7442 h 10000"/>
              <a:gd name="connsiteX70" fmla="*/ 8436 w 10000"/>
              <a:gd name="connsiteY70" fmla="*/ 6836 h 10000"/>
              <a:gd name="connsiteX71" fmla="*/ 8436 w 10000"/>
              <a:gd name="connsiteY71" fmla="*/ 6228 h 10000"/>
              <a:gd name="connsiteX72" fmla="*/ 8659 w 10000"/>
              <a:gd name="connsiteY72" fmla="*/ 5925 h 10000"/>
              <a:gd name="connsiteX73" fmla="*/ 8659 w 10000"/>
              <a:gd name="connsiteY73" fmla="*/ 5622 h 10000"/>
              <a:gd name="connsiteX74" fmla="*/ 8659 w 10000"/>
              <a:gd name="connsiteY74" fmla="*/ 5471 h 10000"/>
              <a:gd name="connsiteX75" fmla="*/ 8883 w 10000"/>
              <a:gd name="connsiteY75" fmla="*/ 5319 h 10000"/>
              <a:gd name="connsiteX76" fmla="*/ 8883 w 10000"/>
              <a:gd name="connsiteY76" fmla="*/ 5167 h 10000"/>
              <a:gd name="connsiteX77" fmla="*/ 8883 w 10000"/>
              <a:gd name="connsiteY77" fmla="*/ 5015 h 10000"/>
              <a:gd name="connsiteX78" fmla="*/ 8883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167 h 10000"/>
              <a:gd name="connsiteX82" fmla="*/ 9330 w 10000"/>
              <a:gd name="connsiteY82" fmla="*/ 5319 h 10000"/>
              <a:gd name="connsiteX83" fmla="*/ 9330 w 10000"/>
              <a:gd name="connsiteY83" fmla="*/ 5471 h 10000"/>
              <a:gd name="connsiteX84" fmla="*/ 9330 w 10000"/>
              <a:gd name="connsiteY84" fmla="*/ 5774 h 10000"/>
              <a:gd name="connsiteX85" fmla="*/ 9330 w 10000"/>
              <a:gd name="connsiteY85" fmla="*/ 6077 h 10000"/>
              <a:gd name="connsiteX86" fmla="*/ 9330 w 10000"/>
              <a:gd name="connsiteY86" fmla="*/ 6380 h 10000"/>
              <a:gd name="connsiteX87" fmla="*/ 9550 w 10000"/>
              <a:gd name="connsiteY87" fmla="*/ 6987 h 10000"/>
              <a:gd name="connsiteX88" fmla="*/ 9550 w 10000"/>
              <a:gd name="connsiteY88" fmla="*/ 7442 h 10000"/>
              <a:gd name="connsiteX89" fmla="*/ 9778 w 10000"/>
              <a:gd name="connsiteY89" fmla="*/ 7896 h 10000"/>
              <a:gd name="connsiteX90" fmla="*/ 10000 w 10000"/>
              <a:gd name="connsiteY90" fmla="*/ 8199 h 10000"/>
              <a:gd name="connsiteX91" fmla="*/ 10000 w 10000"/>
              <a:gd name="connsiteY91" fmla="*/ 8483 h 10000"/>
              <a:gd name="connsiteX92" fmla="*/ 10000 w 10000"/>
              <a:gd name="connsiteY92" fmla="*/ 8635 h 10000"/>
              <a:gd name="connsiteX93" fmla="*/ 10000 w 10000"/>
              <a:gd name="connsiteY93" fmla="*/ 8787 h 10000"/>
              <a:gd name="connsiteX94" fmla="*/ 9778 w 10000"/>
              <a:gd name="connsiteY94" fmla="*/ 8787 h 10000"/>
              <a:gd name="connsiteX95" fmla="*/ 9550 w 10000"/>
              <a:gd name="connsiteY95" fmla="*/ 8939 h 10000"/>
              <a:gd name="connsiteX96" fmla="*/ 9330 w 10000"/>
              <a:gd name="connsiteY96" fmla="*/ 9090 h 10000"/>
              <a:gd name="connsiteX97" fmla="*/ 9107 w 10000"/>
              <a:gd name="connsiteY97" fmla="*/ 9242 h 10000"/>
              <a:gd name="connsiteX98" fmla="*/ 8659 w 10000"/>
              <a:gd name="connsiteY98" fmla="*/ 9394 h 10000"/>
              <a:gd name="connsiteX99" fmla="*/ 7766 w 10000"/>
              <a:gd name="connsiteY99" fmla="*/ 9696 h 10000"/>
              <a:gd name="connsiteX100" fmla="*/ 6899 w 10000"/>
              <a:gd name="connsiteY100" fmla="*/ 9848 h 10000"/>
              <a:gd name="connsiteX101" fmla="*/ 6231 w 10000"/>
              <a:gd name="connsiteY101" fmla="*/ 9848 h 10000"/>
              <a:gd name="connsiteX102" fmla="*/ 5332 w 10000"/>
              <a:gd name="connsiteY102" fmla="*/ 10000 h 10000"/>
              <a:gd name="connsiteX103" fmla="*/ 5332 w 10000"/>
              <a:gd name="connsiteY10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429 w 10000"/>
              <a:gd name="connsiteY39" fmla="*/ 1546 h 10000"/>
              <a:gd name="connsiteX40" fmla="*/ 2230 w 10000"/>
              <a:gd name="connsiteY40" fmla="*/ 2002 h 10000"/>
              <a:gd name="connsiteX41" fmla="*/ 2007 w 10000"/>
              <a:gd name="connsiteY41" fmla="*/ 2457 h 10000"/>
              <a:gd name="connsiteX42" fmla="*/ 1786 w 10000"/>
              <a:gd name="connsiteY42" fmla="*/ 3063 h 10000"/>
              <a:gd name="connsiteX43" fmla="*/ 1564 w 10000"/>
              <a:gd name="connsiteY43" fmla="*/ 3670 h 10000"/>
              <a:gd name="connsiteX44" fmla="*/ 1339 w 10000"/>
              <a:gd name="connsiteY44" fmla="*/ 4275 h 10000"/>
              <a:gd name="connsiteX45" fmla="*/ 1339 w 10000"/>
              <a:gd name="connsiteY45" fmla="*/ 4865 h 10000"/>
              <a:gd name="connsiteX46" fmla="*/ 1339 w 10000"/>
              <a:gd name="connsiteY46" fmla="*/ 5319 h 10000"/>
              <a:gd name="connsiteX47" fmla="*/ 1118 w 10000"/>
              <a:gd name="connsiteY47" fmla="*/ 5925 h 10000"/>
              <a:gd name="connsiteX48" fmla="*/ 1118 w 10000"/>
              <a:gd name="connsiteY48" fmla="*/ 6380 h 10000"/>
              <a:gd name="connsiteX49" fmla="*/ 1118 w 10000"/>
              <a:gd name="connsiteY49" fmla="*/ 6684 h 10000"/>
              <a:gd name="connsiteX50" fmla="*/ 1118 w 10000"/>
              <a:gd name="connsiteY50" fmla="*/ 7139 h 10000"/>
              <a:gd name="connsiteX51" fmla="*/ 1339 w 10000"/>
              <a:gd name="connsiteY51" fmla="*/ 7442 h 10000"/>
              <a:gd name="connsiteX52" fmla="*/ 1339 w 10000"/>
              <a:gd name="connsiteY52" fmla="*/ 7593 h 10000"/>
              <a:gd name="connsiteX53" fmla="*/ 1564 w 10000"/>
              <a:gd name="connsiteY53" fmla="*/ 7896 h 10000"/>
              <a:gd name="connsiteX54" fmla="*/ 1786 w 10000"/>
              <a:gd name="connsiteY54" fmla="*/ 8047 h 10000"/>
              <a:gd name="connsiteX55" fmla="*/ 2007 w 10000"/>
              <a:gd name="connsiteY55" fmla="*/ 8199 h 10000"/>
              <a:gd name="connsiteX56" fmla="*/ 2874 w 10000"/>
              <a:gd name="connsiteY56" fmla="*/ 8483 h 10000"/>
              <a:gd name="connsiteX57" fmla="*/ 3323 w 10000"/>
              <a:gd name="connsiteY57" fmla="*/ 8635 h 10000"/>
              <a:gd name="connsiteX58" fmla="*/ 3767 w 10000"/>
              <a:gd name="connsiteY58" fmla="*/ 8635 h 10000"/>
              <a:gd name="connsiteX59" fmla="*/ 4220 w 10000"/>
              <a:gd name="connsiteY59" fmla="*/ 8787 h 10000"/>
              <a:gd name="connsiteX60" fmla="*/ 4887 w 10000"/>
              <a:gd name="connsiteY60" fmla="*/ 8787 h 10000"/>
              <a:gd name="connsiteX61" fmla="*/ 5332 w 10000"/>
              <a:gd name="connsiteY61" fmla="*/ 8635 h 10000"/>
              <a:gd name="connsiteX62" fmla="*/ 6005 w 10000"/>
              <a:gd name="connsiteY62" fmla="*/ 8635 h 10000"/>
              <a:gd name="connsiteX63" fmla="*/ 6675 w 10000"/>
              <a:gd name="connsiteY63" fmla="*/ 8483 h 10000"/>
              <a:gd name="connsiteX64" fmla="*/ 7122 w 10000"/>
              <a:gd name="connsiteY64" fmla="*/ 8483 h 10000"/>
              <a:gd name="connsiteX65" fmla="*/ 7567 w 10000"/>
              <a:gd name="connsiteY65" fmla="*/ 8199 h 10000"/>
              <a:gd name="connsiteX66" fmla="*/ 7766 w 10000"/>
              <a:gd name="connsiteY66" fmla="*/ 8047 h 10000"/>
              <a:gd name="connsiteX67" fmla="*/ 7986 w 10000"/>
              <a:gd name="connsiteY67" fmla="*/ 7745 h 10000"/>
              <a:gd name="connsiteX68" fmla="*/ 8210 w 10000"/>
              <a:gd name="connsiteY68" fmla="*/ 7442 h 10000"/>
              <a:gd name="connsiteX69" fmla="*/ 8436 w 10000"/>
              <a:gd name="connsiteY69" fmla="*/ 6836 h 10000"/>
              <a:gd name="connsiteX70" fmla="*/ 8436 w 10000"/>
              <a:gd name="connsiteY70" fmla="*/ 6228 h 10000"/>
              <a:gd name="connsiteX71" fmla="*/ 8659 w 10000"/>
              <a:gd name="connsiteY71" fmla="*/ 5925 h 10000"/>
              <a:gd name="connsiteX72" fmla="*/ 8659 w 10000"/>
              <a:gd name="connsiteY72" fmla="*/ 5622 h 10000"/>
              <a:gd name="connsiteX73" fmla="*/ 8659 w 10000"/>
              <a:gd name="connsiteY73" fmla="*/ 5471 h 10000"/>
              <a:gd name="connsiteX74" fmla="*/ 8883 w 10000"/>
              <a:gd name="connsiteY74" fmla="*/ 5319 h 10000"/>
              <a:gd name="connsiteX75" fmla="*/ 8883 w 10000"/>
              <a:gd name="connsiteY75" fmla="*/ 5167 h 10000"/>
              <a:gd name="connsiteX76" fmla="*/ 8883 w 10000"/>
              <a:gd name="connsiteY76" fmla="*/ 5015 h 10000"/>
              <a:gd name="connsiteX77" fmla="*/ 8883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167 h 10000"/>
              <a:gd name="connsiteX81" fmla="*/ 9330 w 10000"/>
              <a:gd name="connsiteY81" fmla="*/ 5319 h 10000"/>
              <a:gd name="connsiteX82" fmla="*/ 9330 w 10000"/>
              <a:gd name="connsiteY82" fmla="*/ 5471 h 10000"/>
              <a:gd name="connsiteX83" fmla="*/ 9330 w 10000"/>
              <a:gd name="connsiteY83" fmla="*/ 5774 h 10000"/>
              <a:gd name="connsiteX84" fmla="*/ 9330 w 10000"/>
              <a:gd name="connsiteY84" fmla="*/ 6077 h 10000"/>
              <a:gd name="connsiteX85" fmla="*/ 9330 w 10000"/>
              <a:gd name="connsiteY85" fmla="*/ 6380 h 10000"/>
              <a:gd name="connsiteX86" fmla="*/ 9550 w 10000"/>
              <a:gd name="connsiteY86" fmla="*/ 6987 h 10000"/>
              <a:gd name="connsiteX87" fmla="*/ 9550 w 10000"/>
              <a:gd name="connsiteY87" fmla="*/ 7442 h 10000"/>
              <a:gd name="connsiteX88" fmla="*/ 9778 w 10000"/>
              <a:gd name="connsiteY88" fmla="*/ 7896 h 10000"/>
              <a:gd name="connsiteX89" fmla="*/ 10000 w 10000"/>
              <a:gd name="connsiteY89" fmla="*/ 8199 h 10000"/>
              <a:gd name="connsiteX90" fmla="*/ 10000 w 10000"/>
              <a:gd name="connsiteY90" fmla="*/ 8483 h 10000"/>
              <a:gd name="connsiteX91" fmla="*/ 10000 w 10000"/>
              <a:gd name="connsiteY91" fmla="*/ 8635 h 10000"/>
              <a:gd name="connsiteX92" fmla="*/ 10000 w 10000"/>
              <a:gd name="connsiteY92" fmla="*/ 8787 h 10000"/>
              <a:gd name="connsiteX93" fmla="*/ 9778 w 10000"/>
              <a:gd name="connsiteY93" fmla="*/ 8787 h 10000"/>
              <a:gd name="connsiteX94" fmla="*/ 9550 w 10000"/>
              <a:gd name="connsiteY94" fmla="*/ 8939 h 10000"/>
              <a:gd name="connsiteX95" fmla="*/ 9330 w 10000"/>
              <a:gd name="connsiteY95" fmla="*/ 9090 h 10000"/>
              <a:gd name="connsiteX96" fmla="*/ 9107 w 10000"/>
              <a:gd name="connsiteY96" fmla="*/ 9242 h 10000"/>
              <a:gd name="connsiteX97" fmla="*/ 8659 w 10000"/>
              <a:gd name="connsiteY97" fmla="*/ 9394 h 10000"/>
              <a:gd name="connsiteX98" fmla="*/ 7766 w 10000"/>
              <a:gd name="connsiteY98" fmla="*/ 9696 h 10000"/>
              <a:gd name="connsiteX99" fmla="*/ 6899 w 10000"/>
              <a:gd name="connsiteY99" fmla="*/ 9848 h 10000"/>
              <a:gd name="connsiteX100" fmla="*/ 6231 w 10000"/>
              <a:gd name="connsiteY100" fmla="*/ 9848 h 10000"/>
              <a:gd name="connsiteX101" fmla="*/ 5332 w 10000"/>
              <a:gd name="connsiteY101" fmla="*/ 10000 h 10000"/>
              <a:gd name="connsiteX102" fmla="*/ 5332 w 10000"/>
              <a:gd name="connsiteY10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429 w 10000"/>
              <a:gd name="connsiteY38" fmla="*/ 1546 h 10000"/>
              <a:gd name="connsiteX39" fmla="*/ 2230 w 10000"/>
              <a:gd name="connsiteY39" fmla="*/ 2002 h 10000"/>
              <a:gd name="connsiteX40" fmla="*/ 2007 w 10000"/>
              <a:gd name="connsiteY40" fmla="*/ 2457 h 10000"/>
              <a:gd name="connsiteX41" fmla="*/ 1786 w 10000"/>
              <a:gd name="connsiteY41" fmla="*/ 3063 h 10000"/>
              <a:gd name="connsiteX42" fmla="*/ 1564 w 10000"/>
              <a:gd name="connsiteY42" fmla="*/ 3670 h 10000"/>
              <a:gd name="connsiteX43" fmla="*/ 1339 w 10000"/>
              <a:gd name="connsiteY43" fmla="*/ 4275 h 10000"/>
              <a:gd name="connsiteX44" fmla="*/ 1339 w 10000"/>
              <a:gd name="connsiteY44" fmla="*/ 4865 h 10000"/>
              <a:gd name="connsiteX45" fmla="*/ 1339 w 10000"/>
              <a:gd name="connsiteY45" fmla="*/ 5319 h 10000"/>
              <a:gd name="connsiteX46" fmla="*/ 1118 w 10000"/>
              <a:gd name="connsiteY46" fmla="*/ 5925 h 10000"/>
              <a:gd name="connsiteX47" fmla="*/ 1118 w 10000"/>
              <a:gd name="connsiteY47" fmla="*/ 6380 h 10000"/>
              <a:gd name="connsiteX48" fmla="*/ 1118 w 10000"/>
              <a:gd name="connsiteY48" fmla="*/ 6684 h 10000"/>
              <a:gd name="connsiteX49" fmla="*/ 1118 w 10000"/>
              <a:gd name="connsiteY49" fmla="*/ 7139 h 10000"/>
              <a:gd name="connsiteX50" fmla="*/ 1339 w 10000"/>
              <a:gd name="connsiteY50" fmla="*/ 7442 h 10000"/>
              <a:gd name="connsiteX51" fmla="*/ 1339 w 10000"/>
              <a:gd name="connsiteY51" fmla="*/ 7593 h 10000"/>
              <a:gd name="connsiteX52" fmla="*/ 1564 w 10000"/>
              <a:gd name="connsiteY52" fmla="*/ 7896 h 10000"/>
              <a:gd name="connsiteX53" fmla="*/ 1786 w 10000"/>
              <a:gd name="connsiteY53" fmla="*/ 8047 h 10000"/>
              <a:gd name="connsiteX54" fmla="*/ 2007 w 10000"/>
              <a:gd name="connsiteY54" fmla="*/ 8199 h 10000"/>
              <a:gd name="connsiteX55" fmla="*/ 2874 w 10000"/>
              <a:gd name="connsiteY55" fmla="*/ 8483 h 10000"/>
              <a:gd name="connsiteX56" fmla="*/ 3323 w 10000"/>
              <a:gd name="connsiteY56" fmla="*/ 8635 h 10000"/>
              <a:gd name="connsiteX57" fmla="*/ 3767 w 10000"/>
              <a:gd name="connsiteY57" fmla="*/ 8635 h 10000"/>
              <a:gd name="connsiteX58" fmla="*/ 4220 w 10000"/>
              <a:gd name="connsiteY58" fmla="*/ 8787 h 10000"/>
              <a:gd name="connsiteX59" fmla="*/ 4887 w 10000"/>
              <a:gd name="connsiteY59" fmla="*/ 8787 h 10000"/>
              <a:gd name="connsiteX60" fmla="*/ 5332 w 10000"/>
              <a:gd name="connsiteY60" fmla="*/ 8635 h 10000"/>
              <a:gd name="connsiteX61" fmla="*/ 6005 w 10000"/>
              <a:gd name="connsiteY61" fmla="*/ 8635 h 10000"/>
              <a:gd name="connsiteX62" fmla="*/ 6675 w 10000"/>
              <a:gd name="connsiteY62" fmla="*/ 8483 h 10000"/>
              <a:gd name="connsiteX63" fmla="*/ 7122 w 10000"/>
              <a:gd name="connsiteY63" fmla="*/ 8483 h 10000"/>
              <a:gd name="connsiteX64" fmla="*/ 7567 w 10000"/>
              <a:gd name="connsiteY64" fmla="*/ 8199 h 10000"/>
              <a:gd name="connsiteX65" fmla="*/ 7766 w 10000"/>
              <a:gd name="connsiteY65" fmla="*/ 8047 h 10000"/>
              <a:gd name="connsiteX66" fmla="*/ 7986 w 10000"/>
              <a:gd name="connsiteY66" fmla="*/ 7745 h 10000"/>
              <a:gd name="connsiteX67" fmla="*/ 8210 w 10000"/>
              <a:gd name="connsiteY67" fmla="*/ 7442 h 10000"/>
              <a:gd name="connsiteX68" fmla="*/ 8436 w 10000"/>
              <a:gd name="connsiteY68" fmla="*/ 6836 h 10000"/>
              <a:gd name="connsiteX69" fmla="*/ 8436 w 10000"/>
              <a:gd name="connsiteY69" fmla="*/ 6228 h 10000"/>
              <a:gd name="connsiteX70" fmla="*/ 8659 w 10000"/>
              <a:gd name="connsiteY70" fmla="*/ 5925 h 10000"/>
              <a:gd name="connsiteX71" fmla="*/ 8659 w 10000"/>
              <a:gd name="connsiteY71" fmla="*/ 5622 h 10000"/>
              <a:gd name="connsiteX72" fmla="*/ 8659 w 10000"/>
              <a:gd name="connsiteY72" fmla="*/ 5471 h 10000"/>
              <a:gd name="connsiteX73" fmla="*/ 8883 w 10000"/>
              <a:gd name="connsiteY73" fmla="*/ 5319 h 10000"/>
              <a:gd name="connsiteX74" fmla="*/ 8883 w 10000"/>
              <a:gd name="connsiteY74" fmla="*/ 5167 h 10000"/>
              <a:gd name="connsiteX75" fmla="*/ 8883 w 10000"/>
              <a:gd name="connsiteY75" fmla="*/ 5015 h 10000"/>
              <a:gd name="connsiteX76" fmla="*/ 8883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167 h 10000"/>
              <a:gd name="connsiteX80" fmla="*/ 9330 w 10000"/>
              <a:gd name="connsiteY80" fmla="*/ 5319 h 10000"/>
              <a:gd name="connsiteX81" fmla="*/ 9330 w 10000"/>
              <a:gd name="connsiteY81" fmla="*/ 5471 h 10000"/>
              <a:gd name="connsiteX82" fmla="*/ 9330 w 10000"/>
              <a:gd name="connsiteY82" fmla="*/ 5774 h 10000"/>
              <a:gd name="connsiteX83" fmla="*/ 9330 w 10000"/>
              <a:gd name="connsiteY83" fmla="*/ 6077 h 10000"/>
              <a:gd name="connsiteX84" fmla="*/ 9330 w 10000"/>
              <a:gd name="connsiteY84" fmla="*/ 6380 h 10000"/>
              <a:gd name="connsiteX85" fmla="*/ 9550 w 10000"/>
              <a:gd name="connsiteY85" fmla="*/ 6987 h 10000"/>
              <a:gd name="connsiteX86" fmla="*/ 9550 w 10000"/>
              <a:gd name="connsiteY86" fmla="*/ 7442 h 10000"/>
              <a:gd name="connsiteX87" fmla="*/ 9778 w 10000"/>
              <a:gd name="connsiteY87" fmla="*/ 7896 h 10000"/>
              <a:gd name="connsiteX88" fmla="*/ 10000 w 10000"/>
              <a:gd name="connsiteY88" fmla="*/ 8199 h 10000"/>
              <a:gd name="connsiteX89" fmla="*/ 10000 w 10000"/>
              <a:gd name="connsiteY89" fmla="*/ 8483 h 10000"/>
              <a:gd name="connsiteX90" fmla="*/ 10000 w 10000"/>
              <a:gd name="connsiteY90" fmla="*/ 8635 h 10000"/>
              <a:gd name="connsiteX91" fmla="*/ 10000 w 10000"/>
              <a:gd name="connsiteY91" fmla="*/ 8787 h 10000"/>
              <a:gd name="connsiteX92" fmla="*/ 9778 w 10000"/>
              <a:gd name="connsiteY92" fmla="*/ 8787 h 10000"/>
              <a:gd name="connsiteX93" fmla="*/ 9550 w 10000"/>
              <a:gd name="connsiteY93" fmla="*/ 8939 h 10000"/>
              <a:gd name="connsiteX94" fmla="*/ 9330 w 10000"/>
              <a:gd name="connsiteY94" fmla="*/ 9090 h 10000"/>
              <a:gd name="connsiteX95" fmla="*/ 9107 w 10000"/>
              <a:gd name="connsiteY95" fmla="*/ 9242 h 10000"/>
              <a:gd name="connsiteX96" fmla="*/ 8659 w 10000"/>
              <a:gd name="connsiteY96" fmla="*/ 9394 h 10000"/>
              <a:gd name="connsiteX97" fmla="*/ 7766 w 10000"/>
              <a:gd name="connsiteY97" fmla="*/ 9696 h 10000"/>
              <a:gd name="connsiteX98" fmla="*/ 6899 w 10000"/>
              <a:gd name="connsiteY98" fmla="*/ 9848 h 10000"/>
              <a:gd name="connsiteX99" fmla="*/ 6231 w 10000"/>
              <a:gd name="connsiteY99" fmla="*/ 9848 h 10000"/>
              <a:gd name="connsiteX100" fmla="*/ 5332 w 10000"/>
              <a:gd name="connsiteY100" fmla="*/ 10000 h 10000"/>
              <a:gd name="connsiteX101" fmla="*/ 5332 w 10000"/>
              <a:gd name="connsiteY10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2429 w 10000"/>
              <a:gd name="connsiteY37" fmla="*/ 1546 h 10000"/>
              <a:gd name="connsiteX38" fmla="*/ 2230 w 10000"/>
              <a:gd name="connsiteY38" fmla="*/ 2002 h 10000"/>
              <a:gd name="connsiteX39" fmla="*/ 2007 w 10000"/>
              <a:gd name="connsiteY39" fmla="*/ 2457 h 10000"/>
              <a:gd name="connsiteX40" fmla="*/ 1786 w 10000"/>
              <a:gd name="connsiteY40" fmla="*/ 3063 h 10000"/>
              <a:gd name="connsiteX41" fmla="*/ 1564 w 10000"/>
              <a:gd name="connsiteY41" fmla="*/ 3670 h 10000"/>
              <a:gd name="connsiteX42" fmla="*/ 1339 w 10000"/>
              <a:gd name="connsiteY42" fmla="*/ 4275 h 10000"/>
              <a:gd name="connsiteX43" fmla="*/ 1339 w 10000"/>
              <a:gd name="connsiteY43" fmla="*/ 4865 h 10000"/>
              <a:gd name="connsiteX44" fmla="*/ 1339 w 10000"/>
              <a:gd name="connsiteY44" fmla="*/ 5319 h 10000"/>
              <a:gd name="connsiteX45" fmla="*/ 1118 w 10000"/>
              <a:gd name="connsiteY45" fmla="*/ 5925 h 10000"/>
              <a:gd name="connsiteX46" fmla="*/ 1118 w 10000"/>
              <a:gd name="connsiteY46" fmla="*/ 6380 h 10000"/>
              <a:gd name="connsiteX47" fmla="*/ 1118 w 10000"/>
              <a:gd name="connsiteY47" fmla="*/ 6684 h 10000"/>
              <a:gd name="connsiteX48" fmla="*/ 1118 w 10000"/>
              <a:gd name="connsiteY48" fmla="*/ 7139 h 10000"/>
              <a:gd name="connsiteX49" fmla="*/ 1339 w 10000"/>
              <a:gd name="connsiteY49" fmla="*/ 7442 h 10000"/>
              <a:gd name="connsiteX50" fmla="*/ 1339 w 10000"/>
              <a:gd name="connsiteY50" fmla="*/ 7593 h 10000"/>
              <a:gd name="connsiteX51" fmla="*/ 1564 w 10000"/>
              <a:gd name="connsiteY51" fmla="*/ 7896 h 10000"/>
              <a:gd name="connsiteX52" fmla="*/ 1786 w 10000"/>
              <a:gd name="connsiteY52" fmla="*/ 8047 h 10000"/>
              <a:gd name="connsiteX53" fmla="*/ 2007 w 10000"/>
              <a:gd name="connsiteY53" fmla="*/ 8199 h 10000"/>
              <a:gd name="connsiteX54" fmla="*/ 2874 w 10000"/>
              <a:gd name="connsiteY54" fmla="*/ 8483 h 10000"/>
              <a:gd name="connsiteX55" fmla="*/ 3323 w 10000"/>
              <a:gd name="connsiteY55" fmla="*/ 8635 h 10000"/>
              <a:gd name="connsiteX56" fmla="*/ 3767 w 10000"/>
              <a:gd name="connsiteY56" fmla="*/ 8635 h 10000"/>
              <a:gd name="connsiteX57" fmla="*/ 4220 w 10000"/>
              <a:gd name="connsiteY57" fmla="*/ 8787 h 10000"/>
              <a:gd name="connsiteX58" fmla="*/ 4887 w 10000"/>
              <a:gd name="connsiteY58" fmla="*/ 8787 h 10000"/>
              <a:gd name="connsiteX59" fmla="*/ 5332 w 10000"/>
              <a:gd name="connsiteY59" fmla="*/ 8635 h 10000"/>
              <a:gd name="connsiteX60" fmla="*/ 6005 w 10000"/>
              <a:gd name="connsiteY60" fmla="*/ 8635 h 10000"/>
              <a:gd name="connsiteX61" fmla="*/ 6675 w 10000"/>
              <a:gd name="connsiteY61" fmla="*/ 8483 h 10000"/>
              <a:gd name="connsiteX62" fmla="*/ 7122 w 10000"/>
              <a:gd name="connsiteY62" fmla="*/ 8483 h 10000"/>
              <a:gd name="connsiteX63" fmla="*/ 7567 w 10000"/>
              <a:gd name="connsiteY63" fmla="*/ 8199 h 10000"/>
              <a:gd name="connsiteX64" fmla="*/ 7766 w 10000"/>
              <a:gd name="connsiteY64" fmla="*/ 8047 h 10000"/>
              <a:gd name="connsiteX65" fmla="*/ 7986 w 10000"/>
              <a:gd name="connsiteY65" fmla="*/ 7745 h 10000"/>
              <a:gd name="connsiteX66" fmla="*/ 8210 w 10000"/>
              <a:gd name="connsiteY66" fmla="*/ 7442 h 10000"/>
              <a:gd name="connsiteX67" fmla="*/ 8436 w 10000"/>
              <a:gd name="connsiteY67" fmla="*/ 6836 h 10000"/>
              <a:gd name="connsiteX68" fmla="*/ 8436 w 10000"/>
              <a:gd name="connsiteY68" fmla="*/ 6228 h 10000"/>
              <a:gd name="connsiteX69" fmla="*/ 8659 w 10000"/>
              <a:gd name="connsiteY69" fmla="*/ 5925 h 10000"/>
              <a:gd name="connsiteX70" fmla="*/ 8659 w 10000"/>
              <a:gd name="connsiteY70" fmla="*/ 5622 h 10000"/>
              <a:gd name="connsiteX71" fmla="*/ 8659 w 10000"/>
              <a:gd name="connsiteY71" fmla="*/ 5471 h 10000"/>
              <a:gd name="connsiteX72" fmla="*/ 8883 w 10000"/>
              <a:gd name="connsiteY72" fmla="*/ 5319 h 10000"/>
              <a:gd name="connsiteX73" fmla="*/ 8883 w 10000"/>
              <a:gd name="connsiteY73" fmla="*/ 5167 h 10000"/>
              <a:gd name="connsiteX74" fmla="*/ 8883 w 10000"/>
              <a:gd name="connsiteY74" fmla="*/ 5015 h 10000"/>
              <a:gd name="connsiteX75" fmla="*/ 8883 w 10000"/>
              <a:gd name="connsiteY75" fmla="*/ 5015 h 10000"/>
              <a:gd name="connsiteX76" fmla="*/ 9107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167 h 10000"/>
              <a:gd name="connsiteX79" fmla="*/ 9330 w 10000"/>
              <a:gd name="connsiteY79" fmla="*/ 5319 h 10000"/>
              <a:gd name="connsiteX80" fmla="*/ 9330 w 10000"/>
              <a:gd name="connsiteY80" fmla="*/ 5471 h 10000"/>
              <a:gd name="connsiteX81" fmla="*/ 9330 w 10000"/>
              <a:gd name="connsiteY81" fmla="*/ 5774 h 10000"/>
              <a:gd name="connsiteX82" fmla="*/ 9330 w 10000"/>
              <a:gd name="connsiteY82" fmla="*/ 6077 h 10000"/>
              <a:gd name="connsiteX83" fmla="*/ 9330 w 10000"/>
              <a:gd name="connsiteY83" fmla="*/ 6380 h 10000"/>
              <a:gd name="connsiteX84" fmla="*/ 9550 w 10000"/>
              <a:gd name="connsiteY84" fmla="*/ 6987 h 10000"/>
              <a:gd name="connsiteX85" fmla="*/ 9550 w 10000"/>
              <a:gd name="connsiteY85" fmla="*/ 7442 h 10000"/>
              <a:gd name="connsiteX86" fmla="*/ 9778 w 10000"/>
              <a:gd name="connsiteY86" fmla="*/ 7896 h 10000"/>
              <a:gd name="connsiteX87" fmla="*/ 10000 w 10000"/>
              <a:gd name="connsiteY87" fmla="*/ 8199 h 10000"/>
              <a:gd name="connsiteX88" fmla="*/ 10000 w 10000"/>
              <a:gd name="connsiteY88" fmla="*/ 8483 h 10000"/>
              <a:gd name="connsiteX89" fmla="*/ 10000 w 10000"/>
              <a:gd name="connsiteY89" fmla="*/ 8635 h 10000"/>
              <a:gd name="connsiteX90" fmla="*/ 10000 w 10000"/>
              <a:gd name="connsiteY90" fmla="*/ 8787 h 10000"/>
              <a:gd name="connsiteX91" fmla="*/ 9778 w 10000"/>
              <a:gd name="connsiteY91" fmla="*/ 8787 h 10000"/>
              <a:gd name="connsiteX92" fmla="*/ 9550 w 10000"/>
              <a:gd name="connsiteY92" fmla="*/ 8939 h 10000"/>
              <a:gd name="connsiteX93" fmla="*/ 9330 w 10000"/>
              <a:gd name="connsiteY93" fmla="*/ 9090 h 10000"/>
              <a:gd name="connsiteX94" fmla="*/ 9107 w 10000"/>
              <a:gd name="connsiteY94" fmla="*/ 9242 h 10000"/>
              <a:gd name="connsiteX95" fmla="*/ 8659 w 10000"/>
              <a:gd name="connsiteY95" fmla="*/ 9394 h 10000"/>
              <a:gd name="connsiteX96" fmla="*/ 7766 w 10000"/>
              <a:gd name="connsiteY96" fmla="*/ 9696 h 10000"/>
              <a:gd name="connsiteX97" fmla="*/ 6899 w 10000"/>
              <a:gd name="connsiteY97" fmla="*/ 9848 h 10000"/>
              <a:gd name="connsiteX98" fmla="*/ 6231 w 10000"/>
              <a:gd name="connsiteY98" fmla="*/ 9848 h 10000"/>
              <a:gd name="connsiteX99" fmla="*/ 5332 w 10000"/>
              <a:gd name="connsiteY99" fmla="*/ 10000 h 10000"/>
              <a:gd name="connsiteX100" fmla="*/ 5332 w 10000"/>
              <a:gd name="connsiteY100" fmla="*/ 10000 h 10000"/>
              <a:gd name="connsiteX0" fmla="*/ 5332 w 10000"/>
              <a:gd name="connsiteY0" fmla="*/ 9950 h 9950"/>
              <a:gd name="connsiteX1" fmla="*/ 4665 w 10000"/>
              <a:gd name="connsiteY1" fmla="*/ 9950 h 9950"/>
              <a:gd name="connsiteX2" fmla="*/ 3991 w 10000"/>
              <a:gd name="connsiteY2" fmla="*/ 9950 h 9950"/>
              <a:gd name="connsiteX3" fmla="*/ 3323 w 10000"/>
              <a:gd name="connsiteY3" fmla="*/ 9798 h 9950"/>
              <a:gd name="connsiteX4" fmla="*/ 2654 w 10000"/>
              <a:gd name="connsiteY4" fmla="*/ 9646 h 9950"/>
              <a:gd name="connsiteX5" fmla="*/ 2007 w 10000"/>
              <a:gd name="connsiteY5" fmla="*/ 9495 h 9950"/>
              <a:gd name="connsiteX6" fmla="*/ 1564 w 10000"/>
              <a:gd name="connsiteY6" fmla="*/ 9192 h 9950"/>
              <a:gd name="connsiteX7" fmla="*/ 1118 w 10000"/>
              <a:gd name="connsiteY7" fmla="*/ 9040 h 9950"/>
              <a:gd name="connsiteX8" fmla="*/ 894 w 10000"/>
              <a:gd name="connsiteY8" fmla="*/ 8585 h 9950"/>
              <a:gd name="connsiteX9" fmla="*/ 445 w 10000"/>
              <a:gd name="connsiteY9" fmla="*/ 8282 h 9950"/>
              <a:gd name="connsiteX10" fmla="*/ 220 w 10000"/>
              <a:gd name="connsiteY10" fmla="*/ 7846 h 9950"/>
              <a:gd name="connsiteX11" fmla="*/ 220 w 10000"/>
              <a:gd name="connsiteY11" fmla="*/ 7392 h 9950"/>
              <a:gd name="connsiteX12" fmla="*/ 0 w 10000"/>
              <a:gd name="connsiteY12" fmla="*/ 6937 h 9950"/>
              <a:gd name="connsiteX13" fmla="*/ 0 w 10000"/>
              <a:gd name="connsiteY13" fmla="*/ 6482 h 9950"/>
              <a:gd name="connsiteX14" fmla="*/ 0 w 10000"/>
              <a:gd name="connsiteY14" fmla="*/ 6027 h 9950"/>
              <a:gd name="connsiteX15" fmla="*/ 220 w 10000"/>
              <a:gd name="connsiteY15" fmla="*/ 5269 h 9950"/>
              <a:gd name="connsiteX16" fmla="*/ 220 w 10000"/>
              <a:gd name="connsiteY16" fmla="*/ 5117 h 9950"/>
              <a:gd name="connsiteX17" fmla="*/ 220 w 10000"/>
              <a:gd name="connsiteY17" fmla="*/ 4815 h 9950"/>
              <a:gd name="connsiteX18" fmla="*/ 445 w 10000"/>
              <a:gd name="connsiteY18" fmla="*/ 4530 h 9950"/>
              <a:gd name="connsiteX19" fmla="*/ 445 w 10000"/>
              <a:gd name="connsiteY19" fmla="*/ 4225 h 9950"/>
              <a:gd name="connsiteX20" fmla="*/ 445 w 10000"/>
              <a:gd name="connsiteY20" fmla="*/ 3923 h 9950"/>
              <a:gd name="connsiteX21" fmla="*/ 671 w 10000"/>
              <a:gd name="connsiteY21" fmla="*/ 3467 h 9950"/>
              <a:gd name="connsiteX22" fmla="*/ 671 w 10000"/>
              <a:gd name="connsiteY22" fmla="*/ 3013 h 9950"/>
              <a:gd name="connsiteX23" fmla="*/ 894 w 10000"/>
              <a:gd name="connsiteY23" fmla="*/ 2558 h 9950"/>
              <a:gd name="connsiteX24" fmla="*/ 894 w 10000"/>
              <a:gd name="connsiteY24" fmla="*/ 2103 h 9950"/>
              <a:gd name="connsiteX25" fmla="*/ 894 w 10000"/>
              <a:gd name="connsiteY25" fmla="*/ 1648 h 9950"/>
              <a:gd name="connsiteX26" fmla="*/ 1118 w 10000"/>
              <a:gd name="connsiteY26" fmla="*/ 1346 h 9950"/>
              <a:gd name="connsiteX27" fmla="*/ 1118 w 10000"/>
              <a:gd name="connsiteY27" fmla="*/ 1043 h 9950"/>
              <a:gd name="connsiteX28" fmla="*/ 1118 w 10000"/>
              <a:gd name="connsiteY28" fmla="*/ 758 h 9950"/>
              <a:gd name="connsiteX29" fmla="*/ 1118 w 10000"/>
              <a:gd name="connsiteY29" fmla="*/ 606 h 9950"/>
              <a:gd name="connsiteX30" fmla="*/ 1118 w 10000"/>
              <a:gd name="connsiteY30" fmla="*/ 455 h 9950"/>
              <a:gd name="connsiteX31" fmla="*/ 1118 w 10000"/>
              <a:gd name="connsiteY31" fmla="*/ 455 h 9950"/>
              <a:gd name="connsiteX32" fmla="*/ 1118 w 10000"/>
              <a:gd name="connsiteY32" fmla="*/ 455 h 9950"/>
              <a:gd name="connsiteX33" fmla="*/ 894 w 10000"/>
              <a:gd name="connsiteY33" fmla="*/ 455 h 9950"/>
              <a:gd name="connsiteX34" fmla="*/ 3546 w 10000"/>
              <a:gd name="connsiteY34" fmla="*/ 0 h 9950"/>
              <a:gd name="connsiteX35" fmla="*/ 3096 w 10000"/>
              <a:gd name="connsiteY35" fmla="*/ 455 h 9950"/>
              <a:gd name="connsiteX36" fmla="*/ 2429 w 10000"/>
              <a:gd name="connsiteY36" fmla="*/ 1496 h 9950"/>
              <a:gd name="connsiteX37" fmla="*/ 2230 w 10000"/>
              <a:gd name="connsiteY37" fmla="*/ 1952 h 9950"/>
              <a:gd name="connsiteX38" fmla="*/ 2007 w 10000"/>
              <a:gd name="connsiteY38" fmla="*/ 2407 h 9950"/>
              <a:gd name="connsiteX39" fmla="*/ 1786 w 10000"/>
              <a:gd name="connsiteY39" fmla="*/ 3013 h 9950"/>
              <a:gd name="connsiteX40" fmla="*/ 1564 w 10000"/>
              <a:gd name="connsiteY40" fmla="*/ 3620 h 9950"/>
              <a:gd name="connsiteX41" fmla="*/ 1339 w 10000"/>
              <a:gd name="connsiteY41" fmla="*/ 4225 h 9950"/>
              <a:gd name="connsiteX42" fmla="*/ 1339 w 10000"/>
              <a:gd name="connsiteY42" fmla="*/ 4815 h 9950"/>
              <a:gd name="connsiteX43" fmla="*/ 1339 w 10000"/>
              <a:gd name="connsiteY43" fmla="*/ 5269 h 9950"/>
              <a:gd name="connsiteX44" fmla="*/ 1118 w 10000"/>
              <a:gd name="connsiteY44" fmla="*/ 5875 h 9950"/>
              <a:gd name="connsiteX45" fmla="*/ 1118 w 10000"/>
              <a:gd name="connsiteY45" fmla="*/ 6330 h 9950"/>
              <a:gd name="connsiteX46" fmla="*/ 1118 w 10000"/>
              <a:gd name="connsiteY46" fmla="*/ 6634 h 9950"/>
              <a:gd name="connsiteX47" fmla="*/ 1118 w 10000"/>
              <a:gd name="connsiteY47" fmla="*/ 7089 h 9950"/>
              <a:gd name="connsiteX48" fmla="*/ 1339 w 10000"/>
              <a:gd name="connsiteY48" fmla="*/ 7392 h 9950"/>
              <a:gd name="connsiteX49" fmla="*/ 1339 w 10000"/>
              <a:gd name="connsiteY49" fmla="*/ 7543 h 9950"/>
              <a:gd name="connsiteX50" fmla="*/ 1564 w 10000"/>
              <a:gd name="connsiteY50" fmla="*/ 7846 h 9950"/>
              <a:gd name="connsiteX51" fmla="*/ 1786 w 10000"/>
              <a:gd name="connsiteY51" fmla="*/ 7997 h 9950"/>
              <a:gd name="connsiteX52" fmla="*/ 2007 w 10000"/>
              <a:gd name="connsiteY52" fmla="*/ 8149 h 9950"/>
              <a:gd name="connsiteX53" fmla="*/ 2874 w 10000"/>
              <a:gd name="connsiteY53" fmla="*/ 8433 h 9950"/>
              <a:gd name="connsiteX54" fmla="*/ 3323 w 10000"/>
              <a:gd name="connsiteY54" fmla="*/ 8585 h 9950"/>
              <a:gd name="connsiteX55" fmla="*/ 3767 w 10000"/>
              <a:gd name="connsiteY55" fmla="*/ 8585 h 9950"/>
              <a:gd name="connsiteX56" fmla="*/ 4220 w 10000"/>
              <a:gd name="connsiteY56" fmla="*/ 8737 h 9950"/>
              <a:gd name="connsiteX57" fmla="*/ 4887 w 10000"/>
              <a:gd name="connsiteY57" fmla="*/ 8737 h 9950"/>
              <a:gd name="connsiteX58" fmla="*/ 5332 w 10000"/>
              <a:gd name="connsiteY58" fmla="*/ 8585 h 9950"/>
              <a:gd name="connsiteX59" fmla="*/ 6005 w 10000"/>
              <a:gd name="connsiteY59" fmla="*/ 8585 h 9950"/>
              <a:gd name="connsiteX60" fmla="*/ 6675 w 10000"/>
              <a:gd name="connsiteY60" fmla="*/ 8433 h 9950"/>
              <a:gd name="connsiteX61" fmla="*/ 7122 w 10000"/>
              <a:gd name="connsiteY61" fmla="*/ 8433 h 9950"/>
              <a:gd name="connsiteX62" fmla="*/ 7567 w 10000"/>
              <a:gd name="connsiteY62" fmla="*/ 8149 h 9950"/>
              <a:gd name="connsiteX63" fmla="*/ 7766 w 10000"/>
              <a:gd name="connsiteY63" fmla="*/ 7997 h 9950"/>
              <a:gd name="connsiteX64" fmla="*/ 7986 w 10000"/>
              <a:gd name="connsiteY64" fmla="*/ 7695 h 9950"/>
              <a:gd name="connsiteX65" fmla="*/ 8210 w 10000"/>
              <a:gd name="connsiteY65" fmla="*/ 7392 h 9950"/>
              <a:gd name="connsiteX66" fmla="*/ 8436 w 10000"/>
              <a:gd name="connsiteY66" fmla="*/ 6786 h 9950"/>
              <a:gd name="connsiteX67" fmla="*/ 8436 w 10000"/>
              <a:gd name="connsiteY67" fmla="*/ 6178 h 9950"/>
              <a:gd name="connsiteX68" fmla="*/ 8659 w 10000"/>
              <a:gd name="connsiteY68" fmla="*/ 5875 h 9950"/>
              <a:gd name="connsiteX69" fmla="*/ 8659 w 10000"/>
              <a:gd name="connsiteY69" fmla="*/ 5572 h 9950"/>
              <a:gd name="connsiteX70" fmla="*/ 8659 w 10000"/>
              <a:gd name="connsiteY70" fmla="*/ 5421 h 9950"/>
              <a:gd name="connsiteX71" fmla="*/ 8883 w 10000"/>
              <a:gd name="connsiteY71" fmla="*/ 5269 h 9950"/>
              <a:gd name="connsiteX72" fmla="*/ 8883 w 10000"/>
              <a:gd name="connsiteY72" fmla="*/ 5117 h 9950"/>
              <a:gd name="connsiteX73" fmla="*/ 8883 w 10000"/>
              <a:gd name="connsiteY73" fmla="*/ 4965 h 9950"/>
              <a:gd name="connsiteX74" fmla="*/ 8883 w 10000"/>
              <a:gd name="connsiteY74" fmla="*/ 4965 h 9950"/>
              <a:gd name="connsiteX75" fmla="*/ 9107 w 10000"/>
              <a:gd name="connsiteY75" fmla="*/ 4965 h 9950"/>
              <a:gd name="connsiteX76" fmla="*/ 9107 w 10000"/>
              <a:gd name="connsiteY76" fmla="*/ 4965 h 9950"/>
              <a:gd name="connsiteX77" fmla="*/ 9107 w 10000"/>
              <a:gd name="connsiteY77" fmla="*/ 5117 h 9950"/>
              <a:gd name="connsiteX78" fmla="*/ 9330 w 10000"/>
              <a:gd name="connsiteY78" fmla="*/ 5269 h 9950"/>
              <a:gd name="connsiteX79" fmla="*/ 9330 w 10000"/>
              <a:gd name="connsiteY79" fmla="*/ 5421 h 9950"/>
              <a:gd name="connsiteX80" fmla="*/ 9330 w 10000"/>
              <a:gd name="connsiteY80" fmla="*/ 5724 h 9950"/>
              <a:gd name="connsiteX81" fmla="*/ 9330 w 10000"/>
              <a:gd name="connsiteY81" fmla="*/ 6027 h 9950"/>
              <a:gd name="connsiteX82" fmla="*/ 9330 w 10000"/>
              <a:gd name="connsiteY82" fmla="*/ 6330 h 9950"/>
              <a:gd name="connsiteX83" fmla="*/ 9550 w 10000"/>
              <a:gd name="connsiteY83" fmla="*/ 6937 h 9950"/>
              <a:gd name="connsiteX84" fmla="*/ 9550 w 10000"/>
              <a:gd name="connsiteY84" fmla="*/ 7392 h 9950"/>
              <a:gd name="connsiteX85" fmla="*/ 9778 w 10000"/>
              <a:gd name="connsiteY85" fmla="*/ 7846 h 9950"/>
              <a:gd name="connsiteX86" fmla="*/ 10000 w 10000"/>
              <a:gd name="connsiteY86" fmla="*/ 8149 h 9950"/>
              <a:gd name="connsiteX87" fmla="*/ 10000 w 10000"/>
              <a:gd name="connsiteY87" fmla="*/ 8433 h 9950"/>
              <a:gd name="connsiteX88" fmla="*/ 10000 w 10000"/>
              <a:gd name="connsiteY88" fmla="*/ 8585 h 9950"/>
              <a:gd name="connsiteX89" fmla="*/ 10000 w 10000"/>
              <a:gd name="connsiteY89" fmla="*/ 8737 h 9950"/>
              <a:gd name="connsiteX90" fmla="*/ 9778 w 10000"/>
              <a:gd name="connsiteY90" fmla="*/ 8737 h 9950"/>
              <a:gd name="connsiteX91" fmla="*/ 9550 w 10000"/>
              <a:gd name="connsiteY91" fmla="*/ 8889 h 9950"/>
              <a:gd name="connsiteX92" fmla="*/ 9330 w 10000"/>
              <a:gd name="connsiteY92" fmla="*/ 9040 h 9950"/>
              <a:gd name="connsiteX93" fmla="*/ 9107 w 10000"/>
              <a:gd name="connsiteY93" fmla="*/ 9192 h 9950"/>
              <a:gd name="connsiteX94" fmla="*/ 8659 w 10000"/>
              <a:gd name="connsiteY94" fmla="*/ 9344 h 9950"/>
              <a:gd name="connsiteX95" fmla="*/ 7766 w 10000"/>
              <a:gd name="connsiteY95" fmla="*/ 9646 h 9950"/>
              <a:gd name="connsiteX96" fmla="*/ 6899 w 10000"/>
              <a:gd name="connsiteY96" fmla="*/ 9798 h 9950"/>
              <a:gd name="connsiteX97" fmla="*/ 6231 w 10000"/>
              <a:gd name="connsiteY97" fmla="*/ 9798 h 9950"/>
              <a:gd name="connsiteX98" fmla="*/ 5332 w 10000"/>
              <a:gd name="connsiteY98" fmla="*/ 9950 h 9950"/>
              <a:gd name="connsiteX99" fmla="*/ 5332 w 10000"/>
              <a:gd name="connsiteY99" fmla="*/ 9950 h 9950"/>
              <a:gd name="connsiteX0" fmla="*/ 5332 w 10000"/>
              <a:gd name="connsiteY0" fmla="*/ 9717 h 9717"/>
              <a:gd name="connsiteX1" fmla="*/ 4665 w 10000"/>
              <a:gd name="connsiteY1" fmla="*/ 9717 h 9717"/>
              <a:gd name="connsiteX2" fmla="*/ 3991 w 10000"/>
              <a:gd name="connsiteY2" fmla="*/ 9717 h 9717"/>
              <a:gd name="connsiteX3" fmla="*/ 3323 w 10000"/>
              <a:gd name="connsiteY3" fmla="*/ 9564 h 9717"/>
              <a:gd name="connsiteX4" fmla="*/ 2654 w 10000"/>
              <a:gd name="connsiteY4" fmla="*/ 9411 h 9717"/>
              <a:gd name="connsiteX5" fmla="*/ 2007 w 10000"/>
              <a:gd name="connsiteY5" fmla="*/ 9260 h 9717"/>
              <a:gd name="connsiteX6" fmla="*/ 1564 w 10000"/>
              <a:gd name="connsiteY6" fmla="*/ 8955 h 9717"/>
              <a:gd name="connsiteX7" fmla="*/ 1118 w 10000"/>
              <a:gd name="connsiteY7" fmla="*/ 8802 h 9717"/>
              <a:gd name="connsiteX8" fmla="*/ 894 w 10000"/>
              <a:gd name="connsiteY8" fmla="*/ 8345 h 9717"/>
              <a:gd name="connsiteX9" fmla="*/ 445 w 10000"/>
              <a:gd name="connsiteY9" fmla="*/ 8041 h 9717"/>
              <a:gd name="connsiteX10" fmla="*/ 220 w 10000"/>
              <a:gd name="connsiteY10" fmla="*/ 7602 h 9717"/>
              <a:gd name="connsiteX11" fmla="*/ 220 w 10000"/>
              <a:gd name="connsiteY11" fmla="*/ 7146 h 9717"/>
              <a:gd name="connsiteX12" fmla="*/ 0 w 10000"/>
              <a:gd name="connsiteY12" fmla="*/ 6689 h 9717"/>
              <a:gd name="connsiteX13" fmla="*/ 0 w 10000"/>
              <a:gd name="connsiteY13" fmla="*/ 6232 h 9717"/>
              <a:gd name="connsiteX14" fmla="*/ 0 w 10000"/>
              <a:gd name="connsiteY14" fmla="*/ 5774 h 9717"/>
              <a:gd name="connsiteX15" fmla="*/ 220 w 10000"/>
              <a:gd name="connsiteY15" fmla="*/ 5012 h 9717"/>
              <a:gd name="connsiteX16" fmla="*/ 220 w 10000"/>
              <a:gd name="connsiteY16" fmla="*/ 4860 h 9717"/>
              <a:gd name="connsiteX17" fmla="*/ 220 w 10000"/>
              <a:gd name="connsiteY17" fmla="*/ 4556 h 9717"/>
              <a:gd name="connsiteX18" fmla="*/ 445 w 10000"/>
              <a:gd name="connsiteY18" fmla="*/ 4270 h 9717"/>
              <a:gd name="connsiteX19" fmla="*/ 445 w 10000"/>
              <a:gd name="connsiteY19" fmla="*/ 3963 h 9717"/>
              <a:gd name="connsiteX20" fmla="*/ 445 w 10000"/>
              <a:gd name="connsiteY20" fmla="*/ 3660 h 9717"/>
              <a:gd name="connsiteX21" fmla="*/ 671 w 10000"/>
              <a:gd name="connsiteY21" fmla="*/ 3201 h 9717"/>
              <a:gd name="connsiteX22" fmla="*/ 671 w 10000"/>
              <a:gd name="connsiteY22" fmla="*/ 2745 h 9717"/>
              <a:gd name="connsiteX23" fmla="*/ 894 w 10000"/>
              <a:gd name="connsiteY23" fmla="*/ 2288 h 9717"/>
              <a:gd name="connsiteX24" fmla="*/ 894 w 10000"/>
              <a:gd name="connsiteY24" fmla="*/ 1831 h 9717"/>
              <a:gd name="connsiteX25" fmla="*/ 894 w 10000"/>
              <a:gd name="connsiteY25" fmla="*/ 1373 h 9717"/>
              <a:gd name="connsiteX26" fmla="*/ 1118 w 10000"/>
              <a:gd name="connsiteY26" fmla="*/ 1070 h 9717"/>
              <a:gd name="connsiteX27" fmla="*/ 1118 w 10000"/>
              <a:gd name="connsiteY27" fmla="*/ 765 h 9717"/>
              <a:gd name="connsiteX28" fmla="*/ 1118 w 10000"/>
              <a:gd name="connsiteY28" fmla="*/ 479 h 9717"/>
              <a:gd name="connsiteX29" fmla="*/ 1118 w 10000"/>
              <a:gd name="connsiteY29" fmla="*/ 326 h 9717"/>
              <a:gd name="connsiteX30" fmla="*/ 1118 w 10000"/>
              <a:gd name="connsiteY30" fmla="*/ 174 h 9717"/>
              <a:gd name="connsiteX31" fmla="*/ 1118 w 10000"/>
              <a:gd name="connsiteY31" fmla="*/ 174 h 9717"/>
              <a:gd name="connsiteX32" fmla="*/ 1118 w 10000"/>
              <a:gd name="connsiteY32" fmla="*/ 174 h 9717"/>
              <a:gd name="connsiteX33" fmla="*/ 894 w 10000"/>
              <a:gd name="connsiteY33" fmla="*/ 174 h 9717"/>
              <a:gd name="connsiteX34" fmla="*/ 3096 w 10000"/>
              <a:gd name="connsiteY34" fmla="*/ 174 h 9717"/>
              <a:gd name="connsiteX35" fmla="*/ 2429 w 10000"/>
              <a:gd name="connsiteY35" fmla="*/ 1221 h 9717"/>
              <a:gd name="connsiteX36" fmla="*/ 2230 w 10000"/>
              <a:gd name="connsiteY36" fmla="*/ 1679 h 9717"/>
              <a:gd name="connsiteX37" fmla="*/ 2007 w 10000"/>
              <a:gd name="connsiteY37" fmla="*/ 2136 h 9717"/>
              <a:gd name="connsiteX38" fmla="*/ 1786 w 10000"/>
              <a:gd name="connsiteY38" fmla="*/ 2745 h 9717"/>
              <a:gd name="connsiteX39" fmla="*/ 1564 w 10000"/>
              <a:gd name="connsiteY39" fmla="*/ 3355 h 9717"/>
              <a:gd name="connsiteX40" fmla="*/ 1339 w 10000"/>
              <a:gd name="connsiteY40" fmla="*/ 3963 h 9717"/>
              <a:gd name="connsiteX41" fmla="*/ 1339 w 10000"/>
              <a:gd name="connsiteY41" fmla="*/ 4556 h 9717"/>
              <a:gd name="connsiteX42" fmla="*/ 1339 w 10000"/>
              <a:gd name="connsiteY42" fmla="*/ 5012 h 9717"/>
              <a:gd name="connsiteX43" fmla="*/ 1118 w 10000"/>
              <a:gd name="connsiteY43" fmla="*/ 5622 h 9717"/>
              <a:gd name="connsiteX44" fmla="*/ 1118 w 10000"/>
              <a:gd name="connsiteY44" fmla="*/ 6079 h 9717"/>
              <a:gd name="connsiteX45" fmla="*/ 1118 w 10000"/>
              <a:gd name="connsiteY45" fmla="*/ 6384 h 9717"/>
              <a:gd name="connsiteX46" fmla="*/ 1118 w 10000"/>
              <a:gd name="connsiteY46" fmla="*/ 6842 h 9717"/>
              <a:gd name="connsiteX47" fmla="*/ 1339 w 10000"/>
              <a:gd name="connsiteY47" fmla="*/ 7146 h 9717"/>
              <a:gd name="connsiteX48" fmla="*/ 1339 w 10000"/>
              <a:gd name="connsiteY48" fmla="*/ 7298 h 9717"/>
              <a:gd name="connsiteX49" fmla="*/ 1564 w 10000"/>
              <a:gd name="connsiteY49" fmla="*/ 7602 h 9717"/>
              <a:gd name="connsiteX50" fmla="*/ 1786 w 10000"/>
              <a:gd name="connsiteY50" fmla="*/ 7754 h 9717"/>
              <a:gd name="connsiteX51" fmla="*/ 2007 w 10000"/>
              <a:gd name="connsiteY51" fmla="*/ 7907 h 9717"/>
              <a:gd name="connsiteX52" fmla="*/ 2874 w 10000"/>
              <a:gd name="connsiteY52" fmla="*/ 8192 h 9717"/>
              <a:gd name="connsiteX53" fmla="*/ 3323 w 10000"/>
              <a:gd name="connsiteY53" fmla="*/ 8345 h 9717"/>
              <a:gd name="connsiteX54" fmla="*/ 3767 w 10000"/>
              <a:gd name="connsiteY54" fmla="*/ 8345 h 9717"/>
              <a:gd name="connsiteX55" fmla="*/ 4220 w 10000"/>
              <a:gd name="connsiteY55" fmla="*/ 8498 h 9717"/>
              <a:gd name="connsiteX56" fmla="*/ 4887 w 10000"/>
              <a:gd name="connsiteY56" fmla="*/ 8498 h 9717"/>
              <a:gd name="connsiteX57" fmla="*/ 5332 w 10000"/>
              <a:gd name="connsiteY57" fmla="*/ 8345 h 9717"/>
              <a:gd name="connsiteX58" fmla="*/ 6005 w 10000"/>
              <a:gd name="connsiteY58" fmla="*/ 8345 h 9717"/>
              <a:gd name="connsiteX59" fmla="*/ 6675 w 10000"/>
              <a:gd name="connsiteY59" fmla="*/ 8192 h 9717"/>
              <a:gd name="connsiteX60" fmla="*/ 7122 w 10000"/>
              <a:gd name="connsiteY60" fmla="*/ 8192 h 9717"/>
              <a:gd name="connsiteX61" fmla="*/ 7567 w 10000"/>
              <a:gd name="connsiteY61" fmla="*/ 7907 h 9717"/>
              <a:gd name="connsiteX62" fmla="*/ 7766 w 10000"/>
              <a:gd name="connsiteY62" fmla="*/ 7754 h 9717"/>
              <a:gd name="connsiteX63" fmla="*/ 7986 w 10000"/>
              <a:gd name="connsiteY63" fmla="*/ 7451 h 9717"/>
              <a:gd name="connsiteX64" fmla="*/ 8210 w 10000"/>
              <a:gd name="connsiteY64" fmla="*/ 7146 h 9717"/>
              <a:gd name="connsiteX65" fmla="*/ 8436 w 10000"/>
              <a:gd name="connsiteY65" fmla="*/ 6537 h 9717"/>
              <a:gd name="connsiteX66" fmla="*/ 8436 w 10000"/>
              <a:gd name="connsiteY66" fmla="*/ 5926 h 9717"/>
              <a:gd name="connsiteX67" fmla="*/ 8659 w 10000"/>
              <a:gd name="connsiteY67" fmla="*/ 5622 h 9717"/>
              <a:gd name="connsiteX68" fmla="*/ 8659 w 10000"/>
              <a:gd name="connsiteY68" fmla="*/ 5317 h 9717"/>
              <a:gd name="connsiteX69" fmla="*/ 8659 w 10000"/>
              <a:gd name="connsiteY69" fmla="*/ 5165 h 9717"/>
              <a:gd name="connsiteX70" fmla="*/ 8883 w 10000"/>
              <a:gd name="connsiteY70" fmla="*/ 5012 h 9717"/>
              <a:gd name="connsiteX71" fmla="*/ 8883 w 10000"/>
              <a:gd name="connsiteY71" fmla="*/ 4860 h 9717"/>
              <a:gd name="connsiteX72" fmla="*/ 8883 w 10000"/>
              <a:gd name="connsiteY72" fmla="*/ 4707 h 9717"/>
              <a:gd name="connsiteX73" fmla="*/ 8883 w 10000"/>
              <a:gd name="connsiteY73" fmla="*/ 4707 h 9717"/>
              <a:gd name="connsiteX74" fmla="*/ 9107 w 10000"/>
              <a:gd name="connsiteY74" fmla="*/ 4707 h 9717"/>
              <a:gd name="connsiteX75" fmla="*/ 9107 w 10000"/>
              <a:gd name="connsiteY75" fmla="*/ 4707 h 9717"/>
              <a:gd name="connsiteX76" fmla="*/ 9107 w 10000"/>
              <a:gd name="connsiteY76" fmla="*/ 4860 h 9717"/>
              <a:gd name="connsiteX77" fmla="*/ 9330 w 10000"/>
              <a:gd name="connsiteY77" fmla="*/ 5012 h 9717"/>
              <a:gd name="connsiteX78" fmla="*/ 9330 w 10000"/>
              <a:gd name="connsiteY78" fmla="*/ 5165 h 9717"/>
              <a:gd name="connsiteX79" fmla="*/ 9330 w 10000"/>
              <a:gd name="connsiteY79" fmla="*/ 5470 h 9717"/>
              <a:gd name="connsiteX80" fmla="*/ 9330 w 10000"/>
              <a:gd name="connsiteY80" fmla="*/ 5774 h 9717"/>
              <a:gd name="connsiteX81" fmla="*/ 9330 w 10000"/>
              <a:gd name="connsiteY81" fmla="*/ 6079 h 9717"/>
              <a:gd name="connsiteX82" fmla="*/ 9550 w 10000"/>
              <a:gd name="connsiteY82" fmla="*/ 6689 h 9717"/>
              <a:gd name="connsiteX83" fmla="*/ 9550 w 10000"/>
              <a:gd name="connsiteY83" fmla="*/ 7146 h 9717"/>
              <a:gd name="connsiteX84" fmla="*/ 9778 w 10000"/>
              <a:gd name="connsiteY84" fmla="*/ 7602 h 9717"/>
              <a:gd name="connsiteX85" fmla="*/ 10000 w 10000"/>
              <a:gd name="connsiteY85" fmla="*/ 7907 h 9717"/>
              <a:gd name="connsiteX86" fmla="*/ 10000 w 10000"/>
              <a:gd name="connsiteY86" fmla="*/ 8192 h 9717"/>
              <a:gd name="connsiteX87" fmla="*/ 10000 w 10000"/>
              <a:gd name="connsiteY87" fmla="*/ 8345 h 9717"/>
              <a:gd name="connsiteX88" fmla="*/ 10000 w 10000"/>
              <a:gd name="connsiteY88" fmla="*/ 8498 h 9717"/>
              <a:gd name="connsiteX89" fmla="*/ 9778 w 10000"/>
              <a:gd name="connsiteY89" fmla="*/ 8498 h 9717"/>
              <a:gd name="connsiteX90" fmla="*/ 9550 w 10000"/>
              <a:gd name="connsiteY90" fmla="*/ 8651 h 9717"/>
              <a:gd name="connsiteX91" fmla="*/ 9330 w 10000"/>
              <a:gd name="connsiteY91" fmla="*/ 8802 h 9717"/>
              <a:gd name="connsiteX92" fmla="*/ 9107 w 10000"/>
              <a:gd name="connsiteY92" fmla="*/ 8955 h 9717"/>
              <a:gd name="connsiteX93" fmla="*/ 8659 w 10000"/>
              <a:gd name="connsiteY93" fmla="*/ 9108 h 9717"/>
              <a:gd name="connsiteX94" fmla="*/ 7766 w 10000"/>
              <a:gd name="connsiteY94" fmla="*/ 9411 h 9717"/>
              <a:gd name="connsiteX95" fmla="*/ 6899 w 10000"/>
              <a:gd name="connsiteY95" fmla="*/ 9564 h 9717"/>
              <a:gd name="connsiteX96" fmla="*/ 6231 w 10000"/>
              <a:gd name="connsiteY96" fmla="*/ 9564 h 9717"/>
              <a:gd name="connsiteX97" fmla="*/ 5332 w 10000"/>
              <a:gd name="connsiteY97" fmla="*/ 9717 h 9717"/>
              <a:gd name="connsiteX98" fmla="*/ 5332 w 10000"/>
              <a:gd name="connsiteY98" fmla="*/ 9717 h 9717"/>
              <a:gd name="connsiteX0" fmla="*/ 5332 w 10000"/>
              <a:gd name="connsiteY0" fmla="*/ 9821 h 9821"/>
              <a:gd name="connsiteX1" fmla="*/ 4665 w 10000"/>
              <a:gd name="connsiteY1" fmla="*/ 9821 h 9821"/>
              <a:gd name="connsiteX2" fmla="*/ 3991 w 10000"/>
              <a:gd name="connsiteY2" fmla="*/ 9821 h 9821"/>
              <a:gd name="connsiteX3" fmla="*/ 3323 w 10000"/>
              <a:gd name="connsiteY3" fmla="*/ 9664 h 9821"/>
              <a:gd name="connsiteX4" fmla="*/ 2654 w 10000"/>
              <a:gd name="connsiteY4" fmla="*/ 9506 h 9821"/>
              <a:gd name="connsiteX5" fmla="*/ 2007 w 10000"/>
              <a:gd name="connsiteY5" fmla="*/ 9351 h 9821"/>
              <a:gd name="connsiteX6" fmla="*/ 1564 w 10000"/>
              <a:gd name="connsiteY6" fmla="*/ 9037 h 9821"/>
              <a:gd name="connsiteX7" fmla="*/ 1118 w 10000"/>
              <a:gd name="connsiteY7" fmla="*/ 8879 h 9821"/>
              <a:gd name="connsiteX8" fmla="*/ 894 w 10000"/>
              <a:gd name="connsiteY8" fmla="*/ 8409 h 9821"/>
              <a:gd name="connsiteX9" fmla="*/ 445 w 10000"/>
              <a:gd name="connsiteY9" fmla="*/ 8096 h 9821"/>
              <a:gd name="connsiteX10" fmla="*/ 220 w 10000"/>
              <a:gd name="connsiteY10" fmla="*/ 7644 h 9821"/>
              <a:gd name="connsiteX11" fmla="*/ 220 w 10000"/>
              <a:gd name="connsiteY11" fmla="*/ 7175 h 9821"/>
              <a:gd name="connsiteX12" fmla="*/ 0 w 10000"/>
              <a:gd name="connsiteY12" fmla="*/ 6705 h 9821"/>
              <a:gd name="connsiteX13" fmla="*/ 0 w 10000"/>
              <a:gd name="connsiteY13" fmla="*/ 6235 h 9821"/>
              <a:gd name="connsiteX14" fmla="*/ 0 w 10000"/>
              <a:gd name="connsiteY14" fmla="*/ 5763 h 9821"/>
              <a:gd name="connsiteX15" fmla="*/ 220 w 10000"/>
              <a:gd name="connsiteY15" fmla="*/ 4979 h 9821"/>
              <a:gd name="connsiteX16" fmla="*/ 220 w 10000"/>
              <a:gd name="connsiteY16" fmla="*/ 4823 h 9821"/>
              <a:gd name="connsiteX17" fmla="*/ 220 w 10000"/>
              <a:gd name="connsiteY17" fmla="*/ 4510 h 9821"/>
              <a:gd name="connsiteX18" fmla="*/ 445 w 10000"/>
              <a:gd name="connsiteY18" fmla="*/ 4215 h 9821"/>
              <a:gd name="connsiteX19" fmla="*/ 445 w 10000"/>
              <a:gd name="connsiteY19" fmla="*/ 3899 h 9821"/>
              <a:gd name="connsiteX20" fmla="*/ 445 w 10000"/>
              <a:gd name="connsiteY20" fmla="*/ 3588 h 9821"/>
              <a:gd name="connsiteX21" fmla="*/ 671 w 10000"/>
              <a:gd name="connsiteY21" fmla="*/ 3115 h 9821"/>
              <a:gd name="connsiteX22" fmla="*/ 671 w 10000"/>
              <a:gd name="connsiteY22" fmla="*/ 2646 h 9821"/>
              <a:gd name="connsiteX23" fmla="*/ 894 w 10000"/>
              <a:gd name="connsiteY23" fmla="*/ 2176 h 9821"/>
              <a:gd name="connsiteX24" fmla="*/ 894 w 10000"/>
              <a:gd name="connsiteY24" fmla="*/ 1705 h 9821"/>
              <a:gd name="connsiteX25" fmla="*/ 894 w 10000"/>
              <a:gd name="connsiteY25" fmla="*/ 1234 h 9821"/>
              <a:gd name="connsiteX26" fmla="*/ 1118 w 10000"/>
              <a:gd name="connsiteY26" fmla="*/ 922 h 9821"/>
              <a:gd name="connsiteX27" fmla="*/ 1118 w 10000"/>
              <a:gd name="connsiteY27" fmla="*/ 608 h 9821"/>
              <a:gd name="connsiteX28" fmla="*/ 1118 w 10000"/>
              <a:gd name="connsiteY28" fmla="*/ 314 h 9821"/>
              <a:gd name="connsiteX29" fmla="*/ 1118 w 10000"/>
              <a:gd name="connsiteY29" fmla="*/ 156 h 9821"/>
              <a:gd name="connsiteX30" fmla="*/ 1118 w 10000"/>
              <a:gd name="connsiteY30" fmla="*/ 0 h 9821"/>
              <a:gd name="connsiteX31" fmla="*/ 1118 w 10000"/>
              <a:gd name="connsiteY31" fmla="*/ 0 h 9821"/>
              <a:gd name="connsiteX32" fmla="*/ 1118 w 10000"/>
              <a:gd name="connsiteY32" fmla="*/ 0 h 9821"/>
              <a:gd name="connsiteX33" fmla="*/ 894 w 10000"/>
              <a:gd name="connsiteY33" fmla="*/ 0 h 9821"/>
              <a:gd name="connsiteX34" fmla="*/ 2429 w 10000"/>
              <a:gd name="connsiteY34" fmla="*/ 1078 h 9821"/>
              <a:gd name="connsiteX35" fmla="*/ 2230 w 10000"/>
              <a:gd name="connsiteY35" fmla="*/ 1549 h 9821"/>
              <a:gd name="connsiteX36" fmla="*/ 2007 w 10000"/>
              <a:gd name="connsiteY36" fmla="*/ 2019 h 9821"/>
              <a:gd name="connsiteX37" fmla="*/ 1786 w 10000"/>
              <a:gd name="connsiteY37" fmla="*/ 2646 h 9821"/>
              <a:gd name="connsiteX38" fmla="*/ 1564 w 10000"/>
              <a:gd name="connsiteY38" fmla="*/ 3274 h 9821"/>
              <a:gd name="connsiteX39" fmla="*/ 1339 w 10000"/>
              <a:gd name="connsiteY39" fmla="*/ 3899 h 9821"/>
              <a:gd name="connsiteX40" fmla="*/ 1339 w 10000"/>
              <a:gd name="connsiteY40" fmla="*/ 4510 h 9821"/>
              <a:gd name="connsiteX41" fmla="*/ 1339 w 10000"/>
              <a:gd name="connsiteY41" fmla="*/ 4979 h 9821"/>
              <a:gd name="connsiteX42" fmla="*/ 1118 w 10000"/>
              <a:gd name="connsiteY42" fmla="*/ 5607 h 9821"/>
              <a:gd name="connsiteX43" fmla="*/ 1118 w 10000"/>
              <a:gd name="connsiteY43" fmla="*/ 6077 h 9821"/>
              <a:gd name="connsiteX44" fmla="*/ 1118 w 10000"/>
              <a:gd name="connsiteY44" fmla="*/ 6391 h 9821"/>
              <a:gd name="connsiteX45" fmla="*/ 1118 w 10000"/>
              <a:gd name="connsiteY45" fmla="*/ 6862 h 9821"/>
              <a:gd name="connsiteX46" fmla="*/ 1339 w 10000"/>
              <a:gd name="connsiteY46" fmla="*/ 7175 h 9821"/>
              <a:gd name="connsiteX47" fmla="*/ 1339 w 10000"/>
              <a:gd name="connsiteY47" fmla="*/ 7332 h 9821"/>
              <a:gd name="connsiteX48" fmla="*/ 1564 w 10000"/>
              <a:gd name="connsiteY48" fmla="*/ 7644 h 9821"/>
              <a:gd name="connsiteX49" fmla="*/ 1786 w 10000"/>
              <a:gd name="connsiteY49" fmla="*/ 7801 h 9821"/>
              <a:gd name="connsiteX50" fmla="*/ 2007 w 10000"/>
              <a:gd name="connsiteY50" fmla="*/ 7958 h 9821"/>
              <a:gd name="connsiteX51" fmla="*/ 2874 w 10000"/>
              <a:gd name="connsiteY51" fmla="*/ 8252 h 9821"/>
              <a:gd name="connsiteX52" fmla="*/ 3323 w 10000"/>
              <a:gd name="connsiteY52" fmla="*/ 8409 h 9821"/>
              <a:gd name="connsiteX53" fmla="*/ 3767 w 10000"/>
              <a:gd name="connsiteY53" fmla="*/ 8409 h 9821"/>
              <a:gd name="connsiteX54" fmla="*/ 4220 w 10000"/>
              <a:gd name="connsiteY54" fmla="*/ 8566 h 9821"/>
              <a:gd name="connsiteX55" fmla="*/ 4887 w 10000"/>
              <a:gd name="connsiteY55" fmla="*/ 8566 h 9821"/>
              <a:gd name="connsiteX56" fmla="*/ 5332 w 10000"/>
              <a:gd name="connsiteY56" fmla="*/ 8409 h 9821"/>
              <a:gd name="connsiteX57" fmla="*/ 6005 w 10000"/>
              <a:gd name="connsiteY57" fmla="*/ 8409 h 9821"/>
              <a:gd name="connsiteX58" fmla="*/ 6675 w 10000"/>
              <a:gd name="connsiteY58" fmla="*/ 8252 h 9821"/>
              <a:gd name="connsiteX59" fmla="*/ 7122 w 10000"/>
              <a:gd name="connsiteY59" fmla="*/ 8252 h 9821"/>
              <a:gd name="connsiteX60" fmla="*/ 7567 w 10000"/>
              <a:gd name="connsiteY60" fmla="*/ 7958 h 9821"/>
              <a:gd name="connsiteX61" fmla="*/ 7766 w 10000"/>
              <a:gd name="connsiteY61" fmla="*/ 7801 h 9821"/>
              <a:gd name="connsiteX62" fmla="*/ 7986 w 10000"/>
              <a:gd name="connsiteY62" fmla="*/ 7489 h 9821"/>
              <a:gd name="connsiteX63" fmla="*/ 8210 w 10000"/>
              <a:gd name="connsiteY63" fmla="*/ 7175 h 9821"/>
              <a:gd name="connsiteX64" fmla="*/ 8436 w 10000"/>
              <a:gd name="connsiteY64" fmla="*/ 6548 h 9821"/>
              <a:gd name="connsiteX65" fmla="*/ 8436 w 10000"/>
              <a:gd name="connsiteY65" fmla="*/ 5920 h 9821"/>
              <a:gd name="connsiteX66" fmla="*/ 8659 w 10000"/>
              <a:gd name="connsiteY66" fmla="*/ 5607 h 9821"/>
              <a:gd name="connsiteX67" fmla="*/ 8659 w 10000"/>
              <a:gd name="connsiteY67" fmla="*/ 5293 h 9821"/>
              <a:gd name="connsiteX68" fmla="*/ 8659 w 10000"/>
              <a:gd name="connsiteY68" fmla="*/ 5136 h 9821"/>
              <a:gd name="connsiteX69" fmla="*/ 8883 w 10000"/>
              <a:gd name="connsiteY69" fmla="*/ 4979 h 9821"/>
              <a:gd name="connsiteX70" fmla="*/ 8883 w 10000"/>
              <a:gd name="connsiteY70" fmla="*/ 4823 h 9821"/>
              <a:gd name="connsiteX71" fmla="*/ 8883 w 10000"/>
              <a:gd name="connsiteY71" fmla="*/ 4665 h 9821"/>
              <a:gd name="connsiteX72" fmla="*/ 8883 w 10000"/>
              <a:gd name="connsiteY72" fmla="*/ 4665 h 9821"/>
              <a:gd name="connsiteX73" fmla="*/ 9107 w 10000"/>
              <a:gd name="connsiteY73" fmla="*/ 4665 h 9821"/>
              <a:gd name="connsiteX74" fmla="*/ 9107 w 10000"/>
              <a:gd name="connsiteY74" fmla="*/ 4665 h 9821"/>
              <a:gd name="connsiteX75" fmla="*/ 9107 w 10000"/>
              <a:gd name="connsiteY75" fmla="*/ 4823 h 9821"/>
              <a:gd name="connsiteX76" fmla="*/ 9330 w 10000"/>
              <a:gd name="connsiteY76" fmla="*/ 4979 h 9821"/>
              <a:gd name="connsiteX77" fmla="*/ 9330 w 10000"/>
              <a:gd name="connsiteY77" fmla="*/ 5136 h 9821"/>
              <a:gd name="connsiteX78" fmla="*/ 9330 w 10000"/>
              <a:gd name="connsiteY78" fmla="*/ 5450 h 9821"/>
              <a:gd name="connsiteX79" fmla="*/ 9330 w 10000"/>
              <a:gd name="connsiteY79" fmla="*/ 5763 h 9821"/>
              <a:gd name="connsiteX80" fmla="*/ 9330 w 10000"/>
              <a:gd name="connsiteY80" fmla="*/ 6077 h 9821"/>
              <a:gd name="connsiteX81" fmla="*/ 9550 w 10000"/>
              <a:gd name="connsiteY81" fmla="*/ 6705 h 9821"/>
              <a:gd name="connsiteX82" fmla="*/ 9550 w 10000"/>
              <a:gd name="connsiteY82" fmla="*/ 7175 h 9821"/>
              <a:gd name="connsiteX83" fmla="*/ 9778 w 10000"/>
              <a:gd name="connsiteY83" fmla="*/ 7644 h 9821"/>
              <a:gd name="connsiteX84" fmla="*/ 10000 w 10000"/>
              <a:gd name="connsiteY84" fmla="*/ 7958 h 9821"/>
              <a:gd name="connsiteX85" fmla="*/ 10000 w 10000"/>
              <a:gd name="connsiteY85" fmla="*/ 8252 h 9821"/>
              <a:gd name="connsiteX86" fmla="*/ 10000 w 10000"/>
              <a:gd name="connsiteY86" fmla="*/ 8409 h 9821"/>
              <a:gd name="connsiteX87" fmla="*/ 10000 w 10000"/>
              <a:gd name="connsiteY87" fmla="*/ 8566 h 9821"/>
              <a:gd name="connsiteX88" fmla="*/ 9778 w 10000"/>
              <a:gd name="connsiteY88" fmla="*/ 8566 h 9821"/>
              <a:gd name="connsiteX89" fmla="*/ 9550 w 10000"/>
              <a:gd name="connsiteY89" fmla="*/ 8724 h 9821"/>
              <a:gd name="connsiteX90" fmla="*/ 9330 w 10000"/>
              <a:gd name="connsiteY90" fmla="*/ 8879 h 9821"/>
              <a:gd name="connsiteX91" fmla="*/ 9107 w 10000"/>
              <a:gd name="connsiteY91" fmla="*/ 9037 h 9821"/>
              <a:gd name="connsiteX92" fmla="*/ 8659 w 10000"/>
              <a:gd name="connsiteY92" fmla="*/ 9194 h 9821"/>
              <a:gd name="connsiteX93" fmla="*/ 7766 w 10000"/>
              <a:gd name="connsiteY93" fmla="*/ 9506 h 9821"/>
              <a:gd name="connsiteX94" fmla="*/ 6899 w 10000"/>
              <a:gd name="connsiteY94" fmla="*/ 9664 h 9821"/>
              <a:gd name="connsiteX95" fmla="*/ 6231 w 10000"/>
              <a:gd name="connsiteY95" fmla="*/ 9664 h 9821"/>
              <a:gd name="connsiteX96" fmla="*/ 5332 w 10000"/>
              <a:gd name="connsiteY96" fmla="*/ 9821 h 9821"/>
              <a:gd name="connsiteX97" fmla="*/ 5332 w 10000"/>
              <a:gd name="connsiteY97" fmla="*/ 9821 h 9821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619 h 10000"/>
              <a:gd name="connsiteX28" fmla="*/ 1118 w 10000"/>
              <a:gd name="connsiteY28" fmla="*/ 320 h 10000"/>
              <a:gd name="connsiteX29" fmla="*/ 1118 w 10000"/>
              <a:gd name="connsiteY29" fmla="*/ 159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1118 w 10000"/>
              <a:gd name="connsiteY32" fmla="*/ 0 h 10000"/>
              <a:gd name="connsiteX33" fmla="*/ 894 w 10000"/>
              <a:gd name="connsiteY33" fmla="*/ 0 h 10000"/>
              <a:gd name="connsiteX34" fmla="*/ 2230 w 10000"/>
              <a:gd name="connsiteY34" fmla="*/ 1577 h 10000"/>
              <a:gd name="connsiteX35" fmla="*/ 2007 w 10000"/>
              <a:gd name="connsiteY35" fmla="*/ 2056 h 10000"/>
              <a:gd name="connsiteX36" fmla="*/ 1786 w 10000"/>
              <a:gd name="connsiteY36" fmla="*/ 2694 h 10000"/>
              <a:gd name="connsiteX37" fmla="*/ 1564 w 10000"/>
              <a:gd name="connsiteY37" fmla="*/ 3334 h 10000"/>
              <a:gd name="connsiteX38" fmla="*/ 1339 w 10000"/>
              <a:gd name="connsiteY38" fmla="*/ 3970 h 10000"/>
              <a:gd name="connsiteX39" fmla="*/ 1339 w 10000"/>
              <a:gd name="connsiteY39" fmla="*/ 4592 h 10000"/>
              <a:gd name="connsiteX40" fmla="*/ 1339 w 10000"/>
              <a:gd name="connsiteY40" fmla="*/ 5070 h 10000"/>
              <a:gd name="connsiteX41" fmla="*/ 1118 w 10000"/>
              <a:gd name="connsiteY41" fmla="*/ 5709 h 10000"/>
              <a:gd name="connsiteX42" fmla="*/ 1118 w 10000"/>
              <a:gd name="connsiteY42" fmla="*/ 6188 h 10000"/>
              <a:gd name="connsiteX43" fmla="*/ 1118 w 10000"/>
              <a:gd name="connsiteY43" fmla="*/ 6507 h 10000"/>
              <a:gd name="connsiteX44" fmla="*/ 1118 w 10000"/>
              <a:gd name="connsiteY44" fmla="*/ 6987 h 10000"/>
              <a:gd name="connsiteX45" fmla="*/ 1339 w 10000"/>
              <a:gd name="connsiteY45" fmla="*/ 7306 h 10000"/>
              <a:gd name="connsiteX46" fmla="*/ 1339 w 10000"/>
              <a:gd name="connsiteY46" fmla="*/ 7466 h 10000"/>
              <a:gd name="connsiteX47" fmla="*/ 1564 w 10000"/>
              <a:gd name="connsiteY47" fmla="*/ 7783 h 10000"/>
              <a:gd name="connsiteX48" fmla="*/ 1786 w 10000"/>
              <a:gd name="connsiteY48" fmla="*/ 7943 h 10000"/>
              <a:gd name="connsiteX49" fmla="*/ 2007 w 10000"/>
              <a:gd name="connsiteY49" fmla="*/ 8103 h 10000"/>
              <a:gd name="connsiteX50" fmla="*/ 2874 w 10000"/>
              <a:gd name="connsiteY50" fmla="*/ 8402 h 10000"/>
              <a:gd name="connsiteX51" fmla="*/ 3323 w 10000"/>
              <a:gd name="connsiteY51" fmla="*/ 8562 h 10000"/>
              <a:gd name="connsiteX52" fmla="*/ 3767 w 10000"/>
              <a:gd name="connsiteY52" fmla="*/ 8562 h 10000"/>
              <a:gd name="connsiteX53" fmla="*/ 4220 w 10000"/>
              <a:gd name="connsiteY53" fmla="*/ 8722 h 10000"/>
              <a:gd name="connsiteX54" fmla="*/ 4887 w 10000"/>
              <a:gd name="connsiteY54" fmla="*/ 8722 h 10000"/>
              <a:gd name="connsiteX55" fmla="*/ 5332 w 10000"/>
              <a:gd name="connsiteY55" fmla="*/ 8562 h 10000"/>
              <a:gd name="connsiteX56" fmla="*/ 6005 w 10000"/>
              <a:gd name="connsiteY56" fmla="*/ 8562 h 10000"/>
              <a:gd name="connsiteX57" fmla="*/ 6675 w 10000"/>
              <a:gd name="connsiteY57" fmla="*/ 8402 h 10000"/>
              <a:gd name="connsiteX58" fmla="*/ 7122 w 10000"/>
              <a:gd name="connsiteY58" fmla="*/ 8402 h 10000"/>
              <a:gd name="connsiteX59" fmla="*/ 7567 w 10000"/>
              <a:gd name="connsiteY59" fmla="*/ 8103 h 10000"/>
              <a:gd name="connsiteX60" fmla="*/ 7766 w 10000"/>
              <a:gd name="connsiteY60" fmla="*/ 7943 h 10000"/>
              <a:gd name="connsiteX61" fmla="*/ 7986 w 10000"/>
              <a:gd name="connsiteY61" fmla="*/ 7625 h 10000"/>
              <a:gd name="connsiteX62" fmla="*/ 8210 w 10000"/>
              <a:gd name="connsiteY62" fmla="*/ 7306 h 10000"/>
              <a:gd name="connsiteX63" fmla="*/ 8436 w 10000"/>
              <a:gd name="connsiteY63" fmla="*/ 6667 h 10000"/>
              <a:gd name="connsiteX64" fmla="*/ 8436 w 10000"/>
              <a:gd name="connsiteY64" fmla="*/ 6028 h 10000"/>
              <a:gd name="connsiteX65" fmla="*/ 8659 w 10000"/>
              <a:gd name="connsiteY65" fmla="*/ 5709 h 10000"/>
              <a:gd name="connsiteX66" fmla="*/ 8659 w 10000"/>
              <a:gd name="connsiteY66" fmla="*/ 5389 h 10000"/>
              <a:gd name="connsiteX67" fmla="*/ 8659 w 10000"/>
              <a:gd name="connsiteY67" fmla="*/ 5230 h 10000"/>
              <a:gd name="connsiteX68" fmla="*/ 8883 w 10000"/>
              <a:gd name="connsiteY68" fmla="*/ 5070 h 10000"/>
              <a:gd name="connsiteX69" fmla="*/ 8883 w 10000"/>
              <a:gd name="connsiteY69" fmla="*/ 4911 h 10000"/>
              <a:gd name="connsiteX70" fmla="*/ 8883 w 10000"/>
              <a:gd name="connsiteY70" fmla="*/ 4750 h 10000"/>
              <a:gd name="connsiteX71" fmla="*/ 8883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750 h 10000"/>
              <a:gd name="connsiteX74" fmla="*/ 9107 w 10000"/>
              <a:gd name="connsiteY74" fmla="*/ 4911 h 10000"/>
              <a:gd name="connsiteX75" fmla="*/ 9330 w 10000"/>
              <a:gd name="connsiteY75" fmla="*/ 5070 h 10000"/>
              <a:gd name="connsiteX76" fmla="*/ 9330 w 10000"/>
              <a:gd name="connsiteY76" fmla="*/ 5230 h 10000"/>
              <a:gd name="connsiteX77" fmla="*/ 9330 w 10000"/>
              <a:gd name="connsiteY77" fmla="*/ 5549 h 10000"/>
              <a:gd name="connsiteX78" fmla="*/ 9330 w 10000"/>
              <a:gd name="connsiteY78" fmla="*/ 5868 h 10000"/>
              <a:gd name="connsiteX79" fmla="*/ 9330 w 10000"/>
              <a:gd name="connsiteY79" fmla="*/ 6188 h 10000"/>
              <a:gd name="connsiteX80" fmla="*/ 9550 w 10000"/>
              <a:gd name="connsiteY80" fmla="*/ 6827 h 10000"/>
              <a:gd name="connsiteX81" fmla="*/ 9550 w 10000"/>
              <a:gd name="connsiteY81" fmla="*/ 7306 h 10000"/>
              <a:gd name="connsiteX82" fmla="*/ 9778 w 10000"/>
              <a:gd name="connsiteY82" fmla="*/ 7783 h 10000"/>
              <a:gd name="connsiteX83" fmla="*/ 10000 w 10000"/>
              <a:gd name="connsiteY83" fmla="*/ 8103 h 10000"/>
              <a:gd name="connsiteX84" fmla="*/ 10000 w 10000"/>
              <a:gd name="connsiteY84" fmla="*/ 8402 h 10000"/>
              <a:gd name="connsiteX85" fmla="*/ 10000 w 10000"/>
              <a:gd name="connsiteY85" fmla="*/ 8562 h 10000"/>
              <a:gd name="connsiteX86" fmla="*/ 10000 w 10000"/>
              <a:gd name="connsiteY86" fmla="*/ 8722 h 10000"/>
              <a:gd name="connsiteX87" fmla="*/ 9778 w 10000"/>
              <a:gd name="connsiteY87" fmla="*/ 8722 h 10000"/>
              <a:gd name="connsiteX88" fmla="*/ 9550 w 10000"/>
              <a:gd name="connsiteY88" fmla="*/ 8883 h 10000"/>
              <a:gd name="connsiteX89" fmla="*/ 9330 w 10000"/>
              <a:gd name="connsiteY89" fmla="*/ 9041 h 10000"/>
              <a:gd name="connsiteX90" fmla="*/ 9107 w 10000"/>
              <a:gd name="connsiteY90" fmla="*/ 9202 h 10000"/>
              <a:gd name="connsiteX91" fmla="*/ 8659 w 10000"/>
              <a:gd name="connsiteY91" fmla="*/ 9362 h 10000"/>
              <a:gd name="connsiteX92" fmla="*/ 7766 w 10000"/>
              <a:gd name="connsiteY92" fmla="*/ 9679 h 10000"/>
              <a:gd name="connsiteX93" fmla="*/ 6899 w 10000"/>
              <a:gd name="connsiteY93" fmla="*/ 9840 h 10000"/>
              <a:gd name="connsiteX94" fmla="*/ 6231 w 10000"/>
              <a:gd name="connsiteY94" fmla="*/ 9840 h 10000"/>
              <a:gd name="connsiteX95" fmla="*/ 5332 w 10000"/>
              <a:gd name="connsiteY95" fmla="*/ 10000 h 10000"/>
              <a:gd name="connsiteX96" fmla="*/ 5332 w 10000"/>
              <a:gd name="connsiteY9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894 w 10000"/>
              <a:gd name="connsiteY32" fmla="*/ 0 h 10000"/>
              <a:gd name="connsiteX33" fmla="*/ 2230 w 10000"/>
              <a:gd name="connsiteY33" fmla="*/ 1577 h 10000"/>
              <a:gd name="connsiteX34" fmla="*/ 2007 w 10000"/>
              <a:gd name="connsiteY34" fmla="*/ 2056 h 10000"/>
              <a:gd name="connsiteX35" fmla="*/ 1786 w 10000"/>
              <a:gd name="connsiteY35" fmla="*/ 2694 h 10000"/>
              <a:gd name="connsiteX36" fmla="*/ 1564 w 10000"/>
              <a:gd name="connsiteY36" fmla="*/ 3334 h 10000"/>
              <a:gd name="connsiteX37" fmla="*/ 1339 w 10000"/>
              <a:gd name="connsiteY37" fmla="*/ 3970 h 10000"/>
              <a:gd name="connsiteX38" fmla="*/ 1339 w 10000"/>
              <a:gd name="connsiteY38" fmla="*/ 4592 h 10000"/>
              <a:gd name="connsiteX39" fmla="*/ 1339 w 10000"/>
              <a:gd name="connsiteY39" fmla="*/ 5070 h 10000"/>
              <a:gd name="connsiteX40" fmla="*/ 1118 w 10000"/>
              <a:gd name="connsiteY40" fmla="*/ 5709 h 10000"/>
              <a:gd name="connsiteX41" fmla="*/ 1118 w 10000"/>
              <a:gd name="connsiteY41" fmla="*/ 6188 h 10000"/>
              <a:gd name="connsiteX42" fmla="*/ 1118 w 10000"/>
              <a:gd name="connsiteY42" fmla="*/ 6507 h 10000"/>
              <a:gd name="connsiteX43" fmla="*/ 1118 w 10000"/>
              <a:gd name="connsiteY43" fmla="*/ 6987 h 10000"/>
              <a:gd name="connsiteX44" fmla="*/ 1339 w 10000"/>
              <a:gd name="connsiteY44" fmla="*/ 7306 h 10000"/>
              <a:gd name="connsiteX45" fmla="*/ 1339 w 10000"/>
              <a:gd name="connsiteY45" fmla="*/ 7466 h 10000"/>
              <a:gd name="connsiteX46" fmla="*/ 1564 w 10000"/>
              <a:gd name="connsiteY46" fmla="*/ 7783 h 10000"/>
              <a:gd name="connsiteX47" fmla="*/ 1786 w 10000"/>
              <a:gd name="connsiteY47" fmla="*/ 7943 h 10000"/>
              <a:gd name="connsiteX48" fmla="*/ 2007 w 10000"/>
              <a:gd name="connsiteY48" fmla="*/ 8103 h 10000"/>
              <a:gd name="connsiteX49" fmla="*/ 2874 w 10000"/>
              <a:gd name="connsiteY49" fmla="*/ 8402 h 10000"/>
              <a:gd name="connsiteX50" fmla="*/ 3323 w 10000"/>
              <a:gd name="connsiteY50" fmla="*/ 8562 h 10000"/>
              <a:gd name="connsiteX51" fmla="*/ 3767 w 10000"/>
              <a:gd name="connsiteY51" fmla="*/ 8562 h 10000"/>
              <a:gd name="connsiteX52" fmla="*/ 4220 w 10000"/>
              <a:gd name="connsiteY52" fmla="*/ 8722 h 10000"/>
              <a:gd name="connsiteX53" fmla="*/ 4887 w 10000"/>
              <a:gd name="connsiteY53" fmla="*/ 8722 h 10000"/>
              <a:gd name="connsiteX54" fmla="*/ 5332 w 10000"/>
              <a:gd name="connsiteY54" fmla="*/ 8562 h 10000"/>
              <a:gd name="connsiteX55" fmla="*/ 6005 w 10000"/>
              <a:gd name="connsiteY55" fmla="*/ 8562 h 10000"/>
              <a:gd name="connsiteX56" fmla="*/ 6675 w 10000"/>
              <a:gd name="connsiteY56" fmla="*/ 8402 h 10000"/>
              <a:gd name="connsiteX57" fmla="*/ 7122 w 10000"/>
              <a:gd name="connsiteY57" fmla="*/ 8402 h 10000"/>
              <a:gd name="connsiteX58" fmla="*/ 7567 w 10000"/>
              <a:gd name="connsiteY58" fmla="*/ 8103 h 10000"/>
              <a:gd name="connsiteX59" fmla="*/ 7766 w 10000"/>
              <a:gd name="connsiteY59" fmla="*/ 7943 h 10000"/>
              <a:gd name="connsiteX60" fmla="*/ 7986 w 10000"/>
              <a:gd name="connsiteY60" fmla="*/ 7625 h 10000"/>
              <a:gd name="connsiteX61" fmla="*/ 8210 w 10000"/>
              <a:gd name="connsiteY61" fmla="*/ 7306 h 10000"/>
              <a:gd name="connsiteX62" fmla="*/ 8436 w 10000"/>
              <a:gd name="connsiteY62" fmla="*/ 6667 h 10000"/>
              <a:gd name="connsiteX63" fmla="*/ 8436 w 10000"/>
              <a:gd name="connsiteY63" fmla="*/ 6028 h 10000"/>
              <a:gd name="connsiteX64" fmla="*/ 8659 w 10000"/>
              <a:gd name="connsiteY64" fmla="*/ 5709 h 10000"/>
              <a:gd name="connsiteX65" fmla="*/ 8659 w 10000"/>
              <a:gd name="connsiteY65" fmla="*/ 5389 h 10000"/>
              <a:gd name="connsiteX66" fmla="*/ 8659 w 10000"/>
              <a:gd name="connsiteY66" fmla="*/ 5230 h 10000"/>
              <a:gd name="connsiteX67" fmla="*/ 8883 w 10000"/>
              <a:gd name="connsiteY67" fmla="*/ 5070 h 10000"/>
              <a:gd name="connsiteX68" fmla="*/ 8883 w 10000"/>
              <a:gd name="connsiteY68" fmla="*/ 4911 h 10000"/>
              <a:gd name="connsiteX69" fmla="*/ 8883 w 10000"/>
              <a:gd name="connsiteY69" fmla="*/ 4750 h 10000"/>
              <a:gd name="connsiteX70" fmla="*/ 8883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911 h 10000"/>
              <a:gd name="connsiteX74" fmla="*/ 9330 w 10000"/>
              <a:gd name="connsiteY74" fmla="*/ 5070 h 10000"/>
              <a:gd name="connsiteX75" fmla="*/ 9330 w 10000"/>
              <a:gd name="connsiteY75" fmla="*/ 5230 h 10000"/>
              <a:gd name="connsiteX76" fmla="*/ 9330 w 10000"/>
              <a:gd name="connsiteY76" fmla="*/ 5549 h 10000"/>
              <a:gd name="connsiteX77" fmla="*/ 9330 w 10000"/>
              <a:gd name="connsiteY77" fmla="*/ 5868 h 10000"/>
              <a:gd name="connsiteX78" fmla="*/ 9330 w 10000"/>
              <a:gd name="connsiteY78" fmla="*/ 6188 h 10000"/>
              <a:gd name="connsiteX79" fmla="*/ 9550 w 10000"/>
              <a:gd name="connsiteY79" fmla="*/ 6827 h 10000"/>
              <a:gd name="connsiteX80" fmla="*/ 9550 w 10000"/>
              <a:gd name="connsiteY80" fmla="*/ 7306 h 10000"/>
              <a:gd name="connsiteX81" fmla="*/ 9778 w 10000"/>
              <a:gd name="connsiteY81" fmla="*/ 7783 h 10000"/>
              <a:gd name="connsiteX82" fmla="*/ 10000 w 10000"/>
              <a:gd name="connsiteY82" fmla="*/ 8103 h 10000"/>
              <a:gd name="connsiteX83" fmla="*/ 10000 w 10000"/>
              <a:gd name="connsiteY83" fmla="*/ 8402 h 10000"/>
              <a:gd name="connsiteX84" fmla="*/ 10000 w 10000"/>
              <a:gd name="connsiteY84" fmla="*/ 8562 h 10000"/>
              <a:gd name="connsiteX85" fmla="*/ 10000 w 10000"/>
              <a:gd name="connsiteY85" fmla="*/ 8722 h 10000"/>
              <a:gd name="connsiteX86" fmla="*/ 9778 w 10000"/>
              <a:gd name="connsiteY86" fmla="*/ 8722 h 10000"/>
              <a:gd name="connsiteX87" fmla="*/ 9550 w 10000"/>
              <a:gd name="connsiteY87" fmla="*/ 8883 h 10000"/>
              <a:gd name="connsiteX88" fmla="*/ 9330 w 10000"/>
              <a:gd name="connsiteY88" fmla="*/ 9041 h 10000"/>
              <a:gd name="connsiteX89" fmla="*/ 9107 w 10000"/>
              <a:gd name="connsiteY89" fmla="*/ 9202 h 10000"/>
              <a:gd name="connsiteX90" fmla="*/ 8659 w 10000"/>
              <a:gd name="connsiteY90" fmla="*/ 9362 h 10000"/>
              <a:gd name="connsiteX91" fmla="*/ 7766 w 10000"/>
              <a:gd name="connsiteY91" fmla="*/ 9679 h 10000"/>
              <a:gd name="connsiteX92" fmla="*/ 6899 w 10000"/>
              <a:gd name="connsiteY92" fmla="*/ 9840 h 10000"/>
              <a:gd name="connsiteX93" fmla="*/ 6231 w 10000"/>
              <a:gd name="connsiteY93" fmla="*/ 9840 h 10000"/>
              <a:gd name="connsiteX94" fmla="*/ 5332 w 10000"/>
              <a:gd name="connsiteY94" fmla="*/ 10000 h 10000"/>
              <a:gd name="connsiteX95" fmla="*/ 5332 w 10000"/>
              <a:gd name="connsiteY9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894 w 10000"/>
              <a:gd name="connsiteY31" fmla="*/ 0 h 10000"/>
              <a:gd name="connsiteX32" fmla="*/ 2230 w 10000"/>
              <a:gd name="connsiteY32" fmla="*/ 1577 h 10000"/>
              <a:gd name="connsiteX33" fmla="*/ 2007 w 10000"/>
              <a:gd name="connsiteY33" fmla="*/ 2056 h 10000"/>
              <a:gd name="connsiteX34" fmla="*/ 1786 w 10000"/>
              <a:gd name="connsiteY34" fmla="*/ 2694 h 10000"/>
              <a:gd name="connsiteX35" fmla="*/ 1564 w 10000"/>
              <a:gd name="connsiteY35" fmla="*/ 3334 h 10000"/>
              <a:gd name="connsiteX36" fmla="*/ 1339 w 10000"/>
              <a:gd name="connsiteY36" fmla="*/ 3970 h 10000"/>
              <a:gd name="connsiteX37" fmla="*/ 1339 w 10000"/>
              <a:gd name="connsiteY37" fmla="*/ 4592 h 10000"/>
              <a:gd name="connsiteX38" fmla="*/ 1339 w 10000"/>
              <a:gd name="connsiteY38" fmla="*/ 5070 h 10000"/>
              <a:gd name="connsiteX39" fmla="*/ 1118 w 10000"/>
              <a:gd name="connsiteY39" fmla="*/ 5709 h 10000"/>
              <a:gd name="connsiteX40" fmla="*/ 1118 w 10000"/>
              <a:gd name="connsiteY40" fmla="*/ 6188 h 10000"/>
              <a:gd name="connsiteX41" fmla="*/ 1118 w 10000"/>
              <a:gd name="connsiteY41" fmla="*/ 6507 h 10000"/>
              <a:gd name="connsiteX42" fmla="*/ 1118 w 10000"/>
              <a:gd name="connsiteY42" fmla="*/ 6987 h 10000"/>
              <a:gd name="connsiteX43" fmla="*/ 1339 w 10000"/>
              <a:gd name="connsiteY43" fmla="*/ 7306 h 10000"/>
              <a:gd name="connsiteX44" fmla="*/ 1339 w 10000"/>
              <a:gd name="connsiteY44" fmla="*/ 7466 h 10000"/>
              <a:gd name="connsiteX45" fmla="*/ 1564 w 10000"/>
              <a:gd name="connsiteY45" fmla="*/ 7783 h 10000"/>
              <a:gd name="connsiteX46" fmla="*/ 1786 w 10000"/>
              <a:gd name="connsiteY46" fmla="*/ 7943 h 10000"/>
              <a:gd name="connsiteX47" fmla="*/ 2007 w 10000"/>
              <a:gd name="connsiteY47" fmla="*/ 8103 h 10000"/>
              <a:gd name="connsiteX48" fmla="*/ 2874 w 10000"/>
              <a:gd name="connsiteY48" fmla="*/ 8402 h 10000"/>
              <a:gd name="connsiteX49" fmla="*/ 3323 w 10000"/>
              <a:gd name="connsiteY49" fmla="*/ 8562 h 10000"/>
              <a:gd name="connsiteX50" fmla="*/ 3767 w 10000"/>
              <a:gd name="connsiteY50" fmla="*/ 8562 h 10000"/>
              <a:gd name="connsiteX51" fmla="*/ 4220 w 10000"/>
              <a:gd name="connsiteY51" fmla="*/ 8722 h 10000"/>
              <a:gd name="connsiteX52" fmla="*/ 4887 w 10000"/>
              <a:gd name="connsiteY52" fmla="*/ 8722 h 10000"/>
              <a:gd name="connsiteX53" fmla="*/ 5332 w 10000"/>
              <a:gd name="connsiteY53" fmla="*/ 8562 h 10000"/>
              <a:gd name="connsiteX54" fmla="*/ 6005 w 10000"/>
              <a:gd name="connsiteY54" fmla="*/ 8562 h 10000"/>
              <a:gd name="connsiteX55" fmla="*/ 6675 w 10000"/>
              <a:gd name="connsiteY55" fmla="*/ 8402 h 10000"/>
              <a:gd name="connsiteX56" fmla="*/ 7122 w 10000"/>
              <a:gd name="connsiteY56" fmla="*/ 8402 h 10000"/>
              <a:gd name="connsiteX57" fmla="*/ 7567 w 10000"/>
              <a:gd name="connsiteY57" fmla="*/ 8103 h 10000"/>
              <a:gd name="connsiteX58" fmla="*/ 7766 w 10000"/>
              <a:gd name="connsiteY58" fmla="*/ 7943 h 10000"/>
              <a:gd name="connsiteX59" fmla="*/ 7986 w 10000"/>
              <a:gd name="connsiteY59" fmla="*/ 7625 h 10000"/>
              <a:gd name="connsiteX60" fmla="*/ 8210 w 10000"/>
              <a:gd name="connsiteY60" fmla="*/ 7306 h 10000"/>
              <a:gd name="connsiteX61" fmla="*/ 8436 w 10000"/>
              <a:gd name="connsiteY61" fmla="*/ 6667 h 10000"/>
              <a:gd name="connsiteX62" fmla="*/ 8436 w 10000"/>
              <a:gd name="connsiteY62" fmla="*/ 6028 h 10000"/>
              <a:gd name="connsiteX63" fmla="*/ 8659 w 10000"/>
              <a:gd name="connsiteY63" fmla="*/ 5709 h 10000"/>
              <a:gd name="connsiteX64" fmla="*/ 8659 w 10000"/>
              <a:gd name="connsiteY64" fmla="*/ 5389 h 10000"/>
              <a:gd name="connsiteX65" fmla="*/ 8659 w 10000"/>
              <a:gd name="connsiteY65" fmla="*/ 5230 h 10000"/>
              <a:gd name="connsiteX66" fmla="*/ 8883 w 10000"/>
              <a:gd name="connsiteY66" fmla="*/ 5070 h 10000"/>
              <a:gd name="connsiteX67" fmla="*/ 8883 w 10000"/>
              <a:gd name="connsiteY67" fmla="*/ 4911 h 10000"/>
              <a:gd name="connsiteX68" fmla="*/ 8883 w 10000"/>
              <a:gd name="connsiteY68" fmla="*/ 4750 h 10000"/>
              <a:gd name="connsiteX69" fmla="*/ 8883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911 h 10000"/>
              <a:gd name="connsiteX73" fmla="*/ 9330 w 10000"/>
              <a:gd name="connsiteY73" fmla="*/ 5070 h 10000"/>
              <a:gd name="connsiteX74" fmla="*/ 9330 w 10000"/>
              <a:gd name="connsiteY74" fmla="*/ 5230 h 10000"/>
              <a:gd name="connsiteX75" fmla="*/ 9330 w 10000"/>
              <a:gd name="connsiteY75" fmla="*/ 5549 h 10000"/>
              <a:gd name="connsiteX76" fmla="*/ 9330 w 10000"/>
              <a:gd name="connsiteY76" fmla="*/ 5868 h 10000"/>
              <a:gd name="connsiteX77" fmla="*/ 9330 w 10000"/>
              <a:gd name="connsiteY77" fmla="*/ 6188 h 10000"/>
              <a:gd name="connsiteX78" fmla="*/ 9550 w 10000"/>
              <a:gd name="connsiteY78" fmla="*/ 6827 h 10000"/>
              <a:gd name="connsiteX79" fmla="*/ 9550 w 10000"/>
              <a:gd name="connsiteY79" fmla="*/ 7306 h 10000"/>
              <a:gd name="connsiteX80" fmla="*/ 9778 w 10000"/>
              <a:gd name="connsiteY80" fmla="*/ 7783 h 10000"/>
              <a:gd name="connsiteX81" fmla="*/ 10000 w 10000"/>
              <a:gd name="connsiteY81" fmla="*/ 8103 h 10000"/>
              <a:gd name="connsiteX82" fmla="*/ 10000 w 10000"/>
              <a:gd name="connsiteY82" fmla="*/ 8402 h 10000"/>
              <a:gd name="connsiteX83" fmla="*/ 10000 w 10000"/>
              <a:gd name="connsiteY83" fmla="*/ 8562 h 10000"/>
              <a:gd name="connsiteX84" fmla="*/ 10000 w 10000"/>
              <a:gd name="connsiteY84" fmla="*/ 8722 h 10000"/>
              <a:gd name="connsiteX85" fmla="*/ 9778 w 10000"/>
              <a:gd name="connsiteY85" fmla="*/ 8722 h 10000"/>
              <a:gd name="connsiteX86" fmla="*/ 9550 w 10000"/>
              <a:gd name="connsiteY86" fmla="*/ 8883 h 10000"/>
              <a:gd name="connsiteX87" fmla="*/ 9330 w 10000"/>
              <a:gd name="connsiteY87" fmla="*/ 9041 h 10000"/>
              <a:gd name="connsiteX88" fmla="*/ 9107 w 10000"/>
              <a:gd name="connsiteY88" fmla="*/ 9202 h 10000"/>
              <a:gd name="connsiteX89" fmla="*/ 8659 w 10000"/>
              <a:gd name="connsiteY89" fmla="*/ 9362 h 10000"/>
              <a:gd name="connsiteX90" fmla="*/ 7766 w 10000"/>
              <a:gd name="connsiteY90" fmla="*/ 9679 h 10000"/>
              <a:gd name="connsiteX91" fmla="*/ 6899 w 10000"/>
              <a:gd name="connsiteY91" fmla="*/ 9840 h 10000"/>
              <a:gd name="connsiteX92" fmla="*/ 6231 w 10000"/>
              <a:gd name="connsiteY92" fmla="*/ 9840 h 10000"/>
              <a:gd name="connsiteX93" fmla="*/ 5332 w 10000"/>
              <a:gd name="connsiteY93" fmla="*/ 10000 h 10000"/>
              <a:gd name="connsiteX94" fmla="*/ 5332 w 10000"/>
              <a:gd name="connsiteY9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2230 w 10000"/>
              <a:gd name="connsiteY31" fmla="*/ 1577 h 10000"/>
              <a:gd name="connsiteX32" fmla="*/ 2007 w 10000"/>
              <a:gd name="connsiteY32" fmla="*/ 2056 h 10000"/>
              <a:gd name="connsiteX33" fmla="*/ 1786 w 10000"/>
              <a:gd name="connsiteY33" fmla="*/ 2694 h 10000"/>
              <a:gd name="connsiteX34" fmla="*/ 1564 w 10000"/>
              <a:gd name="connsiteY34" fmla="*/ 3334 h 10000"/>
              <a:gd name="connsiteX35" fmla="*/ 1339 w 10000"/>
              <a:gd name="connsiteY35" fmla="*/ 3970 h 10000"/>
              <a:gd name="connsiteX36" fmla="*/ 1339 w 10000"/>
              <a:gd name="connsiteY36" fmla="*/ 4592 h 10000"/>
              <a:gd name="connsiteX37" fmla="*/ 1339 w 10000"/>
              <a:gd name="connsiteY37" fmla="*/ 5070 h 10000"/>
              <a:gd name="connsiteX38" fmla="*/ 1118 w 10000"/>
              <a:gd name="connsiteY38" fmla="*/ 5709 h 10000"/>
              <a:gd name="connsiteX39" fmla="*/ 1118 w 10000"/>
              <a:gd name="connsiteY39" fmla="*/ 6188 h 10000"/>
              <a:gd name="connsiteX40" fmla="*/ 1118 w 10000"/>
              <a:gd name="connsiteY40" fmla="*/ 6507 h 10000"/>
              <a:gd name="connsiteX41" fmla="*/ 1118 w 10000"/>
              <a:gd name="connsiteY41" fmla="*/ 6987 h 10000"/>
              <a:gd name="connsiteX42" fmla="*/ 1339 w 10000"/>
              <a:gd name="connsiteY42" fmla="*/ 7306 h 10000"/>
              <a:gd name="connsiteX43" fmla="*/ 1339 w 10000"/>
              <a:gd name="connsiteY43" fmla="*/ 7466 h 10000"/>
              <a:gd name="connsiteX44" fmla="*/ 1564 w 10000"/>
              <a:gd name="connsiteY44" fmla="*/ 7783 h 10000"/>
              <a:gd name="connsiteX45" fmla="*/ 1786 w 10000"/>
              <a:gd name="connsiteY45" fmla="*/ 7943 h 10000"/>
              <a:gd name="connsiteX46" fmla="*/ 2007 w 10000"/>
              <a:gd name="connsiteY46" fmla="*/ 8103 h 10000"/>
              <a:gd name="connsiteX47" fmla="*/ 2874 w 10000"/>
              <a:gd name="connsiteY47" fmla="*/ 8402 h 10000"/>
              <a:gd name="connsiteX48" fmla="*/ 3323 w 10000"/>
              <a:gd name="connsiteY48" fmla="*/ 8562 h 10000"/>
              <a:gd name="connsiteX49" fmla="*/ 3767 w 10000"/>
              <a:gd name="connsiteY49" fmla="*/ 8562 h 10000"/>
              <a:gd name="connsiteX50" fmla="*/ 4220 w 10000"/>
              <a:gd name="connsiteY50" fmla="*/ 8722 h 10000"/>
              <a:gd name="connsiteX51" fmla="*/ 4887 w 10000"/>
              <a:gd name="connsiteY51" fmla="*/ 8722 h 10000"/>
              <a:gd name="connsiteX52" fmla="*/ 5332 w 10000"/>
              <a:gd name="connsiteY52" fmla="*/ 8562 h 10000"/>
              <a:gd name="connsiteX53" fmla="*/ 6005 w 10000"/>
              <a:gd name="connsiteY53" fmla="*/ 8562 h 10000"/>
              <a:gd name="connsiteX54" fmla="*/ 6675 w 10000"/>
              <a:gd name="connsiteY54" fmla="*/ 8402 h 10000"/>
              <a:gd name="connsiteX55" fmla="*/ 7122 w 10000"/>
              <a:gd name="connsiteY55" fmla="*/ 8402 h 10000"/>
              <a:gd name="connsiteX56" fmla="*/ 7567 w 10000"/>
              <a:gd name="connsiteY56" fmla="*/ 8103 h 10000"/>
              <a:gd name="connsiteX57" fmla="*/ 7766 w 10000"/>
              <a:gd name="connsiteY57" fmla="*/ 7943 h 10000"/>
              <a:gd name="connsiteX58" fmla="*/ 7986 w 10000"/>
              <a:gd name="connsiteY58" fmla="*/ 7625 h 10000"/>
              <a:gd name="connsiteX59" fmla="*/ 8210 w 10000"/>
              <a:gd name="connsiteY59" fmla="*/ 7306 h 10000"/>
              <a:gd name="connsiteX60" fmla="*/ 8436 w 10000"/>
              <a:gd name="connsiteY60" fmla="*/ 6667 h 10000"/>
              <a:gd name="connsiteX61" fmla="*/ 8436 w 10000"/>
              <a:gd name="connsiteY61" fmla="*/ 6028 h 10000"/>
              <a:gd name="connsiteX62" fmla="*/ 8659 w 10000"/>
              <a:gd name="connsiteY62" fmla="*/ 5709 h 10000"/>
              <a:gd name="connsiteX63" fmla="*/ 8659 w 10000"/>
              <a:gd name="connsiteY63" fmla="*/ 5389 h 10000"/>
              <a:gd name="connsiteX64" fmla="*/ 8659 w 10000"/>
              <a:gd name="connsiteY64" fmla="*/ 5230 h 10000"/>
              <a:gd name="connsiteX65" fmla="*/ 8883 w 10000"/>
              <a:gd name="connsiteY65" fmla="*/ 5070 h 10000"/>
              <a:gd name="connsiteX66" fmla="*/ 8883 w 10000"/>
              <a:gd name="connsiteY66" fmla="*/ 4911 h 10000"/>
              <a:gd name="connsiteX67" fmla="*/ 8883 w 10000"/>
              <a:gd name="connsiteY67" fmla="*/ 4750 h 10000"/>
              <a:gd name="connsiteX68" fmla="*/ 8883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911 h 10000"/>
              <a:gd name="connsiteX72" fmla="*/ 9330 w 10000"/>
              <a:gd name="connsiteY72" fmla="*/ 5070 h 10000"/>
              <a:gd name="connsiteX73" fmla="*/ 9330 w 10000"/>
              <a:gd name="connsiteY73" fmla="*/ 5230 h 10000"/>
              <a:gd name="connsiteX74" fmla="*/ 9330 w 10000"/>
              <a:gd name="connsiteY74" fmla="*/ 5549 h 10000"/>
              <a:gd name="connsiteX75" fmla="*/ 9330 w 10000"/>
              <a:gd name="connsiteY75" fmla="*/ 5868 h 10000"/>
              <a:gd name="connsiteX76" fmla="*/ 9330 w 10000"/>
              <a:gd name="connsiteY76" fmla="*/ 6188 h 10000"/>
              <a:gd name="connsiteX77" fmla="*/ 9550 w 10000"/>
              <a:gd name="connsiteY77" fmla="*/ 6827 h 10000"/>
              <a:gd name="connsiteX78" fmla="*/ 9550 w 10000"/>
              <a:gd name="connsiteY78" fmla="*/ 7306 h 10000"/>
              <a:gd name="connsiteX79" fmla="*/ 9778 w 10000"/>
              <a:gd name="connsiteY79" fmla="*/ 7783 h 10000"/>
              <a:gd name="connsiteX80" fmla="*/ 10000 w 10000"/>
              <a:gd name="connsiteY80" fmla="*/ 8103 h 10000"/>
              <a:gd name="connsiteX81" fmla="*/ 10000 w 10000"/>
              <a:gd name="connsiteY81" fmla="*/ 8402 h 10000"/>
              <a:gd name="connsiteX82" fmla="*/ 10000 w 10000"/>
              <a:gd name="connsiteY82" fmla="*/ 8562 h 10000"/>
              <a:gd name="connsiteX83" fmla="*/ 10000 w 10000"/>
              <a:gd name="connsiteY83" fmla="*/ 8722 h 10000"/>
              <a:gd name="connsiteX84" fmla="*/ 9778 w 10000"/>
              <a:gd name="connsiteY84" fmla="*/ 8722 h 10000"/>
              <a:gd name="connsiteX85" fmla="*/ 9550 w 10000"/>
              <a:gd name="connsiteY85" fmla="*/ 8883 h 10000"/>
              <a:gd name="connsiteX86" fmla="*/ 9330 w 10000"/>
              <a:gd name="connsiteY86" fmla="*/ 9041 h 10000"/>
              <a:gd name="connsiteX87" fmla="*/ 9107 w 10000"/>
              <a:gd name="connsiteY87" fmla="*/ 9202 h 10000"/>
              <a:gd name="connsiteX88" fmla="*/ 8659 w 10000"/>
              <a:gd name="connsiteY88" fmla="*/ 9362 h 10000"/>
              <a:gd name="connsiteX89" fmla="*/ 7766 w 10000"/>
              <a:gd name="connsiteY89" fmla="*/ 9679 h 10000"/>
              <a:gd name="connsiteX90" fmla="*/ 6899 w 10000"/>
              <a:gd name="connsiteY90" fmla="*/ 9840 h 10000"/>
              <a:gd name="connsiteX91" fmla="*/ 6231 w 10000"/>
              <a:gd name="connsiteY91" fmla="*/ 9840 h 10000"/>
              <a:gd name="connsiteX92" fmla="*/ 5332 w 10000"/>
              <a:gd name="connsiteY92" fmla="*/ 10000 h 10000"/>
              <a:gd name="connsiteX93" fmla="*/ 5332 w 10000"/>
              <a:gd name="connsiteY9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2230 w 10000"/>
              <a:gd name="connsiteY30" fmla="*/ 1577 h 10000"/>
              <a:gd name="connsiteX31" fmla="*/ 2007 w 10000"/>
              <a:gd name="connsiteY31" fmla="*/ 2056 h 10000"/>
              <a:gd name="connsiteX32" fmla="*/ 1786 w 10000"/>
              <a:gd name="connsiteY32" fmla="*/ 2694 h 10000"/>
              <a:gd name="connsiteX33" fmla="*/ 1564 w 10000"/>
              <a:gd name="connsiteY33" fmla="*/ 3334 h 10000"/>
              <a:gd name="connsiteX34" fmla="*/ 1339 w 10000"/>
              <a:gd name="connsiteY34" fmla="*/ 3970 h 10000"/>
              <a:gd name="connsiteX35" fmla="*/ 1339 w 10000"/>
              <a:gd name="connsiteY35" fmla="*/ 4592 h 10000"/>
              <a:gd name="connsiteX36" fmla="*/ 1339 w 10000"/>
              <a:gd name="connsiteY36" fmla="*/ 5070 h 10000"/>
              <a:gd name="connsiteX37" fmla="*/ 1118 w 10000"/>
              <a:gd name="connsiteY37" fmla="*/ 5709 h 10000"/>
              <a:gd name="connsiteX38" fmla="*/ 1118 w 10000"/>
              <a:gd name="connsiteY38" fmla="*/ 6188 h 10000"/>
              <a:gd name="connsiteX39" fmla="*/ 1118 w 10000"/>
              <a:gd name="connsiteY39" fmla="*/ 6507 h 10000"/>
              <a:gd name="connsiteX40" fmla="*/ 1118 w 10000"/>
              <a:gd name="connsiteY40" fmla="*/ 6987 h 10000"/>
              <a:gd name="connsiteX41" fmla="*/ 1339 w 10000"/>
              <a:gd name="connsiteY41" fmla="*/ 7306 h 10000"/>
              <a:gd name="connsiteX42" fmla="*/ 1339 w 10000"/>
              <a:gd name="connsiteY42" fmla="*/ 7466 h 10000"/>
              <a:gd name="connsiteX43" fmla="*/ 1564 w 10000"/>
              <a:gd name="connsiteY43" fmla="*/ 7783 h 10000"/>
              <a:gd name="connsiteX44" fmla="*/ 1786 w 10000"/>
              <a:gd name="connsiteY44" fmla="*/ 7943 h 10000"/>
              <a:gd name="connsiteX45" fmla="*/ 2007 w 10000"/>
              <a:gd name="connsiteY45" fmla="*/ 8103 h 10000"/>
              <a:gd name="connsiteX46" fmla="*/ 2874 w 10000"/>
              <a:gd name="connsiteY46" fmla="*/ 8402 h 10000"/>
              <a:gd name="connsiteX47" fmla="*/ 3323 w 10000"/>
              <a:gd name="connsiteY47" fmla="*/ 8562 h 10000"/>
              <a:gd name="connsiteX48" fmla="*/ 3767 w 10000"/>
              <a:gd name="connsiteY48" fmla="*/ 8562 h 10000"/>
              <a:gd name="connsiteX49" fmla="*/ 4220 w 10000"/>
              <a:gd name="connsiteY49" fmla="*/ 8722 h 10000"/>
              <a:gd name="connsiteX50" fmla="*/ 4887 w 10000"/>
              <a:gd name="connsiteY50" fmla="*/ 8722 h 10000"/>
              <a:gd name="connsiteX51" fmla="*/ 5332 w 10000"/>
              <a:gd name="connsiteY51" fmla="*/ 8562 h 10000"/>
              <a:gd name="connsiteX52" fmla="*/ 6005 w 10000"/>
              <a:gd name="connsiteY52" fmla="*/ 8562 h 10000"/>
              <a:gd name="connsiteX53" fmla="*/ 6675 w 10000"/>
              <a:gd name="connsiteY53" fmla="*/ 8402 h 10000"/>
              <a:gd name="connsiteX54" fmla="*/ 7122 w 10000"/>
              <a:gd name="connsiteY54" fmla="*/ 8402 h 10000"/>
              <a:gd name="connsiteX55" fmla="*/ 7567 w 10000"/>
              <a:gd name="connsiteY55" fmla="*/ 8103 h 10000"/>
              <a:gd name="connsiteX56" fmla="*/ 7766 w 10000"/>
              <a:gd name="connsiteY56" fmla="*/ 7943 h 10000"/>
              <a:gd name="connsiteX57" fmla="*/ 7986 w 10000"/>
              <a:gd name="connsiteY57" fmla="*/ 7625 h 10000"/>
              <a:gd name="connsiteX58" fmla="*/ 8210 w 10000"/>
              <a:gd name="connsiteY58" fmla="*/ 7306 h 10000"/>
              <a:gd name="connsiteX59" fmla="*/ 8436 w 10000"/>
              <a:gd name="connsiteY59" fmla="*/ 6667 h 10000"/>
              <a:gd name="connsiteX60" fmla="*/ 8436 w 10000"/>
              <a:gd name="connsiteY60" fmla="*/ 6028 h 10000"/>
              <a:gd name="connsiteX61" fmla="*/ 8659 w 10000"/>
              <a:gd name="connsiteY61" fmla="*/ 5709 h 10000"/>
              <a:gd name="connsiteX62" fmla="*/ 8659 w 10000"/>
              <a:gd name="connsiteY62" fmla="*/ 5389 h 10000"/>
              <a:gd name="connsiteX63" fmla="*/ 8659 w 10000"/>
              <a:gd name="connsiteY63" fmla="*/ 5230 h 10000"/>
              <a:gd name="connsiteX64" fmla="*/ 8883 w 10000"/>
              <a:gd name="connsiteY64" fmla="*/ 5070 h 10000"/>
              <a:gd name="connsiteX65" fmla="*/ 8883 w 10000"/>
              <a:gd name="connsiteY65" fmla="*/ 4911 h 10000"/>
              <a:gd name="connsiteX66" fmla="*/ 8883 w 10000"/>
              <a:gd name="connsiteY66" fmla="*/ 4750 h 10000"/>
              <a:gd name="connsiteX67" fmla="*/ 8883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911 h 10000"/>
              <a:gd name="connsiteX71" fmla="*/ 9330 w 10000"/>
              <a:gd name="connsiteY71" fmla="*/ 5070 h 10000"/>
              <a:gd name="connsiteX72" fmla="*/ 9330 w 10000"/>
              <a:gd name="connsiteY72" fmla="*/ 5230 h 10000"/>
              <a:gd name="connsiteX73" fmla="*/ 9330 w 10000"/>
              <a:gd name="connsiteY73" fmla="*/ 5549 h 10000"/>
              <a:gd name="connsiteX74" fmla="*/ 9330 w 10000"/>
              <a:gd name="connsiteY74" fmla="*/ 5868 h 10000"/>
              <a:gd name="connsiteX75" fmla="*/ 9330 w 10000"/>
              <a:gd name="connsiteY75" fmla="*/ 6188 h 10000"/>
              <a:gd name="connsiteX76" fmla="*/ 9550 w 10000"/>
              <a:gd name="connsiteY76" fmla="*/ 6827 h 10000"/>
              <a:gd name="connsiteX77" fmla="*/ 9550 w 10000"/>
              <a:gd name="connsiteY77" fmla="*/ 7306 h 10000"/>
              <a:gd name="connsiteX78" fmla="*/ 9778 w 10000"/>
              <a:gd name="connsiteY78" fmla="*/ 7783 h 10000"/>
              <a:gd name="connsiteX79" fmla="*/ 10000 w 10000"/>
              <a:gd name="connsiteY79" fmla="*/ 8103 h 10000"/>
              <a:gd name="connsiteX80" fmla="*/ 10000 w 10000"/>
              <a:gd name="connsiteY80" fmla="*/ 8402 h 10000"/>
              <a:gd name="connsiteX81" fmla="*/ 10000 w 10000"/>
              <a:gd name="connsiteY81" fmla="*/ 8562 h 10000"/>
              <a:gd name="connsiteX82" fmla="*/ 10000 w 10000"/>
              <a:gd name="connsiteY82" fmla="*/ 8722 h 10000"/>
              <a:gd name="connsiteX83" fmla="*/ 9778 w 10000"/>
              <a:gd name="connsiteY83" fmla="*/ 8722 h 10000"/>
              <a:gd name="connsiteX84" fmla="*/ 9550 w 10000"/>
              <a:gd name="connsiteY84" fmla="*/ 8883 h 10000"/>
              <a:gd name="connsiteX85" fmla="*/ 9330 w 10000"/>
              <a:gd name="connsiteY85" fmla="*/ 9041 h 10000"/>
              <a:gd name="connsiteX86" fmla="*/ 9107 w 10000"/>
              <a:gd name="connsiteY86" fmla="*/ 9202 h 10000"/>
              <a:gd name="connsiteX87" fmla="*/ 8659 w 10000"/>
              <a:gd name="connsiteY87" fmla="*/ 9362 h 10000"/>
              <a:gd name="connsiteX88" fmla="*/ 7766 w 10000"/>
              <a:gd name="connsiteY88" fmla="*/ 9679 h 10000"/>
              <a:gd name="connsiteX89" fmla="*/ 6899 w 10000"/>
              <a:gd name="connsiteY89" fmla="*/ 9840 h 10000"/>
              <a:gd name="connsiteX90" fmla="*/ 6231 w 10000"/>
              <a:gd name="connsiteY90" fmla="*/ 9840 h 10000"/>
              <a:gd name="connsiteX91" fmla="*/ 5332 w 10000"/>
              <a:gd name="connsiteY91" fmla="*/ 10000 h 10000"/>
              <a:gd name="connsiteX92" fmla="*/ 5332 w 10000"/>
              <a:gd name="connsiteY9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0 h 10000"/>
              <a:gd name="connsiteX29" fmla="*/ 2230 w 10000"/>
              <a:gd name="connsiteY29" fmla="*/ 1577 h 10000"/>
              <a:gd name="connsiteX30" fmla="*/ 2007 w 10000"/>
              <a:gd name="connsiteY30" fmla="*/ 2056 h 10000"/>
              <a:gd name="connsiteX31" fmla="*/ 1786 w 10000"/>
              <a:gd name="connsiteY31" fmla="*/ 2694 h 10000"/>
              <a:gd name="connsiteX32" fmla="*/ 1564 w 10000"/>
              <a:gd name="connsiteY32" fmla="*/ 3334 h 10000"/>
              <a:gd name="connsiteX33" fmla="*/ 1339 w 10000"/>
              <a:gd name="connsiteY33" fmla="*/ 3970 h 10000"/>
              <a:gd name="connsiteX34" fmla="*/ 1339 w 10000"/>
              <a:gd name="connsiteY34" fmla="*/ 4592 h 10000"/>
              <a:gd name="connsiteX35" fmla="*/ 1339 w 10000"/>
              <a:gd name="connsiteY35" fmla="*/ 5070 h 10000"/>
              <a:gd name="connsiteX36" fmla="*/ 1118 w 10000"/>
              <a:gd name="connsiteY36" fmla="*/ 5709 h 10000"/>
              <a:gd name="connsiteX37" fmla="*/ 1118 w 10000"/>
              <a:gd name="connsiteY37" fmla="*/ 6188 h 10000"/>
              <a:gd name="connsiteX38" fmla="*/ 1118 w 10000"/>
              <a:gd name="connsiteY38" fmla="*/ 6507 h 10000"/>
              <a:gd name="connsiteX39" fmla="*/ 1118 w 10000"/>
              <a:gd name="connsiteY39" fmla="*/ 6987 h 10000"/>
              <a:gd name="connsiteX40" fmla="*/ 1339 w 10000"/>
              <a:gd name="connsiteY40" fmla="*/ 7306 h 10000"/>
              <a:gd name="connsiteX41" fmla="*/ 1339 w 10000"/>
              <a:gd name="connsiteY41" fmla="*/ 7466 h 10000"/>
              <a:gd name="connsiteX42" fmla="*/ 1564 w 10000"/>
              <a:gd name="connsiteY42" fmla="*/ 7783 h 10000"/>
              <a:gd name="connsiteX43" fmla="*/ 1786 w 10000"/>
              <a:gd name="connsiteY43" fmla="*/ 7943 h 10000"/>
              <a:gd name="connsiteX44" fmla="*/ 2007 w 10000"/>
              <a:gd name="connsiteY44" fmla="*/ 8103 h 10000"/>
              <a:gd name="connsiteX45" fmla="*/ 2874 w 10000"/>
              <a:gd name="connsiteY45" fmla="*/ 8402 h 10000"/>
              <a:gd name="connsiteX46" fmla="*/ 3323 w 10000"/>
              <a:gd name="connsiteY46" fmla="*/ 8562 h 10000"/>
              <a:gd name="connsiteX47" fmla="*/ 3767 w 10000"/>
              <a:gd name="connsiteY47" fmla="*/ 8562 h 10000"/>
              <a:gd name="connsiteX48" fmla="*/ 4220 w 10000"/>
              <a:gd name="connsiteY48" fmla="*/ 8722 h 10000"/>
              <a:gd name="connsiteX49" fmla="*/ 4887 w 10000"/>
              <a:gd name="connsiteY49" fmla="*/ 8722 h 10000"/>
              <a:gd name="connsiteX50" fmla="*/ 5332 w 10000"/>
              <a:gd name="connsiteY50" fmla="*/ 8562 h 10000"/>
              <a:gd name="connsiteX51" fmla="*/ 6005 w 10000"/>
              <a:gd name="connsiteY51" fmla="*/ 8562 h 10000"/>
              <a:gd name="connsiteX52" fmla="*/ 6675 w 10000"/>
              <a:gd name="connsiteY52" fmla="*/ 8402 h 10000"/>
              <a:gd name="connsiteX53" fmla="*/ 7122 w 10000"/>
              <a:gd name="connsiteY53" fmla="*/ 8402 h 10000"/>
              <a:gd name="connsiteX54" fmla="*/ 7567 w 10000"/>
              <a:gd name="connsiteY54" fmla="*/ 8103 h 10000"/>
              <a:gd name="connsiteX55" fmla="*/ 7766 w 10000"/>
              <a:gd name="connsiteY55" fmla="*/ 7943 h 10000"/>
              <a:gd name="connsiteX56" fmla="*/ 7986 w 10000"/>
              <a:gd name="connsiteY56" fmla="*/ 7625 h 10000"/>
              <a:gd name="connsiteX57" fmla="*/ 8210 w 10000"/>
              <a:gd name="connsiteY57" fmla="*/ 7306 h 10000"/>
              <a:gd name="connsiteX58" fmla="*/ 8436 w 10000"/>
              <a:gd name="connsiteY58" fmla="*/ 6667 h 10000"/>
              <a:gd name="connsiteX59" fmla="*/ 8436 w 10000"/>
              <a:gd name="connsiteY59" fmla="*/ 6028 h 10000"/>
              <a:gd name="connsiteX60" fmla="*/ 8659 w 10000"/>
              <a:gd name="connsiteY60" fmla="*/ 5709 h 10000"/>
              <a:gd name="connsiteX61" fmla="*/ 8659 w 10000"/>
              <a:gd name="connsiteY61" fmla="*/ 5389 h 10000"/>
              <a:gd name="connsiteX62" fmla="*/ 8659 w 10000"/>
              <a:gd name="connsiteY62" fmla="*/ 5230 h 10000"/>
              <a:gd name="connsiteX63" fmla="*/ 8883 w 10000"/>
              <a:gd name="connsiteY63" fmla="*/ 5070 h 10000"/>
              <a:gd name="connsiteX64" fmla="*/ 8883 w 10000"/>
              <a:gd name="connsiteY64" fmla="*/ 4911 h 10000"/>
              <a:gd name="connsiteX65" fmla="*/ 8883 w 10000"/>
              <a:gd name="connsiteY65" fmla="*/ 4750 h 10000"/>
              <a:gd name="connsiteX66" fmla="*/ 8883 w 10000"/>
              <a:gd name="connsiteY66" fmla="*/ 4750 h 10000"/>
              <a:gd name="connsiteX67" fmla="*/ 9107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911 h 10000"/>
              <a:gd name="connsiteX70" fmla="*/ 9330 w 10000"/>
              <a:gd name="connsiteY70" fmla="*/ 5070 h 10000"/>
              <a:gd name="connsiteX71" fmla="*/ 9330 w 10000"/>
              <a:gd name="connsiteY71" fmla="*/ 5230 h 10000"/>
              <a:gd name="connsiteX72" fmla="*/ 9330 w 10000"/>
              <a:gd name="connsiteY72" fmla="*/ 5549 h 10000"/>
              <a:gd name="connsiteX73" fmla="*/ 9330 w 10000"/>
              <a:gd name="connsiteY73" fmla="*/ 5868 h 10000"/>
              <a:gd name="connsiteX74" fmla="*/ 9330 w 10000"/>
              <a:gd name="connsiteY74" fmla="*/ 6188 h 10000"/>
              <a:gd name="connsiteX75" fmla="*/ 9550 w 10000"/>
              <a:gd name="connsiteY75" fmla="*/ 6827 h 10000"/>
              <a:gd name="connsiteX76" fmla="*/ 9550 w 10000"/>
              <a:gd name="connsiteY76" fmla="*/ 7306 h 10000"/>
              <a:gd name="connsiteX77" fmla="*/ 9778 w 10000"/>
              <a:gd name="connsiteY77" fmla="*/ 7783 h 10000"/>
              <a:gd name="connsiteX78" fmla="*/ 10000 w 10000"/>
              <a:gd name="connsiteY78" fmla="*/ 8103 h 10000"/>
              <a:gd name="connsiteX79" fmla="*/ 10000 w 10000"/>
              <a:gd name="connsiteY79" fmla="*/ 8402 h 10000"/>
              <a:gd name="connsiteX80" fmla="*/ 10000 w 10000"/>
              <a:gd name="connsiteY80" fmla="*/ 8562 h 10000"/>
              <a:gd name="connsiteX81" fmla="*/ 10000 w 10000"/>
              <a:gd name="connsiteY81" fmla="*/ 8722 h 10000"/>
              <a:gd name="connsiteX82" fmla="*/ 9778 w 10000"/>
              <a:gd name="connsiteY82" fmla="*/ 8722 h 10000"/>
              <a:gd name="connsiteX83" fmla="*/ 9550 w 10000"/>
              <a:gd name="connsiteY83" fmla="*/ 8883 h 10000"/>
              <a:gd name="connsiteX84" fmla="*/ 9330 w 10000"/>
              <a:gd name="connsiteY84" fmla="*/ 9041 h 10000"/>
              <a:gd name="connsiteX85" fmla="*/ 9107 w 10000"/>
              <a:gd name="connsiteY85" fmla="*/ 9202 h 10000"/>
              <a:gd name="connsiteX86" fmla="*/ 8659 w 10000"/>
              <a:gd name="connsiteY86" fmla="*/ 9362 h 10000"/>
              <a:gd name="connsiteX87" fmla="*/ 7766 w 10000"/>
              <a:gd name="connsiteY87" fmla="*/ 9679 h 10000"/>
              <a:gd name="connsiteX88" fmla="*/ 6899 w 10000"/>
              <a:gd name="connsiteY88" fmla="*/ 9840 h 10000"/>
              <a:gd name="connsiteX89" fmla="*/ 6231 w 10000"/>
              <a:gd name="connsiteY89" fmla="*/ 9840 h 10000"/>
              <a:gd name="connsiteX90" fmla="*/ 5332 w 10000"/>
              <a:gd name="connsiteY90" fmla="*/ 10000 h 10000"/>
              <a:gd name="connsiteX91" fmla="*/ 5332 w 10000"/>
              <a:gd name="connsiteY91" fmla="*/ 10000 h 10000"/>
              <a:gd name="connsiteX0" fmla="*/ 5332 w 10000"/>
              <a:gd name="connsiteY0" fmla="*/ 9680 h 9680"/>
              <a:gd name="connsiteX1" fmla="*/ 4665 w 10000"/>
              <a:gd name="connsiteY1" fmla="*/ 9680 h 9680"/>
              <a:gd name="connsiteX2" fmla="*/ 3991 w 10000"/>
              <a:gd name="connsiteY2" fmla="*/ 9680 h 9680"/>
              <a:gd name="connsiteX3" fmla="*/ 3323 w 10000"/>
              <a:gd name="connsiteY3" fmla="*/ 9520 h 9680"/>
              <a:gd name="connsiteX4" fmla="*/ 2654 w 10000"/>
              <a:gd name="connsiteY4" fmla="*/ 9359 h 9680"/>
              <a:gd name="connsiteX5" fmla="*/ 2007 w 10000"/>
              <a:gd name="connsiteY5" fmla="*/ 9201 h 9680"/>
              <a:gd name="connsiteX6" fmla="*/ 1564 w 10000"/>
              <a:gd name="connsiteY6" fmla="*/ 8882 h 9680"/>
              <a:gd name="connsiteX7" fmla="*/ 1118 w 10000"/>
              <a:gd name="connsiteY7" fmla="*/ 8721 h 9680"/>
              <a:gd name="connsiteX8" fmla="*/ 894 w 10000"/>
              <a:gd name="connsiteY8" fmla="*/ 8242 h 9680"/>
              <a:gd name="connsiteX9" fmla="*/ 445 w 10000"/>
              <a:gd name="connsiteY9" fmla="*/ 7924 h 9680"/>
              <a:gd name="connsiteX10" fmla="*/ 220 w 10000"/>
              <a:gd name="connsiteY10" fmla="*/ 7463 h 9680"/>
              <a:gd name="connsiteX11" fmla="*/ 220 w 10000"/>
              <a:gd name="connsiteY11" fmla="*/ 6986 h 9680"/>
              <a:gd name="connsiteX12" fmla="*/ 0 w 10000"/>
              <a:gd name="connsiteY12" fmla="*/ 6507 h 9680"/>
              <a:gd name="connsiteX13" fmla="*/ 0 w 10000"/>
              <a:gd name="connsiteY13" fmla="*/ 6029 h 9680"/>
              <a:gd name="connsiteX14" fmla="*/ 0 w 10000"/>
              <a:gd name="connsiteY14" fmla="*/ 5548 h 9680"/>
              <a:gd name="connsiteX15" fmla="*/ 220 w 10000"/>
              <a:gd name="connsiteY15" fmla="*/ 4750 h 9680"/>
              <a:gd name="connsiteX16" fmla="*/ 220 w 10000"/>
              <a:gd name="connsiteY16" fmla="*/ 4591 h 9680"/>
              <a:gd name="connsiteX17" fmla="*/ 220 w 10000"/>
              <a:gd name="connsiteY17" fmla="*/ 4272 h 9680"/>
              <a:gd name="connsiteX18" fmla="*/ 445 w 10000"/>
              <a:gd name="connsiteY18" fmla="*/ 3972 h 9680"/>
              <a:gd name="connsiteX19" fmla="*/ 445 w 10000"/>
              <a:gd name="connsiteY19" fmla="*/ 3650 h 9680"/>
              <a:gd name="connsiteX20" fmla="*/ 445 w 10000"/>
              <a:gd name="connsiteY20" fmla="*/ 3333 h 9680"/>
              <a:gd name="connsiteX21" fmla="*/ 671 w 10000"/>
              <a:gd name="connsiteY21" fmla="*/ 2852 h 9680"/>
              <a:gd name="connsiteX22" fmla="*/ 671 w 10000"/>
              <a:gd name="connsiteY22" fmla="*/ 2374 h 9680"/>
              <a:gd name="connsiteX23" fmla="*/ 894 w 10000"/>
              <a:gd name="connsiteY23" fmla="*/ 1896 h 9680"/>
              <a:gd name="connsiteX24" fmla="*/ 894 w 10000"/>
              <a:gd name="connsiteY24" fmla="*/ 1416 h 9680"/>
              <a:gd name="connsiteX25" fmla="*/ 894 w 10000"/>
              <a:gd name="connsiteY25" fmla="*/ 936 h 9680"/>
              <a:gd name="connsiteX26" fmla="*/ 1118 w 10000"/>
              <a:gd name="connsiteY26" fmla="*/ 619 h 9680"/>
              <a:gd name="connsiteX27" fmla="*/ 1118 w 10000"/>
              <a:gd name="connsiteY27" fmla="*/ 0 h 9680"/>
              <a:gd name="connsiteX28" fmla="*/ 2230 w 10000"/>
              <a:gd name="connsiteY28" fmla="*/ 1257 h 9680"/>
              <a:gd name="connsiteX29" fmla="*/ 2007 w 10000"/>
              <a:gd name="connsiteY29" fmla="*/ 1736 h 9680"/>
              <a:gd name="connsiteX30" fmla="*/ 1786 w 10000"/>
              <a:gd name="connsiteY30" fmla="*/ 2374 h 9680"/>
              <a:gd name="connsiteX31" fmla="*/ 1564 w 10000"/>
              <a:gd name="connsiteY31" fmla="*/ 3014 h 9680"/>
              <a:gd name="connsiteX32" fmla="*/ 1339 w 10000"/>
              <a:gd name="connsiteY32" fmla="*/ 3650 h 9680"/>
              <a:gd name="connsiteX33" fmla="*/ 1339 w 10000"/>
              <a:gd name="connsiteY33" fmla="*/ 4272 h 9680"/>
              <a:gd name="connsiteX34" fmla="*/ 1339 w 10000"/>
              <a:gd name="connsiteY34" fmla="*/ 4750 h 9680"/>
              <a:gd name="connsiteX35" fmla="*/ 1118 w 10000"/>
              <a:gd name="connsiteY35" fmla="*/ 5389 h 9680"/>
              <a:gd name="connsiteX36" fmla="*/ 1118 w 10000"/>
              <a:gd name="connsiteY36" fmla="*/ 5868 h 9680"/>
              <a:gd name="connsiteX37" fmla="*/ 1118 w 10000"/>
              <a:gd name="connsiteY37" fmla="*/ 6187 h 9680"/>
              <a:gd name="connsiteX38" fmla="*/ 1118 w 10000"/>
              <a:gd name="connsiteY38" fmla="*/ 6667 h 9680"/>
              <a:gd name="connsiteX39" fmla="*/ 1339 w 10000"/>
              <a:gd name="connsiteY39" fmla="*/ 6986 h 9680"/>
              <a:gd name="connsiteX40" fmla="*/ 1339 w 10000"/>
              <a:gd name="connsiteY40" fmla="*/ 7146 h 9680"/>
              <a:gd name="connsiteX41" fmla="*/ 1564 w 10000"/>
              <a:gd name="connsiteY41" fmla="*/ 7463 h 9680"/>
              <a:gd name="connsiteX42" fmla="*/ 1786 w 10000"/>
              <a:gd name="connsiteY42" fmla="*/ 7623 h 9680"/>
              <a:gd name="connsiteX43" fmla="*/ 2007 w 10000"/>
              <a:gd name="connsiteY43" fmla="*/ 7783 h 9680"/>
              <a:gd name="connsiteX44" fmla="*/ 2874 w 10000"/>
              <a:gd name="connsiteY44" fmla="*/ 8082 h 9680"/>
              <a:gd name="connsiteX45" fmla="*/ 3323 w 10000"/>
              <a:gd name="connsiteY45" fmla="*/ 8242 h 9680"/>
              <a:gd name="connsiteX46" fmla="*/ 3767 w 10000"/>
              <a:gd name="connsiteY46" fmla="*/ 8242 h 9680"/>
              <a:gd name="connsiteX47" fmla="*/ 4220 w 10000"/>
              <a:gd name="connsiteY47" fmla="*/ 8402 h 9680"/>
              <a:gd name="connsiteX48" fmla="*/ 4887 w 10000"/>
              <a:gd name="connsiteY48" fmla="*/ 8402 h 9680"/>
              <a:gd name="connsiteX49" fmla="*/ 5332 w 10000"/>
              <a:gd name="connsiteY49" fmla="*/ 8242 h 9680"/>
              <a:gd name="connsiteX50" fmla="*/ 6005 w 10000"/>
              <a:gd name="connsiteY50" fmla="*/ 8242 h 9680"/>
              <a:gd name="connsiteX51" fmla="*/ 6675 w 10000"/>
              <a:gd name="connsiteY51" fmla="*/ 8082 h 9680"/>
              <a:gd name="connsiteX52" fmla="*/ 7122 w 10000"/>
              <a:gd name="connsiteY52" fmla="*/ 8082 h 9680"/>
              <a:gd name="connsiteX53" fmla="*/ 7567 w 10000"/>
              <a:gd name="connsiteY53" fmla="*/ 7783 h 9680"/>
              <a:gd name="connsiteX54" fmla="*/ 7766 w 10000"/>
              <a:gd name="connsiteY54" fmla="*/ 7623 h 9680"/>
              <a:gd name="connsiteX55" fmla="*/ 7986 w 10000"/>
              <a:gd name="connsiteY55" fmla="*/ 7305 h 9680"/>
              <a:gd name="connsiteX56" fmla="*/ 8210 w 10000"/>
              <a:gd name="connsiteY56" fmla="*/ 6986 h 9680"/>
              <a:gd name="connsiteX57" fmla="*/ 8436 w 10000"/>
              <a:gd name="connsiteY57" fmla="*/ 6347 h 9680"/>
              <a:gd name="connsiteX58" fmla="*/ 8436 w 10000"/>
              <a:gd name="connsiteY58" fmla="*/ 5708 h 9680"/>
              <a:gd name="connsiteX59" fmla="*/ 8659 w 10000"/>
              <a:gd name="connsiteY59" fmla="*/ 5389 h 9680"/>
              <a:gd name="connsiteX60" fmla="*/ 8659 w 10000"/>
              <a:gd name="connsiteY60" fmla="*/ 5069 h 9680"/>
              <a:gd name="connsiteX61" fmla="*/ 8659 w 10000"/>
              <a:gd name="connsiteY61" fmla="*/ 4910 h 9680"/>
              <a:gd name="connsiteX62" fmla="*/ 8883 w 10000"/>
              <a:gd name="connsiteY62" fmla="*/ 4750 h 9680"/>
              <a:gd name="connsiteX63" fmla="*/ 8883 w 10000"/>
              <a:gd name="connsiteY63" fmla="*/ 4591 h 9680"/>
              <a:gd name="connsiteX64" fmla="*/ 8883 w 10000"/>
              <a:gd name="connsiteY64" fmla="*/ 4430 h 9680"/>
              <a:gd name="connsiteX65" fmla="*/ 8883 w 10000"/>
              <a:gd name="connsiteY65" fmla="*/ 4430 h 9680"/>
              <a:gd name="connsiteX66" fmla="*/ 9107 w 10000"/>
              <a:gd name="connsiteY66" fmla="*/ 4430 h 9680"/>
              <a:gd name="connsiteX67" fmla="*/ 9107 w 10000"/>
              <a:gd name="connsiteY67" fmla="*/ 4430 h 9680"/>
              <a:gd name="connsiteX68" fmla="*/ 9107 w 10000"/>
              <a:gd name="connsiteY68" fmla="*/ 4591 h 9680"/>
              <a:gd name="connsiteX69" fmla="*/ 9330 w 10000"/>
              <a:gd name="connsiteY69" fmla="*/ 4750 h 9680"/>
              <a:gd name="connsiteX70" fmla="*/ 9330 w 10000"/>
              <a:gd name="connsiteY70" fmla="*/ 4910 h 9680"/>
              <a:gd name="connsiteX71" fmla="*/ 9330 w 10000"/>
              <a:gd name="connsiteY71" fmla="*/ 5229 h 9680"/>
              <a:gd name="connsiteX72" fmla="*/ 9330 w 10000"/>
              <a:gd name="connsiteY72" fmla="*/ 5548 h 9680"/>
              <a:gd name="connsiteX73" fmla="*/ 9330 w 10000"/>
              <a:gd name="connsiteY73" fmla="*/ 5868 h 9680"/>
              <a:gd name="connsiteX74" fmla="*/ 9550 w 10000"/>
              <a:gd name="connsiteY74" fmla="*/ 6507 h 9680"/>
              <a:gd name="connsiteX75" fmla="*/ 9550 w 10000"/>
              <a:gd name="connsiteY75" fmla="*/ 6986 h 9680"/>
              <a:gd name="connsiteX76" fmla="*/ 9778 w 10000"/>
              <a:gd name="connsiteY76" fmla="*/ 7463 h 9680"/>
              <a:gd name="connsiteX77" fmla="*/ 10000 w 10000"/>
              <a:gd name="connsiteY77" fmla="*/ 7783 h 9680"/>
              <a:gd name="connsiteX78" fmla="*/ 10000 w 10000"/>
              <a:gd name="connsiteY78" fmla="*/ 8082 h 9680"/>
              <a:gd name="connsiteX79" fmla="*/ 10000 w 10000"/>
              <a:gd name="connsiteY79" fmla="*/ 8242 h 9680"/>
              <a:gd name="connsiteX80" fmla="*/ 10000 w 10000"/>
              <a:gd name="connsiteY80" fmla="*/ 8402 h 9680"/>
              <a:gd name="connsiteX81" fmla="*/ 9778 w 10000"/>
              <a:gd name="connsiteY81" fmla="*/ 8402 h 9680"/>
              <a:gd name="connsiteX82" fmla="*/ 9550 w 10000"/>
              <a:gd name="connsiteY82" fmla="*/ 8563 h 9680"/>
              <a:gd name="connsiteX83" fmla="*/ 9330 w 10000"/>
              <a:gd name="connsiteY83" fmla="*/ 8721 h 9680"/>
              <a:gd name="connsiteX84" fmla="*/ 9107 w 10000"/>
              <a:gd name="connsiteY84" fmla="*/ 8882 h 9680"/>
              <a:gd name="connsiteX85" fmla="*/ 8659 w 10000"/>
              <a:gd name="connsiteY85" fmla="*/ 9042 h 9680"/>
              <a:gd name="connsiteX86" fmla="*/ 7766 w 10000"/>
              <a:gd name="connsiteY86" fmla="*/ 9359 h 9680"/>
              <a:gd name="connsiteX87" fmla="*/ 6899 w 10000"/>
              <a:gd name="connsiteY87" fmla="*/ 9520 h 9680"/>
              <a:gd name="connsiteX88" fmla="*/ 6231 w 10000"/>
              <a:gd name="connsiteY88" fmla="*/ 9520 h 9680"/>
              <a:gd name="connsiteX89" fmla="*/ 5332 w 10000"/>
              <a:gd name="connsiteY89" fmla="*/ 9680 h 9680"/>
              <a:gd name="connsiteX90" fmla="*/ 5332 w 10000"/>
              <a:gd name="connsiteY90" fmla="*/ 9680 h 9680"/>
              <a:gd name="connsiteX0" fmla="*/ 5332 w 10000"/>
              <a:gd name="connsiteY0" fmla="*/ 9361 h 9361"/>
              <a:gd name="connsiteX1" fmla="*/ 4665 w 10000"/>
              <a:gd name="connsiteY1" fmla="*/ 9361 h 9361"/>
              <a:gd name="connsiteX2" fmla="*/ 3991 w 10000"/>
              <a:gd name="connsiteY2" fmla="*/ 9361 h 9361"/>
              <a:gd name="connsiteX3" fmla="*/ 3323 w 10000"/>
              <a:gd name="connsiteY3" fmla="*/ 9196 h 9361"/>
              <a:gd name="connsiteX4" fmla="*/ 2654 w 10000"/>
              <a:gd name="connsiteY4" fmla="*/ 9029 h 9361"/>
              <a:gd name="connsiteX5" fmla="*/ 2007 w 10000"/>
              <a:gd name="connsiteY5" fmla="*/ 8866 h 9361"/>
              <a:gd name="connsiteX6" fmla="*/ 1564 w 10000"/>
              <a:gd name="connsiteY6" fmla="*/ 8537 h 9361"/>
              <a:gd name="connsiteX7" fmla="*/ 1118 w 10000"/>
              <a:gd name="connsiteY7" fmla="*/ 8370 h 9361"/>
              <a:gd name="connsiteX8" fmla="*/ 894 w 10000"/>
              <a:gd name="connsiteY8" fmla="*/ 7875 h 9361"/>
              <a:gd name="connsiteX9" fmla="*/ 445 w 10000"/>
              <a:gd name="connsiteY9" fmla="*/ 7547 h 9361"/>
              <a:gd name="connsiteX10" fmla="*/ 220 w 10000"/>
              <a:gd name="connsiteY10" fmla="*/ 7071 h 9361"/>
              <a:gd name="connsiteX11" fmla="*/ 220 w 10000"/>
              <a:gd name="connsiteY11" fmla="*/ 6578 h 9361"/>
              <a:gd name="connsiteX12" fmla="*/ 0 w 10000"/>
              <a:gd name="connsiteY12" fmla="*/ 6083 h 9361"/>
              <a:gd name="connsiteX13" fmla="*/ 0 w 10000"/>
              <a:gd name="connsiteY13" fmla="*/ 5589 h 9361"/>
              <a:gd name="connsiteX14" fmla="*/ 0 w 10000"/>
              <a:gd name="connsiteY14" fmla="*/ 5092 h 9361"/>
              <a:gd name="connsiteX15" fmla="*/ 220 w 10000"/>
              <a:gd name="connsiteY15" fmla="*/ 4268 h 9361"/>
              <a:gd name="connsiteX16" fmla="*/ 220 w 10000"/>
              <a:gd name="connsiteY16" fmla="*/ 4104 h 9361"/>
              <a:gd name="connsiteX17" fmla="*/ 220 w 10000"/>
              <a:gd name="connsiteY17" fmla="*/ 3774 h 9361"/>
              <a:gd name="connsiteX18" fmla="*/ 445 w 10000"/>
              <a:gd name="connsiteY18" fmla="*/ 3464 h 9361"/>
              <a:gd name="connsiteX19" fmla="*/ 445 w 10000"/>
              <a:gd name="connsiteY19" fmla="*/ 3132 h 9361"/>
              <a:gd name="connsiteX20" fmla="*/ 445 w 10000"/>
              <a:gd name="connsiteY20" fmla="*/ 2804 h 9361"/>
              <a:gd name="connsiteX21" fmla="*/ 671 w 10000"/>
              <a:gd name="connsiteY21" fmla="*/ 2307 h 9361"/>
              <a:gd name="connsiteX22" fmla="*/ 671 w 10000"/>
              <a:gd name="connsiteY22" fmla="*/ 1813 h 9361"/>
              <a:gd name="connsiteX23" fmla="*/ 894 w 10000"/>
              <a:gd name="connsiteY23" fmla="*/ 1320 h 9361"/>
              <a:gd name="connsiteX24" fmla="*/ 894 w 10000"/>
              <a:gd name="connsiteY24" fmla="*/ 824 h 9361"/>
              <a:gd name="connsiteX25" fmla="*/ 894 w 10000"/>
              <a:gd name="connsiteY25" fmla="*/ 328 h 9361"/>
              <a:gd name="connsiteX26" fmla="*/ 1118 w 10000"/>
              <a:gd name="connsiteY26" fmla="*/ 0 h 9361"/>
              <a:gd name="connsiteX27" fmla="*/ 2230 w 10000"/>
              <a:gd name="connsiteY27" fmla="*/ 660 h 9361"/>
              <a:gd name="connsiteX28" fmla="*/ 2007 w 10000"/>
              <a:gd name="connsiteY28" fmla="*/ 1154 h 9361"/>
              <a:gd name="connsiteX29" fmla="*/ 1786 w 10000"/>
              <a:gd name="connsiteY29" fmla="*/ 1813 h 9361"/>
              <a:gd name="connsiteX30" fmla="*/ 1564 w 10000"/>
              <a:gd name="connsiteY30" fmla="*/ 2475 h 9361"/>
              <a:gd name="connsiteX31" fmla="*/ 1339 w 10000"/>
              <a:gd name="connsiteY31" fmla="*/ 3132 h 9361"/>
              <a:gd name="connsiteX32" fmla="*/ 1339 w 10000"/>
              <a:gd name="connsiteY32" fmla="*/ 3774 h 9361"/>
              <a:gd name="connsiteX33" fmla="*/ 1339 w 10000"/>
              <a:gd name="connsiteY33" fmla="*/ 4268 h 9361"/>
              <a:gd name="connsiteX34" fmla="*/ 1118 w 10000"/>
              <a:gd name="connsiteY34" fmla="*/ 4928 h 9361"/>
              <a:gd name="connsiteX35" fmla="*/ 1118 w 10000"/>
              <a:gd name="connsiteY35" fmla="*/ 5423 h 9361"/>
              <a:gd name="connsiteX36" fmla="*/ 1118 w 10000"/>
              <a:gd name="connsiteY36" fmla="*/ 5753 h 9361"/>
              <a:gd name="connsiteX37" fmla="*/ 1118 w 10000"/>
              <a:gd name="connsiteY37" fmla="*/ 6248 h 9361"/>
              <a:gd name="connsiteX38" fmla="*/ 1339 w 10000"/>
              <a:gd name="connsiteY38" fmla="*/ 6578 h 9361"/>
              <a:gd name="connsiteX39" fmla="*/ 1339 w 10000"/>
              <a:gd name="connsiteY39" fmla="*/ 6743 h 9361"/>
              <a:gd name="connsiteX40" fmla="*/ 1564 w 10000"/>
              <a:gd name="connsiteY40" fmla="*/ 7071 h 9361"/>
              <a:gd name="connsiteX41" fmla="*/ 1786 w 10000"/>
              <a:gd name="connsiteY41" fmla="*/ 7236 h 9361"/>
              <a:gd name="connsiteX42" fmla="*/ 2007 w 10000"/>
              <a:gd name="connsiteY42" fmla="*/ 7401 h 9361"/>
              <a:gd name="connsiteX43" fmla="*/ 2874 w 10000"/>
              <a:gd name="connsiteY43" fmla="*/ 7710 h 9361"/>
              <a:gd name="connsiteX44" fmla="*/ 3323 w 10000"/>
              <a:gd name="connsiteY44" fmla="*/ 7875 h 9361"/>
              <a:gd name="connsiteX45" fmla="*/ 3767 w 10000"/>
              <a:gd name="connsiteY45" fmla="*/ 7875 h 9361"/>
              <a:gd name="connsiteX46" fmla="*/ 4220 w 10000"/>
              <a:gd name="connsiteY46" fmla="*/ 8041 h 9361"/>
              <a:gd name="connsiteX47" fmla="*/ 4887 w 10000"/>
              <a:gd name="connsiteY47" fmla="*/ 8041 h 9361"/>
              <a:gd name="connsiteX48" fmla="*/ 5332 w 10000"/>
              <a:gd name="connsiteY48" fmla="*/ 7875 h 9361"/>
              <a:gd name="connsiteX49" fmla="*/ 6005 w 10000"/>
              <a:gd name="connsiteY49" fmla="*/ 7875 h 9361"/>
              <a:gd name="connsiteX50" fmla="*/ 6675 w 10000"/>
              <a:gd name="connsiteY50" fmla="*/ 7710 h 9361"/>
              <a:gd name="connsiteX51" fmla="*/ 7122 w 10000"/>
              <a:gd name="connsiteY51" fmla="*/ 7710 h 9361"/>
              <a:gd name="connsiteX52" fmla="*/ 7567 w 10000"/>
              <a:gd name="connsiteY52" fmla="*/ 7401 h 9361"/>
              <a:gd name="connsiteX53" fmla="*/ 7766 w 10000"/>
              <a:gd name="connsiteY53" fmla="*/ 7236 h 9361"/>
              <a:gd name="connsiteX54" fmla="*/ 7986 w 10000"/>
              <a:gd name="connsiteY54" fmla="*/ 6907 h 9361"/>
              <a:gd name="connsiteX55" fmla="*/ 8210 w 10000"/>
              <a:gd name="connsiteY55" fmla="*/ 6578 h 9361"/>
              <a:gd name="connsiteX56" fmla="*/ 8436 w 10000"/>
              <a:gd name="connsiteY56" fmla="*/ 5918 h 9361"/>
              <a:gd name="connsiteX57" fmla="*/ 8436 w 10000"/>
              <a:gd name="connsiteY57" fmla="*/ 5258 h 9361"/>
              <a:gd name="connsiteX58" fmla="*/ 8659 w 10000"/>
              <a:gd name="connsiteY58" fmla="*/ 4928 h 9361"/>
              <a:gd name="connsiteX59" fmla="*/ 8659 w 10000"/>
              <a:gd name="connsiteY59" fmla="*/ 4598 h 9361"/>
              <a:gd name="connsiteX60" fmla="*/ 8659 w 10000"/>
              <a:gd name="connsiteY60" fmla="*/ 4433 h 9361"/>
              <a:gd name="connsiteX61" fmla="*/ 8883 w 10000"/>
              <a:gd name="connsiteY61" fmla="*/ 4268 h 9361"/>
              <a:gd name="connsiteX62" fmla="*/ 8883 w 10000"/>
              <a:gd name="connsiteY62" fmla="*/ 4104 h 9361"/>
              <a:gd name="connsiteX63" fmla="*/ 8883 w 10000"/>
              <a:gd name="connsiteY63" fmla="*/ 3937 h 9361"/>
              <a:gd name="connsiteX64" fmla="*/ 8883 w 10000"/>
              <a:gd name="connsiteY64" fmla="*/ 3937 h 9361"/>
              <a:gd name="connsiteX65" fmla="*/ 9107 w 10000"/>
              <a:gd name="connsiteY65" fmla="*/ 3937 h 9361"/>
              <a:gd name="connsiteX66" fmla="*/ 9107 w 10000"/>
              <a:gd name="connsiteY66" fmla="*/ 3937 h 9361"/>
              <a:gd name="connsiteX67" fmla="*/ 9107 w 10000"/>
              <a:gd name="connsiteY67" fmla="*/ 4104 h 9361"/>
              <a:gd name="connsiteX68" fmla="*/ 9330 w 10000"/>
              <a:gd name="connsiteY68" fmla="*/ 4268 h 9361"/>
              <a:gd name="connsiteX69" fmla="*/ 9330 w 10000"/>
              <a:gd name="connsiteY69" fmla="*/ 4433 h 9361"/>
              <a:gd name="connsiteX70" fmla="*/ 9330 w 10000"/>
              <a:gd name="connsiteY70" fmla="*/ 4763 h 9361"/>
              <a:gd name="connsiteX71" fmla="*/ 9330 w 10000"/>
              <a:gd name="connsiteY71" fmla="*/ 5092 h 9361"/>
              <a:gd name="connsiteX72" fmla="*/ 9330 w 10000"/>
              <a:gd name="connsiteY72" fmla="*/ 5423 h 9361"/>
              <a:gd name="connsiteX73" fmla="*/ 9550 w 10000"/>
              <a:gd name="connsiteY73" fmla="*/ 6083 h 9361"/>
              <a:gd name="connsiteX74" fmla="*/ 9550 w 10000"/>
              <a:gd name="connsiteY74" fmla="*/ 6578 h 9361"/>
              <a:gd name="connsiteX75" fmla="*/ 9778 w 10000"/>
              <a:gd name="connsiteY75" fmla="*/ 7071 h 9361"/>
              <a:gd name="connsiteX76" fmla="*/ 10000 w 10000"/>
              <a:gd name="connsiteY76" fmla="*/ 7401 h 9361"/>
              <a:gd name="connsiteX77" fmla="*/ 10000 w 10000"/>
              <a:gd name="connsiteY77" fmla="*/ 7710 h 9361"/>
              <a:gd name="connsiteX78" fmla="*/ 10000 w 10000"/>
              <a:gd name="connsiteY78" fmla="*/ 7875 h 9361"/>
              <a:gd name="connsiteX79" fmla="*/ 10000 w 10000"/>
              <a:gd name="connsiteY79" fmla="*/ 8041 h 9361"/>
              <a:gd name="connsiteX80" fmla="*/ 9778 w 10000"/>
              <a:gd name="connsiteY80" fmla="*/ 8041 h 9361"/>
              <a:gd name="connsiteX81" fmla="*/ 9550 w 10000"/>
              <a:gd name="connsiteY81" fmla="*/ 8207 h 9361"/>
              <a:gd name="connsiteX82" fmla="*/ 9330 w 10000"/>
              <a:gd name="connsiteY82" fmla="*/ 8370 h 9361"/>
              <a:gd name="connsiteX83" fmla="*/ 9107 w 10000"/>
              <a:gd name="connsiteY83" fmla="*/ 8537 h 9361"/>
              <a:gd name="connsiteX84" fmla="*/ 8659 w 10000"/>
              <a:gd name="connsiteY84" fmla="*/ 8702 h 9361"/>
              <a:gd name="connsiteX85" fmla="*/ 7766 w 10000"/>
              <a:gd name="connsiteY85" fmla="*/ 9029 h 9361"/>
              <a:gd name="connsiteX86" fmla="*/ 6899 w 10000"/>
              <a:gd name="connsiteY86" fmla="*/ 9196 h 9361"/>
              <a:gd name="connsiteX87" fmla="*/ 6231 w 10000"/>
              <a:gd name="connsiteY87" fmla="*/ 9196 h 9361"/>
              <a:gd name="connsiteX88" fmla="*/ 5332 w 10000"/>
              <a:gd name="connsiteY88" fmla="*/ 9361 h 9361"/>
              <a:gd name="connsiteX89" fmla="*/ 5332 w 10000"/>
              <a:gd name="connsiteY89" fmla="*/ 9361 h 9361"/>
              <a:gd name="connsiteX0" fmla="*/ 5332 w 10000"/>
              <a:gd name="connsiteY0" fmla="*/ 9679 h 9679"/>
              <a:gd name="connsiteX1" fmla="*/ 4665 w 10000"/>
              <a:gd name="connsiteY1" fmla="*/ 9679 h 9679"/>
              <a:gd name="connsiteX2" fmla="*/ 3991 w 10000"/>
              <a:gd name="connsiteY2" fmla="*/ 9679 h 9679"/>
              <a:gd name="connsiteX3" fmla="*/ 3323 w 10000"/>
              <a:gd name="connsiteY3" fmla="*/ 9503 h 9679"/>
              <a:gd name="connsiteX4" fmla="*/ 2654 w 10000"/>
              <a:gd name="connsiteY4" fmla="*/ 9324 h 9679"/>
              <a:gd name="connsiteX5" fmla="*/ 2007 w 10000"/>
              <a:gd name="connsiteY5" fmla="*/ 9150 h 9679"/>
              <a:gd name="connsiteX6" fmla="*/ 1564 w 10000"/>
              <a:gd name="connsiteY6" fmla="*/ 8799 h 9679"/>
              <a:gd name="connsiteX7" fmla="*/ 1118 w 10000"/>
              <a:gd name="connsiteY7" fmla="*/ 8620 h 9679"/>
              <a:gd name="connsiteX8" fmla="*/ 894 w 10000"/>
              <a:gd name="connsiteY8" fmla="*/ 8092 h 9679"/>
              <a:gd name="connsiteX9" fmla="*/ 445 w 10000"/>
              <a:gd name="connsiteY9" fmla="*/ 7741 h 9679"/>
              <a:gd name="connsiteX10" fmla="*/ 220 w 10000"/>
              <a:gd name="connsiteY10" fmla="*/ 7233 h 9679"/>
              <a:gd name="connsiteX11" fmla="*/ 220 w 10000"/>
              <a:gd name="connsiteY11" fmla="*/ 6706 h 9679"/>
              <a:gd name="connsiteX12" fmla="*/ 0 w 10000"/>
              <a:gd name="connsiteY12" fmla="*/ 6177 h 9679"/>
              <a:gd name="connsiteX13" fmla="*/ 0 w 10000"/>
              <a:gd name="connsiteY13" fmla="*/ 5650 h 9679"/>
              <a:gd name="connsiteX14" fmla="*/ 0 w 10000"/>
              <a:gd name="connsiteY14" fmla="*/ 5119 h 9679"/>
              <a:gd name="connsiteX15" fmla="*/ 220 w 10000"/>
              <a:gd name="connsiteY15" fmla="*/ 4238 h 9679"/>
              <a:gd name="connsiteX16" fmla="*/ 220 w 10000"/>
              <a:gd name="connsiteY16" fmla="*/ 4063 h 9679"/>
              <a:gd name="connsiteX17" fmla="*/ 220 w 10000"/>
              <a:gd name="connsiteY17" fmla="*/ 3711 h 9679"/>
              <a:gd name="connsiteX18" fmla="*/ 445 w 10000"/>
              <a:gd name="connsiteY18" fmla="*/ 3379 h 9679"/>
              <a:gd name="connsiteX19" fmla="*/ 445 w 10000"/>
              <a:gd name="connsiteY19" fmla="*/ 3025 h 9679"/>
              <a:gd name="connsiteX20" fmla="*/ 445 w 10000"/>
              <a:gd name="connsiteY20" fmla="*/ 2674 h 9679"/>
              <a:gd name="connsiteX21" fmla="*/ 671 w 10000"/>
              <a:gd name="connsiteY21" fmla="*/ 2143 h 9679"/>
              <a:gd name="connsiteX22" fmla="*/ 671 w 10000"/>
              <a:gd name="connsiteY22" fmla="*/ 1616 h 9679"/>
              <a:gd name="connsiteX23" fmla="*/ 894 w 10000"/>
              <a:gd name="connsiteY23" fmla="*/ 1089 h 9679"/>
              <a:gd name="connsiteX24" fmla="*/ 894 w 10000"/>
              <a:gd name="connsiteY24" fmla="*/ 559 h 9679"/>
              <a:gd name="connsiteX25" fmla="*/ 894 w 10000"/>
              <a:gd name="connsiteY25" fmla="*/ 29 h 9679"/>
              <a:gd name="connsiteX26" fmla="*/ 2230 w 10000"/>
              <a:gd name="connsiteY26" fmla="*/ 384 h 9679"/>
              <a:gd name="connsiteX27" fmla="*/ 2007 w 10000"/>
              <a:gd name="connsiteY27" fmla="*/ 912 h 9679"/>
              <a:gd name="connsiteX28" fmla="*/ 1786 w 10000"/>
              <a:gd name="connsiteY28" fmla="*/ 1616 h 9679"/>
              <a:gd name="connsiteX29" fmla="*/ 1564 w 10000"/>
              <a:gd name="connsiteY29" fmla="*/ 2323 h 9679"/>
              <a:gd name="connsiteX30" fmla="*/ 1339 w 10000"/>
              <a:gd name="connsiteY30" fmla="*/ 3025 h 9679"/>
              <a:gd name="connsiteX31" fmla="*/ 1339 w 10000"/>
              <a:gd name="connsiteY31" fmla="*/ 3711 h 9679"/>
              <a:gd name="connsiteX32" fmla="*/ 1339 w 10000"/>
              <a:gd name="connsiteY32" fmla="*/ 4238 h 9679"/>
              <a:gd name="connsiteX33" fmla="*/ 1118 w 10000"/>
              <a:gd name="connsiteY33" fmla="*/ 4943 h 9679"/>
              <a:gd name="connsiteX34" fmla="*/ 1118 w 10000"/>
              <a:gd name="connsiteY34" fmla="*/ 5472 h 9679"/>
              <a:gd name="connsiteX35" fmla="*/ 1118 w 10000"/>
              <a:gd name="connsiteY35" fmla="*/ 5825 h 9679"/>
              <a:gd name="connsiteX36" fmla="*/ 1118 w 10000"/>
              <a:gd name="connsiteY36" fmla="*/ 6354 h 9679"/>
              <a:gd name="connsiteX37" fmla="*/ 1339 w 10000"/>
              <a:gd name="connsiteY37" fmla="*/ 6706 h 9679"/>
              <a:gd name="connsiteX38" fmla="*/ 1339 w 10000"/>
              <a:gd name="connsiteY38" fmla="*/ 6882 h 9679"/>
              <a:gd name="connsiteX39" fmla="*/ 1564 w 10000"/>
              <a:gd name="connsiteY39" fmla="*/ 7233 h 9679"/>
              <a:gd name="connsiteX40" fmla="*/ 1786 w 10000"/>
              <a:gd name="connsiteY40" fmla="*/ 7409 h 9679"/>
              <a:gd name="connsiteX41" fmla="*/ 2007 w 10000"/>
              <a:gd name="connsiteY41" fmla="*/ 7585 h 9679"/>
              <a:gd name="connsiteX42" fmla="*/ 2874 w 10000"/>
              <a:gd name="connsiteY42" fmla="*/ 7915 h 9679"/>
              <a:gd name="connsiteX43" fmla="*/ 3323 w 10000"/>
              <a:gd name="connsiteY43" fmla="*/ 8092 h 9679"/>
              <a:gd name="connsiteX44" fmla="*/ 3767 w 10000"/>
              <a:gd name="connsiteY44" fmla="*/ 8092 h 9679"/>
              <a:gd name="connsiteX45" fmla="*/ 4220 w 10000"/>
              <a:gd name="connsiteY45" fmla="*/ 8269 h 9679"/>
              <a:gd name="connsiteX46" fmla="*/ 4887 w 10000"/>
              <a:gd name="connsiteY46" fmla="*/ 8269 h 9679"/>
              <a:gd name="connsiteX47" fmla="*/ 5332 w 10000"/>
              <a:gd name="connsiteY47" fmla="*/ 8092 h 9679"/>
              <a:gd name="connsiteX48" fmla="*/ 6005 w 10000"/>
              <a:gd name="connsiteY48" fmla="*/ 8092 h 9679"/>
              <a:gd name="connsiteX49" fmla="*/ 6675 w 10000"/>
              <a:gd name="connsiteY49" fmla="*/ 7915 h 9679"/>
              <a:gd name="connsiteX50" fmla="*/ 7122 w 10000"/>
              <a:gd name="connsiteY50" fmla="*/ 7915 h 9679"/>
              <a:gd name="connsiteX51" fmla="*/ 7567 w 10000"/>
              <a:gd name="connsiteY51" fmla="*/ 7585 h 9679"/>
              <a:gd name="connsiteX52" fmla="*/ 7766 w 10000"/>
              <a:gd name="connsiteY52" fmla="*/ 7409 h 9679"/>
              <a:gd name="connsiteX53" fmla="*/ 7986 w 10000"/>
              <a:gd name="connsiteY53" fmla="*/ 7057 h 9679"/>
              <a:gd name="connsiteX54" fmla="*/ 8210 w 10000"/>
              <a:gd name="connsiteY54" fmla="*/ 6706 h 9679"/>
              <a:gd name="connsiteX55" fmla="*/ 8436 w 10000"/>
              <a:gd name="connsiteY55" fmla="*/ 6001 h 9679"/>
              <a:gd name="connsiteX56" fmla="*/ 8436 w 10000"/>
              <a:gd name="connsiteY56" fmla="*/ 5296 h 9679"/>
              <a:gd name="connsiteX57" fmla="*/ 8659 w 10000"/>
              <a:gd name="connsiteY57" fmla="*/ 4943 h 9679"/>
              <a:gd name="connsiteX58" fmla="*/ 8659 w 10000"/>
              <a:gd name="connsiteY58" fmla="*/ 4591 h 9679"/>
              <a:gd name="connsiteX59" fmla="*/ 8659 w 10000"/>
              <a:gd name="connsiteY59" fmla="*/ 4415 h 9679"/>
              <a:gd name="connsiteX60" fmla="*/ 8883 w 10000"/>
              <a:gd name="connsiteY60" fmla="*/ 4238 h 9679"/>
              <a:gd name="connsiteX61" fmla="*/ 8883 w 10000"/>
              <a:gd name="connsiteY61" fmla="*/ 4063 h 9679"/>
              <a:gd name="connsiteX62" fmla="*/ 8883 w 10000"/>
              <a:gd name="connsiteY62" fmla="*/ 3885 h 9679"/>
              <a:gd name="connsiteX63" fmla="*/ 8883 w 10000"/>
              <a:gd name="connsiteY63" fmla="*/ 3885 h 9679"/>
              <a:gd name="connsiteX64" fmla="*/ 9107 w 10000"/>
              <a:gd name="connsiteY64" fmla="*/ 3885 h 9679"/>
              <a:gd name="connsiteX65" fmla="*/ 9107 w 10000"/>
              <a:gd name="connsiteY65" fmla="*/ 3885 h 9679"/>
              <a:gd name="connsiteX66" fmla="*/ 9107 w 10000"/>
              <a:gd name="connsiteY66" fmla="*/ 4063 h 9679"/>
              <a:gd name="connsiteX67" fmla="*/ 9330 w 10000"/>
              <a:gd name="connsiteY67" fmla="*/ 4238 h 9679"/>
              <a:gd name="connsiteX68" fmla="*/ 9330 w 10000"/>
              <a:gd name="connsiteY68" fmla="*/ 4415 h 9679"/>
              <a:gd name="connsiteX69" fmla="*/ 9330 w 10000"/>
              <a:gd name="connsiteY69" fmla="*/ 4767 h 9679"/>
              <a:gd name="connsiteX70" fmla="*/ 9330 w 10000"/>
              <a:gd name="connsiteY70" fmla="*/ 5119 h 9679"/>
              <a:gd name="connsiteX71" fmla="*/ 9330 w 10000"/>
              <a:gd name="connsiteY71" fmla="*/ 5472 h 9679"/>
              <a:gd name="connsiteX72" fmla="*/ 9550 w 10000"/>
              <a:gd name="connsiteY72" fmla="*/ 6177 h 9679"/>
              <a:gd name="connsiteX73" fmla="*/ 9550 w 10000"/>
              <a:gd name="connsiteY73" fmla="*/ 6706 h 9679"/>
              <a:gd name="connsiteX74" fmla="*/ 9778 w 10000"/>
              <a:gd name="connsiteY74" fmla="*/ 7233 h 9679"/>
              <a:gd name="connsiteX75" fmla="*/ 10000 w 10000"/>
              <a:gd name="connsiteY75" fmla="*/ 7585 h 9679"/>
              <a:gd name="connsiteX76" fmla="*/ 10000 w 10000"/>
              <a:gd name="connsiteY76" fmla="*/ 7915 h 9679"/>
              <a:gd name="connsiteX77" fmla="*/ 10000 w 10000"/>
              <a:gd name="connsiteY77" fmla="*/ 8092 h 9679"/>
              <a:gd name="connsiteX78" fmla="*/ 10000 w 10000"/>
              <a:gd name="connsiteY78" fmla="*/ 8269 h 9679"/>
              <a:gd name="connsiteX79" fmla="*/ 9778 w 10000"/>
              <a:gd name="connsiteY79" fmla="*/ 8269 h 9679"/>
              <a:gd name="connsiteX80" fmla="*/ 9550 w 10000"/>
              <a:gd name="connsiteY80" fmla="*/ 8446 h 9679"/>
              <a:gd name="connsiteX81" fmla="*/ 9330 w 10000"/>
              <a:gd name="connsiteY81" fmla="*/ 8620 h 9679"/>
              <a:gd name="connsiteX82" fmla="*/ 9107 w 10000"/>
              <a:gd name="connsiteY82" fmla="*/ 8799 h 9679"/>
              <a:gd name="connsiteX83" fmla="*/ 8659 w 10000"/>
              <a:gd name="connsiteY83" fmla="*/ 8975 h 9679"/>
              <a:gd name="connsiteX84" fmla="*/ 7766 w 10000"/>
              <a:gd name="connsiteY84" fmla="*/ 9324 h 9679"/>
              <a:gd name="connsiteX85" fmla="*/ 6899 w 10000"/>
              <a:gd name="connsiteY85" fmla="*/ 9503 h 9679"/>
              <a:gd name="connsiteX86" fmla="*/ 6231 w 10000"/>
              <a:gd name="connsiteY86" fmla="*/ 9503 h 9679"/>
              <a:gd name="connsiteX87" fmla="*/ 5332 w 10000"/>
              <a:gd name="connsiteY87" fmla="*/ 9679 h 9679"/>
              <a:gd name="connsiteX88" fmla="*/ 5332 w 10000"/>
              <a:gd name="connsiteY88" fmla="*/ 9679 h 9679"/>
              <a:gd name="connsiteX0" fmla="*/ 5332 w 10000"/>
              <a:gd name="connsiteY0" fmla="*/ 9603 h 9603"/>
              <a:gd name="connsiteX1" fmla="*/ 4665 w 10000"/>
              <a:gd name="connsiteY1" fmla="*/ 9603 h 9603"/>
              <a:gd name="connsiteX2" fmla="*/ 3991 w 10000"/>
              <a:gd name="connsiteY2" fmla="*/ 9603 h 9603"/>
              <a:gd name="connsiteX3" fmla="*/ 3323 w 10000"/>
              <a:gd name="connsiteY3" fmla="*/ 9421 h 9603"/>
              <a:gd name="connsiteX4" fmla="*/ 2654 w 10000"/>
              <a:gd name="connsiteY4" fmla="*/ 9236 h 9603"/>
              <a:gd name="connsiteX5" fmla="*/ 2007 w 10000"/>
              <a:gd name="connsiteY5" fmla="*/ 9056 h 9603"/>
              <a:gd name="connsiteX6" fmla="*/ 1564 w 10000"/>
              <a:gd name="connsiteY6" fmla="*/ 8694 h 9603"/>
              <a:gd name="connsiteX7" fmla="*/ 1118 w 10000"/>
              <a:gd name="connsiteY7" fmla="*/ 8509 h 9603"/>
              <a:gd name="connsiteX8" fmla="*/ 894 w 10000"/>
              <a:gd name="connsiteY8" fmla="*/ 7963 h 9603"/>
              <a:gd name="connsiteX9" fmla="*/ 445 w 10000"/>
              <a:gd name="connsiteY9" fmla="*/ 7601 h 9603"/>
              <a:gd name="connsiteX10" fmla="*/ 220 w 10000"/>
              <a:gd name="connsiteY10" fmla="*/ 7076 h 9603"/>
              <a:gd name="connsiteX11" fmla="*/ 220 w 10000"/>
              <a:gd name="connsiteY11" fmla="*/ 6531 h 9603"/>
              <a:gd name="connsiteX12" fmla="*/ 0 w 10000"/>
              <a:gd name="connsiteY12" fmla="*/ 5985 h 9603"/>
              <a:gd name="connsiteX13" fmla="*/ 0 w 10000"/>
              <a:gd name="connsiteY13" fmla="*/ 5440 h 9603"/>
              <a:gd name="connsiteX14" fmla="*/ 0 w 10000"/>
              <a:gd name="connsiteY14" fmla="*/ 4892 h 9603"/>
              <a:gd name="connsiteX15" fmla="*/ 220 w 10000"/>
              <a:gd name="connsiteY15" fmla="*/ 3982 h 9603"/>
              <a:gd name="connsiteX16" fmla="*/ 220 w 10000"/>
              <a:gd name="connsiteY16" fmla="*/ 3801 h 9603"/>
              <a:gd name="connsiteX17" fmla="*/ 220 w 10000"/>
              <a:gd name="connsiteY17" fmla="*/ 3437 h 9603"/>
              <a:gd name="connsiteX18" fmla="*/ 445 w 10000"/>
              <a:gd name="connsiteY18" fmla="*/ 3094 h 9603"/>
              <a:gd name="connsiteX19" fmla="*/ 445 w 10000"/>
              <a:gd name="connsiteY19" fmla="*/ 2728 h 9603"/>
              <a:gd name="connsiteX20" fmla="*/ 445 w 10000"/>
              <a:gd name="connsiteY20" fmla="*/ 2366 h 9603"/>
              <a:gd name="connsiteX21" fmla="*/ 671 w 10000"/>
              <a:gd name="connsiteY21" fmla="*/ 1817 h 9603"/>
              <a:gd name="connsiteX22" fmla="*/ 671 w 10000"/>
              <a:gd name="connsiteY22" fmla="*/ 1273 h 9603"/>
              <a:gd name="connsiteX23" fmla="*/ 894 w 10000"/>
              <a:gd name="connsiteY23" fmla="*/ 728 h 9603"/>
              <a:gd name="connsiteX24" fmla="*/ 894 w 10000"/>
              <a:gd name="connsiteY24" fmla="*/ 181 h 9603"/>
              <a:gd name="connsiteX25" fmla="*/ 2230 w 10000"/>
              <a:gd name="connsiteY25" fmla="*/ 0 h 9603"/>
              <a:gd name="connsiteX26" fmla="*/ 2007 w 10000"/>
              <a:gd name="connsiteY26" fmla="*/ 545 h 9603"/>
              <a:gd name="connsiteX27" fmla="*/ 1786 w 10000"/>
              <a:gd name="connsiteY27" fmla="*/ 1273 h 9603"/>
              <a:gd name="connsiteX28" fmla="*/ 1564 w 10000"/>
              <a:gd name="connsiteY28" fmla="*/ 2003 h 9603"/>
              <a:gd name="connsiteX29" fmla="*/ 1339 w 10000"/>
              <a:gd name="connsiteY29" fmla="*/ 2728 h 9603"/>
              <a:gd name="connsiteX30" fmla="*/ 1339 w 10000"/>
              <a:gd name="connsiteY30" fmla="*/ 3437 h 9603"/>
              <a:gd name="connsiteX31" fmla="*/ 1339 w 10000"/>
              <a:gd name="connsiteY31" fmla="*/ 3982 h 9603"/>
              <a:gd name="connsiteX32" fmla="*/ 1118 w 10000"/>
              <a:gd name="connsiteY32" fmla="*/ 4710 h 9603"/>
              <a:gd name="connsiteX33" fmla="*/ 1118 w 10000"/>
              <a:gd name="connsiteY33" fmla="*/ 5256 h 9603"/>
              <a:gd name="connsiteX34" fmla="*/ 1118 w 10000"/>
              <a:gd name="connsiteY34" fmla="*/ 5621 h 9603"/>
              <a:gd name="connsiteX35" fmla="*/ 1118 w 10000"/>
              <a:gd name="connsiteY35" fmla="*/ 6168 h 9603"/>
              <a:gd name="connsiteX36" fmla="*/ 1339 w 10000"/>
              <a:gd name="connsiteY36" fmla="*/ 6531 h 9603"/>
              <a:gd name="connsiteX37" fmla="*/ 1339 w 10000"/>
              <a:gd name="connsiteY37" fmla="*/ 6713 h 9603"/>
              <a:gd name="connsiteX38" fmla="*/ 1564 w 10000"/>
              <a:gd name="connsiteY38" fmla="*/ 7076 h 9603"/>
              <a:gd name="connsiteX39" fmla="*/ 1786 w 10000"/>
              <a:gd name="connsiteY39" fmla="*/ 7258 h 9603"/>
              <a:gd name="connsiteX40" fmla="*/ 2007 w 10000"/>
              <a:gd name="connsiteY40" fmla="*/ 7440 h 9603"/>
              <a:gd name="connsiteX41" fmla="*/ 2874 w 10000"/>
              <a:gd name="connsiteY41" fmla="*/ 7780 h 9603"/>
              <a:gd name="connsiteX42" fmla="*/ 3323 w 10000"/>
              <a:gd name="connsiteY42" fmla="*/ 7963 h 9603"/>
              <a:gd name="connsiteX43" fmla="*/ 3767 w 10000"/>
              <a:gd name="connsiteY43" fmla="*/ 7963 h 9603"/>
              <a:gd name="connsiteX44" fmla="*/ 4220 w 10000"/>
              <a:gd name="connsiteY44" fmla="*/ 8146 h 9603"/>
              <a:gd name="connsiteX45" fmla="*/ 4887 w 10000"/>
              <a:gd name="connsiteY45" fmla="*/ 8146 h 9603"/>
              <a:gd name="connsiteX46" fmla="*/ 5332 w 10000"/>
              <a:gd name="connsiteY46" fmla="*/ 7963 h 9603"/>
              <a:gd name="connsiteX47" fmla="*/ 6005 w 10000"/>
              <a:gd name="connsiteY47" fmla="*/ 7963 h 9603"/>
              <a:gd name="connsiteX48" fmla="*/ 6675 w 10000"/>
              <a:gd name="connsiteY48" fmla="*/ 7780 h 9603"/>
              <a:gd name="connsiteX49" fmla="*/ 7122 w 10000"/>
              <a:gd name="connsiteY49" fmla="*/ 7780 h 9603"/>
              <a:gd name="connsiteX50" fmla="*/ 7567 w 10000"/>
              <a:gd name="connsiteY50" fmla="*/ 7440 h 9603"/>
              <a:gd name="connsiteX51" fmla="*/ 7766 w 10000"/>
              <a:gd name="connsiteY51" fmla="*/ 7258 h 9603"/>
              <a:gd name="connsiteX52" fmla="*/ 7986 w 10000"/>
              <a:gd name="connsiteY52" fmla="*/ 6894 h 9603"/>
              <a:gd name="connsiteX53" fmla="*/ 8210 w 10000"/>
              <a:gd name="connsiteY53" fmla="*/ 6531 h 9603"/>
              <a:gd name="connsiteX54" fmla="*/ 8436 w 10000"/>
              <a:gd name="connsiteY54" fmla="*/ 5803 h 9603"/>
              <a:gd name="connsiteX55" fmla="*/ 8436 w 10000"/>
              <a:gd name="connsiteY55" fmla="*/ 5075 h 9603"/>
              <a:gd name="connsiteX56" fmla="*/ 8659 w 10000"/>
              <a:gd name="connsiteY56" fmla="*/ 4710 h 9603"/>
              <a:gd name="connsiteX57" fmla="*/ 8659 w 10000"/>
              <a:gd name="connsiteY57" fmla="*/ 4346 h 9603"/>
              <a:gd name="connsiteX58" fmla="*/ 8659 w 10000"/>
              <a:gd name="connsiteY58" fmla="*/ 4164 h 9603"/>
              <a:gd name="connsiteX59" fmla="*/ 8883 w 10000"/>
              <a:gd name="connsiteY59" fmla="*/ 3982 h 9603"/>
              <a:gd name="connsiteX60" fmla="*/ 8883 w 10000"/>
              <a:gd name="connsiteY60" fmla="*/ 3801 h 9603"/>
              <a:gd name="connsiteX61" fmla="*/ 8883 w 10000"/>
              <a:gd name="connsiteY61" fmla="*/ 3617 h 9603"/>
              <a:gd name="connsiteX62" fmla="*/ 8883 w 10000"/>
              <a:gd name="connsiteY62" fmla="*/ 3617 h 9603"/>
              <a:gd name="connsiteX63" fmla="*/ 9107 w 10000"/>
              <a:gd name="connsiteY63" fmla="*/ 3617 h 9603"/>
              <a:gd name="connsiteX64" fmla="*/ 9107 w 10000"/>
              <a:gd name="connsiteY64" fmla="*/ 3617 h 9603"/>
              <a:gd name="connsiteX65" fmla="*/ 9107 w 10000"/>
              <a:gd name="connsiteY65" fmla="*/ 3801 h 9603"/>
              <a:gd name="connsiteX66" fmla="*/ 9330 w 10000"/>
              <a:gd name="connsiteY66" fmla="*/ 3982 h 9603"/>
              <a:gd name="connsiteX67" fmla="*/ 9330 w 10000"/>
              <a:gd name="connsiteY67" fmla="*/ 4164 h 9603"/>
              <a:gd name="connsiteX68" fmla="*/ 9330 w 10000"/>
              <a:gd name="connsiteY68" fmla="*/ 4528 h 9603"/>
              <a:gd name="connsiteX69" fmla="*/ 9330 w 10000"/>
              <a:gd name="connsiteY69" fmla="*/ 4892 h 9603"/>
              <a:gd name="connsiteX70" fmla="*/ 9330 w 10000"/>
              <a:gd name="connsiteY70" fmla="*/ 5256 h 9603"/>
              <a:gd name="connsiteX71" fmla="*/ 9550 w 10000"/>
              <a:gd name="connsiteY71" fmla="*/ 5985 h 9603"/>
              <a:gd name="connsiteX72" fmla="*/ 9550 w 10000"/>
              <a:gd name="connsiteY72" fmla="*/ 6531 h 9603"/>
              <a:gd name="connsiteX73" fmla="*/ 9778 w 10000"/>
              <a:gd name="connsiteY73" fmla="*/ 7076 h 9603"/>
              <a:gd name="connsiteX74" fmla="*/ 10000 w 10000"/>
              <a:gd name="connsiteY74" fmla="*/ 7440 h 9603"/>
              <a:gd name="connsiteX75" fmla="*/ 10000 w 10000"/>
              <a:gd name="connsiteY75" fmla="*/ 7780 h 9603"/>
              <a:gd name="connsiteX76" fmla="*/ 10000 w 10000"/>
              <a:gd name="connsiteY76" fmla="*/ 7963 h 9603"/>
              <a:gd name="connsiteX77" fmla="*/ 10000 w 10000"/>
              <a:gd name="connsiteY77" fmla="*/ 8146 h 9603"/>
              <a:gd name="connsiteX78" fmla="*/ 9778 w 10000"/>
              <a:gd name="connsiteY78" fmla="*/ 8146 h 9603"/>
              <a:gd name="connsiteX79" fmla="*/ 9550 w 10000"/>
              <a:gd name="connsiteY79" fmla="*/ 8329 h 9603"/>
              <a:gd name="connsiteX80" fmla="*/ 9330 w 10000"/>
              <a:gd name="connsiteY80" fmla="*/ 8509 h 9603"/>
              <a:gd name="connsiteX81" fmla="*/ 9107 w 10000"/>
              <a:gd name="connsiteY81" fmla="*/ 8694 h 9603"/>
              <a:gd name="connsiteX82" fmla="*/ 8659 w 10000"/>
              <a:gd name="connsiteY82" fmla="*/ 8876 h 9603"/>
              <a:gd name="connsiteX83" fmla="*/ 7766 w 10000"/>
              <a:gd name="connsiteY83" fmla="*/ 9236 h 9603"/>
              <a:gd name="connsiteX84" fmla="*/ 6899 w 10000"/>
              <a:gd name="connsiteY84" fmla="*/ 9421 h 9603"/>
              <a:gd name="connsiteX85" fmla="*/ 6231 w 10000"/>
              <a:gd name="connsiteY85" fmla="*/ 9421 h 9603"/>
              <a:gd name="connsiteX86" fmla="*/ 5332 w 10000"/>
              <a:gd name="connsiteY86" fmla="*/ 9603 h 9603"/>
              <a:gd name="connsiteX87" fmla="*/ 5332 w 10000"/>
              <a:gd name="connsiteY87" fmla="*/ 9603 h 9603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10 h 10000"/>
              <a:gd name="connsiteX4" fmla="*/ 2654 w 10000"/>
              <a:gd name="connsiteY4" fmla="*/ 9618 h 10000"/>
              <a:gd name="connsiteX5" fmla="*/ 2007 w 10000"/>
              <a:gd name="connsiteY5" fmla="*/ 9430 h 10000"/>
              <a:gd name="connsiteX6" fmla="*/ 1564 w 10000"/>
              <a:gd name="connsiteY6" fmla="*/ 9053 h 10000"/>
              <a:gd name="connsiteX7" fmla="*/ 1118 w 10000"/>
              <a:gd name="connsiteY7" fmla="*/ 8861 h 10000"/>
              <a:gd name="connsiteX8" fmla="*/ 894 w 10000"/>
              <a:gd name="connsiteY8" fmla="*/ 8292 h 10000"/>
              <a:gd name="connsiteX9" fmla="*/ 445 w 10000"/>
              <a:gd name="connsiteY9" fmla="*/ 7915 h 10000"/>
              <a:gd name="connsiteX10" fmla="*/ 220 w 10000"/>
              <a:gd name="connsiteY10" fmla="*/ 7369 h 10000"/>
              <a:gd name="connsiteX11" fmla="*/ 220 w 10000"/>
              <a:gd name="connsiteY11" fmla="*/ 6801 h 10000"/>
              <a:gd name="connsiteX12" fmla="*/ 0 w 10000"/>
              <a:gd name="connsiteY12" fmla="*/ 6232 h 10000"/>
              <a:gd name="connsiteX13" fmla="*/ 0 w 10000"/>
              <a:gd name="connsiteY13" fmla="*/ 5665 h 10000"/>
              <a:gd name="connsiteX14" fmla="*/ 0 w 10000"/>
              <a:gd name="connsiteY14" fmla="*/ 5094 h 10000"/>
              <a:gd name="connsiteX15" fmla="*/ 220 w 10000"/>
              <a:gd name="connsiteY15" fmla="*/ 4147 h 10000"/>
              <a:gd name="connsiteX16" fmla="*/ 220 w 10000"/>
              <a:gd name="connsiteY16" fmla="*/ 3958 h 10000"/>
              <a:gd name="connsiteX17" fmla="*/ 220 w 10000"/>
              <a:gd name="connsiteY17" fmla="*/ 3579 h 10000"/>
              <a:gd name="connsiteX18" fmla="*/ 445 w 10000"/>
              <a:gd name="connsiteY18" fmla="*/ 3222 h 10000"/>
              <a:gd name="connsiteX19" fmla="*/ 445 w 10000"/>
              <a:gd name="connsiteY19" fmla="*/ 2841 h 10000"/>
              <a:gd name="connsiteX20" fmla="*/ 445 w 10000"/>
              <a:gd name="connsiteY20" fmla="*/ 2464 h 10000"/>
              <a:gd name="connsiteX21" fmla="*/ 671 w 10000"/>
              <a:gd name="connsiteY21" fmla="*/ 1892 h 10000"/>
              <a:gd name="connsiteX22" fmla="*/ 671 w 10000"/>
              <a:gd name="connsiteY22" fmla="*/ 1326 h 10000"/>
              <a:gd name="connsiteX23" fmla="*/ 894 w 10000"/>
              <a:gd name="connsiteY23" fmla="*/ 758 h 10000"/>
              <a:gd name="connsiteX24" fmla="*/ 2230 w 10000"/>
              <a:gd name="connsiteY24" fmla="*/ 0 h 10000"/>
              <a:gd name="connsiteX25" fmla="*/ 2007 w 10000"/>
              <a:gd name="connsiteY25" fmla="*/ 568 h 10000"/>
              <a:gd name="connsiteX26" fmla="*/ 1786 w 10000"/>
              <a:gd name="connsiteY26" fmla="*/ 1326 h 10000"/>
              <a:gd name="connsiteX27" fmla="*/ 1564 w 10000"/>
              <a:gd name="connsiteY27" fmla="*/ 2086 h 10000"/>
              <a:gd name="connsiteX28" fmla="*/ 1339 w 10000"/>
              <a:gd name="connsiteY28" fmla="*/ 2841 h 10000"/>
              <a:gd name="connsiteX29" fmla="*/ 1339 w 10000"/>
              <a:gd name="connsiteY29" fmla="*/ 3579 h 10000"/>
              <a:gd name="connsiteX30" fmla="*/ 1339 w 10000"/>
              <a:gd name="connsiteY30" fmla="*/ 4147 h 10000"/>
              <a:gd name="connsiteX31" fmla="*/ 1118 w 10000"/>
              <a:gd name="connsiteY31" fmla="*/ 4905 h 10000"/>
              <a:gd name="connsiteX32" fmla="*/ 1118 w 10000"/>
              <a:gd name="connsiteY32" fmla="*/ 5473 h 10000"/>
              <a:gd name="connsiteX33" fmla="*/ 1118 w 10000"/>
              <a:gd name="connsiteY33" fmla="*/ 5853 h 10000"/>
              <a:gd name="connsiteX34" fmla="*/ 1118 w 10000"/>
              <a:gd name="connsiteY34" fmla="*/ 6423 h 10000"/>
              <a:gd name="connsiteX35" fmla="*/ 1339 w 10000"/>
              <a:gd name="connsiteY35" fmla="*/ 6801 h 10000"/>
              <a:gd name="connsiteX36" fmla="*/ 1339 w 10000"/>
              <a:gd name="connsiteY36" fmla="*/ 6991 h 10000"/>
              <a:gd name="connsiteX37" fmla="*/ 1564 w 10000"/>
              <a:gd name="connsiteY37" fmla="*/ 7369 h 10000"/>
              <a:gd name="connsiteX38" fmla="*/ 1786 w 10000"/>
              <a:gd name="connsiteY38" fmla="*/ 7558 h 10000"/>
              <a:gd name="connsiteX39" fmla="*/ 2007 w 10000"/>
              <a:gd name="connsiteY39" fmla="*/ 7748 h 10000"/>
              <a:gd name="connsiteX40" fmla="*/ 2874 w 10000"/>
              <a:gd name="connsiteY40" fmla="*/ 8102 h 10000"/>
              <a:gd name="connsiteX41" fmla="*/ 3323 w 10000"/>
              <a:gd name="connsiteY41" fmla="*/ 8292 h 10000"/>
              <a:gd name="connsiteX42" fmla="*/ 3767 w 10000"/>
              <a:gd name="connsiteY42" fmla="*/ 8292 h 10000"/>
              <a:gd name="connsiteX43" fmla="*/ 4220 w 10000"/>
              <a:gd name="connsiteY43" fmla="*/ 8483 h 10000"/>
              <a:gd name="connsiteX44" fmla="*/ 4887 w 10000"/>
              <a:gd name="connsiteY44" fmla="*/ 8483 h 10000"/>
              <a:gd name="connsiteX45" fmla="*/ 5332 w 10000"/>
              <a:gd name="connsiteY45" fmla="*/ 8292 h 10000"/>
              <a:gd name="connsiteX46" fmla="*/ 6005 w 10000"/>
              <a:gd name="connsiteY46" fmla="*/ 8292 h 10000"/>
              <a:gd name="connsiteX47" fmla="*/ 6675 w 10000"/>
              <a:gd name="connsiteY47" fmla="*/ 8102 h 10000"/>
              <a:gd name="connsiteX48" fmla="*/ 7122 w 10000"/>
              <a:gd name="connsiteY48" fmla="*/ 8102 h 10000"/>
              <a:gd name="connsiteX49" fmla="*/ 7567 w 10000"/>
              <a:gd name="connsiteY49" fmla="*/ 7748 h 10000"/>
              <a:gd name="connsiteX50" fmla="*/ 7766 w 10000"/>
              <a:gd name="connsiteY50" fmla="*/ 7558 h 10000"/>
              <a:gd name="connsiteX51" fmla="*/ 7986 w 10000"/>
              <a:gd name="connsiteY51" fmla="*/ 7179 h 10000"/>
              <a:gd name="connsiteX52" fmla="*/ 8210 w 10000"/>
              <a:gd name="connsiteY52" fmla="*/ 6801 h 10000"/>
              <a:gd name="connsiteX53" fmla="*/ 8436 w 10000"/>
              <a:gd name="connsiteY53" fmla="*/ 6043 h 10000"/>
              <a:gd name="connsiteX54" fmla="*/ 8436 w 10000"/>
              <a:gd name="connsiteY54" fmla="*/ 5285 h 10000"/>
              <a:gd name="connsiteX55" fmla="*/ 8659 w 10000"/>
              <a:gd name="connsiteY55" fmla="*/ 4905 h 10000"/>
              <a:gd name="connsiteX56" fmla="*/ 8659 w 10000"/>
              <a:gd name="connsiteY56" fmla="*/ 4526 h 10000"/>
              <a:gd name="connsiteX57" fmla="*/ 8659 w 10000"/>
              <a:gd name="connsiteY57" fmla="*/ 4336 h 10000"/>
              <a:gd name="connsiteX58" fmla="*/ 8883 w 10000"/>
              <a:gd name="connsiteY58" fmla="*/ 4147 h 10000"/>
              <a:gd name="connsiteX59" fmla="*/ 8883 w 10000"/>
              <a:gd name="connsiteY59" fmla="*/ 3958 h 10000"/>
              <a:gd name="connsiteX60" fmla="*/ 8883 w 10000"/>
              <a:gd name="connsiteY60" fmla="*/ 3767 h 10000"/>
              <a:gd name="connsiteX61" fmla="*/ 8883 w 10000"/>
              <a:gd name="connsiteY61" fmla="*/ 3767 h 10000"/>
              <a:gd name="connsiteX62" fmla="*/ 9107 w 10000"/>
              <a:gd name="connsiteY62" fmla="*/ 3767 h 10000"/>
              <a:gd name="connsiteX63" fmla="*/ 9107 w 10000"/>
              <a:gd name="connsiteY63" fmla="*/ 3767 h 10000"/>
              <a:gd name="connsiteX64" fmla="*/ 9107 w 10000"/>
              <a:gd name="connsiteY64" fmla="*/ 3958 h 10000"/>
              <a:gd name="connsiteX65" fmla="*/ 9330 w 10000"/>
              <a:gd name="connsiteY65" fmla="*/ 4147 h 10000"/>
              <a:gd name="connsiteX66" fmla="*/ 9330 w 10000"/>
              <a:gd name="connsiteY66" fmla="*/ 4336 h 10000"/>
              <a:gd name="connsiteX67" fmla="*/ 9330 w 10000"/>
              <a:gd name="connsiteY67" fmla="*/ 4715 h 10000"/>
              <a:gd name="connsiteX68" fmla="*/ 9330 w 10000"/>
              <a:gd name="connsiteY68" fmla="*/ 5094 h 10000"/>
              <a:gd name="connsiteX69" fmla="*/ 9330 w 10000"/>
              <a:gd name="connsiteY69" fmla="*/ 5473 h 10000"/>
              <a:gd name="connsiteX70" fmla="*/ 9550 w 10000"/>
              <a:gd name="connsiteY70" fmla="*/ 6232 h 10000"/>
              <a:gd name="connsiteX71" fmla="*/ 9550 w 10000"/>
              <a:gd name="connsiteY71" fmla="*/ 6801 h 10000"/>
              <a:gd name="connsiteX72" fmla="*/ 9778 w 10000"/>
              <a:gd name="connsiteY72" fmla="*/ 7369 h 10000"/>
              <a:gd name="connsiteX73" fmla="*/ 10000 w 10000"/>
              <a:gd name="connsiteY73" fmla="*/ 7748 h 10000"/>
              <a:gd name="connsiteX74" fmla="*/ 10000 w 10000"/>
              <a:gd name="connsiteY74" fmla="*/ 8102 h 10000"/>
              <a:gd name="connsiteX75" fmla="*/ 10000 w 10000"/>
              <a:gd name="connsiteY75" fmla="*/ 8292 h 10000"/>
              <a:gd name="connsiteX76" fmla="*/ 10000 w 10000"/>
              <a:gd name="connsiteY76" fmla="*/ 8483 h 10000"/>
              <a:gd name="connsiteX77" fmla="*/ 9778 w 10000"/>
              <a:gd name="connsiteY77" fmla="*/ 8483 h 10000"/>
              <a:gd name="connsiteX78" fmla="*/ 9550 w 10000"/>
              <a:gd name="connsiteY78" fmla="*/ 8673 h 10000"/>
              <a:gd name="connsiteX79" fmla="*/ 9330 w 10000"/>
              <a:gd name="connsiteY79" fmla="*/ 8861 h 10000"/>
              <a:gd name="connsiteX80" fmla="*/ 9107 w 10000"/>
              <a:gd name="connsiteY80" fmla="*/ 9053 h 10000"/>
              <a:gd name="connsiteX81" fmla="*/ 8659 w 10000"/>
              <a:gd name="connsiteY81" fmla="*/ 9243 h 10000"/>
              <a:gd name="connsiteX82" fmla="*/ 7766 w 10000"/>
              <a:gd name="connsiteY82" fmla="*/ 9618 h 10000"/>
              <a:gd name="connsiteX83" fmla="*/ 6899 w 10000"/>
              <a:gd name="connsiteY83" fmla="*/ 9810 h 10000"/>
              <a:gd name="connsiteX84" fmla="*/ 6231 w 10000"/>
              <a:gd name="connsiteY84" fmla="*/ 9810 h 10000"/>
              <a:gd name="connsiteX85" fmla="*/ 5332 w 10000"/>
              <a:gd name="connsiteY85" fmla="*/ 10000 h 10000"/>
              <a:gd name="connsiteX86" fmla="*/ 5332 w 10000"/>
              <a:gd name="connsiteY86" fmla="*/ 10000 h 10000"/>
              <a:gd name="connsiteX0" fmla="*/ 5332 w 10000"/>
              <a:gd name="connsiteY0" fmla="*/ 9432 h 9432"/>
              <a:gd name="connsiteX1" fmla="*/ 4665 w 10000"/>
              <a:gd name="connsiteY1" fmla="*/ 9432 h 9432"/>
              <a:gd name="connsiteX2" fmla="*/ 3991 w 10000"/>
              <a:gd name="connsiteY2" fmla="*/ 9432 h 9432"/>
              <a:gd name="connsiteX3" fmla="*/ 3323 w 10000"/>
              <a:gd name="connsiteY3" fmla="*/ 9242 h 9432"/>
              <a:gd name="connsiteX4" fmla="*/ 2654 w 10000"/>
              <a:gd name="connsiteY4" fmla="*/ 9050 h 9432"/>
              <a:gd name="connsiteX5" fmla="*/ 2007 w 10000"/>
              <a:gd name="connsiteY5" fmla="*/ 8862 h 9432"/>
              <a:gd name="connsiteX6" fmla="*/ 1564 w 10000"/>
              <a:gd name="connsiteY6" fmla="*/ 8485 h 9432"/>
              <a:gd name="connsiteX7" fmla="*/ 1118 w 10000"/>
              <a:gd name="connsiteY7" fmla="*/ 8293 h 9432"/>
              <a:gd name="connsiteX8" fmla="*/ 894 w 10000"/>
              <a:gd name="connsiteY8" fmla="*/ 7724 h 9432"/>
              <a:gd name="connsiteX9" fmla="*/ 445 w 10000"/>
              <a:gd name="connsiteY9" fmla="*/ 7347 h 9432"/>
              <a:gd name="connsiteX10" fmla="*/ 220 w 10000"/>
              <a:gd name="connsiteY10" fmla="*/ 6801 h 9432"/>
              <a:gd name="connsiteX11" fmla="*/ 220 w 10000"/>
              <a:gd name="connsiteY11" fmla="*/ 6233 h 9432"/>
              <a:gd name="connsiteX12" fmla="*/ 0 w 10000"/>
              <a:gd name="connsiteY12" fmla="*/ 5664 h 9432"/>
              <a:gd name="connsiteX13" fmla="*/ 0 w 10000"/>
              <a:gd name="connsiteY13" fmla="*/ 5097 h 9432"/>
              <a:gd name="connsiteX14" fmla="*/ 0 w 10000"/>
              <a:gd name="connsiteY14" fmla="*/ 4526 h 9432"/>
              <a:gd name="connsiteX15" fmla="*/ 220 w 10000"/>
              <a:gd name="connsiteY15" fmla="*/ 3579 h 9432"/>
              <a:gd name="connsiteX16" fmla="*/ 220 w 10000"/>
              <a:gd name="connsiteY16" fmla="*/ 3390 h 9432"/>
              <a:gd name="connsiteX17" fmla="*/ 220 w 10000"/>
              <a:gd name="connsiteY17" fmla="*/ 3011 h 9432"/>
              <a:gd name="connsiteX18" fmla="*/ 445 w 10000"/>
              <a:gd name="connsiteY18" fmla="*/ 2654 h 9432"/>
              <a:gd name="connsiteX19" fmla="*/ 445 w 10000"/>
              <a:gd name="connsiteY19" fmla="*/ 2273 h 9432"/>
              <a:gd name="connsiteX20" fmla="*/ 445 w 10000"/>
              <a:gd name="connsiteY20" fmla="*/ 1896 h 9432"/>
              <a:gd name="connsiteX21" fmla="*/ 671 w 10000"/>
              <a:gd name="connsiteY21" fmla="*/ 1324 h 9432"/>
              <a:gd name="connsiteX22" fmla="*/ 671 w 10000"/>
              <a:gd name="connsiteY22" fmla="*/ 758 h 9432"/>
              <a:gd name="connsiteX23" fmla="*/ 894 w 10000"/>
              <a:gd name="connsiteY23" fmla="*/ 190 h 9432"/>
              <a:gd name="connsiteX24" fmla="*/ 2007 w 10000"/>
              <a:gd name="connsiteY24" fmla="*/ 0 h 9432"/>
              <a:gd name="connsiteX25" fmla="*/ 1786 w 10000"/>
              <a:gd name="connsiteY25" fmla="*/ 758 h 9432"/>
              <a:gd name="connsiteX26" fmla="*/ 1564 w 10000"/>
              <a:gd name="connsiteY26" fmla="*/ 1518 h 9432"/>
              <a:gd name="connsiteX27" fmla="*/ 1339 w 10000"/>
              <a:gd name="connsiteY27" fmla="*/ 2273 h 9432"/>
              <a:gd name="connsiteX28" fmla="*/ 1339 w 10000"/>
              <a:gd name="connsiteY28" fmla="*/ 3011 h 9432"/>
              <a:gd name="connsiteX29" fmla="*/ 1339 w 10000"/>
              <a:gd name="connsiteY29" fmla="*/ 3579 h 9432"/>
              <a:gd name="connsiteX30" fmla="*/ 1118 w 10000"/>
              <a:gd name="connsiteY30" fmla="*/ 4337 h 9432"/>
              <a:gd name="connsiteX31" fmla="*/ 1118 w 10000"/>
              <a:gd name="connsiteY31" fmla="*/ 4905 h 9432"/>
              <a:gd name="connsiteX32" fmla="*/ 1118 w 10000"/>
              <a:gd name="connsiteY32" fmla="*/ 5285 h 9432"/>
              <a:gd name="connsiteX33" fmla="*/ 1118 w 10000"/>
              <a:gd name="connsiteY33" fmla="*/ 5855 h 9432"/>
              <a:gd name="connsiteX34" fmla="*/ 1339 w 10000"/>
              <a:gd name="connsiteY34" fmla="*/ 6233 h 9432"/>
              <a:gd name="connsiteX35" fmla="*/ 1339 w 10000"/>
              <a:gd name="connsiteY35" fmla="*/ 6423 h 9432"/>
              <a:gd name="connsiteX36" fmla="*/ 1564 w 10000"/>
              <a:gd name="connsiteY36" fmla="*/ 6801 h 9432"/>
              <a:gd name="connsiteX37" fmla="*/ 1786 w 10000"/>
              <a:gd name="connsiteY37" fmla="*/ 6990 h 9432"/>
              <a:gd name="connsiteX38" fmla="*/ 2007 w 10000"/>
              <a:gd name="connsiteY38" fmla="*/ 7180 h 9432"/>
              <a:gd name="connsiteX39" fmla="*/ 2874 w 10000"/>
              <a:gd name="connsiteY39" fmla="*/ 7534 h 9432"/>
              <a:gd name="connsiteX40" fmla="*/ 3323 w 10000"/>
              <a:gd name="connsiteY40" fmla="*/ 7724 h 9432"/>
              <a:gd name="connsiteX41" fmla="*/ 3767 w 10000"/>
              <a:gd name="connsiteY41" fmla="*/ 7724 h 9432"/>
              <a:gd name="connsiteX42" fmla="*/ 4220 w 10000"/>
              <a:gd name="connsiteY42" fmla="*/ 7915 h 9432"/>
              <a:gd name="connsiteX43" fmla="*/ 4887 w 10000"/>
              <a:gd name="connsiteY43" fmla="*/ 7915 h 9432"/>
              <a:gd name="connsiteX44" fmla="*/ 5332 w 10000"/>
              <a:gd name="connsiteY44" fmla="*/ 7724 h 9432"/>
              <a:gd name="connsiteX45" fmla="*/ 6005 w 10000"/>
              <a:gd name="connsiteY45" fmla="*/ 7724 h 9432"/>
              <a:gd name="connsiteX46" fmla="*/ 6675 w 10000"/>
              <a:gd name="connsiteY46" fmla="*/ 7534 h 9432"/>
              <a:gd name="connsiteX47" fmla="*/ 7122 w 10000"/>
              <a:gd name="connsiteY47" fmla="*/ 7534 h 9432"/>
              <a:gd name="connsiteX48" fmla="*/ 7567 w 10000"/>
              <a:gd name="connsiteY48" fmla="*/ 7180 h 9432"/>
              <a:gd name="connsiteX49" fmla="*/ 7766 w 10000"/>
              <a:gd name="connsiteY49" fmla="*/ 6990 h 9432"/>
              <a:gd name="connsiteX50" fmla="*/ 7986 w 10000"/>
              <a:gd name="connsiteY50" fmla="*/ 6611 h 9432"/>
              <a:gd name="connsiteX51" fmla="*/ 8210 w 10000"/>
              <a:gd name="connsiteY51" fmla="*/ 6233 h 9432"/>
              <a:gd name="connsiteX52" fmla="*/ 8436 w 10000"/>
              <a:gd name="connsiteY52" fmla="*/ 5475 h 9432"/>
              <a:gd name="connsiteX53" fmla="*/ 8436 w 10000"/>
              <a:gd name="connsiteY53" fmla="*/ 4717 h 9432"/>
              <a:gd name="connsiteX54" fmla="*/ 8659 w 10000"/>
              <a:gd name="connsiteY54" fmla="*/ 4337 h 9432"/>
              <a:gd name="connsiteX55" fmla="*/ 8659 w 10000"/>
              <a:gd name="connsiteY55" fmla="*/ 3958 h 9432"/>
              <a:gd name="connsiteX56" fmla="*/ 8659 w 10000"/>
              <a:gd name="connsiteY56" fmla="*/ 3768 h 9432"/>
              <a:gd name="connsiteX57" fmla="*/ 8883 w 10000"/>
              <a:gd name="connsiteY57" fmla="*/ 3579 h 9432"/>
              <a:gd name="connsiteX58" fmla="*/ 8883 w 10000"/>
              <a:gd name="connsiteY58" fmla="*/ 3390 h 9432"/>
              <a:gd name="connsiteX59" fmla="*/ 8883 w 10000"/>
              <a:gd name="connsiteY59" fmla="*/ 3199 h 9432"/>
              <a:gd name="connsiteX60" fmla="*/ 8883 w 10000"/>
              <a:gd name="connsiteY60" fmla="*/ 3199 h 9432"/>
              <a:gd name="connsiteX61" fmla="*/ 9107 w 10000"/>
              <a:gd name="connsiteY61" fmla="*/ 3199 h 9432"/>
              <a:gd name="connsiteX62" fmla="*/ 9107 w 10000"/>
              <a:gd name="connsiteY62" fmla="*/ 3199 h 9432"/>
              <a:gd name="connsiteX63" fmla="*/ 9107 w 10000"/>
              <a:gd name="connsiteY63" fmla="*/ 3390 h 9432"/>
              <a:gd name="connsiteX64" fmla="*/ 9330 w 10000"/>
              <a:gd name="connsiteY64" fmla="*/ 3579 h 9432"/>
              <a:gd name="connsiteX65" fmla="*/ 9330 w 10000"/>
              <a:gd name="connsiteY65" fmla="*/ 3768 h 9432"/>
              <a:gd name="connsiteX66" fmla="*/ 9330 w 10000"/>
              <a:gd name="connsiteY66" fmla="*/ 4147 h 9432"/>
              <a:gd name="connsiteX67" fmla="*/ 9330 w 10000"/>
              <a:gd name="connsiteY67" fmla="*/ 4526 h 9432"/>
              <a:gd name="connsiteX68" fmla="*/ 9330 w 10000"/>
              <a:gd name="connsiteY68" fmla="*/ 4905 h 9432"/>
              <a:gd name="connsiteX69" fmla="*/ 9550 w 10000"/>
              <a:gd name="connsiteY69" fmla="*/ 5664 h 9432"/>
              <a:gd name="connsiteX70" fmla="*/ 9550 w 10000"/>
              <a:gd name="connsiteY70" fmla="*/ 6233 h 9432"/>
              <a:gd name="connsiteX71" fmla="*/ 9778 w 10000"/>
              <a:gd name="connsiteY71" fmla="*/ 6801 h 9432"/>
              <a:gd name="connsiteX72" fmla="*/ 10000 w 10000"/>
              <a:gd name="connsiteY72" fmla="*/ 7180 h 9432"/>
              <a:gd name="connsiteX73" fmla="*/ 10000 w 10000"/>
              <a:gd name="connsiteY73" fmla="*/ 7534 h 9432"/>
              <a:gd name="connsiteX74" fmla="*/ 10000 w 10000"/>
              <a:gd name="connsiteY74" fmla="*/ 7724 h 9432"/>
              <a:gd name="connsiteX75" fmla="*/ 10000 w 10000"/>
              <a:gd name="connsiteY75" fmla="*/ 7915 h 9432"/>
              <a:gd name="connsiteX76" fmla="*/ 9778 w 10000"/>
              <a:gd name="connsiteY76" fmla="*/ 7915 h 9432"/>
              <a:gd name="connsiteX77" fmla="*/ 9550 w 10000"/>
              <a:gd name="connsiteY77" fmla="*/ 8105 h 9432"/>
              <a:gd name="connsiteX78" fmla="*/ 9330 w 10000"/>
              <a:gd name="connsiteY78" fmla="*/ 8293 h 9432"/>
              <a:gd name="connsiteX79" fmla="*/ 9107 w 10000"/>
              <a:gd name="connsiteY79" fmla="*/ 8485 h 9432"/>
              <a:gd name="connsiteX80" fmla="*/ 8659 w 10000"/>
              <a:gd name="connsiteY80" fmla="*/ 8675 h 9432"/>
              <a:gd name="connsiteX81" fmla="*/ 7766 w 10000"/>
              <a:gd name="connsiteY81" fmla="*/ 9050 h 9432"/>
              <a:gd name="connsiteX82" fmla="*/ 6899 w 10000"/>
              <a:gd name="connsiteY82" fmla="*/ 9242 h 9432"/>
              <a:gd name="connsiteX83" fmla="*/ 6231 w 10000"/>
              <a:gd name="connsiteY83" fmla="*/ 9242 h 9432"/>
              <a:gd name="connsiteX84" fmla="*/ 5332 w 10000"/>
              <a:gd name="connsiteY84" fmla="*/ 9432 h 9432"/>
              <a:gd name="connsiteX85" fmla="*/ 5332 w 10000"/>
              <a:gd name="connsiteY85" fmla="*/ 9432 h 9432"/>
              <a:gd name="connsiteX0" fmla="*/ 5332 w 10000"/>
              <a:gd name="connsiteY0" fmla="*/ 9799 h 9799"/>
              <a:gd name="connsiteX1" fmla="*/ 4665 w 10000"/>
              <a:gd name="connsiteY1" fmla="*/ 9799 h 9799"/>
              <a:gd name="connsiteX2" fmla="*/ 3991 w 10000"/>
              <a:gd name="connsiteY2" fmla="*/ 9799 h 9799"/>
              <a:gd name="connsiteX3" fmla="*/ 3323 w 10000"/>
              <a:gd name="connsiteY3" fmla="*/ 9598 h 9799"/>
              <a:gd name="connsiteX4" fmla="*/ 2654 w 10000"/>
              <a:gd name="connsiteY4" fmla="*/ 9394 h 9799"/>
              <a:gd name="connsiteX5" fmla="*/ 2007 w 10000"/>
              <a:gd name="connsiteY5" fmla="*/ 9195 h 9799"/>
              <a:gd name="connsiteX6" fmla="*/ 1564 w 10000"/>
              <a:gd name="connsiteY6" fmla="*/ 8795 h 9799"/>
              <a:gd name="connsiteX7" fmla="*/ 1118 w 10000"/>
              <a:gd name="connsiteY7" fmla="*/ 8591 h 9799"/>
              <a:gd name="connsiteX8" fmla="*/ 894 w 10000"/>
              <a:gd name="connsiteY8" fmla="*/ 7988 h 9799"/>
              <a:gd name="connsiteX9" fmla="*/ 445 w 10000"/>
              <a:gd name="connsiteY9" fmla="*/ 7588 h 9799"/>
              <a:gd name="connsiteX10" fmla="*/ 220 w 10000"/>
              <a:gd name="connsiteY10" fmla="*/ 7010 h 9799"/>
              <a:gd name="connsiteX11" fmla="*/ 220 w 10000"/>
              <a:gd name="connsiteY11" fmla="*/ 6407 h 9799"/>
              <a:gd name="connsiteX12" fmla="*/ 0 w 10000"/>
              <a:gd name="connsiteY12" fmla="*/ 5804 h 9799"/>
              <a:gd name="connsiteX13" fmla="*/ 0 w 10000"/>
              <a:gd name="connsiteY13" fmla="*/ 5203 h 9799"/>
              <a:gd name="connsiteX14" fmla="*/ 0 w 10000"/>
              <a:gd name="connsiteY14" fmla="*/ 4598 h 9799"/>
              <a:gd name="connsiteX15" fmla="*/ 220 w 10000"/>
              <a:gd name="connsiteY15" fmla="*/ 3594 h 9799"/>
              <a:gd name="connsiteX16" fmla="*/ 220 w 10000"/>
              <a:gd name="connsiteY16" fmla="*/ 3393 h 9799"/>
              <a:gd name="connsiteX17" fmla="*/ 220 w 10000"/>
              <a:gd name="connsiteY17" fmla="*/ 2991 h 9799"/>
              <a:gd name="connsiteX18" fmla="*/ 445 w 10000"/>
              <a:gd name="connsiteY18" fmla="*/ 2613 h 9799"/>
              <a:gd name="connsiteX19" fmla="*/ 445 w 10000"/>
              <a:gd name="connsiteY19" fmla="*/ 2209 h 9799"/>
              <a:gd name="connsiteX20" fmla="*/ 445 w 10000"/>
              <a:gd name="connsiteY20" fmla="*/ 1809 h 9799"/>
              <a:gd name="connsiteX21" fmla="*/ 671 w 10000"/>
              <a:gd name="connsiteY21" fmla="*/ 1203 h 9799"/>
              <a:gd name="connsiteX22" fmla="*/ 671 w 10000"/>
              <a:gd name="connsiteY22" fmla="*/ 603 h 9799"/>
              <a:gd name="connsiteX23" fmla="*/ 894 w 10000"/>
              <a:gd name="connsiteY23" fmla="*/ 0 h 9799"/>
              <a:gd name="connsiteX24" fmla="*/ 1786 w 10000"/>
              <a:gd name="connsiteY24" fmla="*/ 603 h 9799"/>
              <a:gd name="connsiteX25" fmla="*/ 1564 w 10000"/>
              <a:gd name="connsiteY25" fmla="*/ 1408 h 9799"/>
              <a:gd name="connsiteX26" fmla="*/ 1339 w 10000"/>
              <a:gd name="connsiteY26" fmla="*/ 2209 h 9799"/>
              <a:gd name="connsiteX27" fmla="*/ 1339 w 10000"/>
              <a:gd name="connsiteY27" fmla="*/ 2991 h 9799"/>
              <a:gd name="connsiteX28" fmla="*/ 1339 w 10000"/>
              <a:gd name="connsiteY28" fmla="*/ 3594 h 9799"/>
              <a:gd name="connsiteX29" fmla="*/ 1118 w 10000"/>
              <a:gd name="connsiteY29" fmla="*/ 4397 h 9799"/>
              <a:gd name="connsiteX30" fmla="*/ 1118 w 10000"/>
              <a:gd name="connsiteY30" fmla="*/ 4999 h 9799"/>
              <a:gd name="connsiteX31" fmla="*/ 1118 w 10000"/>
              <a:gd name="connsiteY31" fmla="*/ 5402 h 9799"/>
              <a:gd name="connsiteX32" fmla="*/ 1118 w 10000"/>
              <a:gd name="connsiteY32" fmla="*/ 6007 h 9799"/>
              <a:gd name="connsiteX33" fmla="*/ 1339 w 10000"/>
              <a:gd name="connsiteY33" fmla="*/ 6407 h 9799"/>
              <a:gd name="connsiteX34" fmla="*/ 1339 w 10000"/>
              <a:gd name="connsiteY34" fmla="*/ 6609 h 9799"/>
              <a:gd name="connsiteX35" fmla="*/ 1564 w 10000"/>
              <a:gd name="connsiteY35" fmla="*/ 7010 h 9799"/>
              <a:gd name="connsiteX36" fmla="*/ 1786 w 10000"/>
              <a:gd name="connsiteY36" fmla="*/ 7210 h 9799"/>
              <a:gd name="connsiteX37" fmla="*/ 2007 w 10000"/>
              <a:gd name="connsiteY37" fmla="*/ 7411 h 9799"/>
              <a:gd name="connsiteX38" fmla="*/ 2874 w 10000"/>
              <a:gd name="connsiteY38" fmla="*/ 7787 h 9799"/>
              <a:gd name="connsiteX39" fmla="*/ 3323 w 10000"/>
              <a:gd name="connsiteY39" fmla="*/ 7988 h 9799"/>
              <a:gd name="connsiteX40" fmla="*/ 3767 w 10000"/>
              <a:gd name="connsiteY40" fmla="*/ 7988 h 9799"/>
              <a:gd name="connsiteX41" fmla="*/ 4220 w 10000"/>
              <a:gd name="connsiteY41" fmla="*/ 8191 h 9799"/>
              <a:gd name="connsiteX42" fmla="*/ 4887 w 10000"/>
              <a:gd name="connsiteY42" fmla="*/ 8191 h 9799"/>
              <a:gd name="connsiteX43" fmla="*/ 5332 w 10000"/>
              <a:gd name="connsiteY43" fmla="*/ 7988 h 9799"/>
              <a:gd name="connsiteX44" fmla="*/ 6005 w 10000"/>
              <a:gd name="connsiteY44" fmla="*/ 7988 h 9799"/>
              <a:gd name="connsiteX45" fmla="*/ 6675 w 10000"/>
              <a:gd name="connsiteY45" fmla="*/ 7787 h 9799"/>
              <a:gd name="connsiteX46" fmla="*/ 7122 w 10000"/>
              <a:gd name="connsiteY46" fmla="*/ 7787 h 9799"/>
              <a:gd name="connsiteX47" fmla="*/ 7567 w 10000"/>
              <a:gd name="connsiteY47" fmla="*/ 7411 h 9799"/>
              <a:gd name="connsiteX48" fmla="*/ 7766 w 10000"/>
              <a:gd name="connsiteY48" fmla="*/ 7210 h 9799"/>
              <a:gd name="connsiteX49" fmla="*/ 7986 w 10000"/>
              <a:gd name="connsiteY49" fmla="*/ 6808 h 9799"/>
              <a:gd name="connsiteX50" fmla="*/ 8210 w 10000"/>
              <a:gd name="connsiteY50" fmla="*/ 6407 h 9799"/>
              <a:gd name="connsiteX51" fmla="*/ 8436 w 10000"/>
              <a:gd name="connsiteY51" fmla="*/ 5604 h 9799"/>
              <a:gd name="connsiteX52" fmla="*/ 8436 w 10000"/>
              <a:gd name="connsiteY52" fmla="*/ 4800 h 9799"/>
              <a:gd name="connsiteX53" fmla="*/ 8659 w 10000"/>
              <a:gd name="connsiteY53" fmla="*/ 4397 h 9799"/>
              <a:gd name="connsiteX54" fmla="*/ 8659 w 10000"/>
              <a:gd name="connsiteY54" fmla="*/ 3995 h 9799"/>
              <a:gd name="connsiteX55" fmla="*/ 8659 w 10000"/>
              <a:gd name="connsiteY55" fmla="*/ 3794 h 9799"/>
              <a:gd name="connsiteX56" fmla="*/ 8883 w 10000"/>
              <a:gd name="connsiteY56" fmla="*/ 3594 h 9799"/>
              <a:gd name="connsiteX57" fmla="*/ 8883 w 10000"/>
              <a:gd name="connsiteY57" fmla="*/ 3393 h 9799"/>
              <a:gd name="connsiteX58" fmla="*/ 8883 w 10000"/>
              <a:gd name="connsiteY58" fmla="*/ 3191 h 9799"/>
              <a:gd name="connsiteX59" fmla="*/ 8883 w 10000"/>
              <a:gd name="connsiteY59" fmla="*/ 3191 h 9799"/>
              <a:gd name="connsiteX60" fmla="*/ 9107 w 10000"/>
              <a:gd name="connsiteY60" fmla="*/ 3191 h 9799"/>
              <a:gd name="connsiteX61" fmla="*/ 9107 w 10000"/>
              <a:gd name="connsiteY61" fmla="*/ 3191 h 9799"/>
              <a:gd name="connsiteX62" fmla="*/ 9107 w 10000"/>
              <a:gd name="connsiteY62" fmla="*/ 3393 h 9799"/>
              <a:gd name="connsiteX63" fmla="*/ 9330 w 10000"/>
              <a:gd name="connsiteY63" fmla="*/ 3594 h 9799"/>
              <a:gd name="connsiteX64" fmla="*/ 9330 w 10000"/>
              <a:gd name="connsiteY64" fmla="*/ 3794 h 9799"/>
              <a:gd name="connsiteX65" fmla="*/ 9330 w 10000"/>
              <a:gd name="connsiteY65" fmla="*/ 4196 h 9799"/>
              <a:gd name="connsiteX66" fmla="*/ 9330 w 10000"/>
              <a:gd name="connsiteY66" fmla="*/ 4598 h 9799"/>
              <a:gd name="connsiteX67" fmla="*/ 9330 w 10000"/>
              <a:gd name="connsiteY67" fmla="*/ 4999 h 9799"/>
              <a:gd name="connsiteX68" fmla="*/ 9550 w 10000"/>
              <a:gd name="connsiteY68" fmla="*/ 5804 h 9799"/>
              <a:gd name="connsiteX69" fmla="*/ 9550 w 10000"/>
              <a:gd name="connsiteY69" fmla="*/ 6407 h 9799"/>
              <a:gd name="connsiteX70" fmla="*/ 9778 w 10000"/>
              <a:gd name="connsiteY70" fmla="*/ 7010 h 9799"/>
              <a:gd name="connsiteX71" fmla="*/ 10000 w 10000"/>
              <a:gd name="connsiteY71" fmla="*/ 7411 h 9799"/>
              <a:gd name="connsiteX72" fmla="*/ 10000 w 10000"/>
              <a:gd name="connsiteY72" fmla="*/ 7787 h 9799"/>
              <a:gd name="connsiteX73" fmla="*/ 10000 w 10000"/>
              <a:gd name="connsiteY73" fmla="*/ 7988 h 9799"/>
              <a:gd name="connsiteX74" fmla="*/ 10000 w 10000"/>
              <a:gd name="connsiteY74" fmla="*/ 8191 h 9799"/>
              <a:gd name="connsiteX75" fmla="*/ 9778 w 10000"/>
              <a:gd name="connsiteY75" fmla="*/ 8191 h 9799"/>
              <a:gd name="connsiteX76" fmla="*/ 9550 w 10000"/>
              <a:gd name="connsiteY76" fmla="*/ 8392 h 9799"/>
              <a:gd name="connsiteX77" fmla="*/ 9330 w 10000"/>
              <a:gd name="connsiteY77" fmla="*/ 8591 h 9799"/>
              <a:gd name="connsiteX78" fmla="*/ 9107 w 10000"/>
              <a:gd name="connsiteY78" fmla="*/ 8795 h 9799"/>
              <a:gd name="connsiteX79" fmla="*/ 8659 w 10000"/>
              <a:gd name="connsiteY79" fmla="*/ 8996 h 9799"/>
              <a:gd name="connsiteX80" fmla="*/ 7766 w 10000"/>
              <a:gd name="connsiteY80" fmla="*/ 9394 h 9799"/>
              <a:gd name="connsiteX81" fmla="*/ 6899 w 10000"/>
              <a:gd name="connsiteY81" fmla="*/ 9598 h 9799"/>
              <a:gd name="connsiteX82" fmla="*/ 6231 w 10000"/>
              <a:gd name="connsiteY82" fmla="*/ 9598 h 9799"/>
              <a:gd name="connsiteX83" fmla="*/ 5332 w 10000"/>
              <a:gd name="connsiteY83" fmla="*/ 9799 h 9799"/>
              <a:gd name="connsiteX84" fmla="*/ 5332 w 10000"/>
              <a:gd name="connsiteY84" fmla="*/ 9799 h 9799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95 h 10000"/>
              <a:gd name="connsiteX4" fmla="*/ 2654 w 10000"/>
              <a:gd name="connsiteY4" fmla="*/ 9587 h 10000"/>
              <a:gd name="connsiteX5" fmla="*/ 2007 w 10000"/>
              <a:gd name="connsiteY5" fmla="*/ 9384 h 10000"/>
              <a:gd name="connsiteX6" fmla="*/ 1564 w 10000"/>
              <a:gd name="connsiteY6" fmla="*/ 8975 h 10000"/>
              <a:gd name="connsiteX7" fmla="*/ 1118 w 10000"/>
              <a:gd name="connsiteY7" fmla="*/ 8767 h 10000"/>
              <a:gd name="connsiteX8" fmla="*/ 894 w 10000"/>
              <a:gd name="connsiteY8" fmla="*/ 8152 h 10000"/>
              <a:gd name="connsiteX9" fmla="*/ 445 w 10000"/>
              <a:gd name="connsiteY9" fmla="*/ 7744 h 10000"/>
              <a:gd name="connsiteX10" fmla="*/ 220 w 10000"/>
              <a:gd name="connsiteY10" fmla="*/ 7154 h 10000"/>
              <a:gd name="connsiteX11" fmla="*/ 220 w 10000"/>
              <a:gd name="connsiteY11" fmla="*/ 6538 h 10000"/>
              <a:gd name="connsiteX12" fmla="*/ 0 w 10000"/>
              <a:gd name="connsiteY12" fmla="*/ 5923 h 10000"/>
              <a:gd name="connsiteX13" fmla="*/ 0 w 10000"/>
              <a:gd name="connsiteY13" fmla="*/ 5310 h 10000"/>
              <a:gd name="connsiteX14" fmla="*/ 0 w 10000"/>
              <a:gd name="connsiteY14" fmla="*/ 4692 h 10000"/>
              <a:gd name="connsiteX15" fmla="*/ 220 w 10000"/>
              <a:gd name="connsiteY15" fmla="*/ 3668 h 10000"/>
              <a:gd name="connsiteX16" fmla="*/ 220 w 10000"/>
              <a:gd name="connsiteY16" fmla="*/ 3463 h 10000"/>
              <a:gd name="connsiteX17" fmla="*/ 220 w 10000"/>
              <a:gd name="connsiteY17" fmla="*/ 3052 h 10000"/>
              <a:gd name="connsiteX18" fmla="*/ 445 w 10000"/>
              <a:gd name="connsiteY18" fmla="*/ 2667 h 10000"/>
              <a:gd name="connsiteX19" fmla="*/ 445 w 10000"/>
              <a:gd name="connsiteY19" fmla="*/ 2254 h 10000"/>
              <a:gd name="connsiteX20" fmla="*/ 445 w 10000"/>
              <a:gd name="connsiteY20" fmla="*/ 1846 h 10000"/>
              <a:gd name="connsiteX21" fmla="*/ 671 w 10000"/>
              <a:gd name="connsiteY21" fmla="*/ 1228 h 10000"/>
              <a:gd name="connsiteX22" fmla="*/ 671 w 10000"/>
              <a:gd name="connsiteY22" fmla="*/ 615 h 10000"/>
              <a:gd name="connsiteX23" fmla="*/ 894 w 10000"/>
              <a:gd name="connsiteY23" fmla="*/ 0 h 10000"/>
              <a:gd name="connsiteX24" fmla="*/ 1564 w 10000"/>
              <a:gd name="connsiteY24" fmla="*/ 1437 h 10000"/>
              <a:gd name="connsiteX25" fmla="*/ 1339 w 10000"/>
              <a:gd name="connsiteY25" fmla="*/ 2254 h 10000"/>
              <a:gd name="connsiteX26" fmla="*/ 1339 w 10000"/>
              <a:gd name="connsiteY26" fmla="*/ 3052 h 10000"/>
              <a:gd name="connsiteX27" fmla="*/ 1339 w 10000"/>
              <a:gd name="connsiteY27" fmla="*/ 3668 h 10000"/>
              <a:gd name="connsiteX28" fmla="*/ 1118 w 10000"/>
              <a:gd name="connsiteY28" fmla="*/ 4487 h 10000"/>
              <a:gd name="connsiteX29" fmla="*/ 1118 w 10000"/>
              <a:gd name="connsiteY29" fmla="*/ 5102 h 10000"/>
              <a:gd name="connsiteX30" fmla="*/ 1118 w 10000"/>
              <a:gd name="connsiteY30" fmla="*/ 5513 h 10000"/>
              <a:gd name="connsiteX31" fmla="*/ 1118 w 10000"/>
              <a:gd name="connsiteY31" fmla="*/ 6130 h 10000"/>
              <a:gd name="connsiteX32" fmla="*/ 1339 w 10000"/>
              <a:gd name="connsiteY32" fmla="*/ 6538 h 10000"/>
              <a:gd name="connsiteX33" fmla="*/ 1339 w 10000"/>
              <a:gd name="connsiteY33" fmla="*/ 6745 h 10000"/>
              <a:gd name="connsiteX34" fmla="*/ 1564 w 10000"/>
              <a:gd name="connsiteY34" fmla="*/ 7154 h 10000"/>
              <a:gd name="connsiteX35" fmla="*/ 1786 w 10000"/>
              <a:gd name="connsiteY35" fmla="*/ 7358 h 10000"/>
              <a:gd name="connsiteX36" fmla="*/ 2007 w 10000"/>
              <a:gd name="connsiteY36" fmla="*/ 7563 h 10000"/>
              <a:gd name="connsiteX37" fmla="*/ 2874 w 10000"/>
              <a:gd name="connsiteY37" fmla="*/ 7947 h 10000"/>
              <a:gd name="connsiteX38" fmla="*/ 3323 w 10000"/>
              <a:gd name="connsiteY38" fmla="*/ 8152 h 10000"/>
              <a:gd name="connsiteX39" fmla="*/ 3767 w 10000"/>
              <a:gd name="connsiteY39" fmla="*/ 8152 h 10000"/>
              <a:gd name="connsiteX40" fmla="*/ 4220 w 10000"/>
              <a:gd name="connsiteY40" fmla="*/ 8359 h 10000"/>
              <a:gd name="connsiteX41" fmla="*/ 4887 w 10000"/>
              <a:gd name="connsiteY41" fmla="*/ 8359 h 10000"/>
              <a:gd name="connsiteX42" fmla="*/ 5332 w 10000"/>
              <a:gd name="connsiteY42" fmla="*/ 8152 h 10000"/>
              <a:gd name="connsiteX43" fmla="*/ 6005 w 10000"/>
              <a:gd name="connsiteY43" fmla="*/ 8152 h 10000"/>
              <a:gd name="connsiteX44" fmla="*/ 6675 w 10000"/>
              <a:gd name="connsiteY44" fmla="*/ 7947 h 10000"/>
              <a:gd name="connsiteX45" fmla="*/ 7122 w 10000"/>
              <a:gd name="connsiteY45" fmla="*/ 7947 h 10000"/>
              <a:gd name="connsiteX46" fmla="*/ 7567 w 10000"/>
              <a:gd name="connsiteY46" fmla="*/ 7563 h 10000"/>
              <a:gd name="connsiteX47" fmla="*/ 7766 w 10000"/>
              <a:gd name="connsiteY47" fmla="*/ 7358 h 10000"/>
              <a:gd name="connsiteX48" fmla="*/ 7986 w 10000"/>
              <a:gd name="connsiteY48" fmla="*/ 6948 h 10000"/>
              <a:gd name="connsiteX49" fmla="*/ 8210 w 10000"/>
              <a:gd name="connsiteY49" fmla="*/ 6538 h 10000"/>
              <a:gd name="connsiteX50" fmla="*/ 8436 w 10000"/>
              <a:gd name="connsiteY50" fmla="*/ 5719 h 10000"/>
              <a:gd name="connsiteX51" fmla="*/ 8436 w 10000"/>
              <a:gd name="connsiteY51" fmla="*/ 4898 h 10000"/>
              <a:gd name="connsiteX52" fmla="*/ 8659 w 10000"/>
              <a:gd name="connsiteY52" fmla="*/ 4487 h 10000"/>
              <a:gd name="connsiteX53" fmla="*/ 8659 w 10000"/>
              <a:gd name="connsiteY53" fmla="*/ 4077 h 10000"/>
              <a:gd name="connsiteX54" fmla="*/ 8659 w 10000"/>
              <a:gd name="connsiteY54" fmla="*/ 3872 h 10000"/>
              <a:gd name="connsiteX55" fmla="*/ 8883 w 10000"/>
              <a:gd name="connsiteY55" fmla="*/ 3668 h 10000"/>
              <a:gd name="connsiteX56" fmla="*/ 8883 w 10000"/>
              <a:gd name="connsiteY56" fmla="*/ 3463 h 10000"/>
              <a:gd name="connsiteX57" fmla="*/ 8883 w 10000"/>
              <a:gd name="connsiteY57" fmla="*/ 3256 h 10000"/>
              <a:gd name="connsiteX58" fmla="*/ 8883 w 10000"/>
              <a:gd name="connsiteY58" fmla="*/ 3256 h 10000"/>
              <a:gd name="connsiteX59" fmla="*/ 9107 w 10000"/>
              <a:gd name="connsiteY59" fmla="*/ 3256 h 10000"/>
              <a:gd name="connsiteX60" fmla="*/ 9107 w 10000"/>
              <a:gd name="connsiteY60" fmla="*/ 3256 h 10000"/>
              <a:gd name="connsiteX61" fmla="*/ 9107 w 10000"/>
              <a:gd name="connsiteY61" fmla="*/ 3463 h 10000"/>
              <a:gd name="connsiteX62" fmla="*/ 9330 w 10000"/>
              <a:gd name="connsiteY62" fmla="*/ 3668 h 10000"/>
              <a:gd name="connsiteX63" fmla="*/ 9330 w 10000"/>
              <a:gd name="connsiteY63" fmla="*/ 3872 h 10000"/>
              <a:gd name="connsiteX64" fmla="*/ 9330 w 10000"/>
              <a:gd name="connsiteY64" fmla="*/ 4282 h 10000"/>
              <a:gd name="connsiteX65" fmla="*/ 9330 w 10000"/>
              <a:gd name="connsiteY65" fmla="*/ 4692 h 10000"/>
              <a:gd name="connsiteX66" fmla="*/ 9330 w 10000"/>
              <a:gd name="connsiteY66" fmla="*/ 5102 h 10000"/>
              <a:gd name="connsiteX67" fmla="*/ 9550 w 10000"/>
              <a:gd name="connsiteY67" fmla="*/ 5923 h 10000"/>
              <a:gd name="connsiteX68" fmla="*/ 9550 w 10000"/>
              <a:gd name="connsiteY68" fmla="*/ 6538 h 10000"/>
              <a:gd name="connsiteX69" fmla="*/ 9778 w 10000"/>
              <a:gd name="connsiteY69" fmla="*/ 7154 h 10000"/>
              <a:gd name="connsiteX70" fmla="*/ 10000 w 10000"/>
              <a:gd name="connsiteY70" fmla="*/ 7563 h 10000"/>
              <a:gd name="connsiteX71" fmla="*/ 10000 w 10000"/>
              <a:gd name="connsiteY71" fmla="*/ 7947 h 10000"/>
              <a:gd name="connsiteX72" fmla="*/ 10000 w 10000"/>
              <a:gd name="connsiteY72" fmla="*/ 8152 h 10000"/>
              <a:gd name="connsiteX73" fmla="*/ 10000 w 10000"/>
              <a:gd name="connsiteY73" fmla="*/ 8359 h 10000"/>
              <a:gd name="connsiteX74" fmla="*/ 9778 w 10000"/>
              <a:gd name="connsiteY74" fmla="*/ 8359 h 10000"/>
              <a:gd name="connsiteX75" fmla="*/ 9550 w 10000"/>
              <a:gd name="connsiteY75" fmla="*/ 8564 h 10000"/>
              <a:gd name="connsiteX76" fmla="*/ 9330 w 10000"/>
              <a:gd name="connsiteY76" fmla="*/ 8767 h 10000"/>
              <a:gd name="connsiteX77" fmla="*/ 9107 w 10000"/>
              <a:gd name="connsiteY77" fmla="*/ 8975 h 10000"/>
              <a:gd name="connsiteX78" fmla="*/ 8659 w 10000"/>
              <a:gd name="connsiteY78" fmla="*/ 9181 h 10000"/>
              <a:gd name="connsiteX79" fmla="*/ 7766 w 10000"/>
              <a:gd name="connsiteY79" fmla="*/ 9587 h 10000"/>
              <a:gd name="connsiteX80" fmla="*/ 6899 w 10000"/>
              <a:gd name="connsiteY80" fmla="*/ 9795 h 10000"/>
              <a:gd name="connsiteX81" fmla="*/ 6231 w 10000"/>
              <a:gd name="connsiteY81" fmla="*/ 9795 h 10000"/>
              <a:gd name="connsiteX82" fmla="*/ 5332 w 10000"/>
              <a:gd name="connsiteY82" fmla="*/ 10000 h 10000"/>
              <a:gd name="connsiteX83" fmla="*/ 5332 w 10000"/>
              <a:gd name="connsiteY83" fmla="*/ 10000 h 10000"/>
              <a:gd name="connsiteX0" fmla="*/ 5332 w 10000"/>
              <a:gd name="connsiteY0" fmla="*/ 9385 h 9385"/>
              <a:gd name="connsiteX1" fmla="*/ 4665 w 10000"/>
              <a:gd name="connsiteY1" fmla="*/ 9385 h 9385"/>
              <a:gd name="connsiteX2" fmla="*/ 3991 w 10000"/>
              <a:gd name="connsiteY2" fmla="*/ 9385 h 9385"/>
              <a:gd name="connsiteX3" fmla="*/ 3323 w 10000"/>
              <a:gd name="connsiteY3" fmla="*/ 9180 h 9385"/>
              <a:gd name="connsiteX4" fmla="*/ 2654 w 10000"/>
              <a:gd name="connsiteY4" fmla="*/ 8972 h 9385"/>
              <a:gd name="connsiteX5" fmla="*/ 2007 w 10000"/>
              <a:gd name="connsiteY5" fmla="*/ 8769 h 9385"/>
              <a:gd name="connsiteX6" fmla="*/ 1564 w 10000"/>
              <a:gd name="connsiteY6" fmla="*/ 8360 h 9385"/>
              <a:gd name="connsiteX7" fmla="*/ 1118 w 10000"/>
              <a:gd name="connsiteY7" fmla="*/ 8152 h 9385"/>
              <a:gd name="connsiteX8" fmla="*/ 894 w 10000"/>
              <a:gd name="connsiteY8" fmla="*/ 7537 h 9385"/>
              <a:gd name="connsiteX9" fmla="*/ 445 w 10000"/>
              <a:gd name="connsiteY9" fmla="*/ 7129 h 9385"/>
              <a:gd name="connsiteX10" fmla="*/ 220 w 10000"/>
              <a:gd name="connsiteY10" fmla="*/ 6539 h 9385"/>
              <a:gd name="connsiteX11" fmla="*/ 220 w 10000"/>
              <a:gd name="connsiteY11" fmla="*/ 5923 h 9385"/>
              <a:gd name="connsiteX12" fmla="*/ 0 w 10000"/>
              <a:gd name="connsiteY12" fmla="*/ 5308 h 9385"/>
              <a:gd name="connsiteX13" fmla="*/ 0 w 10000"/>
              <a:gd name="connsiteY13" fmla="*/ 4695 h 9385"/>
              <a:gd name="connsiteX14" fmla="*/ 0 w 10000"/>
              <a:gd name="connsiteY14" fmla="*/ 4077 h 9385"/>
              <a:gd name="connsiteX15" fmla="*/ 220 w 10000"/>
              <a:gd name="connsiteY15" fmla="*/ 3053 h 9385"/>
              <a:gd name="connsiteX16" fmla="*/ 220 w 10000"/>
              <a:gd name="connsiteY16" fmla="*/ 2848 h 9385"/>
              <a:gd name="connsiteX17" fmla="*/ 220 w 10000"/>
              <a:gd name="connsiteY17" fmla="*/ 2437 h 9385"/>
              <a:gd name="connsiteX18" fmla="*/ 445 w 10000"/>
              <a:gd name="connsiteY18" fmla="*/ 2052 h 9385"/>
              <a:gd name="connsiteX19" fmla="*/ 445 w 10000"/>
              <a:gd name="connsiteY19" fmla="*/ 1639 h 9385"/>
              <a:gd name="connsiteX20" fmla="*/ 445 w 10000"/>
              <a:gd name="connsiteY20" fmla="*/ 1231 h 9385"/>
              <a:gd name="connsiteX21" fmla="*/ 671 w 10000"/>
              <a:gd name="connsiteY21" fmla="*/ 613 h 9385"/>
              <a:gd name="connsiteX22" fmla="*/ 671 w 10000"/>
              <a:gd name="connsiteY22" fmla="*/ 0 h 9385"/>
              <a:gd name="connsiteX23" fmla="*/ 1564 w 10000"/>
              <a:gd name="connsiteY23" fmla="*/ 822 h 9385"/>
              <a:gd name="connsiteX24" fmla="*/ 1339 w 10000"/>
              <a:gd name="connsiteY24" fmla="*/ 1639 h 9385"/>
              <a:gd name="connsiteX25" fmla="*/ 1339 w 10000"/>
              <a:gd name="connsiteY25" fmla="*/ 2437 h 9385"/>
              <a:gd name="connsiteX26" fmla="*/ 1339 w 10000"/>
              <a:gd name="connsiteY26" fmla="*/ 3053 h 9385"/>
              <a:gd name="connsiteX27" fmla="*/ 1118 w 10000"/>
              <a:gd name="connsiteY27" fmla="*/ 3872 h 9385"/>
              <a:gd name="connsiteX28" fmla="*/ 1118 w 10000"/>
              <a:gd name="connsiteY28" fmla="*/ 4487 h 9385"/>
              <a:gd name="connsiteX29" fmla="*/ 1118 w 10000"/>
              <a:gd name="connsiteY29" fmla="*/ 4898 h 9385"/>
              <a:gd name="connsiteX30" fmla="*/ 1118 w 10000"/>
              <a:gd name="connsiteY30" fmla="*/ 5515 h 9385"/>
              <a:gd name="connsiteX31" fmla="*/ 1339 w 10000"/>
              <a:gd name="connsiteY31" fmla="*/ 5923 h 9385"/>
              <a:gd name="connsiteX32" fmla="*/ 1339 w 10000"/>
              <a:gd name="connsiteY32" fmla="*/ 6130 h 9385"/>
              <a:gd name="connsiteX33" fmla="*/ 1564 w 10000"/>
              <a:gd name="connsiteY33" fmla="*/ 6539 h 9385"/>
              <a:gd name="connsiteX34" fmla="*/ 1786 w 10000"/>
              <a:gd name="connsiteY34" fmla="*/ 6743 h 9385"/>
              <a:gd name="connsiteX35" fmla="*/ 2007 w 10000"/>
              <a:gd name="connsiteY35" fmla="*/ 6948 h 9385"/>
              <a:gd name="connsiteX36" fmla="*/ 2874 w 10000"/>
              <a:gd name="connsiteY36" fmla="*/ 7332 h 9385"/>
              <a:gd name="connsiteX37" fmla="*/ 3323 w 10000"/>
              <a:gd name="connsiteY37" fmla="*/ 7537 h 9385"/>
              <a:gd name="connsiteX38" fmla="*/ 3767 w 10000"/>
              <a:gd name="connsiteY38" fmla="*/ 7537 h 9385"/>
              <a:gd name="connsiteX39" fmla="*/ 4220 w 10000"/>
              <a:gd name="connsiteY39" fmla="*/ 7744 h 9385"/>
              <a:gd name="connsiteX40" fmla="*/ 4887 w 10000"/>
              <a:gd name="connsiteY40" fmla="*/ 7744 h 9385"/>
              <a:gd name="connsiteX41" fmla="*/ 5332 w 10000"/>
              <a:gd name="connsiteY41" fmla="*/ 7537 h 9385"/>
              <a:gd name="connsiteX42" fmla="*/ 6005 w 10000"/>
              <a:gd name="connsiteY42" fmla="*/ 7537 h 9385"/>
              <a:gd name="connsiteX43" fmla="*/ 6675 w 10000"/>
              <a:gd name="connsiteY43" fmla="*/ 7332 h 9385"/>
              <a:gd name="connsiteX44" fmla="*/ 7122 w 10000"/>
              <a:gd name="connsiteY44" fmla="*/ 7332 h 9385"/>
              <a:gd name="connsiteX45" fmla="*/ 7567 w 10000"/>
              <a:gd name="connsiteY45" fmla="*/ 6948 h 9385"/>
              <a:gd name="connsiteX46" fmla="*/ 7766 w 10000"/>
              <a:gd name="connsiteY46" fmla="*/ 6743 h 9385"/>
              <a:gd name="connsiteX47" fmla="*/ 7986 w 10000"/>
              <a:gd name="connsiteY47" fmla="*/ 6333 h 9385"/>
              <a:gd name="connsiteX48" fmla="*/ 8210 w 10000"/>
              <a:gd name="connsiteY48" fmla="*/ 5923 h 9385"/>
              <a:gd name="connsiteX49" fmla="*/ 8436 w 10000"/>
              <a:gd name="connsiteY49" fmla="*/ 5104 h 9385"/>
              <a:gd name="connsiteX50" fmla="*/ 8436 w 10000"/>
              <a:gd name="connsiteY50" fmla="*/ 4283 h 9385"/>
              <a:gd name="connsiteX51" fmla="*/ 8659 w 10000"/>
              <a:gd name="connsiteY51" fmla="*/ 3872 h 9385"/>
              <a:gd name="connsiteX52" fmla="*/ 8659 w 10000"/>
              <a:gd name="connsiteY52" fmla="*/ 3462 h 9385"/>
              <a:gd name="connsiteX53" fmla="*/ 8659 w 10000"/>
              <a:gd name="connsiteY53" fmla="*/ 3257 h 9385"/>
              <a:gd name="connsiteX54" fmla="*/ 8883 w 10000"/>
              <a:gd name="connsiteY54" fmla="*/ 3053 h 9385"/>
              <a:gd name="connsiteX55" fmla="*/ 8883 w 10000"/>
              <a:gd name="connsiteY55" fmla="*/ 2848 h 9385"/>
              <a:gd name="connsiteX56" fmla="*/ 8883 w 10000"/>
              <a:gd name="connsiteY56" fmla="*/ 2641 h 9385"/>
              <a:gd name="connsiteX57" fmla="*/ 8883 w 10000"/>
              <a:gd name="connsiteY57" fmla="*/ 2641 h 9385"/>
              <a:gd name="connsiteX58" fmla="*/ 9107 w 10000"/>
              <a:gd name="connsiteY58" fmla="*/ 2641 h 9385"/>
              <a:gd name="connsiteX59" fmla="*/ 9107 w 10000"/>
              <a:gd name="connsiteY59" fmla="*/ 2641 h 9385"/>
              <a:gd name="connsiteX60" fmla="*/ 9107 w 10000"/>
              <a:gd name="connsiteY60" fmla="*/ 2848 h 9385"/>
              <a:gd name="connsiteX61" fmla="*/ 9330 w 10000"/>
              <a:gd name="connsiteY61" fmla="*/ 3053 h 9385"/>
              <a:gd name="connsiteX62" fmla="*/ 9330 w 10000"/>
              <a:gd name="connsiteY62" fmla="*/ 3257 h 9385"/>
              <a:gd name="connsiteX63" fmla="*/ 9330 w 10000"/>
              <a:gd name="connsiteY63" fmla="*/ 3667 h 9385"/>
              <a:gd name="connsiteX64" fmla="*/ 9330 w 10000"/>
              <a:gd name="connsiteY64" fmla="*/ 4077 h 9385"/>
              <a:gd name="connsiteX65" fmla="*/ 9330 w 10000"/>
              <a:gd name="connsiteY65" fmla="*/ 4487 h 9385"/>
              <a:gd name="connsiteX66" fmla="*/ 9550 w 10000"/>
              <a:gd name="connsiteY66" fmla="*/ 5308 h 9385"/>
              <a:gd name="connsiteX67" fmla="*/ 9550 w 10000"/>
              <a:gd name="connsiteY67" fmla="*/ 5923 h 9385"/>
              <a:gd name="connsiteX68" fmla="*/ 9778 w 10000"/>
              <a:gd name="connsiteY68" fmla="*/ 6539 h 9385"/>
              <a:gd name="connsiteX69" fmla="*/ 10000 w 10000"/>
              <a:gd name="connsiteY69" fmla="*/ 6948 h 9385"/>
              <a:gd name="connsiteX70" fmla="*/ 10000 w 10000"/>
              <a:gd name="connsiteY70" fmla="*/ 7332 h 9385"/>
              <a:gd name="connsiteX71" fmla="*/ 10000 w 10000"/>
              <a:gd name="connsiteY71" fmla="*/ 7537 h 9385"/>
              <a:gd name="connsiteX72" fmla="*/ 10000 w 10000"/>
              <a:gd name="connsiteY72" fmla="*/ 7744 h 9385"/>
              <a:gd name="connsiteX73" fmla="*/ 9778 w 10000"/>
              <a:gd name="connsiteY73" fmla="*/ 7744 h 9385"/>
              <a:gd name="connsiteX74" fmla="*/ 9550 w 10000"/>
              <a:gd name="connsiteY74" fmla="*/ 7949 h 9385"/>
              <a:gd name="connsiteX75" fmla="*/ 9330 w 10000"/>
              <a:gd name="connsiteY75" fmla="*/ 8152 h 9385"/>
              <a:gd name="connsiteX76" fmla="*/ 9107 w 10000"/>
              <a:gd name="connsiteY76" fmla="*/ 8360 h 9385"/>
              <a:gd name="connsiteX77" fmla="*/ 8659 w 10000"/>
              <a:gd name="connsiteY77" fmla="*/ 8566 h 9385"/>
              <a:gd name="connsiteX78" fmla="*/ 7766 w 10000"/>
              <a:gd name="connsiteY78" fmla="*/ 8972 h 9385"/>
              <a:gd name="connsiteX79" fmla="*/ 6899 w 10000"/>
              <a:gd name="connsiteY79" fmla="*/ 9180 h 9385"/>
              <a:gd name="connsiteX80" fmla="*/ 6231 w 10000"/>
              <a:gd name="connsiteY80" fmla="*/ 9180 h 9385"/>
              <a:gd name="connsiteX81" fmla="*/ 5332 w 10000"/>
              <a:gd name="connsiteY81" fmla="*/ 9385 h 9385"/>
              <a:gd name="connsiteX82" fmla="*/ 5332 w 10000"/>
              <a:gd name="connsiteY82" fmla="*/ 9385 h 938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82 h 10000"/>
              <a:gd name="connsiteX4" fmla="*/ 2654 w 10000"/>
              <a:gd name="connsiteY4" fmla="*/ 9560 h 10000"/>
              <a:gd name="connsiteX5" fmla="*/ 2007 w 10000"/>
              <a:gd name="connsiteY5" fmla="*/ 9344 h 10000"/>
              <a:gd name="connsiteX6" fmla="*/ 1564 w 10000"/>
              <a:gd name="connsiteY6" fmla="*/ 8908 h 10000"/>
              <a:gd name="connsiteX7" fmla="*/ 1118 w 10000"/>
              <a:gd name="connsiteY7" fmla="*/ 8686 h 10000"/>
              <a:gd name="connsiteX8" fmla="*/ 894 w 10000"/>
              <a:gd name="connsiteY8" fmla="*/ 8031 h 10000"/>
              <a:gd name="connsiteX9" fmla="*/ 445 w 10000"/>
              <a:gd name="connsiteY9" fmla="*/ 7596 h 10000"/>
              <a:gd name="connsiteX10" fmla="*/ 220 w 10000"/>
              <a:gd name="connsiteY10" fmla="*/ 6968 h 10000"/>
              <a:gd name="connsiteX11" fmla="*/ 220 w 10000"/>
              <a:gd name="connsiteY11" fmla="*/ 6311 h 10000"/>
              <a:gd name="connsiteX12" fmla="*/ 0 w 10000"/>
              <a:gd name="connsiteY12" fmla="*/ 5656 h 10000"/>
              <a:gd name="connsiteX13" fmla="*/ 0 w 10000"/>
              <a:gd name="connsiteY13" fmla="*/ 5003 h 10000"/>
              <a:gd name="connsiteX14" fmla="*/ 0 w 10000"/>
              <a:gd name="connsiteY14" fmla="*/ 4344 h 10000"/>
              <a:gd name="connsiteX15" fmla="*/ 220 w 10000"/>
              <a:gd name="connsiteY15" fmla="*/ 3253 h 10000"/>
              <a:gd name="connsiteX16" fmla="*/ 220 w 10000"/>
              <a:gd name="connsiteY16" fmla="*/ 3035 h 10000"/>
              <a:gd name="connsiteX17" fmla="*/ 220 w 10000"/>
              <a:gd name="connsiteY17" fmla="*/ 2597 h 10000"/>
              <a:gd name="connsiteX18" fmla="*/ 445 w 10000"/>
              <a:gd name="connsiteY18" fmla="*/ 2186 h 10000"/>
              <a:gd name="connsiteX19" fmla="*/ 445 w 10000"/>
              <a:gd name="connsiteY19" fmla="*/ 1746 h 10000"/>
              <a:gd name="connsiteX20" fmla="*/ 445 w 10000"/>
              <a:gd name="connsiteY20" fmla="*/ 1312 h 10000"/>
              <a:gd name="connsiteX21" fmla="*/ 671 w 10000"/>
              <a:gd name="connsiteY21" fmla="*/ 0 h 10000"/>
              <a:gd name="connsiteX22" fmla="*/ 1564 w 10000"/>
              <a:gd name="connsiteY22" fmla="*/ 876 h 10000"/>
              <a:gd name="connsiteX23" fmla="*/ 1339 w 10000"/>
              <a:gd name="connsiteY23" fmla="*/ 1746 h 10000"/>
              <a:gd name="connsiteX24" fmla="*/ 1339 w 10000"/>
              <a:gd name="connsiteY24" fmla="*/ 2597 h 10000"/>
              <a:gd name="connsiteX25" fmla="*/ 1339 w 10000"/>
              <a:gd name="connsiteY25" fmla="*/ 3253 h 10000"/>
              <a:gd name="connsiteX26" fmla="*/ 1118 w 10000"/>
              <a:gd name="connsiteY26" fmla="*/ 4126 h 10000"/>
              <a:gd name="connsiteX27" fmla="*/ 1118 w 10000"/>
              <a:gd name="connsiteY27" fmla="*/ 4781 h 10000"/>
              <a:gd name="connsiteX28" fmla="*/ 1118 w 10000"/>
              <a:gd name="connsiteY28" fmla="*/ 5219 h 10000"/>
              <a:gd name="connsiteX29" fmla="*/ 1118 w 10000"/>
              <a:gd name="connsiteY29" fmla="*/ 5876 h 10000"/>
              <a:gd name="connsiteX30" fmla="*/ 1339 w 10000"/>
              <a:gd name="connsiteY30" fmla="*/ 6311 h 10000"/>
              <a:gd name="connsiteX31" fmla="*/ 1339 w 10000"/>
              <a:gd name="connsiteY31" fmla="*/ 6532 h 10000"/>
              <a:gd name="connsiteX32" fmla="*/ 1564 w 10000"/>
              <a:gd name="connsiteY32" fmla="*/ 6968 h 10000"/>
              <a:gd name="connsiteX33" fmla="*/ 1786 w 10000"/>
              <a:gd name="connsiteY33" fmla="*/ 7185 h 10000"/>
              <a:gd name="connsiteX34" fmla="*/ 2007 w 10000"/>
              <a:gd name="connsiteY34" fmla="*/ 7403 h 10000"/>
              <a:gd name="connsiteX35" fmla="*/ 2874 w 10000"/>
              <a:gd name="connsiteY35" fmla="*/ 7812 h 10000"/>
              <a:gd name="connsiteX36" fmla="*/ 3323 w 10000"/>
              <a:gd name="connsiteY36" fmla="*/ 8031 h 10000"/>
              <a:gd name="connsiteX37" fmla="*/ 3767 w 10000"/>
              <a:gd name="connsiteY37" fmla="*/ 8031 h 10000"/>
              <a:gd name="connsiteX38" fmla="*/ 4220 w 10000"/>
              <a:gd name="connsiteY38" fmla="*/ 8251 h 10000"/>
              <a:gd name="connsiteX39" fmla="*/ 4887 w 10000"/>
              <a:gd name="connsiteY39" fmla="*/ 8251 h 10000"/>
              <a:gd name="connsiteX40" fmla="*/ 5332 w 10000"/>
              <a:gd name="connsiteY40" fmla="*/ 8031 h 10000"/>
              <a:gd name="connsiteX41" fmla="*/ 6005 w 10000"/>
              <a:gd name="connsiteY41" fmla="*/ 8031 h 10000"/>
              <a:gd name="connsiteX42" fmla="*/ 6675 w 10000"/>
              <a:gd name="connsiteY42" fmla="*/ 7812 h 10000"/>
              <a:gd name="connsiteX43" fmla="*/ 7122 w 10000"/>
              <a:gd name="connsiteY43" fmla="*/ 7812 h 10000"/>
              <a:gd name="connsiteX44" fmla="*/ 7567 w 10000"/>
              <a:gd name="connsiteY44" fmla="*/ 7403 h 10000"/>
              <a:gd name="connsiteX45" fmla="*/ 7766 w 10000"/>
              <a:gd name="connsiteY45" fmla="*/ 7185 h 10000"/>
              <a:gd name="connsiteX46" fmla="*/ 7986 w 10000"/>
              <a:gd name="connsiteY46" fmla="*/ 6748 h 10000"/>
              <a:gd name="connsiteX47" fmla="*/ 8210 w 10000"/>
              <a:gd name="connsiteY47" fmla="*/ 6311 h 10000"/>
              <a:gd name="connsiteX48" fmla="*/ 8436 w 10000"/>
              <a:gd name="connsiteY48" fmla="*/ 5438 h 10000"/>
              <a:gd name="connsiteX49" fmla="*/ 8436 w 10000"/>
              <a:gd name="connsiteY49" fmla="*/ 4564 h 10000"/>
              <a:gd name="connsiteX50" fmla="*/ 8659 w 10000"/>
              <a:gd name="connsiteY50" fmla="*/ 4126 h 10000"/>
              <a:gd name="connsiteX51" fmla="*/ 8659 w 10000"/>
              <a:gd name="connsiteY51" fmla="*/ 3689 h 10000"/>
              <a:gd name="connsiteX52" fmla="*/ 8659 w 10000"/>
              <a:gd name="connsiteY52" fmla="*/ 3470 h 10000"/>
              <a:gd name="connsiteX53" fmla="*/ 8883 w 10000"/>
              <a:gd name="connsiteY53" fmla="*/ 3253 h 10000"/>
              <a:gd name="connsiteX54" fmla="*/ 8883 w 10000"/>
              <a:gd name="connsiteY54" fmla="*/ 3035 h 10000"/>
              <a:gd name="connsiteX55" fmla="*/ 8883 w 10000"/>
              <a:gd name="connsiteY55" fmla="*/ 2814 h 10000"/>
              <a:gd name="connsiteX56" fmla="*/ 8883 w 10000"/>
              <a:gd name="connsiteY56" fmla="*/ 2814 h 10000"/>
              <a:gd name="connsiteX57" fmla="*/ 9107 w 10000"/>
              <a:gd name="connsiteY57" fmla="*/ 2814 h 10000"/>
              <a:gd name="connsiteX58" fmla="*/ 9107 w 10000"/>
              <a:gd name="connsiteY58" fmla="*/ 2814 h 10000"/>
              <a:gd name="connsiteX59" fmla="*/ 9107 w 10000"/>
              <a:gd name="connsiteY59" fmla="*/ 3035 h 10000"/>
              <a:gd name="connsiteX60" fmla="*/ 9330 w 10000"/>
              <a:gd name="connsiteY60" fmla="*/ 3253 h 10000"/>
              <a:gd name="connsiteX61" fmla="*/ 9330 w 10000"/>
              <a:gd name="connsiteY61" fmla="*/ 3470 h 10000"/>
              <a:gd name="connsiteX62" fmla="*/ 9330 w 10000"/>
              <a:gd name="connsiteY62" fmla="*/ 3907 h 10000"/>
              <a:gd name="connsiteX63" fmla="*/ 9330 w 10000"/>
              <a:gd name="connsiteY63" fmla="*/ 4344 h 10000"/>
              <a:gd name="connsiteX64" fmla="*/ 9330 w 10000"/>
              <a:gd name="connsiteY64" fmla="*/ 4781 h 10000"/>
              <a:gd name="connsiteX65" fmla="*/ 9550 w 10000"/>
              <a:gd name="connsiteY65" fmla="*/ 5656 h 10000"/>
              <a:gd name="connsiteX66" fmla="*/ 9550 w 10000"/>
              <a:gd name="connsiteY66" fmla="*/ 6311 h 10000"/>
              <a:gd name="connsiteX67" fmla="*/ 9778 w 10000"/>
              <a:gd name="connsiteY67" fmla="*/ 6968 h 10000"/>
              <a:gd name="connsiteX68" fmla="*/ 10000 w 10000"/>
              <a:gd name="connsiteY68" fmla="*/ 7403 h 10000"/>
              <a:gd name="connsiteX69" fmla="*/ 10000 w 10000"/>
              <a:gd name="connsiteY69" fmla="*/ 7812 h 10000"/>
              <a:gd name="connsiteX70" fmla="*/ 10000 w 10000"/>
              <a:gd name="connsiteY70" fmla="*/ 8031 h 10000"/>
              <a:gd name="connsiteX71" fmla="*/ 10000 w 10000"/>
              <a:gd name="connsiteY71" fmla="*/ 8251 h 10000"/>
              <a:gd name="connsiteX72" fmla="*/ 9778 w 10000"/>
              <a:gd name="connsiteY72" fmla="*/ 8251 h 10000"/>
              <a:gd name="connsiteX73" fmla="*/ 9550 w 10000"/>
              <a:gd name="connsiteY73" fmla="*/ 8470 h 10000"/>
              <a:gd name="connsiteX74" fmla="*/ 9330 w 10000"/>
              <a:gd name="connsiteY74" fmla="*/ 8686 h 10000"/>
              <a:gd name="connsiteX75" fmla="*/ 9107 w 10000"/>
              <a:gd name="connsiteY75" fmla="*/ 8908 h 10000"/>
              <a:gd name="connsiteX76" fmla="*/ 8659 w 10000"/>
              <a:gd name="connsiteY76" fmla="*/ 9127 h 10000"/>
              <a:gd name="connsiteX77" fmla="*/ 7766 w 10000"/>
              <a:gd name="connsiteY77" fmla="*/ 9560 h 10000"/>
              <a:gd name="connsiteX78" fmla="*/ 6899 w 10000"/>
              <a:gd name="connsiteY78" fmla="*/ 9782 h 10000"/>
              <a:gd name="connsiteX79" fmla="*/ 6231 w 10000"/>
              <a:gd name="connsiteY79" fmla="*/ 9782 h 10000"/>
              <a:gd name="connsiteX80" fmla="*/ 5332 w 10000"/>
              <a:gd name="connsiteY80" fmla="*/ 10000 h 10000"/>
              <a:gd name="connsiteX81" fmla="*/ 5332 w 10000"/>
              <a:gd name="connsiteY81" fmla="*/ 10000 h 10000"/>
              <a:gd name="connsiteX0" fmla="*/ 5332 w 10000"/>
              <a:gd name="connsiteY0" fmla="*/ 9196 h 9196"/>
              <a:gd name="connsiteX1" fmla="*/ 4665 w 10000"/>
              <a:gd name="connsiteY1" fmla="*/ 9196 h 9196"/>
              <a:gd name="connsiteX2" fmla="*/ 3991 w 10000"/>
              <a:gd name="connsiteY2" fmla="*/ 9196 h 9196"/>
              <a:gd name="connsiteX3" fmla="*/ 3323 w 10000"/>
              <a:gd name="connsiteY3" fmla="*/ 8978 h 9196"/>
              <a:gd name="connsiteX4" fmla="*/ 2654 w 10000"/>
              <a:gd name="connsiteY4" fmla="*/ 8756 h 9196"/>
              <a:gd name="connsiteX5" fmla="*/ 2007 w 10000"/>
              <a:gd name="connsiteY5" fmla="*/ 8540 h 9196"/>
              <a:gd name="connsiteX6" fmla="*/ 1564 w 10000"/>
              <a:gd name="connsiteY6" fmla="*/ 8104 h 9196"/>
              <a:gd name="connsiteX7" fmla="*/ 1118 w 10000"/>
              <a:gd name="connsiteY7" fmla="*/ 7882 h 9196"/>
              <a:gd name="connsiteX8" fmla="*/ 894 w 10000"/>
              <a:gd name="connsiteY8" fmla="*/ 7227 h 9196"/>
              <a:gd name="connsiteX9" fmla="*/ 445 w 10000"/>
              <a:gd name="connsiteY9" fmla="*/ 6792 h 9196"/>
              <a:gd name="connsiteX10" fmla="*/ 220 w 10000"/>
              <a:gd name="connsiteY10" fmla="*/ 6164 h 9196"/>
              <a:gd name="connsiteX11" fmla="*/ 220 w 10000"/>
              <a:gd name="connsiteY11" fmla="*/ 5507 h 9196"/>
              <a:gd name="connsiteX12" fmla="*/ 0 w 10000"/>
              <a:gd name="connsiteY12" fmla="*/ 4852 h 9196"/>
              <a:gd name="connsiteX13" fmla="*/ 0 w 10000"/>
              <a:gd name="connsiteY13" fmla="*/ 4199 h 9196"/>
              <a:gd name="connsiteX14" fmla="*/ 0 w 10000"/>
              <a:gd name="connsiteY14" fmla="*/ 3540 h 9196"/>
              <a:gd name="connsiteX15" fmla="*/ 220 w 10000"/>
              <a:gd name="connsiteY15" fmla="*/ 2449 h 9196"/>
              <a:gd name="connsiteX16" fmla="*/ 220 w 10000"/>
              <a:gd name="connsiteY16" fmla="*/ 2231 h 9196"/>
              <a:gd name="connsiteX17" fmla="*/ 220 w 10000"/>
              <a:gd name="connsiteY17" fmla="*/ 1793 h 9196"/>
              <a:gd name="connsiteX18" fmla="*/ 445 w 10000"/>
              <a:gd name="connsiteY18" fmla="*/ 1382 h 9196"/>
              <a:gd name="connsiteX19" fmla="*/ 445 w 10000"/>
              <a:gd name="connsiteY19" fmla="*/ 942 h 9196"/>
              <a:gd name="connsiteX20" fmla="*/ 445 w 10000"/>
              <a:gd name="connsiteY20" fmla="*/ 508 h 9196"/>
              <a:gd name="connsiteX21" fmla="*/ 1564 w 10000"/>
              <a:gd name="connsiteY21" fmla="*/ 72 h 9196"/>
              <a:gd name="connsiteX22" fmla="*/ 1339 w 10000"/>
              <a:gd name="connsiteY22" fmla="*/ 942 h 9196"/>
              <a:gd name="connsiteX23" fmla="*/ 1339 w 10000"/>
              <a:gd name="connsiteY23" fmla="*/ 1793 h 9196"/>
              <a:gd name="connsiteX24" fmla="*/ 1339 w 10000"/>
              <a:gd name="connsiteY24" fmla="*/ 2449 h 9196"/>
              <a:gd name="connsiteX25" fmla="*/ 1118 w 10000"/>
              <a:gd name="connsiteY25" fmla="*/ 3322 h 9196"/>
              <a:gd name="connsiteX26" fmla="*/ 1118 w 10000"/>
              <a:gd name="connsiteY26" fmla="*/ 3977 h 9196"/>
              <a:gd name="connsiteX27" fmla="*/ 1118 w 10000"/>
              <a:gd name="connsiteY27" fmla="*/ 4415 h 9196"/>
              <a:gd name="connsiteX28" fmla="*/ 1118 w 10000"/>
              <a:gd name="connsiteY28" fmla="*/ 5072 h 9196"/>
              <a:gd name="connsiteX29" fmla="*/ 1339 w 10000"/>
              <a:gd name="connsiteY29" fmla="*/ 5507 h 9196"/>
              <a:gd name="connsiteX30" fmla="*/ 1339 w 10000"/>
              <a:gd name="connsiteY30" fmla="*/ 5728 h 9196"/>
              <a:gd name="connsiteX31" fmla="*/ 1564 w 10000"/>
              <a:gd name="connsiteY31" fmla="*/ 6164 h 9196"/>
              <a:gd name="connsiteX32" fmla="*/ 1786 w 10000"/>
              <a:gd name="connsiteY32" fmla="*/ 6381 h 9196"/>
              <a:gd name="connsiteX33" fmla="*/ 2007 w 10000"/>
              <a:gd name="connsiteY33" fmla="*/ 6599 h 9196"/>
              <a:gd name="connsiteX34" fmla="*/ 2874 w 10000"/>
              <a:gd name="connsiteY34" fmla="*/ 7008 h 9196"/>
              <a:gd name="connsiteX35" fmla="*/ 3323 w 10000"/>
              <a:gd name="connsiteY35" fmla="*/ 7227 h 9196"/>
              <a:gd name="connsiteX36" fmla="*/ 3767 w 10000"/>
              <a:gd name="connsiteY36" fmla="*/ 7227 h 9196"/>
              <a:gd name="connsiteX37" fmla="*/ 4220 w 10000"/>
              <a:gd name="connsiteY37" fmla="*/ 7447 h 9196"/>
              <a:gd name="connsiteX38" fmla="*/ 4887 w 10000"/>
              <a:gd name="connsiteY38" fmla="*/ 7447 h 9196"/>
              <a:gd name="connsiteX39" fmla="*/ 5332 w 10000"/>
              <a:gd name="connsiteY39" fmla="*/ 7227 h 9196"/>
              <a:gd name="connsiteX40" fmla="*/ 6005 w 10000"/>
              <a:gd name="connsiteY40" fmla="*/ 7227 h 9196"/>
              <a:gd name="connsiteX41" fmla="*/ 6675 w 10000"/>
              <a:gd name="connsiteY41" fmla="*/ 7008 h 9196"/>
              <a:gd name="connsiteX42" fmla="*/ 7122 w 10000"/>
              <a:gd name="connsiteY42" fmla="*/ 7008 h 9196"/>
              <a:gd name="connsiteX43" fmla="*/ 7567 w 10000"/>
              <a:gd name="connsiteY43" fmla="*/ 6599 h 9196"/>
              <a:gd name="connsiteX44" fmla="*/ 7766 w 10000"/>
              <a:gd name="connsiteY44" fmla="*/ 6381 h 9196"/>
              <a:gd name="connsiteX45" fmla="*/ 7986 w 10000"/>
              <a:gd name="connsiteY45" fmla="*/ 5944 h 9196"/>
              <a:gd name="connsiteX46" fmla="*/ 8210 w 10000"/>
              <a:gd name="connsiteY46" fmla="*/ 5507 h 9196"/>
              <a:gd name="connsiteX47" fmla="*/ 8436 w 10000"/>
              <a:gd name="connsiteY47" fmla="*/ 4634 h 9196"/>
              <a:gd name="connsiteX48" fmla="*/ 8436 w 10000"/>
              <a:gd name="connsiteY48" fmla="*/ 3760 h 9196"/>
              <a:gd name="connsiteX49" fmla="*/ 8659 w 10000"/>
              <a:gd name="connsiteY49" fmla="*/ 3322 h 9196"/>
              <a:gd name="connsiteX50" fmla="*/ 8659 w 10000"/>
              <a:gd name="connsiteY50" fmla="*/ 2885 h 9196"/>
              <a:gd name="connsiteX51" fmla="*/ 8659 w 10000"/>
              <a:gd name="connsiteY51" fmla="*/ 2666 h 9196"/>
              <a:gd name="connsiteX52" fmla="*/ 8883 w 10000"/>
              <a:gd name="connsiteY52" fmla="*/ 2449 h 9196"/>
              <a:gd name="connsiteX53" fmla="*/ 8883 w 10000"/>
              <a:gd name="connsiteY53" fmla="*/ 2231 h 9196"/>
              <a:gd name="connsiteX54" fmla="*/ 8883 w 10000"/>
              <a:gd name="connsiteY54" fmla="*/ 2010 h 9196"/>
              <a:gd name="connsiteX55" fmla="*/ 8883 w 10000"/>
              <a:gd name="connsiteY55" fmla="*/ 2010 h 9196"/>
              <a:gd name="connsiteX56" fmla="*/ 9107 w 10000"/>
              <a:gd name="connsiteY56" fmla="*/ 2010 h 9196"/>
              <a:gd name="connsiteX57" fmla="*/ 9107 w 10000"/>
              <a:gd name="connsiteY57" fmla="*/ 2010 h 9196"/>
              <a:gd name="connsiteX58" fmla="*/ 9107 w 10000"/>
              <a:gd name="connsiteY58" fmla="*/ 2231 h 9196"/>
              <a:gd name="connsiteX59" fmla="*/ 9330 w 10000"/>
              <a:gd name="connsiteY59" fmla="*/ 2449 h 9196"/>
              <a:gd name="connsiteX60" fmla="*/ 9330 w 10000"/>
              <a:gd name="connsiteY60" fmla="*/ 2666 h 9196"/>
              <a:gd name="connsiteX61" fmla="*/ 9330 w 10000"/>
              <a:gd name="connsiteY61" fmla="*/ 3103 h 9196"/>
              <a:gd name="connsiteX62" fmla="*/ 9330 w 10000"/>
              <a:gd name="connsiteY62" fmla="*/ 3540 h 9196"/>
              <a:gd name="connsiteX63" fmla="*/ 9330 w 10000"/>
              <a:gd name="connsiteY63" fmla="*/ 3977 h 9196"/>
              <a:gd name="connsiteX64" fmla="*/ 9550 w 10000"/>
              <a:gd name="connsiteY64" fmla="*/ 4852 h 9196"/>
              <a:gd name="connsiteX65" fmla="*/ 9550 w 10000"/>
              <a:gd name="connsiteY65" fmla="*/ 5507 h 9196"/>
              <a:gd name="connsiteX66" fmla="*/ 9778 w 10000"/>
              <a:gd name="connsiteY66" fmla="*/ 6164 h 9196"/>
              <a:gd name="connsiteX67" fmla="*/ 10000 w 10000"/>
              <a:gd name="connsiteY67" fmla="*/ 6599 h 9196"/>
              <a:gd name="connsiteX68" fmla="*/ 10000 w 10000"/>
              <a:gd name="connsiteY68" fmla="*/ 7008 h 9196"/>
              <a:gd name="connsiteX69" fmla="*/ 10000 w 10000"/>
              <a:gd name="connsiteY69" fmla="*/ 7227 h 9196"/>
              <a:gd name="connsiteX70" fmla="*/ 10000 w 10000"/>
              <a:gd name="connsiteY70" fmla="*/ 7447 h 9196"/>
              <a:gd name="connsiteX71" fmla="*/ 9778 w 10000"/>
              <a:gd name="connsiteY71" fmla="*/ 7447 h 9196"/>
              <a:gd name="connsiteX72" fmla="*/ 9550 w 10000"/>
              <a:gd name="connsiteY72" fmla="*/ 7666 h 9196"/>
              <a:gd name="connsiteX73" fmla="*/ 9330 w 10000"/>
              <a:gd name="connsiteY73" fmla="*/ 7882 h 9196"/>
              <a:gd name="connsiteX74" fmla="*/ 9107 w 10000"/>
              <a:gd name="connsiteY74" fmla="*/ 8104 h 9196"/>
              <a:gd name="connsiteX75" fmla="*/ 8659 w 10000"/>
              <a:gd name="connsiteY75" fmla="*/ 8323 h 9196"/>
              <a:gd name="connsiteX76" fmla="*/ 7766 w 10000"/>
              <a:gd name="connsiteY76" fmla="*/ 8756 h 9196"/>
              <a:gd name="connsiteX77" fmla="*/ 6899 w 10000"/>
              <a:gd name="connsiteY77" fmla="*/ 8978 h 9196"/>
              <a:gd name="connsiteX78" fmla="*/ 6231 w 10000"/>
              <a:gd name="connsiteY78" fmla="*/ 8978 h 9196"/>
              <a:gd name="connsiteX79" fmla="*/ 5332 w 10000"/>
              <a:gd name="connsiteY79" fmla="*/ 9196 h 9196"/>
              <a:gd name="connsiteX80" fmla="*/ 5332 w 10000"/>
              <a:gd name="connsiteY80" fmla="*/ 9196 h 9196"/>
              <a:gd name="connsiteX0" fmla="*/ 5332 w 10000"/>
              <a:gd name="connsiteY0" fmla="*/ 9448 h 9448"/>
              <a:gd name="connsiteX1" fmla="*/ 4665 w 10000"/>
              <a:gd name="connsiteY1" fmla="*/ 9448 h 9448"/>
              <a:gd name="connsiteX2" fmla="*/ 3991 w 10000"/>
              <a:gd name="connsiteY2" fmla="*/ 9448 h 9448"/>
              <a:gd name="connsiteX3" fmla="*/ 3323 w 10000"/>
              <a:gd name="connsiteY3" fmla="*/ 9211 h 9448"/>
              <a:gd name="connsiteX4" fmla="*/ 2654 w 10000"/>
              <a:gd name="connsiteY4" fmla="*/ 8970 h 9448"/>
              <a:gd name="connsiteX5" fmla="*/ 2007 w 10000"/>
              <a:gd name="connsiteY5" fmla="*/ 8735 h 9448"/>
              <a:gd name="connsiteX6" fmla="*/ 1564 w 10000"/>
              <a:gd name="connsiteY6" fmla="*/ 8261 h 9448"/>
              <a:gd name="connsiteX7" fmla="*/ 1118 w 10000"/>
              <a:gd name="connsiteY7" fmla="*/ 8019 h 9448"/>
              <a:gd name="connsiteX8" fmla="*/ 894 w 10000"/>
              <a:gd name="connsiteY8" fmla="*/ 7307 h 9448"/>
              <a:gd name="connsiteX9" fmla="*/ 445 w 10000"/>
              <a:gd name="connsiteY9" fmla="*/ 6834 h 9448"/>
              <a:gd name="connsiteX10" fmla="*/ 220 w 10000"/>
              <a:gd name="connsiteY10" fmla="*/ 6151 h 9448"/>
              <a:gd name="connsiteX11" fmla="*/ 220 w 10000"/>
              <a:gd name="connsiteY11" fmla="*/ 5436 h 9448"/>
              <a:gd name="connsiteX12" fmla="*/ 0 w 10000"/>
              <a:gd name="connsiteY12" fmla="*/ 4724 h 9448"/>
              <a:gd name="connsiteX13" fmla="*/ 0 w 10000"/>
              <a:gd name="connsiteY13" fmla="*/ 4014 h 9448"/>
              <a:gd name="connsiteX14" fmla="*/ 0 w 10000"/>
              <a:gd name="connsiteY14" fmla="*/ 3297 h 9448"/>
              <a:gd name="connsiteX15" fmla="*/ 220 w 10000"/>
              <a:gd name="connsiteY15" fmla="*/ 2111 h 9448"/>
              <a:gd name="connsiteX16" fmla="*/ 220 w 10000"/>
              <a:gd name="connsiteY16" fmla="*/ 1874 h 9448"/>
              <a:gd name="connsiteX17" fmla="*/ 220 w 10000"/>
              <a:gd name="connsiteY17" fmla="*/ 1398 h 9448"/>
              <a:gd name="connsiteX18" fmla="*/ 445 w 10000"/>
              <a:gd name="connsiteY18" fmla="*/ 951 h 9448"/>
              <a:gd name="connsiteX19" fmla="*/ 445 w 10000"/>
              <a:gd name="connsiteY19" fmla="*/ 472 h 9448"/>
              <a:gd name="connsiteX20" fmla="*/ 445 w 10000"/>
              <a:gd name="connsiteY20" fmla="*/ 0 h 9448"/>
              <a:gd name="connsiteX21" fmla="*/ 1339 w 10000"/>
              <a:gd name="connsiteY21" fmla="*/ 472 h 9448"/>
              <a:gd name="connsiteX22" fmla="*/ 1339 w 10000"/>
              <a:gd name="connsiteY22" fmla="*/ 1398 h 9448"/>
              <a:gd name="connsiteX23" fmla="*/ 1339 w 10000"/>
              <a:gd name="connsiteY23" fmla="*/ 2111 h 9448"/>
              <a:gd name="connsiteX24" fmla="*/ 1118 w 10000"/>
              <a:gd name="connsiteY24" fmla="*/ 3060 h 9448"/>
              <a:gd name="connsiteX25" fmla="*/ 1118 w 10000"/>
              <a:gd name="connsiteY25" fmla="*/ 3773 h 9448"/>
              <a:gd name="connsiteX26" fmla="*/ 1118 w 10000"/>
              <a:gd name="connsiteY26" fmla="*/ 4249 h 9448"/>
              <a:gd name="connsiteX27" fmla="*/ 1118 w 10000"/>
              <a:gd name="connsiteY27" fmla="*/ 4963 h 9448"/>
              <a:gd name="connsiteX28" fmla="*/ 1339 w 10000"/>
              <a:gd name="connsiteY28" fmla="*/ 5436 h 9448"/>
              <a:gd name="connsiteX29" fmla="*/ 1339 w 10000"/>
              <a:gd name="connsiteY29" fmla="*/ 5677 h 9448"/>
              <a:gd name="connsiteX30" fmla="*/ 1564 w 10000"/>
              <a:gd name="connsiteY30" fmla="*/ 6151 h 9448"/>
              <a:gd name="connsiteX31" fmla="*/ 1786 w 10000"/>
              <a:gd name="connsiteY31" fmla="*/ 6387 h 9448"/>
              <a:gd name="connsiteX32" fmla="*/ 2007 w 10000"/>
              <a:gd name="connsiteY32" fmla="*/ 6624 h 9448"/>
              <a:gd name="connsiteX33" fmla="*/ 2874 w 10000"/>
              <a:gd name="connsiteY33" fmla="*/ 7069 h 9448"/>
              <a:gd name="connsiteX34" fmla="*/ 3323 w 10000"/>
              <a:gd name="connsiteY34" fmla="*/ 7307 h 9448"/>
              <a:gd name="connsiteX35" fmla="*/ 3767 w 10000"/>
              <a:gd name="connsiteY35" fmla="*/ 7307 h 9448"/>
              <a:gd name="connsiteX36" fmla="*/ 4220 w 10000"/>
              <a:gd name="connsiteY36" fmla="*/ 7546 h 9448"/>
              <a:gd name="connsiteX37" fmla="*/ 4887 w 10000"/>
              <a:gd name="connsiteY37" fmla="*/ 7546 h 9448"/>
              <a:gd name="connsiteX38" fmla="*/ 5332 w 10000"/>
              <a:gd name="connsiteY38" fmla="*/ 7307 h 9448"/>
              <a:gd name="connsiteX39" fmla="*/ 6005 w 10000"/>
              <a:gd name="connsiteY39" fmla="*/ 7307 h 9448"/>
              <a:gd name="connsiteX40" fmla="*/ 6675 w 10000"/>
              <a:gd name="connsiteY40" fmla="*/ 7069 h 9448"/>
              <a:gd name="connsiteX41" fmla="*/ 7122 w 10000"/>
              <a:gd name="connsiteY41" fmla="*/ 7069 h 9448"/>
              <a:gd name="connsiteX42" fmla="*/ 7567 w 10000"/>
              <a:gd name="connsiteY42" fmla="*/ 6624 h 9448"/>
              <a:gd name="connsiteX43" fmla="*/ 7766 w 10000"/>
              <a:gd name="connsiteY43" fmla="*/ 6387 h 9448"/>
              <a:gd name="connsiteX44" fmla="*/ 7986 w 10000"/>
              <a:gd name="connsiteY44" fmla="*/ 5912 h 9448"/>
              <a:gd name="connsiteX45" fmla="*/ 8210 w 10000"/>
              <a:gd name="connsiteY45" fmla="*/ 5436 h 9448"/>
              <a:gd name="connsiteX46" fmla="*/ 8436 w 10000"/>
              <a:gd name="connsiteY46" fmla="*/ 4487 h 9448"/>
              <a:gd name="connsiteX47" fmla="*/ 8436 w 10000"/>
              <a:gd name="connsiteY47" fmla="*/ 3537 h 9448"/>
              <a:gd name="connsiteX48" fmla="*/ 8659 w 10000"/>
              <a:gd name="connsiteY48" fmla="*/ 3060 h 9448"/>
              <a:gd name="connsiteX49" fmla="*/ 8659 w 10000"/>
              <a:gd name="connsiteY49" fmla="*/ 2585 h 9448"/>
              <a:gd name="connsiteX50" fmla="*/ 8659 w 10000"/>
              <a:gd name="connsiteY50" fmla="*/ 2347 h 9448"/>
              <a:gd name="connsiteX51" fmla="*/ 8883 w 10000"/>
              <a:gd name="connsiteY51" fmla="*/ 2111 h 9448"/>
              <a:gd name="connsiteX52" fmla="*/ 8883 w 10000"/>
              <a:gd name="connsiteY52" fmla="*/ 1874 h 9448"/>
              <a:gd name="connsiteX53" fmla="*/ 8883 w 10000"/>
              <a:gd name="connsiteY53" fmla="*/ 1634 h 9448"/>
              <a:gd name="connsiteX54" fmla="*/ 8883 w 10000"/>
              <a:gd name="connsiteY54" fmla="*/ 1634 h 9448"/>
              <a:gd name="connsiteX55" fmla="*/ 9107 w 10000"/>
              <a:gd name="connsiteY55" fmla="*/ 1634 h 9448"/>
              <a:gd name="connsiteX56" fmla="*/ 9107 w 10000"/>
              <a:gd name="connsiteY56" fmla="*/ 1634 h 9448"/>
              <a:gd name="connsiteX57" fmla="*/ 9107 w 10000"/>
              <a:gd name="connsiteY57" fmla="*/ 1874 h 9448"/>
              <a:gd name="connsiteX58" fmla="*/ 9330 w 10000"/>
              <a:gd name="connsiteY58" fmla="*/ 2111 h 9448"/>
              <a:gd name="connsiteX59" fmla="*/ 9330 w 10000"/>
              <a:gd name="connsiteY59" fmla="*/ 2347 h 9448"/>
              <a:gd name="connsiteX60" fmla="*/ 9330 w 10000"/>
              <a:gd name="connsiteY60" fmla="*/ 2822 h 9448"/>
              <a:gd name="connsiteX61" fmla="*/ 9330 w 10000"/>
              <a:gd name="connsiteY61" fmla="*/ 3297 h 9448"/>
              <a:gd name="connsiteX62" fmla="*/ 9330 w 10000"/>
              <a:gd name="connsiteY62" fmla="*/ 3773 h 9448"/>
              <a:gd name="connsiteX63" fmla="*/ 9550 w 10000"/>
              <a:gd name="connsiteY63" fmla="*/ 4724 h 9448"/>
              <a:gd name="connsiteX64" fmla="*/ 9550 w 10000"/>
              <a:gd name="connsiteY64" fmla="*/ 5436 h 9448"/>
              <a:gd name="connsiteX65" fmla="*/ 9778 w 10000"/>
              <a:gd name="connsiteY65" fmla="*/ 6151 h 9448"/>
              <a:gd name="connsiteX66" fmla="*/ 10000 w 10000"/>
              <a:gd name="connsiteY66" fmla="*/ 6624 h 9448"/>
              <a:gd name="connsiteX67" fmla="*/ 10000 w 10000"/>
              <a:gd name="connsiteY67" fmla="*/ 7069 h 9448"/>
              <a:gd name="connsiteX68" fmla="*/ 10000 w 10000"/>
              <a:gd name="connsiteY68" fmla="*/ 7307 h 9448"/>
              <a:gd name="connsiteX69" fmla="*/ 10000 w 10000"/>
              <a:gd name="connsiteY69" fmla="*/ 7546 h 9448"/>
              <a:gd name="connsiteX70" fmla="*/ 9778 w 10000"/>
              <a:gd name="connsiteY70" fmla="*/ 7546 h 9448"/>
              <a:gd name="connsiteX71" fmla="*/ 9550 w 10000"/>
              <a:gd name="connsiteY71" fmla="*/ 7784 h 9448"/>
              <a:gd name="connsiteX72" fmla="*/ 9330 w 10000"/>
              <a:gd name="connsiteY72" fmla="*/ 8019 h 9448"/>
              <a:gd name="connsiteX73" fmla="*/ 9107 w 10000"/>
              <a:gd name="connsiteY73" fmla="*/ 8261 h 9448"/>
              <a:gd name="connsiteX74" fmla="*/ 8659 w 10000"/>
              <a:gd name="connsiteY74" fmla="*/ 8499 h 9448"/>
              <a:gd name="connsiteX75" fmla="*/ 7766 w 10000"/>
              <a:gd name="connsiteY75" fmla="*/ 8970 h 9448"/>
              <a:gd name="connsiteX76" fmla="*/ 6899 w 10000"/>
              <a:gd name="connsiteY76" fmla="*/ 9211 h 9448"/>
              <a:gd name="connsiteX77" fmla="*/ 6231 w 10000"/>
              <a:gd name="connsiteY77" fmla="*/ 9211 h 9448"/>
              <a:gd name="connsiteX78" fmla="*/ 5332 w 10000"/>
              <a:gd name="connsiteY78" fmla="*/ 9448 h 9448"/>
              <a:gd name="connsiteX79" fmla="*/ 5332 w 10000"/>
              <a:gd name="connsiteY79" fmla="*/ 9448 h 944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49 h 10000"/>
              <a:gd name="connsiteX4" fmla="*/ 2654 w 10000"/>
              <a:gd name="connsiteY4" fmla="*/ 9494 h 10000"/>
              <a:gd name="connsiteX5" fmla="*/ 2007 w 10000"/>
              <a:gd name="connsiteY5" fmla="*/ 9245 h 10000"/>
              <a:gd name="connsiteX6" fmla="*/ 1564 w 10000"/>
              <a:gd name="connsiteY6" fmla="*/ 8744 h 10000"/>
              <a:gd name="connsiteX7" fmla="*/ 1118 w 10000"/>
              <a:gd name="connsiteY7" fmla="*/ 8488 h 10000"/>
              <a:gd name="connsiteX8" fmla="*/ 894 w 10000"/>
              <a:gd name="connsiteY8" fmla="*/ 7734 h 10000"/>
              <a:gd name="connsiteX9" fmla="*/ 445 w 10000"/>
              <a:gd name="connsiteY9" fmla="*/ 7233 h 10000"/>
              <a:gd name="connsiteX10" fmla="*/ 220 w 10000"/>
              <a:gd name="connsiteY10" fmla="*/ 6510 h 10000"/>
              <a:gd name="connsiteX11" fmla="*/ 220 w 10000"/>
              <a:gd name="connsiteY11" fmla="*/ 5754 h 10000"/>
              <a:gd name="connsiteX12" fmla="*/ 0 w 10000"/>
              <a:gd name="connsiteY12" fmla="*/ 5000 h 10000"/>
              <a:gd name="connsiteX13" fmla="*/ 0 w 10000"/>
              <a:gd name="connsiteY13" fmla="*/ 4249 h 10000"/>
              <a:gd name="connsiteX14" fmla="*/ 0 w 10000"/>
              <a:gd name="connsiteY14" fmla="*/ 3490 h 10000"/>
              <a:gd name="connsiteX15" fmla="*/ 220 w 10000"/>
              <a:gd name="connsiteY15" fmla="*/ 2234 h 10000"/>
              <a:gd name="connsiteX16" fmla="*/ 220 w 10000"/>
              <a:gd name="connsiteY16" fmla="*/ 1983 h 10000"/>
              <a:gd name="connsiteX17" fmla="*/ 220 w 10000"/>
              <a:gd name="connsiteY17" fmla="*/ 1480 h 10000"/>
              <a:gd name="connsiteX18" fmla="*/ 445 w 10000"/>
              <a:gd name="connsiteY18" fmla="*/ 1007 h 10000"/>
              <a:gd name="connsiteX19" fmla="*/ 445 w 10000"/>
              <a:gd name="connsiteY19" fmla="*/ 500 h 10000"/>
              <a:gd name="connsiteX20" fmla="*/ 445 w 10000"/>
              <a:gd name="connsiteY20" fmla="*/ 0 h 10000"/>
              <a:gd name="connsiteX21" fmla="*/ 1339 w 10000"/>
              <a:gd name="connsiteY21" fmla="*/ 1480 h 10000"/>
              <a:gd name="connsiteX22" fmla="*/ 1339 w 10000"/>
              <a:gd name="connsiteY22" fmla="*/ 2234 h 10000"/>
              <a:gd name="connsiteX23" fmla="*/ 1118 w 10000"/>
              <a:gd name="connsiteY23" fmla="*/ 3239 h 10000"/>
              <a:gd name="connsiteX24" fmla="*/ 1118 w 10000"/>
              <a:gd name="connsiteY24" fmla="*/ 3993 h 10000"/>
              <a:gd name="connsiteX25" fmla="*/ 1118 w 10000"/>
              <a:gd name="connsiteY25" fmla="*/ 4497 h 10000"/>
              <a:gd name="connsiteX26" fmla="*/ 1118 w 10000"/>
              <a:gd name="connsiteY26" fmla="*/ 5253 h 10000"/>
              <a:gd name="connsiteX27" fmla="*/ 1339 w 10000"/>
              <a:gd name="connsiteY27" fmla="*/ 5754 h 10000"/>
              <a:gd name="connsiteX28" fmla="*/ 1339 w 10000"/>
              <a:gd name="connsiteY28" fmla="*/ 6009 h 10000"/>
              <a:gd name="connsiteX29" fmla="*/ 1564 w 10000"/>
              <a:gd name="connsiteY29" fmla="*/ 6510 h 10000"/>
              <a:gd name="connsiteX30" fmla="*/ 1786 w 10000"/>
              <a:gd name="connsiteY30" fmla="*/ 6760 h 10000"/>
              <a:gd name="connsiteX31" fmla="*/ 2007 w 10000"/>
              <a:gd name="connsiteY31" fmla="*/ 7011 h 10000"/>
              <a:gd name="connsiteX32" fmla="*/ 2874 w 10000"/>
              <a:gd name="connsiteY32" fmla="*/ 7482 h 10000"/>
              <a:gd name="connsiteX33" fmla="*/ 3323 w 10000"/>
              <a:gd name="connsiteY33" fmla="*/ 7734 h 10000"/>
              <a:gd name="connsiteX34" fmla="*/ 3767 w 10000"/>
              <a:gd name="connsiteY34" fmla="*/ 7734 h 10000"/>
              <a:gd name="connsiteX35" fmla="*/ 4220 w 10000"/>
              <a:gd name="connsiteY35" fmla="*/ 7987 h 10000"/>
              <a:gd name="connsiteX36" fmla="*/ 4887 w 10000"/>
              <a:gd name="connsiteY36" fmla="*/ 7987 h 10000"/>
              <a:gd name="connsiteX37" fmla="*/ 5332 w 10000"/>
              <a:gd name="connsiteY37" fmla="*/ 7734 h 10000"/>
              <a:gd name="connsiteX38" fmla="*/ 6005 w 10000"/>
              <a:gd name="connsiteY38" fmla="*/ 7734 h 10000"/>
              <a:gd name="connsiteX39" fmla="*/ 6675 w 10000"/>
              <a:gd name="connsiteY39" fmla="*/ 7482 h 10000"/>
              <a:gd name="connsiteX40" fmla="*/ 7122 w 10000"/>
              <a:gd name="connsiteY40" fmla="*/ 7482 h 10000"/>
              <a:gd name="connsiteX41" fmla="*/ 7567 w 10000"/>
              <a:gd name="connsiteY41" fmla="*/ 7011 h 10000"/>
              <a:gd name="connsiteX42" fmla="*/ 7766 w 10000"/>
              <a:gd name="connsiteY42" fmla="*/ 6760 h 10000"/>
              <a:gd name="connsiteX43" fmla="*/ 7986 w 10000"/>
              <a:gd name="connsiteY43" fmla="*/ 6257 h 10000"/>
              <a:gd name="connsiteX44" fmla="*/ 8210 w 10000"/>
              <a:gd name="connsiteY44" fmla="*/ 5754 h 10000"/>
              <a:gd name="connsiteX45" fmla="*/ 8436 w 10000"/>
              <a:gd name="connsiteY45" fmla="*/ 4749 h 10000"/>
              <a:gd name="connsiteX46" fmla="*/ 8436 w 10000"/>
              <a:gd name="connsiteY46" fmla="*/ 3744 h 10000"/>
              <a:gd name="connsiteX47" fmla="*/ 8659 w 10000"/>
              <a:gd name="connsiteY47" fmla="*/ 3239 h 10000"/>
              <a:gd name="connsiteX48" fmla="*/ 8659 w 10000"/>
              <a:gd name="connsiteY48" fmla="*/ 2736 h 10000"/>
              <a:gd name="connsiteX49" fmla="*/ 8659 w 10000"/>
              <a:gd name="connsiteY49" fmla="*/ 2484 h 10000"/>
              <a:gd name="connsiteX50" fmla="*/ 8883 w 10000"/>
              <a:gd name="connsiteY50" fmla="*/ 2234 h 10000"/>
              <a:gd name="connsiteX51" fmla="*/ 8883 w 10000"/>
              <a:gd name="connsiteY51" fmla="*/ 1983 h 10000"/>
              <a:gd name="connsiteX52" fmla="*/ 8883 w 10000"/>
              <a:gd name="connsiteY52" fmla="*/ 1729 h 10000"/>
              <a:gd name="connsiteX53" fmla="*/ 8883 w 10000"/>
              <a:gd name="connsiteY53" fmla="*/ 1729 h 10000"/>
              <a:gd name="connsiteX54" fmla="*/ 9107 w 10000"/>
              <a:gd name="connsiteY54" fmla="*/ 1729 h 10000"/>
              <a:gd name="connsiteX55" fmla="*/ 9107 w 10000"/>
              <a:gd name="connsiteY55" fmla="*/ 1729 h 10000"/>
              <a:gd name="connsiteX56" fmla="*/ 9107 w 10000"/>
              <a:gd name="connsiteY56" fmla="*/ 1983 h 10000"/>
              <a:gd name="connsiteX57" fmla="*/ 9330 w 10000"/>
              <a:gd name="connsiteY57" fmla="*/ 2234 h 10000"/>
              <a:gd name="connsiteX58" fmla="*/ 9330 w 10000"/>
              <a:gd name="connsiteY58" fmla="*/ 2484 h 10000"/>
              <a:gd name="connsiteX59" fmla="*/ 9330 w 10000"/>
              <a:gd name="connsiteY59" fmla="*/ 2987 h 10000"/>
              <a:gd name="connsiteX60" fmla="*/ 9330 w 10000"/>
              <a:gd name="connsiteY60" fmla="*/ 3490 h 10000"/>
              <a:gd name="connsiteX61" fmla="*/ 9330 w 10000"/>
              <a:gd name="connsiteY61" fmla="*/ 3993 h 10000"/>
              <a:gd name="connsiteX62" fmla="*/ 9550 w 10000"/>
              <a:gd name="connsiteY62" fmla="*/ 5000 h 10000"/>
              <a:gd name="connsiteX63" fmla="*/ 9550 w 10000"/>
              <a:gd name="connsiteY63" fmla="*/ 5754 h 10000"/>
              <a:gd name="connsiteX64" fmla="*/ 9778 w 10000"/>
              <a:gd name="connsiteY64" fmla="*/ 6510 h 10000"/>
              <a:gd name="connsiteX65" fmla="*/ 10000 w 10000"/>
              <a:gd name="connsiteY65" fmla="*/ 7011 h 10000"/>
              <a:gd name="connsiteX66" fmla="*/ 10000 w 10000"/>
              <a:gd name="connsiteY66" fmla="*/ 7482 h 10000"/>
              <a:gd name="connsiteX67" fmla="*/ 10000 w 10000"/>
              <a:gd name="connsiteY67" fmla="*/ 7734 h 10000"/>
              <a:gd name="connsiteX68" fmla="*/ 10000 w 10000"/>
              <a:gd name="connsiteY68" fmla="*/ 7987 h 10000"/>
              <a:gd name="connsiteX69" fmla="*/ 9778 w 10000"/>
              <a:gd name="connsiteY69" fmla="*/ 7987 h 10000"/>
              <a:gd name="connsiteX70" fmla="*/ 9550 w 10000"/>
              <a:gd name="connsiteY70" fmla="*/ 8239 h 10000"/>
              <a:gd name="connsiteX71" fmla="*/ 9330 w 10000"/>
              <a:gd name="connsiteY71" fmla="*/ 8488 h 10000"/>
              <a:gd name="connsiteX72" fmla="*/ 9107 w 10000"/>
              <a:gd name="connsiteY72" fmla="*/ 8744 h 10000"/>
              <a:gd name="connsiteX73" fmla="*/ 8659 w 10000"/>
              <a:gd name="connsiteY73" fmla="*/ 8996 h 10000"/>
              <a:gd name="connsiteX74" fmla="*/ 7766 w 10000"/>
              <a:gd name="connsiteY74" fmla="*/ 9494 h 10000"/>
              <a:gd name="connsiteX75" fmla="*/ 6899 w 10000"/>
              <a:gd name="connsiteY75" fmla="*/ 9749 h 10000"/>
              <a:gd name="connsiteX76" fmla="*/ 6231 w 10000"/>
              <a:gd name="connsiteY76" fmla="*/ 9749 h 10000"/>
              <a:gd name="connsiteX77" fmla="*/ 5332 w 10000"/>
              <a:gd name="connsiteY77" fmla="*/ 10000 h 10000"/>
              <a:gd name="connsiteX78" fmla="*/ 5332 w 10000"/>
              <a:gd name="connsiteY78" fmla="*/ 10000 h 10000"/>
              <a:gd name="connsiteX0" fmla="*/ 5332 w 10000"/>
              <a:gd name="connsiteY0" fmla="*/ 9500 h 9500"/>
              <a:gd name="connsiteX1" fmla="*/ 4665 w 10000"/>
              <a:gd name="connsiteY1" fmla="*/ 9500 h 9500"/>
              <a:gd name="connsiteX2" fmla="*/ 3991 w 10000"/>
              <a:gd name="connsiteY2" fmla="*/ 9500 h 9500"/>
              <a:gd name="connsiteX3" fmla="*/ 3323 w 10000"/>
              <a:gd name="connsiteY3" fmla="*/ 9249 h 9500"/>
              <a:gd name="connsiteX4" fmla="*/ 2654 w 10000"/>
              <a:gd name="connsiteY4" fmla="*/ 8994 h 9500"/>
              <a:gd name="connsiteX5" fmla="*/ 2007 w 10000"/>
              <a:gd name="connsiteY5" fmla="*/ 8745 h 9500"/>
              <a:gd name="connsiteX6" fmla="*/ 1564 w 10000"/>
              <a:gd name="connsiteY6" fmla="*/ 8244 h 9500"/>
              <a:gd name="connsiteX7" fmla="*/ 1118 w 10000"/>
              <a:gd name="connsiteY7" fmla="*/ 7988 h 9500"/>
              <a:gd name="connsiteX8" fmla="*/ 894 w 10000"/>
              <a:gd name="connsiteY8" fmla="*/ 7234 h 9500"/>
              <a:gd name="connsiteX9" fmla="*/ 445 w 10000"/>
              <a:gd name="connsiteY9" fmla="*/ 6733 h 9500"/>
              <a:gd name="connsiteX10" fmla="*/ 220 w 10000"/>
              <a:gd name="connsiteY10" fmla="*/ 6010 h 9500"/>
              <a:gd name="connsiteX11" fmla="*/ 220 w 10000"/>
              <a:gd name="connsiteY11" fmla="*/ 5254 h 9500"/>
              <a:gd name="connsiteX12" fmla="*/ 0 w 10000"/>
              <a:gd name="connsiteY12" fmla="*/ 4500 h 9500"/>
              <a:gd name="connsiteX13" fmla="*/ 0 w 10000"/>
              <a:gd name="connsiteY13" fmla="*/ 3749 h 9500"/>
              <a:gd name="connsiteX14" fmla="*/ 0 w 10000"/>
              <a:gd name="connsiteY14" fmla="*/ 2990 h 9500"/>
              <a:gd name="connsiteX15" fmla="*/ 220 w 10000"/>
              <a:gd name="connsiteY15" fmla="*/ 1734 h 9500"/>
              <a:gd name="connsiteX16" fmla="*/ 220 w 10000"/>
              <a:gd name="connsiteY16" fmla="*/ 1483 h 9500"/>
              <a:gd name="connsiteX17" fmla="*/ 220 w 10000"/>
              <a:gd name="connsiteY17" fmla="*/ 980 h 9500"/>
              <a:gd name="connsiteX18" fmla="*/ 445 w 10000"/>
              <a:gd name="connsiteY18" fmla="*/ 507 h 9500"/>
              <a:gd name="connsiteX19" fmla="*/ 445 w 10000"/>
              <a:gd name="connsiteY19" fmla="*/ 0 h 9500"/>
              <a:gd name="connsiteX20" fmla="*/ 1339 w 10000"/>
              <a:gd name="connsiteY20" fmla="*/ 980 h 9500"/>
              <a:gd name="connsiteX21" fmla="*/ 1339 w 10000"/>
              <a:gd name="connsiteY21" fmla="*/ 1734 h 9500"/>
              <a:gd name="connsiteX22" fmla="*/ 1118 w 10000"/>
              <a:gd name="connsiteY22" fmla="*/ 2739 h 9500"/>
              <a:gd name="connsiteX23" fmla="*/ 1118 w 10000"/>
              <a:gd name="connsiteY23" fmla="*/ 3493 h 9500"/>
              <a:gd name="connsiteX24" fmla="*/ 1118 w 10000"/>
              <a:gd name="connsiteY24" fmla="*/ 3997 h 9500"/>
              <a:gd name="connsiteX25" fmla="*/ 1118 w 10000"/>
              <a:gd name="connsiteY25" fmla="*/ 4753 h 9500"/>
              <a:gd name="connsiteX26" fmla="*/ 1339 w 10000"/>
              <a:gd name="connsiteY26" fmla="*/ 5254 h 9500"/>
              <a:gd name="connsiteX27" fmla="*/ 1339 w 10000"/>
              <a:gd name="connsiteY27" fmla="*/ 5509 h 9500"/>
              <a:gd name="connsiteX28" fmla="*/ 1564 w 10000"/>
              <a:gd name="connsiteY28" fmla="*/ 6010 h 9500"/>
              <a:gd name="connsiteX29" fmla="*/ 1786 w 10000"/>
              <a:gd name="connsiteY29" fmla="*/ 6260 h 9500"/>
              <a:gd name="connsiteX30" fmla="*/ 2007 w 10000"/>
              <a:gd name="connsiteY30" fmla="*/ 6511 h 9500"/>
              <a:gd name="connsiteX31" fmla="*/ 2874 w 10000"/>
              <a:gd name="connsiteY31" fmla="*/ 6982 h 9500"/>
              <a:gd name="connsiteX32" fmla="*/ 3323 w 10000"/>
              <a:gd name="connsiteY32" fmla="*/ 7234 h 9500"/>
              <a:gd name="connsiteX33" fmla="*/ 3767 w 10000"/>
              <a:gd name="connsiteY33" fmla="*/ 7234 h 9500"/>
              <a:gd name="connsiteX34" fmla="*/ 4220 w 10000"/>
              <a:gd name="connsiteY34" fmla="*/ 7487 h 9500"/>
              <a:gd name="connsiteX35" fmla="*/ 4887 w 10000"/>
              <a:gd name="connsiteY35" fmla="*/ 7487 h 9500"/>
              <a:gd name="connsiteX36" fmla="*/ 5332 w 10000"/>
              <a:gd name="connsiteY36" fmla="*/ 7234 h 9500"/>
              <a:gd name="connsiteX37" fmla="*/ 6005 w 10000"/>
              <a:gd name="connsiteY37" fmla="*/ 7234 h 9500"/>
              <a:gd name="connsiteX38" fmla="*/ 6675 w 10000"/>
              <a:gd name="connsiteY38" fmla="*/ 6982 h 9500"/>
              <a:gd name="connsiteX39" fmla="*/ 7122 w 10000"/>
              <a:gd name="connsiteY39" fmla="*/ 6982 h 9500"/>
              <a:gd name="connsiteX40" fmla="*/ 7567 w 10000"/>
              <a:gd name="connsiteY40" fmla="*/ 6511 h 9500"/>
              <a:gd name="connsiteX41" fmla="*/ 7766 w 10000"/>
              <a:gd name="connsiteY41" fmla="*/ 6260 h 9500"/>
              <a:gd name="connsiteX42" fmla="*/ 7986 w 10000"/>
              <a:gd name="connsiteY42" fmla="*/ 5757 h 9500"/>
              <a:gd name="connsiteX43" fmla="*/ 8210 w 10000"/>
              <a:gd name="connsiteY43" fmla="*/ 5254 h 9500"/>
              <a:gd name="connsiteX44" fmla="*/ 8436 w 10000"/>
              <a:gd name="connsiteY44" fmla="*/ 4249 h 9500"/>
              <a:gd name="connsiteX45" fmla="*/ 8436 w 10000"/>
              <a:gd name="connsiteY45" fmla="*/ 3244 h 9500"/>
              <a:gd name="connsiteX46" fmla="*/ 8659 w 10000"/>
              <a:gd name="connsiteY46" fmla="*/ 2739 h 9500"/>
              <a:gd name="connsiteX47" fmla="*/ 8659 w 10000"/>
              <a:gd name="connsiteY47" fmla="*/ 2236 h 9500"/>
              <a:gd name="connsiteX48" fmla="*/ 8659 w 10000"/>
              <a:gd name="connsiteY48" fmla="*/ 1984 h 9500"/>
              <a:gd name="connsiteX49" fmla="*/ 8883 w 10000"/>
              <a:gd name="connsiteY49" fmla="*/ 1734 h 9500"/>
              <a:gd name="connsiteX50" fmla="*/ 8883 w 10000"/>
              <a:gd name="connsiteY50" fmla="*/ 1483 h 9500"/>
              <a:gd name="connsiteX51" fmla="*/ 8883 w 10000"/>
              <a:gd name="connsiteY51" fmla="*/ 1229 h 9500"/>
              <a:gd name="connsiteX52" fmla="*/ 8883 w 10000"/>
              <a:gd name="connsiteY52" fmla="*/ 1229 h 9500"/>
              <a:gd name="connsiteX53" fmla="*/ 9107 w 10000"/>
              <a:gd name="connsiteY53" fmla="*/ 1229 h 9500"/>
              <a:gd name="connsiteX54" fmla="*/ 9107 w 10000"/>
              <a:gd name="connsiteY54" fmla="*/ 1229 h 9500"/>
              <a:gd name="connsiteX55" fmla="*/ 9107 w 10000"/>
              <a:gd name="connsiteY55" fmla="*/ 1483 h 9500"/>
              <a:gd name="connsiteX56" fmla="*/ 9330 w 10000"/>
              <a:gd name="connsiteY56" fmla="*/ 1734 h 9500"/>
              <a:gd name="connsiteX57" fmla="*/ 9330 w 10000"/>
              <a:gd name="connsiteY57" fmla="*/ 1984 h 9500"/>
              <a:gd name="connsiteX58" fmla="*/ 9330 w 10000"/>
              <a:gd name="connsiteY58" fmla="*/ 2487 h 9500"/>
              <a:gd name="connsiteX59" fmla="*/ 9330 w 10000"/>
              <a:gd name="connsiteY59" fmla="*/ 2990 h 9500"/>
              <a:gd name="connsiteX60" fmla="*/ 9330 w 10000"/>
              <a:gd name="connsiteY60" fmla="*/ 3493 h 9500"/>
              <a:gd name="connsiteX61" fmla="*/ 9550 w 10000"/>
              <a:gd name="connsiteY61" fmla="*/ 4500 h 9500"/>
              <a:gd name="connsiteX62" fmla="*/ 9550 w 10000"/>
              <a:gd name="connsiteY62" fmla="*/ 5254 h 9500"/>
              <a:gd name="connsiteX63" fmla="*/ 9778 w 10000"/>
              <a:gd name="connsiteY63" fmla="*/ 6010 h 9500"/>
              <a:gd name="connsiteX64" fmla="*/ 10000 w 10000"/>
              <a:gd name="connsiteY64" fmla="*/ 6511 h 9500"/>
              <a:gd name="connsiteX65" fmla="*/ 10000 w 10000"/>
              <a:gd name="connsiteY65" fmla="*/ 6982 h 9500"/>
              <a:gd name="connsiteX66" fmla="*/ 10000 w 10000"/>
              <a:gd name="connsiteY66" fmla="*/ 7234 h 9500"/>
              <a:gd name="connsiteX67" fmla="*/ 10000 w 10000"/>
              <a:gd name="connsiteY67" fmla="*/ 7487 h 9500"/>
              <a:gd name="connsiteX68" fmla="*/ 9778 w 10000"/>
              <a:gd name="connsiteY68" fmla="*/ 7487 h 9500"/>
              <a:gd name="connsiteX69" fmla="*/ 9550 w 10000"/>
              <a:gd name="connsiteY69" fmla="*/ 7739 h 9500"/>
              <a:gd name="connsiteX70" fmla="*/ 9330 w 10000"/>
              <a:gd name="connsiteY70" fmla="*/ 7988 h 9500"/>
              <a:gd name="connsiteX71" fmla="*/ 9107 w 10000"/>
              <a:gd name="connsiteY71" fmla="*/ 8244 h 9500"/>
              <a:gd name="connsiteX72" fmla="*/ 8659 w 10000"/>
              <a:gd name="connsiteY72" fmla="*/ 8496 h 9500"/>
              <a:gd name="connsiteX73" fmla="*/ 7766 w 10000"/>
              <a:gd name="connsiteY73" fmla="*/ 8994 h 9500"/>
              <a:gd name="connsiteX74" fmla="*/ 6899 w 10000"/>
              <a:gd name="connsiteY74" fmla="*/ 9249 h 9500"/>
              <a:gd name="connsiteX75" fmla="*/ 6231 w 10000"/>
              <a:gd name="connsiteY75" fmla="*/ 9249 h 9500"/>
              <a:gd name="connsiteX76" fmla="*/ 5332 w 10000"/>
              <a:gd name="connsiteY76" fmla="*/ 9500 h 9500"/>
              <a:gd name="connsiteX77" fmla="*/ 5332 w 10000"/>
              <a:gd name="connsiteY77" fmla="*/ 9500 h 95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36 h 10000"/>
              <a:gd name="connsiteX4" fmla="*/ 2654 w 10000"/>
              <a:gd name="connsiteY4" fmla="*/ 9467 h 10000"/>
              <a:gd name="connsiteX5" fmla="*/ 2007 w 10000"/>
              <a:gd name="connsiteY5" fmla="*/ 9205 h 10000"/>
              <a:gd name="connsiteX6" fmla="*/ 1564 w 10000"/>
              <a:gd name="connsiteY6" fmla="*/ 8678 h 10000"/>
              <a:gd name="connsiteX7" fmla="*/ 1118 w 10000"/>
              <a:gd name="connsiteY7" fmla="*/ 8408 h 10000"/>
              <a:gd name="connsiteX8" fmla="*/ 894 w 10000"/>
              <a:gd name="connsiteY8" fmla="*/ 7615 h 10000"/>
              <a:gd name="connsiteX9" fmla="*/ 445 w 10000"/>
              <a:gd name="connsiteY9" fmla="*/ 7087 h 10000"/>
              <a:gd name="connsiteX10" fmla="*/ 220 w 10000"/>
              <a:gd name="connsiteY10" fmla="*/ 6326 h 10000"/>
              <a:gd name="connsiteX11" fmla="*/ 220 w 10000"/>
              <a:gd name="connsiteY11" fmla="*/ 5531 h 10000"/>
              <a:gd name="connsiteX12" fmla="*/ 0 w 10000"/>
              <a:gd name="connsiteY12" fmla="*/ 4737 h 10000"/>
              <a:gd name="connsiteX13" fmla="*/ 0 w 10000"/>
              <a:gd name="connsiteY13" fmla="*/ 3946 h 10000"/>
              <a:gd name="connsiteX14" fmla="*/ 0 w 10000"/>
              <a:gd name="connsiteY14" fmla="*/ 3147 h 10000"/>
              <a:gd name="connsiteX15" fmla="*/ 220 w 10000"/>
              <a:gd name="connsiteY15" fmla="*/ 1825 h 10000"/>
              <a:gd name="connsiteX16" fmla="*/ 220 w 10000"/>
              <a:gd name="connsiteY16" fmla="*/ 1561 h 10000"/>
              <a:gd name="connsiteX17" fmla="*/ 220 w 10000"/>
              <a:gd name="connsiteY17" fmla="*/ 1032 h 10000"/>
              <a:gd name="connsiteX18" fmla="*/ 445 w 10000"/>
              <a:gd name="connsiteY18" fmla="*/ 0 h 10000"/>
              <a:gd name="connsiteX19" fmla="*/ 1339 w 10000"/>
              <a:gd name="connsiteY19" fmla="*/ 1032 h 10000"/>
              <a:gd name="connsiteX20" fmla="*/ 1339 w 10000"/>
              <a:gd name="connsiteY20" fmla="*/ 1825 h 10000"/>
              <a:gd name="connsiteX21" fmla="*/ 1118 w 10000"/>
              <a:gd name="connsiteY21" fmla="*/ 2883 h 10000"/>
              <a:gd name="connsiteX22" fmla="*/ 1118 w 10000"/>
              <a:gd name="connsiteY22" fmla="*/ 3677 h 10000"/>
              <a:gd name="connsiteX23" fmla="*/ 1118 w 10000"/>
              <a:gd name="connsiteY23" fmla="*/ 4207 h 10000"/>
              <a:gd name="connsiteX24" fmla="*/ 1118 w 10000"/>
              <a:gd name="connsiteY24" fmla="*/ 5003 h 10000"/>
              <a:gd name="connsiteX25" fmla="*/ 1339 w 10000"/>
              <a:gd name="connsiteY25" fmla="*/ 5531 h 10000"/>
              <a:gd name="connsiteX26" fmla="*/ 1339 w 10000"/>
              <a:gd name="connsiteY26" fmla="*/ 5799 h 10000"/>
              <a:gd name="connsiteX27" fmla="*/ 1564 w 10000"/>
              <a:gd name="connsiteY27" fmla="*/ 6326 h 10000"/>
              <a:gd name="connsiteX28" fmla="*/ 1786 w 10000"/>
              <a:gd name="connsiteY28" fmla="*/ 6589 h 10000"/>
              <a:gd name="connsiteX29" fmla="*/ 2007 w 10000"/>
              <a:gd name="connsiteY29" fmla="*/ 6854 h 10000"/>
              <a:gd name="connsiteX30" fmla="*/ 2874 w 10000"/>
              <a:gd name="connsiteY30" fmla="*/ 7349 h 10000"/>
              <a:gd name="connsiteX31" fmla="*/ 3323 w 10000"/>
              <a:gd name="connsiteY31" fmla="*/ 7615 h 10000"/>
              <a:gd name="connsiteX32" fmla="*/ 3767 w 10000"/>
              <a:gd name="connsiteY32" fmla="*/ 7615 h 10000"/>
              <a:gd name="connsiteX33" fmla="*/ 4220 w 10000"/>
              <a:gd name="connsiteY33" fmla="*/ 7881 h 10000"/>
              <a:gd name="connsiteX34" fmla="*/ 4887 w 10000"/>
              <a:gd name="connsiteY34" fmla="*/ 7881 h 10000"/>
              <a:gd name="connsiteX35" fmla="*/ 5332 w 10000"/>
              <a:gd name="connsiteY35" fmla="*/ 7615 h 10000"/>
              <a:gd name="connsiteX36" fmla="*/ 6005 w 10000"/>
              <a:gd name="connsiteY36" fmla="*/ 7615 h 10000"/>
              <a:gd name="connsiteX37" fmla="*/ 6675 w 10000"/>
              <a:gd name="connsiteY37" fmla="*/ 7349 h 10000"/>
              <a:gd name="connsiteX38" fmla="*/ 7122 w 10000"/>
              <a:gd name="connsiteY38" fmla="*/ 7349 h 10000"/>
              <a:gd name="connsiteX39" fmla="*/ 7567 w 10000"/>
              <a:gd name="connsiteY39" fmla="*/ 6854 h 10000"/>
              <a:gd name="connsiteX40" fmla="*/ 7766 w 10000"/>
              <a:gd name="connsiteY40" fmla="*/ 6589 h 10000"/>
              <a:gd name="connsiteX41" fmla="*/ 7986 w 10000"/>
              <a:gd name="connsiteY41" fmla="*/ 6060 h 10000"/>
              <a:gd name="connsiteX42" fmla="*/ 8210 w 10000"/>
              <a:gd name="connsiteY42" fmla="*/ 5531 h 10000"/>
              <a:gd name="connsiteX43" fmla="*/ 8436 w 10000"/>
              <a:gd name="connsiteY43" fmla="*/ 4473 h 10000"/>
              <a:gd name="connsiteX44" fmla="*/ 8436 w 10000"/>
              <a:gd name="connsiteY44" fmla="*/ 3415 h 10000"/>
              <a:gd name="connsiteX45" fmla="*/ 8659 w 10000"/>
              <a:gd name="connsiteY45" fmla="*/ 2883 h 10000"/>
              <a:gd name="connsiteX46" fmla="*/ 8659 w 10000"/>
              <a:gd name="connsiteY46" fmla="*/ 2354 h 10000"/>
              <a:gd name="connsiteX47" fmla="*/ 8659 w 10000"/>
              <a:gd name="connsiteY47" fmla="*/ 2088 h 10000"/>
              <a:gd name="connsiteX48" fmla="*/ 8883 w 10000"/>
              <a:gd name="connsiteY48" fmla="*/ 1825 h 10000"/>
              <a:gd name="connsiteX49" fmla="*/ 8883 w 10000"/>
              <a:gd name="connsiteY49" fmla="*/ 1561 h 10000"/>
              <a:gd name="connsiteX50" fmla="*/ 8883 w 10000"/>
              <a:gd name="connsiteY50" fmla="*/ 1294 h 10000"/>
              <a:gd name="connsiteX51" fmla="*/ 8883 w 10000"/>
              <a:gd name="connsiteY51" fmla="*/ 1294 h 10000"/>
              <a:gd name="connsiteX52" fmla="*/ 9107 w 10000"/>
              <a:gd name="connsiteY52" fmla="*/ 1294 h 10000"/>
              <a:gd name="connsiteX53" fmla="*/ 9107 w 10000"/>
              <a:gd name="connsiteY53" fmla="*/ 1294 h 10000"/>
              <a:gd name="connsiteX54" fmla="*/ 9107 w 10000"/>
              <a:gd name="connsiteY54" fmla="*/ 1561 h 10000"/>
              <a:gd name="connsiteX55" fmla="*/ 9330 w 10000"/>
              <a:gd name="connsiteY55" fmla="*/ 1825 h 10000"/>
              <a:gd name="connsiteX56" fmla="*/ 9330 w 10000"/>
              <a:gd name="connsiteY56" fmla="*/ 2088 h 10000"/>
              <a:gd name="connsiteX57" fmla="*/ 9330 w 10000"/>
              <a:gd name="connsiteY57" fmla="*/ 2618 h 10000"/>
              <a:gd name="connsiteX58" fmla="*/ 9330 w 10000"/>
              <a:gd name="connsiteY58" fmla="*/ 3147 h 10000"/>
              <a:gd name="connsiteX59" fmla="*/ 9330 w 10000"/>
              <a:gd name="connsiteY59" fmla="*/ 3677 h 10000"/>
              <a:gd name="connsiteX60" fmla="*/ 9550 w 10000"/>
              <a:gd name="connsiteY60" fmla="*/ 4737 h 10000"/>
              <a:gd name="connsiteX61" fmla="*/ 9550 w 10000"/>
              <a:gd name="connsiteY61" fmla="*/ 5531 h 10000"/>
              <a:gd name="connsiteX62" fmla="*/ 9778 w 10000"/>
              <a:gd name="connsiteY62" fmla="*/ 6326 h 10000"/>
              <a:gd name="connsiteX63" fmla="*/ 10000 w 10000"/>
              <a:gd name="connsiteY63" fmla="*/ 6854 h 10000"/>
              <a:gd name="connsiteX64" fmla="*/ 10000 w 10000"/>
              <a:gd name="connsiteY64" fmla="*/ 7349 h 10000"/>
              <a:gd name="connsiteX65" fmla="*/ 10000 w 10000"/>
              <a:gd name="connsiteY65" fmla="*/ 7615 h 10000"/>
              <a:gd name="connsiteX66" fmla="*/ 10000 w 10000"/>
              <a:gd name="connsiteY66" fmla="*/ 7881 h 10000"/>
              <a:gd name="connsiteX67" fmla="*/ 9778 w 10000"/>
              <a:gd name="connsiteY67" fmla="*/ 7881 h 10000"/>
              <a:gd name="connsiteX68" fmla="*/ 9550 w 10000"/>
              <a:gd name="connsiteY68" fmla="*/ 8146 h 10000"/>
              <a:gd name="connsiteX69" fmla="*/ 9330 w 10000"/>
              <a:gd name="connsiteY69" fmla="*/ 8408 h 10000"/>
              <a:gd name="connsiteX70" fmla="*/ 9107 w 10000"/>
              <a:gd name="connsiteY70" fmla="*/ 8678 h 10000"/>
              <a:gd name="connsiteX71" fmla="*/ 8659 w 10000"/>
              <a:gd name="connsiteY71" fmla="*/ 8943 h 10000"/>
              <a:gd name="connsiteX72" fmla="*/ 7766 w 10000"/>
              <a:gd name="connsiteY72" fmla="*/ 9467 h 10000"/>
              <a:gd name="connsiteX73" fmla="*/ 6899 w 10000"/>
              <a:gd name="connsiteY73" fmla="*/ 9736 h 10000"/>
              <a:gd name="connsiteX74" fmla="*/ 6231 w 10000"/>
              <a:gd name="connsiteY74" fmla="*/ 9736 h 10000"/>
              <a:gd name="connsiteX75" fmla="*/ 5332 w 10000"/>
              <a:gd name="connsiteY75" fmla="*/ 10000 h 10000"/>
              <a:gd name="connsiteX76" fmla="*/ 5332 w 10000"/>
              <a:gd name="connsiteY76" fmla="*/ 10000 h 10000"/>
              <a:gd name="connsiteX0" fmla="*/ 5332 w 10000"/>
              <a:gd name="connsiteY0" fmla="*/ 9100 h 9100"/>
              <a:gd name="connsiteX1" fmla="*/ 4665 w 10000"/>
              <a:gd name="connsiteY1" fmla="*/ 9100 h 9100"/>
              <a:gd name="connsiteX2" fmla="*/ 3991 w 10000"/>
              <a:gd name="connsiteY2" fmla="*/ 9100 h 9100"/>
              <a:gd name="connsiteX3" fmla="*/ 3323 w 10000"/>
              <a:gd name="connsiteY3" fmla="*/ 8836 h 9100"/>
              <a:gd name="connsiteX4" fmla="*/ 2654 w 10000"/>
              <a:gd name="connsiteY4" fmla="*/ 8567 h 9100"/>
              <a:gd name="connsiteX5" fmla="*/ 2007 w 10000"/>
              <a:gd name="connsiteY5" fmla="*/ 8305 h 9100"/>
              <a:gd name="connsiteX6" fmla="*/ 1564 w 10000"/>
              <a:gd name="connsiteY6" fmla="*/ 7778 h 9100"/>
              <a:gd name="connsiteX7" fmla="*/ 1118 w 10000"/>
              <a:gd name="connsiteY7" fmla="*/ 7508 h 9100"/>
              <a:gd name="connsiteX8" fmla="*/ 894 w 10000"/>
              <a:gd name="connsiteY8" fmla="*/ 6715 h 9100"/>
              <a:gd name="connsiteX9" fmla="*/ 445 w 10000"/>
              <a:gd name="connsiteY9" fmla="*/ 6187 h 9100"/>
              <a:gd name="connsiteX10" fmla="*/ 220 w 10000"/>
              <a:gd name="connsiteY10" fmla="*/ 5426 h 9100"/>
              <a:gd name="connsiteX11" fmla="*/ 220 w 10000"/>
              <a:gd name="connsiteY11" fmla="*/ 4631 h 9100"/>
              <a:gd name="connsiteX12" fmla="*/ 0 w 10000"/>
              <a:gd name="connsiteY12" fmla="*/ 3837 h 9100"/>
              <a:gd name="connsiteX13" fmla="*/ 0 w 10000"/>
              <a:gd name="connsiteY13" fmla="*/ 3046 h 9100"/>
              <a:gd name="connsiteX14" fmla="*/ 0 w 10000"/>
              <a:gd name="connsiteY14" fmla="*/ 2247 h 9100"/>
              <a:gd name="connsiteX15" fmla="*/ 220 w 10000"/>
              <a:gd name="connsiteY15" fmla="*/ 925 h 9100"/>
              <a:gd name="connsiteX16" fmla="*/ 220 w 10000"/>
              <a:gd name="connsiteY16" fmla="*/ 661 h 9100"/>
              <a:gd name="connsiteX17" fmla="*/ 220 w 10000"/>
              <a:gd name="connsiteY17" fmla="*/ 132 h 9100"/>
              <a:gd name="connsiteX18" fmla="*/ 1339 w 10000"/>
              <a:gd name="connsiteY18" fmla="*/ 132 h 9100"/>
              <a:gd name="connsiteX19" fmla="*/ 1339 w 10000"/>
              <a:gd name="connsiteY19" fmla="*/ 925 h 9100"/>
              <a:gd name="connsiteX20" fmla="*/ 1118 w 10000"/>
              <a:gd name="connsiteY20" fmla="*/ 1983 h 9100"/>
              <a:gd name="connsiteX21" fmla="*/ 1118 w 10000"/>
              <a:gd name="connsiteY21" fmla="*/ 2777 h 9100"/>
              <a:gd name="connsiteX22" fmla="*/ 1118 w 10000"/>
              <a:gd name="connsiteY22" fmla="*/ 3307 h 9100"/>
              <a:gd name="connsiteX23" fmla="*/ 1118 w 10000"/>
              <a:gd name="connsiteY23" fmla="*/ 4103 h 9100"/>
              <a:gd name="connsiteX24" fmla="*/ 1339 w 10000"/>
              <a:gd name="connsiteY24" fmla="*/ 4631 h 9100"/>
              <a:gd name="connsiteX25" fmla="*/ 1339 w 10000"/>
              <a:gd name="connsiteY25" fmla="*/ 4899 h 9100"/>
              <a:gd name="connsiteX26" fmla="*/ 1564 w 10000"/>
              <a:gd name="connsiteY26" fmla="*/ 5426 h 9100"/>
              <a:gd name="connsiteX27" fmla="*/ 1786 w 10000"/>
              <a:gd name="connsiteY27" fmla="*/ 5689 h 9100"/>
              <a:gd name="connsiteX28" fmla="*/ 2007 w 10000"/>
              <a:gd name="connsiteY28" fmla="*/ 5954 h 9100"/>
              <a:gd name="connsiteX29" fmla="*/ 2874 w 10000"/>
              <a:gd name="connsiteY29" fmla="*/ 6449 h 9100"/>
              <a:gd name="connsiteX30" fmla="*/ 3323 w 10000"/>
              <a:gd name="connsiteY30" fmla="*/ 6715 h 9100"/>
              <a:gd name="connsiteX31" fmla="*/ 3767 w 10000"/>
              <a:gd name="connsiteY31" fmla="*/ 6715 h 9100"/>
              <a:gd name="connsiteX32" fmla="*/ 4220 w 10000"/>
              <a:gd name="connsiteY32" fmla="*/ 6981 h 9100"/>
              <a:gd name="connsiteX33" fmla="*/ 4887 w 10000"/>
              <a:gd name="connsiteY33" fmla="*/ 6981 h 9100"/>
              <a:gd name="connsiteX34" fmla="*/ 5332 w 10000"/>
              <a:gd name="connsiteY34" fmla="*/ 6715 h 9100"/>
              <a:gd name="connsiteX35" fmla="*/ 6005 w 10000"/>
              <a:gd name="connsiteY35" fmla="*/ 6715 h 9100"/>
              <a:gd name="connsiteX36" fmla="*/ 6675 w 10000"/>
              <a:gd name="connsiteY36" fmla="*/ 6449 h 9100"/>
              <a:gd name="connsiteX37" fmla="*/ 7122 w 10000"/>
              <a:gd name="connsiteY37" fmla="*/ 6449 h 9100"/>
              <a:gd name="connsiteX38" fmla="*/ 7567 w 10000"/>
              <a:gd name="connsiteY38" fmla="*/ 5954 h 9100"/>
              <a:gd name="connsiteX39" fmla="*/ 7766 w 10000"/>
              <a:gd name="connsiteY39" fmla="*/ 5689 h 9100"/>
              <a:gd name="connsiteX40" fmla="*/ 7986 w 10000"/>
              <a:gd name="connsiteY40" fmla="*/ 5160 h 9100"/>
              <a:gd name="connsiteX41" fmla="*/ 8210 w 10000"/>
              <a:gd name="connsiteY41" fmla="*/ 4631 h 9100"/>
              <a:gd name="connsiteX42" fmla="*/ 8436 w 10000"/>
              <a:gd name="connsiteY42" fmla="*/ 3573 h 9100"/>
              <a:gd name="connsiteX43" fmla="*/ 8436 w 10000"/>
              <a:gd name="connsiteY43" fmla="*/ 2515 h 9100"/>
              <a:gd name="connsiteX44" fmla="*/ 8659 w 10000"/>
              <a:gd name="connsiteY44" fmla="*/ 1983 h 9100"/>
              <a:gd name="connsiteX45" fmla="*/ 8659 w 10000"/>
              <a:gd name="connsiteY45" fmla="*/ 1454 h 9100"/>
              <a:gd name="connsiteX46" fmla="*/ 8659 w 10000"/>
              <a:gd name="connsiteY46" fmla="*/ 1188 h 9100"/>
              <a:gd name="connsiteX47" fmla="*/ 8883 w 10000"/>
              <a:gd name="connsiteY47" fmla="*/ 925 h 9100"/>
              <a:gd name="connsiteX48" fmla="*/ 8883 w 10000"/>
              <a:gd name="connsiteY48" fmla="*/ 661 h 9100"/>
              <a:gd name="connsiteX49" fmla="*/ 8883 w 10000"/>
              <a:gd name="connsiteY49" fmla="*/ 394 h 9100"/>
              <a:gd name="connsiteX50" fmla="*/ 8883 w 10000"/>
              <a:gd name="connsiteY50" fmla="*/ 394 h 9100"/>
              <a:gd name="connsiteX51" fmla="*/ 9107 w 10000"/>
              <a:gd name="connsiteY51" fmla="*/ 394 h 9100"/>
              <a:gd name="connsiteX52" fmla="*/ 9107 w 10000"/>
              <a:gd name="connsiteY52" fmla="*/ 394 h 9100"/>
              <a:gd name="connsiteX53" fmla="*/ 9107 w 10000"/>
              <a:gd name="connsiteY53" fmla="*/ 661 h 9100"/>
              <a:gd name="connsiteX54" fmla="*/ 9330 w 10000"/>
              <a:gd name="connsiteY54" fmla="*/ 925 h 9100"/>
              <a:gd name="connsiteX55" fmla="*/ 9330 w 10000"/>
              <a:gd name="connsiteY55" fmla="*/ 1188 h 9100"/>
              <a:gd name="connsiteX56" fmla="*/ 9330 w 10000"/>
              <a:gd name="connsiteY56" fmla="*/ 1718 h 9100"/>
              <a:gd name="connsiteX57" fmla="*/ 9330 w 10000"/>
              <a:gd name="connsiteY57" fmla="*/ 2247 h 9100"/>
              <a:gd name="connsiteX58" fmla="*/ 9330 w 10000"/>
              <a:gd name="connsiteY58" fmla="*/ 2777 h 9100"/>
              <a:gd name="connsiteX59" fmla="*/ 9550 w 10000"/>
              <a:gd name="connsiteY59" fmla="*/ 3837 h 9100"/>
              <a:gd name="connsiteX60" fmla="*/ 9550 w 10000"/>
              <a:gd name="connsiteY60" fmla="*/ 4631 h 9100"/>
              <a:gd name="connsiteX61" fmla="*/ 9778 w 10000"/>
              <a:gd name="connsiteY61" fmla="*/ 5426 h 9100"/>
              <a:gd name="connsiteX62" fmla="*/ 10000 w 10000"/>
              <a:gd name="connsiteY62" fmla="*/ 5954 h 9100"/>
              <a:gd name="connsiteX63" fmla="*/ 10000 w 10000"/>
              <a:gd name="connsiteY63" fmla="*/ 6449 h 9100"/>
              <a:gd name="connsiteX64" fmla="*/ 10000 w 10000"/>
              <a:gd name="connsiteY64" fmla="*/ 6715 h 9100"/>
              <a:gd name="connsiteX65" fmla="*/ 10000 w 10000"/>
              <a:gd name="connsiteY65" fmla="*/ 6981 h 9100"/>
              <a:gd name="connsiteX66" fmla="*/ 9778 w 10000"/>
              <a:gd name="connsiteY66" fmla="*/ 6981 h 9100"/>
              <a:gd name="connsiteX67" fmla="*/ 9550 w 10000"/>
              <a:gd name="connsiteY67" fmla="*/ 7246 h 9100"/>
              <a:gd name="connsiteX68" fmla="*/ 9330 w 10000"/>
              <a:gd name="connsiteY68" fmla="*/ 7508 h 9100"/>
              <a:gd name="connsiteX69" fmla="*/ 9107 w 10000"/>
              <a:gd name="connsiteY69" fmla="*/ 7778 h 9100"/>
              <a:gd name="connsiteX70" fmla="*/ 8659 w 10000"/>
              <a:gd name="connsiteY70" fmla="*/ 8043 h 9100"/>
              <a:gd name="connsiteX71" fmla="*/ 7766 w 10000"/>
              <a:gd name="connsiteY71" fmla="*/ 8567 h 9100"/>
              <a:gd name="connsiteX72" fmla="*/ 6899 w 10000"/>
              <a:gd name="connsiteY72" fmla="*/ 8836 h 9100"/>
              <a:gd name="connsiteX73" fmla="*/ 6231 w 10000"/>
              <a:gd name="connsiteY73" fmla="*/ 8836 h 9100"/>
              <a:gd name="connsiteX74" fmla="*/ 5332 w 10000"/>
              <a:gd name="connsiteY74" fmla="*/ 9100 h 9100"/>
              <a:gd name="connsiteX75" fmla="*/ 5332 w 10000"/>
              <a:gd name="connsiteY75" fmla="*/ 9100 h 9100"/>
              <a:gd name="connsiteX0" fmla="*/ 5332 w 10000"/>
              <a:gd name="connsiteY0" fmla="*/ 9855 h 9855"/>
              <a:gd name="connsiteX1" fmla="*/ 4665 w 10000"/>
              <a:gd name="connsiteY1" fmla="*/ 9855 h 9855"/>
              <a:gd name="connsiteX2" fmla="*/ 3991 w 10000"/>
              <a:gd name="connsiteY2" fmla="*/ 9855 h 9855"/>
              <a:gd name="connsiteX3" fmla="*/ 3323 w 10000"/>
              <a:gd name="connsiteY3" fmla="*/ 9565 h 9855"/>
              <a:gd name="connsiteX4" fmla="*/ 2654 w 10000"/>
              <a:gd name="connsiteY4" fmla="*/ 9269 h 9855"/>
              <a:gd name="connsiteX5" fmla="*/ 2007 w 10000"/>
              <a:gd name="connsiteY5" fmla="*/ 8981 h 9855"/>
              <a:gd name="connsiteX6" fmla="*/ 1564 w 10000"/>
              <a:gd name="connsiteY6" fmla="*/ 8402 h 9855"/>
              <a:gd name="connsiteX7" fmla="*/ 1118 w 10000"/>
              <a:gd name="connsiteY7" fmla="*/ 8106 h 9855"/>
              <a:gd name="connsiteX8" fmla="*/ 894 w 10000"/>
              <a:gd name="connsiteY8" fmla="*/ 7234 h 9855"/>
              <a:gd name="connsiteX9" fmla="*/ 445 w 10000"/>
              <a:gd name="connsiteY9" fmla="*/ 6654 h 9855"/>
              <a:gd name="connsiteX10" fmla="*/ 220 w 10000"/>
              <a:gd name="connsiteY10" fmla="*/ 5818 h 9855"/>
              <a:gd name="connsiteX11" fmla="*/ 220 w 10000"/>
              <a:gd name="connsiteY11" fmla="*/ 4944 h 9855"/>
              <a:gd name="connsiteX12" fmla="*/ 0 w 10000"/>
              <a:gd name="connsiteY12" fmla="*/ 4071 h 9855"/>
              <a:gd name="connsiteX13" fmla="*/ 0 w 10000"/>
              <a:gd name="connsiteY13" fmla="*/ 3202 h 9855"/>
              <a:gd name="connsiteX14" fmla="*/ 0 w 10000"/>
              <a:gd name="connsiteY14" fmla="*/ 2324 h 9855"/>
              <a:gd name="connsiteX15" fmla="*/ 220 w 10000"/>
              <a:gd name="connsiteY15" fmla="*/ 871 h 9855"/>
              <a:gd name="connsiteX16" fmla="*/ 220 w 10000"/>
              <a:gd name="connsiteY16" fmla="*/ 581 h 9855"/>
              <a:gd name="connsiteX17" fmla="*/ 1339 w 10000"/>
              <a:gd name="connsiteY17" fmla="*/ 0 h 9855"/>
              <a:gd name="connsiteX18" fmla="*/ 1339 w 10000"/>
              <a:gd name="connsiteY18" fmla="*/ 871 h 9855"/>
              <a:gd name="connsiteX19" fmla="*/ 1118 w 10000"/>
              <a:gd name="connsiteY19" fmla="*/ 2034 h 9855"/>
              <a:gd name="connsiteX20" fmla="*/ 1118 w 10000"/>
              <a:gd name="connsiteY20" fmla="*/ 2907 h 9855"/>
              <a:gd name="connsiteX21" fmla="*/ 1118 w 10000"/>
              <a:gd name="connsiteY21" fmla="*/ 3489 h 9855"/>
              <a:gd name="connsiteX22" fmla="*/ 1118 w 10000"/>
              <a:gd name="connsiteY22" fmla="*/ 4364 h 9855"/>
              <a:gd name="connsiteX23" fmla="*/ 1339 w 10000"/>
              <a:gd name="connsiteY23" fmla="*/ 4944 h 9855"/>
              <a:gd name="connsiteX24" fmla="*/ 1339 w 10000"/>
              <a:gd name="connsiteY24" fmla="*/ 5239 h 9855"/>
              <a:gd name="connsiteX25" fmla="*/ 1564 w 10000"/>
              <a:gd name="connsiteY25" fmla="*/ 5818 h 9855"/>
              <a:gd name="connsiteX26" fmla="*/ 1786 w 10000"/>
              <a:gd name="connsiteY26" fmla="*/ 6107 h 9855"/>
              <a:gd name="connsiteX27" fmla="*/ 2007 w 10000"/>
              <a:gd name="connsiteY27" fmla="*/ 6398 h 9855"/>
              <a:gd name="connsiteX28" fmla="*/ 2874 w 10000"/>
              <a:gd name="connsiteY28" fmla="*/ 6942 h 9855"/>
              <a:gd name="connsiteX29" fmla="*/ 3323 w 10000"/>
              <a:gd name="connsiteY29" fmla="*/ 7234 h 9855"/>
              <a:gd name="connsiteX30" fmla="*/ 3767 w 10000"/>
              <a:gd name="connsiteY30" fmla="*/ 7234 h 9855"/>
              <a:gd name="connsiteX31" fmla="*/ 4220 w 10000"/>
              <a:gd name="connsiteY31" fmla="*/ 7526 h 9855"/>
              <a:gd name="connsiteX32" fmla="*/ 4887 w 10000"/>
              <a:gd name="connsiteY32" fmla="*/ 7526 h 9855"/>
              <a:gd name="connsiteX33" fmla="*/ 5332 w 10000"/>
              <a:gd name="connsiteY33" fmla="*/ 7234 h 9855"/>
              <a:gd name="connsiteX34" fmla="*/ 6005 w 10000"/>
              <a:gd name="connsiteY34" fmla="*/ 7234 h 9855"/>
              <a:gd name="connsiteX35" fmla="*/ 6675 w 10000"/>
              <a:gd name="connsiteY35" fmla="*/ 6942 h 9855"/>
              <a:gd name="connsiteX36" fmla="*/ 7122 w 10000"/>
              <a:gd name="connsiteY36" fmla="*/ 6942 h 9855"/>
              <a:gd name="connsiteX37" fmla="*/ 7567 w 10000"/>
              <a:gd name="connsiteY37" fmla="*/ 6398 h 9855"/>
              <a:gd name="connsiteX38" fmla="*/ 7766 w 10000"/>
              <a:gd name="connsiteY38" fmla="*/ 6107 h 9855"/>
              <a:gd name="connsiteX39" fmla="*/ 7986 w 10000"/>
              <a:gd name="connsiteY39" fmla="*/ 5525 h 9855"/>
              <a:gd name="connsiteX40" fmla="*/ 8210 w 10000"/>
              <a:gd name="connsiteY40" fmla="*/ 4944 h 9855"/>
              <a:gd name="connsiteX41" fmla="*/ 8436 w 10000"/>
              <a:gd name="connsiteY41" fmla="*/ 3781 h 9855"/>
              <a:gd name="connsiteX42" fmla="*/ 8436 w 10000"/>
              <a:gd name="connsiteY42" fmla="*/ 2619 h 9855"/>
              <a:gd name="connsiteX43" fmla="*/ 8659 w 10000"/>
              <a:gd name="connsiteY43" fmla="*/ 2034 h 9855"/>
              <a:gd name="connsiteX44" fmla="*/ 8659 w 10000"/>
              <a:gd name="connsiteY44" fmla="*/ 1453 h 9855"/>
              <a:gd name="connsiteX45" fmla="*/ 8659 w 10000"/>
              <a:gd name="connsiteY45" fmla="*/ 1160 h 9855"/>
              <a:gd name="connsiteX46" fmla="*/ 8883 w 10000"/>
              <a:gd name="connsiteY46" fmla="*/ 871 h 9855"/>
              <a:gd name="connsiteX47" fmla="*/ 8883 w 10000"/>
              <a:gd name="connsiteY47" fmla="*/ 581 h 9855"/>
              <a:gd name="connsiteX48" fmla="*/ 8883 w 10000"/>
              <a:gd name="connsiteY48" fmla="*/ 288 h 9855"/>
              <a:gd name="connsiteX49" fmla="*/ 8883 w 10000"/>
              <a:gd name="connsiteY49" fmla="*/ 288 h 9855"/>
              <a:gd name="connsiteX50" fmla="*/ 9107 w 10000"/>
              <a:gd name="connsiteY50" fmla="*/ 288 h 9855"/>
              <a:gd name="connsiteX51" fmla="*/ 9107 w 10000"/>
              <a:gd name="connsiteY51" fmla="*/ 288 h 9855"/>
              <a:gd name="connsiteX52" fmla="*/ 9107 w 10000"/>
              <a:gd name="connsiteY52" fmla="*/ 581 h 9855"/>
              <a:gd name="connsiteX53" fmla="*/ 9330 w 10000"/>
              <a:gd name="connsiteY53" fmla="*/ 871 h 9855"/>
              <a:gd name="connsiteX54" fmla="*/ 9330 w 10000"/>
              <a:gd name="connsiteY54" fmla="*/ 1160 h 9855"/>
              <a:gd name="connsiteX55" fmla="*/ 9330 w 10000"/>
              <a:gd name="connsiteY55" fmla="*/ 1743 h 9855"/>
              <a:gd name="connsiteX56" fmla="*/ 9330 w 10000"/>
              <a:gd name="connsiteY56" fmla="*/ 2324 h 9855"/>
              <a:gd name="connsiteX57" fmla="*/ 9330 w 10000"/>
              <a:gd name="connsiteY57" fmla="*/ 2907 h 9855"/>
              <a:gd name="connsiteX58" fmla="*/ 9550 w 10000"/>
              <a:gd name="connsiteY58" fmla="*/ 4071 h 9855"/>
              <a:gd name="connsiteX59" fmla="*/ 9550 w 10000"/>
              <a:gd name="connsiteY59" fmla="*/ 4944 h 9855"/>
              <a:gd name="connsiteX60" fmla="*/ 9778 w 10000"/>
              <a:gd name="connsiteY60" fmla="*/ 5818 h 9855"/>
              <a:gd name="connsiteX61" fmla="*/ 10000 w 10000"/>
              <a:gd name="connsiteY61" fmla="*/ 6398 h 9855"/>
              <a:gd name="connsiteX62" fmla="*/ 10000 w 10000"/>
              <a:gd name="connsiteY62" fmla="*/ 6942 h 9855"/>
              <a:gd name="connsiteX63" fmla="*/ 10000 w 10000"/>
              <a:gd name="connsiteY63" fmla="*/ 7234 h 9855"/>
              <a:gd name="connsiteX64" fmla="*/ 10000 w 10000"/>
              <a:gd name="connsiteY64" fmla="*/ 7526 h 9855"/>
              <a:gd name="connsiteX65" fmla="*/ 9778 w 10000"/>
              <a:gd name="connsiteY65" fmla="*/ 7526 h 9855"/>
              <a:gd name="connsiteX66" fmla="*/ 9550 w 10000"/>
              <a:gd name="connsiteY66" fmla="*/ 7818 h 9855"/>
              <a:gd name="connsiteX67" fmla="*/ 9330 w 10000"/>
              <a:gd name="connsiteY67" fmla="*/ 8106 h 9855"/>
              <a:gd name="connsiteX68" fmla="*/ 9107 w 10000"/>
              <a:gd name="connsiteY68" fmla="*/ 8402 h 9855"/>
              <a:gd name="connsiteX69" fmla="*/ 8659 w 10000"/>
              <a:gd name="connsiteY69" fmla="*/ 8693 h 9855"/>
              <a:gd name="connsiteX70" fmla="*/ 7766 w 10000"/>
              <a:gd name="connsiteY70" fmla="*/ 9269 h 9855"/>
              <a:gd name="connsiteX71" fmla="*/ 6899 w 10000"/>
              <a:gd name="connsiteY71" fmla="*/ 9565 h 9855"/>
              <a:gd name="connsiteX72" fmla="*/ 6231 w 10000"/>
              <a:gd name="connsiteY72" fmla="*/ 9565 h 9855"/>
              <a:gd name="connsiteX73" fmla="*/ 5332 w 10000"/>
              <a:gd name="connsiteY73" fmla="*/ 9855 h 9855"/>
              <a:gd name="connsiteX74" fmla="*/ 5332 w 10000"/>
              <a:gd name="connsiteY74" fmla="*/ 9855 h 985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06 h 10000"/>
              <a:gd name="connsiteX4" fmla="*/ 2654 w 10000"/>
              <a:gd name="connsiteY4" fmla="*/ 9405 h 10000"/>
              <a:gd name="connsiteX5" fmla="*/ 2007 w 10000"/>
              <a:gd name="connsiteY5" fmla="*/ 9113 h 10000"/>
              <a:gd name="connsiteX6" fmla="*/ 1564 w 10000"/>
              <a:gd name="connsiteY6" fmla="*/ 8526 h 10000"/>
              <a:gd name="connsiteX7" fmla="*/ 1118 w 10000"/>
              <a:gd name="connsiteY7" fmla="*/ 8225 h 10000"/>
              <a:gd name="connsiteX8" fmla="*/ 894 w 10000"/>
              <a:gd name="connsiteY8" fmla="*/ 7340 h 10000"/>
              <a:gd name="connsiteX9" fmla="*/ 445 w 10000"/>
              <a:gd name="connsiteY9" fmla="*/ 6752 h 10000"/>
              <a:gd name="connsiteX10" fmla="*/ 220 w 10000"/>
              <a:gd name="connsiteY10" fmla="*/ 5904 h 10000"/>
              <a:gd name="connsiteX11" fmla="*/ 220 w 10000"/>
              <a:gd name="connsiteY11" fmla="*/ 5017 h 10000"/>
              <a:gd name="connsiteX12" fmla="*/ 0 w 10000"/>
              <a:gd name="connsiteY12" fmla="*/ 4131 h 10000"/>
              <a:gd name="connsiteX13" fmla="*/ 0 w 10000"/>
              <a:gd name="connsiteY13" fmla="*/ 3249 h 10000"/>
              <a:gd name="connsiteX14" fmla="*/ 0 w 10000"/>
              <a:gd name="connsiteY14" fmla="*/ 2358 h 10000"/>
              <a:gd name="connsiteX15" fmla="*/ 220 w 10000"/>
              <a:gd name="connsiteY15" fmla="*/ 884 h 10000"/>
              <a:gd name="connsiteX16" fmla="*/ 1339 w 10000"/>
              <a:gd name="connsiteY16" fmla="*/ 0 h 10000"/>
              <a:gd name="connsiteX17" fmla="*/ 1339 w 10000"/>
              <a:gd name="connsiteY17" fmla="*/ 884 h 10000"/>
              <a:gd name="connsiteX18" fmla="*/ 1118 w 10000"/>
              <a:gd name="connsiteY18" fmla="*/ 2064 h 10000"/>
              <a:gd name="connsiteX19" fmla="*/ 1118 w 10000"/>
              <a:gd name="connsiteY19" fmla="*/ 2950 h 10000"/>
              <a:gd name="connsiteX20" fmla="*/ 1118 w 10000"/>
              <a:gd name="connsiteY20" fmla="*/ 3540 h 10000"/>
              <a:gd name="connsiteX21" fmla="*/ 1118 w 10000"/>
              <a:gd name="connsiteY21" fmla="*/ 4428 h 10000"/>
              <a:gd name="connsiteX22" fmla="*/ 1339 w 10000"/>
              <a:gd name="connsiteY22" fmla="*/ 5017 h 10000"/>
              <a:gd name="connsiteX23" fmla="*/ 1339 w 10000"/>
              <a:gd name="connsiteY23" fmla="*/ 5316 h 10000"/>
              <a:gd name="connsiteX24" fmla="*/ 1564 w 10000"/>
              <a:gd name="connsiteY24" fmla="*/ 5904 h 10000"/>
              <a:gd name="connsiteX25" fmla="*/ 1786 w 10000"/>
              <a:gd name="connsiteY25" fmla="*/ 6197 h 10000"/>
              <a:gd name="connsiteX26" fmla="*/ 2007 w 10000"/>
              <a:gd name="connsiteY26" fmla="*/ 6492 h 10000"/>
              <a:gd name="connsiteX27" fmla="*/ 2874 w 10000"/>
              <a:gd name="connsiteY27" fmla="*/ 7044 h 10000"/>
              <a:gd name="connsiteX28" fmla="*/ 3323 w 10000"/>
              <a:gd name="connsiteY28" fmla="*/ 7340 h 10000"/>
              <a:gd name="connsiteX29" fmla="*/ 3767 w 10000"/>
              <a:gd name="connsiteY29" fmla="*/ 7340 h 10000"/>
              <a:gd name="connsiteX30" fmla="*/ 4220 w 10000"/>
              <a:gd name="connsiteY30" fmla="*/ 7637 h 10000"/>
              <a:gd name="connsiteX31" fmla="*/ 4887 w 10000"/>
              <a:gd name="connsiteY31" fmla="*/ 7637 h 10000"/>
              <a:gd name="connsiteX32" fmla="*/ 5332 w 10000"/>
              <a:gd name="connsiteY32" fmla="*/ 7340 h 10000"/>
              <a:gd name="connsiteX33" fmla="*/ 6005 w 10000"/>
              <a:gd name="connsiteY33" fmla="*/ 7340 h 10000"/>
              <a:gd name="connsiteX34" fmla="*/ 6675 w 10000"/>
              <a:gd name="connsiteY34" fmla="*/ 7044 h 10000"/>
              <a:gd name="connsiteX35" fmla="*/ 7122 w 10000"/>
              <a:gd name="connsiteY35" fmla="*/ 7044 h 10000"/>
              <a:gd name="connsiteX36" fmla="*/ 7567 w 10000"/>
              <a:gd name="connsiteY36" fmla="*/ 6492 h 10000"/>
              <a:gd name="connsiteX37" fmla="*/ 7766 w 10000"/>
              <a:gd name="connsiteY37" fmla="*/ 6197 h 10000"/>
              <a:gd name="connsiteX38" fmla="*/ 7986 w 10000"/>
              <a:gd name="connsiteY38" fmla="*/ 5606 h 10000"/>
              <a:gd name="connsiteX39" fmla="*/ 8210 w 10000"/>
              <a:gd name="connsiteY39" fmla="*/ 5017 h 10000"/>
              <a:gd name="connsiteX40" fmla="*/ 8436 w 10000"/>
              <a:gd name="connsiteY40" fmla="*/ 3837 h 10000"/>
              <a:gd name="connsiteX41" fmla="*/ 8436 w 10000"/>
              <a:gd name="connsiteY41" fmla="*/ 2658 h 10000"/>
              <a:gd name="connsiteX42" fmla="*/ 8659 w 10000"/>
              <a:gd name="connsiteY42" fmla="*/ 2064 h 10000"/>
              <a:gd name="connsiteX43" fmla="*/ 8659 w 10000"/>
              <a:gd name="connsiteY43" fmla="*/ 1474 h 10000"/>
              <a:gd name="connsiteX44" fmla="*/ 8659 w 10000"/>
              <a:gd name="connsiteY44" fmla="*/ 1177 h 10000"/>
              <a:gd name="connsiteX45" fmla="*/ 8883 w 10000"/>
              <a:gd name="connsiteY45" fmla="*/ 884 h 10000"/>
              <a:gd name="connsiteX46" fmla="*/ 8883 w 10000"/>
              <a:gd name="connsiteY46" fmla="*/ 590 h 10000"/>
              <a:gd name="connsiteX47" fmla="*/ 8883 w 10000"/>
              <a:gd name="connsiteY47" fmla="*/ 292 h 10000"/>
              <a:gd name="connsiteX48" fmla="*/ 8883 w 10000"/>
              <a:gd name="connsiteY48" fmla="*/ 292 h 10000"/>
              <a:gd name="connsiteX49" fmla="*/ 9107 w 10000"/>
              <a:gd name="connsiteY49" fmla="*/ 292 h 10000"/>
              <a:gd name="connsiteX50" fmla="*/ 9107 w 10000"/>
              <a:gd name="connsiteY50" fmla="*/ 292 h 10000"/>
              <a:gd name="connsiteX51" fmla="*/ 9107 w 10000"/>
              <a:gd name="connsiteY51" fmla="*/ 590 h 10000"/>
              <a:gd name="connsiteX52" fmla="*/ 9330 w 10000"/>
              <a:gd name="connsiteY52" fmla="*/ 884 h 10000"/>
              <a:gd name="connsiteX53" fmla="*/ 9330 w 10000"/>
              <a:gd name="connsiteY53" fmla="*/ 1177 h 10000"/>
              <a:gd name="connsiteX54" fmla="*/ 9330 w 10000"/>
              <a:gd name="connsiteY54" fmla="*/ 1769 h 10000"/>
              <a:gd name="connsiteX55" fmla="*/ 9330 w 10000"/>
              <a:gd name="connsiteY55" fmla="*/ 2358 h 10000"/>
              <a:gd name="connsiteX56" fmla="*/ 9330 w 10000"/>
              <a:gd name="connsiteY56" fmla="*/ 2950 h 10000"/>
              <a:gd name="connsiteX57" fmla="*/ 9550 w 10000"/>
              <a:gd name="connsiteY57" fmla="*/ 4131 h 10000"/>
              <a:gd name="connsiteX58" fmla="*/ 9550 w 10000"/>
              <a:gd name="connsiteY58" fmla="*/ 5017 h 10000"/>
              <a:gd name="connsiteX59" fmla="*/ 9778 w 10000"/>
              <a:gd name="connsiteY59" fmla="*/ 5904 h 10000"/>
              <a:gd name="connsiteX60" fmla="*/ 10000 w 10000"/>
              <a:gd name="connsiteY60" fmla="*/ 6492 h 10000"/>
              <a:gd name="connsiteX61" fmla="*/ 10000 w 10000"/>
              <a:gd name="connsiteY61" fmla="*/ 7044 h 10000"/>
              <a:gd name="connsiteX62" fmla="*/ 10000 w 10000"/>
              <a:gd name="connsiteY62" fmla="*/ 7340 h 10000"/>
              <a:gd name="connsiteX63" fmla="*/ 10000 w 10000"/>
              <a:gd name="connsiteY63" fmla="*/ 7637 h 10000"/>
              <a:gd name="connsiteX64" fmla="*/ 9778 w 10000"/>
              <a:gd name="connsiteY64" fmla="*/ 7637 h 10000"/>
              <a:gd name="connsiteX65" fmla="*/ 9550 w 10000"/>
              <a:gd name="connsiteY65" fmla="*/ 7933 h 10000"/>
              <a:gd name="connsiteX66" fmla="*/ 9330 w 10000"/>
              <a:gd name="connsiteY66" fmla="*/ 8225 h 10000"/>
              <a:gd name="connsiteX67" fmla="*/ 9107 w 10000"/>
              <a:gd name="connsiteY67" fmla="*/ 8526 h 10000"/>
              <a:gd name="connsiteX68" fmla="*/ 8659 w 10000"/>
              <a:gd name="connsiteY68" fmla="*/ 8821 h 10000"/>
              <a:gd name="connsiteX69" fmla="*/ 7766 w 10000"/>
              <a:gd name="connsiteY69" fmla="*/ 9405 h 10000"/>
              <a:gd name="connsiteX70" fmla="*/ 6899 w 10000"/>
              <a:gd name="connsiteY70" fmla="*/ 9706 h 10000"/>
              <a:gd name="connsiteX71" fmla="*/ 6231 w 10000"/>
              <a:gd name="connsiteY71" fmla="*/ 9706 h 10000"/>
              <a:gd name="connsiteX72" fmla="*/ 5332 w 10000"/>
              <a:gd name="connsiteY72" fmla="*/ 10000 h 10000"/>
              <a:gd name="connsiteX73" fmla="*/ 5332 w 10000"/>
              <a:gd name="connsiteY73" fmla="*/ 10000 h 10000"/>
              <a:gd name="connsiteX0" fmla="*/ 5332 w 10000"/>
              <a:gd name="connsiteY0" fmla="*/ 9708 h 9708"/>
              <a:gd name="connsiteX1" fmla="*/ 4665 w 10000"/>
              <a:gd name="connsiteY1" fmla="*/ 9708 h 9708"/>
              <a:gd name="connsiteX2" fmla="*/ 3991 w 10000"/>
              <a:gd name="connsiteY2" fmla="*/ 9708 h 9708"/>
              <a:gd name="connsiteX3" fmla="*/ 3323 w 10000"/>
              <a:gd name="connsiteY3" fmla="*/ 9414 h 9708"/>
              <a:gd name="connsiteX4" fmla="*/ 2654 w 10000"/>
              <a:gd name="connsiteY4" fmla="*/ 9113 h 9708"/>
              <a:gd name="connsiteX5" fmla="*/ 2007 w 10000"/>
              <a:gd name="connsiteY5" fmla="*/ 8821 h 9708"/>
              <a:gd name="connsiteX6" fmla="*/ 1564 w 10000"/>
              <a:gd name="connsiteY6" fmla="*/ 8234 h 9708"/>
              <a:gd name="connsiteX7" fmla="*/ 1118 w 10000"/>
              <a:gd name="connsiteY7" fmla="*/ 7933 h 9708"/>
              <a:gd name="connsiteX8" fmla="*/ 894 w 10000"/>
              <a:gd name="connsiteY8" fmla="*/ 7048 h 9708"/>
              <a:gd name="connsiteX9" fmla="*/ 445 w 10000"/>
              <a:gd name="connsiteY9" fmla="*/ 6460 h 9708"/>
              <a:gd name="connsiteX10" fmla="*/ 220 w 10000"/>
              <a:gd name="connsiteY10" fmla="*/ 5612 h 9708"/>
              <a:gd name="connsiteX11" fmla="*/ 220 w 10000"/>
              <a:gd name="connsiteY11" fmla="*/ 4725 h 9708"/>
              <a:gd name="connsiteX12" fmla="*/ 0 w 10000"/>
              <a:gd name="connsiteY12" fmla="*/ 3839 h 9708"/>
              <a:gd name="connsiteX13" fmla="*/ 0 w 10000"/>
              <a:gd name="connsiteY13" fmla="*/ 2957 h 9708"/>
              <a:gd name="connsiteX14" fmla="*/ 0 w 10000"/>
              <a:gd name="connsiteY14" fmla="*/ 2066 h 9708"/>
              <a:gd name="connsiteX15" fmla="*/ 220 w 10000"/>
              <a:gd name="connsiteY15" fmla="*/ 592 h 9708"/>
              <a:gd name="connsiteX16" fmla="*/ 1339 w 10000"/>
              <a:gd name="connsiteY16" fmla="*/ 592 h 9708"/>
              <a:gd name="connsiteX17" fmla="*/ 1118 w 10000"/>
              <a:gd name="connsiteY17" fmla="*/ 1772 h 9708"/>
              <a:gd name="connsiteX18" fmla="*/ 1118 w 10000"/>
              <a:gd name="connsiteY18" fmla="*/ 2658 h 9708"/>
              <a:gd name="connsiteX19" fmla="*/ 1118 w 10000"/>
              <a:gd name="connsiteY19" fmla="*/ 3248 h 9708"/>
              <a:gd name="connsiteX20" fmla="*/ 1118 w 10000"/>
              <a:gd name="connsiteY20" fmla="*/ 4136 h 9708"/>
              <a:gd name="connsiteX21" fmla="*/ 1339 w 10000"/>
              <a:gd name="connsiteY21" fmla="*/ 4725 h 9708"/>
              <a:gd name="connsiteX22" fmla="*/ 1339 w 10000"/>
              <a:gd name="connsiteY22" fmla="*/ 5024 h 9708"/>
              <a:gd name="connsiteX23" fmla="*/ 1564 w 10000"/>
              <a:gd name="connsiteY23" fmla="*/ 5612 h 9708"/>
              <a:gd name="connsiteX24" fmla="*/ 1786 w 10000"/>
              <a:gd name="connsiteY24" fmla="*/ 5905 h 9708"/>
              <a:gd name="connsiteX25" fmla="*/ 2007 w 10000"/>
              <a:gd name="connsiteY25" fmla="*/ 6200 h 9708"/>
              <a:gd name="connsiteX26" fmla="*/ 2874 w 10000"/>
              <a:gd name="connsiteY26" fmla="*/ 6752 h 9708"/>
              <a:gd name="connsiteX27" fmla="*/ 3323 w 10000"/>
              <a:gd name="connsiteY27" fmla="*/ 7048 h 9708"/>
              <a:gd name="connsiteX28" fmla="*/ 3767 w 10000"/>
              <a:gd name="connsiteY28" fmla="*/ 7048 h 9708"/>
              <a:gd name="connsiteX29" fmla="*/ 4220 w 10000"/>
              <a:gd name="connsiteY29" fmla="*/ 7345 h 9708"/>
              <a:gd name="connsiteX30" fmla="*/ 4887 w 10000"/>
              <a:gd name="connsiteY30" fmla="*/ 7345 h 9708"/>
              <a:gd name="connsiteX31" fmla="*/ 5332 w 10000"/>
              <a:gd name="connsiteY31" fmla="*/ 7048 h 9708"/>
              <a:gd name="connsiteX32" fmla="*/ 6005 w 10000"/>
              <a:gd name="connsiteY32" fmla="*/ 7048 h 9708"/>
              <a:gd name="connsiteX33" fmla="*/ 6675 w 10000"/>
              <a:gd name="connsiteY33" fmla="*/ 6752 h 9708"/>
              <a:gd name="connsiteX34" fmla="*/ 7122 w 10000"/>
              <a:gd name="connsiteY34" fmla="*/ 6752 h 9708"/>
              <a:gd name="connsiteX35" fmla="*/ 7567 w 10000"/>
              <a:gd name="connsiteY35" fmla="*/ 6200 h 9708"/>
              <a:gd name="connsiteX36" fmla="*/ 7766 w 10000"/>
              <a:gd name="connsiteY36" fmla="*/ 5905 h 9708"/>
              <a:gd name="connsiteX37" fmla="*/ 7986 w 10000"/>
              <a:gd name="connsiteY37" fmla="*/ 5314 h 9708"/>
              <a:gd name="connsiteX38" fmla="*/ 8210 w 10000"/>
              <a:gd name="connsiteY38" fmla="*/ 4725 h 9708"/>
              <a:gd name="connsiteX39" fmla="*/ 8436 w 10000"/>
              <a:gd name="connsiteY39" fmla="*/ 3545 h 9708"/>
              <a:gd name="connsiteX40" fmla="*/ 8436 w 10000"/>
              <a:gd name="connsiteY40" fmla="*/ 2366 h 9708"/>
              <a:gd name="connsiteX41" fmla="*/ 8659 w 10000"/>
              <a:gd name="connsiteY41" fmla="*/ 1772 h 9708"/>
              <a:gd name="connsiteX42" fmla="*/ 8659 w 10000"/>
              <a:gd name="connsiteY42" fmla="*/ 1182 h 9708"/>
              <a:gd name="connsiteX43" fmla="*/ 8659 w 10000"/>
              <a:gd name="connsiteY43" fmla="*/ 885 h 9708"/>
              <a:gd name="connsiteX44" fmla="*/ 8883 w 10000"/>
              <a:gd name="connsiteY44" fmla="*/ 592 h 9708"/>
              <a:gd name="connsiteX45" fmla="*/ 8883 w 10000"/>
              <a:gd name="connsiteY45" fmla="*/ 298 h 9708"/>
              <a:gd name="connsiteX46" fmla="*/ 8883 w 10000"/>
              <a:gd name="connsiteY46" fmla="*/ 0 h 9708"/>
              <a:gd name="connsiteX47" fmla="*/ 8883 w 10000"/>
              <a:gd name="connsiteY47" fmla="*/ 0 h 9708"/>
              <a:gd name="connsiteX48" fmla="*/ 9107 w 10000"/>
              <a:gd name="connsiteY48" fmla="*/ 0 h 9708"/>
              <a:gd name="connsiteX49" fmla="*/ 9107 w 10000"/>
              <a:gd name="connsiteY49" fmla="*/ 0 h 9708"/>
              <a:gd name="connsiteX50" fmla="*/ 9107 w 10000"/>
              <a:gd name="connsiteY50" fmla="*/ 298 h 9708"/>
              <a:gd name="connsiteX51" fmla="*/ 9330 w 10000"/>
              <a:gd name="connsiteY51" fmla="*/ 592 h 9708"/>
              <a:gd name="connsiteX52" fmla="*/ 9330 w 10000"/>
              <a:gd name="connsiteY52" fmla="*/ 885 h 9708"/>
              <a:gd name="connsiteX53" fmla="*/ 9330 w 10000"/>
              <a:gd name="connsiteY53" fmla="*/ 1477 h 9708"/>
              <a:gd name="connsiteX54" fmla="*/ 9330 w 10000"/>
              <a:gd name="connsiteY54" fmla="*/ 2066 h 9708"/>
              <a:gd name="connsiteX55" fmla="*/ 9330 w 10000"/>
              <a:gd name="connsiteY55" fmla="*/ 2658 h 9708"/>
              <a:gd name="connsiteX56" fmla="*/ 9550 w 10000"/>
              <a:gd name="connsiteY56" fmla="*/ 3839 h 9708"/>
              <a:gd name="connsiteX57" fmla="*/ 9550 w 10000"/>
              <a:gd name="connsiteY57" fmla="*/ 4725 h 9708"/>
              <a:gd name="connsiteX58" fmla="*/ 9778 w 10000"/>
              <a:gd name="connsiteY58" fmla="*/ 5612 h 9708"/>
              <a:gd name="connsiteX59" fmla="*/ 10000 w 10000"/>
              <a:gd name="connsiteY59" fmla="*/ 6200 h 9708"/>
              <a:gd name="connsiteX60" fmla="*/ 10000 w 10000"/>
              <a:gd name="connsiteY60" fmla="*/ 6752 h 9708"/>
              <a:gd name="connsiteX61" fmla="*/ 10000 w 10000"/>
              <a:gd name="connsiteY61" fmla="*/ 7048 h 9708"/>
              <a:gd name="connsiteX62" fmla="*/ 10000 w 10000"/>
              <a:gd name="connsiteY62" fmla="*/ 7345 h 9708"/>
              <a:gd name="connsiteX63" fmla="*/ 9778 w 10000"/>
              <a:gd name="connsiteY63" fmla="*/ 7345 h 9708"/>
              <a:gd name="connsiteX64" fmla="*/ 9550 w 10000"/>
              <a:gd name="connsiteY64" fmla="*/ 7641 h 9708"/>
              <a:gd name="connsiteX65" fmla="*/ 9330 w 10000"/>
              <a:gd name="connsiteY65" fmla="*/ 7933 h 9708"/>
              <a:gd name="connsiteX66" fmla="*/ 9107 w 10000"/>
              <a:gd name="connsiteY66" fmla="*/ 8234 h 9708"/>
              <a:gd name="connsiteX67" fmla="*/ 8659 w 10000"/>
              <a:gd name="connsiteY67" fmla="*/ 8529 h 9708"/>
              <a:gd name="connsiteX68" fmla="*/ 7766 w 10000"/>
              <a:gd name="connsiteY68" fmla="*/ 9113 h 9708"/>
              <a:gd name="connsiteX69" fmla="*/ 6899 w 10000"/>
              <a:gd name="connsiteY69" fmla="*/ 9414 h 9708"/>
              <a:gd name="connsiteX70" fmla="*/ 6231 w 10000"/>
              <a:gd name="connsiteY70" fmla="*/ 9414 h 9708"/>
              <a:gd name="connsiteX71" fmla="*/ 5332 w 10000"/>
              <a:gd name="connsiteY71" fmla="*/ 9708 h 9708"/>
              <a:gd name="connsiteX72" fmla="*/ 5332 w 10000"/>
              <a:gd name="connsiteY72" fmla="*/ 9708 h 970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220 w 10000"/>
              <a:gd name="connsiteY15" fmla="*/ 610 h 10000"/>
              <a:gd name="connsiteX16" fmla="*/ 1118 w 10000"/>
              <a:gd name="connsiteY16" fmla="*/ 1825 h 10000"/>
              <a:gd name="connsiteX17" fmla="*/ 1118 w 10000"/>
              <a:gd name="connsiteY17" fmla="*/ 2738 h 10000"/>
              <a:gd name="connsiteX18" fmla="*/ 1118 w 10000"/>
              <a:gd name="connsiteY18" fmla="*/ 3346 h 10000"/>
              <a:gd name="connsiteX19" fmla="*/ 1118 w 10000"/>
              <a:gd name="connsiteY19" fmla="*/ 4260 h 10000"/>
              <a:gd name="connsiteX20" fmla="*/ 1339 w 10000"/>
              <a:gd name="connsiteY20" fmla="*/ 4867 h 10000"/>
              <a:gd name="connsiteX21" fmla="*/ 1339 w 10000"/>
              <a:gd name="connsiteY21" fmla="*/ 5175 h 10000"/>
              <a:gd name="connsiteX22" fmla="*/ 1564 w 10000"/>
              <a:gd name="connsiteY22" fmla="*/ 5781 h 10000"/>
              <a:gd name="connsiteX23" fmla="*/ 1786 w 10000"/>
              <a:gd name="connsiteY23" fmla="*/ 6083 h 10000"/>
              <a:gd name="connsiteX24" fmla="*/ 2007 w 10000"/>
              <a:gd name="connsiteY24" fmla="*/ 6386 h 10000"/>
              <a:gd name="connsiteX25" fmla="*/ 2874 w 10000"/>
              <a:gd name="connsiteY25" fmla="*/ 6955 h 10000"/>
              <a:gd name="connsiteX26" fmla="*/ 3323 w 10000"/>
              <a:gd name="connsiteY26" fmla="*/ 7260 h 10000"/>
              <a:gd name="connsiteX27" fmla="*/ 3767 w 10000"/>
              <a:gd name="connsiteY27" fmla="*/ 7260 h 10000"/>
              <a:gd name="connsiteX28" fmla="*/ 4220 w 10000"/>
              <a:gd name="connsiteY28" fmla="*/ 7566 h 10000"/>
              <a:gd name="connsiteX29" fmla="*/ 4887 w 10000"/>
              <a:gd name="connsiteY29" fmla="*/ 7566 h 10000"/>
              <a:gd name="connsiteX30" fmla="*/ 5332 w 10000"/>
              <a:gd name="connsiteY30" fmla="*/ 7260 h 10000"/>
              <a:gd name="connsiteX31" fmla="*/ 6005 w 10000"/>
              <a:gd name="connsiteY31" fmla="*/ 7260 h 10000"/>
              <a:gd name="connsiteX32" fmla="*/ 6675 w 10000"/>
              <a:gd name="connsiteY32" fmla="*/ 6955 h 10000"/>
              <a:gd name="connsiteX33" fmla="*/ 7122 w 10000"/>
              <a:gd name="connsiteY33" fmla="*/ 6955 h 10000"/>
              <a:gd name="connsiteX34" fmla="*/ 7567 w 10000"/>
              <a:gd name="connsiteY34" fmla="*/ 6386 h 10000"/>
              <a:gd name="connsiteX35" fmla="*/ 7766 w 10000"/>
              <a:gd name="connsiteY35" fmla="*/ 6083 h 10000"/>
              <a:gd name="connsiteX36" fmla="*/ 7986 w 10000"/>
              <a:gd name="connsiteY36" fmla="*/ 5474 h 10000"/>
              <a:gd name="connsiteX37" fmla="*/ 8210 w 10000"/>
              <a:gd name="connsiteY37" fmla="*/ 4867 h 10000"/>
              <a:gd name="connsiteX38" fmla="*/ 8436 w 10000"/>
              <a:gd name="connsiteY38" fmla="*/ 3652 h 10000"/>
              <a:gd name="connsiteX39" fmla="*/ 8436 w 10000"/>
              <a:gd name="connsiteY39" fmla="*/ 2437 h 10000"/>
              <a:gd name="connsiteX40" fmla="*/ 8659 w 10000"/>
              <a:gd name="connsiteY40" fmla="*/ 1825 h 10000"/>
              <a:gd name="connsiteX41" fmla="*/ 8659 w 10000"/>
              <a:gd name="connsiteY41" fmla="*/ 1218 h 10000"/>
              <a:gd name="connsiteX42" fmla="*/ 8659 w 10000"/>
              <a:gd name="connsiteY42" fmla="*/ 912 h 10000"/>
              <a:gd name="connsiteX43" fmla="*/ 8883 w 10000"/>
              <a:gd name="connsiteY43" fmla="*/ 610 h 10000"/>
              <a:gd name="connsiteX44" fmla="*/ 8883 w 10000"/>
              <a:gd name="connsiteY44" fmla="*/ 307 h 10000"/>
              <a:gd name="connsiteX45" fmla="*/ 8883 w 10000"/>
              <a:gd name="connsiteY45" fmla="*/ 0 h 10000"/>
              <a:gd name="connsiteX46" fmla="*/ 8883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0 h 10000"/>
              <a:gd name="connsiteX49" fmla="*/ 9107 w 10000"/>
              <a:gd name="connsiteY49" fmla="*/ 307 h 10000"/>
              <a:gd name="connsiteX50" fmla="*/ 9330 w 10000"/>
              <a:gd name="connsiteY50" fmla="*/ 610 h 10000"/>
              <a:gd name="connsiteX51" fmla="*/ 9330 w 10000"/>
              <a:gd name="connsiteY51" fmla="*/ 912 h 10000"/>
              <a:gd name="connsiteX52" fmla="*/ 9330 w 10000"/>
              <a:gd name="connsiteY52" fmla="*/ 1521 h 10000"/>
              <a:gd name="connsiteX53" fmla="*/ 9330 w 10000"/>
              <a:gd name="connsiteY53" fmla="*/ 2128 h 10000"/>
              <a:gd name="connsiteX54" fmla="*/ 9330 w 10000"/>
              <a:gd name="connsiteY54" fmla="*/ 2738 h 10000"/>
              <a:gd name="connsiteX55" fmla="*/ 9550 w 10000"/>
              <a:gd name="connsiteY55" fmla="*/ 3954 h 10000"/>
              <a:gd name="connsiteX56" fmla="*/ 9550 w 10000"/>
              <a:gd name="connsiteY56" fmla="*/ 4867 h 10000"/>
              <a:gd name="connsiteX57" fmla="*/ 9778 w 10000"/>
              <a:gd name="connsiteY57" fmla="*/ 5781 h 10000"/>
              <a:gd name="connsiteX58" fmla="*/ 10000 w 10000"/>
              <a:gd name="connsiteY58" fmla="*/ 6386 h 10000"/>
              <a:gd name="connsiteX59" fmla="*/ 10000 w 10000"/>
              <a:gd name="connsiteY59" fmla="*/ 6955 h 10000"/>
              <a:gd name="connsiteX60" fmla="*/ 10000 w 10000"/>
              <a:gd name="connsiteY60" fmla="*/ 7260 h 10000"/>
              <a:gd name="connsiteX61" fmla="*/ 10000 w 10000"/>
              <a:gd name="connsiteY61" fmla="*/ 7566 h 10000"/>
              <a:gd name="connsiteX62" fmla="*/ 9778 w 10000"/>
              <a:gd name="connsiteY62" fmla="*/ 7566 h 10000"/>
              <a:gd name="connsiteX63" fmla="*/ 9550 w 10000"/>
              <a:gd name="connsiteY63" fmla="*/ 7871 h 10000"/>
              <a:gd name="connsiteX64" fmla="*/ 9330 w 10000"/>
              <a:gd name="connsiteY64" fmla="*/ 8172 h 10000"/>
              <a:gd name="connsiteX65" fmla="*/ 9107 w 10000"/>
              <a:gd name="connsiteY65" fmla="*/ 8482 h 10000"/>
              <a:gd name="connsiteX66" fmla="*/ 8659 w 10000"/>
              <a:gd name="connsiteY66" fmla="*/ 8786 h 10000"/>
              <a:gd name="connsiteX67" fmla="*/ 7766 w 10000"/>
              <a:gd name="connsiteY67" fmla="*/ 9387 h 10000"/>
              <a:gd name="connsiteX68" fmla="*/ 6899 w 10000"/>
              <a:gd name="connsiteY68" fmla="*/ 9697 h 10000"/>
              <a:gd name="connsiteX69" fmla="*/ 6231 w 10000"/>
              <a:gd name="connsiteY69" fmla="*/ 9697 h 10000"/>
              <a:gd name="connsiteX70" fmla="*/ 5332 w 10000"/>
              <a:gd name="connsiteY70" fmla="*/ 10000 h 10000"/>
              <a:gd name="connsiteX71" fmla="*/ 5332 w 10000"/>
              <a:gd name="connsiteY7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1118 w 10000"/>
              <a:gd name="connsiteY15" fmla="*/ 1825 h 10000"/>
              <a:gd name="connsiteX16" fmla="*/ 1118 w 10000"/>
              <a:gd name="connsiteY16" fmla="*/ 2738 h 10000"/>
              <a:gd name="connsiteX17" fmla="*/ 1118 w 10000"/>
              <a:gd name="connsiteY17" fmla="*/ 3346 h 10000"/>
              <a:gd name="connsiteX18" fmla="*/ 1118 w 10000"/>
              <a:gd name="connsiteY18" fmla="*/ 4260 h 10000"/>
              <a:gd name="connsiteX19" fmla="*/ 1339 w 10000"/>
              <a:gd name="connsiteY19" fmla="*/ 4867 h 10000"/>
              <a:gd name="connsiteX20" fmla="*/ 1339 w 10000"/>
              <a:gd name="connsiteY20" fmla="*/ 5175 h 10000"/>
              <a:gd name="connsiteX21" fmla="*/ 1564 w 10000"/>
              <a:gd name="connsiteY21" fmla="*/ 5781 h 10000"/>
              <a:gd name="connsiteX22" fmla="*/ 1786 w 10000"/>
              <a:gd name="connsiteY22" fmla="*/ 6083 h 10000"/>
              <a:gd name="connsiteX23" fmla="*/ 2007 w 10000"/>
              <a:gd name="connsiteY23" fmla="*/ 6386 h 10000"/>
              <a:gd name="connsiteX24" fmla="*/ 2874 w 10000"/>
              <a:gd name="connsiteY24" fmla="*/ 6955 h 10000"/>
              <a:gd name="connsiteX25" fmla="*/ 3323 w 10000"/>
              <a:gd name="connsiteY25" fmla="*/ 7260 h 10000"/>
              <a:gd name="connsiteX26" fmla="*/ 3767 w 10000"/>
              <a:gd name="connsiteY26" fmla="*/ 7260 h 10000"/>
              <a:gd name="connsiteX27" fmla="*/ 4220 w 10000"/>
              <a:gd name="connsiteY27" fmla="*/ 7566 h 10000"/>
              <a:gd name="connsiteX28" fmla="*/ 4887 w 10000"/>
              <a:gd name="connsiteY28" fmla="*/ 7566 h 10000"/>
              <a:gd name="connsiteX29" fmla="*/ 5332 w 10000"/>
              <a:gd name="connsiteY29" fmla="*/ 7260 h 10000"/>
              <a:gd name="connsiteX30" fmla="*/ 6005 w 10000"/>
              <a:gd name="connsiteY30" fmla="*/ 7260 h 10000"/>
              <a:gd name="connsiteX31" fmla="*/ 6675 w 10000"/>
              <a:gd name="connsiteY31" fmla="*/ 6955 h 10000"/>
              <a:gd name="connsiteX32" fmla="*/ 7122 w 10000"/>
              <a:gd name="connsiteY32" fmla="*/ 6955 h 10000"/>
              <a:gd name="connsiteX33" fmla="*/ 7567 w 10000"/>
              <a:gd name="connsiteY33" fmla="*/ 6386 h 10000"/>
              <a:gd name="connsiteX34" fmla="*/ 7766 w 10000"/>
              <a:gd name="connsiteY34" fmla="*/ 6083 h 10000"/>
              <a:gd name="connsiteX35" fmla="*/ 7986 w 10000"/>
              <a:gd name="connsiteY35" fmla="*/ 5474 h 10000"/>
              <a:gd name="connsiteX36" fmla="*/ 8210 w 10000"/>
              <a:gd name="connsiteY36" fmla="*/ 4867 h 10000"/>
              <a:gd name="connsiteX37" fmla="*/ 8436 w 10000"/>
              <a:gd name="connsiteY37" fmla="*/ 3652 h 10000"/>
              <a:gd name="connsiteX38" fmla="*/ 8436 w 10000"/>
              <a:gd name="connsiteY38" fmla="*/ 2437 h 10000"/>
              <a:gd name="connsiteX39" fmla="*/ 8659 w 10000"/>
              <a:gd name="connsiteY39" fmla="*/ 1825 h 10000"/>
              <a:gd name="connsiteX40" fmla="*/ 8659 w 10000"/>
              <a:gd name="connsiteY40" fmla="*/ 1218 h 10000"/>
              <a:gd name="connsiteX41" fmla="*/ 8659 w 10000"/>
              <a:gd name="connsiteY41" fmla="*/ 912 h 10000"/>
              <a:gd name="connsiteX42" fmla="*/ 8883 w 10000"/>
              <a:gd name="connsiteY42" fmla="*/ 610 h 10000"/>
              <a:gd name="connsiteX43" fmla="*/ 8883 w 10000"/>
              <a:gd name="connsiteY43" fmla="*/ 307 h 10000"/>
              <a:gd name="connsiteX44" fmla="*/ 8883 w 10000"/>
              <a:gd name="connsiteY44" fmla="*/ 0 h 10000"/>
              <a:gd name="connsiteX45" fmla="*/ 8883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307 h 10000"/>
              <a:gd name="connsiteX49" fmla="*/ 9330 w 10000"/>
              <a:gd name="connsiteY49" fmla="*/ 610 h 10000"/>
              <a:gd name="connsiteX50" fmla="*/ 9330 w 10000"/>
              <a:gd name="connsiteY50" fmla="*/ 912 h 10000"/>
              <a:gd name="connsiteX51" fmla="*/ 9330 w 10000"/>
              <a:gd name="connsiteY51" fmla="*/ 1521 h 10000"/>
              <a:gd name="connsiteX52" fmla="*/ 9330 w 10000"/>
              <a:gd name="connsiteY52" fmla="*/ 2128 h 10000"/>
              <a:gd name="connsiteX53" fmla="*/ 9330 w 10000"/>
              <a:gd name="connsiteY53" fmla="*/ 2738 h 10000"/>
              <a:gd name="connsiteX54" fmla="*/ 9550 w 10000"/>
              <a:gd name="connsiteY54" fmla="*/ 3954 h 10000"/>
              <a:gd name="connsiteX55" fmla="*/ 9550 w 10000"/>
              <a:gd name="connsiteY55" fmla="*/ 4867 h 10000"/>
              <a:gd name="connsiteX56" fmla="*/ 9778 w 10000"/>
              <a:gd name="connsiteY56" fmla="*/ 5781 h 10000"/>
              <a:gd name="connsiteX57" fmla="*/ 10000 w 10000"/>
              <a:gd name="connsiteY57" fmla="*/ 6386 h 10000"/>
              <a:gd name="connsiteX58" fmla="*/ 10000 w 10000"/>
              <a:gd name="connsiteY58" fmla="*/ 6955 h 10000"/>
              <a:gd name="connsiteX59" fmla="*/ 10000 w 10000"/>
              <a:gd name="connsiteY59" fmla="*/ 7260 h 10000"/>
              <a:gd name="connsiteX60" fmla="*/ 10000 w 10000"/>
              <a:gd name="connsiteY60" fmla="*/ 7566 h 10000"/>
              <a:gd name="connsiteX61" fmla="*/ 9778 w 10000"/>
              <a:gd name="connsiteY61" fmla="*/ 7566 h 10000"/>
              <a:gd name="connsiteX62" fmla="*/ 9550 w 10000"/>
              <a:gd name="connsiteY62" fmla="*/ 7871 h 10000"/>
              <a:gd name="connsiteX63" fmla="*/ 9330 w 10000"/>
              <a:gd name="connsiteY63" fmla="*/ 8172 h 10000"/>
              <a:gd name="connsiteX64" fmla="*/ 9107 w 10000"/>
              <a:gd name="connsiteY64" fmla="*/ 8482 h 10000"/>
              <a:gd name="connsiteX65" fmla="*/ 8659 w 10000"/>
              <a:gd name="connsiteY65" fmla="*/ 8786 h 10000"/>
              <a:gd name="connsiteX66" fmla="*/ 7766 w 10000"/>
              <a:gd name="connsiteY66" fmla="*/ 9387 h 10000"/>
              <a:gd name="connsiteX67" fmla="*/ 6899 w 10000"/>
              <a:gd name="connsiteY67" fmla="*/ 9697 h 10000"/>
              <a:gd name="connsiteX68" fmla="*/ 6231 w 10000"/>
              <a:gd name="connsiteY68" fmla="*/ 9697 h 10000"/>
              <a:gd name="connsiteX69" fmla="*/ 5332 w 10000"/>
              <a:gd name="connsiteY69" fmla="*/ 10000 h 10000"/>
              <a:gd name="connsiteX70" fmla="*/ 5332 w 10000"/>
              <a:gd name="connsiteY7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1825 h 10000"/>
              <a:gd name="connsiteX15" fmla="*/ 1118 w 10000"/>
              <a:gd name="connsiteY15" fmla="*/ 2738 h 10000"/>
              <a:gd name="connsiteX16" fmla="*/ 1118 w 10000"/>
              <a:gd name="connsiteY16" fmla="*/ 3346 h 10000"/>
              <a:gd name="connsiteX17" fmla="*/ 1118 w 10000"/>
              <a:gd name="connsiteY17" fmla="*/ 4260 h 10000"/>
              <a:gd name="connsiteX18" fmla="*/ 1339 w 10000"/>
              <a:gd name="connsiteY18" fmla="*/ 4867 h 10000"/>
              <a:gd name="connsiteX19" fmla="*/ 1339 w 10000"/>
              <a:gd name="connsiteY19" fmla="*/ 5175 h 10000"/>
              <a:gd name="connsiteX20" fmla="*/ 1564 w 10000"/>
              <a:gd name="connsiteY20" fmla="*/ 5781 h 10000"/>
              <a:gd name="connsiteX21" fmla="*/ 1786 w 10000"/>
              <a:gd name="connsiteY21" fmla="*/ 6083 h 10000"/>
              <a:gd name="connsiteX22" fmla="*/ 2007 w 10000"/>
              <a:gd name="connsiteY22" fmla="*/ 6386 h 10000"/>
              <a:gd name="connsiteX23" fmla="*/ 2874 w 10000"/>
              <a:gd name="connsiteY23" fmla="*/ 6955 h 10000"/>
              <a:gd name="connsiteX24" fmla="*/ 3323 w 10000"/>
              <a:gd name="connsiteY24" fmla="*/ 7260 h 10000"/>
              <a:gd name="connsiteX25" fmla="*/ 3767 w 10000"/>
              <a:gd name="connsiteY25" fmla="*/ 7260 h 10000"/>
              <a:gd name="connsiteX26" fmla="*/ 4220 w 10000"/>
              <a:gd name="connsiteY26" fmla="*/ 7566 h 10000"/>
              <a:gd name="connsiteX27" fmla="*/ 4887 w 10000"/>
              <a:gd name="connsiteY27" fmla="*/ 7566 h 10000"/>
              <a:gd name="connsiteX28" fmla="*/ 5332 w 10000"/>
              <a:gd name="connsiteY28" fmla="*/ 7260 h 10000"/>
              <a:gd name="connsiteX29" fmla="*/ 6005 w 10000"/>
              <a:gd name="connsiteY29" fmla="*/ 7260 h 10000"/>
              <a:gd name="connsiteX30" fmla="*/ 6675 w 10000"/>
              <a:gd name="connsiteY30" fmla="*/ 6955 h 10000"/>
              <a:gd name="connsiteX31" fmla="*/ 7122 w 10000"/>
              <a:gd name="connsiteY31" fmla="*/ 6955 h 10000"/>
              <a:gd name="connsiteX32" fmla="*/ 7567 w 10000"/>
              <a:gd name="connsiteY32" fmla="*/ 6386 h 10000"/>
              <a:gd name="connsiteX33" fmla="*/ 7766 w 10000"/>
              <a:gd name="connsiteY33" fmla="*/ 6083 h 10000"/>
              <a:gd name="connsiteX34" fmla="*/ 7986 w 10000"/>
              <a:gd name="connsiteY34" fmla="*/ 5474 h 10000"/>
              <a:gd name="connsiteX35" fmla="*/ 8210 w 10000"/>
              <a:gd name="connsiteY35" fmla="*/ 4867 h 10000"/>
              <a:gd name="connsiteX36" fmla="*/ 8436 w 10000"/>
              <a:gd name="connsiteY36" fmla="*/ 3652 h 10000"/>
              <a:gd name="connsiteX37" fmla="*/ 8436 w 10000"/>
              <a:gd name="connsiteY37" fmla="*/ 2437 h 10000"/>
              <a:gd name="connsiteX38" fmla="*/ 8659 w 10000"/>
              <a:gd name="connsiteY38" fmla="*/ 1825 h 10000"/>
              <a:gd name="connsiteX39" fmla="*/ 8659 w 10000"/>
              <a:gd name="connsiteY39" fmla="*/ 1218 h 10000"/>
              <a:gd name="connsiteX40" fmla="*/ 8659 w 10000"/>
              <a:gd name="connsiteY40" fmla="*/ 912 h 10000"/>
              <a:gd name="connsiteX41" fmla="*/ 8883 w 10000"/>
              <a:gd name="connsiteY41" fmla="*/ 610 h 10000"/>
              <a:gd name="connsiteX42" fmla="*/ 8883 w 10000"/>
              <a:gd name="connsiteY42" fmla="*/ 307 h 10000"/>
              <a:gd name="connsiteX43" fmla="*/ 8883 w 10000"/>
              <a:gd name="connsiteY43" fmla="*/ 0 h 10000"/>
              <a:gd name="connsiteX44" fmla="*/ 8883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307 h 10000"/>
              <a:gd name="connsiteX48" fmla="*/ 9330 w 10000"/>
              <a:gd name="connsiteY48" fmla="*/ 610 h 10000"/>
              <a:gd name="connsiteX49" fmla="*/ 9330 w 10000"/>
              <a:gd name="connsiteY49" fmla="*/ 912 h 10000"/>
              <a:gd name="connsiteX50" fmla="*/ 9330 w 10000"/>
              <a:gd name="connsiteY50" fmla="*/ 1521 h 10000"/>
              <a:gd name="connsiteX51" fmla="*/ 9330 w 10000"/>
              <a:gd name="connsiteY51" fmla="*/ 2128 h 10000"/>
              <a:gd name="connsiteX52" fmla="*/ 9330 w 10000"/>
              <a:gd name="connsiteY52" fmla="*/ 2738 h 10000"/>
              <a:gd name="connsiteX53" fmla="*/ 9550 w 10000"/>
              <a:gd name="connsiteY53" fmla="*/ 3954 h 10000"/>
              <a:gd name="connsiteX54" fmla="*/ 9550 w 10000"/>
              <a:gd name="connsiteY54" fmla="*/ 4867 h 10000"/>
              <a:gd name="connsiteX55" fmla="*/ 9778 w 10000"/>
              <a:gd name="connsiteY55" fmla="*/ 5781 h 10000"/>
              <a:gd name="connsiteX56" fmla="*/ 10000 w 10000"/>
              <a:gd name="connsiteY56" fmla="*/ 6386 h 10000"/>
              <a:gd name="connsiteX57" fmla="*/ 10000 w 10000"/>
              <a:gd name="connsiteY57" fmla="*/ 6955 h 10000"/>
              <a:gd name="connsiteX58" fmla="*/ 10000 w 10000"/>
              <a:gd name="connsiteY58" fmla="*/ 7260 h 10000"/>
              <a:gd name="connsiteX59" fmla="*/ 10000 w 10000"/>
              <a:gd name="connsiteY59" fmla="*/ 7566 h 10000"/>
              <a:gd name="connsiteX60" fmla="*/ 9778 w 10000"/>
              <a:gd name="connsiteY60" fmla="*/ 7566 h 10000"/>
              <a:gd name="connsiteX61" fmla="*/ 9550 w 10000"/>
              <a:gd name="connsiteY61" fmla="*/ 7871 h 10000"/>
              <a:gd name="connsiteX62" fmla="*/ 9330 w 10000"/>
              <a:gd name="connsiteY62" fmla="*/ 8172 h 10000"/>
              <a:gd name="connsiteX63" fmla="*/ 9107 w 10000"/>
              <a:gd name="connsiteY63" fmla="*/ 8482 h 10000"/>
              <a:gd name="connsiteX64" fmla="*/ 8659 w 10000"/>
              <a:gd name="connsiteY64" fmla="*/ 8786 h 10000"/>
              <a:gd name="connsiteX65" fmla="*/ 7766 w 10000"/>
              <a:gd name="connsiteY65" fmla="*/ 9387 h 10000"/>
              <a:gd name="connsiteX66" fmla="*/ 6899 w 10000"/>
              <a:gd name="connsiteY66" fmla="*/ 9697 h 10000"/>
              <a:gd name="connsiteX67" fmla="*/ 6231 w 10000"/>
              <a:gd name="connsiteY67" fmla="*/ 9697 h 10000"/>
              <a:gd name="connsiteX68" fmla="*/ 5332 w 10000"/>
              <a:gd name="connsiteY68" fmla="*/ 10000 h 10000"/>
              <a:gd name="connsiteX69" fmla="*/ 5332 w 10000"/>
              <a:gd name="connsiteY6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2738 h 10000"/>
              <a:gd name="connsiteX15" fmla="*/ 1118 w 10000"/>
              <a:gd name="connsiteY15" fmla="*/ 3346 h 10000"/>
              <a:gd name="connsiteX16" fmla="*/ 1118 w 10000"/>
              <a:gd name="connsiteY16" fmla="*/ 4260 h 10000"/>
              <a:gd name="connsiteX17" fmla="*/ 1339 w 10000"/>
              <a:gd name="connsiteY17" fmla="*/ 4867 h 10000"/>
              <a:gd name="connsiteX18" fmla="*/ 1339 w 10000"/>
              <a:gd name="connsiteY18" fmla="*/ 5175 h 10000"/>
              <a:gd name="connsiteX19" fmla="*/ 1564 w 10000"/>
              <a:gd name="connsiteY19" fmla="*/ 5781 h 10000"/>
              <a:gd name="connsiteX20" fmla="*/ 1786 w 10000"/>
              <a:gd name="connsiteY20" fmla="*/ 6083 h 10000"/>
              <a:gd name="connsiteX21" fmla="*/ 2007 w 10000"/>
              <a:gd name="connsiteY21" fmla="*/ 6386 h 10000"/>
              <a:gd name="connsiteX22" fmla="*/ 2874 w 10000"/>
              <a:gd name="connsiteY22" fmla="*/ 6955 h 10000"/>
              <a:gd name="connsiteX23" fmla="*/ 3323 w 10000"/>
              <a:gd name="connsiteY23" fmla="*/ 7260 h 10000"/>
              <a:gd name="connsiteX24" fmla="*/ 3767 w 10000"/>
              <a:gd name="connsiteY24" fmla="*/ 7260 h 10000"/>
              <a:gd name="connsiteX25" fmla="*/ 4220 w 10000"/>
              <a:gd name="connsiteY25" fmla="*/ 7566 h 10000"/>
              <a:gd name="connsiteX26" fmla="*/ 4887 w 10000"/>
              <a:gd name="connsiteY26" fmla="*/ 7566 h 10000"/>
              <a:gd name="connsiteX27" fmla="*/ 5332 w 10000"/>
              <a:gd name="connsiteY27" fmla="*/ 7260 h 10000"/>
              <a:gd name="connsiteX28" fmla="*/ 6005 w 10000"/>
              <a:gd name="connsiteY28" fmla="*/ 7260 h 10000"/>
              <a:gd name="connsiteX29" fmla="*/ 6675 w 10000"/>
              <a:gd name="connsiteY29" fmla="*/ 6955 h 10000"/>
              <a:gd name="connsiteX30" fmla="*/ 7122 w 10000"/>
              <a:gd name="connsiteY30" fmla="*/ 6955 h 10000"/>
              <a:gd name="connsiteX31" fmla="*/ 7567 w 10000"/>
              <a:gd name="connsiteY31" fmla="*/ 6386 h 10000"/>
              <a:gd name="connsiteX32" fmla="*/ 7766 w 10000"/>
              <a:gd name="connsiteY32" fmla="*/ 6083 h 10000"/>
              <a:gd name="connsiteX33" fmla="*/ 7986 w 10000"/>
              <a:gd name="connsiteY33" fmla="*/ 5474 h 10000"/>
              <a:gd name="connsiteX34" fmla="*/ 8210 w 10000"/>
              <a:gd name="connsiteY34" fmla="*/ 4867 h 10000"/>
              <a:gd name="connsiteX35" fmla="*/ 8436 w 10000"/>
              <a:gd name="connsiteY35" fmla="*/ 3652 h 10000"/>
              <a:gd name="connsiteX36" fmla="*/ 8436 w 10000"/>
              <a:gd name="connsiteY36" fmla="*/ 2437 h 10000"/>
              <a:gd name="connsiteX37" fmla="*/ 8659 w 10000"/>
              <a:gd name="connsiteY37" fmla="*/ 1825 h 10000"/>
              <a:gd name="connsiteX38" fmla="*/ 8659 w 10000"/>
              <a:gd name="connsiteY38" fmla="*/ 1218 h 10000"/>
              <a:gd name="connsiteX39" fmla="*/ 8659 w 10000"/>
              <a:gd name="connsiteY39" fmla="*/ 912 h 10000"/>
              <a:gd name="connsiteX40" fmla="*/ 8883 w 10000"/>
              <a:gd name="connsiteY40" fmla="*/ 610 h 10000"/>
              <a:gd name="connsiteX41" fmla="*/ 8883 w 10000"/>
              <a:gd name="connsiteY41" fmla="*/ 307 h 10000"/>
              <a:gd name="connsiteX42" fmla="*/ 8883 w 10000"/>
              <a:gd name="connsiteY42" fmla="*/ 0 h 10000"/>
              <a:gd name="connsiteX43" fmla="*/ 8883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307 h 10000"/>
              <a:gd name="connsiteX47" fmla="*/ 9330 w 10000"/>
              <a:gd name="connsiteY47" fmla="*/ 610 h 10000"/>
              <a:gd name="connsiteX48" fmla="*/ 9330 w 10000"/>
              <a:gd name="connsiteY48" fmla="*/ 912 h 10000"/>
              <a:gd name="connsiteX49" fmla="*/ 9330 w 10000"/>
              <a:gd name="connsiteY49" fmla="*/ 1521 h 10000"/>
              <a:gd name="connsiteX50" fmla="*/ 9330 w 10000"/>
              <a:gd name="connsiteY50" fmla="*/ 2128 h 10000"/>
              <a:gd name="connsiteX51" fmla="*/ 9330 w 10000"/>
              <a:gd name="connsiteY51" fmla="*/ 2738 h 10000"/>
              <a:gd name="connsiteX52" fmla="*/ 9550 w 10000"/>
              <a:gd name="connsiteY52" fmla="*/ 3954 h 10000"/>
              <a:gd name="connsiteX53" fmla="*/ 9550 w 10000"/>
              <a:gd name="connsiteY53" fmla="*/ 4867 h 10000"/>
              <a:gd name="connsiteX54" fmla="*/ 9778 w 10000"/>
              <a:gd name="connsiteY54" fmla="*/ 5781 h 10000"/>
              <a:gd name="connsiteX55" fmla="*/ 10000 w 10000"/>
              <a:gd name="connsiteY55" fmla="*/ 6386 h 10000"/>
              <a:gd name="connsiteX56" fmla="*/ 10000 w 10000"/>
              <a:gd name="connsiteY56" fmla="*/ 6955 h 10000"/>
              <a:gd name="connsiteX57" fmla="*/ 10000 w 10000"/>
              <a:gd name="connsiteY57" fmla="*/ 7260 h 10000"/>
              <a:gd name="connsiteX58" fmla="*/ 10000 w 10000"/>
              <a:gd name="connsiteY58" fmla="*/ 7566 h 10000"/>
              <a:gd name="connsiteX59" fmla="*/ 9778 w 10000"/>
              <a:gd name="connsiteY59" fmla="*/ 7566 h 10000"/>
              <a:gd name="connsiteX60" fmla="*/ 9550 w 10000"/>
              <a:gd name="connsiteY60" fmla="*/ 7871 h 10000"/>
              <a:gd name="connsiteX61" fmla="*/ 9330 w 10000"/>
              <a:gd name="connsiteY61" fmla="*/ 8172 h 10000"/>
              <a:gd name="connsiteX62" fmla="*/ 9107 w 10000"/>
              <a:gd name="connsiteY62" fmla="*/ 8482 h 10000"/>
              <a:gd name="connsiteX63" fmla="*/ 8659 w 10000"/>
              <a:gd name="connsiteY63" fmla="*/ 8786 h 10000"/>
              <a:gd name="connsiteX64" fmla="*/ 7766 w 10000"/>
              <a:gd name="connsiteY64" fmla="*/ 9387 h 10000"/>
              <a:gd name="connsiteX65" fmla="*/ 6899 w 10000"/>
              <a:gd name="connsiteY65" fmla="*/ 9697 h 10000"/>
              <a:gd name="connsiteX66" fmla="*/ 6231 w 10000"/>
              <a:gd name="connsiteY66" fmla="*/ 9697 h 10000"/>
              <a:gd name="connsiteX67" fmla="*/ 5332 w 10000"/>
              <a:gd name="connsiteY67" fmla="*/ 10000 h 10000"/>
              <a:gd name="connsiteX68" fmla="*/ 5332 w 10000"/>
              <a:gd name="connsiteY6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3346 h 10000"/>
              <a:gd name="connsiteX15" fmla="*/ 1118 w 10000"/>
              <a:gd name="connsiteY15" fmla="*/ 4260 h 10000"/>
              <a:gd name="connsiteX16" fmla="*/ 1339 w 10000"/>
              <a:gd name="connsiteY16" fmla="*/ 4867 h 10000"/>
              <a:gd name="connsiteX17" fmla="*/ 1339 w 10000"/>
              <a:gd name="connsiteY17" fmla="*/ 5175 h 10000"/>
              <a:gd name="connsiteX18" fmla="*/ 1564 w 10000"/>
              <a:gd name="connsiteY18" fmla="*/ 5781 h 10000"/>
              <a:gd name="connsiteX19" fmla="*/ 1786 w 10000"/>
              <a:gd name="connsiteY19" fmla="*/ 6083 h 10000"/>
              <a:gd name="connsiteX20" fmla="*/ 2007 w 10000"/>
              <a:gd name="connsiteY20" fmla="*/ 6386 h 10000"/>
              <a:gd name="connsiteX21" fmla="*/ 2874 w 10000"/>
              <a:gd name="connsiteY21" fmla="*/ 6955 h 10000"/>
              <a:gd name="connsiteX22" fmla="*/ 3323 w 10000"/>
              <a:gd name="connsiteY22" fmla="*/ 7260 h 10000"/>
              <a:gd name="connsiteX23" fmla="*/ 3767 w 10000"/>
              <a:gd name="connsiteY23" fmla="*/ 7260 h 10000"/>
              <a:gd name="connsiteX24" fmla="*/ 4220 w 10000"/>
              <a:gd name="connsiteY24" fmla="*/ 7566 h 10000"/>
              <a:gd name="connsiteX25" fmla="*/ 4887 w 10000"/>
              <a:gd name="connsiteY25" fmla="*/ 7566 h 10000"/>
              <a:gd name="connsiteX26" fmla="*/ 5332 w 10000"/>
              <a:gd name="connsiteY26" fmla="*/ 7260 h 10000"/>
              <a:gd name="connsiteX27" fmla="*/ 6005 w 10000"/>
              <a:gd name="connsiteY27" fmla="*/ 7260 h 10000"/>
              <a:gd name="connsiteX28" fmla="*/ 6675 w 10000"/>
              <a:gd name="connsiteY28" fmla="*/ 6955 h 10000"/>
              <a:gd name="connsiteX29" fmla="*/ 7122 w 10000"/>
              <a:gd name="connsiteY29" fmla="*/ 6955 h 10000"/>
              <a:gd name="connsiteX30" fmla="*/ 7567 w 10000"/>
              <a:gd name="connsiteY30" fmla="*/ 6386 h 10000"/>
              <a:gd name="connsiteX31" fmla="*/ 7766 w 10000"/>
              <a:gd name="connsiteY31" fmla="*/ 6083 h 10000"/>
              <a:gd name="connsiteX32" fmla="*/ 7986 w 10000"/>
              <a:gd name="connsiteY32" fmla="*/ 5474 h 10000"/>
              <a:gd name="connsiteX33" fmla="*/ 8210 w 10000"/>
              <a:gd name="connsiteY33" fmla="*/ 4867 h 10000"/>
              <a:gd name="connsiteX34" fmla="*/ 8436 w 10000"/>
              <a:gd name="connsiteY34" fmla="*/ 3652 h 10000"/>
              <a:gd name="connsiteX35" fmla="*/ 8436 w 10000"/>
              <a:gd name="connsiteY35" fmla="*/ 2437 h 10000"/>
              <a:gd name="connsiteX36" fmla="*/ 8659 w 10000"/>
              <a:gd name="connsiteY36" fmla="*/ 1825 h 10000"/>
              <a:gd name="connsiteX37" fmla="*/ 8659 w 10000"/>
              <a:gd name="connsiteY37" fmla="*/ 1218 h 10000"/>
              <a:gd name="connsiteX38" fmla="*/ 8659 w 10000"/>
              <a:gd name="connsiteY38" fmla="*/ 912 h 10000"/>
              <a:gd name="connsiteX39" fmla="*/ 8883 w 10000"/>
              <a:gd name="connsiteY39" fmla="*/ 610 h 10000"/>
              <a:gd name="connsiteX40" fmla="*/ 8883 w 10000"/>
              <a:gd name="connsiteY40" fmla="*/ 307 h 10000"/>
              <a:gd name="connsiteX41" fmla="*/ 8883 w 10000"/>
              <a:gd name="connsiteY41" fmla="*/ 0 h 10000"/>
              <a:gd name="connsiteX42" fmla="*/ 8883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307 h 10000"/>
              <a:gd name="connsiteX46" fmla="*/ 9330 w 10000"/>
              <a:gd name="connsiteY46" fmla="*/ 610 h 10000"/>
              <a:gd name="connsiteX47" fmla="*/ 9330 w 10000"/>
              <a:gd name="connsiteY47" fmla="*/ 912 h 10000"/>
              <a:gd name="connsiteX48" fmla="*/ 9330 w 10000"/>
              <a:gd name="connsiteY48" fmla="*/ 1521 h 10000"/>
              <a:gd name="connsiteX49" fmla="*/ 9330 w 10000"/>
              <a:gd name="connsiteY49" fmla="*/ 2128 h 10000"/>
              <a:gd name="connsiteX50" fmla="*/ 9330 w 10000"/>
              <a:gd name="connsiteY50" fmla="*/ 2738 h 10000"/>
              <a:gd name="connsiteX51" fmla="*/ 9550 w 10000"/>
              <a:gd name="connsiteY51" fmla="*/ 3954 h 10000"/>
              <a:gd name="connsiteX52" fmla="*/ 9550 w 10000"/>
              <a:gd name="connsiteY52" fmla="*/ 4867 h 10000"/>
              <a:gd name="connsiteX53" fmla="*/ 9778 w 10000"/>
              <a:gd name="connsiteY53" fmla="*/ 5781 h 10000"/>
              <a:gd name="connsiteX54" fmla="*/ 10000 w 10000"/>
              <a:gd name="connsiteY54" fmla="*/ 6386 h 10000"/>
              <a:gd name="connsiteX55" fmla="*/ 10000 w 10000"/>
              <a:gd name="connsiteY55" fmla="*/ 6955 h 10000"/>
              <a:gd name="connsiteX56" fmla="*/ 10000 w 10000"/>
              <a:gd name="connsiteY56" fmla="*/ 7260 h 10000"/>
              <a:gd name="connsiteX57" fmla="*/ 10000 w 10000"/>
              <a:gd name="connsiteY57" fmla="*/ 7566 h 10000"/>
              <a:gd name="connsiteX58" fmla="*/ 9778 w 10000"/>
              <a:gd name="connsiteY58" fmla="*/ 7566 h 10000"/>
              <a:gd name="connsiteX59" fmla="*/ 9550 w 10000"/>
              <a:gd name="connsiteY59" fmla="*/ 7871 h 10000"/>
              <a:gd name="connsiteX60" fmla="*/ 9330 w 10000"/>
              <a:gd name="connsiteY60" fmla="*/ 8172 h 10000"/>
              <a:gd name="connsiteX61" fmla="*/ 9107 w 10000"/>
              <a:gd name="connsiteY61" fmla="*/ 8482 h 10000"/>
              <a:gd name="connsiteX62" fmla="*/ 8659 w 10000"/>
              <a:gd name="connsiteY62" fmla="*/ 8786 h 10000"/>
              <a:gd name="connsiteX63" fmla="*/ 7766 w 10000"/>
              <a:gd name="connsiteY63" fmla="*/ 9387 h 10000"/>
              <a:gd name="connsiteX64" fmla="*/ 6899 w 10000"/>
              <a:gd name="connsiteY64" fmla="*/ 9697 h 10000"/>
              <a:gd name="connsiteX65" fmla="*/ 6231 w 10000"/>
              <a:gd name="connsiteY65" fmla="*/ 9697 h 10000"/>
              <a:gd name="connsiteX66" fmla="*/ 5332 w 10000"/>
              <a:gd name="connsiteY66" fmla="*/ 10000 h 10000"/>
              <a:gd name="connsiteX67" fmla="*/ 5332 w 10000"/>
              <a:gd name="connsiteY6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4260 h 10000"/>
              <a:gd name="connsiteX15" fmla="*/ 1339 w 10000"/>
              <a:gd name="connsiteY15" fmla="*/ 4867 h 10000"/>
              <a:gd name="connsiteX16" fmla="*/ 1339 w 10000"/>
              <a:gd name="connsiteY16" fmla="*/ 5175 h 10000"/>
              <a:gd name="connsiteX17" fmla="*/ 1564 w 10000"/>
              <a:gd name="connsiteY17" fmla="*/ 5781 h 10000"/>
              <a:gd name="connsiteX18" fmla="*/ 1786 w 10000"/>
              <a:gd name="connsiteY18" fmla="*/ 6083 h 10000"/>
              <a:gd name="connsiteX19" fmla="*/ 2007 w 10000"/>
              <a:gd name="connsiteY19" fmla="*/ 6386 h 10000"/>
              <a:gd name="connsiteX20" fmla="*/ 2874 w 10000"/>
              <a:gd name="connsiteY20" fmla="*/ 6955 h 10000"/>
              <a:gd name="connsiteX21" fmla="*/ 3323 w 10000"/>
              <a:gd name="connsiteY21" fmla="*/ 7260 h 10000"/>
              <a:gd name="connsiteX22" fmla="*/ 3767 w 10000"/>
              <a:gd name="connsiteY22" fmla="*/ 7260 h 10000"/>
              <a:gd name="connsiteX23" fmla="*/ 4220 w 10000"/>
              <a:gd name="connsiteY23" fmla="*/ 7566 h 10000"/>
              <a:gd name="connsiteX24" fmla="*/ 4887 w 10000"/>
              <a:gd name="connsiteY24" fmla="*/ 7566 h 10000"/>
              <a:gd name="connsiteX25" fmla="*/ 5332 w 10000"/>
              <a:gd name="connsiteY25" fmla="*/ 7260 h 10000"/>
              <a:gd name="connsiteX26" fmla="*/ 6005 w 10000"/>
              <a:gd name="connsiteY26" fmla="*/ 7260 h 10000"/>
              <a:gd name="connsiteX27" fmla="*/ 6675 w 10000"/>
              <a:gd name="connsiteY27" fmla="*/ 6955 h 10000"/>
              <a:gd name="connsiteX28" fmla="*/ 7122 w 10000"/>
              <a:gd name="connsiteY28" fmla="*/ 6955 h 10000"/>
              <a:gd name="connsiteX29" fmla="*/ 7567 w 10000"/>
              <a:gd name="connsiteY29" fmla="*/ 6386 h 10000"/>
              <a:gd name="connsiteX30" fmla="*/ 7766 w 10000"/>
              <a:gd name="connsiteY30" fmla="*/ 6083 h 10000"/>
              <a:gd name="connsiteX31" fmla="*/ 7986 w 10000"/>
              <a:gd name="connsiteY31" fmla="*/ 5474 h 10000"/>
              <a:gd name="connsiteX32" fmla="*/ 8210 w 10000"/>
              <a:gd name="connsiteY32" fmla="*/ 4867 h 10000"/>
              <a:gd name="connsiteX33" fmla="*/ 8436 w 10000"/>
              <a:gd name="connsiteY33" fmla="*/ 3652 h 10000"/>
              <a:gd name="connsiteX34" fmla="*/ 8436 w 10000"/>
              <a:gd name="connsiteY34" fmla="*/ 2437 h 10000"/>
              <a:gd name="connsiteX35" fmla="*/ 8659 w 10000"/>
              <a:gd name="connsiteY35" fmla="*/ 1825 h 10000"/>
              <a:gd name="connsiteX36" fmla="*/ 8659 w 10000"/>
              <a:gd name="connsiteY36" fmla="*/ 1218 h 10000"/>
              <a:gd name="connsiteX37" fmla="*/ 8659 w 10000"/>
              <a:gd name="connsiteY37" fmla="*/ 912 h 10000"/>
              <a:gd name="connsiteX38" fmla="*/ 8883 w 10000"/>
              <a:gd name="connsiteY38" fmla="*/ 610 h 10000"/>
              <a:gd name="connsiteX39" fmla="*/ 8883 w 10000"/>
              <a:gd name="connsiteY39" fmla="*/ 307 h 10000"/>
              <a:gd name="connsiteX40" fmla="*/ 8883 w 10000"/>
              <a:gd name="connsiteY40" fmla="*/ 0 h 10000"/>
              <a:gd name="connsiteX41" fmla="*/ 8883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307 h 10000"/>
              <a:gd name="connsiteX45" fmla="*/ 9330 w 10000"/>
              <a:gd name="connsiteY45" fmla="*/ 610 h 10000"/>
              <a:gd name="connsiteX46" fmla="*/ 9330 w 10000"/>
              <a:gd name="connsiteY46" fmla="*/ 912 h 10000"/>
              <a:gd name="connsiteX47" fmla="*/ 9330 w 10000"/>
              <a:gd name="connsiteY47" fmla="*/ 1521 h 10000"/>
              <a:gd name="connsiteX48" fmla="*/ 9330 w 10000"/>
              <a:gd name="connsiteY48" fmla="*/ 2128 h 10000"/>
              <a:gd name="connsiteX49" fmla="*/ 9330 w 10000"/>
              <a:gd name="connsiteY49" fmla="*/ 2738 h 10000"/>
              <a:gd name="connsiteX50" fmla="*/ 9550 w 10000"/>
              <a:gd name="connsiteY50" fmla="*/ 3954 h 10000"/>
              <a:gd name="connsiteX51" fmla="*/ 9550 w 10000"/>
              <a:gd name="connsiteY51" fmla="*/ 4867 h 10000"/>
              <a:gd name="connsiteX52" fmla="*/ 9778 w 10000"/>
              <a:gd name="connsiteY52" fmla="*/ 5781 h 10000"/>
              <a:gd name="connsiteX53" fmla="*/ 10000 w 10000"/>
              <a:gd name="connsiteY53" fmla="*/ 6386 h 10000"/>
              <a:gd name="connsiteX54" fmla="*/ 10000 w 10000"/>
              <a:gd name="connsiteY54" fmla="*/ 6955 h 10000"/>
              <a:gd name="connsiteX55" fmla="*/ 10000 w 10000"/>
              <a:gd name="connsiteY55" fmla="*/ 7260 h 10000"/>
              <a:gd name="connsiteX56" fmla="*/ 10000 w 10000"/>
              <a:gd name="connsiteY56" fmla="*/ 7566 h 10000"/>
              <a:gd name="connsiteX57" fmla="*/ 9778 w 10000"/>
              <a:gd name="connsiteY57" fmla="*/ 7566 h 10000"/>
              <a:gd name="connsiteX58" fmla="*/ 9550 w 10000"/>
              <a:gd name="connsiteY58" fmla="*/ 7871 h 10000"/>
              <a:gd name="connsiteX59" fmla="*/ 9330 w 10000"/>
              <a:gd name="connsiteY59" fmla="*/ 8172 h 10000"/>
              <a:gd name="connsiteX60" fmla="*/ 9107 w 10000"/>
              <a:gd name="connsiteY60" fmla="*/ 8482 h 10000"/>
              <a:gd name="connsiteX61" fmla="*/ 8659 w 10000"/>
              <a:gd name="connsiteY61" fmla="*/ 8786 h 10000"/>
              <a:gd name="connsiteX62" fmla="*/ 7766 w 10000"/>
              <a:gd name="connsiteY62" fmla="*/ 9387 h 10000"/>
              <a:gd name="connsiteX63" fmla="*/ 6899 w 10000"/>
              <a:gd name="connsiteY63" fmla="*/ 9697 h 10000"/>
              <a:gd name="connsiteX64" fmla="*/ 6231 w 10000"/>
              <a:gd name="connsiteY64" fmla="*/ 9697 h 10000"/>
              <a:gd name="connsiteX65" fmla="*/ 5332 w 10000"/>
              <a:gd name="connsiteY65" fmla="*/ 10000 h 10000"/>
              <a:gd name="connsiteX66" fmla="*/ 5332 w 10000"/>
              <a:gd name="connsiteY6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1118 w 10000"/>
              <a:gd name="connsiteY13" fmla="*/ 4260 h 10000"/>
              <a:gd name="connsiteX14" fmla="*/ 1339 w 10000"/>
              <a:gd name="connsiteY14" fmla="*/ 4867 h 10000"/>
              <a:gd name="connsiteX15" fmla="*/ 1339 w 10000"/>
              <a:gd name="connsiteY15" fmla="*/ 5175 h 10000"/>
              <a:gd name="connsiteX16" fmla="*/ 1564 w 10000"/>
              <a:gd name="connsiteY16" fmla="*/ 5781 h 10000"/>
              <a:gd name="connsiteX17" fmla="*/ 1786 w 10000"/>
              <a:gd name="connsiteY17" fmla="*/ 6083 h 10000"/>
              <a:gd name="connsiteX18" fmla="*/ 2007 w 10000"/>
              <a:gd name="connsiteY18" fmla="*/ 6386 h 10000"/>
              <a:gd name="connsiteX19" fmla="*/ 2874 w 10000"/>
              <a:gd name="connsiteY19" fmla="*/ 6955 h 10000"/>
              <a:gd name="connsiteX20" fmla="*/ 3323 w 10000"/>
              <a:gd name="connsiteY20" fmla="*/ 7260 h 10000"/>
              <a:gd name="connsiteX21" fmla="*/ 3767 w 10000"/>
              <a:gd name="connsiteY21" fmla="*/ 7260 h 10000"/>
              <a:gd name="connsiteX22" fmla="*/ 4220 w 10000"/>
              <a:gd name="connsiteY22" fmla="*/ 7566 h 10000"/>
              <a:gd name="connsiteX23" fmla="*/ 4887 w 10000"/>
              <a:gd name="connsiteY23" fmla="*/ 7566 h 10000"/>
              <a:gd name="connsiteX24" fmla="*/ 5332 w 10000"/>
              <a:gd name="connsiteY24" fmla="*/ 7260 h 10000"/>
              <a:gd name="connsiteX25" fmla="*/ 6005 w 10000"/>
              <a:gd name="connsiteY25" fmla="*/ 7260 h 10000"/>
              <a:gd name="connsiteX26" fmla="*/ 6675 w 10000"/>
              <a:gd name="connsiteY26" fmla="*/ 6955 h 10000"/>
              <a:gd name="connsiteX27" fmla="*/ 7122 w 10000"/>
              <a:gd name="connsiteY27" fmla="*/ 6955 h 10000"/>
              <a:gd name="connsiteX28" fmla="*/ 7567 w 10000"/>
              <a:gd name="connsiteY28" fmla="*/ 6386 h 10000"/>
              <a:gd name="connsiteX29" fmla="*/ 7766 w 10000"/>
              <a:gd name="connsiteY29" fmla="*/ 6083 h 10000"/>
              <a:gd name="connsiteX30" fmla="*/ 7986 w 10000"/>
              <a:gd name="connsiteY30" fmla="*/ 5474 h 10000"/>
              <a:gd name="connsiteX31" fmla="*/ 8210 w 10000"/>
              <a:gd name="connsiteY31" fmla="*/ 4867 h 10000"/>
              <a:gd name="connsiteX32" fmla="*/ 8436 w 10000"/>
              <a:gd name="connsiteY32" fmla="*/ 3652 h 10000"/>
              <a:gd name="connsiteX33" fmla="*/ 8436 w 10000"/>
              <a:gd name="connsiteY33" fmla="*/ 2437 h 10000"/>
              <a:gd name="connsiteX34" fmla="*/ 8659 w 10000"/>
              <a:gd name="connsiteY34" fmla="*/ 1825 h 10000"/>
              <a:gd name="connsiteX35" fmla="*/ 8659 w 10000"/>
              <a:gd name="connsiteY35" fmla="*/ 1218 h 10000"/>
              <a:gd name="connsiteX36" fmla="*/ 8659 w 10000"/>
              <a:gd name="connsiteY36" fmla="*/ 912 h 10000"/>
              <a:gd name="connsiteX37" fmla="*/ 8883 w 10000"/>
              <a:gd name="connsiteY37" fmla="*/ 610 h 10000"/>
              <a:gd name="connsiteX38" fmla="*/ 8883 w 10000"/>
              <a:gd name="connsiteY38" fmla="*/ 307 h 10000"/>
              <a:gd name="connsiteX39" fmla="*/ 8883 w 10000"/>
              <a:gd name="connsiteY39" fmla="*/ 0 h 10000"/>
              <a:gd name="connsiteX40" fmla="*/ 8883 w 10000"/>
              <a:gd name="connsiteY40" fmla="*/ 0 h 10000"/>
              <a:gd name="connsiteX41" fmla="*/ 9107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307 h 10000"/>
              <a:gd name="connsiteX44" fmla="*/ 9330 w 10000"/>
              <a:gd name="connsiteY44" fmla="*/ 610 h 10000"/>
              <a:gd name="connsiteX45" fmla="*/ 9330 w 10000"/>
              <a:gd name="connsiteY45" fmla="*/ 912 h 10000"/>
              <a:gd name="connsiteX46" fmla="*/ 9330 w 10000"/>
              <a:gd name="connsiteY46" fmla="*/ 1521 h 10000"/>
              <a:gd name="connsiteX47" fmla="*/ 9330 w 10000"/>
              <a:gd name="connsiteY47" fmla="*/ 2128 h 10000"/>
              <a:gd name="connsiteX48" fmla="*/ 9330 w 10000"/>
              <a:gd name="connsiteY48" fmla="*/ 2738 h 10000"/>
              <a:gd name="connsiteX49" fmla="*/ 9550 w 10000"/>
              <a:gd name="connsiteY49" fmla="*/ 3954 h 10000"/>
              <a:gd name="connsiteX50" fmla="*/ 9550 w 10000"/>
              <a:gd name="connsiteY50" fmla="*/ 4867 h 10000"/>
              <a:gd name="connsiteX51" fmla="*/ 9778 w 10000"/>
              <a:gd name="connsiteY51" fmla="*/ 5781 h 10000"/>
              <a:gd name="connsiteX52" fmla="*/ 10000 w 10000"/>
              <a:gd name="connsiteY52" fmla="*/ 6386 h 10000"/>
              <a:gd name="connsiteX53" fmla="*/ 10000 w 10000"/>
              <a:gd name="connsiteY53" fmla="*/ 6955 h 10000"/>
              <a:gd name="connsiteX54" fmla="*/ 10000 w 10000"/>
              <a:gd name="connsiteY54" fmla="*/ 7260 h 10000"/>
              <a:gd name="connsiteX55" fmla="*/ 10000 w 10000"/>
              <a:gd name="connsiteY55" fmla="*/ 7566 h 10000"/>
              <a:gd name="connsiteX56" fmla="*/ 9778 w 10000"/>
              <a:gd name="connsiteY56" fmla="*/ 7566 h 10000"/>
              <a:gd name="connsiteX57" fmla="*/ 9550 w 10000"/>
              <a:gd name="connsiteY57" fmla="*/ 7871 h 10000"/>
              <a:gd name="connsiteX58" fmla="*/ 9330 w 10000"/>
              <a:gd name="connsiteY58" fmla="*/ 8172 h 10000"/>
              <a:gd name="connsiteX59" fmla="*/ 9107 w 10000"/>
              <a:gd name="connsiteY59" fmla="*/ 8482 h 10000"/>
              <a:gd name="connsiteX60" fmla="*/ 8659 w 10000"/>
              <a:gd name="connsiteY60" fmla="*/ 8786 h 10000"/>
              <a:gd name="connsiteX61" fmla="*/ 7766 w 10000"/>
              <a:gd name="connsiteY61" fmla="*/ 9387 h 10000"/>
              <a:gd name="connsiteX62" fmla="*/ 6899 w 10000"/>
              <a:gd name="connsiteY62" fmla="*/ 9697 h 10000"/>
              <a:gd name="connsiteX63" fmla="*/ 6231 w 10000"/>
              <a:gd name="connsiteY63" fmla="*/ 9697 h 10000"/>
              <a:gd name="connsiteX64" fmla="*/ 5332 w 10000"/>
              <a:gd name="connsiteY64" fmla="*/ 10000 h 10000"/>
              <a:gd name="connsiteX65" fmla="*/ 5332 w 10000"/>
              <a:gd name="connsiteY65" fmla="*/ 10000 h 10000"/>
              <a:gd name="connsiteX0" fmla="*/ 5112 w 9780"/>
              <a:gd name="connsiteY0" fmla="*/ 10000 h 10000"/>
              <a:gd name="connsiteX1" fmla="*/ 4445 w 9780"/>
              <a:gd name="connsiteY1" fmla="*/ 10000 h 10000"/>
              <a:gd name="connsiteX2" fmla="*/ 3771 w 9780"/>
              <a:gd name="connsiteY2" fmla="*/ 10000 h 10000"/>
              <a:gd name="connsiteX3" fmla="*/ 3103 w 9780"/>
              <a:gd name="connsiteY3" fmla="*/ 9697 h 10000"/>
              <a:gd name="connsiteX4" fmla="*/ 2434 w 9780"/>
              <a:gd name="connsiteY4" fmla="*/ 9387 h 10000"/>
              <a:gd name="connsiteX5" fmla="*/ 1787 w 9780"/>
              <a:gd name="connsiteY5" fmla="*/ 9086 h 10000"/>
              <a:gd name="connsiteX6" fmla="*/ 1344 w 9780"/>
              <a:gd name="connsiteY6" fmla="*/ 8482 h 10000"/>
              <a:gd name="connsiteX7" fmla="*/ 898 w 9780"/>
              <a:gd name="connsiteY7" fmla="*/ 8172 h 10000"/>
              <a:gd name="connsiteX8" fmla="*/ 674 w 9780"/>
              <a:gd name="connsiteY8" fmla="*/ 7260 h 10000"/>
              <a:gd name="connsiteX9" fmla="*/ 225 w 9780"/>
              <a:gd name="connsiteY9" fmla="*/ 6654 h 10000"/>
              <a:gd name="connsiteX10" fmla="*/ 0 w 9780"/>
              <a:gd name="connsiteY10" fmla="*/ 5781 h 10000"/>
              <a:gd name="connsiteX11" fmla="*/ 0 w 9780"/>
              <a:gd name="connsiteY11" fmla="*/ 4867 h 10000"/>
              <a:gd name="connsiteX12" fmla="*/ 898 w 9780"/>
              <a:gd name="connsiteY12" fmla="*/ 4260 h 10000"/>
              <a:gd name="connsiteX13" fmla="*/ 1119 w 9780"/>
              <a:gd name="connsiteY13" fmla="*/ 4867 h 10000"/>
              <a:gd name="connsiteX14" fmla="*/ 1119 w 9780"/>
              <a:gd name="connsiteY14" fmla="*/ 5175 h 10000"/>
              <a:gd name="connsiteX15" fmla="*/ 1344 w 9780"/>
              <a:gd name="connsiteY15" fmla="*/ 5781 h 10000"/>
              <a:gd name="connsiteX16" fmla="*/ 1566 w 9780"/>
              <a:gd name="connsiteY16" fmla="*/ 6083 h 10000"/>
              <a:gd name="connsiteX17" fmla="*/ 1787 w 9780"/>
              <a:gd name="connsiteY17" fmla="*/ 6386 h 10000"/>
              <a:gd name="connsiteX18" fmla="*/ 2654 w 9780"/>
              <a:gd name="connsiteY18" fmla="*/ 6955 h 10000"/>
              <a:gd name="connsiteX19" fmla="*/ 3103 w 9780"/>
              <a:gd name="connsiteY19" fmla="*/ 7260 h 10000"/>
              <a:gd name="connsiteX20" fmla="*/ 3547 w 9780"/>
              <a:gd name="connsiteY20" fmla="*/ 7260 h 10000"/>
              <a:gd name="connsiteX21" fmla="*/ 4000 w 9780"/>
              <a:gd name="connsiteY21" fmla="*/ 7566 h 10000"/>
              <a:gd name="connsiteX22" fmla="*/ 4667 w 9780"/>
              <a:gd name="connsiteY22" fmla="*/ 7566 h 10000"/>
              <a:gd name="connsiteX23" fmla="*/ 5112 w 9780"/>
              <a:gd name="connsiteY23" fmla="*/ 7260 h 10000"/>
              <a:gd name="connsiteX24" fmla="*/ 5785 w 9780"/>
              <a:gd name="connsiteY24" fmla="*/ 7260 h 10000"/>
              <a:gd name="connsiteX25" fmla="*/ 6455 w 9780"/>
              <a:gd name="connsiteY25" fmla="*/ 6955 h 10000"/>
              <a:gd name="connsiteX26" fmla="*/ 6902 w 9780"/>
              <a:gd name="connsiteY26" fmla="*/ 6955 h 10000"/>
              <a:gd name="connsiteX27" fmla="*/ 7347 w 9780"/>
              <a:gd name="connsiteY27" fmla="*/ 6386 h 10000"/>
              <a:gd name="connsiteX28" fmla="*/ 7546 w 9780"/>
              <a:gd name="connsiteY28" fmla="*/ 6083 h 10000"/>
              <a:gd name="connsiteX29" fmla="*/ 7766 w 9780"/>
              <a:gd name="connsiteY29" fmla="*/ 5474 h 10000"/>
              <a:gd name="connsiteX30" fmla="*/ 7990 w 9780"/>
              <a:gd name="connsiteY30" fmla="*/ 4867 h 10000"/>
              <a:gd name="connsiteX31" fmla="*/ 8216 w 9780"/>
              <a:gd name="connsiteY31" fmla="*/ 3652 h 10000"/>
              <a:gd name="connsiteX32" fmla="*/ 8216 w 9780"/>
              <a:gd name="connsiteY32" fmla="*/ 2437 h 10000"/>
              <a:gd name="connsiteX33" fmla="*/ 8439 w 9780"/>
              <a:gd name="connsiteY33" fmla="*/ 1825 h 10000"/>
              <a:gd name="connsiteX34" fmla="*/ 8439 w 9780"/>
              <a:gd name="connsiteY34" fmla="*/ 1218 h 10000"/>
              <a:gd name="connsiteX35" fmla="*/ 8439 w 9780"/>
              <a:gd name="connsiteY35" fmla="*/ 912 h 10000"/>
              <a:gd name="connsiteX36" fmla="*/ 8663 w 9780"/>
              <a:gd name="connsiteY36" fmla="*/ 610 h 10000"/>
              <a:gd name="connsiteX37" fmla="*/ 8663 w 9780"/>
              <a:gd name="connsiteY37" fmla="*/ 307 h 10000"/>
              <a:gd name="connsiteX38" fmla="*/ 8663 w 9780"/>
              <a:gd name="connsiteY38" fmla="*/ 0 h 10000"/>
              <a:gd name="connsiteX39" fmla="*/ 8663 w 9780"/>
              <a:gd name="connsiteY39" fmla="*/ 0 h 10000"/>
              <a:gd name="connsiteX40" fmla="*/ 8887 w 9780"/>
              <a:gd name="connsiteY40" fmla="*/ 0 h 10000"/>
              <a:gd name="connsiteX41" fmla="*/ 8887 w 9780"/>
              <a:gd name="connsiteY41" fmla="*/ 0 h 10000"/>
              <a:gd name="connsiteX42" fmla="*/ 8887 w 9780"/>
              <a:gd name="connsiteY42" fmla="*/ 307 h 10000"/>
              <a:gd name="connsiteX43" fmla="*/ 9110 w 9780"/>
              <a:gd name="connsiteY43" fmla="*/ 610 h 10000"/>
              <a:gd name="connsiteX44" fmla="*/ 9110 w 9780"/>
              <a:gd name="connsiteY44" fmla="*/ 912 h 10000"/>
              <a:gd name="connsiteX45" fmla="*/ 9110 w 9780"/>
              <a:gd name="connsiteY45" fmla="*/ 1521 h 10000"/>
              <a:gd name="connsiteX46" fmla="*/ 9110 w 9780"/>
              <a:gd name="connsiteY46" fmla="*/ 2128 h 10000"/>
              <a:gd name="connsiteX47" fmla="*/ 9110 w 9780"/>
              <a:gd name="connsiteY47" fmla="*/ 2738 h 10000"/>
              <a:gd name="connsiteX48" fmla="*/ 9330 w 9780"/>
              <a:gd name="connsiteY48" fmla="*/ 3954 h 10000"/>
              <a:gd name="connsiteX49" fmla="*/ 9330 w 9780"/>
              <a:gd name="connsiteY49" fmla="*/ 4867 h 10000"/>
              <a:gd name="connsiteX50" fmla="*/ 9558 w 9780"/>
              <a:gd name="connsiteY50" fmla="*/ 5781 h 10000"/>
              <a:gd name="connsiteX51" fmla="*/ 9780 w 9780"/>
              <a:gd name="connsiteY51" fmla="*/ 6386 h 10000"/>
              <a:gd name="connsiteX52" fmla="*/ 9780 w 9780"/>
              <a:gd name="connsiteY52" fmla="*/ 6955 h 10000"/>
              <a:gd name="connsiteX53" fmla="*/ 9780 w 9780"/>
              <a:gd name="connsiteY53" fmla="*/ 7260 h 10000"/>
              <a:gd name="connsiteX54" fmla="*/ 9780 w 9780"/>
              <a:gd name="connsiteY54" fmla="*/ 7566 h 10000"/>
              <a:gd name="connsiteX55" fmla="*/ 9558 w 9780"/>
              <a:gd name="connsiteY55" fmla="*/ 7566 h 10000"/>
              <a:gd name="connsiteX56" fmla="*/ 9330 w 9780"/>
              <a:gd name="connsiteY56" fmla="*/ 7871 h 10000"/>
              <a:gd name="connsiteX57" fmla="*/ 9110 w 9780"/>
              <a:gd name="connsiteY57" fmla="*/ 8172 h 10000"/>
              <a:gd name="connsiteX58" fmla="*/ 8887 w 9780"/>
              <a:gd name="connsiteY58" fmla="*/ 8482 h 10000"/>
              <a:gd name="connsiteX59" fmla="*/ 8439 w 9780"/>
              <a:gd name="connsiteY59" fmla="*/ 8786 h 10000"/>
              <a:gd name="connsiteX60" fmla="*/ 7546 w 9780"/>
              <a:gd name="connsiteY60" fmla="*/ 9387 h 10000"/>
              <a:gd name="connsiteX61" fmla="*/ 6679 w 9780"/>
              <a:gd name="connsiteY61" fmla="*/ 9697 h 10000"/>
              <a:gd name="connsiteX62" fmla="*/ 6011 w 9780"/>
              <a:gd name="connsiteY62" fmla="*/ 9697 h 10000"/>
              <a:gd name="connsiteX63" fmla="*/ 5112 w 9780"/>
              <a:gd name="connsiteY63" fmla="*/ 10000 h 10000"/>
              <a:gd name="connsiteX64" fmla="*/ 5112 w 9780"/>
              <a:gd name="connsiteY64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374 w 10000"/>
              <a:gd name="connsiteY14" fmla="*/ 5781 h 10000"/>
              <a:gd name="connsiteX15" fmla="*/ 1601 w 10000"/>
              <a:gd name="connsiteY15" fmla="*/ 6083 h 10000"/>
              <a:gd name="connsiteX16" fmla="*/ 1827 w 10000"/>
              <a:gd name="connsiteY16" fmla="*/ 6386 h 10000"/>
              <a:gd name="connsiteX17" fmla="*/ 2714 w 10000"/>
              <a:gd name="connsiteY17" fmla="*/ 6955 h 10000"/>
              <a:gd name="connsiteX18" fmla="*/ 3173 w 10000"/>
              <a:gd name="connsiteY18" fmla="*/ 7260 h 10000"/>
              <a:gd name="connsiteX19" fmla="*/ 3627 w 10000"/>
              <a:gd name="connsiteY19" fmla="*/ 7260 h 10000"/>
              <a:gd name="connsiteX20" fmla="*/ 4090 w 10000"/>
              <a:gd name="connsiteY20" fmla="*/ 7566 h 10000"/>
              <a:gd name="connsiteX21" fmla="*/ 4772 w 10000"/>
              <a:gd name="connsiteY21" fmla="*/ 7566 h 10000"/>
              <a:gd name="connsiteX22" fmla="*/ 5227 w 10000"/>
              <a:gd name="connsiteY22" fmla="*/ 7260 h 10000"/>
              <a:gd name="connsiteX23" fmla="*/ 5915 w 10000"/>
              <a:gd name="connsiteY23" fmla="*/ 7260 h 10000"/>
              <a:gd name="connsiteX24" fmla="*/ 6600 w 10000"/>
              <a:gd name="connsiteY24" fmla="*/ 6955 h 10000"/>
              <a:gd name="connsiteX25" fmla="*/ 7057 w 10000"/>
              <a:gd name="connsiteY25" fmla="*/ 6955 h 10000"/>
              <a:gd name="connsiteX26" fmla="*/ 7512 w 10000"/>
              <a:gd name="connsiteY26" fmla="*/ 6386 h 10000"/>
              <a:gd name="connsiteX27" fmla="*/ 7716 w 10000"/>
              <a:gd name="connsiteY27" fmla="*/ 6083 h 10000"/>
              <a:gd name="connsiteX28" fmla="*/ 7941 w 10000"/>
              <a:gd name="connsiteY28" fmla="*/ 5474 h 10000"/>
              <a:gd name="connsiteX29" fmla="*/ 8170 w 10000"/>
              <a:gd name="connsiteY29" fmla="*/ 4867 h 10000"/>
              <a:gd name="connsiteX30" fmla="*/ 8401 w 10000"/>
              <a:gd name="connsiteY30" fmla="*/ 3652 h 10000"/>
              <a:gd name="connsiteX31" fmla="*/ 8401 w 10000"/>
              <a:gd name="connsiteY31" fmla="*/ 2437 h 10000"/>
              <a:gd name="connsiteX32" fmla="*/ 8629 w 10000"/>
              <a:gd name="connsiteY32" fmla="*/ 1825 h 10000"/>
              <a:gd name="connsiteX33" fmla="*/ 8629 w 10000"/>
              <a:gd name="connsiteY33" fmla="*/ 1218 h 10000"/>
              <a:gd name="connsiteX34" fmla="*/ 8629 w 10000"/>
              <a:gd name="connsiteY34" fmla="*/ 912 h 10000"/>
              <a:gd name="connsiteX35" fmla="*/ 8858 w 10000"/>
              <a:gd name="connsiteY35" fmla="*/ 610 h 10000"/>
              <a:gd name="connsiteX36" fmla="*/ 8858 w 10000"/>
              <a:gd name="connsiteY36" fmla="*/ 307 h 10000"/>
              <a:gd name="connsiteX37" fmla="*/ 8858 w 10000"/>
              <a:gd name="connsiteY37" fmla="*/ 0 h 10000"/>
              <a:gd name="connsiteX38" fmla="*/ 8858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0 h 10000"/>
              <a:gd name="connsiteX41" fmla="*/ 9087 w 10000"/>
              <a:gd name="connsiteY41" fmla="*/ 307 h 10000"/>
              <a:gd name="connsiteX42" fmla="*/ 9315 w 10000"/>
              <a:gd name="connsiteY42" fmla="*/ 610 h 10000"/>
              <a:gd name="connsiteX43" fmla="*/ 9315 w 10000"/>
              <a:gd name="connsiteY43" fmla="*/ 912 h 10000"/>
              <a:gd name="connsiteX44" fmla="*/ 9315 w 10000"/>
              <a:gd name="connsiteY44" fmla="*/ 1521 h 10000"/>
              <a:gd name="connsiteX45" fmla="*/ 9315 w 10000"/>
              <a:gd name="connsiteY45" fmla="*/ 2128 h 10000"/>
              <a:gd name="connsiteX46" fmla="*/ 9315 w 10000"/>
              <a:gd name="connsiteY46" fmla="*/ 2738 h 10000"/>
              <a:gd name="connsiteX47" fmla="*/ 9540 w 10000"/>
              <a:gd name="connsiteY47" fmla="*/ 3954 h 10000"/>
              <a:gd name="connsiteX48" fmla="*/ 9540 w 10000"/>
              <a:gd name="connsiteY48" fmla="*/ 4867 h 10000"/>
              <a:gd name="connsiteX49" fmla="*/ 9773 w 10000"/>
              <a:gd name="connsiteY49" fmla="*/ 5781 h 10000"/>
              <a:gd name="connsiteX50" fmla="*/ 10000 w 10000"/>
              <a:gd name="connsiteY50" fmla="*/ 6386 h 10000"/>
              <a:gd name="connsiteX51" fmla="*/ 10000 w 10000"/>
              <a:gd name="connsiteY51" fmla="*/ 6955 h 10000"/>
              <a:gd name="connsiteX52" fmla="*/ 10000 w 10000"/>
              <a:gd name="connsiteY52" fmla="*/ 7260 h 10000"/>
              <a:gd name="connsiteX53" fmla="*/ 10000 w 10000"/>
              <a:gd name="connsiteY53" fmla="*/ 7566 h 10000"/>
              <a:gd name="connsiteX54" fmla="*/ 9773 w 10000"/>
              <a:gd name="connsiteY54" fmla="*/ 7566 h 10000"/>
              <a:gd name="connsiteX55" fmla="*/ 9540 w 10000"/>
              <a:gd name="connsiteY55" fmla="*/ 7871 h 10000"/>
              <a:gd name="connsiteX56" fmla="*/ 9315 w 10000"/>
              <a:gd name="connsiteY56" fmla="*/ 8172 h 10000"/>
              <a:gd name="connsiteX57" fmla="*/ 9087 w 10000"/>
              <a:gd name="connsiteY57" fmla="*/ 8482 h 10000"/>
              <a:gd name="connsiteX58" fmla="*/ 8629 w 10000"/>
              <a:gd name="connsiteY58" fmla="*/ 8786 h 10000"/>
              <a:gd name="connsiteX59" fmla="*/ 7716 w 10000"/>
              <a:gd name="connsiteY59" fmla="*/ 9387 h 10000"/>
              <a:gd name="connsiteX60" fmla="*/ 6829 w 10000"/>
              <a:gd name="connsiteY60" fmla="*/ 9697 h 10000"/>
              <a:gd name="connsiteX61" fmla="*/ 6146 w 10000"/>
              <a:gd name="connsiteY61" fmla="*/ 9697 h 10000"/>
              <a:gd name="connsiteX62" fmla="*/ 5227 w 10000"/>
              <a:gd name="connsiteY62" fmla="*/ 10000 h 10000"/>
              <a:gd name="connsiteX63" fmla="*/ 5227 w 10000"/>
              <a:gd name="connsiteY63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601 w 10000"/>
              <a:gd name="connsiteY14" fmla="*/ 6083 h 10000"/>
              <a:gd name="connsiteX15" fmla="*/ 1827 w 10000"/>
              <a:gd name="connsiteY15" fmla="*/ 6386 h 10000"/>
              <a:gd name="connsiteX16" fmla="*/ 2714 w 10000"/>
              <a:gd name="connsiteY16" fmla="*/ 6955 h 10000"/>
              <a:gd name="connsiteX17" fmla="*/ 3173 w 10000"/>
              <a:gd name="connsiteY17" fmla="*/ 7260 h 10000"/>
              <a:gd name="connsiteX18" fmla="*/ 3627 w 10000"/>
              <a:gd name="connsiteY18" fmla="*/ 7260 h 10000"/>
              <a:gd name="connsiteX19" fmla="*/ 4090 w 10000"/>
              <a:gd name="connsiteY19" fmla="*/ 7566 h 10000"/>
              <a:gd name="connsiteX20" fmla="*/ 4772 w 10000"/>
              <a:gd name="connsiteY20" fmla="*/ 7566 h 10000"/>
              <a:gd name="connsiteX21" fmla="*/ 5227 w 10000"/>
              <a:gd name="connsiteY21" fmla="*/ 7260 h 10000"/>
              <a:gd name="connsiteX22" fmla="*/ 5915 w 10000"/>
              <a:gd name="connsiteY22" fmla="*/ 7260 h 10000"/>
              <a:gd name="connsiteX23" fmla="*/ 6600 w 10000"/>
              <a:gd name="connsiteY23" fmla="*/ 6955 h 10000"/>
              <a:gd name="connsiteX24" fmla="*/ 7057 w 10000"/>
              <a:gd name="connsiteY24" fmla="*/ 6955 h 10000"/>
              <a:gd name="connsiteX25" fmla="*/ 7512 w 10000"/>
              <a:gd name="connsiteY25" fmla="*/ 6386 h 10000"/>
              <a:gd name="connsiteX26" fmla="*/ 7716 w 10000"/>
              <a:gd name="connsiteY26" fmla="*/ 6083 h 10000"/>
              <a:gd name="connsiteX27" fmla="*/ 7941 w 10000"/>
              <a:gd name="connsiteY27" fmla="*/ 5474 h 10000"/>
              <a:gd name="connsiteX28" fmla="*/ 8170 w 10000"/>
              <a:gd name="connsiteY28" fmla="*/ 4867 h 10000"/>
              <a:gd name="connsiteX29" fmla="*/ 8401 w 10000"/>
              <a:gd name="connsiteY29" fmla="*/ 3652 h 10000"/>
              <a:gd name="connsiteX30" fmla="*/ 8401 w 10000"/>
              <a:gd name="connsiteY30" fmla="*/ 2437 h 10000"/>
              <a:gd name="connsiteX31" fmla="*/ 8629 w 10000"/>
              <a:gd name="connsiteY31" fmla="*/ 1825 h 10000"/>
              <a:gd name="connsiteX32" fmla="*/ 8629 w 10000"/>
              <a:gd name="connsiteY32" fmla="*/ 1218 h 10000"/>
              <a:gd name="connsiteX33" fmla="*/ 8629 w 10000"/>
              <a:gd name="connsiteY33" fmla="*/ 912 h 10000"/>
              <a:gd name="connsiteX34" fmla="*/ 8858 w 10000"/>
              <a:gd name="connsiteY34" fmla="*/ 610 h 10000"/>
              <a:gd name="connsiteX35" fmla="*/ 8858 w 10000"/>
              <a:gd name="connsiteY35" fmla="*/ 307 h 10000"/>
              <a:gd name="connsiteX36" fmla="*/ 8858 w 10000"/>
              <a:gd name="connsiteY36" fmla="*/ 0 h 10000"/>
              <a:gd name="connsiteX37" fmla="*/ 8858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307 h 10000"/>
              <a:gd name="connsiteX41" fmla="*/ 9315 w 10000"/>
              <a:gd name="connsiteY41" fmla="*/ 610 h 10000"/>
              <a:gd name="connsiteX42" fmla="*/ 9315 w 10000"/>
              <a:gd name="connsiteY42" fmla="*/ 912 h 10000"/>
              <a:gd name="connsiteX43" fmla="*/ 9315 w 10000"/>
              <a:gd name="connsiteY43" fmla="*/ 1521 h 10000"/>
              <a:gd name="connsiteX44" fmla="*/ 9315 w 10000"/>
              <a:gd name="connsiteY44" fmla="*/ 2128 h 10000"/>
              <a:gd name="connsiteX45" fmla="*/ 9315 w 10000"/>
              <a:gd name="connsiteY45" fmla="*/ 2738 h 10000"/>
              <a:gd name="connsiteX46" fmla="*/ 9540 w 10000"/>
              <a:gd name="connsiteY46" fmla="*/ 3954 h 10000"/>
              <a:gd name="connsiteX47" fmla="*/ 9540 w 10000"/>
              <a:gd name="connsiteY47" fmla="*/ 4867 h 10000"/>
              <a:gd name="connsiteX48" fmla="*/ 9773 w 10000"/>
              <a:gd name="connsiteY48" fmla="*/ 5781 h 10000"/>
              <a:gd name="connsiteX49" fmla="*/ 10000 w 10000"/>
              <a:gd name="connsiteY49" fmla="*/ 6386 h 10000"/>
              <a:gd name="connsiteX50" fmla="*/ 10000 w 10000"/>
              <a:gd name="connsiteY50" fmla="*/ 6955 h 10000"/>
              <a:gd name="connsiteX51" fmla="*/ 10000 w 10000"/>
              <a:gd name="connsiteY51" fmla="*/ 7260 h 10000"/>
              <a:gd name="connsiteX52" fmla="*/ 10000 w 10000"/>
              <a:gd name="connsiteY52" fmla="*/ 7566 h 10000"/>
              <a:gd name="connsiteX53" fmla="*/ 9773 w 10000"/>
              <a:gd name="connsiteY53" fmla="*/ 7566 h 10000"/>
              <a:gd name="connsiteX54" fmla="*/ 9540 w 10000"/>
              <a:gd name="connsiteY54" fmla="*/ 7871 h 10000"/>
              <a:gd name="connsiteX55" fmla="*/ 9315 w 10000"/>
              <a:gd name="connsiteY55" fmla="*/ 8172 h 10000"/>
              <a:gd name="connsiteX56" fmla="*/ 9087 w 10000"/>
              <a:gd name="connsiteY56" fmla="*/ 8482 h 10000"/>
              <a:gd name="connsiteX57" fmla="*/ 8629 w 10000"/>
              <a:gd name="connsiteY57" fmla="*/ 8786 h 10000"/>
              <a:gd name="connsiteX58" fmla="*/ 7716 w 10000"/>
              <a:gd name="connsiteY58" fmla="*/ 9387 h 10000"/>
              <a:gd name="connsiteX59" fmla="*/ 6829 w 10000"/>
              <a:gd name="connsiteY59" fmla="*/ 9697 h 10000"/>
              <a:gd name="connsiteX60" fmla="*/ 6146 w 10000"/>
              <a:gd name="connsiteY60" fmla="*/ 9697 h 10000"/>
              <a:gd name="connsiteX61" fmla="*/ 5227 w 10000"/>
              <a:gd name="connsiteY61" fmla="*/ 10000 h 10000"/>
              <a:gd name="connsiteX62" fmla="*/ 5227 w 10000"/>
              <a:gd name="connsiteY62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601 w 10000"/>
              <a:gd name="connsiteY13" fmla="*/ 6083 h 10000"/>
              <a:gd name="connsiteX14" fmla="*/ 1827 w 10000"/>
              <a:gd name="connsiteY14" fmla="*/ 6386 h 10000"/>
              <a:gd name="connsiteX15" fmla="*/ 2714 w 10000"/>
              <a:gd name="connsiteY15" fmla="*/ 6955 h 10000"/>
              <a:gd name="connsiteX16" fmla="*/ 3173 w 10000"/>
              <a:gd name="connsiteY16" fmla="*/ 7260 h 10000"/>
              <a:gd name="connsiteX17" fmla="*/ 3627 w 10000"/>
              <a:gd name="connsiteY17" fmla="*/ 7260 h 10000"/>
              <a:gd name="connsiteX18" fmla="*/ 4090 w 10000"/>
              <a:gd name="connsiteY18" fmla="*/ 7566 h 10000"/>
              <a:gd name="connsiteX19" fmla="*/ 4772 w 10000"/>
              <a:gd name="connsiteY19" fmla="*/ 7566 h 10000"/>
              <a:gd name="connsiteX20" fmla="*/ 5227 w 10000"/>
              <a:gd name="connsiteY20" fmla="*/ 7260 h 10000"/>
              <a:gd name="connsiteX21" fmla="*/ 5915 w 10000"/>
              <a:gd name="connsiteY21" fmla="*/ 7260 h 10000"/>
              <a:gd name="connsiteX22" fmla="*/ 6600 w 10000"/>
              <a:gd name="connsiteY22" fmla="*/ 6955 h 10000"/>
              <a:gd name="connsiteX23" fmla="*/ 7057 w 10000"/>
              <a:gd name="connsiteY23" fmla="*/ 6955 h 10000"/>
              <a:gd name="connsiteX24" fmla="*/ 7512 w 10000"/>
              <a:gd name="connsiteY24" fmla="*/ 6386 h 10000"/>
              <a:gd name="connsiteX25" fmla="*/ 7716 w 10000"/>
              <a:gd name="connsiteY25" fmla="*/ 6083 h 10000"/>
              <a:gd name="connsiteX26" fmla="*/ 7941 w 10000"/>
              <a:gd name="connsiteY26" fmla="*/ 5474 h 10000"/>
              <a:gd name="connsiteX27" fmla="*/ 8170 w 10000"/>
              <a:gd name="connsiteY27" fmla="*/ 4867 h 10000"/>
              <a:gd name="connsiteX28" fmla="*/ 8401 w 10000"/>
              <a:gd name="connsiteY28" fmla="*/ 3652 h 10000"/>
              <a:gd name="connsiteX29" fmla="*/ 8401 w 10000"/>
              <a:gd name="connsiteY29" fmla="*/ 2437 h 10000"/>
              <a:gd name="connsiteX30" fmla="*/ 8629 w 10000"/>
              <a:gd name="connsiteY30" fmla="*/ 1825 h 10000"/>
              <a:gd name="connsiteX31" fmla="*/ 8629 w 10000"/>
              <a:gd name="connsiteY31" fmla="*/ 1218 h 10000"/>
              <a:gd name="connsiteX32" fmla="*/ 8629 w 10000"/>
              <a:gd name="connsiteY32" fmla="*/ 912 h 10000"/>
              <a:gd name="connsiteX33" fmla="*/ 8858 w 10000"/>
              <a:gd name="connsiteY33" fmla="*/ 610 h 10000"/>
              <a:gd name="connsiteX34" fmla="*/ 8858 w 10000"/>
              <a:gd name="connsiteY34" fmla="*/ 307 h 10000"/>
              <a:gd name="connsiteX35" fmla="*/ 8858 w 10000"/>
              <a:gd name="connsiteY35" fmla="*/ 0 h 10000"/>
              <a:gd name="connsiteX36" fmla="*/ 8858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307 h 10000"/>
              <a:gd name="connsiteX40" fmla="*/ 9315 w 10000"/>
              <a:gd name="connsiteY40" fmla="*/ 610 h 10000"/>
              <a:gd name="connsiteX41" fmla="*/ 9315 w 10000"/>
              <a:gd name="connsiteY41" fmla="*/ 912 h 10000"/>
              <a:gd name="connsiteX42" fmla="*/ 9315 w 10000"/>
              <a:gd name="connsiteY42" fmla="*/ 1521 h 10000"/>
              <a:gd name="connsiteX43" fmla="*/ 9315 w 10000"/>
              <a:gd name="connsiteY43" fmla="*/ 2128 h 10000"/>
              <a:gd name="connsiteX44" fmla="*/ 9315 w 10000"/>
              <a:gd name="connsiteY44" fmla="*/ 2738 h 10000"/>
              <a:gd name="connsiteX45" fmla="*/ 9540 w 10000"/>
              <a:gd name="connsiteY45" fmla="*/ 3954 h 10000"/>
              <a:gd name="connsiteX46" fmla="*/ 9540 w 10000"/>
              <a:gd name="connsiteY46" fmla="*/ 4867 h 10000"/>
              <a:gd name="connsiteX47" fmla="*/ 9773 w 10000"/>
              <a:gd name="connsiteY47" fmla="*/ 5781 h 10000"/>
              <a:gd name="connsiteX48" fmla="*/ 10000 w 10000"/>
              <a:gd name="connsiteY48" fmla="*/ 6386 h 10000"/>
              <a:gd name="connsiteX49" fmla="*/ 10000 w 10000"/>
              <a:gd name="connsiteY49" fmla="*/ 6955 h 10000"/>
              <a:gd name="connsiteX50" fmla="*/ 10000 w 10000"/>
              <a:gd name="connsiteY50" fmla="*/ 7260 h 10000"/>
              <a:gd name="connsiteX51" fmla="*/ 10000 w 10000"/>
              <a:gd name="connsiteY51" fmla="*/ 7566 h 10000"/>
              <a:gd name="connsiteX52" fmla="*/ 9773 w 10000"/>
              <a:gd name="connsiteY52" fmla="*/ 7566 h 10000"/>
              <a:gd name="connsiteX53" fmla="*/ 9540 w 10000"/>
              <a:gd name="connsiteY53" fmla="*/ 7871 h 10000"/>
              <a:gd name="connsiteX54" fmla="*/ 9315 w 10000"/>
              <a:gd name="connsiteY54" fmla="*/ 8172 h 10000"/>
              <a:gd name="connsiteX55" fmla="*/ 9087 w 10000"/>
              <a:gd name="connsiteY55" fmla="*/ 8482 h 10000"/>
              <a:gd name="connsiteX56" fmla="*/ 8629 w 10000"/>
              <a:gd name="connsiteY56" fmla="*/ 8786 h 10000"/>
              <a:gd name="connsiteX57" fmla="*/ 7716 w 10000"/>
              <a:gd name="connsiteY57" fmla="*/ 9387 h 10000"/>
              <a:gd name="connsiteX58" fmla="*/ 6829 w 10000"/>
              <a:gd name="connsiteY58" fmla="*/ 9697 h 10000"/>
              <a:gd name="connsiteX59" fmla="*/ 6146 w 10000"/>
              <a:gd name="connsiteY59" fmla="*/ 9697 h 10000"/>
              <a:gd name="connsiteX60" fmla="*/ 5227 w 10000"/>
              <a:gd name="connsiteY60" fmla="*/ 10000 h 10000"/>
              <a:gd name="connsiteX61" fmla="*/ 5227 w 10000"/>
              <a:gd name="connsiteY61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601 w 10000"/>
              <a:gd name="connsiteY12" fmla="*/ 6083 h 10000"/>
              <a:gd name="connsiteX13" fmla="*/ 1827 w 10000"/>
              <a:gd name="connsiteY13" fmla="*/ 6386 h 10000"/>
              <a:gd name="connsiteX14" fmla="*/ 2714 w 10000"/>
              <a:gd name="connsiteY14" fmla="*/ 6955 h 10000"/>
              <a:gd name="connsiteX15" fmla="*/ 3173 w 10000"/>
              <a:gd name="connsiteY15" fmla="*/ 7260 h 10000"/>
              <a:gd name="connsiteX16" fmla="*/ 3627 w 10000"/>
              <a:gd name="connsiteY16" fmla="*/ 7260 h 10000"/>
              <a:gd name="connsiteX17" fmla="*/ 4090 w 10000"/>
              <a:gd name="connsiteY17" fmla="*/ 7566 h 10000"/>
              <a:gd name="connsiteX18" fmla="*/ 4772 w 10000"/>
              <a:gd name="connsiteY18" fmla="*/ 7566 h 10000"/>
              <a:gd name="connsiteX19" fmla="*/ 5227 w 10000"/>
              <a:gd name="connsiteY19" fmla="*/ 7260 h 10000"/>
              <a:gd name="connsiteX20" fmla="*/ 5915 w 10000"/>
              <a:gd name="connsiteY20" fmla="*/ 7260 h 10000"/>
              <a:gd name="connsiteX21" fmla="*/ 6600 w 10000"/>
              <a:gd name="connsiteY21" fmla="*/ 6955 h 10000"/>
              <a:gd name="connsiteX22" fmla="*/ 7057 w 10000"/>
              <a:gd name="connsiteY22" fmla="*/ 6955 h 10000"/>
              <a:gd name="connsiteX23" fmla="*/ 7512 w 10000"/>
              <a:gd name="connsiteY23" fmla="*/ 6386 h 10000"/>
              <a:gd name="connsiteX24" fmla="*/ 7716 w 10000"/>
              <a:gd name="connsiteY24" fmla="*/ 6083 h 10000"/>
              <a:gd name="connsiteX25" fmla="*/ 7941 w 10000"/>
              <a:gd name="connsiteY25" fmla="*/ 5474 h 10000"/>
              <a:gd name="connsiteX26" fmla="*/ 8170 w 10000"/>
              <a:gd name="connsiteY26" fmla="*/ 4867 h 10000"/>
              <a:gd name="connsiteX27" fmla="*/ 8401 w 10000"/>
              <a:gd name="connsiteY27" fmla="*/ 3652 h 10000"/>
              <a:gd name="connsiteX28" fmla="*/ 8401 w 10000"/>
              <a:gd name="connsiteY28" fmla="*/ 2437 h 10000"/>
              <a:gd name="connsiteX29" fmla="*/ 8629 w 10000"/>
              <a:gd name="connsiteY29" fmla="*/ 1825 h 10000"/>
              <a:gd name="connsiteX30" fmla="*/ 8629 w 10000"/>
              <a:gd name="connsiteY30" fmla="*/ 1218 h 10000"/>
              <a:gd name="connsiteX31" fmla="*/ 8629 w 10000"/>
              <a:gd name="connsiteY31" fmla="*/ 912 h 10000"/>
              <a:gd name="connsiteX32" fmla="*/ 8858 w 10000"/>
              <a:gd name="connsiteY32" fmla="*/ 610 h 10000"/>
              <a:gd name="connsiteX33" fmla="*/ 8858 w 10000"/>
              <a:gd name="connsiteY33" fmla="*/ 307 h 10000"/>
              <a:gd name="connsiteX34" fmla="*/ 8858 w 10000"/>
              <a:gd name="connsiteY34" fmla="*/ 0 h 10000"/>
              <a:gd name="connsiteX35" fmla="*/ 8858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307 h 10000"/>
              <a:gd name="connsiteX39" fmla="*/ 9315 w 10000"/>
              <a:gd name="connsiteY39" fmla="*/ 610 h 10000"/>
              <a:gd name="connsiteX40" fmla="*/ 9315 w 10000"/>
              <a:gd name="connsiteY40" fmla="*/ 912 h 10000"/>
              <a:gd name="connsiteX41" fmla="*/ 9315 w 10000"/>
              <a:gd name="connsiteY41" fmla="*/ 1521 h 10000"/>
              <a:gd name="connsiteX42" fmla="*/ 9315 w 10000"/>
              <a:gd name="connsiteY42" fmla="*/ 2128 h 10000"/>
              <a:gd name="connsiteX43" fmla="*/ 9315 w 10000"/>
              <a:gd name="connsiteY43" fmla="*/ 2738 h 10000"/>
              <a:gd name="connsiteX44" fmla="*/ 9540 w 10000"/>
              <a:gd name="connsiteY44" fmla="*/ 3954 h 10000"/>
              <a:gd name="connsiteX45" fmla="*/ 9540 w 10000"/>
              <a:gd name="connsiteY45" fmla="*/ 4867 h 10000"/>
              <a:gd name="connsiteX46" fmla="*/ 9773 w 10000"/>
              <a:gd name="connsiteY46" fmla="*/ 5781 h 10000"/>
              <a:gd name="connsiteX47" fmla="*/ 10000 w 10000"/>
              <a:gd name="connsiteY47" fmla="*/ 6386 h 10000"/>
              <a:gd name="connsiteX48" fmla="*/ 10000 w 10000"/>
              <a:gd name="connsiteY48" fmla="*/ 6955 h 10000"/>
              <a:gd name="connsiteX49" fmla="*/ 10000 w 10000"/>
              <a:gd name="connsiteY49" fmla="*/ 7260 h 10000"/>
              <a:gd name="connsiteX50" fmla="*/ 10000 w 10000"/>
              <a:gd name="connsiteY50" fmla="*/ 7566 h 10000"/>
              <a:gd name="connsiteX51" fmla="*/ 9773 w 10000"/>
              <a:gd name="connsiteY51" fmla="*/ 7566 h 10000"/>
              <a:gd name="connsiteX52" fmla="*/ 9540 w 10000"/>
              <a:gd name="connsiteY52" fmla="*/ 7871 h 10000"/>
              <a:gd name="connsiteX53" fmla="*/ 9315 w 10000"/>
              <a:gd name="connsiteY53" fmla="*/ 8172 h 10000"/>
              <a:gd name="connsiteX54" fmla="*/ 9087 w 10000"/>
              <a:gd name="connsiteY54" fmla="*/ 8482 h 10000"/>
              <a:gd name="connsiteX55" fmla="*/ 8629 w 10000"/>
              <a:gd name="connsiteY55" fmla="*/ 8786 h 10000"/>
              <a:gd name="connsiteX56" fmla="*/ 7716 w 10000"/>
              <a:gd name="connsiteY56" fmla="*/ 9387 h 10000"/>
              <a:gd name="connsiteX57" fmla="*/ 6829 w 10000"/>
              <a:gd name="connsiteY57" fmla="*/ 9697 h 10000"/>
              <a:gd name="connsiteX58" fmla="*/ 6146 w 10000"/>
              <a:gd name="connsiteY58" fmla="*/ 9697 h 10000"/>
              <a:gd name="connsiteX59" fmla="*/ 5227 w 10000"/>
              <a:gd name="connsiteY59" fmla="*/ 10000 h 10000"/>
              <a:gd name="connsiteX60" fmla="*/ 5227 w 10000"/>
              <a:gd name="connsiteY60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1601 w 10000"/>
              <a:gd name="connsiteY11" fmla="*/ 6083 h 10000"/>
              <a:gd name="connsiteX12" fmla="*/ 1827 w 10000"/>
              <a:gd name="connsiteY12" fmla="*/ 6386 h 10000"/>
              <a:gd name="connsiteX13" fmla="*/ 2714 w 10000"/>
              <a:gd name="connsiteY13" fmla="*/ 6955 h 10000"/>
              <a:gd name="connsiteX14" fmla="*/ 3173 w 10000"/>
              <a:gd name="connsiteY14" fmla="*/ 7260 h 10000"/>
              <a:gd name="connsiteX15" fmla="*/ 3627 w 10000"/>
              <a:gd name="connsiteY15" fmla="*/ 7260 h 10000"/>
              <a:gd name="connsiteX16" fmla="*/ 4090 w 10000"/>
              <a:gd name="connsiteY16" fmla="*/ 7566 h 10000"/>
              <a:gd name="connsiteX17" fmla="*/ 4772 w 10000"/>
              <a:gd name="connsiteY17" fmla="*/ 7566 h 10000"/>
              <a:gd name="connsiteX18" fmla="*/ 5227 w 10000"/>
              <a:gd name="connsiteY18" fmla="*/ 7260 h 10000"/>
              <a:gd name="connsiteX19" fmla="*/ 5915 w 10000"/>
              <a:gd name="connsiteY19" fmla="*/ 7260 h 10000"/>
              <a:gd name="connsiteX20" fmla="*/ 6600 w 10000"/>
              <a:gd name="connsiteY20" fmla="*/ 6955 h 10000"/>
              <a:gd name="connsiteX21" fmla="*/ 7057 w 10000"/>
              <a:gd name="connsiteY21" fmla="*/ 6955 h 10000"/>
              <a:gd name="connsiteX22" fmla="*/ 7512 w 10000"/>
              <a:gd name="connsiteY22" fmla="*/ 6386 h 10000"/>
              <a:gd name="connsiteX23" fmla="*/ 7716 w 10000"/>
              <a:gd name="connsiteY23" fmla="*/ 6083 h 10000"/>
              <a:gd name="connsiteX24" fmla="*/ 7941 w 10000"/>
              <a:gd name="connsiteY24" fmla="*/ 5474 h 10000"/>
              <a:gd name="connsiteX25" fmla="*/ 8170 w 10000"/>
              <a:gd name="connsiteY25" fmla="*/ 4867 h 10000"/>
              <a:gd name="connsiteX26" fmla="*/ 8401 w 10000"/>
              <a:gd name="connsiteY26" fmla="*/ 3652 h 10000"/>
              <a:gd name="connsiteX27" fmla="*/ 8401 w 10000"/>
              <a:gd name="connsiteY27" fmla="*/ 2437 h 10000"/>
              <a:gd name="connsiteX28" fmla="*/ 8629 w 10000"/>
              <a:gd name="connsiteY28" fmla="*/ 1825 h 10000"/>
              <a:gd name="connsiteX29" fmla="*/ 8629 w 10000"/>
              <a:gd name="connsiteY29" fmla="*/ 1218 h 10000"/>
              <a:gd name="connsiteX30" fmla="*/ 8629 w 10000"/>
              <a:gd name="connsiteY30" fmla="*/ 912 h 10000"/>
              <a:gd name="connsiteX31" fmla="*/ 8858 w 10000"/>
              <a:gd name="connsiteY31" fmla="*/ 610 h 10000"/>
              <a:gd name="connsiteX32" fmla="*/ 8858 w 10000"/>
              <a:gd name="connsiteY32" fmla="*/ 307 h 10000"/>
              <a:gd name="connsiteX33" fmla="*/ 8858 w 10000"/>
              <a:gd name="connsiteY33" fmla="*/ 0 h 10000"/>
              <a:gd name="connsiteX34" fmla="*/ 8858 w 10000"/>
              <a:gd name="connsiteY34" fmla="*/ 0 h 10000"/>
              <a:gd name="connsiteX35" fmla="*/ 9087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307 h 10000"/>
              <a:gd name="connsiteX38" fmla="*/ 9315 w 10000"/>
              <a:gd name="connsiteY38" fmla="*/ 610 h 10000"/>
              <a:gd name="connsiteX39" fmla="*/ 9315 w 10000"/>
              <a:gd name="connsiteY39" fmla="*/ 912 h 10000"/>
              <a:gd name="connsiteX40" fmla="*/ 9315 w 10000"/>
              <a:gd name="connsiteY40" fmla="*/ 1521 h 10000"/>
              <a:gd name="connsiteX41" fmla="*/ 9315 w 10000"/>
              <a:gd name="connsiteY41" fmla="*/ 2128 h 10000"/>
              <a:gd name="connsiteX42" fmla="*/ 9315 w 10000"/>
              <a:gd name="connsiteY42" fmla="*/ 2738 h 10000"/>
              <a:gd name="connsiteX43" fmla="*/ 9540 w 10000"/>
              <a:gd name="connsiteY43" fmla="*/ 3954 h 10000"/>
              <a:gd name="connsiteX44" fmla="*/ 9540 w 10000"/>
              <a:gd name="connsiteY44" fmla="*/ 4867 h 10000"/>
              <a:gd name="connsiteX45" fmla="*/ 9773 w 10000"/>
              <a:gd name="connsiteY45" fmla="*/ 5781 h 10000"/>
              <a:gd name="connsiteX46" fmla="*/ 10000 w 10000"/>
              <a:gd name="connsiteY46" fmla="*/ 6386 h 10000"/>
              <a:gd name="connsiteX47" fmla="*/ 10000 w 10000"/>
              <a:gd name="connsiteY47" fmla="*/ 6955 h 10000"/>
              <a:gd name="connsiteX48" fmla="*/ 10000 w 10000"/>
              <a:gd name="connsiteY48" fmla="*/ 7260 h 10000"/>
              <a:gd name="connsiteX49" fmla="*/ 10000 w 10000"/>
              <a:gd name="connsiteY49" fmla="*/ 7566 h 10000"/>
              <a:gd name="connsiteX50" fmla="*/ 9773 w 10000"/>
              <a:gd name="connsiteY50" fmla="*/ 7566 h 10000"/>
              <a:gd name="connsiteX51" fmla="*/ 9540 w 10000"/>
              <a:gd name="connsiteY51" fmla="*/ 7871 h 10000"/>
              <a:gd name="connsiteX52" fmla="*/ 9315 w 10000"/>
              <a:gd name="connsiteY52" fmla="*/ 8172 h 10000"/>
              <a:gd name="connsiteX53" fmla="*/ 9087 w 10000"/>
              <a:gd name="connsiteY53" fmla="*/ 8482 h 10000"/>
              <a:gd name="connsiteX54" fmla="*/ 8629 w 10000"/>
              <a:gd name="connsiteY54" fmla="*/ 8786 h 10000"/>
              <a:gd name="connsiteX55" fmla="*/ 7716 w 10000"/>
              <a:gd name="connsiteY55" fmla="*/ 9387 h 10000"/>
              <a:gd name="connsiteX56" fmla="*/ 6829 w 10000"/>
              <a:gd name="connsiteY56" fmla="*/ 9697 h 10000"/>
              <a:gd name="connsiteX57" fmla="*/ 6146 w 10000"/>
              <a:gd name="connsiteY57" fmla="*/ 9697 h 10000"/>
              <a:gd name="connsiteX58" fmla="*/ 5227 w 10000"/>
              <a:gd name="connsiteY58" fmla="*/ 10000 h 10000"/>
              <a:gd name="connsiteX59" fmla="*/ 5227 w 10000"/>
              <a:gd name="connsiteY59" fmla="*/ 10000 h 10000"/>
              <a:gd name="connsiteX0" fmla="*/ 4997 w 9770"/>
              <a:gd name="connsiteY0" fmla="*/ 10000 h 10000"/>
              <a:gd name="connsiteX1" fmla="*/ 4315 w 9770"/>
              <a:gd name="connsiteY1" fmla="*/ 10000 h 10000"/>
              <a:gd name="connsiteX2" fmla="*/ 3626 w 9770"/>
              <a:gd name="connsiteY2" fmla="*/ 10000 h 10000"/>
              <a:gd name="connsiteX3" fmla="*/ 2943 w 9770"/>
              <a:gd name="connsiteY3" fmla="*/ 9697 h 10000"/>
              <a:gd name="connsiteX4" fmla="*/ 2259 w 9770"/>
              <a:gd name="connsiteY4" fmla="*/ 9387 h 10000"/>
              <a:gd name="connsiteX5" fmla="*/ 1597 w 9770"/>
              <a:gd name="connsiteY5" fmla="*/ 9086 h 10000"/>
              <a:gd name="connsiteX6" fmla="*/ 1144 w 9770"/>
              <a:gd name="connsiteY6" fmla="*/ 8482 h 10000"/>
              <a:gd name="connsiteX7" fmla="*/ 688 w 9770"/>
              <a:gd name="connsiteY7" fmla="*/ 8172 h 10000"/>
              <a:gd name="connsiteX8" fmla="*/ 459 w 9770"/>
              <a:gd name="connsiteY8" fmla="*/ 7260 h 10000"/>
              <a:gd name="connsiteX9" fmla="*/ 0 w 9770"/>
              <a:gd name="connsiteY9" fmla="*/ 6654 h 10000"/>
              <a:gd name="connsiteX10" fmla="*/ 1371 w 9770"/>
              <a:gd name="connsiteY10" fmla="*/ 6083 h 10000"/>
              <a:gd name="connsiteX11" fmla="*/ 1597 w 9770"/>
              <a:gd name="connsiteY11" fmla="*/ 6386 h 10000"/>
              <a:gd name="connsiteX12" fmla="*/ 2484 w 9770"/>
              <a:gd name="connsiteY12" fmla="*/ 6955 h 10000"/>
              <a:gd name="connsiteX13" fmla="*/ 2943 w 9770"/>
              <a:gd name="connsiteY13" fmla="*/ 7260 h 10000"/>
              <a:gd name="connsiteX14" fmla="*/ 3397 w 9770"/>
              <a:gd name="connsiteY14" fmla="*/ 7260 h 10000"/>
              <a:gd name="connsiteX15" fmla="*/ 3860 w 9770"/>
              <a:gd name="connsiteY15" fmla="*/ 7566 h 10000"/>
              <a:gd name="connsiteX16" fmla="*/ 4542 w 9770"/>
              <a:gd name="connsiteY16" fmla="*/ 7566 h 10000"/>
              <a:gd name="connsiteX17" fmla="*/ 4997 w 9770"/>
              <a:gd name="connsiteY17" fmla="*/ 7260 h 10000"/>
              <a:gd name="connsiteX18" fmla="*/ 5685 w 9770"/>
              <a:gd name="connsiteY18" fmla="*/ 7260 h 10000"/>
              <a:gd name="connsiteX19" fmla="*/ 6370 w 9770"/>
              <a:gd name="connsiteY19" fmla="*/ 6955 h 10000"/>
              <a:gd name="connsiteX20" fmla="*/ 6827 w 9770"/>
              <a:gd name="connsiteY20" fmla="*/ 6955 h 10000"/>
              <a:gd name="connsiteX21" fmla="*/ 7282 w 9770"/>
              <a:gd name="connsiteY21" fmla="*/ 6386 h 10000"/>
              <a:gd name="connsiteX22" fmla="*/ 7486 w 9770"/>
              <a:gd name="connsiteY22" fmla="*/ 6083 h 10000"/>
              <a:gd name="connsiteX23" fmla="*/ 7711 w 9770"/>
              <a:gd name="connsiteY23" fmla="*/ 5474 h 10000"/>
              <a:gd name="connsiteX24" fmla="*/ 7940 w 9770"/>
              <a:gd name="connsiteY24" fmla="*/ 4867 h 10000"/>
              <a:gd name="connsiteX25" fmla="*/ 8171 w 9770"/>
              <a:gd name="connsiteY25" fmla="*/ 3652 h 10000"/>
              <a:gd name="connsiteX26" fmla="*/ 8171 w 9770"/>
              <a:gd name="connsiteY26" fmla="*/ 2437 h 10000"/>
              <a:gd name="connsiteX27" fmla="*/ 8399 w 9770"/>
              <a:gd name="connsiteY27" fmla="*/ 1825 h 10000"/>
              <a:gd name="connsiteX28" fmla="*/ 8399 w 9770"/>
              <a:gd name="connsiteY28" fmla="*/ 1218 h 10000"/>
              <a:gd name="connsiteX29" fmla="*/ 8399 w 9770"/>
              <a:gd name="connsiteY29" fmla="*/ 912 h 10000"/>
              <a:gd name="connsiteX30" fmla="*/ 8628 w 9770"/>
              <a:gd name="connsiteY30" fmla="*/ 610 h 10000"/>
              <a:gd name="connsiteX31" fmla="*/ 8628 w 9770"/>
              <a:gd name="connsiteY31" fmla="*/ 307 h 10000"/>
              <a:gd name="connsiteX32" fmla="*/ 8628 w 9770"/>
              <a:gd name="connsiteY32" fmla="*/ 0 h 10000"/>
              <a:gd name="connsiteX33" fmla="*/ 8628 w 9770"/>
              <a:gd name="connsiteY33" fmla="*/ 0 h 10000"/>
              <a:gd name="connsiteX34" fmla="*/ 8857 w 9770"/>
              <a:gd name="connsiteY34" fmla="*/ 0 h 10000"/>
              <a:gd name="connsiteX35" fmla="*/ 8857 w 9770"/>
              <a:gd name="connsiteY35" fmla="*/ 0 h 10000"/>
              <a:gd name="connsiteX36" fmla="*/ 8857 w 9770"/>
              <a:gd name="connsiteY36" fmla="*/ 307 h 10000"/>
              <a:gd name="connsiteX37" fmla="*/ 9085 w 9770"/>
              <a:gd name="connsiteY37" fmla="*/ 610 h 10000"/>
              <a:gd name="connsiteX38" fmla="*/ 9085 w 9770"/>
              <a:gd name="connsiteY38" fmla="*/ 912 h 10000"/>
              <a:gd name="connsiteX39" fmla="*/ 9085 w 9770"/>
              <a:gd name="connsiteY39" fmla="*/ 1521 h 10000"/>
              <a:gd name="connsiteX40" fmla="*/ 9085 w 9770"/>
              <a:gd name="connsiteY40" fmla="*/ 2128 h 10000"/>
              <a:gd name="connsiteX41" fmla="*/ 9085 w 9770"/>
              <a:gd name="connsiteY41" fmla="*/ 2738 h 10000"/>
              <a:gd name="connsiteX42" fmla="*/ 9310 w 9770"/>
              <a:gd name="connsiteY42" fmla="*/ 3954 h 10000"/>
              <a:gd name="connsiteX43" fmla="*/ 9310 w 9770"/>
              <a:gd name="connsiteY43" fmla="*/ 4867 h 10000"/>
              <a:gd name="connsiteX44" fmla="*/ 9543 w 9770"/>
              <a:gd name="connsiteY44" fmla="*/ 5781 h 10000"/>
              <a:gd name="connsiteX45" fmla="*/ 9770 w 9770"/>
              <a:gd name="connsiteY45" fmla="*/ 6386 h 10000"/>
              <a:gd name="connsiteX46" fmla="*/ 9770 w 9770"/>
              <a:gd name="connsiteY46" fmla="*/ 6955 h 10000"/>
              <a:gd name="connsiteX47" fmla="*/ 9770 w 9770"/>
              <a:gd name="connsiteY47" fmla="*/ 7260 h 10000"/>
              <a:gd name="connsiteX48" fmla="*/ 9770 w 9770"/>
              <a:gd name="connsiteY48" fmla="*/ 7566 h 10000"/>
              <a:gd name="connsiteX49" fmla="*/ 9543 w 9770"/>
              <a:gd name="connsiteY49" fmla="*/ 7566 h 10000"/>
              <a:gd name="connsiteX50" fmla="*/ 9310 w 9770"/>
              <a:gd name="connsiteY50" fmla="*/ 7871 h 10000"/>
              <a:gd name="connsiteX51" fmla="*/ 9085 w 9770"/>
              <a:gd name="connsiteY51" fmla="*/ 8172 h 10000"/>
              <a:gd name="connsiteX52" fmla="*/ 8857 w 9770"/>
              <a:gd name="connsiteY52" fmla="*/ 8482 h 10000"/>
              <a:gd name="connsiteX53" fmla="*/ 8399 w 9770"/>
              <a:gd name="connsiteY53" fmla="*/ 8786 h 10000"/>
              <a:gd name="connsiteX54" fmla="*/ 7486 w 9770"/>
              <a:gd name="connsiteY54" fmla="*/ 9387 h 10000"/>
              <a:gd name="connsiteX55" fmla="*/ 6599 w 9770"/>
              <a:gd name="connsiteY55" fmla="*/ 9697 h 10000"/>
              <a:gd name="connsiteX56" fmla="*/ 5916 w 9770"/>
              <a:gd name="connsiteY56" fmla="*/ 9697 h 10000"/>
              <a:gd name="connsiteX57" fmla="*/ 4997 w 9770"/>
              <a:gd name="connsiteY57" fmla="*/ 10000 h 10000"/>
              <a:gd name="connsiteX58" fmla="*/ 4997 w 9770"/>
              <a:gd name="connsiteY58" fmla="*/ 10000 h 10000"/>
              <a:gd name="connsiteX0" fmla="*/ 4645 w 9530"/>
              <a:gd name="connsiteY0" fmla="*/ 10000 h 10000"/>
              <a:gd name="connsiteX1" fmla="*/ 3947 w 9530"/>
              <a:gd name="connsiteY1" fmla="*/ 10000 h 10000"/>
              <a:gd name="connsiteX2" fmla="*/ 3241 w 9530"/>
              <a:gd name="connsiteY2" fmla="*/ 10000 h 10000"/>
              <a:gd name="connsiteX3" fmla="*/ 2542 w 9530"/>
              <a:gd name="connsiteY3" fmla="*/ 9697 h 10000"/>
              <a:gd name="connsiteX4" fmla="*/ 1842 w 9530"/>
              <a:gd name="connsiteY4" fmla="*/ 9387 h 10000"/>
              <a:gd name="connsiteX5" fmla="*/ 1165 w 9530"/>
              <a:gd name="connsiteY5" fmla="*/ 9086 h 10000"/>
              <a:gd name="connsiteX6" fmla="*/ 701 w 9530"/>
              <a:gd name="connsiteY6" fmla="*/ 8482 h 10000"/>
              <a:gd name="connsiteX7" fmla="*/ 234 w 9530"/>
              <a:gd name="connsiteY7" fmla="*/ 8172 h 10000"/>
              <a:gd name="connsiteX8" fmla="*/ 0 w 9530"/>
              <a:gd name="connsiteY8" fmla="*/ 7260 h 10000"/>
              <a:gd name="connsiteX9" fmla="*/ 933 w 9530"/>
              <a:gd name="connsiteY9" fmla="*/ 6083 h 10000"/>
              <a:gd name="connsiteX10" fmla="*/ 1165 w 9530"/>
              <a:gd name="connsiteY10" fmla="*/ 6386 h 10000"/>
              <a:gd name="connsiteX11" fmla="*/ 2072 w 9530"/>
              <a:gd name="connsiteY11" fmla="*/ 6955 h 10000"/>
              <a:gd name="connsiteX12" fmla="*/ 2542 w 9530"/>
              <a:gd name="connsiteY12" fmla="*/ 7260 h 10000"/>
              <a:gd name="connsiteX13" fmla="*/ 3007 w 9530"/>
              <a:gd name="connsiteY13" fmla="*/ 7260 h 10000"/>
              <a:gd name="connsiteX14" fmla="*/ 3481 w 9530"/>
              <a:gd name="connsiteY14" fmla="*/ 7566 h 10000"/>
              <a:gd name="connsiteX15" fmla="*/ 4179 w 9530"/>
              <a:gd name="connsiteY15" fmla="*/ 7566 h 10000"/>
              <a:gd name="connsiteX16" fmla="*/ 4645 w 9530"/>
              <a:gd name="connsiteY16" fmla="*/ 7260 h 10000"/>
              <a:gd name="connsiteX17" fmla="*/ 5349 w 9530"/>
              <a:gd name="connsiteY17" fmla="*/ 7260 h 10000"/>
              <a:gd name="connsiteX18" fmla="*/ 6050 w 9530"/>
              <a:gd name="connsiteY18" fmla="*/ 6955 h 10000"/>
              <a:gd name="connsiteX19" fmla="*/ 6518 w 9530"/>
              <a:gd name="connsiteY19" fmla="*/ 6955 h 10000"/>
              <a:gd name="connsiteX20" fmla="*/ 6983 w 9530"/>
              <a:gd name="connsiteY20" fmla="*/ 6386 h 10000"/>
              <a:gd name="connsiteX21" fmla="*/ 7192 w 9530"/>
              <a:gd name="connsiteY21" fmla="*/ 6083 h 10000"/>
              <a:gd name="connsiteX22" fmla="*/ 7423 w 9530"/>
              <a:gd name="connsiteY22" fmla="*/ 5474 h 10000"/>
              <a:gd name="connsiteX23" fmla="*/ 7657 w 9530"/>
              <a:gd name="connsiteY23" fmla="*/ 4867 h 10000"/>
              <a:gd name="connsiteX24" fmla="*/ 7893 w 9530"/>
              <a:gd name="connsiteY24" fmla="*/ 3652 h 10000"/>
              <a:gd name="connsiteX25" fmla="*/ 7893 w 9530"/>
              <a:gd name="connsiteY25" fmla="*/ 2437 h 10000"/>
              <a:gd name="connsiteX26" fmla="*/ 8127 w 9530"/>
              <a:gd name="connsiteY26" fmla="*/ 1825 h 10000"/>
              <a:gd name="connsiteX27" fmla="*/ 8127 w 9530"/>
              <a:gd name="connsiteY27" fmla="*/ 1218 h 10000"/>
              <a:gd name="connsiteX28" fmla="*/ 8127 w 9530"/>
              <a:gd name="connsiteY28" fmla="*/ 912 h 10000"/>
              <a:gd name="connsiteX29" fmla="*/ 8361 w 9530"/>
              <a:gd name="connsiteY29" fmla="*/ 610 h 10000"/>
              <a:gd name="connsiteX30" fmla="*/ 8361 w 9530"/>
              <a:gd name="connsiteY30" fmla="*/ 307 h 10000"/>
              <a:gd name="connsiteX31" fmla="*/ 8361 w 9530"/>
              <a:gd name="connsiteY31" fmla="*/ 0 h 10000"/>
              <a:gd name="connsiteX32" fmla="*/ 8361 w 9530"/>
              <a:gd name="connsiteY32" fmla="*/ 0 h 10000"/>
              <a:gd name="connsiteX33" fmla="*/ 8596 w 9530"/>
              <a:gd name="connsiteY33" fmla="*/ 0 h 10000"/>
              <a:gd name="connsiteX34" fmla="*/ 8596 w 9530"/>
              <a:gd name="connsiteY34" fmla="*/ 0 h 10000"/>
              <a:gd name="connsiteX35" fmla="*/ 8596 w 9530"/>
              <a:gd name="connsiteY35" fmla="*/ 307 h 10000"/>
              <a:gd name="connsiteX36" fmla="*/ 8829 w 9530"/>
              <a:gd name="connsiteY36" fmla="*/ 610 h 10000"/>
              <a:gd name="connsiteX37" fmla="*/ 8829 w 9530"/>
              <a:gd name="connsiteY37" fmla="*/ 912 h 10000"/>
              <a:gd name="connsiteX38" fmla="*/ 8829 w 9530"/>
              <a:gd name="connsiteY38" fmla="*/ 1521 h 10000"/>
              <a:gd name="connsiteX39" fmla="*/ 8829 w 9530"/>
              <a:gd name="connsiteY39" fmla="*/ 2128 h 10000"/>
              <a:gd name="connsiteX40" fmla="*/ 8829 w 9530"/>
              <a:gd name="connsiteY40" fmla="*/ 2738 h 10000"/>
              <a:gd name="connsiteX41" fmla="*/ 9059 w 9530"/>
              <a:gd name="connsiteY41" fmla="*/ 3954 h 10000"/>
              <a:gd name="connsiteX42" fmla="*/ 9059 w 9530"/>
              <a:gd name="connsiteY42" fmla="*/ 4867 h 10000"/>
              <a:gd name="connsiteX43" fmla="*/ 9298 w 9530"/>
              <a:gd name="connsiteY43" fmla="*/ 5781 h 10000"/>
              <a:gd name="connsiteX44" fmla="*/ 9530 w 9530"/>
              <a:gd name="connsiteY44" fmla="*/ 6386 h 10000"/>
              <a:gd name="connsiteX45" fmla="*/ 9530 w 9530"/>
              <a:gd name="connsiteY45" fmla="*/ 6955 h 10000"/>
              <a:gd name="connsiteX46" fmla="*/ 9530 w 9530"/>
              <a:gd name="connsiteY46" fmla="*/ 7260 h 10000"/>
              <a:gd name="connsiteX47" fmla="*/ 9530 w 9530"/>
              <a:gd name="connsiteY47" fmla="*/ 7566 h 10000"/>
              <a:gd name="connsiteX48" fmla="*/ 9298 w 9530"/>
              <a:gd name="connsiteY48" fmla="*/ 7566 h 10000"/>
              <a:gd name="connsiteX49" fmla="*/ 9059 w 9530"/>
              <a:gd name="connsiteY49" fmla="*/ 7871 h 10000"/>
              <a:gd name="connsiteX50" fmla="*/ 8829 w 9530"/>
              <a:gd name="connsiteY50" fmla="*/ 8172 h 10000"/>
              <a:gd name="connsiteX51" fmla="*/ 8596 w 9530"/>
              <a:gd name="connsiteY51" fmla="*/ 8482 h 10000"/>
              <a:gd name="connsiteX52" fmla="*/ 8127 w 9530"/>
              <a:gd name="connsiteY52" fmla="*/ 8786 h 10000"/>
              <a:gd name="connsiteX53" fmla="*/ 7192 w 9530"/>
              <a:gd name="connsiteY53" fmla="*/ 9387 h 10000"/>
              <a:gd name="connsiteX54" fmla="*/ 6284 w 9530"/>
              <a:gd name="connsiteY54" fmla="*/ 9697 h 10000"/>
              <a:gd name="connsiteX55" fmla="*/ 5585 w 9530"/>
              <a:gd name="connsiteY55" fmla="*/ 9697 h 10000"/>
              <a:gd name="connsiteX56" fmla="*/ 4645 w 9530"/>
              <a:gd name="connsiteY56" fmla="*/ 10000 h 10000"/>
              <a:gd name="connsiteX57" fmla="*/ 4645 w 9530"/>
              <a:gd name="connsiteY57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264 w 10000"/>
              <a:gd name="connsiteY38" fmla="*/ 2128 h 10000"/>
              <a:gd name="connsiteX39" fmla="*/ 9264 w 10000"/>
              <a:gd name="connsiteY39" fmla="*/ 2738 h 10000"/>
              <a:gd name="connsiteX40" fmla="*/ 9506 w 10000"/>
              <a:gd name="connsiteY40" fmla="*/ 3954 h 10000"/>
              <a:gd name="connsiteX41" fmla="*/ 9506 w 10000"/>
              <a:gd name="connsiteY41" fmla="*/ 4867 h 10000"/>
              <a:gd name="connsiteX42" fmla="*/ 9757 w 10000"/>
              <a:gd name="connsiteY42" fmla="*/ 5781 h 10000"/>
              <a:gd name="connsiteX43" fmla="*/ 10000 w 10000"/>
              <a:gd name="connsiteY43" fmla="*/ 6386 h 10000"/>
              <a:gd name="connsiteX44" fmla="*/ 10000 w 10000"/>
              <a:gd name="connsiteY44" fmla="*/ 6955 h 10000"/>
              <a:gd name="connsiteX45" fmla="*/ 10000 w 10000"/>
              <a:gd name="connsiteY45" fmla="*/ 7260 h 10000"/>
              <a:gd name="connsiteX46" fmla="*/ 10000 w 10000"/>
              <a:gd name="connsiteY46" fmla="*/ 7566 h 10000"/>
              <a:gd name="connsiteX47" fmla="*/ 9757 w 10000"/>
              <a:gd name="connsiteY47" fmla="*/ 7566 h 10000"/>
              <a:gd name="connsiteX48" fmla="*/ 9506 w 10000"/>
              <a:gd name="connsiteY48" fmla="*/ 7871 h 10000"/>
              <a:gd name="connsiteX49" fmla="*/ 9264 w 10000"/>
              <a:gd name="connsiteY49" fmla="*/ 8172 h 10000"/>
              <a:gd name="connsiteX50" fmla="*/ 9020 w 10000"/>
              <a:gd name="connsiteY50" fmla="*/ 8482 h 10000"/>
              <a:gd name="connsiteX51" fmla="*/ 8528 w 10000"/>
              <a:gd name="connsiteY51" fmla="*/ 8786 h 10000"/>
              <a:gd name="connsiteX52" fmla="*/ 7547 w 10000"/>
              <a:gd name="connsiteY52" fmla="*/ 9387 h 10000"/>
              <a:gd name="connsiteX53" fmla="*/ 6594 w 10000"/>
              <a:gd name="connsiteY53" fmla="*/ 9697 h 10000"/>
              <a:gd name="connsiteX54" fmla="*/ 5860 w 10000"/>
              <a:gd name="connsiteY54" fmla="*/ 9697 h 10000"/>
              <a:gd name="connsiteX55" fmla="*/ 4874 w 10000"/>
              <a:gd name="connsiteY55" fmla="*/ 10000 h 10000"/>
              <a:gd name="connsiteX56" fmla="*/ 4874 w 10000"/>
              <a:gd name="connsiteY56" fmla="*/ 10000 h 10000"/>
              <a:gd name="connsiteX0" fmla="*/ 4628 w 9754"/>
              <a:gd name="connsiteY0" fmla="*/ 10000 h 10000"/>
              <a:gd name="connsiteX1" fmla="*/ 3896 w 9754"/>
              <a:gd name="connsiteY1" fmla="*/ 10000 h 10000"/>
              <a:gd name="connsiteX2" fmla="*/ 3155 w 9754"/>
              <a:gd name="connsiteY2" fmla="*/ 10000 h 10000"/>
              <a:gd name="connsiteX3" fmla="*/ 2421 w 9754"/>
              <a:gd name="connsiteY3" fmla="*/ 9697 h 10000"/>
              <a:gd name="connsiteX4" fmla="*/ 1687 w 9754"/>
              <a:gd name="connsiteY4" fmla="*/ 9387 h 10000"/>
              <a:gd name="connsiteX5" fmla="*/ 976 w 9754"/>
              <a:gd name="connsiteY5" fmla="*/ 9086 h 10000"/>
              <a:gd name="connsiteX6" fmla="*/ 490 w 9754"/>
              <a:gd name="connsiteY6" fmla="*/ 8482 h 10000"/>
              <a:gd name="connsiteX7" fmla="*/ 0 w 9754"/>
              <a:gd name="connsiteY7" fmla="*/ 8172 h 10000"/>
              <a:gd name="connsiteX8" fmla="*/ 976 w 9754"/>
              <a:gd name="connsiteY8" fmla="*/ 6386 h 10000"/>
              <a:gd name="connsiteX9" fmla="*/ 1928 w 9754"/>
              <a:gd name="connsiteY9" fmla="*/ 6955 h 10000"/>
              <a:gd name="connsiteX10" fmla="*/ 2421 w 9754"/>
              <a:gd name="connsiteY10" fmla="*/ 7260 h 10000"/>
              <a:gd name="connsiteX11" fmla="*/ 2909 w 9754"/>
              <a:gd name="connsiteY11" fmla="*/ 7260 h 10000"/>
              <a:gd name="connsiteX12" fmla="*/ 3407 w 9754"/>
              <a:gd name="connsiteY12" fmla="*/ 7566 h 10000"/>
              <a:gd name="connsiteX13" fmla="*/ 4139 w 9754"/>
              <a:gd name="connsiteY13" fmla="*/ 7566 h 10000"/>
              <a:gd name="connsiteX14" fmla="*/ 4628 w 9754"/>
              <a:gd name="connsiteY14" fmla="*/ 7260 h 10000"/>
              <a:gd name="connsiteX15" fmla="*/ 5367 w 9754"/>
              <a:gd name="connsiteY15" fmla="*/ 7260 h 10000"/>
              <a:gd name="connsiteX16" fmla="*/ 6102 w 9754"/>
              <a:gd name="connsiteY16" fmla="*/ 6955 h 10000"/>
              <a:gd name="connsiteX17" fmla="*/ 6593 w 9754"/>
              <a:gd name="connsiteY17" fmla="*/ 6955 h 10000"/>
              <a:gd name="connsiteX18" fmla="*/ 7081 w 9754"/>
              <a:gd name="connsiteY18" fmla="*/ 6386 h 10000"/>
              <a:gd name="connsiteX19" fmla="*/ 7301 w 9754"/>
              <a:gd name="connsiteY19" fmla="*/ 6083 h 10000"/>
              <a:gd name="connsiteX20" fmla="*/ 7543 w 9754"/>
              <a:gd name="connsiteY20" fmla="*/ 5474 h 10000"/>
              <a:gd name="connsiteX21" fmla="*/ 7789 w 9754"/>
              <a:gd name="connsiteY21" fmla="*/ 4867 h 10000"/>
              <a:gd name="connsiteX22" fmla="*/ 8036 w 9754"/>
              <a:gd name="connsiteY22" fmla="*/ 3652 h 10000"/>
              <a:gd name="connsiteX23" fmla="*/ 8036 w 9754"/>
              <a:gd name="connsiteY23" fmla="*/ 2437 h 10000"/>
              <a:gd name="connsiteX24" fmla="*/ 8282 w 9754"/>
              <a:gd name="connsiteY24" fmla="*/ 1825 h 10000"/>
              <a:gd name="connsiteX25" fmla="*/ 8282 w 9754"/>
              <a:gd name="connsiteY25" fmla="*/ 1218 h 10000"/>
              <a:gd name="connsiteX26" fmla="*/ 8282 w 9754"/>
              <a:gd name="connsiteY26" fmla="*/ 912 h 10000"/>
              <a:gd name="connsiteX27" fmla="*/ 8527 w 9754"/>
              <a:gd name="connsiteY27" fmla="*/ 610 h 10000"/>
              <a:gd name="connsiteX28" fmla="*/ 8527 w 9754"/>
              <a:gd name="connsiteY28" fmla="*/ 307 h 10000"/>
              <a:gd name="connsiteX29" fmla="*/ 8527 w 9754"/>
              <a:gd name="connsiteY29" fmla="*/ 0 h 10000"/>
              <a:gd name="connsiteX30" fmla="*/ 8527 w 9754"/>
              <a:gd name="connsiteY30" fmla="*/ 0 h 10000"/>
              <a:gd name="connsiteX31" fmla="*/ 8774 w 9754"/>
              <a:gd name="connsiteY31" fmla="*/ 0 h 10000"/>
              <a:gd name="connsiteX32" fmla="*/ 8774 w 9754"/>
              <a:gd name="connsiteY32" fmla="*/ 0 h 10000"/>
              <a:gd name="connsiteX33" fmla="*/ 8774 w 9754"/>
              <a:gd name="connsiteY33" fmla="*/ 307 h 10000"/>
              <a:gd name="connsiteX34" fmla="*/ 9018 w 9754"/>
              <a:gd name="connsiteY34" fmla="*/ 610 h 10000"/>
              <a:gd name="connsiteX35" fmla="*/ 9018 w 9754"/>
              <a:gd name="connsiteY35" fmla="*/ 912 h 10000"/>
              <a:gd name="connsiteX36" fmla="*/ 9018 w 9754"/>
              <a:gd name="connsiteY36" fmla="*/ 1521 h 10000"/>
              <a:gd name="connsiteX37" fmla="*/ 9018 w 9754"/>
              <a:gd name="connsiteY37" fmla="*/ 2128 h 10000"/>
              <a:gd name="connsiteX38" fmla="*/ 9018 w 9754"/>
              <a:gd name="connsiteY38" fmla="*/ 2738 h 10000"/>
              <a:gd name="connsiteX39" fmla="*/ 9260 w 9754"/>
              <a:gd name="connsiteY39" fmla="*/ 3954 h 10000"/>
              <a:gd name="connsiteX40" fmla="*/ 9260 w 9754"/>
              <a:gd name="connsiteY40" fmla="*/ 4867 h 10000"/>
              <a:gd name="connsiteX41" fmla="*/ 9511 w 9754"/>
              <a:gd name="connsiteY41" fmla="*/ 5781 h 10000"/>
              <a:gd name="connsiteX42" fmla="*/ 9754 w 9754"/>
              <a:gd name="connsiteY42" fmla="*/ 6386 h 10000"/>
              <a:gd name="connsiteX43" fmla="*/ 9754 w 9754"/>
              <a:gd name="connsiteY43" fmla="*/ 6955 h 10000"/>
              <a:gd name="connsiteX44" fmla="*/ 9754 w 9754"/>
              <a:gd name="connsiteY44" fmla="*/ 7260 h 10000"/>
              <a:gd name="connsiteX45" fmla="*/ 9754 w 9754"/>
              <a:gd name="connsiteY45" fmla="*/ 7566 h 10000"/>
              <a:gd name="connsiteX46" fmla="*/ 9511 w 9754"/>
              <a:gd name="connsiteY46" fmla="*/ 7566 h 10000"/>
              <a:gd name="connsiteX47" fmla="*/ 9260 w 9754"/>
              <a:gd name="connsiteY47" fmla="*/ 7871 h 10000"/>
              <a:gd name="connsiteX48" fmla="*/ 9018 w 9754"/>
              <a:gd name="connsiteY48" fmla="*/ 8172 h 10000"/>
              <a:gd name="connsiteX49" fmla="*/ 8774 w 9754"/>
              <a:gd name="connsiteY49" fmla="*/ 8482 h 10000"/>
              <a:gd name="connsiteX50" fmla="*/ 8282 w 9754"/>
              <a:gd name="connsiteY50" fmla="*/ 8786 h 10000"/>
              <a:gd name="connsiteX51" fmla="*/ 7301 w 9754"/>
              <a:gd name="connsiteY51" fmla="*/ 9387 h 10000"/>
              <a:gd name="connsiteX52" fmla="*/ 6348 w 9754"/>
              <a:gd name="connsiteY52" fmla="*/ 9697 h 10000"/>
              <a:gd name="connsiteX53" fmla="*/ 5614 w 9754"/>
              <a:gd name="connsiteY53" fmla="*/ 9697 h 10000"/>
              <a:gd name="connsiteX54" fmla="*/ 4628 w 9754"/>
              <a:gd name="connsiteY54" fmla="*/ 10000 h 10000"/>
              <a:gd name="connsiteX55" fmla="*/ 4628 w 9754"/>
              <a:gd name="connsiteY55" fmla="*/ 10000 h 10000"/>
              <a:gd name="connsiteX0" fmla="*/ 4243 w 9498"/>
              <a:gd name="connsiteY0" fmla="*/ 10000 h 10000"/>
              <a:gd name="connsiteX1" fmla="*/ 3492 w 9498"/>
              <a:gd name="connsiteY1" fmla="*/ 10000 h 10000"/>
              <a:gd name="connsiteX2" fmla="*/ 2733 w 9498"/>
              <a:gd name="connsiteY2" fmla="*/ 10000 h 10000"/>
              <a:gd name="connsiteX3" fmla="*/ 1980 w 9498"/>
              <a:gd name="connsiteY3" fmla="*/ 9697 h 10000"/>
              <a:gd name="connsiteX4" fmla="*/ 1228 w 9498"/>
              <a:gd name="connsiteY4" fmla="*/ 9387 h 10000"/>
              <a:gd name="connsiteX5" fmla="*/ 499 w 9498"/>
              <a:gd name="connsiteY5" fmla="*/ 9086 h 10000"/>
              <a:gd name="connsiteX6" fmla="*/ 0 w 9498"/>
              <a:gd name="connsiteY6" fmla="*/ 8482 h 10000"/>
              <a:gd name="connsiteX7" fmla="*/ 499 w 9498"/>
              <a:gd name="connsiteY7" fmla="*/ 6386 h 10000"/>
              <a:gd name="connsiteX8" fmla="*/ 1475 w 9498"/>
              <a:gd name="connsiteY8" fmla="*/ 6955 h 10000"/>
              <a:gd name="connsiteX9" fmla="*/ 1980 w 9498"/>
              <a:gd name="connsiteY9" fmla="*/ 7260 h 10000"/>
              <a:gd name="connsiteX10" fmla="*/ 2480 w 9498"/>
              <a:gd name="connsiteY10" fmla="*/ 7260 h 10000"/>
              <a:gd name="connsiteX11" fmla="*/ 2991 w 9498"/>
              <a:gd name="connsiteY11" fmla="*/ 7566 h 10000"/>
              <a:gd name="connsiteX12" fmla="*/ 3741 w 9498"/>
              <a:gd name="connsiteY12" fmla="*/ 7566 h 10000"/>
              <a:gd name="connsiteX13" fmla="*/ 4243 w 9498"/>
              <a:gd name="connsiteY13" fmla="*/ 7260 h 10000"/>
              <a:gd name="connsiteX14" fmla="*/ 5000 w 9498"/>
              <a:gd name="connsiteY14" fmla="*/ 7260 h 10000"/>
              <a:gd name="connsiteX15" fmla="*/ 5754 w 9498"/>
              <a:gd name="connsiteY15" fmla="*/ 6955 h 10000"/>
              <a:gd name="connsiteX16" fmla="*/ 6257 w 9498"/>
              <a:gd name="connsiteY16" fmla="*/ 6955 h 10000"/>
              <a:gd name="connsiteX17" fmla="*/ 6758 w 9498"/>
              <a:gd name="connsiteY17" fmla="*/ 6386 h 10000"/>
              <a:gd name="connsiteX18" fmla="*/ 6983 w 9498"/>
              <a:gd name="connsiteY18" fmla="*/ 6083 h 10000"/>
              <a:gd name="connsiteX19" fmla="*/ 7231 w 9498"/>
              <a:gd name="connsiteY19" fmla="*/ 5474 h 10000"/>
              <a:gd name="connsiteX20" fmla="*/ 7483 w 9498"/>
              <a:gd name="connsiteY20" fmla="*/ 4867 h 10000"/>
              <a:gd name="connsiteX21" fmla="*/ 7737 w 9498"/>
              <a:gd name="connsiteY21" fmla="*/ 3652 h 10000"/>
              <a:gd name="connsiteX22" fmla="*/ 7737 w 9498"/>
              <a:gd name="connsiteY22" fmla="*/ 2437 h 10000"/>
              <a:gd name="connsiteX23" fmla="*/ 7989 w 9498"/>
              <a:gd name="connsiteY23" fmla="*/ 1825 h 10000"/>
              <a:gd name="connsiteX24" fmla="*/ 7989 w 9498"/>
              <a:gd name="connsiteY24" fmla="*/ 1218 h 10000"/>
              <a:gd name="connsiteX25" fmla="*/ 7989 w 9498"/>
              <a:gd name="connsiteY25" fmla="*/ 912 h 10000"/>
              <a:gd name="connsiteX26" fmla="*/ 8240 w 9498"/>
              <a:gd name="connsiteY26" fmla="*/ 610 h 10000"/>
              <a:gd name="connsiteX27" fmla="*/ 8240 w 9498"/>
              <a:gd name="connsiteY27" fmla="*/ 307 h 10000"/>
              <a:gd name="connsiteX28" fmla="*/ 8240 w 9498"/>
              <a:gd name="connsiteY28" fmla="*/ 0 h 10000"/>
              <a:gd name="connsiteX29" fmla="*/ 8240 w 9498"/>
              <a:gd name="connsiteY29" fmla="*/ 0 h 10000"/>
              <a:gd name="connsiteX30" fmla="*/ 8493 w 9498"/>
              <a:gd name="connsiteY30" fmla="*/ 0 h 10000"/>
              <a:gd name="connsiteX31" fmla="*/ 8493 w 9498"/>
              <a:gd name="connsiteY31" fmla="*/ 0 h 10000"/>
              <a:gd name="connsiteX32" fmla="*/ 8493 w 9498"/>
              <a:gd name="connsiteY32" fmla="*/ 307 h 10000"/>
              <a:gd name="connsiteX33" fmla="*/ 8743 w 9498"/>
              <a:gd name="connsiteY33" fmla="*/ 610 h 10000"/>
              <a:gd name="connsiteX34" fmla="*/ 8743 w 9498"/>
              <a:gd name="connsiteY34" fmla="*/ 912 h 10000"/>
              <a:gd name="connsiteX35" fmla="*/ 8743 w 9498"/>
              <a:gd name="connsiteY35" fmla="*/ 1521 h 10000"/>
              <a:gd name="connsiteX36" fmla="*/ 8743 w 9498"/>
              <a:gd name="connsiteY36" fmla="*/ 2128 h 10000"/>
              <a:gd name="connsiteX37" fmla="*/ 8743 w 9498"/>
              <a:gd name="connsiteY37" fmla="*/ 2738 h 10000"/>
              <a:gd name="connsiteX38" fmla="*/ 8992 w 9498"/>
              <a:gd name="connsiteY38" fmla="*/ 3954 h 10000"/>
              <a:gd name="connsiteX39" fmla="*/ 8992 w 9498"/>
              <a:gd name="connsiteY39" fmla="*/ 4867 h 10000"/>
              <a:gd name="connsiteX40" fmla="*/ 9249 w 9498"/>
              <a:gd name="connsiteY40" fmla="*/ 5781 h 10000"/>
              <a:gd name="connsiteX41" fmla="*/ 9498 w 9498"/>
              <a:gd name="connsiteY41" fmla="*/ 6386 h 10000"/>
              <a:gd name="connsiteX42" fmla="*/ 9498 w 9498"/>
              <a:gd name="connsiteY42" fmla="*/ 6955 h 10000"/>
              <a:gd name="connsiteX43" fmla="*/ 9498 w 9498"/>
              <a:gd name="connsiteY43" fmla="*/ 7260 h 10000"/>
              <a:gd name="connsiteX44" fmla="*/ 9498 w 9498"/>
              <a:gd name="connsiteY44" fmla="*/ 7566 h 10000"/>
              <a:gd name="connsiteX45" fmla="*/ 9249 w 9498"/>
              <a:gd name="connsiteY45" fmla="*/ 7566 h 10000"/>
              <a:gd name="connsiteX46" fmla="*/ 8992 w 9498"/>
              <a:gd name="connsiteY46" fmla="*/ 7871 h 10000"/>
              <a:gd name="connsiteX47" fmla="*/ 8743 w 9498"/>
              <a:gd name="connsiteY47" fmla="*/ 8172 h 10000"/>
              <a:gd name="connsiteX48" fmla="*/ 8493 w 9498"/>
              <a:gd name="connsiteY48" fmla="*/ 8482 h 10000"/>
              <a:gd name="connsiteX49" fmla="*/ 7989 w 9498"/>
              <a:gd name="connsiteY49" fmla="*/ 8786 h 10000"/>
              <a:gd name="connsiteX50" fmla="*/ 6983 w 9498"/>
              <a:gd name="connsiteY50" fmla="*/ 9387 h 10000"/>
              <a:gd name="connsiteX51" fmla="*/ 6006 w 9498"/>
              <a:gd name="connsiteY51" fmla="*/ 9697 h 10000"/>
              <a:gd name="connsiteX52" fmla="*/ 5254 w 9498"/>
              <a:gd name="connsiteY52" fmla="*/ 9697 h 10000"/>
              <a:gd name="connsiteX53" fmla="*/ 4243 w 9498"/>
              <a:gd name="connsiteY53" fmla="*/ 10000 h 10000"/>
              <a:gd name="connsiteX54" fmla="*/ 4243 w 9498"/>
              <a:gd name="connsiteY54" fmla="*/ 10000 h 10000"/>
              <a:gd name="connsiteX0" fmla="*/ 3942 w 9475"/>
              <a:gd name="connsiteY0" fmla="*/ 10000 h 10000"/>
              <a:gd name="connsiteX1" fmla="*/ 3152 w 9475"/>
              <a:gd name="connsiteY1" fmla="*/ 10000 h 10000"/>
              <a:gd name="connsiteX2" fmla="*/ 2352 w 9475"/>
              <a:gd name="connsiteY2" fmla="*/ 10000 h 10000"/>
              <a:gd name="connsiteX3" fmla="*/ 1560 w 9475"/>
              <a:gd name="connsiteY3" fmla="*/ 9697 h 10000"/>
              <a:gd name="connsiteX4" fmla="*/ 768 w 9475"/>
              <a:gd name="connsiteY4" fmla="*/ 9387 h 10000"/>
              <a:gd name="connsiteX5" fmla="*/ 0 w 9475"/>
              <a:gd name="connsiteY5" fmla="*/ 9086 h 10000"/>
              <a:gd name="connsiteX6" fmla="*/ 0 w 9475"/>
              <a:gd name="connsiteY6" fmla="*/ 6386 h 10000"/>
              <a:gd name="connsiteX7" fmla="*/ 1028 w 9475"/>
              <a:gd name="connsiteY7" fmla="*/ 6955 h 10000"/>
              <a:gd name="connsiteX8" fmla="*/ 1560 w 9475"/>
              <a:gd name="connsiteY8" fmla="*/ 7260 h 10000"/>
              <a:gd name="connsiteX9" fmla="*/ 2086 w 9475"/>
              <a:gd name="connsiteY9" fmla="*/ 7260 h 10000"/>
              <a:gd name="connsiteX10" fmla="*/ 2624 w 9475"/>
              <a:gd name="connsiteY10" fmla="*/ 7566 h 10000"/>
              <a:gd name="connsiteX11" fmla="*/ 3414 w 9475"/>
              <a:gd name="connsiteY11" fmla="*/ 7566 h 10000"/>
              <a:gd name="connsiteX12" fmla="*/ 3942 w 9475"/>
              <a:gd name="connsiteY12" fmla="*/ 7260 h 10000"/>
              <a:gd name="connsiteX13" fmla="*/ 4739 w 9475"/>
              <a:gd name="connsiteY13" fmla="*/ 7260 h 10000"/>
              <a:gd name="connsiteX14" fmla="*/ 5533 w 9475"/>
              <a:gd name="connsiteY14" fmla="*/ 6955 h 10000"/>
              <a:gd name="connsiteX15" fmla="*/ 6063 w 9475"/>
              <a:gd name="connsiteY15" fmla="*/ 6955 h 10000"/>
              <a:gd name="connsiteX16" fmla="*/ 6590 w 9475"/>
              <a:gd name="connsiteY16" fmla="*/ 6386 h 10000"/>
              <a:gd name="connsiteX17" fmla="*/ 6827 w 9475"/>
              <a:gd name="connsiteY17" fmla="*/ 6083 h 10000"/>
              <a:gd name="connsiteX18" fmla="*/ 7088 w 9475"/>
              <a:gd name="connsiteY18" fmla="*/ 5474 h 10000"/>
              <a:gd name="connsiteX19" fmla="*/ 7354 w 9475"/>
              <a:gd name="connsiteY19" fmla="*/ 4867 h 10000"/>
              <a:gd name="connsiteX20" fmla="*/ 7621 w 9475"/>
              <a:gd name="connsiteY20" fmla="*/ 3652 h 10000"/>
              <a:gd name="connsiteX21" fmla="*/ 7621 w 9475"/>
              <a:gd name="connsiteY21" fmla="*/ 2437 h 10000"/>
              <a:gd name="connsiteX22" fmla="*/ 7886 w 9475"/>
              <a:gd name="connsiteY22" fmla="*/ 1825 h 10000"/>
              <a:gd name="connsiteX23" fmla="*/ 7886 w 9475"/>
              <a:gd name="connsiteY23" fmla="*/ 1218 h 10000"/>
              <a:gd name="connsiteX24" fmla="*/ 7886 w 9475"/>
              <a:gd name="connsiteY24" fmla="*/ 912 h 10000"/>
              <a:gd name="connsiteX25" fmla="*/ 8151 w 9475"/>
              <a:gd name="connsiteY25" fmla="*/ 610 h 10000"/>
              <a:gd name="connsiteX26" fmla="*/ 8151 w 9475"/>
              <a:gd name="connsiteY26" fmla="*/ 307 h 10000"/>
              <a:gd name="connsiteX27" fmla="*/ 8151 w 9475"/>
              <a:gd name="connsiteY27" fmla="*/ 0 h 10000"/>
              <a:gd name="connsiteX28" fmla="*/ 8151 w 9475"/>
              <a:gd name="connsiteY28" fmla="*/ 0 h 10000"/>
              <a:gd name="connsiteX29" fmla="*/ 8417 w 9475"/>
              <a:gd name="connsiteY29" fmla="*/ 0 h 10000"/>
              <a:gd name="connsiteX30" fmla="*/ 8417 w 9475"/>
              <a:gd name="connsiteY30" fmla="*/ 0 h 10000"/>
              <a:gd name="connsiteX31" fmla="*/ 8417 w 9475"/>
              <a:gd name="connsiteY31" fmla="*/ 307 h 10000"/>
              <a:gd name="connsiteX32" fmla="*/ 8680 w 9475"/>
              <a:gd name="connsiteY32" fmla="*/ 610 h 10000"/>
              <a:gd name="connsiteX33" fmla="*/ 8680 w 9475"/>
              <a:gd name="connsiteY33" fmla="*/ 912 h 10000"/>
              <a:gd name="connsiteX34" fmla="*/ 8680 w 9475"/>
              <a:gd name="connsiteY34" fmla="*/ 1521 h 10000"/>
              <a:gd name="connsiteX35" fmla="*/ 8680 w 9475"/>
              <a:gd name="connsiteY35" fmla="*/ 2128 h 10000"/>
              <a:gd name="connsiteX36" fmla="*/ 8680 w 9475"/>
              <a:gd name="connsiteY36" fmla="*/ 2738 h 10000"/>
              <a:gd name="connsiteX37" fmla="*/ 8942 w 9475"/>
              <a:gd name="connsiteY37" fmla="*/ 3954 h 10000"/>
              <a:gd name="connsiteX38" fmla="*/ 8942 w 9475"/>
              <a:gd name="connsiteY38" fmla="*/ 4867 h 10000"/>
              <a:gd name="connsiteX39" fmla="*/ 9213 w 9475"/>
              <a:gd name="connsiteY39" fmla="*/ 5781 h 10000"/>
              <a:gd name="connsiteX40" fmla="*/ 9475 w 9475"/>
              <a:gd name="connsiteY40" fmla="*/ 6386 h 10000"/>
              <a:gd name="connsiteX41" fmla="*/ 9475 w 9475"/>
              <a:gd name="connsiteY41" fmla="*/ 6955 h 10000"/>
              <a:gd name="connsiteX42" fmla="*/ 9475 w 9475"/>
              <a:gd name="connsiteY42" fmla="*/ 7260 h 10000"/>
              <a:gd name="connsiteX43" fmla="*/ 9475 w 9475"/>
              <a:gd name="connsiteY43" fmla="*/ 7566 h 10000"/>
              <a:gd name="connsiteX44" fmla="*/ 9213 w 9475"/>
              <a:gd name="connsiteY44" fmla="*/ 7566 h 10000"/>
              <a:gd name="connsiteX45" fmla="*/ 8942 w 9475"/>
              <a:gd name="connsiteY45" fmla="*/ 7871 h 10000"/>
              <a:gd name="connsiteX46" fmla="*/ 8680 w 9475"/>
              <a:gd name="connsiteY46" fmla="*/ 8172 h 10000"/>
              <a:gd name="connsiteX47" fmla="*/ 8417 w 9475"/>
              <a:gd name="connsiteY47" fmla="*/ 8482 h 10000"/>
              <a:gd name="connsiteX48" fmla="*/ 7886 w 9475"/>
              <a:gd name="connsiteY48" fmla="*/ 8786 h 10000"/>
              <a:gd name="connsiteX49" fmla="*/ 6827 w 9475"/>
              <a:gd name="connsiteY49" fmla="*/ 9387 h 10000"/>
              <a:gd name="connsiteX50" fmla="*/ 5798 w 9475"/>
              <a:gd name="connsiteY50" fmla="*/ 9697 h 10000"/>
              <a:gd name="connsiteX51" fmla="*/ 5007 w 9475"/>
              <a:gd name="connsiteY51" fmla="*/ 9697 h 10000"/>
              <a:gd name="connsiteX52" fmla="*/ 3942 w 9475"/>
              <a:gd name="connsiteY52" fmla="*/ 10000 h 10000"/>
              <a:gd name="connsiteX53" fmla="*/ 3942 w 9475"/>
              <a:gd name="connsiteY53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1085 w 10000"/>
              <a:gd name="connsiteY6" fmla="*/ 6955 h 10000"/>
              <a:gd name="connsiteX7" fmla="*/ 1646 w 10000"/>
              <a:gd name="connsiteY7" fmla="*/ 7260 h 10000"/>
              <a:gd name="connsiteX8" fmla="*/ 2202 w 10000"/>
              <a:gd name="connsiteY8" fmla="*/ 7260 h 10000"/>
              <a:gd name="connsiteX9" fmla="*/ 2769 w 10000"/>
              <a:gd name="connsiteY9" fmla="*/ 7566 h 10000"/>
              <a:gd name="connsiteX10" fmla="*/ 3603 w 10000"/>
              <a:gd name="connsiteY10" fmla="*/ 7566 h 10000"/>
              <a:gd name="connsiteX11" fmla="*/ 4160 w 10000"/>
              <a:gd name="connsiteY11" fmla="*/ 7260 h 10000"/>
              <a:gd name="connsiteX12" fmla="*/ 5002 w 10000"/>
              <a:gd name="connsiteY12" fmla="*/ 7260 h 10000"/>
              <a:gd name="connsiteX13" fmla="*/ 5840 w 10000"/>
              <a:gd name="connsiteY13" fmla="*/ 6955 h 10000"/>
              <a:gd name="connsiteX14" fmla="*/ 6399 w 10000"/>
              <a:gd name="connsiteY14" fmla="*/ 6955 h 10000"/>
              <a:gd name="connsiteX15" fmla="*/ 6955 w 10000"/>
              <a:gd name="connsiteY15" fmla="*/ 6386 h 10000"/>
              <a:gd name="connsiteX16" fmla="*/ 7205 w 10000"/>
              <a:gd name="connsiteY16" fmla="*/ 6083 h 10000"/>
              <a:gd name="connsiteX17" fmla="*/ 7481 w 10000"/>
              <a:gd name="connsiteY17" fmla="*/ 5474 h 10000"/>
              <a:gd name="connsiteX18" fmla="*/ 7761 w 10000"/>
              <a:gd name="connsiteY18" fmla="*/ 4867 h 10000"/>
              <a:gd name="connsiteX19" fmla="*/ 8043 w 10000"/>
              <a:gd name="connsiteY19" fmla="*/ 3652 h 10000"/>
              <a:gd name="connsiteX20" fmla="*/ 8043 w 10000"/>
              <a:gd name="connsiteY20" fmla="*/ 2437 h 10000"/>
              <a:gd name="connsiteX21" fmla="*/ 8323 w 10000"/>
              <a:gd name="connsiteY21" fmla="*/ 1825 h 10000"/>
              <a:gd name="connsiteX22" fmla="*/ 8323 w 10000"/>
              <a:gd name="connsiteY22" fmla="*/ 1218 h 10000"/>
              <a:gd name="connsiteX23" fmla="*/ 8323 w 10000"/>
              <a:gd name="connsiteY23" fmla="*/ 912 h 10000"/>
              <a:gd name="connsiteX24" fmla="*/ 8603 w 10000"/>
              <a:gd name="connsiteY24" fmla="*/ 610 h 10000"/>
              <a:gd name="connsiteX25" fmla="*/ 8603 w 10000"/>
              <a:gd name="connsiteY25" fmla="*/ 307 h 10000"/>
              <a:gd name="connsiteX26" fmla="*/ 8603 w 10000"/>
              <a:gd name="connsiteY26" fmla="*/ 0 h 10000"/>
              <a:gd name="connsiteX27" fmla="*/ 8603 w 10000"/>
              <a:gd name="connsiteY27" fmla="*/ 0 h 10000"/>
              <a:gd name="connsiteX28" fmla="*/ 8883 w 10000"/>
              <a:gd name="connsiteY28" fmla="*/ 0 h 10000"/>
              <a:gd name="connsiteX29" fmla="*/ 8883 w 10000"/>
              <a:gd name="connsiteY29" fmla="*/ 0 h 10000"/>
              <a:gd name="connsiteX30" fmla="*/ 8883 w 10000"/>
              <a:gd name="connsiteY30" fmla="*/ 307 h 10000"/>
              <a:gd name="connsiteX31" fmla="*/ 9161 w 10000"/>
              <a:gd name="connsiteY31" fmla="*/ 610 h 10000"/>
              <a:gd name="connsiteX32" fmla="*/ 9161 w 10000"/>
              <a:gd name="connsiteY32" fmla="*/ 912 h 10000"/>
              <a:gd name="connsiteX33" fmla="*/ 9161 w 10000"/>
              <a:gd name="connsiteY33" fmla="*/ 1521 h 10000"/>
              <a:gd name="connsiteX34" fmla="*/ 9161 w 10000"/>
              <a:gd name="connsiteY34" fmla="*/ 2128 h 10000"/>
              <a:gd name="connsiteX35" fmla="*/ 9161 w 10000"/>
              <a:gd name="connsiteY35" fmla="*/ 2738 h 10000"/>
              <a:gd name="connsiteX36" fmla="*/ 9437 w 10000"/>
              <a:gd name="connsiteY36" fmla="*/ 3954 h 10000"/>
              <a:gd name="connsiteX37" fmla="*/ 9437 w 10000"/>
              <a:gd name="connsiteY37" fmla="*/ 4867 h 10000"/>
              <a:gd name="connsiteX38" fmla="*/ 9723 w 10000"/>
              <a:gd name="connsiteY38" fmla="*/ 5781 h 10000"/>
              <a:gd name="connsiteX39" fmla="*/ 10000 w 10000"/>
              <a:gd name="connsiteY39" fmla="*/ 6386 h 10000"/>
              <a:gd name="connsiteX40" fmla="*/ 10000 w 10000"/>
              <a:gd name="connsiteY40" fmla="*/ 6955 h 10000"/>
              <a:gd name="connsiteX41" fmla="*/ 10000 w 10000"/>
              <a:gd name="connsiteY41" fmla="*/ 7260 h 10000"/>
              <a:gd name="connsiteX42" fmla="*/ 10000 w 10000"/>
              <a:gd name="connsiteY42" fmla="*/ 7566 h 10000"/>
              <a:gd name="connsiteX43" fmla="*/ 9723 w 10000"/>
              <a:gd name="connsiteY43" fmla="*/ 7566 h 10000"/>
              <a:gd name="connsiteX44" fmla="*/ 9437 w 10000"/>
              <a:gd name="connsiteY44" fmla="*/ 7871 h 10000"/>
              <a:gd name="connsiteX45" fmla="*/ 9161 w 10000"/>
              <a:gd name="connsiteY45" fmla="*/ 8172 h 10000"/>
              <a:gd name="connsiteX46" fmla="*/ 8883 w 10000"/>
              <a:gd name="connsiteY46" fmla="*/ 8482 h 10000"/>
              <a:gd name="connsiteX47" fmla="*/ 8323 w 10000"/>
              <a:gd name="connsiteY47" fmla="*/ 8786 h 10000"/>
              <a:gd name="connsiteX48" fmla="*/ 7205 w 10000"/>
              <a:gd name="connsiteY48" fmla="*/ 9387 h 10000"/>
              <a:gd name="connsiteX49" fmla="*/ 6119 w 10000"/>
              <a:gd name="connsiteY49" fmla="*/ 9697 h 10000"/>
              <a:gd name="connsiteX50" fmla="*/ 5284 w 10000"/>
              <a:gd name="connsiteY50" fmla="*/ 9697 h 10000"/>
              <a:gd name="connsiteX51" fmla="*/ 4160 w 10000"/>
              <a:gd name="connsiteY51" fmla="*/ 10000 h 10000"/>
              <a:gd name="connsiteX52" fmla="*/ 4160 w 10000"/>
              <a:gd name="connsiteY52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1085 w 10000"/>
              <a:gd name="connsiteY6" fmla="*/ 6955 h 10000"/>
              <a:gd name="connsiteX7" fmla="*/ 2202 w 10000"/>
              <a:gd name="connsiteY7" fmla="*/ 7260 h 10000"/>
              <a:gd name="connsiteX8" fmla="*/ 2769 w 10000"/>
              <a:gd name="connsiteY8" fmla="*/ 7566 h 10000"/>
              <a:gd name="connsiteX9" fmla="*/ 3603 w 10000"/>
              <a:gd name="connsiteY9" fmla="*/ 7566 h 10000"/>
              <a:gd name="connsiteX10" fmla="*/ 4160 w 10000"/>
              <a:gd name="connsiteY10" fmla="*/ 7260 h 10000"/>
              <a:gd name="connsiteX11" fmla="*/ 5002 w 10000"/>
              <a:gd name="connsiteY11" fmla="*/ 7260 h 10000"/>
              <a:gd name="connsiteX12" fmla="*/ 5840 w 10000"/>
              <a:gd name="connsiteY12" fmla="*/ 6955 h 10000"/>
              <a:gd name="connsiteX13" fmla="*/ 6399 w 10000"/>
              <a:gd name="connsiteY13" fmla="*/ 6955 h 10000"/>
              <a:gd name="connsiteX14" fmla="*/ 6955 w 10000"/>
              <a:gd name="connsiteY14" fmla="*/ 6386 h 10000"/>
              <a:gd name="connsiteX15" fmla="*/ 7205 w 10000"/>
              <a:gd name="connsiteY15" fmla="*/ 6083 h 10000"/>
              <a:gd name="connsiteX16" fmla="*/ 7481 w 10000"/>
              <a:gd name="connsiteY16" fmla="*/ 5474 h 10000"/>
              <a:gd name="connsiteX17" fmla="*/ 7761 w 10000"/>
              <a:gd name="connsiteY17" fmla="*/ 4867 h 10000"/>
              <a:gd name="connsiteX18" fmla="*/ 8043 w 10000"/>
              <a:gd name="connsiteY18" fmla="*/ 3652 h 10000"/>
              <a:gd name="connsiteX19" fmla="*/ 8043 w 10000"/>
              <a:gd name="connsiteY19" fmla="*/ 2437 h 10000"/>
              <a:gd name="connsiteX20" fmla="*/ 8323 w 10000"/>
              <a:gd name="connsiteY20" fmla="*/ 1825 h 10000"/>
              <a:gd name="connsiteX21" fmla="*/ 8323 w 10000"/>
              <a:gd name="connsiteY21" fmla="*/ 1218 h 10000"/>
              <a:gd name="connsiteX22" fmla="*/ 8323 w 10000"/>
              <a:gd name="connsiteY22" fmla="*/ 912 h 10000"/>
              <a:gd name="connsiteX23" fmla="*/ 8603 w 10000"/>
              <a:gd name="connsiteY23" fmla="*/ 610 h 10000"/>
              <a:gd name="connsiteX24" fmla="*/ 8603 w 10000"/>
              <a:gd name="connsiteY24" fmla="*/ 307 h 10000"/>
              <a:gd name="connsiteX25" fmla="*/ 8603 w 10000"/>
              <a:gd name="connsiteY25" fmla="*/ 0 h 10000"/>
              <a:gd name="connsiteX26" fmla="*/ 8603 w 10000"/>
              <a:gd name="connsiteY26" fmla="*/ 0 h 10000"/>
              <a:gd name="connsiteX27" fmla="*/ 8883 w 10000"/>
              <a:gd name="connsiteY27" fmla="*/ 0 h 10000"/>
              <a:gd name="connsiteX28" fmla="*/ 8883 w 10000"/>
              <a:gd name="connsiteY28" fmla="*/ 0 h 10000"/>
              <a:gd name="connsiteX29" fmla="*/ 8883 w 10000"/>
              <a:gd name="connsiteY29" fmla="*/ 307 h 10000"/>
              <a:gd name="connsiteX30" fmla="*/ 9161 w 10000"/>
              <a:gd name="connsiteY30" fmla="*/ 610 h 10000"/>
              <a:gd name="connsiteX31" fmla="*/ 9161 w 10000"/>
              <a:gd name="connsiteY31" fmla="*/ 912 h 10000"/>
              <a:gd name="connsiteX32" fmla="*/ 9161 w 10000"/>
              <a:gd name="connsiteY32" fmla="*/ 1521 h 10000"/>
              <a:gd name="connsiteX33" fmla="*/ 9161 w 10000"/>
              <a:gd name="connsiteY33" fmla="*/ 2128 h 10000"/>
              <a:gd name="connsiteX34" fmla="*/ 9161 w 10000"/>
              <a:gd name="connsiteY34" fmla="*/ 2738 h 10000"/>
              <a:gd name="connsiteX35" fmla="*/ 9437 w 10000"/>
              <a:gd name="connsiteY35" fmla="*/ 3954 h 10000"/>
              <a:gd name="connsiteX36" fmla="*/ 9437 w 10000"/>
              <a:gd name="connsiteY36" fmla="*/ 4867 h 10000"/>
              <a:gd name="connsiteX37" fmla="*/ 9723 w 10000"/>
              <a:gd name="connsiteY37" fmla="*/ 5781 h 10000"/>
              <a:gd name="connsiteX38" fmla="*/ 10000 w 10000"/>
              <a:gd name="connsiteY38" fmla="*/ 6386 h 10000"/>
              <a:gd name="connsiteX39" fmla="*/ 10000 w 10000"/>
              <a:gd name="connsiteY39" fmla="*/ 6955 h 10000"/>
              <a:gd name="connsiteX40" fmla="*/ 10000 w 10000"/>
              <a:gd name="connsiteY40" fmla="*/ 7260 h 10000"/>
              <a:gd name="connsiteX41" fmla="*/ 10000 w 10000"/>
              <a:gd name="connsiteY41" fmla="*/ 7566 h 10000"/>
              <a:gd name="connsiteX42" fmla="*/ 9723 w 10000"/>
              <a:gd name="connsiteY42" fmla="*/ 7566 h 10000"/>
              <a:gd name="connsiteX43" fmla="*/ 9437 w 10000"/>
              <a:gd name="connsiteY43" fmla="*/ 7871 h 10000"/>
              <a:gd name="connsiteX44" fmla="*/ 9161 w 10000"/>
              <a:gd name="connsiteY44" fmla="*/ 8172 h 10000"/>
              <a:gd name="connsiteX45" fmla="*/ 8883 w 10000"/>
              <a:gd name="connsiteY45" fmla="*/ 8482 h 10000"/>
              <a:gd name="connsiteX46" fmla="*/ 8323 w 10000"/>
              <a:gd name="connsiteY46" fmla="*/ 8786 h 10000"/>
              <a:gd name="connsiteX47" fmla="*/ 7205 w 10000"/>
              <a:gd name="connsiteY47" fmla="*/ 9387 h 10000"/>
              <a:gd name="connsiteX48" fmla="*/ 6119 w 10000"/>
              <a:gd name="connsiteY48" fmla="*/ 9697 h 10000"/>
              <a:gd name="connsiteX49" fmla="*/ 5284 w 10000"/>
              <a:gd name="connsiteY49" fmla="*/ 9697 h 10000"/>
              <a:gd name="connsiteX50" fmla="*/ 4160 w 10000"/>
              <a:gd name="connsiteY50" fmla="*/ 10000 h 10000"/>
              <a:gd name="connsiteX51" fmla="*/ 4160 w 10000"/>
              <a:gd name="connsiteY51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2202 w 10000"/>
              <a:gd name="connsiteY6" fmla="*/ 7260 h 10000"/>
              <a:gd name="connsiteX7" fmla="*/ 2769 w 10000"/>
              <a:gd name="connsiteY7" fmla="*/ 7566 h 10000"/>
              <a:gd name="connsiteX8" fmla="*/ 3603 w 10000"/>
              <a:gd name="connsiteY8" fmla="*/ 7566 h 10000"/>
              <a:gd name="connsiteX9" fmla="*/ 4160 w 10000"/>
              <a:gd name="connsiteY9" fmla="*/ 7260 h 10000"/>
              <a:gd name="connsiteX10" fmla="*/ 5002 w 10000"/>
              <a:gd name="connsiteY10" fmla="*/ 7260 h 10000"/>
              <a:gd name="connsiteX11" fmla="*/ 5840 w 10000"/>
              <a:gd name="connsiteY11" fmla="*/ 6955 h 10000"/>
              <a:gd name="connsiteX12" fmla="*/ 6399 w 10000"/>
              <a:gd name="connsiteY12" fmla="*/ 6955 h 10000"/>
              <a:gd name="connsiteX13" fmla="*/ 6955 w 10000"/>
              <a:gd name="connsiteY13" fmla="*/ 6386 h 10000"/>
              <a:gd name="connsiteX14" fmla="*/ 7205 w 10000"/>
              <a:gd name="connsiteY14" fmla="*/ 6083 h 10000"/>
              <a:gd name="connsiteX15" fmla="*/ 7481 w 10000"/>
              <a:gd name="connsiteY15" fmla="*/ 5474 h 10000"/>
              <a:gd name="connsiteX16" fmla="*/ 7761 w 10000"/>
              <a:gd name="connsiteY16" fmla="*/ 4867 h 10000"/>
              <a:gd name="connsiteX17" fmla="*/ 8043 w 10000"/>
              <a:gd name="connsiteY17" fmla="*/ 3652 h 10000"/>
              <a:gd name="connsiteX18" fmla="*/ 8043 w 10000"/>
              <a:gd name="connsiteY18" fmla="*/ 2437 h 10000"/>
              <a:gd name="connsiteX19" fmla="*/ 8323 w 10000"/>
              <a:gd name="connsiteY19" fmla="*/ 1825 h 10000"/>
              <a:gd name="connsiteX20" fmla="*/ 8323 w 10000"/>
              <a:gd name="connsiteY20" fmla="*/ 1218 h 10000"/>
              <a:gd name="connsiteX21" fmla="*/ 8323 w 10000"/>
              <a:gd name="connsiteY21" fmla="*/ 912 h 10000"/>
              <a:gd name="connsiteX22" fmla="*/ 8603 w 10000"/>
              <a:gd name="connsiteY22" fmla="*/ 610 h 10000"/>
              <a:gd name="connsiteX23" fmla="*/ 8603 w 10000"/>
              <a:gd name="connsiteY23" fmla="*/ 307 h 10000"/>
              <a:gd name="connsiteX24" fmla="*/ 8603 w 10000"/>
              <a:gd name="connsiteY24" fmla="*/ 0 h 10000"/>
              <a:gd name="connsiteX25" fmla="*/ 8603 w 10000"/>
              <a:gd name="connsiteY25" fmla="*/ 0 h 10000"/>
              <a:gd name="connsiteX26" fmla="*/ 8883 w 10000"/>
              <a:gd name="connsiteY26" fmla="*/ 0 h 10000"/>
              <a:gd name="connsiteX27" fmla="*/ 8883 w 10000"/>
              <a:gd name="connsiteY27" fmla="*/ 0 h 10000"/>
              <a:gd name="connsiteX28" fmla="*/ 8883 w 10000"/>
              <a:gd name="connsiteY28" fmla="*/ 307 h 10000"/>
              <a:gd name="connsiteX29" fmla="*/ 9161 w 10000"/>
              <a:gd name="connsiteY29" fmla="*/ 610 h 10000"/>
              <a:gd name="connsiteX30" fmla="*/ 9161 w 10000"/>
              <a:gd name="connsiteY30" fmla="*/ 912 h 10000"/>
              <a:gd name="connsiteX31" fmla="*/ 9161 w 10000"/>
              <a:gd name="connsiteY31" fmla="*/ 1521 h 10000"/>
              <a:gd name="connsiteX32" fmla="*/ 9161 w 10000"/>
              <a:gd name="connsiteY32" fmla="*/ 2128 h 10000"/>
              <a:gd name="connsiteX33" fmla="*/ 9161 w 10000"/>
              <a:gd name="connsiteY33" fmla="*/ 2738 h 10000"/>
              <a:gd name="connsiteX34" fmla="*/ 9437 w 10000"/>
              <a:gd name="connsiteY34" fmla="*/ 3954 h 10000"/>
              <a:gd name="connsiteX35" fmla="*/ 9437 w 10000"/>
              <a:gd name="connsiteY35" fmla="*/ 4867 h 10000"/>
              <a:gd name="connsiteX36" fmla="*/ 9723 w 10000"/>
              <a:gd name="connsiteY36" fmla="*/ 5781 h 10000"/>
              <a:gd name="connsiteX37" fmla="*/ 10000 w 10000"/>
              <a:gd name="connsiteY37" fmla="*/ 6386 h 10000"/>
              <a:gd name="connsiteX38" fmla="*/ 10000 w 10000"/>
              <a:gd name="connsiteY38" fmla="*/ 6955 h 10000"/>
              <a:gd name="connsiteX39" fmla="*/ 10000 w 10000"/>
              <a:gd name="connsiteY39" fmla="*/ 7260 h 10000"/>
              <a:gd name="connsiteX40" fmla="*/ 10000 w 10000"/>
              <a:gd name="connsiteY40" fmla="*/ 7566 h 10000"/>
              <a:gd name="connsiteX41" fmla="*/ 9723 w 10000"/>
              <a:gd name="connsiteY41" fmla="*/ 7566 h 10000"/>
              <a:gd name="connsiteX42" fmla="*/ 9437 w 10000"/>
              <a:gd name="connsiteY42" fmla="*/ 7871 h 10000"/>
              <a:gd name="connsiteX43" fmla="*/ 9161 w 10000"/>
              <a:gd name="connsiteY43" fmla="*/ 8172 h 10000"/>
              <a:gd name="connsiteX44" fmla="*/ 8883 w 10000"/>
              <a:gd name="connsiteY44" fmla="*/ 8482 h 10000"/>
              <a:gd name="connsiteX45" fmla="*/ 8323 w 10000"/>
              <a:gd name="connsiteY45" fmla="*/ 8786 h 10000"/>
              <a:gd name="connsiteX46" fmla="*/ 7205 w 10000"/>
              <a:gd name="connsiteY46" fmla="*/ 9387 h 10000"/>
              <a:gd name="connsiteX47" fmla="*/ 6119 w 10000"/>
              <a:gd name="connsiteY47" fmla="*/ 9697 h 10000"/>
              <a:gd name="connsiteX48" fmla="*/ 5284 w 10000"/>
              <a:gd name="connsiteY48" fmla="*/ 9697 h 10000"/>
              <a:gd name="connsiteX49" fmla="*/ 4160 w 10000"/>
              <a:gd name="connsiteY49" fmla="*/ 10000 h 10000"/>
              <a:gd name="connsiteX50" fmla="*/ 4160 w 10000"/>
              <a:gd name="connsiteY50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2769 w 10000"/>
              <a:gd name="connsiteY6" fmla="*/ 7566 h 10000"/>
              <a:gd name="connsiteX7" fmla="*/ 3603 w 10000"/>
              <a:gd name="connsiteY7" fmla="*/ 7566 h 10000"/>
              <a:gd name="connsiteX8" fmla="*/ 4160 w 10000"/>
              <a:gd name="connsiteY8" fmla="*/ 7260 h 10000"/>
              <a:gd name="connsiteX9" fmla="*/ 5002 w 10000"/>
              <a:gd name="connsiteY9" fmla="*/ 7260 h 10000"/>
              <a:gd name="connsiteX10" fmla="*/ 5840 w 10000"/>
              <a:gd name="connsiteY10" fmla="*/ 6955 h 10000"/>
              <a:gd name="connsiteX11" fmla="*/ 6399 w 10000"/>
              <a:gd name="connsiteY11" fmla="*/ 6955 h 10000"/>
              <a:gd name="connsiteX12" fmla="*/ 6955 w 10000"/>
              <a:gd name="connsiteY12" fmla="*/ 6386 h 10000"/>
              <a:gd name="connsiteX13" fmla="*/ 7205 w 10000"/>
              <a:gd name="connsiteY13" fmla="*/ 6083 h 10000"/>
              <a:gd name="connsiteX14" fmla="*/ 7481 w 10000"/>
              <a:gd name="connsiteY14" fmla="*/ 5474 h 10000"/>
              <a:gd name="connsiteX15" fmla="*/ 7761 w 10000"/>
              <a:gd name="connsiteY15" fmla="*/ 4867 h 10000"/>
              <a:gd name="connsiteX16" fmla="*/ 8043 w 10000"/>
              <a:gd name="connsiteY16" fmla="*/ 3652 h 10000"/>
              <a:gd name="connsiteX17" fmla="*/ 8043 w 10000"/>
              <a:gd name="connsiteY17" fmla="*/ 2437 h 10000"/>
              <a:gd name="connsiteX18" fmla="*/ 8323 w 10000"/>
              <a:gd name="connsiteY18" fmla="*/ 1825 h 10000"/>
              <a:gd name="connsiteX19" fmla="*/ 8323 w 10000"/>
              <a:gd name="connsiteY19" fmla="*/ 1218 h 10000"/>
              <a:gd name="connsiteX20" fmla="*/ 8323 w 10000"/>
              <a:gd name="connsiteY20" fmla="*/ 912 h 10000"/>
              <a:gd name="connsiteX21" fmla="*/ 8603 w 10000"/>
              <a:gd name="connsiteY21" fmla="*/ 610 h 10000"/>
              <a:gd name="connsiteX22" fmla="*/ 8603 w 10000"/>
              <a:gd name="connsiteY22" fmla="*/ 307 h 10000"/>
              <a:gd name="connsiteX23" fmla="*/ 8603 w 10000"/>
              <a:gd name="connsiteY23" fmla="*/ 0 h 10000"/>
              <a:gd name="connsiteX24" fmla="*/ 8603 w 10000"/>
              <a:gd name="connsiteY24" fmla="*/ 0 h 10000"/>
              <a:gd name="connsiteX25" fmla="*/ 8883 w 10000"/>
              <a:gd name="connsiteY25" fmla="*/ 0 h 10000"/>
              <a:gd name="connsiteX26" fmla="*/ 8883 w 10000"/>
              <a:gd name="connsiteY26" fmla="*/ 0 h 10000"/>
              <a:gd name="connsiteX27" fmla="*/ 8883 w 10000"/>
              <a:gd name="connsiteY27" fmla="*/ 307 h 10000"/>
              <a:gd name="connsiteX28" fmla="*/ 9161 w 10000"/>
              <a:gd name="connsiteY28" fmla="*/ 610 h 10000"/>
              <a:gd name="connsiteX29" fmla="*/ 9161 w 10000"/>
              <a:gd name="connsiteY29" fmla="*/ 912 h 10000"/>
              <a:gd name="connsiteX30" fmla="*/ 9161 w 10000"/>
              <a:gd name="connsiteY30" fmla="*/ 1521 h 10000"/>
              <a:gd name="connsiteX31" fmla="*/ 9161 w 10000"/>
              <a:gd name="connsiteY31" fmla="*/ 2128 h 10000"/>
              <a:gd name="connsiteX32" fmla="*/ 9161 w 10000"/>
              <a:gd name="connsiteY32" fmla="*/ 2738 h 10000"/>
              <a:gd name="connsiteX33" fmla="*/ 9437 w 10000"/>
              <a:gd name="connsiteY33" fmla="*/ 3954 h 10000"/>
              <a:gd name="connsiteX34" fmla="*/ 9437 w 10000"/>
              <a:gd name="connsiteY34" fmla="*/ 4867 h 10000"/>
              <a:gd name="connsiteX35" fmla="*/ 9723 w 10000"/>
              <a:gd name="connsiteY35" fmla="*/ 5781 h 10000"/>
              <a:gd name="connsiteX36" fmla="*/ 10000 w 10000"/>
              <a:gd name="connsiteY36" fmla="*/ 6386 h 10000"/>
              <a:gd name="connsiteX37" fmla="*/ 10000 w 10000"/>
              <a:gd name="connsiteY37" fmla="*/ 6955 h 10000"/>
              <a:gd name="connsiteX38" fmla="*/ 10000 w 10000"/>
              <a:gd name="connsiteY38" fmla="*/ 7260 h 10000"/>
              <a:gd name="connsiteX39" fmla="*/ 10000 w 10000"/>
              <a:gd name="connsiteY39" fmla="*/ 7566 h 10000"/>
              <a:gd name="connsiteX40" fmla="*/ 9723 w 10000"/>
              <a:gd name="connsiteY40" fmla="*/ 7566 h 10000"/>
              <a:gd name="connsiteX41" fmla="*/ 9437 w 10000"/>
              <a:gd name="connsiteY41" fmla="*/ 7871 h 10000"/>
              <a:gd name="connsiteX42" fmla="*/ 9161 w 10000"/>
              <a:gd name="connsiteY42" fmla="*/ 8172 h 10000"/>
              <a:gd name="connsiteX43" fmla="*/ 8883 w 10000"/>
              <a:gd name="connsiteY43" fmla="*/ 8482 h 10000"/>
              <a:gd name="connsiteX44" fmla="*/ 8323 w 10000"/>
              <a:gd name="connsiteY44" fmla="*/ 8786 h 10000"/>
              <a:gd name="connsiteX45" fmla="*/ 7205 w 10000"/>
              <a:gd name="connsiteY45" fmla="*/ 9387 h 10000"/>
              <a:gd name="connsiteX46" fmla="*/ 6119 w 10000"/>
              <a:gd name="connsiteY46" fmla="*/ 9697 h 10000"/>
              <a:gd name="connsiteX47" fmla="*/ 5284 w 10000"/>
              <a:gd name="connsiteY47" fmla="*/ 9697 h 10000"/>
              <a:gd name="connsiteX48" fmla="*/ 4160 w 10000"/>
              <a:gd name="connsiteY48" fmla="*/ 10000 h 10000"/>
              <a:gd name="connsiteX49" fmla="*/ 4160 w 10000"/>
              <a:gd name="connsiteY49" fmla="*/ 10000 h 10000"/>
              <a:gd name="connsiteX0" fmla="*/ 4160 w 10000"/>
              <a:gd name="connsiteY0" fmla="*/ 10000 h 10000"/>
              <a:gd name="connsiteX1" fmla="*/ 3327 w 10000"/>
              <a:gd name="connsiteY1" fmla="*/ 10000 h 10000"/>
              <a:gd name="connsiteX2" fmla="*/ 2482 w 10000"/>
              <a:gd name="connsiteY2" fmla="*/ 10000 h 10000"/>
              <a:gd name="connsiteX3" fmla="*/ 1646 w 10000"/>
              <a:gd name="connsiteY3" fmla="*/ 9697 h 10000"/>
              <a:gd name="connsiteX4" fmla="*/ 811 w 10000"/>
              <a:gd name="connsiteY4" fmla="*/ 9387 h 10000"/>
              <a:gd name="connsiteX5" fmla="*/ 0 w 10000"/>
              <a:gd name="connsiteY5" fmla="*/ 9086 h 10000"/>
              <a:gd name="connsiteX6" fmla="*/ 3603 w 10000"/>
              <a:gd name="connsiteY6" fmla="*/ 7566 h 10000"/>
              <a:gd name="connsiteX7" fmla="*/ 4160 w 10000"/>
              <a:gd name="connsiteY7" fmla="*/ 7260 h 10000"/>
              <a:gd name="connsiteX8" fmla="*/ 5002 w 10000"/>
              <a:gd name="connsiteY8" fmla="*/ 7260 h 10000"/>
              <a:gd name="connsiteX9" fmla="*/ 5840 w 10000"/>
              <a:gd name="connsiteY9" fmla="*/ 6955 h 10000"/>
              <a:gd name="connsiteX10" fmla="*/ 6399 w 10000"/>
              <a:gd name="connsiteY10" fmla="*/ 6955 h 10000"/>
              <a:gd name="connsiteX11" fmla="*/ 6955 w 10000"/>
              <a:gd name="connsiteY11" fmla="*/ 6386 h 10000"/>
              <a:gd name="connsiteX12" fmla="*/ 7205 w 10000"/>
              <a:gd name="connsiteY12" fmla="*/ 6083 h 10000"/>
              <a:gd name="connsiteX13" fmla="*/ 7481 w 10000"/>
              <a:gd name="connsiteY13" fmla="*/ 5474 h 10000"/>
              <a:gd name="connsiteX14" fmla="*/ 7761 w 10000"/>
              <a:gd name="connsiteY14" fmla="*/ 4867 h 10000"/>
              <a:gd name="connsiteX15" fmla="*/ 8043 w 10000"/>
              <a:gd name="connsiteY15" fmla="*/ 3652 h 10000"/>
              <a:gd name="connsiteX16" fmla="*/ 8043 w 10000"/>
              <a:gd name="connsiteY16" fmla="*/ 2437 h 10000"/>
              <a:gd name="connsiteX17" fmla="*/ 8323 w 10000"/>
              <a:gd name="connsiteY17" fmla="*/ 1825 h 10000"/>
              <a:gd name="connsiteX18" fmla="*/ 8323 w 10000"/>
              <a:gd name="connsiteY18" fmla="*/ 1218 h 10000"/>
              <a:gd name="connsiteX19" fmla="*/ 8323 w 10000"/>
              <a:gd name="connsiteY19" fmla="*/ 912 h 10000"/>
              <a:gd name="connsiteX20" fmla="*/ 8603 w 10000"/>
              <a:gd name="connsiteY20" fmla="*/ 610 h 10000"/>
              <a:gd name="connsiteX21" fmla="*/ 8603 w 10000"/>
              <a:gd name="connsiteY21" fmla="*/ 307 h 10000"/>
              <a:gd name="connsiteX22" fmla="*/ 8603 w 10000"/>
              <a:gd name="connsiteY22" fmla="*/ 0 h 10000"/>
              <a:gd name="connsiteX23" fmla="*/ 8603 w 10000"/>
              <a:gd name="connsiteY23" fmla="*/ 0 h 10000"/>
              <a:gd name="connsiteX24" fmla="*/ 8883 w 10000"/>
              <a:gd name="connsiteY24" fmla="*/ 0 h 10000"/>
              <a:gd name="connsiteX25" fmla="*/ 8883 w 10000"/>
              <a:gd name="connsiteY25" fmla="*/ 0 h 10000"/>
              <a:gd name="connsiteX26" fmla="*/ 8883 w 10000"/>
              <a:gd name="connsiteY26" fmla="*/ 307 h 10000"/>
              <a:gd name="connsiteX27" fmla="*/ 9161 w 10000"/>
              <a:gd name="connsiteY27" fmla="*/ 610 h 10000"/>
              <a:gd name="connsiteX28" fmla="*/ 9161 w 10000"/>
              <a:gd name="connsiteY28" fmla="*/ 912 h 10000"/>
              <a:gd name="connsiteX29" fmla="*/ 9161 w 10000"/>
              <a:gd name="connsiteY29" fmla="*/ 1521 h 10000"/>
              <a:gd name="connsiteX30" fmla="*/ 9161 w 10000"/>
              <a:gd name="connsiteY30" fmla="*/ 2128 h 10000"/>
              <a:gd name="connsiteX31" fmla="*/ 9161 w 10000"/>
              <a:gd name="connsiteY31" fmla="*/ 2738 h 10000"/>
              <a:gd name="connsiteX32" fmla="*/ 9437 w 10000"/>
              <a:gd name="connsiteY32" fmla="*/ 3954 h 10000"/>
              <a:gd name="connsiteX33" fmla="*/ 9437 w 10000"/>
              <a:gd name="connsiteY33" fmla="*/ 4867 h 10000"/>
              <a:gd name="connsiteX34" fmla="*/ 9723 w 10000"/>
              <a:gd name="connsiteY34" fmla="*/ 5781 h 10000"/>
              <a:gd name="connsiteX35" fmla="*/ 10000 w 10000"/>
              <a:gd name="connsiteY35" fmla="*/ 6386 h 10000"/>
              <a:gd name="connsiteX36" fmla="*/ 10000 w 10000"/>
              <a:gd name="connsiteY36" fmla="*/ 6955 h 10000"/>
              <a:gd name="connsiteX37" fmla="*/ 10000 w 10000"/>
              <a:gd name="connsiteY37" fmla="*/ 7260 h 10000"/>
              <a:gd name="connsiteX38" fmla="*/ 10000 w 10000"/>
              <a:gd name="connsiteY38" fmla="*/ 7566 h 10000"/>
              <a:gd name="connsiteX39" fmla="*/ 9723 w 10000"/>
              <a:gd name="connsiteY39" fmla="*/ 7566 h 10000"/>
              <a:gd name="connsiteX40" fmla="*/ 9437 w 10000"/>
              <a:gd name="connsiteY40" fmla="*/ 7871 h 10000"/>
              <a:gd name="connsiteX41" fmla="*/ 9161 w 10000"/>
              <a:gd name="connsiteY41" fmla="*/ 8172 h 10000"/>
              <a:gd name="connsiteX42" fmla="*/ 8883 w 10000"/>
              <a:gd name="connsiteY42" fmla="*/ 8482 h 10000"/>
              <a:gd name="connsiteX43" fmla="*/ 8323 w 10000"/>
              <a:gd name="connsiteY43" fmla="*/ 8786 h 10000"/>
              <a:gd name="connsiteX44" fmla="*/ 7205 w 10000"/>
              <a:gd name="connsiteY44" fmla="*/ 9387 h 10000"/>
              <a:gd name="connsiteX45" fmla="*/ 6119 w 10000"/>
              <a:gd name="connsiteY45" fmla="*/ 9697 h 10000"/>
              <a:gd name="connsiteX46" fmla="*/ 5284 w 10000"/>
              <a:gd name="connsiteY46" fmla="*/ 9697 h 10000"/>
              <a:gd name="connsiteX47" fmla="*/ 4160 w 10000"/>
              <a:gd name="connsiteY47" fmla="*/ 10000 h 10000"/>
              <a:gd name="connsiteX48" fmla="*/ 4160 w 10000"/>
              <a:gd name="connsiteY48" fmla="*/ 10000 h 10000"/>
              <a:gd name="connsiteX0" fmla="*/ 3349 w 9189"/>
              <a:gd name="connsiteY0" fmla="*/ 10000 h 10000"/>
              <a:gd name="connsiteX1" fmla="*/ 2516 w 9189"/>
              <a:gd name="connsiteY1" fmla="*/ 10000 h 10000"/>
              <a:gd name="connsiteX2" fmla="*/ 1671 w 9189"/>
              <a:gd name="connsiteY2" fmla="*/ 10000 h 10000"/>
              <a:gd name="connsiteX3" fmla="*/ 835 w 9189"/>
              <a:gd name="connsiteY3" fmla="*/ 9697 h 10000"/>
              <a:gd name="connsiteX4" fmla="*/ 0 w 9189"/>
              <a:gd name="connsiteY4" fmla="*/ 9387 h 10000"/>
              <a:gd name="connsiteX5" fmla="*/ 2792 w 9189"/>
              <a:gd name="connsiteY5" fmla="*/ 7566 h 10000"/>
              <a:gd name="connsiteX6" fmla="*/ 3349 w 9189"/>
              <a:gd name="connsiteY6" fmla="*/ 7260 h 10000"/>
              <a:gd name="connsiteX7" fmla="*/ 4191 w 9189"/>
              <a:gd name="connsiteY7" fmla="*/ 7260 h 10000"/>
              <a:gd name="connsiteX8" fmla="*/ 5029 w 9189"/>
              <a:gd name="connsiteY8" fmla="*/ 6955 h 10000"/>
              <a:gd name="connsiteX9" fmla="*/ 5588 w 9189"/>
              <a:gd name="connsiteY9" fmla="*/ 6955 h 10000"/>
              <a:gd name="connsiteX10" fmla="*/ 6144 w 9189"/>
              <a:gd name="connsiteY10" fmla="*/ 6386 h 10000"/>
              <a:gd name="connsiteX11" fmla="*/ 6394 w 9189"/>
              <a:gd name="connsiteY11" fmla="*/ 6083 h 10000"/>
              <a:gd name="connsiteX12" fmla="*/ 6670 w 9189"/>
              <a:gd name="connsiteY12" fmla="*/ 5474 h 10000"/>
              <a:gd name="connsiteX13" fmla="*/ 6950 w 9189"/>
              <a:gd name="connsiteY13" fmla="*/ 4867 h 10000"/>
              <a:gd name="connsiteX14" fmla="*/ 7232 w 9189"/>
              <a:gd name="connsiteY14" fmla="*/ 3652 h 10000"/>
              <a:gd name="connsiteX15" fmla="*/ 7232 w 9189"/>
              <a:gd name="connsiteY15" fmla="*/ 2437 h 10000"/>
              <a:gd name="connsiteX16" fmla="*/ 7512 w 9189"/>
              <a:gd name="connsiteY16" fmla="*/ 1825 h 10000"/>
              <a:gd name="connsiteX17" fmla="*/ 7512 w 9189"/>
              <a:gd name="connsiteY17" fmla="*/ 1218 h 10000"/>
              <a:gd name="connsiteX18" fmla="*/ 7512 w 9189"/>
              <a:gd name="connsiteY18" fmla="*/ 912 h 10000"/>
              <a:gd name="connsiteX19" fmla="*/ 7792 w 9189"/>
              <a:gd name="connsiteY19" fmla="*/ 610 h 10000"/>
              <a:gd name="connsiteX20" fmla="*/ 7792 w 9189"/>
              <a:gd name="connsiteY20" fmla="*/ 307 h 10000"/>
              <a:gd name="connsiteX21" fmla="*/ 7792 w 9189"/>
              <a:gd name="connsiteY21" fmla="*/ 0 h 10000"/>
              <a:gd name="connsiteX22" fmla="*/ 7792 w 9189"/>
              <a:gd name="connsiteY22" fmla="*/ 0 h 10000"/>
              <a:gd name="connsiteX23" fmla="*/ 8072 w 9189"/>
              <a:gd name="connsiteY23" fmla="*/ 0 h 10000"/>
              <a:gd name="connsiteX24" fmla="*/ 8072 w 9189"/>
              <a:gd name="connsiteY24" fmla="*/ 0 h 10000"/>
              <a:gd name="connsiteX25" fmla="*/ 8072 w 9189"/>
              <a:gd name="connsiteY25" fmla="*/ 307 h 10000"/>
              <a:gd name="connsiteX26" fmla="*/ 8350 w 9189"/>
              <a:gd name="connsiteY26" fmla="*/ 610 h 10000"/>
              <a:gd name="connsiteX27" fmla="*/ 8350 w 9189"/>
              <a:gd name="connsiteY27" fmla="*/ 912 h 10000"/>
              <a:gd name="connsiteX28" fmla="*/ 8350 w 9189"/>
              <a:gd name="connsiteY28" fmla="*/ 1521 h 10000"/>
              <a:gd name="connsiteX29" fmla="*/ 8350 w 9189"/>
              <a:gd name="connsiteY29" fmla="*/ 2128 h 10000"/>
              <a:gd name="connsiteX30" fmla="*/ 8350 w 9189"/>
              <a:gd name="connsiteY30" fmla="*/ 2738 h 10000"/>
              <a:gd name="connsiteX31" fmla="*/ 8626 w 9189"/>
              <a:gd name="connsiteY31" fmla="*/ 3954 h 10000"/>
              <a:gd name="connsiteX32" fmla="*/ 8626 w 9189"/>
              <a:gd name="connsiteY32" fmla="*/ 4867 h 10000"/>
              <a:gd name="connsiteX33" fmla="*/ 8912 w 9189"/>
              <a:gd name="connsiteY33" fmla="*/ 5781 h 10000"/>
              <a:gd name="connsiteX34" fmla="*/ 9189 w 9189"/>
              <a:gd name="connsiteY34" fmla="*/ 6386 h 10000"/>
              <a:gd name="connsiteX35" fmla="*/ 9189 w 9189"/>
              <a:gd name="connsiteY35" fmla="*/ 6955 h 10000"/>
              <a:gd name="connsiteX36" fmla="*/ 9189 w 9189"/>
              <a:gd name="connsiteY36" fmla="*/ 7260 h 10000"/>
              <a:gd name="connsiteX37" fmla="*/ 9189 w 9189"/>
              <a:gd name="connsiteY37" fmla="*/ 7566 h 10000"/>
              <a:gd name="connsiteX38" fmla="*/ 8912 w 9189"/>
              <a:gd name="connsiteY38" fmla="*/ 7566 h 10000"/>
              <a:gd name="connsiteX39" fmla="*/ 8626 w 9189"/>
              <a:gd name="connsiteY39" fmla="*/ 7871 h 10000"/>
              <a:gd name="connsiteX40" fmla="*/ 8350 w 9189"/>
              <a:gd name="connsiteY40" fmla="*/ 8172 h 10000"/>
              <a:gd name="connsiteX41" fmla="*/ 8072 w 9189"/>
              <a:gd name="connsiteY41" fmla="*/ 8482 h 10000"/>
              <a:gd name="connsiteX42" fmla="*/ 7512 w 9189"/>
              <a:gd name="connsiteY42" fmla="*/ 8786 h 10000"/>
              <a:gd name="connsiteX43" fmla="*/ 6394 w 9189"/>
              <a:gd name="connsiteY43" fmla="*/ 9387 h 10000"/>
              <a:gd name="connsiteX44" fmla="*/ 5308 w 9189"/>
              <a:gd name="connsiteY44" fmla="*/ 9697 h 10000"/>
              <a:gd name="connsiteX45" fmla="*/ 4473 w 9189"/>
              <a:gd name="connsiteY45" fmla="*/ 9697 h 10000"/>
              <a:gd name="connsiteX46" fmla="*/ 3349 w 9189"/>
              <a:gd name="connsiteY46" fmla="*/ 10000 h 10000"/>
              <a:gd name="connsiteX47" fmla="*/ 3349 w 9189"/>
              <a:gd name="connsiteY47" fmla="*/ 10000 h 10000"/>
              <a:gd name="connsiteX0" fmla="*/ 2736 w 9091"/>
              <a:gd name="connsiteY0" fmla="*/ 10000 h 10000"/>
              <a:gd name="connsiteX1" fmla="*/ 1829 w 9091"/>
              <a:gd name="connsiteY1" fmla="*/ 10000 h 10000"/>
              <a:gd name="connsiteX2" fmla="*/ 909 w 9091"/>
              <a:gd name="connsiteY2" fmla="*/ 10000 h 10000"/>
              <a:gd name="connsiteX3" fmla="*/ 0 w 9091"/>
              <a:gd name="connsiteY3" fmla="*/ 9697 h 10000"/>
              <a:gd name="connsiteX4" fmla="*/ 2129 w 9091"/>
              <a:gd name="connsiteY4" fmla="*/ 7566 h 10000"/>
              <a:gd name="connsiteX5" fmla="*/ 2736 w 9091"/>
              <a:gd name="connsiteY5" fmla="*/ 7260 h 10000"/>
              <a:gd name="connsiteX6" fmla="*/ 3652 w 9091"/>
              <a:gd name="connsiteY6" fmla="*/ 7260 h 10000"/>
              <a:gd name="connsiteX7" fmla="*/ 4564 w 9091"/>
              <a:gd name="connsiteY7" fmla="*/ 6955 h 10000"/>
              <a:gd name="connsiteX8" fmla="*/ 5172 w 9091"/>
              <a:gd name="connsiteY8" fmla="*/ 6955 h 10000"/>
              <a:gd name="connsiteX9" fmla="*/ 5777 w 9091"/>
              <a:gd name="connsiteY9" fmla="*/ 6386 h 10000"/>
              <a:gd name="connsiteX10" fmla="*/ 6049 w 9091"/>
              <a:gd name="connsiteY10" fmla="*/ 6083 h 10000"/>
              <a:gd name="connsiteX11" fmla="*/ 6350 w 9091"/>
              <a:gd name="connsiteY11" fmla="*/ 5474 h 10000"/>
              <a:gd name="connsiteX12" fmla="*/ 6654 w 9091"/>
              <a:gd name="connsiteY12" fmla="*/ 4867 h 10000"/>
              <a:gd name="connsiteX13" fmla="*/ 6961 w 9091"/>
              <a:gd name="connsiteY13" fmla="*/ 3652 h 10000"/>
              <a:gd name="connsiteX14" fmla="*/ 6961 w 9091"/>
              <a:gd name="connsiteY14" fmla="*/ 2437 h 10000"/>
              <a:gd name="connsiteX15" fmla="*/ 7266 w 9091"/>
              <a:gd name="connsiteY15" fmla="*/ 1825 h 10000"/>
              <a:gd name="connsiteX16" fmla="*/ 7266 w 9091"/>
              <a:gd name="connsiteY16" fmla="*/ 1218 h 10000"/>
              <a:gd name="connsiteX17" fmla="*/ 7266 w 9091"/>
              <a:gd name="connsiteY17" fmla="*/ 912 h 10000"/>
              <a:gd name="connsiteX18" fmla="*/ 7571 w 9091"/>
              <a:gd name="connsiteY18" fmla="*/ 610 h 10000"/>
              <a:gd name="connsiteX19" fmla="*/ 7571 w 9091"/>
              <a:gd name="connsiteY19" fmla="*/ 307 h 10000"/>
              <a:gd name="connsiteX20" fmla="*/ 7571 w 9091"/>
              <a:gd name="connsiteY20" fmla="*/ 0 h 10000"/>
              <a:gd name="connsiteX21" fmla="*/ 7571 w 9091"/>
              <a:gd name="connsiteY21" fmla="*/ 0 h 10000"/>
              <a:gd name="connsiteX22" fmla="*/ 7875 w 9091"/>
              <a:gd name="connsiteY22" fmla="*/ 0 h 10000"/>
              <a:gd name="connsiteX23" fmla="*/ 7875 w 9091"/>
              <a:gd name="connsiteY23" fmla="*/ 0 h 10000"/>
              <a:gd name="connsiteX24" fmla="*/ 7875 w 9091"/>
              <a:gd name="connsiteY24" fmla="*/ 307 h 10000"/>
              <a:gd name="connsiteX25" fmla="*/ 8178 w 9091"/>
              <a:gd name="connsiteY25" fmla="*/ 610 h 10000"/>
              <a:gd name="connsiteX26" fmla="*/ 8178 w 9091"/>
              <a:gd name="connsiteY26" fmla="*/ 912 h 10000"/>
              <a:gd name="connsiteX27" fmla="*/ 8178 w 9091"/>
              <a:gd name="connsiteY27" fmla="*/ 1521 h 10000"/>
              <a:gd name="connsiteX28" fmla="*/ 8178 w 9091"/>
              <a:gd name="connsiteY28" fmla="*/ 2128 h 10000"/>
              <a:gd name="connsiteX29" fmla="*/ 8178 w 9091"/>
              <a:gd name="connsiteY29" fmla="*/ 2738 h 10000"/>
              <a:gd name="connsiteX30" fmla="*/ 8478 w 9091"/>
              <a:gd name="connsiteY30" fmla="*/ 3954 h 10000"/>
              <a:gd name="connsiteX31" fmla="*/ 8478 w 9091"/>
              <a:gd name="connsiteY31" fmla="*/ 4867 h 10000"/>
              <a:gd name="connsiteX32" fmla="*/ 8790 w 9091"/>
              <a:gd name="connsiteY32" fmla="*/ 5781 h 10000"/>
              <a:gd name="connsiteX33" fmla="*/ 9091 w 9091"/>
              <a:gd name="connsiteY33" fmla="*/ 6386 h 10000"/>
              <a:gd name="connsiteX34" fmla="*/ 9091 w 9091"/>
              <a:gd name="connsiteY34" fmla="*/ 6955 h 10000"/>
              <a:gd name="connsiteX35" fmla="*/ 9091 w 9091"/>
              <a:gd name="connsiteY35" fmla="*/ 7260 h 10000"/>
              <a:gd name="connsiteX36" fmla="*/ 9091 w 9091"/>
              <a:gd name="connsiteY36" fmla="*/ 7566 h 10000"/>
              <a:gd name="connsiteX37" fmla="*/ 8790 w 9091"/>
              <a:gd name="connsiteY37" fmla="*/ 7566 h 10000"/>
              <a:gd name="connsiteX38" fmla="*/ 8478 w 9091"/>
              <a:gd name="connsiteY38" fmla="*/ 7871 h 10000"/>
              <a:gd name="connsiteX39" fmla="*/ 8178 w 9091"/>
              <a:gd name="connsiteY39" fmla="*/ 8172 h 10000"/>
              <a:gd name="connsiteX40" fmla="*/ 7875 w 9091"/>
              <a:gd name="connsiteY40" fmla="*/ 8482 h 10000"/>
              <a:gd name="connsiteX41" fmla="*/ 7266 w 9091"/>
              <a:gd name="connsiteY41" fmla="*/ 8786 h 10000"/>
              <a:gd name="connsiteX42" fmla="*/ 6049 w 9091"/>
              <a:gd name="connsiteY42" fmla="*/ 9387 h 10000"/>
              <a:gd name="connsiteX43" fmla="*/ 4867 w 9091"/>
              <a:gd name="connsiteY43" fmla="*/ 9697 h 10000"/>
              <a:gd name="connsiteX44" fmla="*/ 3959 w 9091"/>
              <a:gd name="connsiteY44" fmla="*/ 9697 h 10000"/>
              <a:gd name="connsiteX45" fmla="*/ 2736 w 9091"/>
              <a:gd name="connsiteY45" fmla="*/ 10000 h 10000"/>
              <a:gd name="connsiteX46" fmla="*/ 2736 w 9091"/>
              <a:gd name="connsiteY46" fmla="*/ 10000 h 10000"/>
              <a:gd name="connsiteX0" fmla="*/ 2010 w 9000"/>
              <a:gd name="connsiteY0" fmla="*/ 10000 h 10000"/>
              <a:gd name="connsiteX1" fmla="*/ 1012 w 9000"/>
              <a:gd name="connsiteY1" fmla="*/ 10000 h 10000"/>
              <a:gd name="connsiteX2" fmla="*/ 0 w 9000"/>
              <a:gd name="connsiteY2" fmla="*/ 10000 h 10000"/>
              <a:gd name="connsiteX3" fmla="*/ 1342 w 9000"/>
              <a:gd name="connsiteY3" fmla="*/ 7566 h 10000"/>
              <a:gd name="connsiteX4" fmla="*/ 2010 w 9000"/>
              <a:gd name="connsiteY4" fmla="*/ 7260 h 10000"/>
              <a:gd name="connsiteX5" fmla="*/ 3017 w 9000"/>
              <a:gd name="connsiteY5" fmla="*/ 7260 h 10000"/>
              <a:gd name="connsiteX6" fmla="*/ 4020 w 9000"/>
              <a:gd name="connsiteY6" fmla="*/ 6955 h 10000"/>
              <a:gd name="connsiteX7" fmla="*/ 4689 w 9000"/>
              <a:gd name="connsiteY7" fmla="*/ 6955 h 10000"/>
              <a:gd name="connsiteX8" fmla="*/ 5355 w 9000"/>
              <a:gd name="connsiteY8" fmla="*/ 6386 h 10000"/>
              <a:gd name="connsiteX9" fmla="*/ 5654 w 9000"/>
              <a:gd name="connsiteY9" fmla="*/ 6083 h 10000"/>
              <a:gd name="connsiteX10" fmla="*/ 5985 w 9000"/>
              <a:gd name="connsiteY10" fmla="*/ 5474 h 10000"/>
              <a:gd name="connsiteX11" fmla="*/ 6319 w 9000"/>
              <a:gd name="connsiteY11" fmla="*/ 4867 h 10000"/>
              <a:gd name="connsiteX12" fmla="*/ 6657 w 9000"/>
              <a:gd name="connsiteY12" fmla="*/ 3652 h 10000"/>
              <a:gd name="connsiteX13" fmla="*/ 6657 w 9000"/>
              <a:gd name="connsiteY13" fmla="*/ 2437 h 10000"/>
              <a:gd name="connsiteX14" fmla="*/ 6993 w 9000"/>
              <a:gd name="connsiteY14" fmla="*/ 1825 h 10000"/>
              <a:gd name="connsiteX15" fmla="*/ 6993 w 9000"/>
              <a:gd name="connsiteY15" fmla="*/ 1218 h 10000"/>
              <a:gd name="connsiteX16" fmla="*/ 6993 w 9000"/>
              <a:gd name="connsiteY16" fmla="*/ 912 h 10000"/>
              <a:gd name="connsiteX17" fmla="*/ 7328 w 9000"/>
              <a:gd name="connsiteY17" fmla="*/ 610 h 10000"/>
              <a:gd name="connsiteX18" fmla="*/ 7328 w 9000"/>
              <a:gd name="connsiteY18" fmla="*/ 307 h 10000"/>
              <a:gd name="connsiteX19" fmla="*/ 7328 w 9000"/>
              <a:gd name="connsiteY19" fmla="*/ 0 h 10000"/>
              <a:gd name="connsiteX20" fmla="*/ 7328 w 9000"/>
              <a:gd name="connsiteY20" fmla="*/ 0 h 10000"/>
              <a:gd name="connsiteX21" fmla="*/ 7662 w 9000"/>
              <a:gd name="connsiteY21" fmla="*/ 0 h 10000"/>
              <a:gd name="connsiteX22" fmla="*/ 7662 w 9000"/>
              <a:gd name="connsiteY22" fmla="*/ 0 h 10000"/>
              <a:gd name="connsiteX23" fmla="*/ 7662 w 9000"/>
              <a:gd name="connsiteY23" fmla="*/ 307 h 10000"/>
              <a:gd name="connsiteX24" fmla="*/ 7996 w 9000"/>
              <a:gd name="connsiteY24" fmla="*/ 610 h 10000"/>
              <a:gd name="connsiteX25" fmla="*/ 7996 w 9000"/>
              <a:gd name="connsiteY25" fmla="*/ 912 h 10000"/>
              <a:gd name="connsiteX26" fmla="*/ 7996 w 9000"/>
              <a:gd name="connsiteY26" fmla="*/ 1521 h 10000"/>
              <a:gd name="connsiteX27" fmla="*/ 7996 w 9000"/>
              <a:gd name="connsiteY27" fmla="*/ 2128 h 10000"/>
              <a:gd name="connsiteX28" fmla="*/ 7996 w 9000"/>
              <a:gd name="connsiteY28" fmla="*/ 2738 h 10000"/>
              <a:gd name="connsiteX29" fmla="*/ 8326 w 9000"/>
              <a:gd name="connsiteY29" fmla="*/ 3954 h 10000"/>
              <a:gd name="connsiteX30" fmla="*/ 8326 w 9000"/>
              <a:gd name="connsiteY30" fmla="*/ 4867 h 10000"/>
              <a:gd name="connsiteX31" fmla="*/ 8669 w 9000"/>
              <a:gd name="connsiteY31" fmla="*/ 5781 h 10000"/>
              <a:gd name="connsiteX32" fmla="*/ 9000 w 9000"/>
              <a:gd name="connsiteY32" fmla="*/ 6386 h 10000"/>
              <a:gd name="connsiteX33" fmla="*/ 9000 w 9000"/>
              <a:gd name="connsiteY33" fmla="*/ 6955 h 10000"/>
              <a:gd name="connsiteX34" fmla="*/ 9000 w 9000"/>
              <a:gd name="connsiteY34" fmla="*/ 7260 h 10000"/>
              <a:gd name="connsiteX35" fmla="*/ 9000 w 9000"/>
              <a:gd name="connsiteY35" fmla="*/ 7566 h 10000"/>
              <a:gd name="connsiteX36" fmla="*/ 8669 w 9000"/>
              <a:gd name="connsiteY36" fmla="*/ 7566 h 10000"/>
              <a:gd name="connsiteX37" fmla="*/ 8326 w 9000"/>
              <a:gd name="connsiteY37" fmla="*/ 7871 h 10000"/>
              <a:gd name="connsiteX38" fmla="*/ 7996 w 9000"/>
              <a:gd name="connsiteY38" fmla="*/ 8172 h 10000"/>
              <a:gd name="connsiteX39" fmla="*/ 7662 w 9000"/>
              <a:gd name="connsiteY39" fmla="*/ 8482 h 10000"/>
              <a:gd name="connsiteX40" fmla="*/ 6993 w 9000"/>
              <a:gd name="connsiteY40" fmla="*/ 8786 h 10000"/>
              <a:gd name="connsiteX41" fmla="*/ 5654 w 9000"/>
              <a:gd name="connsiteY41" fmla="*/ 9387 h 10000"/>
              <a:gd name="connsiteX42" fmla="*/ 4354 w 9000"/>
              <a:gd name="connsiteY42" fmla="*/ 9697 h 10000"/>
              <a:gd name="connsiteX43" fmla="*/ 3355 w 9000"/>
              <a:gd name="connsiteY43" fmla="*/ 9697 h 10000"/>
              <a:gd name="connsiteX44" fmla="*/ 2010 w 9000"/>
              <a:gd name="connsiteY44" fmla="*/ 10000 h 10000"/>
              <a:gd name="connsiteX45" fmla="*/ 2010 w 9000"/>
              <a:gd name="connsiteY45" fmla="*/ 10000 h 10000"/>
              <a:gd name="connsiteX0" fmla="*/ 1109 w 8876"/>
              <a:gd name="connsiteY0" fmla="*/ 10000 h 10000"/>
              <a:gd name="connsiteX1" fmla="*/ 0 w 8876"/>
              <a:gd name="connsiteY1" fmla="*/ 10000 h 10000"/>
              <a:gd name="connsiteX2" fmla="*/ 367 w 8876"/>
              <a:gd name="connsiteY2" fmla="*/ 7566 h 10000"/>
              <a:gd name="connsiteX3" fmla="*/ 1109 w 8876"/>
              <a:gd name="connsiteY3" fmla="*/ 7260 h 10000"/>
              <a:gd name="connsiteX4" fmla="*/ 2228 w 8876"/>
              <a:gd name="connsiteY4" fmla="*/ 7260 h 10000"/>
              <a:gd name="connsiteX5" fmla="*/ 3343 w 8876"/>
              <a:gd name="connsiteY5" fmla="*/ 6955 h 10000"/>
              <a:gd name="connsiteX6" fmla="*/ 4086 w 8876"/>
              <a:gd name="connsiteY6" fmla="*/ 6955 h 10000"/>
              <a:gd name="connsiteX7" fmla="*/ 4826 w 8876"/>
              <a:gd name="connsiteY7" fmla="*/ 6386 h 10000"/>
              <a:gd name="connsiteX8" fmla="*/ 5158 w 8876"/>
              <a:gd name="connsiteY8" fmla="*/ 6083 h 10000"/>
              <a:gd name="connsiteX9" fmla="*/ 5526 w 8876"/>
              <a:gd name="connsiteY9" fmla="*/ 5474 h 10000"/>
              <a:gd name="connsiteX10" fmla="*/ 5897 w 8876"/>
              <a:gd name="connsiteY10" fmla="*/ 4867 h 10000"/>
              <a:gd name="connsiteX11" fmla="*/ 6273 w 8876"/>
              <a:gd name="connsiteY11" fmla="*/ 3652 h 10000"/>
              <a:gd name="connsiteX12" fmla="*/ 6273 w 8876"/>
              <a:gd name="connsiteY12" fmla="*/ 2437 h 10000"/>
              <a:gd name="connsiteX13" fmla="*/ 6646 w 8876"/>
              <a:gd name="connsiteY13" fmla="*/ 1825 h 10000"/>
              <a:gd name="connsiteX14" fmla="*/ 6646 w 8876"/>
              <a:gd name="connsiteY14" fmla="*/ 1218 h 10000"/>
              <a:gd name="connsiteX15" fmla="*/ 6646 w 8876"/>
              <a:gd name="connsiteY15" fmla="*/ 912 h 10000"/>
              <a:gd name="connsiteX16" fmla="*/ 7018 w 8876"/>
              <a:gd name="connsiteY16" fmla="*/ 610 h 10000"/>
              <a:gd name="connsiteX17" fmla="*/ 7018 w 8876"/>
              <a:gd name="connsiteY17" fmla="*/ 307 h 10000"/>
              <a:gd name="connsiteX18" fmla="*/ 7018 w 8876"/>
              <a:gd name="connsiteY18" fmla="*/ 0 h 10000"/>
              <a:gd name="connsiteX19" fmla="*/ 7018 w 8876"/>
              <a:gd name="connsiteY19" fmla="*/ 0 h 10000"/>
              <a:gd name="connsiteX20" fmla="*/ 7389 w 8876"/>
              <a:gd name="connsiteY20" fmla="*/ 0 h 10000"/>
              <a:gd name="connsiteX21" fmla="*/ 7389 w 8876"/>
              <a:gd name="connsiteY21" fmla="*/ 0 h 10000"/>
              <a:gd name="connsiteX22" fmla="*/ 7389 w 8876"/>
              <a:gd name="connsiteY22" fmla="*/ 307 h 10000"/>
              <a:gd name="connsiteX23" fmla="*/ 7760 w 8876"/>
              <a:gd name="connsiteY23" fmla="*/ 610 h 10000"/>
              <a:gd name="connsiteX24" fmla="*/ 7760 w 8876"/>
              <a:gd name="connsiteY24" fmla="*/ 912 h 10000"/>
              <a:gd name="connsiteX25" fmla="*/ 7760 w 8876"/>
              <a:gd name="connsiteY25" fmla="*/ 1521 h 10000"/>
              <a:gd name="connsiteX26" fmla="*/ 7760 w 8876"/>
              <a:gd name="connsiteY26" fmla="*/ 2128 h 10000"/>
              <a:gd name="connsiteX27" fmla="*/ 7760 w 8876"/>
              <a:gd name="connsiteY27" fmla="*/ 2738 h 10000"/>
              <a:gd name="connsiteX28" fmla="*/ 8127 w 8876"/>
              <a:gd name="connsiteY28" fmla="*/ 3954 h 10000"/>
              <a:gd name="connsiteX29" fmla="*/ 8127 w 8876"/>
              <a:gd name="connsiteY29" fmla="*/ 4867 h 10000"/>
              <a:gd name="connsiteX30" fmla="*/ 8508 w 8876"/>
              <a:gd name="connsiteY30" fmla="*/ 5781 h 10000"/>
              <a:gd name="connsiteX31" fmla="*/ 8876 w 8876"/>
              <a:gd name="connsiteY31" fmla="*/ 6386 h 10000"/>
              <a:gd name="connsiteX32" fmla="*/ 8876 w 8876"/>
              <a:gd name="connsiteY32" fmla="*/ 6955 h 10000"/>
              <a:gd name="connsiteX33" fmla="*/ 8876 w 8876"/>
              <a:gd name="connsiteY33" fmla="*/ 7260 h 10000"/>
              <a:gd name="connsiteX34" fmla="*/ 8876 w 8876"/>
              <a:gd name="connsiteY34" fmla="*/ 7566 h 10000"/>
              <a:gd name="connsiteX35" fmla="*/ 8508 w 8876"/>
              <a:gd name="connsiteY35" fmla="*/ 7566 h 10000"/>
              <a:gd name="connsiteX36" fmla="*/ 8127 w 8876"/>
              <a:gd name="connsiteY36" fmla="*/ 7871 h 10000"/>
              <a:gd name="connsiteX37" fmla="*/ 7760 w 8876"/>
              <a:gd name="connsiteY37" fmla="*/ 8172 h 10000"/>
              <a:gd name="connsiteX38" fmla="*/ 7389 w 8876"/>
              <a:gd name="connsiteY38" fmla="*/ 8482 h 10000"/>
              <a:gd name="connsiteX39" fmla="*/ 6646 w 8876"/>
              <a:gd name="connsiteY39" fmla="*/ 8786 h 10000"/>
              <a:gd name="connsiteX40" fmla="*/ 5158 w 8876"/>
              <a:gd name="connsiteY40" fmla="*/ 9387 h 10000"/>
              <a:gd name="connsiteX41" fmla="*/ 3714 w 8876"/>
              <a:gd name="connsiteY41" fmla="*/ 9697 h 10000"/>
              <a:gd name="connsiteX42" fmla="*/ 2604 w 8876"/>
              <a:gd name="connsiteY42" fmla="*/ 9697 h 10000"/>
              <a:gd name="connsiteX43" fmla="*/ 1109 w 8876"/>
              <a:gd name="connsiteY43" fmla="*/ 10000 h 10000"/>
              <a:gd name="connsiteX44" fmla="*/ 1109 w 8876"/>
              <a:gd name="connsiteY44" fmla="*/ 10000 h 10000"/>
              <a:gd name="connsiteX0" fmla="*/ 836 w 9587"/>
              <a:gd name="connsiteY0" fmla="*/ 10000 h 10000"/>
              <a:gd name="connsiteX1" fmla="*/ 0 w 9587"/>
              <a:gd name="connsiteY1" fmla="*/ 7566 h 10000"/>
              <a:gd name="connsiteX2" fmla="*/ 836 w 9587"/>
              <a:gd name="connsiteY2" fmla="*/ 7260 h 10000"/>
              <a:gd name="connsiteX3" fmla="*/ 2097 w 9587"/>
              <a:gd name="connsiteY3" fmla="*/ 7260 h 10000"/>
              <a:gd name="connsiteX4" fmla="*/ 3353 w 9587"/>
              <a:gd name="connsiteY4" fmla="*/ 6955 h 10000"/>
              <a:gd name="connsiteX5" fmla="*/ 4190 w 9587"/>
              <a:gd name="connsiteY5" fmla="*/ 6955 h 10000"/>
              <a:gd name="connsiteX6" fmla="*/ 5024 w 9587"/>
              <a:gd name="connsiteY6" fmla="*/ 6386 h 10000"/>
              <a:gd name="connsiteX7" fmla="*/ 5398 w 9587"/>
              <a:gd name="connsiteY7" fmla="*/ 6083 h 10000"/>
              <a:gd name="connsiteX8" fmla="*/ 5813 w 9587"/>
              <a:gd name="connsiteY8" fmla="*/ 5474 h 10000"/>
              <a:gd name="connsiteX9" fmla="*/ 6231 w 9587"/>
              <a:gd name="connsiteY9" fmla="*/ 4867 h 10000"/>
              <a:gd name="connsiteX10" fmla="*/ 6654 w 9587"/>
              <a:gd name="connsiteY10" fmla="*/ 3652 h 10000"/>
              <a:gd name="connsiteX11" fmla="*/ 6654 w 9587"/>
              <a:gd name="connsiteY11" fmla="*/ 2437 h 10000"/>
              <a:gd name="connsiteX12" fmla="*/ 7075 w 9587"/>
              <a:gd name="connsiteY12" fmla="*/ 1825 h 10000"/>
              <a:gd name="connsiteX13" fmla="*/ 7075 w 9587"/>
              <a:gd name="connsiteY13" fmla="*/ 1218 h 10000"/>
              <a:gd name="connsiteX14" fmla="*/ 7075 w 9587"/>
              <a:gd name="connsiteY14" fmla="*/ 912 h 10000"/>
              <a:gd name="connsiteX15" fmla="*/ 7494 w 9587"/>
              <a:gd name="connsiteY15" fmla="*/ 610 h 10000"/>
              <a:gd name="connsiteX16" fmla="*/ 7494 w 9587"/>
              <a:gd name="connsiteY16" fmla="*/ 307 h 10000"/>
              <a:gd name="connsiteX17" fmla="*/ 7494 w 9587"/>
              <a:gd name="connsiteY17" fmla="*/ 0 h 10000"/>
              <a:gd name="connsiteX18" fmla="*/ 7494 w 9587"/>
              <a:gd name="connsiteY18" fmla="*/ 0 h 10000"/>
              <a:gd name="connsiteX19" fmla="*/ 7912 w 9587"/>
              <a:gd name="connsiteY19" fmla="*/ 0 h 10000"/>
              <a:gd name="connsiteX20" fmla="*/ 7912 w 9587"/>
              <a:gd name="connsiteY20" fmla="*/ 0 h 10000"/>
              <a:gd name="connsiteX21" fmla="*/ 7912 w 9587"/>
              <a:gd name="connsiteY21" fmla="*/ 307 h 10000"/>
              <a:gd name="connsiteX22" fmla="*/ 8330 w 9587"/>
              <a:gd name="connsiteY22" fmla="*/ 610 h 10000"/>
              <a:gd name="connsiteX23" fmla="*/ 8330 w 9587"/>
              <a:gd name="connsiteY23" fmla="*/ 912 h 10000"/>
              <a:gd name="connsiteX24" fmla="*/ 8330 w 9587"/>
              <a:gd name="connsiteY24" fmla="*/ 1521 h 10000"/>
              <a:gd name="connsiteX25" fmla="*/ 8330 w 9587"/>
              <a:gd name="connsiteY25" fmla="*/ 2128 h 10000"/>
              <a:gd name="connsiteX26" fmla="*/ 8330 w 9587"/>
              <a:gd name="connsiteY26" fmla="*/ 2738 h 10000"/>
              <a:gd name="connsiteX27" fmla="*/ 8743 w 9587"/>
              <a:gd name="connsiteY27" fmla="*/ 3954 h 10000"/>
              <a:gd name="connsiteX28" fmla="*/ 8743 w 9587"/>
              <a:gd name="connsiteY28" fmla="*/ 4867 h 10000"/>
              <a:gd name="connsiteX29" fmla="*/ 9172 w 9587"/>
              <a:gd name="connsiteY29" fmla="*/ 5781 h 10000"/>
              <a:gd name="connsiteX30" fmla="*/ 9587 w 9587"/>
              <a:gd name="connsiteY30" fmla="*/ 6386 h 10000"/>
              <a:gd name="connsiteX31" fmla="*/ 9587 w 9587"/>
              <a:gd name="connsiteY31" fmla="*/ 6955 h 10000"/>
              <a:gd name="connsiteX32" fmla="*/ 9587 w 9587"/>
              <a:gd name="connsiteY32" fmla="*/ 7260 h 10000"/>
              <a:gd name="connsiteX33" fmla="*/ 9587 w 9587"/>
              <a:gd name="connsiteY33" fmla="*/ 7566 h 10000"/>
              <a:gd name="connsiteX34" fmla="*/ 9172 w 9587"/>
              <a:gd name="connsiteY34" fmla="*/ 7566 h 10000"/>
              <a:gd name="connsiteX35" fmla="*/ 8743 w 9587"/>
              <a:gd name="connsiteY35" fmla="*/ 7871 h 10000"/>
              <a:gd name="connsiteX36" fmla="*/ 8330 w 9587"/>
              <a:gd name="connsiteY36" fmla="*/ 8172 h 10000"/>
              <a:gd name="connsiteX37" fmla="*/ 7912 w 9587"/>
              <a:gd name="connsiteY37" fmla="*/ 8482 h 10000"/>
              <a:gd name="connsiteX38" fmla="*/ 7075 w 9587"/>
              <a:gd name="connsiteY38" fmla="*/ 8786 h 10000"/>
              <a:gd name="connsiteX39" fmla="*/ 5398 w 9587"/>
              <a:gd name="connsiteY39" fmla="*/ 9387 h 10000"/>
              <a:gd name="connsiteX40" fmla="*/ 3771 w 9587"/>
              <a:gd name="connsiteY40" fmla="*/ 9697 h 10000"/>
              <a:gd name="connsiteX41" fmla="*/ 2521 w 9587"/>
              <a:gd name="connsiteY41" fmla="*/ 9697 h 10000"/>
              <a:gd name="connsiteX42" fmla="*/ 836 w 9587"/>
              <a:gd name="connsiteY42" fmla="*/ 10000 h 10000"/>
              <a:gd name="connsiteX43" fmla="*/ 836 w 9587"/>
              <a:gd name="connsiteY43" fmla="*/ 10000 h 10000"/>
              <a:gd name="connsiteX0" fmla="*/ 872 w 10000"/>
              <a:gd name="connsiteY0" fmla="*/ 10000 h 10000"/>
              <a:gd name="connsiteX1" fmla="*/ 0 w 10000"/>
              <a:gd name="connsiteY1" fmla="*/ 7566 h 10000"/>
              <a:gd name="connsiteX2" fmla="*/ 872 w 10000"/>
              <a:gd name="connsiteY2" fmla="*/ 7260 h 10000"/>
              <a:gd name="connsiteX3" fmla="*/ 2187 w 10000"/>
              <a:gd name="connsiteY3" fmla="*/ 7260 h 10000"/>
              <a:gd name="connsiteX4" fmla="*/ 3497 w 10000"/>
              <a:gd name="connsiteY4" fmla="*/ 6955 h 10000"/>
              <a:gd name="connsiteX5" fmla="*/ 4371 w 10000"/>
              <a:gd name="connsiteY5" fmla="*/ 6955 h 10000"/>
              <a:gd name="connsiteX6" fmla="*/ 5240 w 10000"/>
              <a:gd name="connsiteY6" fmla="*/ 6386 h 10000"/>
              <a:gd name="connsiteX7" fmla="*/ 5631 w 10000"/>
              <a:gd name="connsiteY7" fmla="*/ 6083 h 10000"/>
              <a:gd name="connsiteX8" fmla="*/ 6063 w 10000"/>
              <a:gd name="connsiteY8" fmla="*/ 5474 h 10000"/>
              <a:gd name="connsiteX9" fmla="*/ 6499 w 10000"/>
              <a:gd name="connsiteY9" fmla="*/ 4867 h 10000"/>
              <a:gd name="connsiteX10" fmla="*/ 6941 w 10000"/>
              <a:gd name="connsiteY10" fmla="*/ 3652 h 10000"/>
              <a:gd name="connsiteX11" fmla="*/ 6941 w 10000"/>
              <a:gd name="connsiteY11" fmla="*/ 2437 h 10000"/>
              <a:gd name="connsiteX12" fmla="*/ 7380 w 10000"/>
              <a:gd name="connsiteY12" fmla="*/ 1825 h 10000"/>
              <a:gd name="connsiteX13" fmla="*/ 7380 w 10000"/>
              <a:gd name="connsiteY13" fmla="*/ 1218 h 10000"/>
              <a:gd name="connsiteX14" fmla="*/ 7380 w 10000"/>
              <a:gd name="connsiteY14" fmla="*/ 912 h 10000"/>
              <a:gd name="connsiteX15" fmla="*/ 7817 w 10000"/>
              <a:gd name="connsiteY15" fmla="*/ 610 h 10000"/>
              <a:gd name="connsiteX16" fmla="*/ 7817 w 10000"/>
              <a:gd name="connsiteY16" fmla="*/ 307 h 10000"/>
              <a:gd name="connsiteX17" fmla="*/ 7817 w 10000"/>
              <a:gd name="connsiteY17" fmla="*/ 0 h 10000"/>
              <a:gd name="connsiteX18" fmla="*/ 7817 w 10000"/>
              <a:gd name="connsiteY18" fmla="*/ 0 h 10000"/>
              <a:gd name="connsiteX19" fmla="*/ 8253 w 10000"/>
              <a:gd name="connsiteY19" fmla="*/ 0 h 10000"/>
              <a:gd name="connsiteX20" fmla="*/ 8253 w 10000"/>
              <a:gd name="connsiteY20" fmla="*/ 0 h 10000"/>
              <a:gd name="connsiteX21" fmla="*/ 8253 w 10000"/>
              <a:gd name="connsiteY21" fmla="*/ 307 h 10000"/>
              <a:gd name="connsiteX22" fmla="*/ 8689 w 10000"/>
              <a:gd name="connsiteY22" fmla="*/ 610 h 10000"/>
              <a:gd name="connsiteX23" fmla="*/ 8689 w 10000"/>
              <a:gd name="connsiteY23" fmla="*/ 912 h 10000"/>
              <a:gd name="connsiteX24" fmla="*/ 8689 w 10000"/>
              <a:gd name="connsiteY24" fmla="*/ 1521 h 10000"/>
              <a:gd name="connsiteX25" fmla="*/ 8689 w 10000"/>
              <a:gd name="connsiteY25" fmla="*/ 2128 h 10000"/>
              <a:gd name="connsiteX26" fmla="*/ 8689 w 10000"/>
              <a:gd name="connsiteY26" fmla="*/ 2738 h 10000"/>
              <a:gd name="connsiteX27" fmla="*/ 9120 w 10000"/>
              <a:gd name="connsiteY27" fmla="*/ 3954 h 10000"/>
              <a:gd name="connsiteX28" fmla="*/ 9120 w 10000"/>
              <a:gd name="connsiteY28" fmla="*/ 4867 h 10000"/>
              <a:gd name="connsiteX29" fmla="*/ 9567 w 10000"/>
              <a:gd name="connsiteY29" fmla="*/ 5781 h 10000"/>
              <a:gd name="connsiteX30" fmla="*/ 10000 w 10000"/>
              <a:gd name="connsiteY30" fmla="*/ 6386 h 10000"/>
              <a:gd name="connsiteX31" fmla="*/ 10000 w 10000"/>
              <a:gd name="connsiteY31" fmla="*/ 6955 h 10000"/>
              <a:gd name="connsiteX32" fmla="*/ 10000 w 10000"/>
              <a:gd name="connsiteY32" fmla="*/ 7260 h 10000"/>
              <a:gd name="connsiteX33" fmla="*/ 10000 w 10000"/>
              <a:gd name="connsiteY33" fmla="*/ 7566 h 10000"/>
              <a:gd name="connsiteX34" fmla="*/ 9567 w 10000"/>
              <a:gd name="connsiteY34" fmla="*/ 7566 h 10000"/>
              <a:gd name="connsiteX35" fmla="*/ 9120 w 10000"/>
              <a:gd name="connsiteY35" fmla="*/ 7871 h 10000"/>
              <a:gd name="connsiteX36" fmla="*/ 8689 w 10000"/>
              <a:gd name="connsiteY36" fmla="*/ 8172 h 10000"/>
              <a:gd name="connsiteX37" fmla="*/ 8253 w 10000"/>
              <a:gd name="connsiteY37" fmla="*/ 8482 h 10000"/>
              <a:gd name="connsiteX38" fmla="*/ 7380 w 10000"/>
              <a:gd name="connsiteY38" fmla="*/ 8786 h 10000"/>
              <a:gd name="connsiteX39" fmla="*/ 5631 w 10000"/>
              <a:gd name="connsiteY39" fmla="*/ 9387 h 10000"/>
              <a:gd name="connsiteX40" fmla="*/ 3933 w 10000"/>
              <a:gd name="connsiteY40" fmla="*/ 9697 h 10000"/>
              <a:gd name="connsiteX41" fmla="*/ 2630 w 10000"/>
              <a:gd name="connsiteY41" fmla="*/ 9697 h 10000"/>
              <a:gd name="connsiteX42" fmla="*/ 872 w 10000"/>
              <a:gd name="connsiteY42" fmla="*/ 10000 h 10000"/>
              <a:gd name="connsiteX0" fmla="*/ 0 w 9128"/>
              <a:gd name="connsiteY0" fmla="*/ 10000 h 10000"/>
              <a:gd name="connsiteX1" fmla="*/ 0 w 9128"/>
              <a:gd name="connsiteY1" fmla="*/ 7260 h 10000"/>
              <a:gd name="connsiteX2" fmla="*/ 1315 w 9128"/>
              <a:gd name="connsiteY2" fmla="*/ 7260 h 10000"/>
              <a:gd name="connsiteX3" fmla="*/ 2625 w 9128"/>
              <a:gd name="connsiteY3" fmla="*/ 6955 h 10000"/>
              <a:gd name="connsiteX4" fmla="*/ 3499 w 9128"/>
              <a:gd name="connsiteY4" fmla="*/ 6955 h 10000"/>
              <a:gd name="connsiteX5" fmla="*/ 4368 w 9128"/>
              <a:gd name="connsiteY5" fmla="*/ 6386 h 10000"/>
              <a:gd name="connsiteX6" fmla="*/ 4759 w 9128"/>
              <a:gd name="connsiteY6" fmla="*/ 6083 h 10000"/>
              <a:gd name="connsiteX7" fmla="*/ 5191 w 9128"/>
              <a:gd name="connsiteY7" fmla="*/ 5474 h 10000"/>
              <a:gd name="connsiteX8" fmla="*/ 5627 w 9128"/>
              <a:gd name="connsiteY8" fmla="*/ 4867 h 10000"/>
              <a:gd name="connsiteX9" fmla="*/ 6069 w 9128"/>
              <a:gd name="connsiteY9" fmla="*/ 3652 h 10000"/>
              <a:gd name="connsiteX10" fmla="*/ 6069 w 9128"/>
              <a:gd name="connsiteY10" fmla="*/ 2437 h 10000"/>
              <a:gd name="connsiteX11" fmla="*/ 6508 w 9128"/>
              <a:gd name="connsiteY11" fmla="*/ 1825 h 10000"/>
              <a:gd name="connsiteX12" fmla="*/ 6508 w 9128"/>
              <a:gd name="connsiteY12" fmla="*/ 1218 h 10000"/>
              <a:gd name="connsiteX13" fmla="*/ 6508 w 9128"/>
              <a:gd name="connsiteY13" fmla="*/ 912 h 10000"/>
              <a:gd name="connsiteX14" fmla="*/ 6945 w 9128"/>
              <a:gd name="connsiteY14" fmla="*/ 610 h 10000"/>
              <a:gd name="connsiteX15" fmla="*/ 6945 w 9128"/>
              <a:gd name="connsiteY15" fmla="*/ 307 h 10000"/>
              <a:gd name="connsiteX16" fmla="*/ 6945 w 9128"/>
              <a:gd name="connsiteY16" fmla="*/ 0 h 10000"/>
              <a:gd name="connsiteX17" fmla="*/ 6945 w 9128"/>
              <a:gd name="connsiteY17" fmla="*/ 0 h 10000"/>
              <a:gd name="connsiteX18" fmla="*/ 7381 w 9128"/>
              <a:gd name="connsiteY18" fmla="*/ 0 h 10000"/>
              <a:gd name="connsiteX19" fmla="*/ 7381 w 9128"/>
              <a:gd name="connsiteY19" fmla="*/ 0 h 10000"/>
              <a:gd name="connsiteX20" fmla="*/ 7381 w 9128"/>
              <a:gd name="connsiteY20" fmla="*/ 307 h 10000"/>
              <a:gd name="connsiteX21" fmla="*/ 7817 w 9128"/>
              <a:gd name="connsiteY21" fmla="*/ 610 h 10000"/>
              <a:gd name="connsiteX22" fmla="*/ 7817 w 9128"/>
              <a:gd name="connsiteY22" fmla="*/ 912 h 10000"/>
              <a:gd name="connsiteX23" fmla="*/ 7817 w 9128"/>
              <a:gd name="connsiteY23" fmla="*/ 1521 h 10000"/>
              <a:gd name="connsiteX24" fmla="*/ 7817 w 9128"/>
              <a:gd name="connsiteY24" fmla="*/ 2128 h 10000"/>
              <a:gd name="connsiteX25" fmla="*/ 7817 w 9128"/>
              <a:gd name="connsiteY25" fmla="*/ 2738 h 10000"/>
              <a:gd name="connsiteX26" fmla="*/ 8248 w 9128"/>
              <a:gd name="connsiteY26" fmla="*/ 3954 h 10000"/>
              <a:gd name="connsiteX27" fmla="*/ 8248 w 9128"/>
              <a:gd name="connsiteY27" fmla="*/ 4867 h 10000"/>
              <a:gd name="connsiteX28" fmla="*/ 8695 w 9128"/>
              <a:gd name="connsiteY28" fmla="*/ 5781 h 10000"/>
              <a:gd name="connsiteX29" fmla="*/ 9128 w 9128"/>
              <a:gd name="connsiteY29" fmla="*/ 6386 h 10000"/>
              <a:gd name="connsiteX30" fmla="*/ 9128 w 9128"/>
              <a:gd name="connsiteY30" fmla="*/ 6955 h 10000"/>
              <a:gd name="connsiteX31" fmla="*/ 9128 w 9128"/>
              <a:gd name="connsiteY31" fmla="*/ 7260 h 10000"/>
              <a:gd name="connsiteX32" fmla="*/ 9128 w 9128"/>
              <a:gd name="connsiteY32" fmla="*/ 7566 h 10000"/>
              <a:gd name="connsiteX33" fmla="*/ 8695 w 9128"/>
              <a:gd name="connsiteY33" fmla="*/ 7566 h 10000"/>
              <a:gd name="connsiteX34" fmla="*/ 8248 w 9128"/>
              <a:gd name="connsiteY34" fmla="*/ 7871 h 10000"/>
              <a:gd name="connsiteX35" fmla="*/ 7817 w 9128"/>
              <a:gd name="connsiteY35" fmla="*/ 8172 h 10000"/>
              <a:gd name="connsiteX36" fmla="*/ 7381 w 9128"/>
              <a:gd name="connsiteY36" fmla="*/ 8482 h 10000"/>
              <a:gd name="connsiteX37" fmla="*/ 6508 w 9128"/>
              <a:gd name="connsiteY37" fmla="*/ 8786 h 10000"/>
              <a:gd name="connsiteX38" fmla="*/ 4759 w 9128"/>
              <a:gd name="connsiteY38" fmla="*/ 9387 h 10000"/>
              <a:gd name="connsiteX39" fmla="*/ 3061 w 9128"/>
              <a:gd name="connsiteY39" fmla="*/ 9697 h 10000"/>
              <a:gd name="connsiteX40" fmla="*/ 1758 w 9128"/>
              <a:gd name="connsiteY40" fmla="*/ 9697 h 10000"/>
              <a:gd name="connsiteX41" fmla="*/ 0 w 9128"/>
              <a:gd name="connsiteY41" fmla="*/ 10000 h 10000"/>
              <a:gd name="connsiteX0" fmla="*/ 0 w 10000"/>
              <a:gd name="connsiteY0" fmla="*/ 10000 h 10000"/>
              <a:gd name="connsiteX1" fmla="*/ 1441 w 10000"/>
              <a:gd name="connsiteY1" fmla="*/ 7260 h 10000"/>
              <a:gd name="connsiteX2" fmla="*/ 2876 w 10000"/>
              <a:gd name="connsiteY2" fmla="*/ 6955 h 10000"/>
              <a:gd name="connsiteX3" fmla="*/ 3833 w 10000"/>
              <a:gd name="connsiteY3" fmla="*/ 6955 h 10000"/>
              <a:gd name="connsiteX4" fmla="*/ 4785 w 10000"/>
              <a:gd name="connsiteY4" fmla="*/ 6386 h 10000"/>
              <a:gd name="connsiteX5" fmla="*/ 5214 w 10000"/>
              <a:gd name="connsiteY5" fmla="*/ 6083 h 10000"/>
              <a:gd name="connsiteX6" fmla="*/ 5687 w 10000"/>
              <a:gd name="connsiteY6" fmla="*/ 5474 h 10000"/>
              <a:gd name="connsiteX7" fmla="*/ 6165 w 10000"/>
              <a:gd name="connsiteY7" fmla="*/ 4867 h 10000"/>
              <a:gd name="connsiteX8" fmla="*/ 6649 w 10000"/>
              <a:gd name="connsiteY8" fmla="*/ 3652 h 10000"/>
              <a:gd name="connsiteX9" fmla="*/ 6649 w 10000"/>
              <a:gd name="connsiteY9" fmla="*/ 2437 h 10000"/>
              <a:gd name="connsiteX10" fmla="*/ 7130 w 10000"/>
              <a:gd name="connsiteY10" fmla="*/ 1825 h 10000"/>
              <a:gd name="connsiteX11" fmla="*/ 7130 w 10000"/>
              <a:gd name="connsiteY11" fmla="*/ 1218 h 10000"/>
              <a:gd name="connsiteX12" fmla="*/ 7130 w 10000"/>
              <a:gd name="connsiteY12" fmla="*/ 912 h 10000"/>
              <a:gd name="connsiteX13" fmla="*/ 7608 w 10000"/>
              <a:gd name="connsiteY13" fmla="*/ 610 h 10000"/>
              <a:gd name="connsiteX14" fmla="*/ 7608 w 10000"/>
              <a:gd name="connsiteY14" fmla="*/ 307 h 10000"/>
              <a:gd name="connsiteX15" fmla="*/ 7608 w 10000"/>
              <a:gd name="connsiteY15" fmla="*/ 0 h 10000"/>
              <a:gd name="connsiteX16" fmla="*/ 7608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0 h 10000"/>
              <a:gd name="connsiteX19" fmla="*/ 8086 w 10000"/>
              <a:gd name="connsiteY19" fmla="*/ 307 h 10000"/>
              <a:gd name="connsiteX20" fmla="*/ 8564 w 10000"/>
              <a:gd name="connsiteY20" fmla="*/ 610 h 10000"/>
              <a:gd name="connsiteX21" fmla="*/ 8564 w 10000"/>
              <a:gd name="connsiteY21" fmla="*/ 912 h 10000"/>
              <a:gd name="connsiteX22" fmla="*/ 8564 w 10000"/>
              <a:gd name="connsiteY22" fmla="*/ 1521 h 10000"/>
              <a:gd name="connsiteX23" fmla="*/ 8564 w 10000"/>
              <a:gd name="connsiteY23" fmla="*/ 2128 h 10000"/>
              <a:gd name="connsiteX24" fmla="*/ 8564 w 10000"/>
              <a:gd name="connsiteY24" fmla="*/ 2738 h 10000"/>
              <a:gd name="connsiteX25" fmla="*/ 9036 w 10000"/>
              <a:gd name="connsiteY25" fmla="*/ 3954 h 10000"/>
              <a:gd name="connsiteX26" fmla="*/ 9036 w 10000"/>
              <a:gd name="connsiteY26" fmla="*/ 4867 h 10000"/>
              <a:gd name="connsiteX27" fmla="*/ 9526 w 10000"/>
              <a:gd name="connsiteY27" fmla="*/ 5781 h 10000"/>
              <a:gd name="connsiteX28" fmla="*/ 10000 w 10000"/>
              <a:gd name="connsiteY28" fmla="*/ 6386 h 10000"/>
              <a:gd name="connsiteX29" fmla="*/ 10000 w 10000"/>
              <a:gd name="connsiteY29" fmla="*/ 6955 h 10000"/>
              <a:gd name="connsiteX30" fmla="*/ 10000 w 10000"/>
              <a:gd name="connsiteY30" fmla="*/ 7260 h 10000"/>
              <a:gd name="connsiteX31" fmla="*/ 10000 w 10000"/>
              <a:gd name="connsiteY31" fmla="*/ 7566 h 10000"/>
              <a:gd name="connsiteX32" fmla="*/ 9526 w 10000"/>
              <a:gd name="connsiteY32" fmla="*/ 7566 h 10000"/>
              <a:gd name="connsiteX33" fmla="*/ 9036 w 10000"/>
              <a:gd name="connsiteY33" fmla="*/ 7871 h 10000"/>
              <a:gd name="connsiteX34" fmla="*/ 8564 w 10000"/>
              <a:gd name="connsiteY34" fmla="*/ 8172 h 10000"/>
              <a:gd name="connsiteX35" fmla="*/ 8086 w 10000"/>
              <a:gd name="connsiteY35" fmla="*/ 8482 h 10000"/>
              <a:gd name="connsiteX36" fmla="*/ 7130 w 10000"/>
              <a:gd name="connsiteY36" fmla="*/ 8786 h 10000"/>
              <a:gd name="connsiteX37" fmla="*/ 5214 w 10000"/>
              <a:gd name="connsiteY37" fmla="*/ 9387 h 10000"/>
              <a:gd name="connsiteX38" fmla="*/ 3353 w 10000"/>
              <a:gd name="connsiteY38" fmla="*/ 9697 h 10000"/>
              <a:gd name="connsiteX39" fmla="*/ 1926 w 10000"/>
              <a:gd name="connsiteY39" fmla="*/ 9697 h 10000"/>
              <a:gd name="connsiteX40" fmla="*/ 0 w 10000"/>
              <a:gd name="connsiteY40" fmla="*/ 10000 h 10000"/>
              <a:gd name="connsiteX0" fmla="*/ 0 w 10000"/>
              <a:gd name="connsiteY0" fmla="*/ 10000 h 10000"/>
              <a:gd name="connsiteX1" fmla="*/ 2876 w 10000"/>
              <a:gd name="connsiteY1" fmla="*/ 6955 h 10000"/>
              <a:gd name="connsiteX2" fmla="*/ 3833 w 10000"/>
              <a:gd name="connsiteY2" fmla="*/ 6955 h 10000"/>
              <a:gd name="connsiteX3" fmla="*/ 4785 w 10000"/>
              <a:gd name="connsiteY3" fmla="*/ 6386 h 10000"/>
              <a:gd name="connsiteX4" fmla="*/ 5214 w 10000"/>
              <a:gd name="connsiteY4" fmla="*/ 6083 h 10000"/>
              <a:gd name="connsiteX5" fmla="*/ 5687 w 10000"/>
              <a:gd name="connsiteY5" fmla="*/ 5474 h 10000"/>
              <a:gd name="connsiteX6" fmla="*/ 6165 w 10000"/>
              <a:gd name="connsiteY6" fmla="*/ 4867 h 10000"/>
              <a:gd name="connsiteX7" fmla="*/ 6649 w 10000"/>
              <a:gd name="connsiteY7" fmla="*/ 3652 h 10000"/>
              <a:gd name="connsiteX8" fmla="*/ 6649 w 10000"/>
              <a:gd name="connsiteY8" fmla="*/ 2437 h 10000"/>
              <a:gd name="connsiteX9" fmla="*/ 7130 w 10000"/>
              <a:gd name="connsiteY9" fmla="*/ 1825 h 10000"/>
              <a:gd name="connsiteX10" fmla="*/ 7130 w 10000"/>
              <a:gd name="connsiteY10" fmla="*/ 1218 h 10000"/>
              <a:gd name="connsiteX11" fmla="*/ 7130 w 10000"/>
              <a:gd name="connsiteY11" fmla="*/ 912 h 10000"/>
              <a:gd name="connsiteX12" fmla="*/ 7608 w 10000"/>
              <a:gd name="connsiteY12" fmla="*/ 610 h 10000"/>
              <a:gd name="connsiteX13" fmla="*/ 7608 w 10000"/>
              <a:gd name="connsiteY13" fmla="*/ 307 h 10000"/>
              <a:gd name="connsiteX14" fmla="*/ 7608 w 10000"/>
              <a:gd name="connsiteY14" fmla="*/ 0 h 10000"/>
              <a:gd name="connsiteX15" fmla="*/ 7608 w 10000"/>
              <a:gd name="connsiteY15" fmla="*/ 0 h 10000"/>
              <a:gd name="connsiteX16" fmla="*/ 8086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307 h 10000"/>
              <a:gd name="connsiteX19" fmla="*/ 8564 w 10000"/>
              <a:gd name="connsiteY19" fmla="*/ 610 h 10000"/>
              <a:gd name="connsiteX20" fmla="*/ 8564 w 10000"/>
              <a:gd name="connsiteY20" fmla="*/ 912 h 10000"/>
              <a:gd name="connsiteX21" fmla="*/ 8564 w 10000"/>
              <a:gd name="connsiteY21" fmla="*/ 1521 h 10000"/>
              <a:gd name="connsiteX22" fmla="*/ 8564 w 10000"/>
              <a:gd name="connsiteY22" fmla="*/ 2128 h 10000"/>
              <a:gd name="connsiteX23" fmla="*/ 8564 w 10000"/>
              <a:gd name="connsiteY23" fmla="*/ 2738 h 10000"/>
              <a:gd name="connsiteX24" fmla="*/ 9036 w 10000"/>
              <a:gd name="connsiteY24" fmla="*/ 3954 h 10000"/>
              <a:gd name="connsiteX25" fmla="*/ 9036 w 10000"/>
              <a:gd name="connsiteY25" fmla="*/ 4867 h 10000"/>
              <a:gd name="connsiteX26" fmla="*/ 9526 w 10000"/>
              <a:gd name="connsiteY26" fmla="*/ 5781 h 10000"/>
              <a:gd name="connsiteX27" fmla="*/ 10000 w 10000"/>
              <a:gd name="connsiteY27" fmla="*/ 6386 h 10000"/>
              <a:gd name="connsiteX28" fmla="*/ 10000 w 10000"/>
              <a:gd name="connsiteY28" fmla="*/ 6955 h 10000"/>
              <a:gd name="connsiteX29" fmla="*/ 10000 w 10000"/>
              <a:gd name="connsiteY29" fmla="*/ 7260 h 10000"/>
              <a:gd name="connsiteX30" fmla="*/ 10000 w 10000"/>
              <a:gd name="connsiteY30" fmla="*/ 7566 h 10000"/>
              <a:gd name="connsiteX31" fmla="*/ 9526 w 10000"/>
              <a:gd name="connsiteY31" fmla="*/ 7566 h 10000"/>
              <a:gd name="connsiteX32" fmla="*/ 9036 w 10000"/>
              <a:gd name="connsiteY32" fmla="*/ 7871 h 10000"/>
              <a:gd name="connsiteX33" fmla="*/ 8564 w 10000"/>
              <a:gd name="connsiteY33" fmla="*/ 8172 h 10000"/>
              <a:gd name="connsiteX34" fmla="*/ 8086 w 10000"/>
              <a:gd name="connsiteY34" fmla="*/ 8482 h 10000"/>
              <a:gd name="connsiteX35" fmla="*/ 7130 w 10000"/>
              <a:gd name="connsiteY35" fmla="*/ 8786 h 10000"/>
              <a:gd name="connsiteX36" fmla="*/ 5214 w 10000"/>
              <a:gd name="connsiteY36" fmla="*/ 9387 h 10000"/>
              <a:gd name="connsiteX37" fmla="*/ 3353 w 10000"/>
              <a:gd name="connsiteY37" fmla="*/ 9697 h 10000"/>
              <a:gd name="connsiteX38" fmla="*/ 1926 w 10000"/>
              <a:gd name="connsiteY38" fmla="*/ 9697 h 10000"/>
              <a:gd name="connsiteX39" fmla="*/ 0 w 10000"/>
              <a:gd name="connsiteY39" fmla="*/ 10000 h 10000"/>
              <a:gd name="connsiteX0" fmla="*/ 0 w 10000"/>
              <a:gd name="connsiteY0" fmla="*/ 10000 h 10000"/>
              <a:gd name="connsiteX1" fmla="*/ 2876 w 10000"/>
              <a:gd name="connsiteY1" fmla="*/ 6955 h 10000"/>
              <a:gd name="connsiteX2" fmla="*/ 3833 w 10000"/>
              <a:gd name="connsiteY2" fmla="*/ 6955 h 10000"/>
              <a:gd name="connsiteX3" fmla="*/ 4785 w 10000"/>
              <a:gd name="connsiteY3" fmla="*/ 6386 h 10000"/>
              <a:gd name="connsiteX4" fmla="*/ 5214 w 10000"/>
              <a:gd name="connsiteY4" fmla="*/ 6083 h 10000"/>
              <a:gd name="connsiteX5" fmla="*/ 5687 w 10000"/>
              <a:gd name="connsiteY5" fmla="*/ 5474 h 10000"/>
              <a:gd name="connsiteX6" fmla="*/ 6165 w 10000"/>
              <a:gd name="connsiteY6" fmla="*/ 4867 h 10000"/>
              <a:gd name="connsiteX7" fmla="*/ 6649 w 10000"/>
              <a:gd name="connsiteY7" fmla="*/ 3652 h 10000"/>
              <a:gd name="connsiteX8" fmla="*/ 6649 w 10000"/>
              <a:gd name="connsiteY8" fmla="*/ 2437 h 10000"/>
              <a:gd name="connsiteX9" fmla="*/ 7130 w 10000"/>
              <a:gd name="connsiteY9" fmla="*/ 1825 h 10000"/>
              <a:gd name="connsiteX10" fmla="*/ 7130 w 10000"/>
              <a:gd name="connsiteY10" fmla="*/ 1218 h 10000"/>
              <a:gd name="connsiteX11" fmla="*/ 7130 w 10000"/>
              <a:gd name="connsiteY11" fmla="*/ 912 h 10000"/>
              <a:gd name="connsiteX12" fmla="*/ 7608 w 10000"/>
              <a:gd name="connsiteY12" fmla="*/ 610 h 10000"/>
              <a:gd name="connsiteX13" fmla="*/ 7608 w 10000"/>
              <a:gd name="connsiteY13" fmla="*/ 307 h 10000"/>
              <a:gd name="connsiteX14" fmla="*/ 7608 w 10000"/>
              <a:gd name="connsiteY14" fmla="*/ 0 h 10000"/>
              <a:gd name="connsiteX15" fmla="*/ 7608 w 10000"/>
              <a:gd name="connsiteY15" fmla="*/ 0 h 10000"/>
              <a:gd name="connsiteX16" fmla="*/ 8086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307 h 10000"/>
              <a:gd name="connsiteX19" fmla="*/ 8564 w 10000"/>
              <a:gd name="connsiteY19" fmla="*/ 610 h 10000"/>
              <a:gd name="connsiteX20" fmla="*/ 8564 w 10000"/>
              <a:gd name="connsiteY20" fmla="*/ 912 h 10000"/>
              <a:gd name="connsiteX21" fmla="*/ 8564 w 10000"/>
              <a:gd name="connsiteY21" fmla="*/ 1521 h 10000"/>
              <a:gd name="connsiteX22" fmla="*/ 8564 w 10000"/>
              <a:gd name="connsiteY22" fmla="*/ 2128 h 10000"/>
              <a:gd name="connsiteX23" fmla="*/ 8564 w 10000"/>
              <a:gd name="connsiteY23" fmla="*/ 2738 h 10000"/>
              <a:gd name="connsiteX24" fmla="*/ 9036 w 10000"/>
              <a:gd name="connsiteY24" fmla="*/ 3954 h 10000"/>
              <a:gd name="connsiteX25" fmla="*/ 9036 w 10000"/>
              <a:gd name="connsiteY25" fmla="*/ 4867 h 10000"/>
              <a:gd name="connsiteX26" fmla="*/ 9526 w 10000"/>
              <a:gd name="connsiteY26" fmla="*/ 5781 h 10000"/>
              <a:gd name="connsiteX27" fmla="*/ 10000 w 10000"/>
              <a:gd name="connsiteY27" fmla="*/ 6386 h 10000"/>
              <a:gd name="connsiteX28" fmla="*/ 10000 w 10000"/>
              <a:gd name="connsiteY28" fmla="*/ 6955 h 10000"/>
              <a:gd name="connsiteX29" fmla="*/ 10000 w 10000"/>
              <a:gd name="connsiteY29" fmla="*/ 7260 h 10000"/>
              <a:gd name="connsiteX30" fmla="*/ 10000 w 10000"/>
              <a:gd name="connsiteY30" fmla="*/ 7566 h 10000"/>
              <a:gd name="connsiteX31" fmla="*/ 9526 w 10000"/>
              <a:gd name="connsiteY31" fmla="*/ 7566 h 10000"/>
              <a:gd name="connsiteX32" fmla="*/ 9036 w 10000"/>
              <a:gd name="connsiteY32" fmla="*/ 7871 h 10000"/>
              <a:gd name="connsiteX33" fmla="*/ 8564 w 10000"/>
              <a:gd name="connsiteY33" fmla="*/ 8172 h 10000"/>
              <a:gd name="connsiteX34" fmla="*/ 8086 w 10000"/>
              <a:gd name="connsiteY34" fmla="*/ 8482 h 10000"/>
              <a:gd name="connsiteX35" fmla="*/ 7130 w 10000"/>
              <a:gd name="connsiteY35" fmla="*/ 8786 h 10000"/>
              <a:gd name="connsiteX36" fmla="*/ 5214 w 10000"/>
              <a:gd name="connsiteY36" fmla="*/ 9387 h 10000"/>
              <a:gd name="connsiteX37" fmla="*/ 3353 w 10000"/>
              <a:gd name="connsiteY37" fmla="*/ 9697 h 10000"/>
              <a:gd name="connsiteX38" fmla="*/ 1926 w 10000"/>
              <a:gd name="connsiteY38" fmla="*/ 9697 h 10000"/>
              <a:gd name="connsiteX0" fmla="*/ 0 w 10000"/>
              <a:gd name="connsiteY0" fmla="*/ 10000 h 10000"/>
              <a:gd name="connsiteX1" fmla="*/ 2876 w 10000"/>
              <a:gd name="connsiteY1" fmla="*/ 6955 h 10000"/>
              <a:gd name="connsiteX2" fmla="*/ 3833 w 10000"/>
              <a:gd name="connsiteY2" fmla="*/ 6955 h 10000"/>
              <a:gd name="connsiteX3" fmla="*/ 4785 w 10000"/>
              <a:gd name="connsiteY3" fmla="*/ 6386 h 10000"/>
              <a:gd name="connsiteX4" fmla="*/ 5214 w 10000"/>
              <a:gd name="connsiteY4" fmla="*/ 6083 h 10000"/>
              <a:gd name="connsiteX5" fmla="*/ 5687 w 10000"/>
              <a:gd name="connsiteY5" fmla="*/ 5474 h 10000"/>
              <a:gd name="connsiteX6" fmla="*/ 6165 w 10000"/>
              <a:gd name="connsiteY6" fmla="*/ 4867 h 10000"/>
              <a:gd name="connsiteX7" fmla="*/ 6649 w 10000"/>
              <a:gd name="connsiteY7" fmla="*/ 3652 h 10000"/>
              <a:gd name="connsiteX8" fmla="*/ 6649 w 10000"/>
              <a:gd name="connsiteY8" fmla="*/ 2437 h 10000"/>
              <a:gd name="connsiteX9" fmla="*/ 7130 w 10000"/>
              <a:gd name="connsiteY9" fmla="*/ 1825 h 10000"/>
              <a:gd name="connsiteX10" fmla="*/ 7130 w 10000"/>
              <a:gd name="connsiteY10" fmla="*/ 1218 h 10000"/>
              <a:gd name="connsiteX11" fmla="*/ 7130 w 10000"/>
              <a:gd name="connsiteY11" fmla="*/ 912 h 10000"/>
              <a:gd name="connsiteX12" fmla="*/ 7608 w 10000"/>
              <a:gd name="connsiteY12" fmla="*/ 610 h 10000"/>
              <a:gd name="connsiteX13" fmla="*/ 7608 w 10000"/>
              <a:gd name="connsiteY13" fmla="*/ 307 h 10000"/>
              <a:gd name="connsiteX14" fmla="*/ 7608 w 10000"/>
              <a:gd name="connsiteY14" fmla="*/ 0 h 10000"/>
              <a:gd name="connsiteX15" fmla="*/ 7608 w 10000"/>
              <a:gd name="connsiteY15" fmla="*/ 0 h 10000"/>
              <a:gd name="connsiteX16" fmla="*/ 8086 w 10000"/>
              <a:gd name="connsiteY16" fmla="*/ 0 h 10000"/>
              <a:gd name="connsiteX17" fmla="*/ 8086 w 10000"/>
              <a:gd name="connsiteY17" fmla="*/ 0 h 10000"/>
              <a:gd name="connsiteX18" fmla="*/ 8086 w 10000"/>
              <a:gd name="connsiteY18" fmla="*/ 307 h 10000"/>
              <a:gd name="connsiteX19" fmla="*/ 8564 w 10000"/>
              <a:gd name="connsiteY19" fmla="*/ 610 h 10000"/>
              <a:gd name="connsiteX20" fmla="*/ 8564 w 10000"/>
              <a:gd name="connsiteY20" fmla="*/ 912 h 10000"/>
              <a:gd name="connsiteX21" fmla="*/ 8564 w 10000"/>
              <a:gd name="connsiteY21" fmla="*/ 1521 h 10000"/>
              <a:gd name="connsiteX22" fmla="*/ 8564 w 10000"/>
              <a:gd name="connsiteY22" fmla="*/ 2128 h 10000"/>
              <a:gd name="connsiteX23" fmla="*/ 8564 w 10000"/>
              <a:gd name="connsiteY23" fmla="*/ 2738 h 10000"/>
              <a:gd name="connsiteX24" fmla="*/ 9036 w 10000"/>
              <a:gd name="connsiteY24" fmla="*/ 3954 h 10000"/>
              <a:gd name="connsiteX25" fmla="*/ 9036 w 10000"/>
              <a:gd name="connsiteY25" fmla="*/ 4867 h 10000"/>
              <a:gd name="connsiteX26" fmla="*/ 9526 w 10000"/>
              <a:gd name="connsiteY26" fmla="*/ 5781 h 10000"/>
              <a:gd name="connsiteX27" fmla="*/ 10000 w 10000"/>
              <a:gd name="connsiteY27" fmla="*/ 6386 h 10000"/>
              <a:gd name="connsiteX28" fmla="*/ 10000 w 10000"/>
              <a:gd name="connsiteY28" fmla="*/ 6955 h 10000"/>
              <a:gd name="connsiteX29" fmla="*/ 10000 w 10000"/>
              <a:gd name="connsiteY29" fmla="*/ 7260 h 10000"/>
              <a:gd name="connsiteX30" fmla="*/ 10000 w 10000"/>
              <a:gd name="connsiteY30" fmla="*/ 7566 h 10000"/>
              <a:gd name="connsiteX31" fmla="*/ 9526 w 10000"/>
              <a:gd name="connsiteY31" fmla="*/ 7566 h 10000"/>
              <a:gd name="connsiteX32" fmla="*/ 9036 w 10000"/>
              <a:gd name="connsiteY32" fmla="*/ 7871 h 10000"/>
              <a:gd name="connsiteX33" fmla="*/ 8564 w 10000"/>
              <a:gd name="connsiteY33" fmla="*/ 8172 h 10000"/>
              <a:gd name="connsiteX34" fmla="*/ 8086 w 10000"/>
              <a:gd name="connsiteY34" fmla="*/ 8482 h 10000"/>
              <a:gd name="connsiteX35" fmla="*/ 7130 w 10000"/>
              <a:gd name="connsiteY35" fmla="*/ 8786 h 10000"/>
              <a:gd name="connsiteX36" fmla="*/ 5214 w 10000"/>
              <a:gd name="connsiteY36" fmla="*/ 9387 h 10000"/>
              <a:gd name="connsiteX37" fmla="*/ 3353 w 10000"/>
              <a:gd name="connsiteY37" fmla="*/ 9697 h 10000"/>
              <a:gd name="connsiteX0" fmla="*/ 0 w 7124"/>
              <a:gd name="connsiteY0" fmla="*/ 6955 h 9697"/>
              <a:gd name="connsiteX1" fmla="*/ 957 w 7124"/>
              <a:gd name="connsiteY1" fmla="*/ 6955 h 9697"/>
              <a:gd name="connsiteX2" fmla="*/ 1909 w 7124"/>
              <a:gd name="connsiteY2" fmla="*/ 6386 h 9697"/>
              <a:gd name="connsiteX3" fmla="*/ 2338 w 7124"/>
              <a:gd name="connsiteY3" fmla="*/ 6083 h 9697"/>
              <a:gd name="connsiteX4" fmla="*/ 2811 w 7124"/>
              <a:gd name="connsiteY4" fmla="*/ 5474 h 9697"/>
              <a:gd name="connsiteX5" fmla="*/ 3289 w 7124"/>
              <a:gd name="connsiteY5" fmla="*/ 4867 h 9697"/>
              <a:gd name="connsiteX6" fmla="*/ 3773 w 7124"/>
              <a:gd name="connsiteY6" fmla="*/ 3652 h 9697"/>
              <a:gd name="connsiteX7" fmla="*/ 3773 w 7124"/>
              <a:gd name="connsiteY7" fmla="*/ 2437 h 9697"/>
              <a:gd name="connsiteX8" fmla="*/ 4254 w 7124"/>
              <a:gd name="connsiteY8" fmla="*/ 1825 h 9697"/>
              <a:gd name="connsiteX9" fmla="*/ 4254 w 7124"/>
              <a:gd name="connsiteY9" fmla="*/ 1218 h 9697"/>
              <a:gd name="connsiteX10" fmla="*/ 4254 w 7124"/>
              <a:gd name="connsiteY10" fmla="*/ 912 h 9697"/>
              <a:gd name="connsiteX11" fmla="*/ 4732 w 7124"/>
              <a:gd name="connsiteY11" fmla="*/ 610 h 9697"/>
              <a:gd name="connsiteX12" fmla="*/ 4732 w 7124"/>
              <a:gd name="connsiteY12" fmla="*/ 307 h 9697"/>
              <a:gd name="connsiteX13" fmla="*/ 4732 w 7124"/>
              <a:gd name="connsiteY13" fmla="*/ 0 h 9697"/>
              <a:gd name="connsiteX14" fmla="*/ 4732 w 7124"/>
              <a:gd name="connsiteY14" fmla="*/ 0 h 9697"/>
              <a:gd name="connsiteX15" fmla="*/ 5210 w 7124"/>
              <a:gd name="connsiteY15" fmla="*/ 0 h 9697"/>
              <a:gd name="connsiteX16" fmla="*/ 5210 w 7124"/>
              <a:gd name="connsiteY16" fmla="*/ 0 h 9697"/>
              <a:gd name="connsiteX17" fmla="*/ 5210 w 7124"/>
              <a:gd name="connsiteY17" fmla="*/ 307 h 9697"/>
              <a:gd name="connsiteX18" fmla="*/ 5688 w 7124"/>
              <a:gd name="connsiteY18" fmla="*/ 610 h 9697"/>
              <a:gd name="connsiteX19" fmla="*/ 5688 w 7124"/>
              <a:gd name="connsiteY19" fmla="*/ 912 h 9697"/>
              <a:gd name="connsiteX20" fmla="*/ 5688 w 7124"/>
              <a:gd name="connsiteY20" fmla="*/ 1521 h 9697"/>
              <a:gd name="connsiteX21" fmla="*/ 5688 w 7124"/>
              <a:gd name="connsiteY21" fmla="*/ 2128 h 9697"/>
              <a:gd name="connsiteX22" fmla="*/ 5688 w 7124"/>
              <a:gd name="connsiteY22" fmla="*/ 2738 h 9697"/>
              <a:gd name="connsiteX23" fmla="*/ 6160 w 7124"/>
              <a:gd name="connsiteY23" fmla="*/ 3954 h 9697"/>
              <a:gd name="connsiteX24" fmla="*/ 6160 w 7124"/>
              <a:gd name="connsiteY24" fmla="*/ 4867 h 9697"/>
              <a:gd name="connsiteX25" fmla="*/ 6650 w 7124"/>
              <a:gd name="connsiteY25" fmla="*/ 5781 h 9697"/>
              <a:gd name="connsiteX26" fmla="*/ 7124 w 7124"/>
              <a:gd name="connsiteY26" fmla="*/ 6386 h 9697"/>
              <a:gd name="connsiteX27" fmla="*/ 7124 w 7124"/>
              <a:gd name="connsiteY27" fmla="*/ 6955 h 9697"/>
              <a:gd name="connsiteX28" fmla="*/ 7124 w 7124"/>
              <a:gd name="connsiteY28" fmla="*/ 7260 h 9697"/>
              <a:gd name="connsiteX29" fmla="*/ 7124 w 7124"/>
              <a:gd name="connsiteY29" fmla="*/ 7566 h 9697"/>
              <a:gd name="connsiteX30" fmla="*/ 6650 w 7124"/>
              <a:gd name="connsiteY30" fmla="*/ 7566 h 9697"/>
              <a:gd name="connsiteX31" fmla="*/ 6160 w 7124"/>
              <a:gd name="connsiteY31" fmla="*/ 7871 h 9697"/>
              <a:gd name="connsiteX32" fmla="*/ 5688 w 7124"/>
              <a:gd name="connsiteY32" fmla="*/ 8172 h 9697"/>
              <a:gd name="connsiteX33" fmla="*/ 5210 w 7124"/>
              <a:gd name="connsiteY33" fmla="*/ 8482 h 9697"/>
              <a:gd name="connsiteX34" fmla="*/ 4254 w 7124"/>
              <a:gd name="connsiteY34" fmla="*/ 8786 h 9697"/>
              <a:gd name="connsiteX35" fmla="*/ 2338 w 7124"/>
              <a:gd name="connsiteY35" fmla="*/ 9387 h 9697"/>
              <a:gd name="connsiteX36" fmla="*/ 477 w 7124"/>
              <a:gd name="connsiteY36" fmla="*/ 9697 h 9697"/>
              <a:gd name="connsiteX0" fmla="*/ 0 w 10000"/>
              <a:gd name="connsiteY0" fmla="*/ 7172 h 9680"/>
              <a:gd name="connsiteX1" fmla="*/ 1343 w 10000"/>
              <a:gd name="connsiteY1" fmla="*/ 7172 h 9680"/>
              <a:gd name="connsiteX2" fmla="*/ 2680 w 10000"/>
              <a:gd name="connsiteY2" fmla="*/ 6586 h 9680"/>
              <a:gd name="connsiteX3" fmla="*/ 3282 w 10000"/>
              <a:gd name="connsiteY3" fmla="*/ 6273 h 9680"/>
              <a:gd name="connsiteX4" fmla="*/ 3946 w 10000"/>
              <a:gd name="connsiteY4" fmla="*/ 5645 h 9680"/>
              <a:gd name="connsiteX5" fmla="*/ 4617 w 10000"/>
              <a:gd name="connsiteY5" fmla="*/ 5019 h 9680"/>
              <a:gd name="connsiteX6" fmla="*/ 5296 w 10000"/>
              <a:gd name="connsiteY6" fmla="*/ 3766 h 9680"/>
              <a:gd name="connsiteX7" fmla="*/ 5296 w 10000"/>
              <a:gd name="connsiteY7" fmla="*/ 2513 h 9680"/>
              <a:gd name="connsiteX8" fmla="*/ 5971 w 10000"/>
              <a:gd name="connsiteY8" fmla="*/ 1882 h 9680"/>
              <a:gd name="connsiteX9" fmla="*/ 5971 w 10000"/>
              <a:gd name="connsiteY9" fmla="*/ 1256 h 9680"/>
              <a:gd name="connsiteX10" fmla="*/ 5971 w 10000"/>
              <a:gd name="connsiteY10" fmla="*/ 940 h 9680"/>
              <a:gd name="connsiteX11" fmla="*/ 6642 w 10000"/>
              <a:gd name="connsiteY11" fmla="*/ 629 h 9680"/>
              <a:gd name="connsiteX12" fmla="*/ 6642 w 10000"/>
              <a:gd name="connsiteY12" fmla="*/ 317 h 9680"/>
              <a:gd name="connsiteX13" fmla="*/ 6642 w 10000"/>
              <a:gd name="connsiteY13" fmla="*/ 0 h 9680"/>
              <a:gd name="connsiteX14" fmla="*/ 6642 w 10000"/>
              <a:gd name="connsiteY14" fmla="*/ 0 h 9680"/>
              <a:gd name="connsiteX15" fmla="*/ 7313 w 10000"/>
              <a:gd name="connsiteY15" fmla="*/ 0 h 9680"/>
              <a:gd name="connsiteX16" fmla="*/ 7313 w 10000"/>
              <a:gd name="connsiteY16" fmla="*/ 0 h 9680"/>
              <a:gd name="connsiteX17" fmla="*/ 7313 w 10000"/>
              <a:gd name="connsiteY17" fmla="*/ 317 h 9680"/>
              <a:gd name="connsiteX18" fmla="*/ 7984 w 10000"/>
              <a:gd name="connsiteY18" fmla="*/ 629 h 9680"/>
              <a:gd name="connsiteX19" fmla="*/ 7984 w 10000"/>
              <a:gd name="connsiteY19" fmla="*/ 940 h 9680"/>
              <a:gd name="connsiteX20" fmla="*/ 7984 w 10000"/>
              <a:gd name="connsiteY20" fmla="*/ 1569 h 9680"/>
              <a:gd name="connsiteX21" fmla="*/ 7984 w 10000"/>
              <a:gd name="connsiteY21" fmla="*/ 2194 h 9680"/>
              <a:gd name="connsiteX22" fmla="*/ 7984 w 10000"/>
              <a:gd name="connsiteY22" fmla="*/ 2824 h 9680"/>
              <a:gd name="connsiteX23" fmla="*/ 8647 w 10000"/>
              <a:gd name="connsiteY23" fmla="*/ 4078 h 9680"/>
              <a:gd name="connsiteX24" fmla="*/ 8647 w 10000"/>
              <a:gd name="connsiteY24" fmla="*/ 5019 h 9680"/>
              <a:gd name="connsiteX25" fmla="*/ 9335 w 10000"/>
              <a:gd name="connsiteY25" fmla="*/ 5962 h 9680"/>
              <a:gd name="connsiteX26" fmla="*/ 10000 w 10000"/>
              <a:gd name="connsiteY26" fmla="*/ 6586 h 9680"/>
              <a:gd name="connsiteX27" fmla="*/ 10000 w 10000"/>
              <a:gd name="connsiteY27" fmla="*/ 7172 h 9680"/>
              <a:gd name="connsiteX28" fmla="*/ 10000 w 10000"/>
              <a:gd name="connsiteY28" fmla="*/ 7487 h 9680"/>
              <a:gd name="connsiteX29" fmla="*/ 10000 w 10000"/>
              <a:gd name="connsiteY29" fmla="*/ 7802 h 9680"/>
              <a:gd name="connsiteX30" fmla="*/ 9335 w 10000"/>
              <a:gd name="connsiteY30" fmla="*/ 7802 h 9680"/>
              <a:gd name="connsiteX31" fmla="*/ 8647 w 10000"/>
              <a:gd name="connsiteY31" fmla="*/ 8117 h 9680"/>
              <a:gd name="connsiteX32" fmla="*/ 7984 w 10000"/>
              <a:gd name="connsiteY32" fmla="*/ 8427 h 9680"/>
              <a:gd name="connsiteX33" fmla="*/ 7313 w 10000"/>
              <a:gd name="connsiteY33" fmla="*/ 8747 h 9680"/>
              <a:gd name="connsiteX34" fmla="*/ 5971 w 10000"/>
              <a:gd name="connsiteY34" fmla="*/ 9061 h 9680"/>
              <a:gd name="connsiteX35" fmla="*/ 3282 w 10000"/>
              <a:gd name="connsiteY35" fmla="*/ 9680 h 9680"/>
              <a:gd name="connsiteX0" fmla="*/ 0 w 8657"/>
              <a:gd name="connsiteY0" fmla="*/ 7409 h 10000"/>
              <a:gd name="connsiteX1" fmla="*/ 1337 w 8657"/>
              <a:gd name="connsiteY1" fmla="*/ 6804 h 10000"/>
              <a:gd name="connsiteX2" fmla="*/ 1939 w 8657"/>
              <a:gd name="connsiteY2" fmla="*/ 6480 h 10000"/>
              <a:gd name="connsiteX3" fmla="*/ 2603 w 8657"/>
              <a:gd name="connsiteY3" fmla="*/ 5832 h 10000"/>
              <a:gd name="connsiteX4" fmla="*/ 3274 w 8657"/>
              <a:gd name="connsiteY4" fmla="*/ 5185 h 10000"/>
              <a:gd name="connsiteX5" fmla="*/ 3953 w 8657"/>
              <a:gd name="connsiteY5" fmla="*/ 3890 h 10000"/>
              <a:gd name="connsiteX6" fmla="*/ 3953 w 8657"/>
              <a:gd name="connsiteY6" fmla="*/ 2596 h 10000"/>
              <a:gd name="connsiteX7" fmla="*/ 4628 w 8657"/>
              <a:gd name="connsiteY7" fmla="*/ 1944 h 10000"/>
              <a:gd name="connsiteX8" fmla="*/ 4628 w 8657"/>
              <a:gd name="connsiteY8" fmla="*/ 1298 h 10000"/>
              <a:gd name="connsiteX9" fmla="*/ 4628 w 8657"/>
              <a:gd name="connsiteY9" fmla="*/ 971 h 10000"/>
              <a:gd name="connsiteX10" fmla="*/ 5299 w 8657"/>
              <a:gd name="connsiteY10" fmla="*/ 650 h 10000"/>
              <a:gd name="connsiteX11" fmla="*/ 5299 w 8657"/>
              <a:gd name="connsiteY11" fmla="*/ 327 h 10000"/>
              <a:gd name="connsiteX12" fmla="*/ 5299 w 8657"/>
              <a:gd name="connsiteY12" fmla="*/ 0 h 10000"/>
              <a:gd name="connsiteX13" fmla="*/ 5299 w 8657"/>
              <a:gd name="connsiteY13" fmla="*/ 0 h 10000"/>
              <a:gd name="connsiteX14" fmla="*/ 5970 w 8657"/>
              <a:gd name="connsiteY14" fmla="*/ 0 h 10000"/>
              <a:gd name="connsiteX15" fmla="*/ 5970 w 8657"/>
              <a:gd name="connsiteY15" fmla="*/ 0 h 10000"/>
              <a:gd name="connsiteX16" fmla="*/ 5970 w 8657"/>
              <a:gd name="connsiteY16" fmla="*/ 327 h 10000"/>
              <a:gd name="connsiteX17" fmla="*/ 6641 w 8657"/>
              <a:gd name="connsiteY17" fmla="*/ 650 h 10000"/>
              <a:gd name="connsiteX18" fmla="*/ 6641 w 8657"/>
              <a:gd name="connsiteY18" fmla="*/ 971 h 10000"/>
              <a:gd name="connsiteX19" fmla="*/ 6641 w 8657"/>
              <a:gd name="connsiteY19" fmla="*/ 1621 h 10000"/>
              <a:gd name="connsiteX20" fmla="*/ 6641 w 8657"/>
              <a:gd name="connsiteY20" fmla="*/ 2267 h 10000"/>
              <a:gd name="connsiteX21" fmla="*/ 6641 w 8657"/>
              <a:gd name="connsiteY21" fmla="*/ 2917 h 10000"/>
              <a:gd name="connsiteX22" fmla="*/ 7304 w 8657"/>
              <a:gd name="connsiteY22" fmla="*/ 4213 h 10000"/>
              <a:gd name="connsiteX23" fmla="*/ 7304 w 8657"/>
              <a:gd name="connsiteY23" fmla="*/ 5185 h 10000"/>
              <a:gd name="connsiteX24" fmla="*/ 7992 w 8657"/>
              <a:gd name="connsiteY24" fmla="*/ 6159 h 10000"/>
              <a:gd name="connsiteX25" fmla="*/ 8657 w 8657"/>
              <a:gd name="connsiteY25" fmla="*/ 6804 h 10000"/>
              <a:gd name="connsiteX26" fmla="*/ 8657 w 8657"/>
              <a:gd name="connsiteY26" fmla="*/ 7409 h 10000"/>
              <a:gd name="connsiteX27" fmla="*/ 8657 w 8657"/>
              <a:gd name="connsiteY27" fmla="*/ 7735 h 10000"/>
              <a:gd name="connsiteX28" fmla="*/ 8657 w 8657"/>
              <a:gd name="connsiteY28" fmla="*/ 8060 h 10000"/>
              <a:gd name="connsiteX29" fmla="*/ 7992 w 8657"/>
              <a:gd name="connsiteY29" fmla="*/ 8060 h 10000"/>
              <a:gd name="connsiteX30" fmla="*/ 7304 w 8657"/>
              <a:gd name="connsiteY30" fmla="*/ 8385 h 10000"/>
              <a:gd name="connsiteX31" fmla="*/ 6641 w 8657"/>
              <a:gd name="connsiteY31" fmla="*/ 8706 h 10000"/>
              <a:gd name="connsiteX32" fmla="*/ 5970 w 8657"/>
              <a:gd name="connsiteY32" fmla="*/ 9036 h 10000"/>
              <a:gd name="connsiteX33" fmla="*/ 4628 w 8657"/>
              <a:gd name="connsiteY33" fmla="*/ 9361 h 10000"/>
              <a:gd name="connsiteX34" fmla="*/ 1939 w 8657"/>
              <a:gd name="connsiteY34" fmla="*/ 10000 h 10000"/>
              <a:gd name="connsiteX0" fmla="*/ 0 w 8456"/>
              <a:gd name="connsiteY0" fmla="*/ 6804 h 10000"/>
              <a:gd name="connsiteX1" fmla="*/ 696 w 8456"/>
              <a:gd name="connsiteY1" fmla="*/ 6480 h 10000"/>
              <a:gd name="connsiteX2" fmla="*/ 1463 w 8456"/>
              <a:gd name="connsiteY2" fmla="*/ 5832 h 10000"/>
              <a:gd name="connsiteX3" fmla="*/ 2238 w 8456"/>
              <a:gd name="connsiteY3" fmla="*/ 5185 h 10000"/>
              <a:gd name="connsiteX4" fmla="*/ 3022 w 8456"/>
              <a:gd name="connsiteY4" fmla="*/ 3890 h 10000"/>
              <a:gd name="connsiteX5" fmla="*/ 3022 w 8456"/>
              <a:gd name="connsiteY5" fmla="*/ 2596 h 10000"/>
              <a:gd name="connsiteX6" fmla="*/ 3802 w 8456"/>
              <a:gd name="connsiteY6" fmla="*/ 1944 h 10000"/>
              <a:gd name="connsiteX7" fmla="*/ 3802 w 8456"/>
              <a:gd name="connsiteY7" fmla="*/ 1298 h 10000"/>
              <a:gd name="connsiteX8" fmla="*/ 3802 w 8456"/>
              <a:gd name="connsiteY8" fmla="*/ 971 h 10000"/>
              <a:gd name="connsiteX9" fmla="*/ 4577 w 8456"/>
              <a:gd name="connsiteY9" fmla="*/ 650 h 10000"/>
              <a:gd name="connsiteX10" fmla="*/ 4577 w 8456"/>
              <a:gd name="connsiteY10" fmla="*/ 327 h 10000"/>
              <a:gd name="connsiteX11" fmla="*/ 4577 w 8456"/>
              <a:gd name="connsiteY11" fmla="*/ 0 h 10000"/>
              <a:gd name="connsiteX12" fmla="*/ 4577 w 8456"/>
              <a:gd name="connsiteY12" fmla="*/ 0 h 10000"/>
              <a:gd name="connsiteX13" fmla="*/ 5352 w 8456"/>
              <a:gd name="connsiteY13" fmla="*/ 0 h 10000"/>
              <a:gd name="connsiteX14" fmla="*/ 5352 w 8456"/>
              <a:gd name="connsiteY14" fmla="*/ 0 h 10000"/>
              <a:gd name="connsiteX15" fmla="*/ 5352 w 8456"/>
              <a:gd name="connsiteY15" fmla="*/ 327 h 10000"/>
              <a:gd name="connsiteX16" fmla="*/ 6127 w 8456"/>
              <a:gd name="connsiteY16" fmla="*/ 650 h 10000"/>
              <a:gd name="connsiteX17" fmla="*/ 6127 w 8456"/>
              <a:gd name="connsiteY17" fmla="*/ 971 h 10000"/>
              <a:gd name="connsiteX18" fmla="*/ 6127 w 8456"/>
              <a:gd name="connsiteY18" fmla="*/ 1621 h 10000"/>
              <a:gd name="connsiteX19" fmla="*/ 6127 w 8456"/>
              <a:gd name="connsiteY19" fmla="*/ 2267 h 10000"/>
              <a:gd name="connsiteX20" fmla="*/ 6127 w 8456"/>
              <a:gd name="connsiteY20" fmla="*/ 2917 h 10000"/>
              <a:gd name="connsiteX21" fmla="*/ 6893 w 8456"/>
              <a:gd name="connsiteY21" fmla="*/ 4213 h 10000"/>
              <a:gd name="connsiteX22" fmla="*/ 6893 w 8456"/>
              <a:gd name="connsiteY22" fmla="*/ 5185 h 10000"/>
              <a:gd name="connsiteX23" fmla="*/ 7688 w 8456"/>
              <a:gd name="connsiteY23" fmla="*/ 6159 h 10000"/>
              <a:gd name="connsiteX24" fmla="*/ 8456 w 8456"/>
              <a:gd name="connsiteY24" fmla="*/ 6804 h 10000"/>
              <a:gd name="connsiteX25" fmla="*/ 8456 w 8456"/>
              <a:gd name="connsiteY25" fmla="*/ 7409 h 10000"/>
              <a:gd name="connsiteX26" fmla="*/ 8456 w 8456"/>
              <a:gd name="connsiteY26" fmla="*/ 7735 h 10000"/>
              <a:gd name="connsiteX27" fmla="*/ 8456 w 8456"/>
              <a:gd name="connsiteY27" fmla="*/ 8060 h 10000"/>
              <a:gd name="connsiteX28" fmla="*/ 7688 w 8456"/>
              <a:gd name="connsiteY28" fmla="*/ 8060 h 10000"/>
              <a:gd name="connsiteX29" fmla="*/ 6893 w 8456"/>
              <a:gd name="connsiteY29" fmla="*/ 8385 h 10000"/>
              <a:gd name="connsiteX30" fmla="*/ 6127 w 8456"/>
              <a:gd name="connsiteY30" fmla="*/ 8706 h 10000"/>
              <a:gd name="connsiteX31" fmla="*/ 5352 w 8456"/>
              <a:gd name="connsiteY31" fmla="*/ 9036 h 10000"/>
              <a:gd name="connsiteX32" fmla="*/ 3802 w 8456"/>
              <a:gd name="connsiteY32" fmla="*/ 9361 h 10000"/>
              <a:gd name="connsiteX33" fmla="*/ 696 w 8456"/>
              <a:gd name="connsiteY33" fmla="*/ 10000 h 10000"/>
              <a:gd name="connsiteX0" fmla="*/ 0 w 10000"/>
              <a:gd name="connsiteY0" fmla="*/ 6804 h 9361"/>
              <a:gd name="connsiteX1" fmla="*/ 823 w 10000"/>
              <a:gd name="connsiteY1" fmla="*/ 6480 h 9361"/>
              <a:gd name="connsiteX2" fmla="*/ 1730 w 10000"/>
              <a:gd name="connsiteY2" fmla="*/ 5832 h 9361"/>
              <a:gd name="connsiteX3" fmla="*/ 2647 w 10000"/>
              <a:gd name="connsiteY3" fmla="*/ 5185 h 9361"/>
              <a:gd name="connsiteX4" fmla="*/ 3574 w 10000"/>
              <a:gd name="connsiteY4" fmla="*/ 3890 h 9361"/>
              <a:gd name="connsiteX5" fmla="*/ 3574 w 10000"/>
              <a:gd name="connsiteY5" fmla="*/ 2596 h 9361"/>
              <a:gd name="connsiteX6" fmla="*/ 4496 w 10000"/>
              <a:gd name="connsiteY6" fmla="*/ 1944 h 9361"/>
              <a:gd name="connsiteX7" fmla="*/ 4496 w 10000"/>
              <a:gd name="connsiteY7" fmla="*/ 1298 h 9361"/>
              <a:gd name="connsiteX8" fmla="*/ 4496 w 10000"/>
              <a:gd name="connsiteY8" fmla="*/ 971 h 9361"/>
              <a:gd name="connsiteX9" fmla="*/ 5413 w 10000"/>
              <a:gd name="connsiteY9" fmla="*/ 650 h 9361"/>
              <a:gd name="connsiteX10" fmla="*/ 5413 w 10000"/>
              <a:gd name="connsiteY10" fmla="*/ 327 h 9361"/>
              <a:gd name="connsiteX11" fmla="*/ 5413 w 10000"/>
              <a:gd name="connsiteY11" fmla="*/ 0 h 9361"/>
              <a:gd name="connsiteX12" fmla="*/ 5413 w 10000"/>
              <a:gd name="connsiteY12" fmla="*/ 0 h 9361"/>
              <a:gd name="connsiteX13" fmla="*/ 6329 w 10000"/>
              <a:gd name="connsiteY13" fmla="*/ 0 h 9361"/>
              <a:gd name="connsiteX14" fmla="*/ 6329 w 10000"/>
              <a:gd name="connsiteY14" fmla="*/ 0 h 9361"/>
              <a:gd name="connsiteX15" fmla="*/ 6329 w 10000"/>
              <a:gd name="connsiteY15" fmla="*/ 327 h 9361"/>
              <a:gd name="connsiteX16" fmla="*/ 7246 w 10000"/>
              <a:gd name="connsiteY16" fmla="*/ 650 h 9361"/>
              <a:gd name="connsiteX17" fmla="*/ 7246 w 10000"/>
              <a:gd name="connsiteY17" fmla="*/ 971 h 9361"/>
              <a:gd name="connsiteX18" fmla="*/ 7246 w 10000"/>
              <a:gd name="connsiteY18" fmla="*/ 1621 h 9361"/>
              <a:gd name="connsiteX19" fmla="*/ 7246 w 10000"/>
              <a:gd name="connsiteY19" fmla="*/ 2267 h 9361"/>
              <a:gd name="connsiteX20" fmla="*/ 7246 w 10000"/>
              <a:gd name="connsiteY20" fmla="*/ 2917 h 9361"/>
              <a:gd name="connsiteX21" fmla="*/ 8152 w 10000"/>
              <a:gd name="connsiteY21" fmla="*/ 4213 h 9361"/>
              <a:gd name="connsiteX22" fmla="*/ 8152 w 10000"/>
              <a:gd name="connsiteY22" fmla="*/ 5185 h 9361"/>
              <a:gd name="connsiteX23" fmla="*/ 9092 w 10000"/>
              <a:gd name="connsiteY23" fmla="*/ 6159 h 9361"/>
              <a:gd name="connsiteX24" fmla="*/ 10000 w 10000"/>
              <a:gd name="connsiteY24" fmla="*/ 6804 h 9361"/>
              <a:gd name="connsiteX25" fmla="*/ 10000 w 10000"/>
              <a:gd name="connsiteY25" fmla="*/ 7409 h 9361"/>
              <a:gd name="connsiteX26" fmla="*/ 10000 w 10000"/>
              <a:gd name="connsiteY26" fmla="*/ 7735 h 9361"/>
              <a:gd name="connsiteX27" fmla="*/ 10000 w 10000"/>
              <a:gd name="connsiteY27" fmla="*/ 8060 h 9361"/>
              <a:gd name="connsiteX28" fmla="*/ 9092 w 10000"/>
              <a:gd name="connsiteY28" fmla="*/ 8060 h 9361"/>
              <a:gd name="connsiteX29" fmla="*/ 8152 w 10000"/>
              <a:gd name="connsiteY29" fmla="*/ 8385 h 9361"/>
              <a:gd name="connsiteX30" fmla="*/ 7246 w 10000"/>
              <a:gd name="connsiteY30" fmla="*/ 8706 h 9361"/>
              <a:gd name="connsiteX31" fmla="*/ 6329 w 10000"/>
              <a:gd name="connsiteY31" fmla="*/ 9036 h 9361"/>
              <a:gd name="connsiteX32" fmla="*/ 4496 w 10000"/>
              <a:gd name="connsiteY32" fmla="*/ 9361 h 9361"/>
              <a:gd name="connsiteX0" fmla="*/ 0 w 10000"/>
              <a:gd name="connsiteY0" fmla="*/ 7268 h 9653"/>
              <a:gd name="connsiteX1" fmla="*/ 823 w 10000"/>
              <a:gd name="connsiteY1" fmla="*/ 6922 h 9653"/>
              <a:gd name="connsiteX2" fmla="*/ 1730 w 10000"/>
              <a:gd name="connsiteY2" fmla="*/ 6230 h 9653"/>
              <a:gd name="connsiteX3" fmla="*/ 2647 w 10000"/>
              <a:gd name="connsiteY3" fmla="*/ 5539 h 9653"/>
              <a:gd name="connsiteX4" fmla="*/ 3574 w 10000"/>
              <a:gd name="connsiteY4" fmla="*/ 4156 h 9653"/>
              <a:gd name="connsiteX5" fmla="*/ 3574 w 10000"/>
              <a:gd name="connsiteY5" fmla="*/ 2773 h 9653"/>
              <a:gd name="connsiteX6" fmla="*/ 4496 w 10000"/>
              <a:gd name="connsiteY6" fmla="*/ 2077 h 9653"/>
              <a:gd name="connsiteX7" fmla="*/ 4496 w 10000"/>
              <a:gd name="connsiteY7" fmla="*/ 1387 h 9653"/>
              <a:gd name="connsiteX8" fmla="*/ 4496 w 10000"/>
              <a:gd name="connsiteY8" fmla="*/ 1037 h 9653"/>
              <a:gd name="connsiteX9" fmla="*/ 5413 w 10000"/>
              <a:gd name="connsiteY9" fmla="*/ 694 h 9653"/>
              <a:gd name="connsiteX10" fmla="*/ 5413 w 10000"/>
              <a:gd name="connsiteY10" fmla="*/ 349 h 9653"/>
              <a:gd name="connsiteX11" fmla="*/ 5413 w 10000"/>
              <a:gd name="connsiteY11" fmla="*/ 0 h 9653"/>
              <a:gd name="connsiteX12" fmla="*/ 5413 w 10000"/>
              <a:gd name="connsiteY12" fmla="*/ 0 h 9653"/>
              <a:gd name="connsiteX13" fmla="*/ 6329 w 10000"/>
              <a:gd name="connsiteY13" fmla="*/ 0 h 9653"/>
              <a:gd name="connsiteX14" fmla="*/ 6329 w 10000"/>
              <a:gd name="connsiteY14" fmla="*/ 0 h 9653"/>
              <a:gd name="connsiteX15" fmla="*/ 6329 w 10000"/>
              <a:gd name="connsiteY15" fmla="*/ 349 h 9653"/>
              <a:gd name="connsiteX16" fmla="*/ 7246 w 10000"/>
              <a:gd name="connsiteY16" fmla="*/ 694 h 9653"/>
              <a:gd name="connsiteX17" fmla="*/ 7246 w 10000"/>
              <a:gd name="connsiteY17" fmla="*/ 1037 h 9653"/>
              <a:gd name="connsiteX18" fmla="*/ 7246 w 10000"/>
              <a:gd name="connsiteY18" fmla="*/ 1732 h 9653"/>
              <a:gd name="connsiteX19" fmla="*/ 7246 w 10000"/>
              <a:gd name="connsiteY19" fmla="*/ 2422 h 9653"/>
              <a:gd name="connsiteX20" fmla="*/ 7246 w 10000"/>
              <a:gd name="connsiteY20" fmla="*/ 3116 h 9653"/>
              <a:gd name="connsiteX21" fmla="*/ 8152 w 10000"/>
              <a:gd name="connsiteY21" fmla="*/ 4501 h 9653"/>
              <a:gd name="connsiteX22" fmla="*/ 8152 w 10000"/>
              <a:gd name="connsiteY22" fmla="*/ 5539 h 9653"/>
              <a:gd name="connsiteX23" fmla="*/ 9092 w 10000"/>
              <a:gd name="connsiteY23" fmla="*/ 6579 h 9653"/>
              <a:gd name="connsiteX24" fmla="*/ 10000 w 10000"/>
              <a:gd name="connsiteY24" fmla="*/ 7268 h 9653"/>
              <a:gd name="connsiteX25" fmla="*/ 10000 w 10000"/>
              <a:gd name="connsiteY25" fmla="*/ 7915 h 9653"/>
              <a:gd name="connsiteX26" fmla="*/ 10000 w 10000"/>
              <a:gd name="connsiteY26" fmla="*/ 8263 h 9653"/>
              <a:gd name="connsiteX27" fmla="*/ 10000 w 10000"/>
              <a:gd name="connsiteY27" fmla="*/ 8610 h 9653"/>
              <a:gd name="connsiteX28" fmla="*/ 9092 w 10000"/>
              <a:gd name="connsiteY28" fmla="*/ 8610 h 9653"/>
              <a:gd name="connsiteX29" fmla="*/ 8152 w 10000"/>
              <a:gd name="connsiteY29" fmla="*/ 8957 h 9653"/>
              <a:gd name="connsiteX30" fmla="*/ 7246 w 10000"/>
              <a:gd name="connsiteY30" fmla="*/ 9300 h 9653"/>
              <a:gd name="connsiteX31" fmla="*/ 6329 w 10000"/>
              <a:gd name="connsiteY31" fmla="*/ 9653 h 9653"/>
              <a:gd name="connsiteX0" fmla="*/ 0 w 10000"/>
              <a:gd name="connsiteY0" fmla="*/ 7529 h 10000"/>
              <a:gd name="connsiteX1" fmla="*/ 823 w 10000"/>
              <a:gd name="connsiteY1" fmla="*/ 7171 h 10000"/>
              <a:gd name="connsiteX2" fmla="*/ 1730 w 10000"/>
              <a:gd name="connsiteY2" fmla="*/ 6454 h 10000"/>
              <a:gd name="connsiteX3" fmla="*/ 2647 w 10000"/>
              <a:gd name="connsiteY3" fmla="*/ 5738 h 10000"/>
              <a:gd name="connsiteX4" fmla="*/ 3574 w 10000"/>
              <a:gd name="connsiteY4" fmla="*/ 4305 h 10000"/>
              <a:gd name="connsiteX5" fmla="*/ 3574 w 10000"/>
              <a:gd name="connsiteY5" fmla="*/ 2873 h 10000"/>
              <a:gd name="connsiteX6" fmla="*/ 4496 w 10000"/>
              <a:gd name="connsiteY6" fmla="*/ 2152 h 10000"/>
              <a:gd name="connsiteX7" fmla="*/ 4496 w 10000"/>
              <a:gd name="connsiteY7" fmla="*/ 1437 h 10000"/>
              <a:gd name="connsiteX8" fmla="*/ 4496 w 10000"/>
              <a:gd name="connsiteY8" fmla="*/ 1074 h 10000"/>
              <a:gd name="connsiteX9" fmla="*/ 5413 w 10000"/>
              <a:gd name="connsiteY9" fmla="*/ 719 h 10000"/>
              <a:gd name="connsiteX10" fmla="*/ 5413 w 10000"/>
              <a:gd name="connsiteY10" fmla="*/ 362 h 10000"/>
              <a:gd name="connsiteX11" fmla="*/ 5413 w 10000"/>
              <a:gd name="connsiteY11" fmla="*/ 0 h 10000"/>
              <a:gd name="connsiteX12" fmla="*/ 5413 w 10000"/>
              <a:gd name="connsiteY12" fmla="*/ 0 h 10000"/>
              <a:gd name="connsiteX13" fmla="*/ 6329 w 10000"/>
              <a:gd name="connsiteY13" fmla="*/ 0 h 10000"/>
              <a:gd name="connsiteX14" fmla="*/ 6329 w 10000"/>
              <a:gd name="connsiteY14" fmla="*/ 0 h 10000"/>
              <a:gd name="connsiteX15" fmla="*/ 6329 w 10000"/>
              <a:gd name="connsiteY15" fmla="*/ 362 h 10000"/>
              <a:gd name="connsiteX16" fmla="*/ 7246 w 10000"/>
              <a:gd name="connsiteY16" fmla="*/ 719 h 10000"/>
              <a:gd name="connsiteX17" fmla="*/ 7246 w 10000"/>
              <a:gd name="connsiteY17" fmla="*/ 1074 h 10000"/>
              <a:gd name="connsiteX18" fmla="*/ 7246 w 10000"/>
              <a:gd name="connsiteY18" fmla="*/ 1794 h 10000"/>
              <a:gd name="connsiteX19" fmla="*/ 7246 w 10000"/>
              <a:gd name="connsiteY19" fmla="*/ 2509 h 10000"/>
              <a:gd name="connsiteX20" fmla="*/ 7246 w 10000"/>
              <a:gd name="connsiteY20" fmla="*/ 3228 h 10000"/>
              <a:gd name="connsiteX21" fmla="*/ 8152 w 10000"/>
              <a:gd name="connsiteY21" fmla="*/ 4663 h 10000"/>
              <a:gd name="connsiteX22" fmla="*/ 8152 w 10000"/>
              <a:gd name="connsiteY22" fmla="*/ 5738 h 10000"/>
              <a:gd name="connsiteX23" fmla="*/ 9092 w 10000"/>
              <a:gd name="connsiteY23" fmla="*/ 6815 h 10000"/>
              <a:gd name="connsiteX24" fmla="*/ 10000 w 10000"/>
              <a:gd name="connsiteY24" fmla="*/ 7529 h 10000"/>
              <a:gd name="connsiteX25" fmla="*/ 10000 w 10000"/>
              <a:gd name="connsiteY25" fmla="*/ 8200 h 10000"/>
              <a:gd name="connsiteX26" fmla="*/ 10000 w 10000"/>
              <a:gd name="connsiteY26" fmla="*/ 8560 h 10000"/>
              <a:gd name="connsiteX27" fmla="*/ 10000 w 10000"/>
              <a:gd name="connsiteY27" fmla="*/ 8920 h 10000"/>
              <a:gd name="connsiteX28" fmla="*/ 9092 w 10000"/>
              <a:gd name="connsiteY28" fmla="*/ 8920 h 10000"/>
              <a:gd name="connsiteX29" fmla="*/ 8152 w 10000"/>
              <a:gd name="connsiteY29" fmla="*/ 9279 h 10000"/>
              <a:gd name="connsiteX30" fmla="*/ 6329 w 10000"/>
              <a:gd name="connsiteY30" fmla="*/ 10000 h 10000"/>
              <a:gd name="connsiteX0" fmla="*/ 0 w 10000"/>
              <a:gd name="connsiteY0" fmla="*/ 7529 h 9279"/>
              <a:gd name="connsiteX1" fmla="*/ 823 w 10000"/>
              <a:gd name="connsiteY1" fmla="*/ 7171 h 9279"/>
              <a:gd name="connsiteX2" fmla="*/ 1730 w 10000"/>
              <a:gd name="connsiteY2" fmla="*/ 6454 h 9279"/>
              <a:gd name="connsiteX3" fmla="*/ 2647 w 10000"/>
              <a:gd name="connsiteY3" fmla="*/ 5738 h 9279"/>
              <a:gd name="connsiteX4" fmla="*/ 3574 w 10000"/>
              <a:gd name="connsiteY4" fmla="*/ 4305 h 9279"/>
              <a:gd name="connsiteX5" fmla="*/ 3574 w 10000"/>
              <a:gd name="connsiteY5" fmla="*/ 2873 h 9279"/>
              <a:gd name="connsiteX6" fmla="*/ 4496 w 10000"/>
              <a:gd name="connsiteY6" fmla="*/ 2152 h 9279"/>
              <a:gd name="connsiteX7" fmla="*/ 4496 w 10000"/>
              <a:gd name="connsiteY7" fmla="*/ 1437 h 9279"/>
              <a:gd name="connsiteX8" fmla="*/ 4496 w 10000"/>
              <a:gd name="connsiteY8" fmla="*/ 1074 h 9279"/>
              <a:gd name="connsiteX9" fmla="*/ 5413 w 10000"/>
              <a:gd name="connsiteY9" fmla="*/ 719 h 9279"/>
              <a:gd name="connsiteX10" fmla="*/ 5413 w 10000"/>
              <a:gd name="connsiteY10" fmla="*/ 362 h 9279"/>
              <a:gd name="connsiteX11" fmla="*/ 5413 w 10000"/>
              <a:gd name="connsiteY11" fmla="*/ 0 h 9279"/>
              <a:gd name="connsiteX12" fmla="*/ 5413 w 10000"/>
              <a:gd name="connsiteY12" fmla="*/ 0 h 9279"/>
              <a:gd name="connsiteX13" fmla="*/ 6329 w 10000"/>
              <a:gd name="connsiteY13" fmla="*/ 0 h 9279"/>
              <a:gd name="connsiteX14" fmla="*/ 6329 w 10000"/>
              <a:gd name="connsiteY14" fmla="*/ 0 h 9279"/>
              <a:gd name="connsiteX15" fmla="*/ 6329 w 10000"/>
              <a:gd name="connsiteY15" fmla="*/ 362 h 9279"/>
              <a:gd name="connsiteX16" fmla="*/ 7246 w 10000"/>
              <a:gd name="connsiteY16" fmla="*/ 719 h 9279"/>
              <a:gd name="connsiteX17" fmla="*/ 7246 w 10000"/>
              <a:gd name="connsiteY17" fmla="*/ 1074 h 9279"/>
              <a:gd name="connsiteX18" fmla="*/ 7246 w 10000"/>
              <a:gd name="connsiteY18" fmla="*/ 1794 h 9279"/>
              <a:gd name="connsiteX19" fmla="*/ 7246 w 10000"/>
              <a:gd name="connsiteY19" fmla="*/ 2509 h 9279"/>
              <a:gd name="connsiteX20" fmla="*/ 7246 w 10000"/>
              <a:gd name="connsiteY20" fmla="*/ 3228 h 9279"/>
              <a:gd name="connsiteX21" fmla="*/ 8152 w 10000"/>
              <a:gd name="connsiteY21" fmla="*/ 4663 h 9279"/>
              <a:gd name="connsiteX22" fmla="*/ 8152 w 10000"/>
              <a:gd name="connsiteY22" fmla="*/ 5738 h 9279"/>
              <a:gd name="connsiteX23" fmla="*/ 9092 w 10000"/>
              <a:gd name="connsiteY23" fmla="*/ 6815 h 9279"/>
              <a:gd name="connsiteX24" fmla="*/ 10000 w 10000"/>
              <a:gd name="connsiteY24" fmla="*/ 7529 h 9279"/>
              <a:gd name="connsiteX25" fmla="*/ 10000 w 10000"/>
              <a:gd name="connsiteY25" fmla="*/ 8200 h 9279"/>
              <a:gd name="connsiteX26" fmla="*/ 10000 w 10000"/>
              <a:gd name="connsiteY26" fmla="*/ 8560 h 9279"/>
              <a:gd name="connsiteX27" fmla="*/ 10000 w 10000"/>
              <a:gd name="connsiteY27" fmla="*/ 8920 h 9279"/>
              <a:gd name="connsiteX28" fmla="*/ 9092 w 10000"/>
              <a:gd name="connsiteY28" fmla="*/ 8920 h 9279"/>
              <a:gd name="connsiteX29" fmla="*/ 8152 w 10000"/>
              <a:gd name="connsiteY29" fmla="*/ 9279 h 9279"/>
              <a:gd name="connsiteX0" fmla="*/ 0 w 10000"/>
              <a:gd name="connsiteY0" fmla="*/ 8114 h 9613"/>
              <a:gd name="connsiteX1" fmla="*/ 823 w 10000"/>
              <a:gd name="connsiteY1" fmla="*/ 7728 h 9613"/>
              <a:gd name="connsiteX2" fmla="*/ 1730 w 10000"/>
              <a:gd name="connsiteY2" fmla="*/ 6955 h 9613"/>
              <a:gd name="connsiteX3" fmla="*/ 2647 w 10000"/>
              <a:gd name="connsiteY3" fmla="*/ 6184 h 9613"/>
              <a:gd name="connsiteX4" fmla="*/ 3574 w 10000"/>
              <a:gd name="connsiteY4" fmla="*/ 4640 h 9613"/>
              <a:gd name="connsiteX5" fmla="*/ 3574 w 10000"/>
              <a:gd name="connsiteY5" fmla="*/ 3096 h 9613"/>
              <a:gd name="connsiteX6" fmla="*/ 4496 w 10000"/>
              <a:gd name="connsiteY6" fmla="*/ 2319 h 9613"/>
              <a:gd name="connsiteX7" fmla="*/ 4496 w 10000"/>
              <a:gd name="connsiteY7" fmla="*/ 1549 h 9613"/>
              <a:gd name="connsiteX8" fmla="*/ 4496 w 10000"/>
              <a:gd name="connsiteY8" fmla="*/ 1157 h 9613"/>
              <a:gd name="connsiteX9" fmla="*/ 5413 w 10000"/>
              <a:gd name="connsiteY9" fmla="*/ 775 h 9613"/>
              <a:gd name="connsiteX10" fmla="*/ 5413 w 10000"/>
              <a:gd name="connsiteY10" fmla="*/ 390 h 9613"/>
              <a:gd name="connsiteX11" fmla="*/ 5413 w 10000"/>
              <a:gd name="connsiteY11" fmla="*/ 0 h 9613"/>
              <a:gd name="connsiteX12" fmla="*/ 5413 w 10000"/>
              <a:gd name="connsiteY12" fmla="*/ 0 h 9613"/>
              <a:gd name="connsiteX13" fmla="*/ 6329 w 10000"/>
              <a:gd name="connsiteY13" fmla="*/ 0 h 9613"/>
              <a:gd name="connsiteX14" fmla="*/ 6329 w 10000"/>
              <a:gd name="connsiteY14" fmla="*/ 0 h 9613"/>
              <a:gd name="connsiteX15" fmla="*/ 6329 w 10000"/>
              <a:gd name="connsiteY15" fmla="*/ 390 h 9613"/>
              <a:gd name="connsiteX16" fmla="*/ 7246 w 10000"/>
              <a:gd name="connsiteY16" fmla="*/ 775 h 9613"/>
              <a:gd name="connsiteX17" fmla="*/ 7246 w 10000"/>
              <a:gd name="connsiteY17" fmla="*/ 1157 h 9613"/>
              <a:gd name="connsiteX18" fmla="*/ 7246 w 10000"/>
              <a:gd name="connsiteY18" fmla="*/ 1933 h 9613"/>
              <a:gd name="connsiteX19" fmla="*/ 7246 w 10000"/>
              <a:gd name="connsiteY19" fmla="*/ 2704 h 9613"/>
              <a:gd name="connsiteX20" fmla="*/ 7246 w 10000"/>
              <a:gd name="connsiteY20" fmla="*/ 3479 h 9613"/>
              <a:gd name="connsiteX21" fmla="*/ 8152 w 10000"/>
              <a:gd name="connsiteY21" fmla="*/ 5025 h 9613"/>
              <a:gd name="connsiteX22" fmla="*/ 8152 w 10000"/>
              <a:gd name="connsiteY22" fmla="*/ 6184 h 9613"/>
              <a:gd name="connsiteX23" fmla="*/ 9092 w 10000"/>
              <a:gd name="connsiteY23" fmla="*/ 7345 h 9613"/>
              <a:gd name="connsiteX24" fmla="*/ 10000 w 10000"/>
              <a:gd name="connsiteY24" fmla="*/ 8114 h 9613"/>
              <a:gd name="connsiteX25" fmla="*/ 10000 w 10000"/>
              <a:gd name="connsiteY25" fmla="*/ 8837 h 9613"/>
              <a:gd name="connsiteX26" fmla="*/ 10000 w 10000"/>
              <a:gd name="connsiteY26" fmla="*/ 9225 h 9613"/>
              <a:gd name="connsiteX27" fmla="*/ 10000 w 10000"/>
              <a:gd name="connsiteY27" fmla="*/ 9613 h 9613"/>
              <a:gd name="connsiteX28" fmla="*/ 9092 w 10000"/>
              <a:gd name="connsiteY28" fmla="*/ 9613 h 9613"/>
              <a:gd name="connsiteX0" fmla="*/ 0 w 10000"/>
              <a:gd name="connsiteY0" fmla="*/ 8441 h 10000"/>
              <a:gd name="connsiteX1" fmla="*/ 823 w 10000"/>
              <a:gd name="connsiteY1" fmla="*/ 8039 h 10000"/>
              <a:gd name="connsiteX2" fmla="*/ 1730 w 10000"/>
              <a:gd name="connsiteY2" fmla="*/ 7235 h 10000"/>
              <a:gd name="connsiteX3" fmla="*/ 2647 w 10000"/>
              <a:gd name="connsiteY3" fmla="*/ 6433 h 10000"/>
              <a:gd name="connsiteX4" fmla="*/ 3574 w 10000"/>
              <a:gd name="connsiteY4" fmla="*/ 4827 h 10000"/>
              <a:gd name="connsiteX5" fmla="*/ 3574 w 10000"/>
              <a:gd name="connsiteY5" fmla="*/ 3221 h 10000"/>
              <a:gd name="connsiteX6" fmla="*/ 4496 w 10000"/>
              <a:gd name="connsiteY6" fmla="*/ 2412 h 10000"/>
              <a:gd name="connsiteX7" fmla="*/ 4496 w 10000"/>
              <a:gd name="connsiteY7" fmla="*/ 1611 h 10000"/>
              <a:gd name="connsiteX8" fmla="*/ 4496 w 10000"/>
              <a:gd name="connsiteY8" fmla="*/ 1204 h 10000"/>
              <a:gd name="connsiteX9" fmla="*/ 5413 w 10000"/>
              <a:gd name="connsiteY9" fmla="*/ 806 h 10000"/>
              <a:gd name="connsiteX10" fmla="*/ 5413 w 10000"/>
              <a:gd name="connsiteY10" fmla="*/ 406 h 10000"/>
              <a:gd name="connsiteX11" fmla="*/ 5413 w 10000"/>
              <a:gd name="connsiteY11" fmla="*/ 0 h 10000"/>
              <a:gd name="connsiteX12" fmla="*/ 5413 w 10000"/>
              <a:gd name="connsiteY12" fmla="*/ 0 h 10000"/>
              <a:gd name="connsiteX13" fmla="*/ 6329 w 10000"/>
              <a:gd name="connsiteY13" fmla="*/ 0 h 10000"/>
              <a:gd name="connsiteX14" fmla="*/ 6329 w 10000"/>
              <a:gd name="connsiteY14" fmla="*/ 0 h 10000"/>
              <a:gd name="connsiteX15" fmla="*/ 6329 w 10000"/>
              <a:gd name="connsiteY15" fmla="*/ 406 h 10000"/>
              <a:gd name="connsiteX16" fmla="*/ 7246 w 10000"/>
              <a:gd name="connsiteY16" fmla="*/ 806 h 10000"/>
              <a:gd name="connsiteX17" fmla="*/ 7246 w 10000"/>
              <a:gd name="connsiteY17" fmla="*/ 1204 h 10000"/>
              <a:gd name="connsiteX18" fmla="*/ 7246 w 10000"/>
              <a:gd name="connsiteY18" fmla="*/ 2011 h 10000"/>
              <a:gd name="connsiteX19" fmla="*/ 7246 w 10000"/>
              <a:gd name="connsiteY19" fmla="*/ 2813 h 10000"/>
              <a:gd name="connsiteX20" fmla="*/ 7246 w 10000"/>
              <a:gd name="connsiteY20" fmla="*/ 3619 h 10000"/>
              <a:gd name="connsiteX21" fmla="*/ 8152 w 10000"/>
              <a:gd name="connsiteY21" fmla="*/ 5227 h 10000"/>
              <a:gd name="connsiteX22" fmla="*/ 8152 w 10000"/>
              <a:gd name="connsiteY22" fmla="*/ 6433 h 10000"/>
              <a:gd name="connsiteX23" fmla="*/ 9092 w 10000"/>
              <a:gd name="connsiteY23" fmla="*/ 7641 h 10000"/>
              <a:gd name="connsiteX24" fmla="*/ 10000 w 10000"/>
              <a:gd name="connsiteY24" fmla="*/ 8441 h 10000"/>
              <a:gd name="connsiteX25" fmla="*/ 10000 w 10000"/>
              <a:gd name="connsiteY25" fmla="*/ 9193 h 10000"/>
              <a:gd name="connsiteX26" fmla="*/ 10000 w 10000"/>
              <a:gd name="connsiteY26" fmla="*/ 9596 h 10000"/>
              <a:gd name="connsiteX27" fmla="*/ 10000 w 10000"/>
              <a:gd name="connsiteY27" fmla="*/ 10000 h 10000"/>
              <a:gd name="connsiteX0" fmla="*/ 0 w 10000"/>
              <a:gd name="connsiteY0" fmla="*/ 8441 h 9596"/>
              <a:gd name="connsiteX1" fmla="*/ 823 w 10000"/>
              <a:gd name="connsiteY1" fmla="*/ 8039 h 9596"/>
              <a:gd name="connsiteX2" fmla="*/ 1730 w 10000"/>
              <a:gd name="connsiteY2" fmla="*/ 7235 h 9596"/>
              <a:gd name="connsiteX3" fmla="*/ 2647 w 10000"/>
              <a:gd name="connsiteY3" fmla="*/ 6433 h 9596"/>
              <a:gd name="connsiteX4" fmla="*/ 3574 w 10000"/>
              <a:gd name="connsiteY4" fmla="*/ 4827 h 9596"/>
              <a:gd name="connsiteX5" fmla="*/ 3574 w 10000"/>
              <a:gd name="connsiteY5" fmla="*/ 3221 h 9596"/>
              <a:gd name="connsiteX6" fmla="*/ 4496 w 10000"/>
              <a:gd name="connsiteY6" fmla="*/ 2412 h 9596"/>
              <a:gd name="connsiteX7" fmla="*/ 4496 w 10000"/>
              <a:gd name="connsiteY7" fmla="*/ 1611 h 9596"/>
              <a:gd name="connsiteX8" fmla="*/ 4496 w 10000"/>
              <a:gd name="connsiteY8" fmla="*/ 1204 h 9596"/>
              <a:gd name="connsiteX9" fmla="*/ 5413 w 10000"/>
              <a:gd name="connsiteY9" fmla="*/ 806 h 9596"/>
              <a:gd name="connsiteX10" fmla="*/ 5413 w 10000"/>
              <a:gd name="connsiteY10" fmla="*/ 406 h 9596"/>
              <a:gd name="connsiteX11" fmla="*/ 5413 w 10000"/>
              <a:gd name="connsiteY11" fmla="*/ 0 h 9596"/>
              <a:gd name="connsiteX12" fmla="*/ 5413 w 10000"/>
              <a:gd name="connsiteY12" fmla="*/ 0 h 9596"/>
              <a:gd name="connsiteX13" fmla="*/ 6329 w 10000"/>
              <a:gd name="connsiteY13" fmla="*/ 0 h 9596"/>
              <a:gd name="connsiteX14" fmla="*/ 6329 w 10000"/>
              <a:gd name="connsiteY14" fmla="*/ 0 h 9596"/>
              <a:gd name="connsiteX15" fmla="*/ 6329 w 10000"/>
              <a:gd name="connsiteY15" fmla="*/ 406 h 9596"/>
              <a:gd name="connsiteX16" fmla="*/ 7246 w 10000"/>
              <a:gd name="connsiteY16" fmla="*/ 806 h 9596"/>
              <a:gd name="connsiteX17" fmla="*/ 7246 w 10000"/>
              <a:gd name="connsiteY17" fmla="*/ 1204 h 9596"/>
              <a:gd name="connsiteX18" fmla="*/ 7246 w 10000"/>
              <a:gd name="connsiteY18" fmla="*/ 2011 h 9596"/>
              <a:gd name="connsiteX19" fmla="*/ 7246 w 10000"/>
              <a:gd name="connsiteY19" fmla="*/ 2813 h 9596"/>
              <a:gd name="connsiteX20" fmla="*/ 7246 w 10000"/>
              <a:gd name="connsiteY20" fmla="*/ 3619 h 9596"/>
              <a:gd name="connsiteX21" fmla="*/ 8152 w 10000"/>
              <a:gd name="connsiteY21" fmla="*/ 5227 h 9596"/>
              <a:gd name="connsiteX22" fmla="*/ 8152 w 10000"/>
              <a:gd name="connsiteY22" fmla="*/ 6433 h 9596"/>
              <a:gd name="connsiteX23" fmla="*/ 9092 w 10000"/>
              <a:gd name="connsiteY23" fmla="*/ 7641 h 9596"/>
              <a:gd name="connsiteX24" fmla="*/ 10000 w 10000"/>
              <a:gd name="connsiteY24" fmla="*/ 8441 h 9596"/>
              <a:gd name="connsiteX25" fmla="*/ 10000 w 10000"/>
              <a:gd name="connsiteY25" fmla="*/ 9193 h 9596"/>
              <a:gd name="connsiteX26" fmla="*/ 10000 w 10000"/>
              <a:gd name="connsiteY26" fmla="*/ 9596 h 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9596">
                <a:moveTo>
                  <a:pt x="0" y="8441"/>
                </a:moveTo>
                <a:lnTo>
                  <a:pt x="823" y="8039"/>
                </a:lnTo>
                <a:cubicBezTo>
                  <a:pt x="1118" y="7772"/>
                  <a:pt x="1418" y="7504"/>
                  <a:pt x="1730" y="7235"/>
                </a:cubicBezTo>
                <a:lnTo>
                  <a:pt x="2647" y="6433"/>
                </a:lnTo>
                <a:cubicBezTo>
                  <a:pt x="2962" y="5897"/>
                  <a:pt x="3240" y="5361"/>
                  <a:pt x="3574" y="4827"/>
                </a:cubicBezTo>
                <a:lnTo>
                  <a:pt x="3574" y="3221"/>
                </a:lnTo>
                <a:lnTo>
                  <a:pt x="4496" y="2412"/>
                </a:lnTo>
                <a:lnTo>
                  <a:pt x="4496" y="1611"/>
                </a:lnTo>
                <a:lnTo>
                  <a:pt x="4496" y="1204"/>
                </a:lnTo>
                <a:cubicBezTo>
                  <a:pt x="4771" y="1074"/>
                  <a:pt x="5103" y="934"/>
                  <a:pt x="5413" y="806"/>
                </a:cubicBezTo>
                <a:lnTo>
                  <a:pt x="5413" y="406"/>
                </a:lnTo>
                <a:lnTo>
                  <a:pt x="5413" y="0"/>
                </a:lnTo>
                <a:lnTo>
                  <a:pt x="5413" y="0"/>
                </a:lnTo>
                <a:lnTo>
                  <a:pt x="6329" y="0"/>
                </a:lnTo>
                <a:lnTo>
                  <a:pt x="6329" y="0"/>
                </a:lnTo>
                <a:lnTo>
                  <a:pt x="6329" y="406"/>
                </a:lnTo>
                <a:lnTo>
                  <a:pt x="7246" y="806"/>
                </a:lnTo>
                <a:lnTo>
                  <a:pt x="7246" y="1204"/>
                </a:lnTo>
                <a:lnTo>
                  <a:pt x="7246" y="2011"/>
                </a:lnTo>
                <a:lnTo>
                  <a:pt x="7246" y="2813"/>
                </a:lnTo>
                <a:lnTo>
                  <a:pt x="7246" y="3619"/>
                </a:lnTo>
                <a:cubicBezTo>
                  <a:pt x="7541" y="4151"/>
                  <a:pt x="7858" y="4693"/>
                  <a:pt x="8152" y="5227"/>
                </a:cubicBezTo>
                <a:lnTo>
                  <a:pt x="8152" y="6433"/>
                </a:lnTo>
                <a:cubicBezTo>
                  <a:pt x="8467" y="6840"/>
                  <a:pt x="8769" y="7235"/>
                  <a:pt x="9092" y="7641"/>
                </a:cubicBezTo>
                <a:lnTo>
                  <a:pt x="10000" y="8441"/>
                </a:lnTo>
                <a:lnTo>
                  <a:pt x="10000" y="9193"/>
                </a:lnTo>
                <a:lnTo>
                  <a:pt x="10000" y="959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5" name="Freeform 67"/>
          <p:cNvSpPr>
            <a:spLocks/>
          </p:cNvSpPr>
          <p:nvPr/>
        </p:nvSpPr>
        <p:spPr bwMode="auto">
          <a:xfrm>
            <a:off x="8024813" y="5878513"/>
            <a:ext cx="517525" cy="1635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571 w 10000"/>
              <a:gd name="connsiteY58" fmla="*/ 2496 h 10000"/>
              <a:gd name="connsiteX59" fmla="*/ 786 w 10000"/>
              <a:gd name="connsiteY59" fmla="*/ 2356 h 10000"/>
              <a:gd name="connsiteX60" fmla="*/ 1129 w 10000"/>
              <a:gd name="connsiteY60" fmla="*/ 2356 h 10000"/>
              <a:gd name="connsiteX61" fmla="*/ 1471 w 10000"/>
              <a:gd name="connsiteY61" fmla="*/ 2216 h 10000"/>
              <a:gd name="connsiteX62" fmla="*/ 1814 w 10000"/>
              <a:gd name="connsiteY62" fmla="*/ 2077 h 10000"/>
              <a:gd name="connsiteX63" fmla="*/ 2271 w 10000"/>
              <a:gd name="connsiteY63" fmla="*/ 1937 h 10000"/>
              <a:gd name="connsiteX64" fmla="*/ 2729 w 10000"/>
              <a:gd name="connsiteY64" fmla="*/ 1675 h 10000"/>
              <a:gd name="connsiteX65" fmla="*/ 3071 w 10000"/>
              <a:gd name="connsiteY65" fmla="*/ 1536 h 10000"/>
              <a:gd name="connsiteX66" fmla="*/ 3400 w 10000"/>
              <a:gd name="connsiteY66" fmla="*/ 1396 h 10000"/>
              <a:gd name="connsiteX67" fmla="*/ 3743 w 10000"/>
              <a:gd name="connsiteY67" fmla="*/ 1257 h 10000"/>
              <a:gd name="connsiteX68" fmla="*/ 3971 w 10000"/>
              <a:gd name="connsiteY68" fmla="*/ 1117 h 10000"/>
              <a:gd name="connsiteX69" fmla="*/ 4200 w 10000"/>
              <a:gd name="connsiteY69" fmla="*/ 1117 h 10000"/>
              <a:gd name="connsiteX70" fmla="*/ 4429 w 10000"/>
              <a:gd name="connsiteY70" fmla="*/ 977 h 10000"/>
              <a:gd name="connsiteX71" fmla="*/ 4657 w 10000"/>
              <a:gd name="connsiteY71" fmla="*/ 838 h 10000"/>
              <a:gd name="connsiteX72" fmla="*/ 5000 w 10000"/>
              <a:gd name="connsiteY72" fmla="*/ 698 h 10000"/>
              <a:gd name="connsiteX73" fmla="*/ 5229 w 10000"/>
              <a:gd name="connsiteY73" fmla="*/ 558 h 10000"/>
              <a:gd name="connsiteX74" fmla="*/ 5457 w 10000"/>
              <a:gd name="connsiteY74" fmla="*/ 419 h 10000"/>
              <a:gd name="connsiteX75" fmla="*/ 5571 w 10000"/>
              <a:gd name="connsiteY75" fmla="*/ 279 h 10000"/>
              <a:gd name="connsiteX76" fmla="*/ 5686 w 10000"/>
              <a:gd name="connsiteY76" fmla="*/ 140 h 10000"/>
              <a:gd name="connsiteX77" fmla="*/ 5686 w 10000"/>
              <a:gd name="connsiteY77" fmla="*/ 0 h 10000"/>
              <a:gd name="connsiteX78" fmla="*/ 5800 w 10000"/>
              <a:gd name="connsiteY78" fmla="*/ 0 h 10000"/>
              <a:gd name="connsiteX79" fmla="*/ 5914 w 10000"/>
              <a:gd name="connsiteY79" fmla="*/ 0 h 10000"/>
              <a:gd name="connsiteX80" fmla="*/ 6029 w 10000"/>
              <a:gd name="connsiteY80" fmla="*/ 0 h 10000"/>
              <a:gd name="connsiteX81" fmla="*/ 6129 w 10000"/>
              <a:gd name="connsiteY81" fmla="*/ 140 h 10000"/>
              <a:gd name="connsiteX82" fmla="*/ 6243 w 10000"/>
              <a:gd name="connsiteY82" fmla="*/ 140 h 10000"/>
              <a:gd name="connsiteX83" fmla="*/ 6357 w 10000"/>
              <a:gd name="connsiteY83" fmla="*/ 419 h 10000"/>
              <a:gd name="connsiteX84" fmla="*/ 6471 w 10000"/>
              <a:gd name="connsiteY84" fmla="*/ 558 h 10000"/>
              <a:gd name="connsiteX85" fmla="*/ 6586 w 10000"/>
              <a:gd name="connsiteY85" fmla="*/ 698 h 10000"/>
              <a:gd name="connsiteX86" fmla="*/ 6700 w 10000"/>
              <a:gd name="connsiteY86" fmla="*/ 838 h 10000"/>
              <a:gd name="connsiteX87" fmla="*/ 6700 w 10000"/>
              <a:gd name="connsiteY87" fmla="*/ 977 h 10000"/>
              <a:gd name="connsiteX88" fmla="*/ 6700 w 10000"/>
              <a:gd name="connsiteY88" fmla="*/ 1117 h 10000"/>
              <a:gd name="connsiteX89" fmla="*/ 6586 w 10000"/>
              <a:gd name="connsiteY89" fmla="*/ 1117 h 10000"/>
              <a:gd name="connsiteX90" fmla="*/ 6471 w 10000"/>
              <a:gd name="connsiteY90" fmla="*/ 1257 h 10000"/>
              <a:gd name="connsiteX91" fmla="*/ 6471 w 10000"/>
              <a:gd name="connsiteY91" fmla="*/ 1396 h 10000"/>
              <a:gd name="connsiteX92" fmla="*/ 6357 w 10000"/>
              <a:gd name="connsiteY92" fmla="*/ 1536 h 10000"/>
              <a:gd name="connsiteX93" fmla="*/ 6243 w 10000"/>
              <a:gd name="connsiteY93" fmla="*/ 1798 h 10000"/>
              <a:gd name="connsiteX94" fmla="*/ 6129 w 10000"/>
              <a:gd name="connsiteY94" fmla="*/ 2216 h 10000"/>
              <a:gd name="connsiteX95" fmla="*/ 6029 w 10000"/>
              <a:gd name="connsiteY95" fmla="*/ 2635 h 10000"/>
              <a:gd name="connsiteX96" fmla="*/ 5914 w 10000"/>
              <a:gd name="connsiteY96" fmla="*/ 3054 h 10000"/>
              <a:gd name="connsiteX97" fmla="*/ 5800 w 10000"/>
              <a:gd name="connsiteY97" fmla="*/ 3613 h 10000"/>
              <a:gd name="connsiteX98" fmla="*/ 5686 w 10000"/>
              <a:gd name="connsiteY98" fmla="*/ 4171 h 10000"/>
              <a:gd name="connsiteX99" fmla="*/ 5571 w 10000"/>
              <a:gd name="connsiteY99" fmla="*/ 4729 h 10000"/>
              <a:gd name="connsiteX100" fmla="*/ 5571 w 10000"/>
              <a:gd name="connsiteY100" fmla="*/ 5271 h 10000"/>
              <a:gd name="connsiteX101" fmla="*/ 5571 w 10000"/>
              <a:gd name="connsiteY101" fmla="*/ 5689 h 10000"/>
              <a:gd name="connsiteX102" fmla="*/ 5457 w 10000"/>
              <a:gd name="connsiteY102" fmla="*/ 6248 h 10000"/>
              <a:gd name="connsiteX103" fmla="*/ 5457 w 10000"/>
              <a:gd name="connsiteY103" fmla="*/ 6667 h 10000"/>
              <a:gd name="connsiteX104" fmla="*/ 5457 w 10000"/>
              <a:gd name="connsiteY104" fmla="*/ 6946 h 10000"/>
              <a:gd name="connsiteX105" fmla="*/ 5457 w 10000"/>
              <a:gd name="connsiteY105" fmla="*/ 7365 h 10000"/>
              <a:gd name="connsiteX106" fmla="*/ 5571 w 10000"/>
              <a:gd name="connsiteY106" fmla="*/ 7644 h 10000"/>
              <a:gd name="connsiteX107" fmla="*/ 5571 w 10000"/>
              <a:gd name="connsiteY107" fmla="*/ 7784 h 10000"/>
              <a:gd name="connsiteX108" fmla="*/ 5686 w 10000"/>
              <a:gd name="connsiteY108" fmla="*/ 8063 h 10000"/>
              <a:gd name="connsiteX109" fmla="*/ 5800 w 10000"/>
              <a:gd name="connsiteY109" fmla="*/ 8202 h 10000"/>
              <a:gd name="connsiteX110" fmla="*/ 5914 w 10000"/>
              <a:gd name="connsiteY110" fmla="*/ 8342 h 10000"/>
              <a:gd name="connsiteX111" fmla="*/ 6357 w 10000"/>
              <a:gd name="connsiteY111" fmla="*/ 8604 h 10000"/>
              <a:gd name="connsiteX112" fmla="*/ 6586 w 10000"/>
              <a:gd name="connsiteY112" fmla="*/ 8743 h 10000"/>
              <a:gd name="connsiteX113" fmla="*/ 6814 w 10000"/>
              <a:gd name="connsiteY113" fmla="*/ 8743 h 10000"/>
              <a:gd name="connsiteX114" fmla="*/ 7043 w 10000"/>
              <a:gd name="connsiteY114" fmla="*/ 8883 h 10000"/>
              <a:gd name="connsiteX115" fmla="*/ 7386 w 10000"/>
              <a:gd name="connsiteY115" fmla="*/ 8883 h 10000"/>
              <a:gd name="connsiteX116" fmla="*/ 7614 w 10000"/>
              <a:gd name="connsiteY116" fmla="*/ 8743 h 10000"/>
              <a:gd name="connsiteX117" fmla="*/ 7957 w 10000"/>
              <a:gd name="connsiteY117" fmla="*/ 8743 h 10000"/>
              <a:gd name="connsiteX118" fmla="*/ 8300 w 10000"/>
              <a:gd name="connsiteY118" fmla="*/ 8604 h 10000"/>
              <a:gd name="connsiteX119" fmla="*/ 8529 w 10000"/>
              <a:gd name="connsiteY119" fmla="*/ 8604 h 10000"/>
              <a:gd name="connsiteX120" fmla="*/ 8757 w 10000"/>
              <a:gd name="connsiteY120" fmla="*/ 8342 h 10000"/>
              <a:gd name="connsiteX121" fmla="*/ 8857 w 10000"/>
              <a:gd name="connsiteY121" fmla="*/ 8202 h 10000"/>
              <a:gd name="connsiteX122" fmla="*/ 8971 w 10000"/>
              <a:gd name="connsiteY122" fmla="*/ 7923 h 10000"/>
              <a:gd name="connsiteX123" fmla="*/ 9086 w 10000"/>
              <a:gd name="connsiteY123" fmla="*/ 7644 h 10000"/>
              <a:gd name="connsiteX124" fmla="*/ 9200 w 10000"/>
              <a:gd name="connsiteY124" fmla="*/ 7086 h 10000"/>
              <a:gd name="connsiteX125" fmla="*/ 9200 w 10000"/>
              <a:gd name="connsiteY125" fmla="*/ 6527 h 10000"/>
              <a:gd name="connsiteX126" fmla="*/ 9314 w 10000"/>
              <a:gd name="connsiteY126" fmla="*/ 6248 h 10000"/>
              <a:gd name="connsiteX127" fmla="*/ 9314 w 10000"/>
              <a:gd name="connsiteY127" fmla="*/ 5969 h 10000"/>
              <a:gd name="connsiteX128" fmla="*/ 9314 w 10000"/>
              <a:gd name="connsiteY128" fmla="*/ 5829 h 10000"/>
              <a:gd name="connsiteX129" fmla="*/ 9429 w 10000"/>
              <a:gd name="connsiteY129" fmla="*/ 5689 h 10000"/>
              <a:gd name="connsiteX130" fmla="*/ 9429 w 10000"/>
              <a:gd name="connsiteY130" fmla="*/ 5550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550 h 10000"/>
              <a:gd name="connsiteX136" fmla="*/ 9657 w 10000"/>
              <a:gd name="connsiteY136" fmla="*/ 5689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571 w 10000"/>
              <a:gd name="connsiteY57" fmla="*/ 2496 h 10000"/>
              <a:gd name="connsiteX58" fmla="*/ 786 w 10000"/>
              <a:gd name="connsiteY58" fmla="*/ 2356 h 10000"/>
              <a:gd name="connsiteX59" fmla="*/ 1129 w 10000"/>
              <a:gd name="connsiteY59" fmla="*/ 2356 h 10000"/>
              <a:gd name="connsiteX60" fmla="*/ 1471 w 10000"/>
              <a:gd name="connsiteY60" fmla="*/ 2216 h 10000"/>
              <a:gd name="connsiteX61" fmla="*/ 1814 w 10000"/>
              <a:gd name="connsiteY61" fmla="*/ 2077 h 10000"/>
              <a:gd name="connsiteX62" fmla="*/ 2271 w 10000"/>
              <a:gd name="connsiteY62" fmla="*/ 1937 h 10000"/>
              <a:gd name="connsiteX63" fmla="*/ 2729 w 10000"/>
              <a:gd name="connsiteY63" fmla="*/ 1675 h 10000"/>
              <a:gd name="connsiteX64" fmla="*/ 3071 w 10000"/>
              <a:gd name="connsiteY64" fmla="*/ 1536 h 10000"/>
              <a:gd name="connsiteX65" fmla="*/ 3400 w 10000"/>
              <a:gd name="connsiteY65" fmla="*/ 1396 h 10000"/>
              <a:gd name="connsiteX66" fmla="*/ 3743 w 10000"/>
              <a:gd name="connsiteY66" fmla="*/ 1257 h 10000"/>
              <a:gd name="connsiteX67" fmla="*/ 3971 w 10000"/>
              <a:gd name="connsiteY67" fmla="*/ 1117 h 10000"/>
              <a:gd name="connsiteX68" fmla="*/ 4200 w 10000"/>
              <a:gd name="connsiteY68" fmla="*/ 1117 h 10000"/>
              <a:gd name="connsiteX69" fmla="*/ 4429 w 10000"/>
              <a:gd name="connsiteY69" fmla="*/ 977 h 10000"/>
              <a:gd name="connsiteX70" fmla="*/ 4657 w 10000"/>
              <a:gd name="connsiteY70" fmla="*/ 838 h 10000"/>
              <a:gd name="connsiteX71" fmla="*/ 5000 w 10000"/>
              <a:gd name="connsiteY71" fmla="*/ 698 h 10000"/>
              <a:gd name="connsiteX72" fmla="*/ 5229 w 10000"/>
              <a:gd name="connsiteY72" fmla="*/ 558 h 10000"/>
              <a:gd name="connsiteX73" fmla="*/ 5457 w 10000"/>
              <a:gd name="connsiteY73" fmla="*/ 419 h 10000"/>
              <a:gd name="connsiteX74" fmla="*/ 5571 w 10000"/>
              <a:gd name="connsiteY74" fmla="*/ 279 h 10000"/>
              <a:gd name="connsiteX75" fmla="*/ 5686 w 10000"/>
              <a:gd name="connsiteY75" fmla="*/ 140 h 10000"/>
              <a:gd name="connsiteX76" fmla="*/ 5686 w 10000"/>
              <a:gd name="connsiteY76" fmla="*/ 0 h 10000"/>
              <a:gd name="connsiteX77" fmla="*/ 5800 w 10000"/>
              <a:gd name="connsiteY77" fmla="*/ 0 h 10000"/>
              <a:gd name="connsiteX78" fmla="*/ 5914 w 10000"/>
              <a:gd name="connsiteY78" fmla="*/ 0 h 10000"/>
              <a:gd name="connsiteX79" fmla="*/ 6029 w 10000"/>
              <a:gd name="connsiteY79" fmla="*/ 0 h 10000"/>
              <a:gd name="connsiteX80" fmla="*/ 6129 w 10000"/>
              <a:gd name="connsiteY80" fmla="*/ 140 h 10000"/>
              <a:gd name="connsiteX81" fmla="*/ 6243 w 10000"/>
              <a:gd name="connsiteY81" fmla="*/ 140 h 10000"/>
              <a:gd name="connsiteX82" fmla="*/ 6357 w 10000"/>
              <a:gd name="connsiteY82" fmla="*/ 419 h 10000"/>
              <a:gd name="connsiteX83" fmla="*/ 6471 w 10000"/>
              <a:gd name="connsiteY83" fmla="*/ 558 h 10000"/>
              <a:gd name="connsiteX84" fmla="*/ 6586 w 10000"/>
              <a:gd name="connsiteY84" fmla="*/ 698 h 10000"/>
              <a:gd name="connsiteX85" fmla="*/ 6700 w 10000"/>
              <a:gd name="connsiteY85" fmla="*/ 838 h 10000"/>
              <a:gd name="connsiteX86" fmla="*/ 6700 w 10000"/>
              <a:gd name="connsiteY86" fmla="*/ 977 h 10000"/>
              <a:gd name="connsiteX87" fmla="*/ 6700 w 10000"/>
              <a:gd name="connsiteY87" fmla="*/ 1117 h 10000"/>
              <a:gd name="connsiteX88" fmla="*/ 6586 w 10000"/>
              <a:gd name="connsiteY88" fmla="*/ 1117 h 10000"/>
              <a:gd name="connsiteX89" fmla="*/ 6471 w 10000"/>
              <a:gd name="connsiteY89" fmla="*/ 1257 h 10000"/>
              <a:gd name="connsiteX90" fmla="*/ 6471 w 10000"/>
              <a:gd name="connsiteY90" fmla="*/ 1396 h 10000"/>
              <a:gd name="connsiteX91" fmla="*/ 6357 w 10000"/>
              <a:gd name="connsiteY91" fmla="*/ 1536 h 10000"/>
              <a:gd name="connsiteX92" fmla="*/ 6243 w 10000"/>
              <a:gd name="connsiteY92" fmla="*/ 1798 h 10000"/>
              <a:gd name="connsiteX93" fmla="*/ 6129 w 10000"/>
              <a:gd name="connsiteY93" fmla="*/ 2216 h 10000"/>
              <a:gd name="connsiteX94" fmla="*/ 6029 w 10000"/>
              <a:gd name="connsiteY94" fmla="*/ 2635 h 10000"/>
              <a:gd name="connsiteX95" fmla="*/ 5914 w 10000"/>
              <a:gd name="connsiteY95" fmla="*/ 3054 h 10000"/>
              <a:gd name="connsiteX96" fmla="*/ 5800 w 10000"/>
              <a:gd name="connsiteY96" fmla="*/ 3613 h 10000"/>
              <a:gd name="connsiteX97" fmla="*/ 5686 w 10000"/>
              <a:gd name="connsiteY97" fmla="*/ 4171 h 10000"/>
              <a:gd name="connsiteX98" fmla="*/ 5571 w 10000"/>
              <a:gd name="connsiteY98" fmla="*/ 4729 h 10000"/>
              <a:gd name="connsiteX99" fmla="*/ 5571 w 10000"/>
              <a:gd name="connsiteY99" fmla="*/ 5271 h 10000"/>
              <a:gd name="connsiteX100" fmla="*/ 5571 w 10000"/>
              <a:gd name="connsiteY100" fmla="*/ 5689 h 10000"/>
              <a:gd name="connsiteX101" fmla="*/ 5457 w 10000"/>
              <a:gd name="connsiteY101" fmla="*/ 6248 h 10000"/>
              <a:gd name="connsiteX102" fmla="*/ 5457 w 10000"/>
              <a:gd name="connsiteY102" fmla="*/ 6667 h 10000"/>
              <a:gd name="connsiteX103" fmla="*/ 5457 w 10000"/>
              <a:gd name="connsiteY103" fmla="*/ 6946 h 10000"/>
              <a:gd name="connsiteX104" fmla="*/ 5457 w 10000"/>
              <a:gd name="connsiteY104" fmla="*/ 7365 h 10000"/>
              <a:gd name="connsiteX105" fmla="*/ 5571 w 10000"/>
              <a:gd name="connsiteY105" fmla="*/ 7644 h 10000"/>
              <a:gd name="connsiteX106" fmla="*/ 5571 w 10000"/>
              <a:gd name="connsiteY106" fmla="*/ 7784 h 10000"/>
              <a:gd name="connsiteX107" fmla="*/ 5686 w 10000"/>
              <a:gd name="connsiteY107" fmla="*/ 8063 h 10000"/>
              <a:gd name="connsiteX108" fmla="*/ 5800 w 10000"/>
              <a:gd name="connsiteY108" fmla="*/ 8202 h 10000"/>
              <a:gd name="connsiteX109" fmla="*/ 5914 w 10000"/>
              <a:gd name="connsiteY109" fmla="*/ 8342 h 10000"/>
              <a:gd name="connsiteX110" fmla="*/ 6357 w 10000"/>
              <a:gd name="connsiteY110" fmla="*/ 8604 h 10000"/>
              <a:gd name="connsiteX111" fmla="*/ 6586 w 10000"/>
              <a:gd name="connsiteY111" fmla="*/ 8743 h 10000"/>
              <a:gd name="connsiteX112" fmla="*/ 6814 w 10000"/>
              <a:gd name="connsiteY112" fmla="*/ 8743 h 10000"/>
              <a:gd name="connsiteX113" fmla="*/ 7043 w 10000"/>
              <a:gd name="connsiteY113" fmla="*/ 8883 h 10000"/>
              <a:gd name="connsiteX114" fmla="*/ 7386 w 10000"/>
              <a:gd name="connsiteY114" fmla="*/ 8883 h 10000"/>
              <a:gd name="connsiteX115" fmla="*/ 7614 w 10000"/>
              <a:gd name="connsiteY115" fmla="*/ 8743 h 10000"/>
              <a:gd name="connsiteX116" fmla="*/ 7957 w 10000"/>
              <a:gd name="connsiteY116" fmla="*/ 8743 h 10000"/>
              <a:gd name="connsiteX117" fmla="*/ 8300 w 10000"/>
              <a:gd name="connsiteY117" fmla="*/ 8604 h 10000"/>
              <a:gd name="connsiteX118" fmla="*/ 8529 w 10000"/>
              <a:gd name="connsiteY118" fmla="*/ 8604 h 10000"/>
              <a:gd name="connsiteX119" fmla="*/ 8757 w 10000"/>
              <a:gd name="connsiteY119" fmla="*/ 8342 h 10000"/>
              <a:gd name="connsiteX120" fmla="*/ 8857 w 10000"/>
              <a:gd name="connsiteY120" fmla="*/ 8202 h 10000"/>
              <a:gd name="connsiteX121" fmla="*/ 8971 w 10000"/>
              <a:gd name="connsiteY121" fmla="*/ 7923 h 10000"/>
              <a:gd name="connsiteX122" fmla="*/ 9086 w 10000"/>
              <a:gd name="connsiteY122" fmla="*/ 7644 h 10000"/>
              <a:gd name="connsiteX123" fmla="*/ 9200 w 10000"/>
              <a:gd name="connsiteY123" fmla="*/ 7086 h 10000"/>
              <a:gd name="connsiteX124" fmla="*/ 9200 w 10000"/>
              <a:gd name="connsiteY124" fmla="*/ 6527 h 10000"/>
              <a:gd name="connsiteX125" fmla="*/ 9314 w 10000"/>
              <a:gd name="connsiteY125" fmla="*/ 6248 h 10000"/>
              <a:gd name="connsiteX126" fmla="*/ 9314 w 10000"/>
              <a:gd name="connsiteY126" fmla="*/ 5969 h 10000"/>
              <a:gd name="connsiteX127" fmla="*/ 9314 w 10000"/>
              <a:gd name="connsiteY127" fmla="*/ 5829 h 10000"/>
              <a:gd name="connsiteX128" fmla="*/ 9429 w 10000"/>
              <a:gd name="connsiteY128" fmla="*/ 5689 h 10000"/>
              <a:gd name="connsiteX129" fmla="*/ 9429 w 10000"/>
              <a:gd name="connsiteY129" fmla="*/ 5550 h 10000"/>
              <a:gd name="connsiteX130" fmla="*/ 9429 w 10000"/>
              <a:gd name="connsiteY130" fmla="*/ 5410 h 10000"/>
              <a:gd name="connsiteX131" fmla="*/ 9429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550 h 10000"/>
              <a:gd name="connsiteX135" fmla="*/ 9657 w 10000"/>
              <a:gd name="connsiteY135" fmla="*/ 5689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571 w 10000"/>
              <a:gd name="connsiteY56" fmla="*/ 2496 h 10000"/>
              <a:gd name="connsiteX57" fmla="*/ 786 w 10000"/>
              <a:gd name="connsiteY57" fmla="*/ 2356 h 10000"/>
              <a:gd name="connsiteX58" fmla="*/ 1129 w 10000"/>
              <a:gd name="connsiteY58" fmla="*/ 2356 h 10000"/>
              <a:gd name="connsiteX59" fmla="*/ 1471 w 10000"/>
              <a:gd name="connsiteY59" fmla="*/ 2216 h 10000"/>
              <a:gd name="connsiteX60" fmla="*/ 1814 w 10000"/>
              <a:gd name="connsiteY60" fmla="*/ 2077 h 10000"/>
              <a:gd name="connsiteX61" fmla="*/ 2271 w 10000"/>
              <a:gd name="connsiteY61" fmla="*/ 1937 h 10000"/>
              <a:gd name="connsiteX62" fmla="*/ 2729 w 10000"/>
              <a:gd name="connsiteY62" fmla="*/ 1675 h 10000"/>
              <a:gd name="connsiteX63" fmla="*/ 3071 w 10000"/>
              <a:gd name="connsiteY63" fmla="*/ 1536 h 10000"/>
              <a:gd name="connsiteX64" fmla="*/ 3400 w 10000"/>
              <a:gd name="connsiteY64" fmla="*/ 1396 h 10000"/>
              <a:gd name="connsiteX65" fmla="*/ 3743 w 10000"/>
              <a:gd name="connsiteY65" fmla="*/ 1257 h 10000"/>
              <a:gd name="connsiteX66" fmla="*/ 3971 w 10000"/>
              <a:gd name="connsiteY66" fmla="*/ 1117 h 10000"/>
              <a:gd name="connsiteX67" fmla="*/ 4200 w 10000"/>
              <a:gd name="connsiteY67" fmla="*/ 1117 h 10000"/>
              <a:gd name="connsiteX68" fmla="*/ 4429 w 10000"/>
              <a:gd name="connsiteY68" fmla="*/ 977 h 10000"/>
              <a:gd name="connsiteX69" fmla="*/ 4657 w 10000"/>
              <a:gd name="connsiteY69" fmla="*/ 838 h 10000"/>
              <a:gd name="connsiteX70" fmla="*/ 5000 w 10000"/>
              <a:gd name="connsiteY70" fmla="*/ 698 h 10000"/>
              <a:gd name="connsiteX71" fmla="*/ 5229 w 10000"/>
              <a:gd name="connsiteY71" fmla="*/ 558 h 10000"/>
              <a:gd name="connsiteX72" fmla="*/ 5457 w 10000"/>
              <a:gd name="connsiteY72" fmla="*/ 419 h 10000"/>
              <a:gd name="connsiteX73" fmla="*/ 5571 w 10000"/>
              <a:gd name="connsiteY73" fmla="*/ 279 h 10000"/>
              <a:gd name="connsiteX74" fmla="*/ 5686 w 10000"/>
              <a:gd name="connsiteY74" fmla="*/ 140 h 10000"/>
              <a:gd name="connsiteX75" fmla="*/ 5686 w 10000"/>
              <a:gd name="connsiteY75" fmla="*/ 0 h 10000"/>
              <a:gd name="connsiteX76" fmla="*/ 5800 w 10000"/>
              <a:gd name="connsiteY76" fmla="*/ 0 h 10000"/>
              <a:gd name="connsiteX77" fmla="*/ 5914 w 10000"/>
              <a:gd name="connsiteY77" fmla="*/ 0 h 10000"/>
              <a:gd name="connsiteX78" fmla="*/ 6029 w 10000"/>
              <a:gd name="connsiteY78" fmla="*/ 0 h 10000"/>
              <a:gd name="connsiteX79" fmla="*/ 6129 w 10000"/>
              <a:gd name="connsiteY79" fmla="*/ 140 h 10000"/>
              <a:gd name="connsiteX80" fmla="*/ 6243 w 10000"/>
              <a:gd name="connsiteY80" fmla="*/ 140 h 10000"/>
              <a:gd name="connsiteX81" fmla="*/ 6357 w 10000"/>
              <a:gd name="connsiteY81" fmla="*/ 419 h 10000"/>
              <a:gd name="connsiteX82" fmla="*/ 6471 w 10000"/>
              <a:gd name="connsiteY82" fmla="*/ 558 h 10000"/>
              <a:gd name="connsiteX83" fmla="*/ 6586 w 10000"/>
              <a:gd name="connsiteY83" fmla="*/ 698 h 10000"/>
              <a:gd name="connsiteX84" fmla="*/ 6700 w 10000"/>
              <a:gd name="connsiteY84" fmla="*/ 838 h 10000"/>
              <a:gd name="connsiteX85" fmla="*/ 6700 w 10000"/>
              <a:gd name="connsiteY85" fmla="*/ 977 h 10000"/>
              <a:gd name="connsiteX86" fmla="*/ 6700 w 10000"/>
              <a:gd name="connsiteY86" fmla="*/ 1117 h 10000"/>
              <a:gd name="connsiteX87" fmla="*/ 6586 w 10000"/>
              <a:gd name="connsiteY87" fmla="*/ 1117 h 10000"/>
              <a:gd name="connsiteX88" fmla="*/ 6471 w 10000"/>
              <a:gd name="connsiteY88" fmla="*/ 1257 h 10000"/>
              <a:gd name="connsiteX89" fmla="*/ 6471 w 10000"/>
              <a:gd name="connsiteY89" fmla="*/ 1396 h 10000"/>
              <a:gd name="connsiteX90" fmla="*/ 6357 w 10000"/>
              <a:gd name="connsiteY90" fmla="*/ 1536 h 10000"/>
              <a:gd name="connsiteX91" fmla="*/ 6243 w 10000"/>
              <a:gd name="connsiteY91" fmla="*/ 1798 h 10000"/>
              <a:gd name="connsiteX92" fmla="*/ 6129 w 10000"/>
              <a:gd name="connsiteY92" fmla="*/ 2216 h 10000"/>
              <a:gd name="connsiteX93" fmla="*/ 6029 w 10000"/>
              <a:gd name="connsiteY93" fmla="*/ 2635 h 10000"/>
              <a:gd name="connsiteX94" fmla="*/ 5914 w 10000"/>
              <a:gd name="connsiteY94" fmla="*/ 3054 h 10000"/>
              <a:gd name="connsiteX95" fmla="*/ 5800 w 10000"/>
              <a:gd name="connsiteY95" fmla="*/ 3613 h 10000"/>
              <a:gd name="connsiteX96" fmla="*/ 5686 w 10000"/>
              <a:gd name="connsiteY96" fmla="*/ 4171 h 10000"/>
              <a:gd name="connsiteX97" fmla="*/ 5571 w 10000"/>
              <a:gd name="connsiteY97" fmla="*/ 4729 h 10000"/>
              <a:gd name="connsiteX98" fmla="*/ 5571 w 10000"/>
              <a:gd name="connsiteY98" fmla="*/ 5271 h 10000"/>
              <a:gd name="connsiteX99" fmla="*/ 5571 w 10000"/>
              <a:gd name="connsiteY99" fmla="*/ 5689 h 10000"/>
              <a:gd name="connsiteX100" fmla="*/ 5457 w 10000"/>
              <a:gd name="connsiteY100" fmla="*/ 6248 h 10000"/>
              <a:gd name="connsiteX101" fmla="*/ 5457 w 10000"/>
              <a:gd name="connsiteY101" fmla="*/ 6667 h 10000"/>
              <a:gd name="connsiteX102" fmla="*/ 5457 w 10000"/>
              <a:gd name="connsiteY102" fmla="*/ 6946 h 10000"/>
              <a:gd name="connsiteX103" fmla="*/ 5457 w 10000"/>
              <a:gd name="connsiteY103" fmla="*/ 7365 h 10000"/>
              <a:gd name="connsiteX104" fmla="*/ 5571 w 10000"/>
              <a:gd name="connsiteY104" fmla="*/ 7644 h 10000"/>
              <a:gd name="connsiteX105" fmla="*/ 5571 w 10000"/>
              <a:gd name="connsiteY105" fmla="*/ 7784 h 10000"/>
              <a:gd name="connsiteX106" fmla="*/ 5686 w 10000"/>
              <a:gd name="connsiteY106" fmla="*/ 8063 h 10000"/>
              <a:gd name="connsiteX107" fmla="*/ 5800 w 10000"/>
              <a:gd name="connsiteY107" fmla="*/ 8202 h 10000"/>
              <a:gd name="connsiteX108" fmla="*/ 5914 w 10000"/>
              <a:gd name="connsiteY108" fmla="*/ 8342 h 10000"/>
              <a:gd name="connsiteX109" fmla="*/ 6357 w 10000"/>
              <a:gd name="connsiteY109" fmla="*/ 8604 h 10000"/>
              <a:gd name="connsiteX110" fmla="*/ 6586 w 10000"/>
              <a:gd name="connsiteY110" fmla="*/ 8743 h 10000"/>
              <a:gd name="connsiteX111" fmla="*/ 6814 w 10000"/>
              <a:gd name="connsiteY111" fmla="*/ 8743 h 10000"/>
              <a:gd name="connsiteX112" fmla="*/ 7043 w 10000"/>
              <a:gd name="connsiteY112" fmla="*/ 8883 h 10000"/>
              <a:gd name="connsiteX113" fmla="*/ 7386 w 10000"/>
              <a:gd name="connsiteY113" fmla="*/ 8883 h 10000"/>
              <a:gd name="connsiteX114" fmla="*/ 7614 w 10000"/>
              <a:gd name="connsiteY114" fmla="*/ 8743 h 10000"/>
              <a:gd name="connsiteX115" fmla="*/ 7957 w 10000"/>
              <a:gd name="connsiteY115" fmla="*/ 8743 h 10000"/>
              <a:gd name="connsiteX116" fmla="*/ 8300 w 10000"/>
              <a:gd name="connsiteY116" fmla="*/ 8604 h 10000"/>
              <a:gd name="connsiteX117" fmla="*/ 8529 w 10000"/>
              <a:gd name="connsiteY117" fmla="*/ 8604 h 10000"/>
              <a:gd name="connsiteX118" fmla="*/ 8757 w 10000"/>
              <a:gd name="connsiteY118" fmla="*/ 8342 h 10000"/>
              <a:gd name="connsiteX119" fmla="*/ 8857 w 10000"/>
              <a:gd name="connsiteY119" fmla="*/ 8202 h 10000"/>
              <a:gd name="connsiteX120" fmla="*/ 8971 w 10000"/>
              <a:gd name="connsiteY120" fmla="*/ 7923 h 10000"/>
              <a:gd name="connsiteX121" fmla="*/ 9086 w 10000"/>
              <a:gd name="connsiteY121" fmla="*/ 7644 h 10000"/>
              <a:gd name="connsiteX122" fmla="*/ 9200 w 10000"/>
              <a:gd name="connsiteY122" fmla="*/ 7086 h 10000"/>
              <a:gd name="connsiteX123" fmla="*/ 9200 w 10000"/>
              <a:gd name="connsiteY123" fmla="*/ 6527 h 10000"/>
              <a:gd name="connsiteX124" fmla="*/ 9314 w 10000"/>
              <a:gd name="connsiteY124" fmla="*/ 6248 h 10000"/>
              <a:gd name="connsiteX125" fmla="*/ 9314 w 10000"/>
              <a:gd name="connsiteY125" fmla="*/ 5969 h 10000"/>
              <a:gd name="connsiteX126" fmla="*/ 9314 w 10000"/>
              <a:gd name="connsiteY126" fmla="*/ 5829 h 10000"/>
              <a:gd name="connsiteX127" fmla="*/ 9429 w 10000"/>
              <a:gd name="connsiteY127" fmla="*/ 5689 h 10000"/>
              <a:gd name="connsiteX128" fmla="*/ 9429 w 10000"/>
              <a:gd name="connsiteY128" fmla="*/ 5550 h 10000"/>
              <a:gd name="connsiteX129" fmla="*/ 9429 w 10000"/>
              <a:gd name="connsiteY129" fmla="*/ 5410 h 10000"/>
              <a:gd name="connsiteX130" fmla="*/ 9429 w 10000"/>
              <a:gd name="connsiteY130" fmla="*/ 5410 h 10000"/>
              <a:gd name="connsiteX131" fmla="*/ 9543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550 h 10000"/>
              <a:gd name="connsiteX134" fmla="*/ 9657 w 10000"/>
              <a:gd name="connsiteY134" fmla="*/ 5689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500 w 9886"/>
              <a:gd name="connsiteY0" fmla="*/ 10000 h 10000"/>
              <a:gd name="connsiteX1" fmla="*/ 7157 w 9886"/>
              <a:gd name="connsiteY1" fmla="*/ 10000 h 10000"/>
              <a:gd name="connsiteX2" fmla="*/ 6815 w 9886"/>
              <a:gd name="connsiteY2" fmla="*/ 10000 h 10000"/>
              <a:gd name="connsiteX3" fmla="*/ 6472 w 9886"/>
              <a:gd name="connsiteY3" fmla="*/ 9860 h 10000"/>
              <a:gd name="connsiteX4" fmla="*/ 6129 w 9886"/>
              <a:gd name="connsiteY4" fmla="*/ 9721 h 10000"/>
              <a:gd name="connsiteX5" fmla="*/ 5800 w 9886"/>
              <a:gd name="connsiteY5" fmla="*/ 9581 h 10000"/>
              <a:gd name="connsiteX6" fmla="*/ 5572 w 9886"/>
              <a:gd name="connsiteY6" fmla="*/ 9302 h 10000"/>
              <a:gd name="connsiteX7" fmla="*/ 5343 w 9886"/>
              <a:gd name="connsiteY7" fmla="*/ 9162 h 10000"/>
              <a:gd name="connsiteX8" fmla="*/ 5229 w 9886"/>
              <a:gd name="connsiteY8" fmla="*/ 8743 h 10000"/>
              <a:gd name="connsiteX9" fmla="*/ 5000 w 9886"/>
              <a:gd name="connsiteY9" fmla="*/ 8464 h 10000"/>
              <a:gd name="connsiteX10" fmla="*/ 4886 w 9886"/>
              <a:gd name="connsiteY10" fmla="*/ 8063 h 10000"/>
              <a:gd name="connsiteX11" fmla="*/ 4886 w 9886"/>
              <a:gd name="connsiteY11" fmla="*/ 7644 h 10000"/>
              <a:gd name="connsiteX12" fmla="*/ 4772 w 9886"/>
              <a:gd name="connsiteY12" fmla="*/ 7225 h 10000"/>
              <a:gd name="connsiteX13" fmla="*/ 4772 w 9886"/>
              <a:gd name="connsiteY13" fmla="*/ 6806 h 10000"/>
              <a:gd name="connsiteX14" fmla="*/ 4772 w 9886"/>
              <a:gd name="connsiteY14" fmla="*/ 6387 h 10000"/>
              <a:gd name="connsiteX15" fmla="*/ 4886 w 9886"/>
              <a:gd name="connsiteY15" fmla="*/ 5689 h 10000"/>
              <a:gd name="connsiteX16" fmla="*/ 4886 w 9886"/>
              <a:gd name="connsiteY16" fmla="*/ 5550 h 10000"/>
              <a:gd name="connsiteX17" fmla="*/ 4886 w 9886"/>
              <a:gd name="connsiteY17" fmla="*/ 5271 h 10000"/>
              <a:gd name="connsiteX18" fmla="*/ 5000 w 9886"/>
              <a:gd name="connsiteY18" fmla="*/ 5009 h 10000"/>
              <a:gd name="connsiteX19" fmla="*/ 5000 w 9886"/>
              <a:gd name="connsiteY19" fmla="*/ 4729 h 10000"/>
              <a:gd name="connsiteX20" fmla="*/ 5000 w 9886"/>
              <a:gd name="connsiteY20" fmla="*/ 4450 h 10000"/>
              <a:gd name="connsiteX21" fmla="*/ 5115 w 9886"/>
              <a:gd name="connsiteY21" fmla="*/ 4031 h 10000"/>
              <a:gd name="connsiteX22" fmla="*/ 5115 w 9886"/>
              <a:gd name="connsiteY22" fmla="*/ 3613 h 10000"/>
              <a:gd name="connsiteX23" fmla="*/ 5229 w 9886"/>
              <a:gd name="connsiteY23" fmla="*/ 3194 h 10000"/>
              <a:gd name="connsiteX24" fmla="*/ 5229 w 9886"/>
              <a:gd name="connsiteY24" fmla="*/ 2775 h 10000"/>
              <a:gd name="connsiteX25" fmla="*/ 5229 w 9886"/>
              <a:gd name="connsiteY25" fmla="*/ 2356 h 10000"/>
              <a:gd name="connsiteX26" fmla="*/ 5343 w 9886"/>
              <a:gd name="connsiteY26" fmla="*/ 2077 h 10000"/>
              <a:gd name="connsiteX27" fmla="*/ 5343 w 9886"/>
              <a:gd name="connsiteY27" fmla="*/ 1798 h 10000"/>
              <a:gd name="connsiteX28" fmla="*/ 5343 w 9886"/>
              <a:gd name="connsiteY28" fmla="*/ 1536 h 10000"/>
              <a:gd name="connsiteX29" fmla="*/ 5343 w 9886"/>
              <a:gd name="connsiteY29" fmla="*/ 1396 h 10000"/>
              <a:gd name="connsiteX30" fmla="*/ 5343 w 9886"/>
              <a:gd name="connsiteY30" fmla="*/ 1257 h 10000"/>
              <a:gd name="connsiteX31" fmla="*/ 5343 w 9886"/>
              <a:gd name="connsiteY31" fmla="*/ 1257 h 10000"/>
              <a:gd name="connsiteX32" fmla="*/ 5343 w 9886"/>
              <a:gd name="connsiteY32" fmla="*/ 1257 h 10000"/>
              <a:gd name="connsiteX33" fmla="*/ 5229 w 9886"/>
              <a:gd name="connsiteY33" fmla="*/ 1257 h 10000"/>
              <a:gd name="connsiteX34" fmla="*/ 5115 w 9886"/>
              <a:gd name="connsiteY34" fmla="*/ 1257 h 10000"/>
              <a:gd name="connsiteX35" fmla="*/ 5000 w 9886"/>
              <a:gd name="connsiteY35" fmla="*/ 1396 h 10000"/>
              <a:gd name="connsiteX36" fmla="*/ 4886 w 9886"/>
              <a:gd name="connsiteY36" fmla="*/ 1396 h 10000"/>
              <a:gd name="connsiteX37" fmla="*/ 4657 w 9886"/>
              <a:gd name="connsiteY37" fmla="*/ 1536 h 10000"/>
              <a:gd name="connsiteX38" fmla="*/ 4429 w 9886"/>
              <a:gd name="connsiteY38" fmla="*/ 1536 h 10000"/>
              <a:gd name="connsiteX39" fmla="*/ 4200 w 9886"/>
              <a:gd name="connsiteY39" fmla="*/ 1675 h 10000"/>
              <a:gd name="connsiteX40" fmla="*/ 3072 w 9886"/>
              <a:gd name="connsiteY40" fmla="*/ 2216 h 10000"/>
              <a:gd name="connsiteX41" fmla="*/ 1929 w 9886"/>
              <a:gd name="connsiteY41" fmla="*/ 2775 h 10000"/>
              <a:gd name="connsiteX42" fmla="*/ 1586 w 9886"/>
              <a:gd name="connsiteY42" fmla="*/ 2914 h 10000"/>
              <a:gd name="connsiteX43" fmla="*/ 1357 w 9886"/>
              <a:gd name="connsiteY43" fmla="*/ 3054 h 10000"/>
              <a:gd name="connsiteX44" fmla="*/ 1129 w 9886"/>
              <a:gd name="connsiteY44" fmla="*/ 3194 h 10000"/>
              <a:gd name="connsiteX45" fmla="*/ 1015 w 9886"/>
              <a:gd name="connsiteY45" fmla="*/ 3333 h 10000"/>
              <a:gd name="connsiteX46" fmla="*/ 786 w 9886"/>
              <a:gd name="connsiteY46" fmla="*/ 3333 h 10000"/>
              <a:gd name="connsiteX47" fmla="*/ 672 w 9886"/>
              <a:gd name="connsiteY47" fmla="*/ 3333 h 10000"/>
              <a:gd name="connsiteX48" fmla="*/ 557 w 9886"/>
              <a:gd name="connsiteY48" fmla="*/ 3473 h 10000"/>
              <a:gd name="connsiteX49" fmla="*/ 557 w 9886"/>
              <a:gd name="connsiteY49" fmla="*/ 3473 h 10000"/>
              <a:gd name="connsiteX50" fmla="*/ 457 w 9886"/>
              <a:gd name="connsiteY50" fmla="*/ 3473 h 10000"/>
              <a:gd name="connsiteX51" fmla="*/ 457 w 9886"/>
              <a:gd name="connsiteY51" fmla="*/ 3333 h 10000"/>
              <a:gd name="connsiteX52" fmla="*/ 343 w 9886"/>
              <a:gd name="connsiteY52" fmla="*/ 3194 h 10000"/>
              <a:gd name="connsiteX53" fmla="*/ 115 w 9886"/>
              <a:gd name="connsiteY53" fmla="*/ 3054 h 10000"/>
              <a:gd name="connsiteX54" fmla="*/ 0 w 9886"/>
              <a:gd name="connsiteY54" fmla="*/ 2914 h 10000"/>
              <a:gd name="connsiteX55" fmla="*/ 457 w 9886"/>
              <a:gd name="connsiteY55" fmla="*/ 2496 h 10000"/>
              <a:gd name="connsiteX56" fmla="*/ 672 w 9886"/>
              <a:gd name="connsiteY56" fmla="*/ 2356 h 10000"/>
              <a:gd name="connsiteX57" fmla="*/ 1015 w 9886"/>
              <a:gd name="connsiteY57" fmla="*/ 2356 h 10000"/>
              <a:gd name="connsiteX58" fmla="*/ 1357 w 9886"/>
              <a:gd name="connsiteY58" fmla="*/ 2216 h 10000"/>
              <a:gd name="connsiteX59" fmla="*/ 1700 w 9886"/>
              <a:gd name="connsiteY59" fmla="*/ 2077 h 10000"/>
              <a:gd name="connsiteX60" fmla="*/ 2157 w 9886"/>
              <a:gd name="connsiteY60" fmla="*/ 1937 h 10000"/>
              <a:gd name="connsiteX61" fmla="*/ 2615 w 9886"/>
              <a:gd name="connsiteY61" fmla="*/ 1675 h 10000"/>
              <a:gd name="connsiteX62" fmla="*/ 2957 w 9886"/>
              <a:gd name="connsiteY62" fmla="*/ 1536 h 10000"/>
              <a:gd name="connsiteX63" fmla="*/ 3286 w 9886"/>
              <a:gd name="connsiteY63" fmla="*/ 1396 h 10000"/>
              <a:gd name="connsiteX64" fmla="*/ 3629 w 9886"/>
              <a:gd name="connsiteY64" fmla="*/ 1257 h 10000"/>
              <a:gd name="connsiteX65" fmla="*/ 3857 w 9886"/>
              <a:gd name="connsiteY65" fmla="*/ 1117 h 10000"/>
              <a:gd name="connsiteX66" fmla="*/ 4086 w 9886"/>
              <a:gd name="connsiteY66" fmla="*/ 1117 h 10000"/>
              <a:gd name="connsiteX67" fmla="*/ 4315 w 9886"/>
              <a:gd name="connsiteY67" fmla="*/ 977 h 10000"/>
              <a:gd name="connsiteX68" fmla="*/ 4543 w 9886"/>
              <a:gd name="connsiteY68" fmla="*/ 838 h 10000"/>
              <a:gd name="connsiteX69" fmla="*/ 4886 w 9886"/>
              <a:gd name="connsiteY69" fmla="*/ 698 h 10000"/>
              <a:gd name="connsiteX70" fmla="*/ 5115 w 9886"/>
              <a:gd name="connsiteY70" fmla="*/ 558 h 10000"/>
              <a:gd name="connsiteX71" fmla="*/ 5343 w 9886"/>
              <a:gd name="connsiteY71" fmla="*/ 419 h 10000"/>
              <a:gd name="connsiteX72" fmla="*/ 5457 w 9886"/>
              <a:gd name="connsiteY72" fmla="*/ 279 h 10000"/>
              <a:gd name="connsiteX73" fmla="*/ 5572 w 9886"/>
              <a:gd name="connsiteY73" fmla="*/ 140 h 10000"/>
              <a:gd name="connsiteX74" fmla="*/ 5572 w 9886"/>
              <a:gd name="connsiteY74" fmla="*/ 0 h 10000"/>
              <a:gd name="connsiteX75" fmla="*/ 5686 w 9886"/>
              <a:gd name="connsiteY75" fmla="*/ 0 h 10000"/>
              <a:gd name="connsiteX76" fmla="*/ 5800 w 9886"/>
              <a:gd name="connsiteY76" fmla="*/ 0 h 10000"/>
              <a:gd name="connsiteX77" fmla="*/ 5915 w 9886"/>
              <a:gd name="connsiteY77" fmla="*/ 0 h 10000"/>
              <a:gd name="connsiteX78" fmla="*/ 6015 w 9886"/>
              <a:gd name="connsiteY78" fmla="*/ 140 h 10000"/>
              <a:gd name="connsiteX79" fmla="*/ 6129 w 9886"/>
              <a:gd name="connsiteY79" fmla="*/ 140 h 10000"/>
              <a:gd name="connsiteX80" fmla="*/ 6243 w 9886"/>
              <a:gd name="connsiteY80" fmla="*/ 419 h 10000"/>
              <a:gd name="connsiteX81" fmla="*/ 6357 w 9886"/>
              <a:gd name="connsiteY81" fmla="*/ 558 h 10000"/>
              <a:gd name="connsiteX82" fmla="*/ 6472 w 9886"/>
              <a:gd name="connsiteY82" fmla="*/ 698 h 10000"/>
              <a:gd name="connsiteX83" fmla="*/ 6586 w 9886"/>
              <a:gd name="connsiteY83" fmla="*/ 838 h 10000"/>
              <a:gd name="connsiteX84" fmla="*/ 6586 w 9886"/>
              <a:gd name="connsiteY84" fmla="*/ 977 h 10000"/>
              <a:gd name="connsiteX85" fmla="*/ 6586 w 9886"/>
              <a:gd name="connsiteY85" fmla="*/ 1117 h 10000"/>
              <a:gd name="connsiteX86" fmla="*/ 6472 w 9886"/>
              <a:gd name="connsiteY86" fmla="*/ 1117 h 10000"/>
              <a:gd name="connsiteX87" fmla="*/ 6357 w 9886"/>
              <a:gd name="connsiteY87" fmla="*/ 1257 h 10000"/>
              <a:gd name="connsiteX88" fmla="*/ 6357 w 9886"/>
              <a:gd name="connsiteY88" fmla="*/ 1396 h 10000"/>
              <a:gd name="connsiteX89" fmla="*/ 6243 w 9886"/>
              <a:gd name="connsiteY89" fmla="*/ 1536 h 10000"/>
              <a:gd name="connsiteX90" fmla="*/ 6129 w 9886"/>
              <a:gd name="connsiteY90" fmla="*/ 1798 h 10000"/>
              <a:gd name="connsiteX91" fmla="*/ 6015 w 9886"/>
              <a:gd name="connsiteY91" fmla="*/ 2216 h 10000"/>
              <a:gd name="connsiteX92" fmla="*/ 5915 w 9886"/>
              <a:gd name="connsiteY92" fmla="*/ 2635 h 10000"/>
              <a:gd name="connsiteX93" fmla="*/ 5800 w 9886"/>
              <a:gd name="connsiteY93" fmla="*/ 3054 h 10000"/>
              <a:gd name="connsiteX94" fmla="*/ 5686 w 9886"/>
              <a:gd name="connsiteY94" fmla="*/ 3613 h 10000"/>
              <a:gd name="connsiteX95" fmla="*/ 5572 w 9886"/>
              <a:gd name="connsiteY95" fmla="*/ 4171 h 10000"/>
              <a:gd name="connsiteX96" fmla="*/ 5457 w 9886"/>
              <a:gd name="connsiteY96" fmla="*/ 4729 h 10000"/>
              <a:gd name="connsiteX97" fmla="*/ 5457 w 9886"/>
              <a:gd name="connsiteY97" fmla="*/ 5271 h 10000"/>
              <a:gd name="connsiteX98" fmla="*/ 5457 w 9886"/>
              <a:gd name="connsiteY98" fmla="*/ 5689 h 10000"/>
              <a:gd name="connsiteX99" fmla="*/ 5343 w 9886"/>
              <a:gd name="connsiteY99" fmla="*/ 6248 h 10000"/>
              <a:gd name="connsiteX100" fmla="*/ 5343 w 9886"/>
              <a:gd name="connsiteY100" fmla="*/ 6667 h 10000"/>
              <a:gd name="connsiteX101" fmla="*/ 5343 w 9886"/>
              <a:gd name="connsiteY101" fmla="*/ 6946 h 10000"/>
              <a:gd name="connsiteX102" fmla="*/ 5343 w 9886"/>
              <a:gd name="connsiteY102" fmla="*/ 7365 h 10000"/>
              <a:gd name="connsiteX103" fmla="*/ 5457 w 9886"/>
              <a:gd name="connsiteY103" fmla="*/ 7644 h 10000"/>
              <a:gd name="connsiteX104" fmla="*/ 5457 w 9886"/>
              <a:gd name="connsiteY104" fmla="*/ 7784 h 10000"/>
              <a:gd name="connsiteX105" fmla="*/ 5572 w 9886"/>
              <a:gd name="connsiteY105" fmla="*/ 8063 h 10000"/>
              <a:gd name="connsiteX106" fmla="*/ 5686 w 9886"/>
              <a:gd name="connsiteY106" fmla="*/ 8202 h 10000"/>
              <a:gd name="connsiteX107" fmla="*/ 5800 w 9886"/>
              <a:gd name="connsiteY107" fmla="*/ 8342 h 10000"/>
              <a:gd name="connsiteX108" fmla="*/ 6243 w 9886"/>
              <a:gd name="connsiteY108" fmla="*/ 8604 h 10000"/>
              <a:gd name="connsiteX109" fmla="*/ 6472 w 9886"/>
              <a:gd name="connsiteY109" fmla="*/ 8743 h 10000"/>
              <a:gd name="connsiteX110" fmla="*/ 6700 w 9886"/>
              <a:gd name="connsiteY110" fmla="*/ 8743 h 10000"/>
              <a:gd name="connsiteX111" fmla="*/ 6929 w 9886"/>
              <a:gd name="connsiteY111" fmla="*/ 8883 h 10000"/>
              <a:gd name="connsiteX112" fmla="*/ 7272 w 9886"/>
              <a:gd name="connsiteY112" fmla="*/ 8883 h 10000"/>
              <a:gd name="connsiteX113" fmla="*/ 7500 w 9886"/>
              <a:gd name="connsiteY113" fmla="*/ 8743 h 10000"/>
              <a:gd name="connsiteX114" fmla="*/ 7843 w 9886"/>
              <a:gd name="connsiteY114" fmla="*/ 8743 h 10000"/>
              <a:gd name="connsiteX115" fmla="*/ 8186 w 9886"/>
              <a:gd name="connsiteY115" fmla="*/ 8604 h 10000"/>
              <a:gd name="connsiteX116" fmla="*/ 8415 w 9886"/>
              <a:gd name="connsiteY116" fmla="*/ 8604 h 10000"/>
              <a:gd name="connsiteX117" fmla="*/ 8643 w 9886"/>
              <a:gd name="connsiteY117" fmla="*/ 8342 h 10000"/>
              <a:gd name="connsiteX118" fmla="*/ 8743 w 9886"/>
              <a:gd name="connsiteY118" fmla="*/ 8202 h 10000"/>
              <a:gd name="connsiteX119" fmla="*/ 8857 w 9886"/>
              <a:gd name="connsiteY119" fmla="*/ 7923 h 10000"/>
              <a:gd name="connsiteX120" fmla="*/ 8972 w 9886"/>
              <a:gd name="connsiteY120" fmla="*/ 7644 h 10000"/>
              <a:gd name="connsiteX121" fmla="*/ 9086 w 9886"/>
              <a:gd name="connsiteY121" fmla="*/ 7086 h 10000"/>
              <a:gd name="connsiteX122" fmla="*/ 9086 w 9886"/>
              <a:gd name="connsiteY122" fmla="*/ 6527 h 10000"/>
              <a:gd name="connsiteX123" fmla="*/ 9200 w 9886"/>
              <a:gd name="connsiteY123" fmla="*/ 6248 h 10000"/>
              <a:gd name="connsiteX124" fmla="*/ 9200 w 9886"/>
              <a:gd name="connsiteY124" fmla="*/ 5969 h 10000"/>
              <a:gd name="connsiteX125" fmla="*/ 9200 w 9886"/>
              <a:gd name="connsiteY125" fmla="*/ 5829 h 10000"/>
              <a:gd name="connsiteX126" fmla="*/ 9315 w 9886"/>
              <a:gd name="connsiteY126" fmla="*/ 5689 h 10000"/>
              <a:gd name="connsiteX127" fmla="*/ 9315 w 9886"/>
              <a:gd name="connsiteY127" fmla="*/ 5550 h 10000"/>
              <a:gd name="connsiteX128" fmla="*/ 9315 w 9886"/>
              <a:gd name="connsiteY128" fmla="*/ 5410 h 10000"/>
              <a:gd name="connsiteX129" fmla="*/ 9315 w 9886"/>
              <a:gd name="connsiteY129" fmla="*/ 5410 h 10000"/>
              <a:gd name="connsiteX130" fmla="*/ 9429 w 9886"/>
              <a:gd name="connsiteY130" fmla="*/ 5410 h 10000"/>
              <a:gd name="connsiteX131" fmla="*/ 9429 w 9886"/>
              <a:gd name="connsiteY131" fmla="*/ 5410 h 10000"/>
              <a:gd name="connsiteX132" fmla="*/ 9429 w 9886"/>
              <a:gd name="connsiteY132" fmla="*/ 5550 h 10000"/>
              <a:gd name="connsiteX133" fmla="*/ 9543 w 9886"/>
              <a:gd name="connsiteY133" fmla="*/ 5689 h 10000"/>
              <a:gd name="connsiteX134" fmla="*/ 9543 w 9886"/>
              <a:gd name="connsiteY134" fmla="*/ 5829 h 10000"/>
              <a:gd name="connsiteX135" fmla="*/ 9543 w 9886"/>
              <a:gd name="connsiteY135" fmla="*/ 6108 h 10000"/>
              <a:gd name="connsiteX136" fmla="*/ 9543 w 9886"/>
              <a:gd name="connsiteY136" fmla="*/ 6387 h 10000"/>
              <a:gd name="connsiteX137" fmla="*/ 9543 w 9886"/>
              <a:gd name="connsiteY137" fmla="*/ 6667 h 10000"/>
              <a:gd name="connsiteX138" fmla="*/ 9657 w 9886"/>
              <a:gd name="connsiteY138" fmla="*/ 7225 h 10000"/>
              <a:gd name="connsiteX139" fmla="*/ 9657 w 9886"/>
              <a:gd name="connsiteY139" fmla="*/ 7644 h 10000"/>
              <a:gd name="connsiteX140" fmla="*/ 9772 w 9886"/>
              <a:gd name="connsiteY140" fmla="*/ 8063 h 10000"/>
              <a:gd name="connsiteX141" fmla="*/ 9886 w 9886"/>
              <a:gd name="connsiteY141" fmla="*/ 8342 h 10000"/>
              <a:gd name="connsiteX142" fmla="*/ 9886 w 9886"/>
              <a:gd name="connsiteY142" fmla="*/ 8604 h 10000"/>
              <a:gd name="connsiteX143" fmla="*/ 9886 w 9886"/>
              <a:gd name="connsiteY143" fmla="*/ 8743 h 10000"/>
              <a:gd name="connsiteX144" fmla="*/ 9886 w 9886"/>
              <a:gd name="connsiteY144" fmla="*/ 8883 h 10000"/>
              <a:gd name="connsiteX145" fmla="*/ 9772 w 9886"/>
              <a:gd name="connsiteY145" fmla="*/ 8883 h 10000"/>
              <a:gd name="connsiteX146" fmla="*/ 9657 w 9886"/>
              <a:gd name="connsiteY146" fmla="*/ 9023 h 10000"/>
              <a:gd name="connsiteX147" fmla="*/ 9543 w 9886"/>
              <a:gd name="connsiteY147" fmla="*/ 9162 h 10000"/>
              <a:gd name="connsiteX148" fmla="*/ 9429 w 9886"/>
              <a:gd name="connsiteY148" fmla="*/ 9302 h 10000"/>
              <a:gd name="connsiteX149" fmla="*/ 9200 w 9886"/>
              <a:gd name="connsiteY149" fmla="*/ 9442 h 10000"/>
              <a:gd name="connsiteX150" fmla="*/ 8743 w 9886"/>
              <a:gd name="connsiteY150" fmla="*/ 9721 h 10000"/>
              <a:gd name="connsiteX151" fmla="*/ 8300 w 9886"/>
              <a:gd name="connsiteY151" fmla="*/ 9860 h 10000"/>
              <a:gd name="connsiteX152" fmla="*/ 7957 w 9886"/>
              <a:gd name="connsiteY152" fmla="*/ 9860 h 10000"/>
              <a:gd name="connsiteX153" fmla="*/ 7500 w 9886"/>
              <a:gd name="connsiteY153" fmla="*/ 10000 h 10000"/>
              <a:gd name="connsiteX154" fmla="*/ 7500 w 9886"/>
              <a:gd name="connsiteY154" fmla="*/ 10000 h 10000"/>
              <a:gd name="connsiteX0" fmla="*/ 7586 w 10000"/>
              <a:gd name="connsiteY0" fmla="*/ 10000 h 10000"/>
              <a:gd name="connsiteX1" fmla="*/ 7240 w 10000"/>
              <a:gd name="connsiteY1" fmla="*/ 10000 h 10000"/>
              <a:gd name="connsiteX2" fmla="*/ 6894 w 10000"/>
              <a:gd name="connsiteY2" fmla="*/ 10000 h 10000"/>
              <a:gd name="connsiteX3" fmla="*/ 6547 w 10000"/>
              <a:gd name="connsiteY3" fmla="*/ 9860 h 10000"/>
              <a:gd name="connsiteX4" fmla="*/ 6200 w 10000"/>
              <a:gd name="connsiteY4" fmla="*/ 9721 h 10000"/>
              <a:gd name="connsiteX5" fmla="*/ 5867 w 10000"/>
              <a:gd name="connsiteY5" fmla="*/ 9581 h 10000"/>
              <a:gd name="connsiteX6" fmla="*/ 5636 w 10000"/>
              <a:gd name="connsiteY6" fmla="*/ 9302 h 10000"/>
              <a:gd name="connsiteX7" fmla="*/ 5405 w 10000"/>
              <a:gd name="connsiteY7" fmla="*/ 9162 h 10000"/>
              <a:gd name="connsiteX8" fmla="*/ 5289 w 10000"/>
              <a:gd name="connsiteY8" fmla="*/ 8743 h 10000"/>
              <a:gd name="connsiteX9" fmla="*/ 5058 w 10000"/>
              <a:gd name="connsiteY9" fmla="*/ 8464 h 10000"/>
              <a:gd name="connsiteX10" fmla="*/ 4942 w 10000"/>
              <a:gd name="connsiteY10" fmla="*/ 8063 h 10000"/>
              <a:gd name="connsiteX11" fmla="*/ 4942 w 10000"/>
              <a:gd name="connsiteY11" fmla="*/ 7644 h 10000"/>
              <a:gd name="connsiteX12" fmla="*/ 4827 w 10000"/>
              <a:gd name="connsiteY12" fmla="*/ 7225 h 10000"/>
              <a:gd name="connsiteX13" fmla="*/ 4827 w 10000"/>
              <a:gd name="connsiteY13" fmla="*/ 6806 h 10000"/>
              <a:gd name="connsiteX14" fmla="*/ 4827 w 10000"/>
              <a:gd name="connsiteY14" fmla="*/ 6387 h 10000"/>
              <a:gd name="connsiteX15" fmla="*/ 4942 w 10000"/>
              <a:gd name="connsiteY15" fmla="*/ 5689 h 10000"/>
              <a:gd name="connsiteX16" fmla="*/ 4942 w 10000"/>
              <a:gd name="connsiteY16" fmla="*/ 5550 h 10000"/>
              <a:gd name="connsiteX17" fmla="*/ 4942 w 10000"/>
              <a:gd name="connsiteY17" fmla="*/ 5271 h 10000"/>
              <a:gd name="connsiteX18" fmla="*/ 5058 w 10000"/>
              <a:gd name="connsiteY18" fmla="*/ 5009 h 10000"/>
              <a:gd name="connsiteX19" fmla="*/ 5058 w 10000"/>
              <a:gd name="connsiteY19" fmla="*/ 4729 h 10000"/>
              <a:gd name="connsiteX20" fmla="*/ 5058 w 10000"/>
              <a:gd name="connsiteY20" fmla="*/ 4450 h 10000"/>
              <a:gd name="connsiteX21" fmla="*/ 5174 w 10000"/>
              <a:gd name="connsiteY21" fmla="*/ 4031 h 10000"/>
              <a:gd name="connsiteX22" fmla="*/ 5174 w 10000"/>
              <a:gd name="connsiteY22" fmla="*/ 3613 h 10000"/>
              <a:gd name="connsiteX23" fmla="*/ 5289 w 10000"/>
              <a:gd name="connsiteY23" fmla="*/ 3194 h 10000"/>
              <a:gd name="connsiteX24" fmla="*/ 5289 w 10000"/>
              <a:gd name="connsiteY24" fmla="*/ 2775 h 10000"/>
              <a:gd name="connsiteX25" fmla="*/ 5289 w 10000"/>
              <a:gd name="connsiteY25" fmla="*/ 2356 h 10000"/>
              <a:gd name="connsiteX26" fmla="*/ 5405 w 10000"/>
              <a:gd name="connsiteY26" fmla="*/ 2077 h 10000"/>
              <a:gd name="connsiteX27" fmla="*/ 5405 w 10000"/>
              <a:gd name="connsiteY27" fmla="*/ 1798 h 10000"/>
              <a:gd name="connsiteX28" fmla="*/ 5405 w 10000"/>
              <a:gd name="connsiteY28" fmla="*/ 1536 h 10000"/>
              <a:gd name="connsiteX29" fmla="*/ 5405 w 10000"/>
              <a:gd name="connsiteY29" fmla="*/ 1396 h 10000"/>
              <a:gd name="connsiteX30" fmla="*/ 5405 w 10000"/>
              <a:gd name="connsiteY30" fmla="*/ 1257 h 10000"/>
              <a:gd name="connsiteX31" fmla="*/ 5405 w 10000"/>
              <a:gd name="connsiteY31" fmla="*/ 1257 h 10000"/>
              <a:gd name="connsiteX32" fmla="*/ 5405 w 10000"/>
              <a:gd name="connsiteY32" fmla="*/ 1257 h 10000"/>
              <a:gd name="connsiteX33" fmla="*/ 5289 w 10000"/>
              <a:gd name="connsiteY33" fmla="*/ 1257 h 10000"/>
              <a:gd name="connsiteX34" fmla="*/ 5174 w 10000"/>
              <a:gd name="connsiteY34" fmla="*/ 1257 h 10000"/>
              <a:gd name="connsiteX35" fmla="*/ 5058 w 10000"/>
              <a:gd name="connsiteY35" fmla="*/ 1396 h 10000"/>
              <a:gd name="connsiteX36" fmla="*/ 4942 w 10000"/>
              <a:gd name="connsiteY36" fmla="*/ 1396 h 10000"/>
              <a:gd name="connsiteX37" fmla="*/ 4711 w 10000"/>
              <a:gd name="connsiteY37" fmla="*/ 1536 h 10000"/>
              <a:gd name="connsiteX38" fmla="*/ 4480 w 10000"/>
              <a:gd name="connsiteY38" fmla="*/ 1536 h 10000"/>
              <a:gd name="connsiteX39" fmla="*/ 4248 w 10000"/>
              <a:gd name="connsiteY39" fmla="*/ 1675 h 10000"/>
              <a:gd name="connsiteX40" fmla="*/ 3107 w 10000"/>
              <a:gd name="connsiteY40" fmla="*/ 2216 h 10000"/>
              <a:gd name="connsiteX41" fmla="*/ 1951 w 10000"/>
              <a:gd name="connsiteY41" fmla="*/ 2775 h 10000"/>
              <a:gd name="connsiteX42" fmla="*/ 1604 w 10000"/>
              <a:gd name="connsiteY42" fmla="*/ 2914 h 10000"/>
              <a:gd name="connsiteX43" fmla="*/ 1373 w 10000"/>
              <a:gd name="connsiteY43" fmla="*/ 3054 h 10000"/>
              <a:gd name="connsiteX44" fmla="*/ 1142 w 10000"/>
              <a:gd name="connsiteY44" fmla="*/ 3194 h 10000"/>
              <a:gd name="connsiteX45" fmla="*/ 1027 w 10000"/>
              <a:gd name="connsiteY45" fmla="*/ 3333 h 10000"/>
              <a:gd name="connsiteX46" fmla="*/ 795 w 10000"/>
              <a:gd name="connsiteY46" fmla="*/ 3333 h 10000"/>
              <a:gd name="connsiteX47" fmla="*/ 680 w 10000"/>
              <a:gd name="connsiteY47" fmla="*/ 3333 h 10000"/>
              <a:gd name="connsiteX48" fmla="*/ 563 w 10000"/>
              <a:gd name="connsiteY48" fmla="*/ 3473 h 10000"/>
              <a:gd name="connsiteX49" fmla="*/ 563 w 10000"/>
              <a:gd name="connsiteY49" fmla="*/ 3473 h 10000"/>
              <a:gd name="connsiteX50" fmla="*/ 462 w 10000"/>
              <a:gd name="connsiteY50" fmla="*/ 3473 h 10000"/>
              <a:gd name="connsiteX51" fmla="*/ 462 w 10000"/>
              <a:gd name="connsiteY51" fmla="*/ 3333 h 10000"/>
              <a:gd name="connsiteX52" fmla="*/ 347 w 10000"/>
              <a:gd name="connsiteY52" fmla="*/ 3194 h 10000"/>
              <a:gd name="connsiteX53" fmla="*/ 0 w 10000"/>
              <a:gd name="connsiteY53" fmla="*/ 2914 h 10000"/>
              <a:gd name="connsiteX54" fmla="*/ 462 w 10000"/>
              <a:gd name="connsiteY54" fmla="*/ 2496 h 10000"/>
              <a:gd name="connsiteX55" fmla="*/ 680 w 10000"/>
              <a:gd name="connsiteY55" fmla="*/ 2356 h 10000"/>
              <a:gd name="connsiteX56" fmla="*/ 1027 w 10000"/>
              <a:gd name="connsiteY56" fmla="*/ 2356 h 10000"/>
              <a:gd name="connsiteX57" fmla="*/ 1373 w 10000"/>
              <a:gd name="connsiteY57" fmla="*/ 2216 h 10000"/>
              <a:gd name="connsiteX58" fmla="*/ 1720 w 10000"/>
              <a:gd name="connsiteY58" fmla="*/ 2077 h 10000"/>
              <a:gd name="connsiteX59" fmla="*/ 2182 w 10000"/>
              <a:gd name="connsiteY59" fmla="*/ 1937 h 10000"/>
              <a:gd name="connsiteX60" fmla="*/ 2645 w 10000"/>
              <a:gd name="connsiteY60" fmla="*/ 1675 h 10000"/>
              <a:gd name="connsiteX61" fmla="*/ 2991 w 10000"/>
              <a:gd name="connsiteY61" fmla="*/ 1536 h 10000"/>
              <a:gd name="connsiteX62" fmla="*/ 3324 w 10000"/>
              <a:gd name="connsiteY62" fmla="*/ 1396 h 10000"/>
              <a:gd name="connsiteX63" fmla="*/ 3671 w 10000"/>
              <a:gd name="connsiteY63" fmla="*/ 1257 h 10000"/>
              <a:gd name="connsiteX64" fmla="*/ 3901 w 10000"/>
              <a:gd name="connsiteY64" fmla="*/ 1117 h 10000"/>
              <a:gd name="connsiteX65" fmla="*/ 4133 w 10000"/>
              <a:gd name="connsiteY65" fmla="*/ 1117 h 10000"/>
              <a:gd name="connsiteX66" fmla="*/ 4365 w 10000"/>
              <a:gd name="connsiteY66" fmla="*/ 977 h 10000"/>
              <a:gd name="connsiteX67" fmla="*/ 4595 w 10000"/>
              <a:gd name="connsiteY67" fmla="*/ 838 h 10000"/>
              <a:gd name="connsiteX68" fmla="*/ 4942 w 10000"/>
              <a:gd name="connsiteY68" fmla="*/ 698 h 10000"/>
              <a:gd name="connsiteX69" fmla="*/ 5174 w 10000"/>
              <a:gd name="connsiteY69" fmla="*/ 558 h 10000"/>
              <a:gd name="connsiteX70" fmla="*/ 5405 w 10000"/>
              <a:gd name="connsiteY70" fmla="*/ 419 h 10000"/>
              <a:gd name="connsiteX71" fmla="*/ 5520 w 10000"/>
              <a:gd name="connsiteY71" fmla="*/ 279 h 10000"/>
              <a:gd name="connsiteX72" fmla="*/ 5636 w 10000"/>
              <a:gd name="connsiteY72" fmla="*/ 140 h 10000"/>
              <a:gd name="connsiteX73" fmla="*/ 5636 w 10000"/>
              <a:gd name="connsiteY73" fmla="*/ 0 h 10000"/>
              <a:gd name="connsiteX74" fmla="*/ 5752 w 10000"/>
              <a:gd name="connsiteY74" fmla="*/ 0 h 10000"/>
              <a:gd name="connsiteX75" fmla="*/ 5867 w 10000"/>
              <a:gd name="connsiteY75" fmla="*/ 0 h 10000"/>
              <a:gd name="connsiteX76" fmla="*/ 5983 w 10000"/>
              <a:gd name="connsiteY76" fmla="*/ 0 h 10000"/>
              <a:gd name="connsiteX77" fmla="*/ 6084 w 10000"/>
              <a:gd name="connsiteY77" fmla="*/ 140 h 10000"/>
              <a:gd name="connsiteX78" fmla="*/ 6200 w 10000"/>
              <a:gd name="connsiteY78" fmla="*/ 140 h 10000"/>
              <a:gd name="connsiteX79" fmla="*/ 6315 w 10000"/>
              <a:gd name="connsiteY79" fmla="*/ 419 h 10000"/>
              <a:gd name="connsiteX80" fmla="*/ 6430 w 10000"/>
              <a:gd name="connsiteY80" fmla="*/ 558 h 10000"/>
              <a:gd name="connsiteX81" fmla="*/ 6547 w 10000"/>
              <a:gd name="connsiteY81" fmla="*/ 698 h 10000"/>
              <a:gd name="connsiteX82" fmla="*/ 6662 w 10000"/>
              <a:gd name="connsiteY82" fmla="*/ 838 h 10000"/>
              <a:gd name="connsiteX83" fmla="*/ 6662 w 10000"/>
              <a:gd name="connsiteY83" fmla="*/ 977 h 10000"/>
              <a:gd name="connsiteX84" fmla="*/ 6662 w 10000"/>
              <a:gd name="connsiteY84" fmla="*/ 1117 h 10000"/>
              <a:gd name="connsiteX85" fmla="*/ 6547 w 10000"/>
              <a:gd name="connsiteY85" fmla="*/ 1117 h 10000"/>
              <a:gd name="connsiteX86" fmla="*/ 6430 w 10000"/>
              <a:gd name="connsiteY86" fmla="*/ 1257 h 10000"/>
              <a:gd name="connsiteX87" fmla="*/ 6430 w 10000"/>
              <a:gd name="connsiteY87" fmla="*/ 1396 h 10000"/>
              <a:gd name="connsiteX88" fmla="*/ 6315 w 10000"/>
              <a:gd name="connsiteY88" fmla="*/ 1536 h 10000"/>
              <a:gd name="connsiteX89" fmla="*/ 6200 w 10000"/>
              <a:gd name="connsiteY89" fmla="*/ 1798 h 10000"/>
              <a:gd name="connsiteX90" fmla="*/ 6084 w 10000"/>
              <a:gd name="connsiteY90" fmla="*/ 2216 h 10000"/>
              <a:gd name="connsiteX91" fmla="*/ 5983 w 10000"/>
              <a:gd name="connsiteY91" fmla="*/ 2635 h 10000"/>
              <a:gd name="connsiteX92" fmla="*/ 5867 w 10000"/>
              <a:gd name="connsiteY92" fmla="*/ 3054 h 10000"/>
              <a:gd name="connsiteX93" fmla="*/ 5752 w 10000"/>
              <a:gd name="connsiteY93" fmla="*/ 3613 h 10000"/>
              <a:gd name="connsiteX94" fmla="*/ 5636 w 10000"/>
              <a:gd name="connsiteY94" fmla="*/ 4171 h 10000"/>
              <a:gd name="connsiteX95" fmla="*/ 5520 w 10000"/>
              <a:gd name="connsiteY95" fmla="*/ 4729 h 10000"/>
              <a:gd name="connsiteX96" fmla="*/ 5520 w 10000"/>
              <a:gd name="connsiteY96" fmla="*/ 5271 h 10000"/>
              <a:gd name="connsiteX97" fmla="*/ 5520 w 10000"/>
              <a:gd name="connsiteY97" fmla="*/ 5689 h 10000"/>
              <a:gd name="connsiteX98" fmla="*/ 5405 w 10000"/>
              <a:gd name="connsiteY98" fmla="*/ 6248 h 10000"/>
              <a:gd name="connsiteX99" fmla="*/ 5405 w 10000"/>
              <a:gd name="connsiteY99" fmla="*/ 6667 h 10000"/>
              <a:gd name="connsiteX100" fmla="*/ 5405 w 10000"/>
              <a:gd name="connsiteY100" fmla="*/ 6946 h 10000"/>
              <a:gd name="connsiteX101" fmla="*/ 5405 w 10000"/>
              <a:gd name="connsiteY101" fmla="*/ 7365 h 10000"/>
              <a:gd name="connsiteX102" fmla="*/ 5520 w 10000"/>
              <a:gd name="connsiteY102" fmla="*/ 7644 h 10000"/>
              <a:gd name="connsiteX103" fmla="*/ 5520 w 10000"/>
              <a:gd name="connsiteY103" fmla="*/ 7784 h 10000"/>
              <a:gd name="connsiteX104" fmla="*/ 5636 w 10000"/>
              <a:gd name="connsiteY104" fmla="*/ 8063 h 10000"/>
              <a:gd name="connsiteX105" fmla="*/ 5752 w 10000"/>
              <a:gd name="connsiteY105" fmla="*/ 8202 h 10000"/>
              <a:gd name="connsiteX106" fmla="*/ 5867 w 10000"/>
              <a:gd name="connsiteY106" fmla="*/ 8342 h 10000"/>
              <a:gd name="connsiteX107" fmla="*/ 6315 w 10000"/>
              <a:gd name="connsiteY107" fmla="*/ 8604 h 10000"/>
              <a:gd name="connsiteX108" fmla="*/ 6547 w 10000"/>
              <a:gd name="connsiteY108" fmla="*/ 8743 h 10000"/>
              <a:gd name="connsiteX109" fmla="*/ 6777 w 10000"/>
              <a:gd name="connsiteY109" fmla="*/ 8743 h 10000"/>
              <a:gd name="connsiteX110" fmla="*/ 7009 w 10000"/>
              <a:gd name="connsiteY110" fmla="*/ 8883 h 10000"/>
              <a:gd name="connsiteX111" fmla="*/ 7356 w 10000"/>
              <a:gd name="connsiteY111" fmla="*/ 8883 h 10000"/>
              <a:gd name="connsiteX112" fmla="*/ 7586 w 10000"/>
              <a:gd name="connsiteY112" fmla="*/ 8743 h 10000"/>
              <a:gd name="connsiteX113" fmla="*/ 7933 w 10000"/>
              <a:gd name="connsiteY113" fmla="*/ 8743 h 10000"/>
              <a:gd name="connsiteX114" fmla="*/ 8280 w 10000"/>
              <a:gd name="connsiteY114" fmla="*/ 8604 h 10000"/>
              <a:gd name="connsiteX115" fmla="*/ 8512 w 10000"/>
              <a:gd name="connsiteY115" fmla="*/ 8604 h 10000"/>
              <a:gd name="connsiteX116" fmla="*/ 8743 w 10000"/>
              <a:gd name="connsiteY116" fmla="*/ 8342 h 10000"/>
              <a:gd name="connsiteX117" fmla="*/ 8844 w 10000"/>
              <a:gd name="connsiteY117" fmla="*/ 8202 h 10000"/>
              <a:gd name="connsiteX118" fmla="*/ 8959 w 10000"/>
              <a:gd name="connsiteY118" fmla="*/ 7923 h 10000"/>
              <a:gd name="connsiteX119" fmla="*/ 9075 w 10000"/>
              <a:gd name="connsiteY119" fmla="*/ 7644 h 10000"/>
              <a:gd name="connsiteX120" fmla="*/ 9191 w 10000"/>
              <a:gd name="connsiteY120" fmla="*/ 7086 h 10000"/>
              <a:gd name="connsiteX121" fmla="*/ 9191 w 10000"/>
              <a:gd name="connsiteY121" fmla="*/ 6527 h 10000"/>
              <a:gd name="connsiteX122" fmla="*/ 9306 w 10000"/>
              <a:gd name="connsiteY122" fmla="*/ 6248 h 10000"/>
              <a:gd name="connsiteX123" fmla="*/ 9306 w 10000"/>
              <a:gd name="connsiteY123" fmla="*/ 5969 h 10000"/>
              <a:gd name="connsiteX124" fmla="*/ 9306 w 10000"/>
              <a:gd name="connsiteY124" fmla="*/ 5829 h 10000"/>
              <a:gd name="connsiteX125" fmla="*/ 9422 w 10000"/>
              <a:gd name="connsiteY125" fmla="*/ 5689 h 10000"/>
              <a:gd name="connsiteX126" fmla="*/ 9422 w 10000"/>
              <a:gd name="connsiteY126" fmla="*/ 5550 h 10000"/>
              <a:gd name="connsiteX127" fmla="*/ 9422 w 10000"/>
              <a:gd name="connsiteY127" fmla="*/ 5410 h 10000"/>
              <a:gd name="connsiteX128" fmla="*/ 9422 w 10000"/>
              <a:gd name="connsiteY128" fmla="*/ 5410 h 10000"/>
              <a:gd name="connsiteX129" fmla="*/ 9538 w 10000"/>
              <a:gd name="connsiteY129" fmla="*/ 5410 h 10000"/>
              <a:gd name="connsiteX130" fmla="*/ 9538 w 10000"/>
              <a:gd name="connsiteY130" fmla="*/ 5410 h 10000"/>
              <a:gd name="connsiteX131" fmla="*/ 9538 w 10000"/>
              <a:gd name="connsiteY131" fmla="*/ 5550 h 10000"/>
              <a:gd name="connsiteX132" fmla="*/ 9653 w 10000"/>
              <a:gd name="connsiteY132" fmla="*/ 5689 h 10000"/>
              <a:gd name="connsiteX133" fmla="*/ 9653 w 10000"/>
              <a:gd name="connsiteY133" fmla="*/ 5829 h 10000"/>
              <a:gd name="connsiteX134" fmla="*/ 9653 w 10000"/>
              <a:gd name="connsiteY134" fmla="*/ 6108 h 10000"/>
              <a:gd name="connsiteX135" fmla="*/ 9653 w 10000"/>
              <a:gd name="connsiteY135" fmla="*/ 6387 h 10000"/>
              <a:gd name="connsiteX136" fmla="*/ 9653 w 10000"/>
              <a:gd name="connsiteY136" fmla="*/ 6667 h 10000"/>
              <a:gd name="connsiteX137" fmla="*/ 9768 w 10000"/>
              <a:gd name="connsiteY137" fmla="*/ 7225 h 10000"/>
              <a:gd name="connsiteX138" fmla="*/ 9768 w 10000"/>
              <a:gd name="connsiteY138" fmla="*/ 7644 h 10000"/>
              <a:gd name="connsiteX139" fmla="*/ 9885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5 w 10000"/>
              <a:gd name="connsiteY144" fmla="*/ 8883 h 10000"/>
              <a:gd name="connsiteX145" fmla="*/ 9768 w 10000"/>
              <a:gd name="connsiteY145" fmla="*/ 9023 h 10000"/>
              <a:gd name="connsiteX146" fmla="*/ 9653 w 10000"/>
              <a:gd name="connsiteY146" fmla="*/ 9162 h 10000"/>
              <a:gd name="connsiteX147" fmla="*/ 9538 w 10000"/>
              <a:gd name="connsiteY147" fmla="*/ 9302 h 10000"/>
              <a:gd name="connsiteX148" fmla="*/ 9306 w 10000"/>
              <a:gd name="connsiteY148" fmla="*/ 9442 h 10000"/>
              <a:gd name="connsiteX149" fmla="*/ 8844 w 10000"/>
              <a:gd name="connsiteY149" fmla="*/ 9721 h 10000"/>
              <a:gd name="connsiteX150" fmla="*/ 8396 w 10000"/>
              <a:gd name="connsiteY150" fmla="*/ 9860 h 10000"/>
              <a:gd name="connsiteX151" fmla="*/ 8049 w 10000"/>
              <a:gd name="connsiteY151" fmla="*/ 9860 h 10000"/>
              <a:gd name="connsiteX152" fmla="*/ 7586 w 10000"/>
              <a:gd name="connsiteY152" fmla="*/ 10000 h 10000"/>
              <a:gd name="connsiteX153" fmla="*/ 7586 w 10000"/>
              <a:gd name="connsiteY153" fmla="*/ 10000 h 10000"/>
              <a:gd name="connsiteX0" fmla="*/ 7239 w 9653"/>
              <a:gd name="connsiteY0" fmla="*/ 10000 h 10000"/>
              <a:gd name="connsiteX1" fmla="*/ 6893 w 9653"/>
              <a:gd name="connsiteY1" fmla="*/ 10000 h 10000"/>
              <a:gd name="connsiteX2" fmla="*/ 6547 w 9653"/>
              <a:gd name="connsiteY2" fmla="*/ 10000 h 10000"/>
              <a:gd name="connsiteX3" fmla="*/ 6200 w 9653"/>
              <a:gd name="connsiteY3" fmla="*/ 9860 h 10000"/>
              <a:gd name="connsiteX4" fmla="*/ 5853 w 9653"/>
              <a:gd name="connsiteY4" fmla="*/ 9721 h 10000"/>
              <a:gd name="connsiteX5" fmla="*/ 5520 w 9653"/>
              <a:gd name="connsiteY5" fmla="*/ 9581 h 10000"/>
              <a:gd name="connsiteX6" fmla="*/ 5289 w 9653"/>
              <a:gd name="connsiteY6" fmla="*/ 9302 h 10000"/>
              <a:gd name="connsiteX7" fmla="*/ 5058 w 9653"/>
              <a:gd name="connsiteY7" fmla="*/ 9162 h 10000"/>
              <a:gd name="connsiteX8" fmla="*/ 4942 w 9653"/>
              <a:gd name="connsiteY8" fmla="*/ 8743 h 10000"/>
              <a:gd name="connsiteX9" fmla="*/ 4711 w 9653"/>
              <a:gd name="connsiteY9" fmla="*/ 8464 h 10000"/>
              <a:gd name="connsiteX10" fmla="*/ 4595 w 9653"/>
              <a:gd name="connsiteY10" fmla="*/ 8063 h 10000"/>
              <a:gd name="connsiteX11" fmla="*/ 4595 w 9653"/>
              <a:gd name="connsiteY11" fmla="*/ 7644 h 10000"/>
              <a:gd name="connsiteX12" fmla="*/ 4480 w 9653"/>
              <a:gd name="connsiteY12" fmla="*/ 7225 h 10000"/>
              <a:gd name="connsiteX13" fmla="*/ 4480 w 9653"/>
              <a:gd name="connsiteY13" fmla="*/ 6806 h 10000"/>
              <a:gd name="connsiteX14" fmla="*/ 4480 w 9653"/>
              <a:gd name="connsiteY14" fmla="*/ 6387 h 10000"/>
              <a:gd name="connsiteX15" fmla="*/ 4595 w 9653"/>
              <a:gd name="connsiteY15" fmla="*/ 5689 h 10000"/>
              <a:gd name="connsiteX16" fmla="*/ 4595 w 9653"/>
              <a:gd name="connsiteY16" fmla="*/ 5550 h 10000"/>
              <a:gd name="connsiteX17" fmla="*/ 4595 w 9653"/>
              <a:gd name="connsiteY17" fmla="*/ 5271 h 10000"/>
              <a:gd name="connsiteX18" fmla="*/ 4711 w 9653"/>
              <a:gd name="connsiteY18" fmla="*/ 5009 h 10000"/>
              <a:gd name="connsiteX19" fmla="*/ 4711 w 9653"/>
              <a:gd name="connsiteY19" fmla="*/ 4729 h 10000"/>
              <a:gd name="connsiteX20" fmla="*/ 4711 w 9653"/>
              <a:gd name="connsiteY20" fmla="*/ 4450 h 10000"/>
              <a:gd name="connsiteX21" fmla="*/ 4827 w 9653"/>
              <a:gd name="connsiteY21" fmla="*/ 4031 h 10000"/>
              <a:gd name="connsiteX22" fmla="*/ 4827 w 9653"/>
              <a:gd name="connsiteY22" fmla="*/ 3613 h 10000"/>
              <a:gd name="connsiteX23" fmla="*/ 4942 w 9653"/>
              <a:gd name="connsiteY23" fmla="*/ 3194 h 10000"/>
              <a:gd name="connsiteX24" fmla="*/ 4942 w 9653"/>
              <a:gd name="connsiteY24" fmla="*/ 2775 h 10000"/>
              <a:gd name="connsiteX25" fmla="*/ 4942 w 9653"/>
              <a:gd name="connsiteY25" fmla="*/ 2356 h 10000"/>
              <a:gd name="connsiteX26" fmla="*/ 5058 w 9653"/>
              <a:gd name="connsiteY26" fmla="*/ 2077 h 10000"/>
              <a:gd name="connsiteX27" fmla="*/ 5058 w 9653"/>
              <a:gd name="connsiteY27" fmla="*/ 1798 h 10000"/>
              <a:gd name="connsiteX28" fmla="*/ 5058 w 9653"/>
              <a:gd name="connsiteY28" fmla="*/ 1536 h 10000"/>
              <a:gd name="connsiteX29" fmla="*/ 5058 w 9653"/>
              <a:gd name="connsiteY29" fmla="*/ 1396 h 10000"/>
              <a:gd name="connsiteX30" fmla="*/ 5058 w 9653"/>
              <a:gd name="connsiteY30" fmla="*/ 1257 h 10000"/>
              <a:gd name="connsiteX31" fmla="*/ 5058 w 9653"/>
              <a:gd name="connsiteY31" fmla="*/ 1257 h 10000"/>
              <a:gd name="connsiteX32" fmla="*/ 5058 w 9653"/>
              <a:gd name="connsiteY32" fmla="*/ 1257 h 10000"/>
              <a:gd name="connsiteX33" fmla="*/ 4942 w 9653"/>
              <a:gd name="connsiteY33" fmla="*/ 1257 h 10000"/>
              <a:gd name="connsiteX34" fmla="*/ 4827 w 9653"/>
              <a:gd name="connsiteY34" fmla="*/ 1257 h 10000"/>
              <a:gd name="connsiteX35" fmla="*/ 4711 w 9653"/>
              <a:gd name="connsiteY35" fmla="*/ 1396 h 10000"/>
              <a:gd name="connsiteX36" fmla="*/ 4595 w 9653"/>
              <a:gd name="connsiteY36" fmla="*/ 1396 h 10000"/>
              <a:gd name="connsiteX37" fmla="*/ 4364 w 9653"/>
              <a:gd name="connsiteY37" fmla="*/ 1536 h 10000"/>
              <a:gd name="connsiteX38" fmla="*/ 4133 w 9653"/>
              <a:gd name="connsiteY38" fmla="*/ 1536 h 10000"/>
              <a:gd name="connsiteX39" fmla="*/ 3901 w 9653"/>
              <a:gd name="connsiteY39" fmla="*/ 1675 h 10000"/>
              <a:gd name="connsiteX40" fmla="*/ 2760 w 9653"/>
              <a:gd name="connsiteY40" fmla="*/ 2216 h 10000"/>
              <a:gd name="connsiteX41" fmla="*/ 1604 w 9653"/>
              <a:gd name="connsiteY41" fmla="*/ 2775 h 10000"/>
              <a:gd name="connsiteX42" fmla="*/ 1257 w 9653"/>
              <a:gd name="connsiteY42" fmla="*/ 2914 h 10000"/>
              <a:gd name="connsiteX43" fmla="*/ 1026 w 9653"/>
              <a:gd name="connsiteY43" fmla="*/ 3054 h 10000"/>
              <a:gd name="connsiteX44" fmla="*/ 795 w 9653"/>
              <a:gd name="connsiteY44" fmla="*/ 3194 h 10000"/>
              <a:gd name="connsiteX45" fmla="*/ 680 w 9653"/>
              <a:gd name="connsiteY45" fmla="*/ 3333 h 10000"/>
              <a:gd name="connsiteX46" fmla="*/ 448 w 9653"/>
              <a:gd name="connsiteY46" fmla="*/ 3333 h 10000"/>
              <a:gd name="connsiteX47" fmla="*/ 333 w 9653"/>
              <a:gd name="connsiteY47" fmla="*/ 3333 h 10000"/>
              <a:gd name="connsiteX48" fmla="*/ 216 w 9653"/>
              <a:gd name="connsiteY48" fmla="*/ 3473 h 10000"/>
              <a:gd name="connsiteX49" fmla="*/ 216 w 9653"/>
              <a:gd name="connsiteY49" fmla="*/ 3473 h 10000"/>
              <a:gd name="connsiteX50" fmla="*/ 115 w 9653"/>
              <a:gd name="connsiteY50" fmla="*/ 3473 h 10000"/>
              <a:gd name="connsiteX51" fmla="*/ 115 w 9653"/>
              <a:gd name="connsiteY51" fmla="*/ 3333 h 10000"/>
              <a:gd name="connsiteX52" fmla="*/ 0 w 9653"/>
              <a:gd name="connsiteY52" fmla="*/ 3194 h 10000"/>
              <a:gd name="connsiteX53" fmla="*/ 115 w 9653"/>
              <a:gd name="connsiteY53" fmla="*/ 2496 h 10000"/>
              <a:gd name="connsiteX54" fmla="*/ 333 w 9653"/>
              <a:gd name="connsiteY54" fmla="*/ 2356 h 10000"/>
              <a:gd name="connsiteX55" fmla="*/ 680 w 9653"/>
              <a:gd name="connsiteY55" fmla="*/ 2356 h 10000"/>
              <a:gd name="connsiteX56" fmla="*/ 1026 w 9653"/>
              <a:gd name="connsiteY56" fmla="*/ 2216 h 10000"/>
              <a:gd name="connsiteX57" fmla="*/ 1373 w 9653"/>
              <a:gd name="connsiteY57" fmla="*/ 2077 h 10000"/>
              <a:gd name="connsiteX58" fmla="*/ 1835 w 9653"/>
              <a:gd name="connsiteY58" fmla="*/ 1937 h 10000"/>
              <a:gd name="connsiteX59" fmla="*/ 2298 w 9653"/>
              <a:gd name="connsiteY59" fmla="*/ 1675 h 10000"/>
              <a:gd name="connsiteX60" fmla="*/ 2644 w 9653"/>
              <a:gd name="connsiteY60" fmla="*/ 1536 h 10000"/>
              <a:gd name="connsiteX61" fmla="*/ 2977 w 9653"/>
              <a:gd name="connsiteY61" fmla="*/ 1396 h 10000"/>
              <a:gd name="connsiteX62" fmla="*/ 3324 w 9653"/>
              <a:gd name="connsiteY62" fmla="*/ 1257 h 10000"/>
              <a:gd name="connsiteX63" fmla="*/ 3554 w 9653"/>
              <a:gd name="connsiteY63" fmla="*/ 1117 h 10000"/>
              <a:gd name="connsiteX64" fmla="*/ 3786 w 9653"/>
              <a:gd name="connsiteY64" fmla="*/ 1117 h 10000"/>
              <a:gd name="connsiteX65" fmla="*/ 4018 w 9653"/>
              <a:gd name="connsiteY65" fmla="*/ 977 h 10000"/>
              <a:gd name="connsiteX66" fmla="*/ 4248 w 9653"/>
              <a:gd name="connsiteY66" fmla="*/ 838 h 10000"/>
              <a:gd name="connsiteX67" fmla="*/ 4595 w 9653"/>
              <a:gd name="connsiteY67" fmla="*/ 698 h 10000"/>
              <a:gd name="connsiteX68" fmla="*/ 4827 w 9653"/>
              <a:gd name="connsiteY68" fmla="*/ 558 h 10000"/>
              <a:gd name="connsiteX69" fmla="*/ 5058 w 9653"/>
              <a:gd name="connsiteY69" fmla="*/ 419 h 10000"/>
              <a:gd name="connsiteX70" fmla="*/ 5173 w 9653"/>
              <a:gd name="connsiteY70" fmla="*/ 279 h 10000"/>
              <a:gd name="connsiteX71" fmla="*/ 5289 w 9653"/>
              <a:gd name="connsiteY71" fmla="*/ 140 h 10000"/>
              <a:gd name="connsiteX72" fmla="*/ 5289 w 9653"/>
              <a:gd name="connsiteY72" fmla="*/ 0 h 10000"/>
              <a:gd name="connsiteX73" fmla="*/ 5405 w 9653"/>
              <a:gd name="connsiteY73" fmla="*/ 0 h 10000"/>
              <a:gd name="connsiteX74" fmla="*/ 5520 w 9653"/>
              <a:gd name="connsiteY74" fmla="*/ 0 h 10000"/>
              <a:gd name="connsiteX75" fmla="*/ 5636 w 9653"/>
              <a:gd name="connsiteY75" fmla="*/ 0 h 10000"/>
              <a:gd name="connsiteX76" fmla="*/ 5737 w 9653"/>
              <a:gd name="connsiteY76" fmla="*/ 140 h 10000"/>
              <a:gd name="connsiteX77" fmla="*/ 5853 w 9653"/>
              <a:gd name="connsiteY77" fmla="*/ 140 h 10000"/>
              <a:gd name="connsiteX78" fmla="*/ 5968 w 9653"/>
              <a:gd name="connsiteY78" fmla="*/ 419 h 10000"/>
              <a:gd name="connsiteX79" fmla="*/ 6083 w 9653"/>
              <a:gd name="connsiteY79" fmla="*/ 558 h 10000"/>
              <a:gd name="connsiteX80" fmla="*/ 6200 w 9653"/>
              <a:gd name="connsiteY80" fmla="*/ 698 h 10000"/>
              <a:gd name="connsiteX81" fmla="*/ 6315 w 9653"/>
              <a:gd name="connsiteY81" fmla="*/ 838 h 10000"/>
              <a:gd name="connsiteX82" fmla="*/ 6315 w 9653"/>
              <a:gd name="connsiteY82" fmla="*/ 977 h 10000"/>
              <a:gd name="connsiteX83" fmla="*/ 6315 w 9653"/>
              <a:gd name="connsiteY83" fmla="*/ 1117 h 10000"/>
              <a:gd name="connsiteX84" fmla="*/ 6200 w 9653"/>
              <a:gd name="connsiteY84" fmla="*/ 1117 h 10000"/>
              <a:gd name="connsiteX85" fmla="*/ 6083 w 9653"/>
              <a:gd name="connsiteY85" fmla="*/ 1257 h 10000"/>
              <a:gd name="connsiteX86" fmla="*/ 6083 w 9653"/>
              <a:gd name="connsiteY86" fmla="*/ 1396 h 10000"/>
              <a:gd name="connsiteX87" fmla="*/ 5968 w 9653"/>
              <a:gd name="connsiteY87" fmla="*/ 1536 h 10000"/>
              <a:gd name="connsiteX88" fmla="*/ 5853 w 9653"/>
              <a:gd name="connsiteY88" fmla="*/ 1798 h 10000"/>
              <a:gd name="connsiteX89" fmla="*/ 5737 w 9653"/>
              <a:gd name="connsiteY89" fmla="*/ 2216 h 10000"/>
              <a:gd name="connsiteX90" fmla="*/ 5636 w 9653"/>
              <a:gd name="connsiteY90" fmla="*/ 2635 h 10000"/>
              <a:gd name="connsiteX91" fmla="*/ 5520 w 9653"/>
              <a:gd name="connsiteY91" fmla="*/ 3054 h 10000"/>
              <a:gd name="connsiteX92" fmla="*/ 5405 w 9653"/>
              <a:gd name="connsiteY92" fmla="*/ 3613 h 10000"/>
              <a:gd name="connsiteX93" fmla="*/ 5289 w 9653"/>
              <a:gd name="connsiteY93" fmla="*/ 4171 h 10000"/>
              <a:gd name="connsiteX94" fmla="*/ 5173 w 9653"/>
              <a:gd name="connsiteY94" fmla="*/ 4729 h 10000"/>
              <a:gd name="connsiteX95" fmla="*/ 5173 w 9653"/>
              <a:gd name="connsiteY95" fmla="*/ 5271 h 10000"/>
              <a:gd name="connsiteX96" fmla="*/ 5173 w 9653"/>
              <a:gd name="connsiteY96" fmla="*/ 5689 h 10000"/>
              <a:gd name="connsiteX97" fmla="*/ 5058 w 9653"/>
              <a:gd name="connsiteY97" fmla="*/ 6248 h 10000"/>
              <a:gd name="connsiteX98" fmla="*/ 5058 w 9653"/>
              <a:gd name="connsiteY98" fmla="*/ 6667 h 10000"/>
              <a:gd name="connsiteX99" fmla="*/ 5058 w 9653"/>
              <a:gd name="connsiteY99" fmla="*/ 6946 h 10000"/>
              <a:gd name="connsiteX100" fmla="*/ 5058 w 9653"/>
              <a:gd name="connsiteY100" fmla="*/ 7365 h 10000"/>
              <a:gd name="connsiteX101" fmla="*/ 5173 w 9653"/>
              <a:gd name="connsiteY101" fmla="*/ 7644 h 10000"/>
              <a:gd name="connsiteX102" fmla="*/ 5173 w 9653"/>
              <a:gd name="connsiteY102" fmla="*/ 7784 h 10000"/>
              <a:gd name="connsiteX103" fmla="*/ 5289 w 9653"/>
              <a:gd name="connsiteY103" fmla="*/ 8063 h 10000"/>
              <a:gd name="connsiteX104" fmla="*/ 5405 w 9653"/>
              <a:gd name="connsiteY104" fmla="*/ 8202 h 10000"/>
              <a:gd name="connsiteX105" fmla="*/ 5520 w 9653"/>
              <a:gd name="connsiteY105" fmla="*/ 8342 h 10000"/>
              <a:gd name="connsiteX106" fmla="*/ 5968 w 9653"/>
              <a:gd name="connsiteY106" fmla="*/ 8604 h 10000"/>
              <a:gd name="connsiteX107" fmla="*/ 6200 w 9653"/>
              <a:gd name="connsiteY107" fmla="*/ 8743 h 10000"/>
              <a:gd name="connsiteX108" fmla="*/ 6430 w 9653"/>
              <a:gd name="connsiteY108" fmla="*/ 8743 h 10000"/>
              <a:gd name="connsiteX109" fmla="*/ 6662 w 9653"/>
              <a:gd name="connsiteY109" fmla="*/ 8883 h 10000"/>
              <a:gd name="connsiteX110" fmla="*/ 7009 w 9653"/>
              <a:gd name="connsiteY110" fmla="*/ 8883 h 10000"/>
              <a:gd name="connsiteX111" fmla="*/ 7239 w 9653"/>
              <a:gd name="connsiteY111" fmla="*/ 8743 h 10000"/>
              <a:gd name="connsiteX112" fmla="*/ 7586 w 9653"/>
              <a:gd name="connsiteY112" fmla="*/ 8743 h 10000"/>
              <a:gd name="connsiteX113" fmla="*/ 7933 w 9653"/>
              <a:gd name="connsiteY113" fmla="*/ 8604 h 10000"/>
              <a:gd name="connsiteX114" fmla="*/ 8165 w 9653"/>
              <a:gd name="connsiteY114" fmla="*/ 8604 h 10000"/>
              <a:gd name="connsiteX115" fmla="*/ 8396 w 9653"/>
              <a:gd name="connsiteY115" fmla="*/ 8342 h 10000"/>
              <a:gd name="connsiteX116" fmla="*/ 8497 w 9653"/>
              <a:gd name="connsiteY116" fmla="*/ 8202 h 10000"/>
              <a:gd name="connsiteX117" fmla="*/ 8612 w 9653"/>
              <a:gd name="connsiteY117" fmla="*/ 7923 h 10000"/>
              <a:gd name="connsiteX118" fmla="*/ 8728 w 9653"/>
              <a:gd name="connsiteY118" fmla="*/ 7644 h 10000"/>
              <a:gd name="connsiteX119" fmla="*/ 8844 w 9653"/>
              <a:gd name="connsiteY119" fmla="*/ 7086 h 10000"/>
              <a:gd name="connsiteX120" fmla="*/ 8844 w 9653"/>
              <a:gd name="connsiteY120" fmla="*/ 6527 h 10000"/>
              <a:gd name="connsiteX121" fmla="*/ 8959 w 9653"/>
              <a:gd name="connsiteY121" fmla="*/ 6248 h 10000"/>
              <a:gd name="connsiteX122" fmla="*/ 8959 w 9653"/>
              <a:gd name="connsiteY122" fmla="*/ 5969 h 10000"/>
              <a:gd name="connsiteX123" fmla="*/ 8959 w 9653"/>
              <a:gd name="connsiteY123" fmla="*/ 5829 h 10000"/>
              <a:gd name="connsiteX124" fmla="*/ 9075 w 9653"/>
              <a:gd name="connsiteY124" fmla="*/ 5689 h 10000"/>
              <a:gd name="connsiteX125" fmla="*/ 9075 w 9653"/>
              <a:gd name="connsiteY125" fmla="*/ 5550 h 10000"/>
              <a:gd name="connsiteX126" fmla="*/ 9075 w 9653"/>
              <a:gd name="connsiteY126" fmla="*/ 5410 h 10000"/>
              <a:gd name="connsiteX127" fmla="*/ 9075 w 9653"/>
              <a:gd name="connsiteY127" fmla="*/ 5410 h 10000"/>
              <a:gd name="connsiteX128" fmla="*/ 9191 w 9653"/>
              <a:gd name="connsiteY128" fmla="*/ 5410 h 10000"/>
              <a:gd name="connsiteX129" fmla="*/ 9191 w 9653"/>
              <a:gd name="connsiteY129" fmla="*/ 5410 h 10000"/>
              <a:gd name="connsiteX130" fmla="*/ 9191 w 9653"/>
              <a:gd name="connsiteY130" fmla="*/ 5550 h 10000"/>
              <a:gd name="connsiteX131" fmla="*/ 9306 w 9653"/>
              <a:gd name="connsiteY131" fmla="*/ 5689 h 10000"/>
              <a:gd name="connsiteX132" fmla="*/ 9306 w 9653"/>
              <a:gd name="connsiteY132" fmla="*/ 5829 h 10000"/>
              <a:gd name="connsiteX133" fmla="*/ 9306 w 9653"/>
              <a:gd name="connsiteY133" fmla="*/ 6108 h 10000"/>
              <a:gd name="connsiteX134" fmla="*/ 9306 w 9653"/>
              <a:gd name="connsiteY134" fmla="*/ 6387 h 10000"/>
              <a:gd name="connsiteX135" fmla="*/ 9306 w 9653"/>
              <a:gd name="connsiteY135" fmla="*/ 6667 h 10000"/>
              <a:gd name="connsiteX136" fmla="*/ 9421 w 9653"/>
              <a:gd name="connsiteY136" fmla="*/ 7225 h 10000"/>
              <a:gd name="connsiteX137" fmla="*/ 9421 w 9653"/>
              <a:gd name="connsiteY137" fmla="*/ 7644 h 10000"/>
              <a:gd name="connsiteX138" fmla="*/ 9538 w 9653"/>
              <a:gd name="connsiteY138" fmla="*/ 8063 h 10000"/>
              <a:gd name="connsiteX139" fmla="*/ 9653 w 9653"/>
              <a:gd name="connsiteY139" fmla="*/ 8342 h 10000"/>
              <a:gd name="connsiteX140" fmla="*/ 9653 w 9653"/>
              <a:gd name="connsiteY140" fmla="*/ 8604 h 10000"/>
              <a:gd name="connsiteX141" fmla="*/ 9653 w 9653"/>
              <a:gd name="connsiteY141" fmla="*/ 8743 h 10000"/>
              <a:gd name="connsiteX142" fmla="*/ 9653 w 9653"/>
              <a:gd name="connsiteY142" fmla="*/ 8883 h 10000"/>
              <a:gd name="connsiteX143" fmla="*/ 9538 w 9653"/>
              <a:gd name="connsiteY143" fmla="*/ 8883 h 10000"/>
              <a:gd name="connsiteX144" fmla="*/ 9421 w 9653"/>
              <a:gd name="connsiteY144" fmla="*/ 9023 h 10000"/>
              <a:gd name="connsiteX145" fmla="*/ 9306 w 9653"/>
              <a:gd name="connsiteY145" fmla="*/ 9162 h 10000"/>
              <a:gd name="connsiteX146" fmla="*/ 9191 w 9653"/>
              <a:gd name="connsiteY146" fmla="*/ 9302 h 10000"/>
              <a:gd name="connsiteX147" fmla="*/ 8959 w 9653"/>
              <a:gd name="connsiteY147" fmla="*/ 9442 h 10000"/>
              <a:gd name="connsiteX148" fmla="*/ 8497 w 9653"/>
              <a:gd name="connsiteY148" fmla="*/ 9721 h 10000"/>
              <a:gd name="connsiteX149" fmla="*/ 8049 w 9653"/>
              <a:gd name="connsiteY149" fmla="*/ 9860 h 10000"/>
              <a:gd name="connsiteX150" fmla="*/ 7702 w 9653"/>
              <a:gd name="connsiteY150" fmla="*/ 9860 h 10000"/>
              <a:gd name="connsiteX151" fmla="*/ 7239 w 9653"/>
              <a:gd name="connsiteY151" fmla="*/ 10000 h 10000"/>
              <a:gd name="connsiteX152" fmla="*/ 7239 w 9653"/>
              <a:gd name="connsiteY152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119 w 10000"/>
              <a:gd name="connsiteY50" fmla="*/ 3473 h 10000"/>
              <a:gd name="connsiteX51" fmla="*/ 0 w 10000"/>
              <a:gd name="connsiteY51" fmla="*/ 3194 h 10000"/>
              <a:gd name="connsiteX52" fmla="*/ 119 w 10000"/>
              <a:gd name="connsiteY52" fmla="*/ 2496 h 10000"/>
              <a:gd name="connsiteX53" fmla="*/ 345 w 10000"/>
              <a:gd name="connsiteY53" fmla="*/ 2356 h 10000"/>
              <a:gd name="connsiteX54" fmla="*/ 704 w 10000"/>
              <a:gd name="connsiteY54" fmla="*/ 2356 h 10000"/>
              <a:gd name="connsiteX55" fmla="*/ 1063 w 10000"/>
              <a:gd name="connsiteY55" fmla="*/ 2216 h 10000"/>
              <a:gd name="connsiteX56" fmla="*/ 1422 w 10000"/>
              <a:gd name="connsiteY56" fmla="*/ 2077 h 10000"/>
              <a:gd name="connsiteX57" fmla="*/ 1901 w 10000"/>
              <a:gd name="connsiteY57" fmla="*/ 1937 h 10000"/>
              <a:gd name="connsiteX58" fmla="*/ 2381 w 10000"/>
              <a:gd name="connsiteY58" fmla="*/ 1675 h 10000"/>
              <a:gd name="connsiteX59" fmla="*/ 2739 w 10000"/>
              <a:gd name="connsiteY59" fmla="*/ 1536 h 10000"/>
              <a:gd name="connsiteX60" fmla="*/ 3084 w 10000"/>
              <a:gd name="connsiteY60" fmla="*/ 1396 h 10000"/>
              <a:gd name="connsiteX61" fmla="*/ 3443 w 10000"/>
              <a:gd name="connsiteY61" fmla="*/ 1257 h 10000"/>
              <a:gd name="connsiteX62" fmla="*/ 3682 w 10000"/>
              <a:gd name="connsiteY62" fmla="*/ 1117 h 10000"/>
              <a:gd name="connsiteX63" fmla="*/ 3922 w 10000"/>
              <a:gd name="connsiteY63" fmla="*/ 1117 h 10000"/>
              <a:gd name="connsiteX64" fmla="*/ 4162 w 10000"/>
              <a:gd name="connsiteY64" fmla="*/ 977 h 10000"/>
              <a:gd name="connsiteX65" fmla="*/ 4401 w 10000"/>
              <a:gd name="connsiteY65" fmla="*/ 838 h 10000"/>
              <a:gd name="connsiteX66" fmla="*/ 4760 w 10000"/>
              <a:gd name="connsiteY66" fmla="*/ 698 h 10000"/>
              <a:gd name="connsiteX67" fmla="*/ 5001 w 10000"/>
              <a:gd name="connsiteY67" fmla="*/ 558 h 10000"/>
              <a:gd name="connsiteX68" fmla="*/ 5240 w 10000"/>
              <a:gd name="connsiteY68" fmla="*/ 419 h 10000"/>
              <a:gd name="connsiteX69" fmla="*/ 5359 w 10000"/>
              <a:gd name="connsiteY69" fmla="*/ 279 h 10000"/>
              <a:gd name="connsiteX70" fmla="*/ 5479 w 10000"/>
              <a:gd name="connsiteY70" fmla="*/ 140 h 10000"/>
              <a:gd name="connsiteX71" fmla="*/ 5479 w 10000"/>
              <a:gd name="connsiteY71" fmla="*/ 0 h 10000"/>
              <a:gd name="connsiteX72" fmla="*/ 5599 w 10000"/>
              <a:gd name="connsiteY72" fmla="*/ 0 h 10000"/>
              <a:gd name="connsiteX73" fmla="*/ 5718 w 10000"/>
              <a:gd name="connsiteY73" fmla="*/ 0 h 10000"/>
              <a:gd name="connsiteX74" fmla="*/ 5839 w 10000"/>
              <a:gd name="connsiteY74" fmla="*/ 0 h 10000"/>
              <a:gd name="connsiteX75" fmla="*/ 5943 w 10000"/>
              <a:gd name="connsiteY75" fmla="*/ 140 h 10000"/>
              <a:gd name="connsiteX76" fmla="*/ 6063 w 10000"/>
              <a:gd name="connsiteY76" fmla="*/ 140 h 10000"/>
              <a:gd name="connsiteX77" fmla="*/ 6183 w 10000"/>
              <a:gd name="connsiteY77" fmla="*/ 419 h 10000"/>
              <a:gd name="connsiteX78" fmla="*/ 6302 w 10000"/>
              <a:gd name="connsiteY78" fmla="*/ 558 h 10000"/>
              <a:gd name="connsiteX79" fmla="*/ 6423 w 10000"/>
              <a:gd name="connsiteY79" fmla="*/ 698 h 10000"/>
              <a:gd name="connsiteX80" fmla="*/ 6542 w 10000"/>
              <a:gd name="connsiteY80" fmla="*/ 838 h 10000"/>
              <a:gd name="connsiteX81" fmla="*/ 6542 w 10000"/>
              <a:gd name="connsiteY81" fmla="*/ 977 h 10000"/>
              <a:gd name="connsiteX82" fmla="*/ 6542 w 10000"/>
              <a:gd name="connsiteY82" fmla="*/ 1117 h 10000"/>
              <a:gd name="connsiteX83" fmla="*/ 6423 w 10000"/>
              <a:gd name="connsiteY83" fmla="*/ 1117 h 10000"/>
              <a:gd name="connsiteX84" fmla="*/ 6302 w 10000"/>
              <a:gd name="connsiteY84" fmla="*/ 1257 h 10000"/>
              <a:gd name="connsiteX85" fmla="*/ 6302 w 10000"/>
              <a:gd name="connsiteY85" fmla="*/ 1396 h 10000"/>
              <a:gd name="connsiteX86" fmla="*/ 6183 w 10000"/>
              <a:gd name="connsiteY86" fmla="*/ 1536 h 10000"/>
              <a:gd name="connsiteX87" fmla="*/ 6063 w 10000"/>
              <a:gd name="connsiteY87" fmla="*/ 1798 h 10000"/>
              <a:gd name="connsiteX88" fmla="*/ 5943 w 10000"/>
              <a:gd name="connsiteY88" fmla="*/ 2216 h 10000"/>
              <a:gd name="connsiteX89" fmla="*/ 5839 w 10000"/>
              <a:gd name="connsiteY89" fmla="*/ 2635 h 10000"/>
              <a:gd name="connsiteX90" fmla="*/ 5718 w 10000"/>
              <a:gd name="connsiteY90" fmla="*/ 3054 h 10000"/>
              <a:gd name="connsiteX91" fmla="*/ 5599 w 10000"/>
              <a:gd name="connsiteY91" fmla="*/ 3613 h 10000"/>
              <a:gd name="connsiteX92" fmla="*/ 5479 w 10000"/>
              <a:gd name="connsiteY92" fmla="*/ 4171 h 10000"/>
              <a:gd name="connsiteX93" fmla="*/ 5359 w 10000"/>
              <a:gd name="connsiteY93" fmla="*/ 4729 h 10000"/>
              <a:gd name="connsiteX94" fmla="*/ 5359 w 10000"/>
              <a:gd name="connsiteY94" fmla="*/ 5271 h 10000"/>
              <a:gd name="connsiteX95" fmla="*/ 5359 w 10000"/>
              <a:gd name="connsiteY95" fmla="*/ 5689 h 10000"/>
              <a:gd name="connsiteX96" fmla="*/ 5240 w 10000"/>
              <a:gd name="connsiteY96" fmla="*/ 6248 h 10000"/>
              <a:gd name="connsiteX97" fmla="*/ 5240 w 10000"/>
              <a:gd name="connsiteY97" fmla="*/ 6667 h 10000"/>
              <a:gd name="connsiteX98" fmla="*/ 5240 w 10000"/>
              <a:gd name="connsiteY98" fmla="*/ 6946 h 10000"/>
              <a:gd name="connsiteX99" fmla="*/ 5240 w 10000"/>
              <a:gd name="connsiteY99" fmla="*/ 7365 h 10000"/>
              <a:gd name="connsiteX100" fmla="*/ 5359 w 10000"/>
              <a:gd name="connsiteY100" fmla="*/ 7644 h 10000"/>
              <a:gd name="connsiteX101" fmla="*/ 5359 w 10000"/>
              <a:gd name="connsiteY101" fmla="*/ 7784 h 10000"/>
              <a:gd name="connsiteX102" fmla="*/ 5479 w 10000"/>
              <a:gd name="connsiteY102" fmla="*/ 8063 h 10000"/>
              <a:gd name="connsiteX103" fmla="*/ 5599 w 10000"/>
              <a:gd name="connsiteY103" fmla="*/ 8202 h 10000"/>
              <a:gd name="connsiteX104" fmla="*/ 5718 w 10000"/>
              <a:gd name="connsiteY104" fmla="*/ 8342 h 10000"/>
              <a:gd name="connsiteX105" fmla="*/ 6183 w 10000"/>
              <a:gd name="connsiteY105" fmla="*/ 8604 h 10000"/>
              <a:gd name="connsiteX106" fmla="*/ 6423 w 10000"/>
              <a:gd name="connsiteY106" fmla="*/ 8743 h 10000"/>
              <a:gd name="connsiteX107" fmla="*/ 6661 w 10000"/>
              <a:gd name="connsiteY107" fmla="*/ 8743 h 10000"/>
              <a:gd name="connsiteX108" fmla="*/ 6901 w 10000"/>
              <a:gd name="connsiteY108" fmla="*/ 8883 h 10000"/>
              <a:gd name="connsiteX109" fmla="*/ 7261 w 10000"/>
              <a:gd name="connsiteY109" fmla="*/ 8883 h 10000"/>
              <a:gd name="connsiteX110" fmla="*/ 7499 w 10000"/>
              <a:gd name="connsiteY110" fmla="*/ 8743 h 10000"/>
              <a:gd name="connsiteX111" fmla="*/ 7859 w 10000"/>
              <a:gd name="connsiteY111" fmla="*/ 8743 h 10000"/>
              <a:gd name="connsiteX112" fmla="*/ 8218 w 10000"/>
              <a:gd name="connsiteY112" fmla="*/ 8604 h 10000"/>
              <a:gd name="connsiteX113" fmla="*/ 8459 w 10000"/>
              <a:gd name="connsiteY113" fmla="*/ 8604 h 10000"/>
              <a:gd name="connsiteX114" fmla="*/ 8698 w 10000"/>
              <a:gd name="connsiteY114" fmla="*/ 8342 h 10000"/>
              <a:gd name="connsiteX115" fmla="*/ 8802 w 10000"/>
              <a:gd name="connsiteY115" fmla="*/ 8202 h 10000"/>
              <a:gd name="connsiteX116" fmla="*/ 8922 w 10000"/>
              <a:gd name="connsiteY116" fmla="*/ 7923 h 10000"/>
              <a:gd name="connsiteX117" fmla="*/ 9042 w 10000"/>
              <a:gd name="connsiteY117" fmla="*/ 7644 h 10000"/>
              <a:gd name="connsiteX118" fmla="*/ 9162 w 10000"/>
              <a:gd name="connsiteY118" fmla="*/ 7086 h 10000"/>
              <a:gd name="connsiteX119" fmla="*/ 9162 w 10000"/>
              <a:gd name="connsiteY119" fmla="*/ 6527 h 10000"/>
              <a:gd name="connsiteX120" fmla="*/ 9281 w 10000"/>
              <a:gd name="connsiteY120" fmla="*/ 6248 h 10000"/>
              <a:gd name="connsiteX121" fmla="*/ 9281 w 10000"/>
              <a:gd name="connsiteY121" fmla="*/ 5969 h 10000"/>
              <a:gd name="connsiteX122" fmla="*/ 9281 w 10000"/>
              <a:gd name="connsiteY122" fmla="*/ 5829 h 10000"/>
              <a:gd name="connsiteX123" fmla="*/ 9401 w 10000"/>
              <a:gd name="connsiteY123" fmla="*/ 5689 h 10000"/>
              <a:gd name="connsiteX124" fmla="*/ 9401 w 10000"/>
              <a:gd name="connsiteY124" fmla="*/ 5550 h 10000"/>
              <a:gd name="connsiteX125" fmla="*/ 9401 w 10000"/>
              <a:gd name="connsiteY125" fmla="*/ 5410 h 10000"/>
              <a:gd name="connsiteX126" fmla="*/ 940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410 h 10000"/>
              <a:gd name="connsiteX129" fmla="*/ 9521 w 10000"/>
              <a:gd name="connsiteY129" fmla="*/ 5550 h 10000"/>
              <a:gd name="connsiteX130" fmla="*/ 9641 w 10000"/>
              <a:gd name="connsiteY130" fmla="*/ 5689 h 10000"/>
              <a:gd name="connsiteX131" fmla="*/ 9641 w 10000"/>
              <a:gd name="connsiteY131" fmla="*/ 5829 h 10000"/>
              <a:gd name="connsiteX132" fmla="*/ 9641 w 10000"/>
              <a:gd name="connsiteY132" fmla="*/ 6108 h 10000"/>
              <a:gd name="connsiteX133" fmla="*/ 9641 w 10000"/>
              <a:gd name="connsiteY133" fmla="*/ 6387 h 10000"/>
              <a:gd name="connsiteX134" fmla="*/ 9641 w 10000"/>
              <a:gd name="connsiteY134" fmla="*/ 6667 h 10000"/>
              <a:gd name="connsiteX135" fmla="*/ 9760 w 10000"/>
              <a:gd name="connsiteY135" fmla="*/ 7225 h 10000"/>
              <a:gd name="connsiteX136" fmla="*/ 9760 w 10000"/>
              <a:gd name="connsiteY136" fmla="*/ 7644 h 10000"/>
              <a:gd name="connsiteX137" fmla="*/ 9881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1 w 10000"/>
              <a:gd name="connsiteY142" fmla="*/ 8883 h 10000"/>
              <a:gd name="connsiteX143" fmla="*/ 9760 w 10000"/>
              <a:gd name="connsiteY143" fmla="*/ 9023 h 10000"/>
              <a:gd name="connsiteX144" fmla="*/ 9641 w 10000"/>
              <a:gd name="connsiteY144" fmla="*/ 9162 h 10000"/>
              <a:gd name="connsiteX145" fmla="*/ 9521 w 10000"/>
              <a:gd name="connsiteY145" fmla="*/ 9302 h 10000"/>
              <a:gd name="connsiteX146" fmla="*/ 9281 w 10000"/>
              <a:gd name="connsiteY146" fmla="*/ 9442 h 10000"/>
              <a:gd name="connsiteX147" fmla="*/ 8802 w 10000"/>
              <a:gd name="connsiteY147" fmla="*/ 9721 h 10000"/>
              <a:gd name="connsiteX148" fmla="*/ 8338 w 10000"/>
              <a:gd name="connsiteY148" fmla="*/ 9860 h 10000"/>
              <a:gd name="connsiteX149" fmla="*/ 7979 w 10000"/>
              <a:gd name="connsiteY149" fmla="*/ 9860 h 10000"/>
              <a:gd name="connsiteX150" fmla="*/ 7499 w 10000"/>
              <a:gd name="connsiteY150" fmla="*/ 10000 h 10000"/>
              <a:gd name="connsiteX151" fmla="*/ 7499 w 10000"/>
              <a:gd name="connsiteY151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0 w 10000"/>
              <a:gd name="connsiteY50" fmla="*/ 3194 h 10000"/>
              <a:gd name="connsiteX51" fmla="*/ 119 w 10000"/>
              <a:gd name="connsiteY51" fmla="*/ 2496 h 10000"/>
              <a:gd name="connsiteX52" fmla="*/ 345 w 10000"/>
              <a:gd name="connsiteY52" fmla="*/ 2356 h 10000"/>
              <a:gd name="connsiteX53" fmla="*/ 704 w 10000"/>
              <a:gd name="connsiteY53" fmla="*/ 2356 h 10000"/>
              <a:gd name="connsiteX54" fmla="*/ 1063 w 10000"/>
              <a:gd name="connsiteY54" fmla="*/ 2216 h 10000"/>
              <a:gd name="connsiteX55" fmla="*/ 1422 w 10000"/>
              <a:gd name="connsiteY55" fmla="*/ 2077 h 10000"/>
              <a:gd name="connsiteX56" fmla="*/ 1901 w 10000"/>
              <a:gd name="connsiteY56" fmla="*/ 1937 h 10000"/>
              <a:gd name="connsiteX57" fmla="*/ 2381 w 10000"/>
              <a:gd name="connsiteY57" fmla="*/ 1675 h 10000"/>
              <a:gd name="connsiteX58" fmla="*/ 2739 w 10000"/>
              <a:gd name="connsiteY58" fmla="*/ 1536 h 10000"/>
              <a:gd name="connsiteX59" fmla="*/ 3084 w 10000"/>
              <a:gd name="connsiteY59" fmla="*/ 1396 h 10000"/>
              <a:gd name="connsiteX60" fmla="*/ 3443 w 10000"/>
              <a:gd name="connsiteY60" fmla="*/ 1257 h 10000"/>
              <a:gd name="connsiteX61" fmla="*/ 3682 w 10000"/>
              <a:gd name="connsiteY61" fmla="*/ 1117 h 10000"/>
              <a:gd name="connsiteX62" fmla="*/ 3922 w 10000"/>
              <a:gd name="connsiteY62" fmla="*/ 1117 h 10000"/>
              <a:gd name="connsiteX63" fmla="*/ 4162 w 10000"/>
              <a:gd name="connsiteY63" fmla="*/ 977 h 10000"/>
              <a:gd name="connsiteX64" fmla="*/ 4401 w 10000"/>
              <a:gd name="connsiteY64" fmla="*/ 838 h 10000"/>
              <a:gd name="connsiteX65" fmla="*/ 4760 w 10000"/>
              <a:gd name="connsiteY65" fmla="*/ 698 h 10000"/>
              <a:gd name="connsiteX66" fmla="*/ 5001 w 10000"/>
              <a:gd name="connsiteY66" fmla="*/ 558 h 10000"/>
              <a:gd name="connsiteX67" fmla="*/ 5240 w 10000"/>
              <a:gd name="connsiteY67" fmla="*/ 419 h 10000"/>
              <a:gd name="connsiteX68" fmla="*/ 5359 w 10000"/>
              <a:gd name="connsiteY68" fmla="*/ 279 h 10000"/>
              <a:gd name="connsiteX69" fmla="*/ 5479 w 10000"/>
              <a:gd name="connsiteY69" fmla="*/ 140 h 10000"/>
              <a:gd name="connsiteX70" fmla="*/ 5479 w 10000"/>
              <a:gd name="connsiteY70" fmla="*/ 0 h 10000"/>
              <a:gd name="connsiteX71" fmla="*/ 5599 w 10000"/>
              <a:gd name="connsiteY71" fmla="*/ 0 h 10000"/>
              <a:gd name="connsiteX72" fmla="*/ 5718 w 10000"/>
              <a:gd name="connsiteY72" fmla="*/ 0 h 10000"/>
              <a:gd name="connsiteX73" fmla="*/ 5839 w 10000"/>
              <a:gd name="connsiteY73" fmla="*/ 0 h 10000"/>
              <a:gd name="connsiteX74" fmla="*/ 5943 w 10000"/>
              <a:gd name="connsiteY74" fmla="*/ 140 h 10000"/>
              <a:gd name="connsiteX75" fmla="*/ 6063 w 10000"/>
              <a:gd name="connsiteY75" fmla="*/ 140 h 10000"/>
              <a:gd name="connsiteX76" fmla="*/ 6183 w 10000"/>
              <a:gd name="connsiteY76" fmla="*/ 419 h 10000"/>
              <a:gd name="connsiteX77" fmla="*/ 6302 w 10000"/>
              <a:gd name="connsiteY77" fmla="*/ 558 h 10000"/>
              <a:gd name="connsiteX78" fmla="*/ 6423 w 10000"/>
              <a:gd name="connsiteY78" fmla="*/ 698 h 10000"/>
              <a:gd name="connsiteX79" fmla="*/ 6542 w 10000"/>
              <a:gd name="connsiteY79" fmla="*/ 838 h 10000"/>
              <a:gd name="connsiteX80" fmla="*/ 6542 w 10000"/>
              <a:gd name="connsiteY80" fmla="*/ 977 h 10000"/>
              <a:gd name="connsiteX81" fmla="*/ 6542 w 10000"/>
              <a:gd name="connsiteY81" fmla="*/ 1117 h 10000"/>
              <a:gd name="connsiteX82" fmla="*/ 6423 w 10000"/>
              <a:gd name="connsiteY82" fmla="*/ 1117 h 10000"/>
              <a:gd name="connsiteX83" fmla="*/ 6302 w 10000"/>
              <a:gd name="connsiteY83" fmla="*/ 1257 h 10000"/>
              <a:gd name="connsiteX84" fmla="*/ 6302 w 10000"/>
              <a:gd name="connsiteY84" fmla="*/ 1396 h 10000"/>
              <a:gd name="connsiteX85" fmla="*/ 6183 w 10000"/>
              <a:gd name="connsiteY85" fmla="*/ 1536 h 10000"/>
              <a:gd name="connsiteX86" fmla="*/ 6063 w 10000"/>
              <a:gd name="connsiteY86" fmla="*/ 1798 h 10000"/>
              <a:gd name="connsiteX87" fmla="*/ 5943 w 10000"/>
              <a:gd name="connsiteY87" fmla="*/ 2216 h 10000"/>
              <a:gd name="connsiteX88" fmla="*/ 5839 w 10000"/>
              <a:gd name="connsiteY88" fmla="*/ 2635 h 10000"/>
              <a:gd name="connsiteX89" fmla="*/ 5718 w 10000"/>
              <a:gd name="connsiteY89" fmla="*/ 3054 h 10000"/>
              <a:gd name="connsiteX90" fmla="*/ 5599 w 10000"/>
              <a:gd name="connsiteY90" fmla="*/ 3613 h 10000"/>
              <a:gd name="connsiteX91" fmla="*/ 5479 w 10000"/>
              <a:gd name="connsiteY91" fmla="*/ 4171 h 10000"/>
              <a:gd name="connsiteX92" fmla="*/ 5359 w 10000"/>
              <a:gd name="connsiteY92" fmla="*/ 4729 h 10000"/>
              <a:gd name="connsiteX93" fmla="*/ 5359 w 10000"/>
              <a:gd name="connsiteY93" fmla="*/ 5271 h 10000"/>
              <a:gd name="connsiteX94" fmla="*/ 5359 w 10000"/>
              <a:gd name="connsiteY94" fmla="*/ 5689 h 10000"/>
              <a:gd name="connsiteX95" fmla="*/ 5240 w 10000"/>
              <a:gd name="connsiteY95" fmla="*/ 6248 h 10000"/>
              <a:gd name="connsiteX96" fmla="*/ 5240 w 10000"/>
              <a:gd name="connsiteY96" fmla="*/ 6667 h 10000"/>
              <a:gd name="connsiteX97" fmla="*/ 5240 w 10000"/>
              <a:gd name="connsiteY97" fmla="*/ 6946 h 10000"/>
              <a:gd name="connsiteX98" fmla="*/ 5240 w 10000"/>
              <a:gd name="connsiteY98" fmla="*/ 7365 h 10000"/>
              <a:gd name="connsiteX99" fmla="*/ 5359 w 10000"/>
              <a:gd name="connsiteY99" fmla="*/ 7644 h 10000"/>
              <a:gd name="connsiteX100" fmla="*/ 5359 w 10000"/>
              <a:gd name="connsiteY100" fmla="*/ 7784 h 10000"/>
              <a:gd name="connsiteX101" fmla="*/ 5479 w 10000"/>
              <a:gd name="connsiteY101" fmla="*/ 8063 h 10000"/>
              <a:gd name="connsiteX102" fmla="*/ 5599 w 10000"/>
              <a:gd name="connsiteY102" fmla="*/ 8202 h 10000"/>
              <a:gd name="connsiteX103" fmla="*/ 5718 w 10000"/>
              <a:gd name="connsiteY103" fmla="*/ 8342 h 10000"/>
              <a:gd name="connsiteX104" fmla="*/ 6183 w 10000"/>
              <a:gd name="connsiteY104" fmla="*/ 8604 h 10000"/>
              <a:gd name="connsiteX105" fmla="*/ 6423 w 10000"/>
              <a:gd name="connsiteY105" fmla="*/ 8743 h 10000"/>
              <a:gd name="connsiteX106" fmla="*/ 6661 w 10000"/>
              <a:gd name="connsiteY106" fmla="*/ 8743 h 10000"/>
              <a:gd name="connsiteX107" fmla="*/ 6901 w 10000"/>
              <a:gd name="connsiteY107" fmla="*/ 8883 h 10000"/>
              <a:gd name="connsiteX108" fmla="*/ 7261 w 10000"/>
              <a:gd name="connsiteY108" fmla="*/ 8883 h 10000"/>
              <a:gd name="connsiteX109" fmla="*/ 7499 w 10000"/>
              <a:gd name="connsiteY109" fmla="*/ 8743 h 10000"/>
              <a:gd name="connsiteX110" fmla="*/ 7859 w 10000"/>
              <a:gd name="connsiteY110" fmla="*/ 8743 h 10000"/>
              <a:gd name="connsiteX111" fmla="*/ 8218 w 10000"/>
              <a:gd name="connsiteY111" fmla="*/ 8604 h 10000"/>
              <a:gd name="connsiteX112" fmla="*/ 8459 w 10000"/>
              <a:gd name="connsiteY112" fmla="*/ 8604 h 10000"/>
              <a:gd name="connsiteX113" fmla="*/ 8698 w 10000"/>
              <a:gd name="connsiteY113" fmla="*/ 8342 h 10000"/>
              <a:gd name="connsiteX114" fmla="*/ 8802 w 10000"/>
              <a:gd name="connsiteY114" fmla="*/ 8202 h 10000"/>
              <a:gd name="connsiteX115" fmla="*/ 8922 w 10000"/>
              <a:gd name="connsiteY115" fmla="*/ 7923 h 10000"/>
              <a:gd name="connsiteX116" fmla="*/ 9042 w 10000"/>
              <a:gd name="connsiteY116" fmla="*/ 7644 h 10000"/>
              <a:gd name="connsiteX117" fmla="*/ 9162 w 10000"/>
              <a:gd name="connsiteY117" fmla="*/ 7086 h 10000"/>
              <a:gd name="connsiteX118" fmla="*/ 9162 w 10000"/>
              <a:gd name="connsiteY118" fmla="*/ 6527 h 10000"/>
              <a:gd name="connsiteX119" fmla="*/ 9281 w 10000"/>
              <a:gd name="connsiteY119" fmla="*/ 6248 h 10000"/>
              <a:gd name="connsiteX120" fmla="*/ 9281 w 10000"/>
              <a:gd name="connsiteY120" fmla="*/ 5969 h 10000"/>
              <a:gd name="connsiteX121" fmla="*/ 9281 w 10000"/>
              <a:gd name="connsiteY121" fmla="*/ 5829 h 10000"/>
              <a:gd name="connsiteX122" fmla="*/ 9401 w 10000"/>
              <a:gd name="connsiteY122" fmla="*/ 5689 h 10000"/>
              <a:gd name="connsiteX123" fmla="*/ 9401 w 10000"/>
              <a:gd name="connsiteY123" fmla="*/ 5550 h 10000"/>
              <a:gd name="connsiteX124" fmla="*/ 9401 w 10000"/>
              <a:gd name="connsiteY124" fmla="*/ 5410 h 10000"/>
              <a:gd name="connsiteX125" fmla="*/ 9401 w 10000"/>
              <a:gd name="connsiteY125" fmla="*/ 5410 h 10000"/>
              <a:gd name="connsiteX126" fmla="*/ 952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550 h 10000"/>
              <a:gd name="connsiteX129" fmla="*/ 9641 w 10000"/>
              <a:gd name="connsiteY129" fmla="*/ 5689 h 10000"/>
              <a:gd name="connsiteX130" fmla="*/ 9641 w 10000"/>
              <a:gd name="connsiteY130" fmla="*/ 5829 h 10000"/>
              <a:gd name="connsiteX131" fmla="*/ 9641 w 10000"/>
              <a:gd name="connsiteY131" fmla="*/ 6108 h 10000"/>
              <a:gd name="connsiteX132" fmla="*/ 9641 w 10000"/>
              <a:gd name="connsiteY132" fmla="*/ 6387 h 10000"/>
              <a:gd name="connsiteX133" fmla="*/ 9641 w 10000"/>
              <a:gd name="connsiteY133" fmla="*/ 6667 h 10000"/>
              <a:gd name="connsiteX134" fmla="*/ 9760 w 10000"/>
              <a:gd name="connsiteY134" fmla="*/ 7225 h 10000"/>
              <a:gd name="connsiteX135" fmla="*/ 9760 w 10000"/>
              <a:gd name="connsiteY135" fmla="*/ 7644 h 10000"/>
              <a:gd name="connsiteX136" fmla="*/ 9881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1 w 10000"/>
              <a:gd name="connsiteY141" fmla="*/ 8883 h 10000"/>
              <a:gd name="connsiteX142" fmla="*/ 9760 w 10000"/>
              <a:gd name="connsiteY142" fmla="*/ 9023 h 10000"/>
              <a:gd name="connsiteX143" fmla="*/ 9641 w 10000"/>
              <a:gd name="connsiteY143" fmla="*/ 9162 h 10000"/>
              <a:gd name="connsiteX144" fmla="*/ 9521 w 10000"/>
              <a:gd name="connsiteY144" fmla="*/ 9302 h 10000"/>
              <a:gd name="connsiteX145" fmla="*/ 9281 w 10000"/>
              <a:gd name="connsiteY145" fmla="*/ 9442 h 10000"/>
              <a:gd name="connsiteX146" fmla="*/ 8802 w 10000"/>
              <a:gd name="connsiteY146" fmla="*/ 9721 h 10000"/>
              <a:gd name="connsiteX147" fmla="*/ 8338 w 10000"/>
              <a:gd name="connsiteY147" fmla="*/ 9860 h 10000"/>
              <a:gd name="connsiteX148" fmla="*/ 7979 w 10000"/>
              <a:gd name="connsiteY148" fmla="*/ 9860 h 10000"/>
              <a:gd name="connsiteX149" fmla="*/ 7499 w 10000"/>
              <a:gd name="connsiteY149" fmla="*/ 10000 h 10000"/>
              <a:gd name="connsiteX150" fmla="*/ 7499 w 10000"/>
              <a:gd name="connsiteY150" fmla="*/ 10000 h 10000"/>
              <a:gd name="connsiteX0" fmla="*/ 7380 w 9881"/>
              <a:gd name="connsiteY0" fmla="*/ 10000 h 10000"/>
              <a:gd name="connsiteX1" fmla="*/ 7022 w 9881"/>
              <a:gd name="connsiteY1" fmla="*/ 10000 h 10000"/>
              <a:gd name="connsiteX2" fmla="*/ 6663 w 9881"/>
              <a:gd name="connsiteY2" fmla="*/ 10000 h 10000"/>
              <a:gd name="connsiteX3" fmla="*/ 6304 w 9881"/>
              <a:gd name="connsiteY3" fmla="*/ 9860 h 10000"/>
              <a:gd name="connsiteX4" fmla="*/ 5944 w 9881"/>
              <a:gd name="connsiteY4" fmla="*/ 9721 h 10000"/>
              <a:gd name="connsiteX5" fmla="*/ 5599 w 9881"/>
              <a:gd name="connsiteY5" fmla="*/ 9581 h 10000"/>
              <a:gd name="connsiteX6" fmla="*/ 5360 w 9881"/>
              <a:gd name="connsiteY6" fmla="*/ 9302 h 10000"/>
              <a:gd name="connsiteX7" fmla="*/ 5121 w 9881"/>
              <a:gd name="connsiteY7" fmla="*/ 9162 h 10000"/>
              <a:gd name="connsiteX8" fmla="*/ 5001 w 9881"/>
              <a:gd name="connsiteY8" fmla="*/ 8743 h 10000"/>
              <a:gd name="connsiteX9" fmla="*/ 4761 w 9881"/>
              <a:gd name="connsiteY9" fmla="*/ 8464 h 10000"/>
              <a:gd name="connsiteX10" fmla="*/ 4641 w 9881"/>
              <a:gd name="connsiteY10" fmla="*/ 8063 h 10000"/>
              <a:gd name="connsiteX11" fmla="*/ 4641 w 9881"/>
              <a:gd name="connsiteY11" fmla="*/ 7644 h 10000"/>
              <a:gd name="connsiteX12" fmla="*/ 4522 w 9881"/>
              <a:gd name="connsiteY12" fmla="*/ 7225 h 10000"/>
              <a:gd name="connsiteX13" fmla="*/ 4522 w 9881"/>
              <a:gd name="connsiteY13" fmla="*/ 6806 h 10000"/>
              <a:gd name="connsiteX14" fmla="*/ 4522 w 9881"/>
              <a:gd name="connsiteY14" fmla="*/ 6387 h 10000"/>
              <a:gd name="connsiteX15" fmla="*/ 4641 w 9881"/>
              <a:gd name="connsiteY15" fmla="*/ 5689 h 10000"/>
              <a:gd name="connsiteX16" fmla="*/ 4641 w 9881"/>
              <a:gd name="connsiteY16" fmla="*/ 5550 h 10000"/>
              <a:gd name="connsiteX17" fmla="*/ 4641 w 9881"/>
              <a:gd name="connsiteY17" fmla="*/ 5271 h 10000"/>
              <a:gd name="connsiteX18" fmla="*/ 4761 w 9881"/>
              <a:gd name="connsiteY18" fmla="*/ 5009 h 10000"/>
              <a:gd name="connsiteX19" fmla="*/ 4761 w 9881"/>
              <a:gd name="connsiteY19" fmla="*/ 4729 h 10000"/>
              <a:gd name="connsiteX20" fmla="*/ 4761 w 9881"/>
              <a:gd name="connsiteY20" fmla="*/ 4450 h 10000"/>
              <a:gd name="connsiteX21" fmla="*/ 4882 w 9881"/>
              <a:gd name="connsiteY21" fmla="*/ 4031 h 10000"/>
              <a:gd name="connsiteX22" fmla="*/ 4882 w 9881"/>
              <a:gd name="connsiteY22" fmla="*/ 3613 h 10000"/>
              <a:gd name="connsiteX23" fmla="*/ 5001 w 9881"/>
              <a:gd name="connsiteY23" fmla="*/ 3194 h 10000"/>
              <a:gd name="connsiteX24" fmla="*/ 5001 w 9881"/>
              <a:gd name="connsiteY24" fmla="*/ 2775 h 10000"/>
              <a:gd name="connsiteX25" fmla="*/ 5001 w 9881"/>
              <a:gd name="connsiteY25" fmla="*/ 2356 h 10000"/>
              <a:gd name="connsiteX26" fmla="*/ 5121 w 9881"/>
              <a:gd name="connsiteY26" fmla="*/ 2077 h 10000"/>
              <a:gd name="connsiteX27" fmla="*/ 5121 w 9881"/>
              <a:gd name="connsiteY27" fmla="*/ 1798 h 10000"/>
              <a:gd name="connsiteX28" fmla="*/ 5121 w 9881"/>
              <a:gd name="connsiteY28" fmla="*/ 1536 h 10000"/>
              <a:gd name="connsiteX29" fmla="*/ 5121 w 9881"/>
              <a:gd name="connsiteY29" fmla="*/ 1396 h 10000"/>
              <a:gd name="connsiteX30" fmla="*/ 5121 w 9881"/>
              <a:gd name="connsiteY30" fmla="*/ 1257 h 10000"/>
              <a:gd name="connsiteX31" fmla="*/ 5121 w 9881"/>
              <a:gd name="connsiteY31" fmla="*/ 1257 h 10000"/>
              <a:gd name="connsiteX32" fmla="*/ 5121 w 9881"/>
              <a:gd name="connsiteY32" fmla="*/ 1257 h 10000"/>
              <a:gd name="connsiteX33" fmla="*/ 5001 w 9881"/>
              <a:gd name="connsiteY33" fmla="*/ 1257 h 10000"/>
              <a:gd name="connsiteX34" fmla="*/ 4882 w 9881"/>
              <a:gd name="connsiteY34" fmla="*/ 1257 h 10000"/>
              <a:gd name="connsiteX35" fmla="*/ 4761 w 9881"/>
              <a:gd name="connsiteY35" fmla="*/ 1396 h 10000"/>
              <a:gd name="connsiteX36" fmla="*/ 4641 w 9881"/>
              <a:gd name="connsiteY36" fmla="*/ 1396 h 10000"/>
              <a:gd name="connsiteX37" fmla="*/ 4402 w 9881"/>
              <a:gd name="connsiteY37" fmla="*/ 1536 h 10000"/>
              <a:gd name="connsiteX38" fmla="*/ 4163 w 9881"/>
              <a:gd name="connsiteY38" fmla="*/ 1536 h 10000"/>
              <a:gd name="connsiteX39" fmla="*/ 3922 w 9881"/>
              <a:gd name="connsiteY39" fmla="*/ 1675 h 10000"/>
              <a:gd name="connsiteX40" fmla="*/ 2740 w 9881"/>
              <a:gd name="connsiteY40" fmla="*/ 2216 h 10000"/>
              <a:gd name="connsiteX41" fmla="*/ 1543 w 9881"/>
              <a:gd name="connsiteY41" fmla="*/ 2775 h 10000"/>
              <a:gd name="connsiteX42" fmla="*/ 1183 w 9881"/>
              <a:gd name="connsiteY42" fmla="*/ 2914 h 10000"/>
              <a:gd name="connsiteX43" fmla="*/ 944 w 9881"/>
              <a:gd name="connsiteY43" fmla="*/ 3054 h 10000"/>
              <a:gd name="connsiteX44" fmla="*/ 705 w 9881"/>
              <a:gd name="connsiteY44" fmla="*/ 3194 h 10000"/>
              <a:gd name="connsiteX45" fmla="*/ 585 w 9881"/>
              <a:gd name="connsiteY45" fmla="*/ 3333 h 10000"/>
              <a:gd name="connsiteX46" fmla="*/ 345 w 9881"/>
              <a:gd name="connsiteY46" fmla="*/ 3333 h 10000"/>
              <a:gd name="connsiteX47" fmla="*/ 226 w 9881"/>
              <a:gd name="connsiteY47" fmla="*/ 3333 h 10000"/>
              <a:gd name="connsiteX48" fmla="*/ 105 w 9881"/>
              <a:gd name="connsiteY48" fmla="*/ 3473 h 10000"/>
              <a:gd name="connsiteX49" fmla="*/ 105 w 9881"/>
              <a:gd name="connsiteY49" fmla="*/ 3473 h 10000"/>
              <a:gd name="connsiteX50" fmla="*/ 0 w 9881"/>
              <a:gd name="connsiteY50" fmla="*/ 2496 h 10000"/>
              <a:gd name="connsiteX51" fmla="*/ 226 w 9881"/>
              <a:gd name="connsiteY51" fmla="*/ 2356 h 10000"/>
              <a:gd name="connsiteX52" fmla="*/ 585 w 9881"/>
              <a:gd name="connsiteY52" fmla="*/ 2356 h 10000"/>
              <a:gd name="connsiteX53" fmla="*/ 944 w 9881"/>
              <a:gd name="connsiteY53" fmla="*/ 2216 h 10000"/>
              <a:gd name="connsiteX54" fmla="*/ 1303 w 9881"/>
              <a:gd name="connsiteY54" fmla="*/ 2077 h 10000"/>
              <a:gd name="connsiteX55" fmla="*/ 1782 w 9881"/>
              <a:gd name="connsiteY55" fmla="*/ 1937 h 10000"/>
              <a:gd name="connsiteX56" fmla="*/ 2262 w 9881"/>
              <a:gd name="connsiteY56" fmla="*/ 1675 h 10000"/>
              <a:gd name="connsiteX57" fmla="*/ 2620 w 9881"/>
              <a:gd name="connsiteY57" fmla="*/ 1536 h 10000"/>
              <a:gd name="connsiteX58" fmla="*/ 2965 w 9881"/>
              <a:gd name="connsiteY58" fmla="*/ 1396 h 10000"/>
              <a:gd name="connsiteX59" fmla="*/ 3324 w 9881"/>
              <a:gd name="connsiteY59" fmla="*/ 1257 h 10000"/>
              <a:gd name="connsiteX60" fmla="*/ 3563 w 9881"/>
              <a:gd name="connsiteY60" fmla="*/ 1117 h 10000"/>
              <a:gd name="connsiteX61" fmla="*/ 3803 w 9881"/>
              <a:gd name="connsiteY61" fmla="*/ 1117 h 10000"/>
              <a:gd name="connsiteX62" fmla="*/ 4043 w 9881"/>
              <a:gd name="connsiteY62" fmla="*/ 977 h 10000"/>
              <a:gd name="connsiteX63" fmla="*/ 4282 w 9881"/>
              <a:gd name="connsiteY63" fmla="*/ 838 h 10000"/>
              <a:gd name="connsiteX64" fmla="*/ 4641 w 9881"/>
              <a:gd name="connsiteY64" fmla="*/ 698 h 10000"/>
              <a:gd name="connsiteX65" fmla="*/ 4882 w 9881"/>
              <a:gd name="connsiteY65" fmla="*/ 558 h 10000"/>
              <a:gd name="connsiteX66" fmla="*/ 5121 w 9881"/>
              <a:gd name="connsiteY66" fmla="*/ 419 h 10000"/>
              <a:gd name="connsiteX67" fmla="*/ 5240 w 9881"/>
              <a:gd name="connsiteY67" fmla="*/ 279 h 10000"/>
              <a:gd name="connsiteX68" fmla="*/ 5360 w 9881"/>
              <a:gd name="connsiteY68" fmla="*/ 140 h 10000"/>
              <a:gd name="connsiteX69" fmla="*/ 5360 w 9881"/>
              <a:gd name="connsiteY69" fmla="*/ 0 h 10000"/>
              <a:gd name="connsiteX70" fmla="*/ 5480 w 9881"/>
              <a:gd name="connsiteY70" fmla="*/ 0 h 10000"/>
              <a:gd name="connsiteX71" fmla="*/ 5599 w 9881"/>
              <a:gd name="connsiteY71" fmla="*/ 0 h 10000"/>
              <a:gd name="connsiteX72" fmla="*/ 5720 w 9881"/>
              <a:gd name="connsiteY72" fmla="*/ 0 h 10000"/>
              <a:gd name="connsiteX73" fmla="*/ 5824 w 9881"/>
              <a:gd name="connsiteY73" fmla="*/ 140 h 10000"/>
              <a:gd name="connsiteX74" fmla="*/ 5944 w 9881"/>
              <a:gd name="connsiteY74" fmla="*/ 140 h 10000"/>
              <a:gd name="connsiteX75" fmla="*/ 6064 w 9881"/>
              <a:gd name="connsiteY75" fmla="*/ 419 h 10000"/>
              <a:gd name="connsiteX76" fmla="*/ 6183 w 9881"/>
              <a:gd name="connsiteY76" fmla="*/ 558 h 10000"/>
              <a:gd name="connsiteX77" fmla="*/ 6304 w 9881"/>
              <a:gd name="connsiteY77" fmla="*/ 698 h 10000"/>
              <a:gd name="connsiteX78" fmla="*/ 6423 w 9881"/>
              <a:gd name="connsiteY78" fmla="*/ 838 h 10000"/>
              <a:gd name="connsiteX79" fmla="*/ 6423 w 9881"/>
              <a:gd name="connsiteY79" fmla="*/ 977 h 10000"/>
              <a:gd name="connsiteX80" fmla="*/ 6423 w 9881"/>
              <a:gd name="connsiteY80" fmla="*/ 1117 h 10000"/>
              <a:gd name="connsiteX81" fmla="*/ 6304 w 9881"/>
              <a:gd name="connsiteY81" fmla="*/ 1117 h 10000"/>
              <a:gd name="connsiteX82" fmla="*/ 6183 w 9881"/>
              <a:gd name="connsiteY82" fmla="*/ 1257 h 10000"/>
              <a:gd name="connsiteX83" fmla="*/ 6183 w 9881"/>
              <a:gd name="connsiteY83" fmla="*/ 1396 h 10000"/>
              <a:gd name="connsiteX84" fmla="*/ 6064 w 9881"/>
              <a:gd name="connsiteY84" fmla="*/ 1536 h 10000"/>
              <a:gd name="connsiteX85" fmla="*/ 5944 w 9881"/>
              <a:gd name="connsiteY85" fmla="*/ 1798 h 10000"/>
              <a:gd name="connsiteX86" fmla="*/ 5824 w 9881"/>
              <a:gd name="connsiteY86" fmla="*/ 2216 h 10000"/>
              <a:gd name="connsiteX87" fmla="*/ 5720 w 9881"/>
              <a:gd name="connsiteY87" fmla="*/ 2635 h 10000"/>
              <a:gd name="connsiteX88" fmla="*/ 5599 w 9881"/>
              <a:gd name="connsiteY88" fmla="*/ 3054 h 10000"/>
              <a:gd name="connsiteX89" fmla="*/ 5480 w 9881"/>
              <a:gd name="connsiteY89" fmla="*/ 3613 h 10000"/>
              <a:gd name="connsiteX90" fmla="*/ 5360 w 9881"/>
              <a:gd name="connsiteY90" fmla="*/ 4171 h 10000"/>
              <a:gd name="connsiteX91" fmla="*/ 5240 w 9881"/>
              <a:gd name="connsiteY91" fmla="*/ 4729 h 10000"/>
              <a:gd name="connsiteX92" fmla="*/ 5240 w 9881"/>
              <a:gd name="connsiteY92" fmla="*/ 5271 h 10000"/>
              <a:gd name="connsiteX93" fmla="*/ 5240 w 9881"/>
              <a:gd name="connsiteY93" fmla="*/ 5689 h 10000"/>
              <a:gd name="connsiteX94" fmla="*/ 5121 w 9881"/>
              <a:gd name="connsiteY94" fmla="*/ 6248 h 10000"/>
              <a:gd name="connsiteX95" fmla="*/ 5121 w 9881"/>
              <a:gd name="connsiteY95" fmla="*/ 6667 h 10000"/>
              <a:gd name="connsiteX96" fmla="*/ 5121 w 9881"/>
              <a:gd name="connsiteY96" fmla="*/ 6946 h 10000"/>
              <a:gd name="connsiteX97" fmla="*/ 5121 w 9881"/>
              <a:gd name="connsiteY97" fmla="*/ 7365 h 10000"/>
              <a:gd name="connsiteX98" fmla="*/ 5240 w 9881"/>
              <a:gd name="connsiteY98" fmla="*/ 7644 h 10000"/>
              <a:gd name="connsiteX99" fmla="*/ 5240 w 9881"/>
              <a:gd name="connsiteY99" fmla="*/ 7784 h 10000"/>
              <a:gd name="connsiteX100" fmla="*/ 5360 w 9881"/>
              <a:gd name="connsiteY100" fmla="*/ 8063 h 10000"/>
              <a:gd name="connsiteX101" fmla="*/ 5480 w 9881"/>
              <a:gd name="connsiteY101" fmla="*/ 8202 h 10000"/>
              <a:gd name="connsiteX102" fmla="*/ 5599 w 9881"/>
              <a:gd name="connsiteY102" fmla="*/ 8342 h 10000"/>
              <a:gd name="connsiteX103" fmla="*/ 6064 w 9881"/>
              <a:gd name="connsiteY103" fmla="*/ 8604 h 10000"/>
              <a:gd name="connsiteX104" fmla="*/ 6304 w 9881"/>
              <a:gd name="connsiteY104" fmla="*/ 8743 h 10000"/>
              <a:gd name="connsiteX105" fmla="*/ 6542 w 9881"/>
              <a:gd name="connsiteY105" fmla="*/ 8743 h 10000"/>
              <a:gd name="connsiteX106" fmla="*/ 6782 w 9881"/>
              <a:gd name="connsiteY106" fmla="*/ 8883 h 10000"/>
              <a:gd name="connsiteX107" fmla="*/ 7142 w 9881"/>
              <a:gd name="connsiteY107" fmla="*/ 8883 h 10000"/>
              <a:gd name="connsiteX108" fmla="*/ 7380 w 9881"/>
              <a:gd name="connsiteY108" fmla="*/ 8743 h 10000"/>
              <a:gd name="connsiteX109" fmla="*/ 7740 w 9881"/>
              <a:gd name="connsiteY109" fmla="*/ 8743 h 10000"/>
              <a:gd name="connsiteX110" fmla="*/ 8099 w 9881"/>
              <a:gd name="connsiteY110" fmla="*/ 8604 h 10000"/>
              <a:gd name="connsiteX111" fmla="*/ 8340 w 9881"/>
              <a:gd name="connsiteY111" fmla="*/ 8604 h 10000"/>
              <a:gd name="connsiteX112" fmla="*/ 8579 w 9881"/>
              <a:gd name="connsiteY112" fmla="*/ 8342 h 10000"/>
              <a:gd name="connsiteX113" fmla="*/ 8683 w 9881"/>
              <a:gd name="connsiteY113" fmla="*/ 8202 h 10000"/>
              <a:gd name="connsiteX114" fmla="*/ 8803 w 9881"/>
              <a:gd name="connsiteY114" fmla="*/ 7923 h 10000"/>
              <a:gd name="connsiteX115" fmla="*/ 8923 w 9881"/>
              <a:gd name="connsiteY115" fmla="*/ 7644 h 10000"/>
              <a:gd name="connsiteX116" fmla="*/ 9043 w 9881"/>
              <a:gd name="connsiteY116" fmla="*/ 7086 h 10000"/>
              <a:gd name="connsiteX117" fmla="*/ 9043 w 9881"/>
              <a:gd name="connsiteY117" fmla="*/ 6527 h 10000"/>
              <a:gd name="connsiteX118" fmla="*/ 9162 w 9881"/>
              <a:gd name="connsiteY118" fmla="*/ 6248 h 10000"/>
              <a:gd name="connsiteX119" fmla="*/ 9162 w 9881"/>
              <a:gd name="connsiteY119" fmla="*/ 5969 h 10000"/>
              <a:gd name="connsiteX120" fmla="*/ 9162 w 9881"/>
              <a:gd name="connsiteY120" fmla="*/ 5829 h 10000"/>
              <a:gd name="connsiteX121" fmla="*/ 9282 w 9881"/>
              <a:gd name="connsiteY121" fmla="*/ 5689 h 10000"/>
              <a:gd name="connsiteX122" fmla="*/ 9282 w 9881"/>
              <a:gd name="connsiteY122" fmla="*/ 5550 h 10000"/>
              <a:gd name="connsiteX123" fmla="*/ 9282 w 9881"/>
              <a:gd name="connsiteY123" fmla="*/ 5410 h 10000"/>
              <a:gd name="connsiteX124" fmla="*/ 9282 w 9881"/>
              <a:gd name="connsiteY124" fmla="*/ 5410 h 10000"/>
              <a:gd name="connsiteX125" fmla="*/ 9402 w 9881"/>
              <a:gd name="connsiteY125" fmla="*/ 5410 h 10000"/>
              <a:gd name="connsiteX126" fmla="*/ 9402 w 9881"/>
              <a:gd name="connsiteY126" fmla="*/ 5410 h 10000"/>
              <a:gd name="connsiteX127" fmla="*/ 9402 w 9881"/>
              <a:gd name="connsiteY127" fmla="*/ 5550 h 10000"/>
              <a:gd name="connsiteX128" fmla="*/ 9522 w 9881"/>
              <a:gd name="connsiteY128" fmla="*/ 5689 h 10000"/>
              <a:gd name="connsiteX129" fmla="*/ 9522 w 9881"/>
              <a:gd name="connsiteY129" fmla="*/ 5829 h 10000"/>
              <a:gd name="connsiteX130" fmla="*/ 9522 w 9881"/>
              <a:gd name="connsiteY130" fmla="*/ 6108 h 10000"/>
              <a:gd name="connsiteX131" fmla="*/ 9522 w 9881"/>
              <a:gd name="connsiteY131" fmla="*/ 6387 h 10000"/>
              <a:gd name="connsiteX132" fmla="*/ 9522 w 9881"/>
              <a:gd name="connsiteY132" fmla="*/ 6667 h 10000"/>
              <a:gd name="connsiteX133" fmla="*/ 9641 w 9881"/>
              <a:gd name="connsiteY133" fmla="*/ 7225 h 10000"/>
              <a:gd name="connsiteX134" fmla="*/ 9641 w 9881"/>
              <a:gd name="connsiteY134" fmla="*/ 7644 h 10000"/>
              <a:gd name="connsiteX135" fmla="*/ 9762 w 9881"/>
              <a:gd name="connsiteY135" fmla="*/ 8063 h 10000"/>
              <a:gd name="connsiteX136" fmla="*/ 9881 w 9881"/>
              <a:gd name="connsiteY136" fmla="*/ 8342 h 10000"/>
              <a:gd name="connsiteX137" fmla="*/ 9881 w 9881"/>
              <a:gd name="connsiteY137" fmla="*/ 8604 h 10000"/>
              <a:gd name="connsiteX138" fmla="*/ 9881 w 9881"/>
              <a:gd name="connsiteY138" fmla="*/ 8743 h 10000"/>
              <a:gd name="connsiteX139" fmla="*/ 9881 w 9881"/>
              <a:gd name="connsiteY139" fmla="*/ 8883 h 10000"/>
              <a:gd name="connsiteX140" fmla="*/ 9762 w 9881"/>
              <a:gd name="connsiteY140" fmla="*/ 8883 h 10000"/>
              <a:gd name="connsiteX141" fmla="*/ 9641 w 9881"/>
              <a:gd name="connsiteY141" fmla="*/ 9023 h 10000"/>
              <a:gd name="connsiteX142" fmla="*/ 9522 w 9881"/>
              <a:gd name="connsiteY142" fmla="*/ 9162 h 10000"/>
              <a:gd name="connsiteX143" fmla="*/ 9402 w 9881"/>
              <a:gd name="connsiteY143" fmla="*/ 9302 h 10000"/>
              <a:gd name="connsiteX144" fmla="*/ 9162 w 9881"/>
              <a:gd name="connsiteY144" fmla="*/ 9442 h 10000"/>
              <a:gd name="connsiteX145" fmla="*/ 8683 w 9881"/>
              <a:gd name="connsiteY145" fmla="*/ 9721 h 10000"/>
              <a:gd name="connsiteX146" fmla="*/ 8219 w 9881"/>
              <a:gd name="connsiteY146" fmla="*/ 9860 h 10000"/>
              <a:gd name="connsiteX147" fmla="*/ 7860 w 9881"/>
              <a:gd name="connsiteY147" fmla="*/ 9860 h 10000"/>
              <a:gd name="connsiteX148" fmla="*/ 7380 w 9881"/>
              <a:gd name="connsiteY148" fmla="*/ 10000 h 10000"/>
              <a:gd name="connsiteX149" fmla="*/ 7380 w 9881"/>
              <a:gd name="connsiteY149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229 w 10000"/>
              <a:gd name="connsiteY47" fmla="*/ 3333 h 10000"/>
              <a:gd name="connsiteX48" fmla="*/ 106 w 10000"/>
              <a:gd name="connsiteY48" fmla="*/ 3473 h 10000"/>
              <a:gd name="connsiteX49" fmla="*/ 0 w 10000"/>
              <a:gd name="connsiteY49" fmla="*/ 2496 h 10000"/>
              <a:gd name="connsiteX50" fmla="*/ 229 w 10000"/>
              <a:gd name="connsiteY50" fmla="*/ 2356 h 10000"/>
              <a:gd name="connsiteX51" fmla="*/ 592 w 10000"/>
              <a:gd name="connsiteY51" fmla="*/ 2356 h 10000"/>
              <a:gd name="connsiteX52" fmla="*/ 955 w 10000"/>
              <a:gd name="connsiteY52" fmla="*/ 2216 h 10000"/>
              <a:gd name="connsiteX53" fmla="*/ 1319 w 10000"/>
              <a:gd name="connsiteY53" fmla="*/ 2077 h 10000"/>
              <a:gd name="connsiteX54" fmla="*/ 1803 w 10000"/>
              <a:gd name="connsiteY54" fmla="*/ 1937 h 10000"/>
              <a:gd name="connsiteX55" fmla="*/ 2289 w 10000"/>
              <a:gd name="connsiteY55" fmla="*/ 1675 h 10000"/>
              <a:gd name="connsiteX56" fmla="*/ 2652 w 10000"/>
              <a:gd name="connsiteY56" fmla="*/ 1536 h 10000"/>
              <a:gd name="connsiteX57" fmla="*/ 3001 w 10000"/>
              <a:gd name="connsiteY57" fmla="*/ 1396 h 10000"/>
              <a:gd name="connsiteX58" fmla="*/ 3364 w 10000"/>
              <a:gd name="connsiteY58" fmla="*/ 1257 h 10000"/>
              <a:gd name="connsiteX59" fmla="*/ 3606 w 10000"/>
              <a:gd name="connsiteY59" fmla="*/ 1117 h 10000"/>
              <a:gd name="connsiteX60" fmla="*/ 3849 w 10000"/>
              <a:gd name="connsiteY60" fmla="*/ 1117 h 10000"/>
              <a:gd name="connsiteX61" fmla="*/ 4092 w 10000"/>
              <a:gd name="connsiteY61" fmla="*/ 977 h 10000"/>
              <a:gd name="connsiteX62" fmla="*/ 4334 w 10000"/>
              <a:gd name="connsiteY62" fmla="*/ 838 h 10000"/>
              <a:gd name="connsiteX63" fmla="*/ 4697 w 10000"/>
              <a:gd name="connsiteY63" fmla="*/ 698 h 10000"/>
              <a:gd name="connsiteX64" fmla="*/ 4941 w 10000"/>
              <a:gd name="connsiteY64" fmla="*/ 558 h 10000"/>
              <a:gd name="connsiteX65" fmla="*/ 5183 w 10000"/>
              <a:gd name="connsiteY65" fmla="*/ 419 h 10000"/>
              <a:gd name="connsiteX66" fmla="*/ 5303 w 10000"/>
              <a:gd name="connsiteY66" fmla="*/ 279 h 10000"/>
              <a:gd name="connsiteX67" fmla="*/ 5425 w 10000"/>
              <a:gd name="connsiteY67" fmla="*/ 140 h 10000"/>
              <a:gd name="connsiteX68" fmla="*/ 5425 w 10000"/>
              <a:gd name="connsiteY68" fmla="*/ 0 h 10000"/>
              <a:gd name="connsiteX69" fmla="*/ 5546 w 10000"/>
              <a:gd name="connsiteY69" fmla="*/ 0 h 10000"/>
              <a:gd name="connsiteX70" fmla="*/ 5666 w 10000"/>
              <a:gd name="connsiteY70" fmla="*/ 0 h 10000"/>
              <a:gd name="connsiteX71" fmla="*/ 5789 w 10000"/>
              <a:gd name="connsiteY71" fmla="*/ 0 h 10000"/>
              <a:gd name="connsiteX72" fmla="*/ 5894 w 10000"/>
              <a:gd name="connsiteY72" fmla="*/ 140 h 10000"/>
              <a:gd name="connsiteX73" fmla="*/ 6016 w 10000"/>
              <a:gd name="connsiteY73" fmla="*/ 140 h 10000"/>
              <a:gd name="connsiteX74" fmla="*/ 6137 w 10000"/>
              <a:gd name="connsiteY74" fmla="*/ 419 h 10000"/>
              <a:gd name="connsiteX75" fmla="*/ 6257 w 10000"/>
              <a:gd name="connsiteY75" fmla="*/ 558 h 10000"/>
              <a:gd name="connsiteX76" fmla="*/ 6380 w 10000"/>
              <a:gd name="connsiteY76" fmla="*/ 698 h 10000"/>
              <a:gd name="connsiteX77" fmla="*/ 6500 w 10000"/>
              <a:gd name="connsiteY77" fmla="*/ 838 h 10000"/>
              <a:gd name="connsiteX78" fmla="*/ 6500 w 10000"/>
              <a:gd name="connsiteY78" fmla="*/ 977 h 10000"/>
              <a:gd name="connsiteX79" fmla="*/ 6500 w 10000"/>
              <a:gd name="connsiteY79" fmla="*/ 1117 h 10000"/>
              <a:gd name="connsiteX80" fmla="*/ 6380 w 10000"/>
              <a:gd name="connsiteY80" fmla="*/ 1117 h 10000"/>
              <a:gd name="connsiteX81" fmla="*/ 6257 w 10000"/>
              <a:gd name="connsiteY81" fmla="*/ 1257 h 10000"/>
              <a:gd name="connsiteX82" fmla="*/ 6257 w 10000"/>
              <a:gd name="connsiteY82" fmla="*/ 1396 h 10000"/>
              <a:gd name="connsiteX83" fmla="*/ 6137 w 10000"/>
              <a:gd name="connsiteY83" fmla="*/ 1536 h 10000"/>
              <a:gd name="connsiteX84" fmla="*/ 6016 w 10000"/>
              <a:gd name="connsiteY84" fmla="*/ 1798 h 10000"/>
              <a:gd name="connsiteX85" fmla="*/ 5894 w 10000"/>
              <a:gd name="connsiteY85" fmla="*/ 2216 h 10000"/>
              <a:gd name="connsiteX86" fmla="*/ 5789 w 10000"/>
              <a:gd name="connsiteY86" fmla="*/ 2635 h 10000"/>
              <a:gd name="connsiteX87" fmla="*/ 5666 w 10000"/>
              <a:gd name="connsiteY87" fmla="*/ 3054 h 10000"/>
              <a:gd name="connsiteX88" fmla="*/ 5546 w 10000"/>
              <a:gd name="connsiteY88" fmla="*/ 3613 h 10000"/>
              <a:gd name="connsiteX89" fmla="*/ 5425 w 10000"/>
              <a:gd name="connsiteY89" fmla="*/ 4171 h 10000"/>
              <a:gd name="connsiteX90" fmla="*/ 5303 w 10000"/>
              <a:gd name="connsiteY90" fmla="*/ 4729 h 10000"/>
              <a:gd name="connsiteX91" fmla="*/ 5303 w 10000"/>
              <a:gd name="connsiteY91" fmla="*/ 5271 h 10000"/>
              <a:gd name="connsiteX92" fmla="*/ 5303 w 10000"/>
              <a:gd name="connsiteY92" fmla="*/ 5689 h 10000"/>
              <a:gd name="connsiteX93" fmla="*/ 5183 w 10000"/>
              <a:gd name="connsiteY93" fmla="*/ 6248 h 10000"/>
              <a:gd name="connsiteX94" fmla="*/ 5183 w 10000"/>
              <a:gd name="connsiteY94" fmla="*/ 6667 h 10000"/>
              <a:gd name="connsiteX95" fmla="*/ 5183 w 10000"/>
              <a:gd name="connsiteY95" fmla="*/ 6946 h 10000"/>
              <a:gd name="connsiteX96" fmla="*/ 5183 w 10000"/>
              <a:gd name="connsiteY96" fmla="*/ 7365 h 10000"/>
              <a:gd name="connsiteX97" fmla="*/ 5303 w 10000"/>
              <a:gd name="connsiteY97" fmla="*/ 7644 h 10000"/>
              <a:gd name="connsiteX98" fmla="*/ 5303 w 10000"/>
              <a:gd name="connsiteY98" fmla="*/ 7784 h 10000"/>
              <a:gd name="connsiteX99" fmla="*/ 5425 w 10000"/>
              <a:gd name="connsiteY99" fmla="*/ 8063 h 10000"/>
              <a:gd name="connsiteX100" fmla="*/ 5546 w 10000"/>
              <a:gd name="connsiteY100" fmla="*/ 8202 h 10000"/>
              <a:gd name="connsiteX101" fmla="*/ 5666 w 10000"/>
              <a:gd name="connsiteY101" fmla="*/ 8342 h 10000"/>
              <a:gd name="connsiteX102" fmla="*/ 6137 w 10000"/>
              <a:gd name="connsiteY102" fmla="*/ 8604 h 10000"/>
              <a:gd name="connsiteX103" fmla="*/ 6380 w 10000"/>
              <a:gd name="connsiteY103" fmla="*/ 8743 h 10000"/>
              <a:gd name="connsiteX104" fmla="*/ 6621 w 10000"/>
              <a:gd name="connsiteY104" fmla="*/ 8743 h 10000"/>
              <a:gd name="connsiteX105" fmla="*/ 6864 w 10000"/>
              <a:gd name="connsiteY105" fmla="*/ 8883 h 10000"/>
              <a:gd name="connsiteX106" fmla="*/ 7228 w 10000"/>
              <a:gd name="connsiteY106" fmla="*/ 8883 h 10000"/>
              <a:gd name="connsiteX107" fmla="*/ 7469 w 10000"/>
              <a:gd name="connsiteY107" fmla="*/ 8743 h 10000"/>
              <a:gd name="connsiteX108" fmla="*/ 7833 w 10000"/>
              <a:gd name="connsiteY108" fmla="*/ 8743 h 10000"/>
              <a:gd name="connsiteX109" fmla="*/ 8197 w 10000"/>
              <a:gd name="connsiteY109" fmla="*/ 8604 h 10000"/>
              <a:gd name="connsiteX110" fmla="*/ 8440 w 10000"/>
              <a:gd name="connsiteY110" fmla="*/ 8604 h 10000"/>
              <a:gd name="connsiteX111" fmla="*/ 8682 w 10000"/>
              <a:gd name="connsiteY111" fmla="*/ 8342 h 10000"/>
              <a:gd name="connsiteX112" fmla="*/ 8788 w 10000"/>
              <a:gd name="connsiteY112" fmla="*/ 8202 h 10000"/>
              <a:gd name="connsiteX113" fmla="*/ 8909 w 10000"/>
              <a:gd name="connsiteY113" fmla="*/ 7923 h 10000"/>
              <a:gd name="connsiteX114" fmla="*/ 9030 w 10000"/>
              <a:gd name="connsiteY114" fmla="*/ 7644 h 10000"/>
              <a:gd name="connsiteX115" fmla="*/ 9152 w 10000"/>
              <a:gd name="connsiteY115" fmla="*/ 7086 h 10000"/>
              <a:gd name="connsiteX116" fmla="*/ 9152 w 10000"/>
              <a:gd name="connsiteY116" fmla="*/ 6527 h 10000"/>
              <a:gd name="connsiteX117" fmla="*/ 9272 w 10000"/>
              <a:gd name="connsiteY117" fmla="*/ 6248 h 10000"/>
              <a:gd name="connsiteX118" fmla="*/ 9272 w 10000"/>
              <a:gd name="connsiteY118" fmla="*/ 5969 h 10000"/>
              <a:gd name="connsiteX119" fmla="*/ 9272 w 10000"/>
              <a:gd name="connsiteY119" fmla="*/ 5829 h 10000"/>
              <a:gd name="connsiteX120" fmla="*/ 9394 w 10000"/>
              <a:gd name="connsiteY120" fmla="*/ 5689 h 10000"/>
              <a:gd name="connsiteX121" fmla="*/ 9394 w 10000"/>
              <a:gd name="connsiteY121" fmla="*/ 5550 h 10000"/>
              <a:gd name="connsiteX122" fmla="*/ 9394 w 10000"/>
              <a:gd name="connsiteY122" fmla="*/ 5410 h 10000"/>
              <a:gd name="connsiteX123" fmla="*/ 9394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410 h 10000"/>
              <a:gd name="connsiteX126" fmla="*/ 9515 w 10000"/>
              <a:gd name="connsiteY126" fmla="*/ 5550 h 10000"/>
              <a:gd name="connsiteX127" fmla="*/ 9637 w 10000"/>
              <a:gd name="connsiteY127" fmla="*/ 5689 h 10000"/>
              <a:gd name="connsiteX128" fmla="*/ 9637 w 10000"/>
              <a:gd name="connsiteY128" fmla="*/ 5829 h 10000"/>
              <a:gd name="connsiteX129" fmla="*/ 9637 w 10000"/>
              <a:gd name="connsiteY129" fmla="*/ 6108 h 10000"/>
              <a:gd name="connsiteX130" fmla="*/ 9637 w 10000"/>
              <a:gd name="connsiteY130" fmla="*/ 6387 h 10000"/>
              <a:gd name="connsiteX131" fmla="*/ 9637 w 10000"/>
              <a:gd name="connsiteY131" fmla="*/ 6667 h 10000"/>
              <a:gd name="connsiteX132" fmla="*/ 9757 w 10000"/>
              <a:gd name="connsiteY132" fmla="*/ 7225 h 10000"/>
              <a:gd name="connsiteX133" fmla="*/ 9757 w 10000"/>
              <a:gd name="connsiteY133" fmla="*/ 7644 h 10000"/>
              <a:gd name="connsiteX134" fmla="*/ 9880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0 w 10000"/>
              <a:gd name="connsiteY139" fmla="*/ 8883 h 10000"/>
              <a:gd name="connsiteX140" fmla="*/ 9757 w 10000"/>
              <a:gd name="connsiteY140" fmla="*/ 9023 h 10000"/>
              <a:gd name="connsiteX141" fmla="*/ 9637 w 10000"/>
              <a:gd name="connsiteY141" fmla="*/ 9162 h 10000"/>
              <a:gd name="connsiteX142" fmla="*/ 9515 w 10000"/>
              <a:gd name="connsiteY142" fmla="*/ 9302 h 10000"/>
              <a:gd name="connsiteX143" fmla="*/ 9272 w 10000"/>
              <a:gd name="connsiteY143" fmla="*/ 9442 h 10000"/>
              <a:gd name="connsiteX144" fmla="*/ 8788 w 10000"/>
              <a:gd name="connsiteY144" fmla="*/ 9721 h 10000"/>
              <a:gd name="connsiteX145" fmla="*/ 8318 w 10000"/>
              <a:gd name="connsiteY145" fmla="*/ 9860 h 10000"/>
              <a:gd name="connsiteX146" fmla="*/ 7955 w 10000"/>
              <a:gd name="connsiteY146" fmla="*/ 9860 h 10000"/>
              <a:gd name="connsiteX147" fmla="*/ 7469 w 10000"/>
              <a:gd name="connsiteY147" fmla="*/ 10000 h 10000"/>
              <a:gd name="connsiteX148" fmla="*/ 7469 w 10000"/>
              <a:gd name="connsiteY148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106 w 10000"/>
              <a:gd name="connsiteY47" fmla="*/ 3473 h 10000"/>
              <a:gd name="connsiteX48" fmla="*/ 0 w 10000"/>
              <a:gd name="connsiteY48" fmla="*/ 2496 h 10000"/>
              <a:gd name="connsiteX49" fmla="*/ 229 w 10000"/>
              <a:gd name="connsiteY49" fmla="*/ 2356 h 10000"/>
              <a:gd name="connsiteX50" fmla="*/ 592 w 10000"/>
              <a:gd name="connsiteY50" fmla="*/ 2356 h 10000"/>
              <a:gd name="connsiteX51" fmla="*/ 955 w 10000"/>
              <a:gd name="connsiteY51" fmla="*/ 2216 h 10000"/>
              <a:gd name="connsiteX52" fmla="*/ 1319 w 10000"/>
              <a:gd name="connsiteY52" fmla="*/ 2077 h 10000"/>
              <a:gd name="connsiteX53" fmla="*/ 1803 w 10000"/>
              <a:gd name="connsiteY53" fmla="*/ 1937 h 10000"/>
              <a:gd name="connsiteX54" fmla="*/ 2289 w 10000"/>
              <a:gd name="connsiteY54" fmla="*/ 1675 h 10000"/>
              <a:gd name="connsiteX55" fmla="*/ 2652 w 10000"/>
              <a:gd name="connsiteY55" fmla="*/ 1536 h 10000"/>
              <a:gd name="connsiteX56" fmla="*/ 3001 w 10000"/>
              <a:gd name="connsiteY56" fmla="*/ 1396 h 10000"/>
              <a:gd name="connsiteX57" fmla="*/ 3364 w 10000"/>
              <a:gd name="connsiteY57" fmla="*/ 1257 h 10000"/>
              <a:gd name="connsiteX58" fmla="*/ 3606 w 10000"/>
              <a:gd name="connsiteY58" fmla="*/ 1117 h 10000"/>
              <a:gd name="connsiteX59" fmla="*/ 3849 w 10000"/>
              <a:gd name="connsiteY59" fmla="*/ 1117 h 10000"/>
              <a:gd name="connsiteX60" fmla="*/ 4092 w 10000"/>
              <a:gd name="connsiteY60" fmla="*/ 977 h 10000"/>
              <a:gd name="connsiteX61" fmla="*/ 4334 w 10000"/>
              <a:gd name="connsiteY61" fmla="*/ 838 h 10000"/>
              <a:gd name="connsiteX62" fmla="*/ 4697 w 10000"/>
              <a:gd name="connsiteY62" fmla="*/ 698 h 10000"/>
              <a:gd name="connsiteX63" fmla="*/ 4941 w 10000"/>
              <a:gd name="connsiteY63" fmla="*/ 558 h 10000"/>
              <a:gd name="connsiteX64" fmla="*/ 5183 w 10000"/>
              <a:gd name="connsiteY64" fmla="*/ 419 h 10000"/>
              <a:gd name="connsiteX65" fmla="*/ 5303 w 10000"/>
              <a:gd name="connsiteY65" fmla="*/ 279 h 10000"/>
              <a:gd name="connsiteX66" fmla="*/ 5425 w 10000"/>
              <a:gd name="connsiteY66" fmla="*/ 140 h 10000"/>
              <a:gd name="connsiteX67" fmla="*/ 5425 w 10000"/>
              <a:gd name="connsiteY67" fmla="*/ 0 h 10000"/>
              <a:gd name="connsiteX68" fmla="*/ 5546 w 10000"/>
              <a:gd name="connsiteY68" fmla="*/ 0 h 10000"/>
              <a:gd name="connsiteX69" fmla="*/ 5666 w 10000"/>
              <a:gd name="connsiteY69" fmla="*/ 0 h 10000"/>
              <a:gd name="connsiteX70" fmla="*/ 5789 w 10000"/>
              <a:gd name="connsiteY70" fmla="*/ 0 h 10000"/>
              <a:gd name="connsiteX71" fmla="*/ 5894 w 10000"/>
              <a:gd name="connsiteY71" fmla="*/ 140 h 10000"/>
              <a:gd name="connsiteX72" fmla="*/ 6016 w 10000"/>
              <a:gd name="connsiteY72" fmla="*/ 140 h 10000"/>
              <a:gd name="connsiteX73" fmla="*/ 6137 w 10000"/>
              <a:gd name="connsiteY73" fmla="*/ 419 h 10000"/>
              <a:gd name="connsiteX74" fmla="*/ 6257 w 10000"/>
              <a:gd name="connsiteY74" fmla="*/ 558 h 10000"/>
              <a:gd name="connsiteX75" fmla="*/ 6380 w 10000"/>
              <a:gd name="connsiteY75" fmla="*/ 698 h 10000"/>
              <a:gd name="connsiteX76" fmla="*/ 6500 w 10000"/>
              <a:gd name="connsiteY76" fmla="*/ 838 h 10000"/>
              <a:gd name="connsiteX77" fmla="*/ 6500 w 10000"/>
              <a:gd name="connsiteY77" fmla="*/ 977 h 10000"/>
              <a:gd name="connsiteX78" fmla="*/ 6500 w 10000"/>
              <a:gd name="connsiteY78" fmla="*/ 1117 h 10000"/>
              <a:gd name="connsiteX79" fmla="*/ 6380 w 10000"/>
              <a:gd name="connsiteY79" fmla="*/ 1117 h 10000"/>
              <a:gd name="connsiteX80" fmla="*/ 6257 w 10000"/>
              <a:gd name="connsiteY80" fmla="*/ 1257 h 10000"/>
              <a:gd name="connsiteX81" fmla="*/ 6257 w 10000"/>
              <a:gd name="connsiteY81" fmla="*/ 1396 h 10000"/>
              <a:gd name="connsiteX82" fmla="*/ 6137 w 10000"/>
              <a:gd name="connsiteY82" fmla="*/ 1536 h 10000"/>
              <a:gd name="connsiteX83" fmla="*/ 6016 w 10000"/>
              <a:gd name="connsiteY83" fmla="*/ 1798 h 10000"/>
              <a:gd name="connsiteX84" fmla="*/ 5894 w 10000"/>
              <a:gd name="connsiteY84" fmla="*/ 2216 h 10000"/>
              <a:gd name="connsiteX85" fmla="*/ 5789 w 10000"/>
              <a:gd name="connsiteY85" fmla="*/ 2635 h 10000"/>
              <a:gd name="connsiteX86" fmla="*/ 5666 w 10000"/>
              <a:gd name="connsiteY86" fmla="*/ 3054 h 10000"/>
              <a:gd name="connsiteX87" fmla="*/ 5546 w 10000"/>
              <a:gd name="connsiteY87" fmla="*/ 3613 h 10000"/>
              <a:gd name="connsiteX88" fmla="*/ 5425 w 10000"/>
              <a:gd name="connsiteY88" fmla="*/ 4171 h 10000"/>
              <a:gd name="connsiteX89" fmla="*/ 5303 w 10000"/>
              <a:gd name="connsiteY89" fmla="*/ 4729 h 10000"/>
              <a:gd name="connsiteX90" fmla="*/ 5303 w 10000"/>
              <a:gd name="connsiteY90" fmla="*/ 5271 h 10000"/>
              <a:gd name="connsiteX91" fmla="*/ 5303 w 10000"/>
              <a:gd name="connsiteY91" fmla="*/ 5689 h 10000"/>
              <a:gd name="connsiteX92" fmla="*/ 5183 w 10000"/>
              <a:gd name="connsiteY92" fmla="*/ 6248 h 10000"/>
              <a:gd name="connsiteX93" fmla="*/ 5183 w 10000"/>
              <a:gd name="connsiteY93" fmla="*/ 6667 h 10000"/>
              <a:gd name="connsiteX94" fmla="*/ 5183 w 10000"/>
              <a:gd name="connsiteY94" fmla="*/ 6946 h 10000"/>
              <a:gd name="connsiteX95" fmla="*/ 5183 w 10000"/>
              <a:gd name="connsiteY95" fmla="*/ 7365 h 10000"/>
              <a:gd name="connsiteX96" fmla="*/ 5303 w 10000"/>
              <a:gd name="connsiteY96" fmla="*/ 7644 h 10000"/>
              <a:gd name="connsiteX97" fmla="*/ 5303 w 10000"/>
              <a:gd name="connsiteY97" fmla="*/ 7784 h 10000"/>
              <a:gd name="connsiteX98" fmla="*/ 5425 w 10000"/>
              <a:gd name="connsiteY98" fmla="*/ 8063 h 10000"/>
              <a:gd name="connsiteX99" fmla="*/ 5546 w 10000"/>
              <a:gd name="connsiteY99" fmla="*/ 8202 h 10000"/>
              <a:gd name="connsiteX100" fmla="*/ 5666 w 10000"/>
              <a:gd name="connsiteY100" fmla="*/ 8342 h 10000"/>
              <a:gd name="connsiteX101" fmla="*/ 6137 w 10000"/>
              <a:gd name="connsiteY101" fmla="*/ 8604 h 10000"/>
              <a:gd name="connsiteX102" fmla="*/ 6380 w 10000"/>
              <a:gd name="connsiteY102" fmla="*/ 8743 h 10000"/>
              <a:gd name="connsiteX103" fmla="*/ 6621 w 10000"/>
              <a:gd name="connsiteY103" fmla="*/ 8743 h 10000"/>
              <a:gd name="connsiteX104" fmla="*/ 6864 w 10000"/>
              <a:gd name="connsiteY104" fmla="*/ 8883 h 10000"/>
              <a:gd name="connsiteX105" fmla="*/ 7228 w 10000"/>
              <a:gd name="connsiteY105" fmla="*/ 8883 h 10000"/>
              <a:gd name="connsiteX106" fmla="*/ 7469 w 10000"/>
              <a:gd name="connsiteY106" fmla="*/ 8743 h 10000"/>
              <a:gd name="connsiteX107" fmla="*/ 7833 w 10000"/>
              <a:gd name="connsiteY107" fmla="*/ 8743 h 10000"/>
              <a:gd name="connsiteX108" fmla="*/ 8197 w 10000"/>
              <a:gd name="connsiteY108" fmla="*/ 8604 h 10000"/>
              <a:gd name="connsiteX109" fmla="*/ 8440 w 10000"/>
              <a:gd name="connsiteY109" fmla="*/ 8604 h 10000"/>
              <a:gd name="connsiteX110" fmla="*/ 8682 w 10000"/>
              <a:gd name="connsiteY110" fmla="*/ 8342 h 10000"/>
              <a:gd name="connsiteX111" fmla="*/ 8788 w 10000"/>
              <a:gd name="connsiteY111" fmla="*/ 8202 h 10000"/>
              <a:gd name="connsiteX112" fmla="*/ 8909 w 10000"/>
              <a:gd name="connsiteY112" fmla="*/ 7923 h 10000"/>
              <a:gd name="connsiteX113" fmla="*/ 9030 w 10000"/>
              <a:gd name="connsiteY113" fmla="*/ 7644 h 10000"/>
              <a:gd name="connsiteX114" fmla="*/ 9152 w 10000"/>
              <a:gd name="connsiteY114" fmla="*/ 7086 h 10000"/>
              <a:gd name="connsiteX115" fmla="*/ 9152 w 10000"/>
              <a:gd name="connsiteY115" fmla="*/ 6527 h 10000"/>
              <a:gd name="connsiteX116" fmla="*/ 9272 w 10000"/>
              <a:gd name="connsiteY116" fmla="*/ 6248 h 10000"/>
              <a:gd name="connsiteX117" fmla="*/ 9272 w 10000"/>
              <a:gd name="connsiteY117" fmla="*/ 5969 h 10000"/>
              <a:gd name="connsiteX118" fmla="*/ 9272 w 10000"/>
              <a:gd name="connsiteY118" fmla="*/ 5829 h 10000"/>
              <a:gd name="connsiteX119" fmla="*/ 9394 w 10000"/>
              <a:gd name="connsiteY119" fmla="*/ 5689 h 10000"/>
              <a:gd name="connsiteX120" fmla="*/ 9394 w 10000"/>
              <a:gd name="connsiteY120" fmla="*/ 5550 h 10000"/>
              <a:gd name="connsiteX121" fmla="*/ 9394 w 10000"/>
              <a:gd name="connsiteY121" fmla="*/ 5410 h 10000"/>
              <a:gd name="connsiteX122" fmla="*/ 9394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550 h 10000"/>
              <a:gd name="connsiteX126" fmla="*/ 9637 w 10000"/>
              <a:gd name="connsiteY126" fmla="*/ 5689 h 10000"/>
              <a:gd name="connsiteX127" fmla="*/ 9637 w 10000"/>
              <a:gd name="connsiteY127" fmla="*/ 5829 h 10000"/>
              <a:gd name="connsiteX128" fmla="*/ 9637 w 10000"/>
              <a:gd name="connsiteY128" fmla="*/ 6108 h 10000"/>
              <a:gd name="connsiteX129" fmla="*/ 9637 w 10000"/>
              <a:gd name="connsiteY129" fmla="*/ 6387 h 10000"/>
              <a:gd name="connsiteX130" fmla="*/ 9637 w 10000"/>
              <a:gd name="connsiteY130" fmla="*/ 6667 h 10000"/>
              <a:gd name="connsiteX131" fmla="*/ 9757 w 10000"/>
              <a:gd name="connsiteY131" fmla="*/ 7225 h 10000"/>
              <a:gd name="connsiteX132" fmla="*/ 9757 w 10000"/>
              <a:gd name="connsiteY132" fmla="*/ 7644 h 10000"/>
              <a:gd name="connsiteX133" fmla="*/ 9880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0 w 10000"/>
              <a:gd name="connsiteY138" fmla="*/ 8883 h 10000"/>
              <a:gd name="connsiteX139" fmla="*/ 9757 w 10000"/>
              <a:gd name="connsiteY139" fmla="*/ 9023 h 10000"/>
              <a:gd name="connsiteX140" fmla="*/ 9637 w 10000"/>
              <a:gd name="connsiteY140" fmla="*/ 9162 h 10000"/>
              <a:gd name="connsiteX141" fmla="*/ 9515 w 10000"/>
              <a:gd name="connsiteY141" fmla="*/ 9302 h 10000"/>
              <a:gd name="connsiteX142" fmla="*/ 9272 w 10000"/>
              <a:gd name="connsiteY142" fmla="*/ 9442 h 10000"/>
              <a:gd name="connsiteX143" fmla="*/ 8788 w 10000"/>
              <a:gd name="connsiteY143" fmla="*/ 9721 h 10000"/>
              <a:gd name="connsiteX144" fmla="*/ 8318 w 10000"/>
              <a:gd name="connsiteY144" fmla="*/ 9860 h 10000"/>
              <a:gd name="connsiteX145" fmla="*/ 7955 w 10000"/>
              <a:gd name="connsiteY145" fmla="*/ 9860 h 10000"/>
              <a:gd name="connsiteX146" fmla="*/ 7469 w 10000"/>
              <a:gd name="connsiteY146" fmla="*/ 10000 h 10000"/>
              <a:gd name="connsiteX147" fmla="*/ 7469 w 10000"/>
              <a:gd name="connsiteY147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0 w 10000"/>
              <a:gd name="connsiteY47" fmla="*/ 2496 h 10000"/>
              <a:gd name="connsiteX48" fmla="*/ 229 w 10000"/>
              <a:gd name="connsiteY48" fmla="*/ 2356 h 10000"/>
              <a:gd name="connsiteX49" fmla="*/ 592 w 10000"/>
              <a:gd name="connsiteY49" fmla="*/ 2356 h 10000"/>
              <a:gd name="connsiteX50" fmla="*/ 955 w 10000"/>
              <a:gd name="connsiteY50" fmla="*/ 2216 h 10000"/>
              <a:gd name="connsiteX51" fmla="*/ 1319 w 10000"/>
              <a:gd name="connsiteY51" fmla="*/ 2077 h 10000"/>
              <a:gd name="connsiteX52" fmla="*/ 1803 w 10000"/>
              <a:gd name="connsiteY52" fmla="*/ 1937 h 10000"/>
              <a:gd name="connsiteX53" fmla="*/ 2289 w 10000"/>
              <a:gd name="connsiteY53" fmla="*/ 1675 h 10000"/>
              <a:gd name="connsiteX54" fmla="*/ 2652 w 10000"/>
              <a:gd name="connsiteY54" fmla="*/ 1536 h 10000"/>
              <a:gd name="connsiteX55" fmla="*/ 3001 w 10000"/>
              <a:gd name="connsiteY55" fmla="*/ 1396 h 10000"/>
              <a:gd name="connsiteX56" fmla="*/ 3364 w 10000"/>
              <a:gd name="connsiteY56" fmla="*/ 1257 h 10000"/>
              <a:gd name="connsiteX57" fmla="*/ 3606 w 10000"/>
              <a:gd name="connsiteY57" fmla="*/ 1117 h 10000"/>
              <a:gd name="connsiteX58" fmla="*/ 3849 w 10000"/>
              <a:gd name="connsiteY58" fmla="*/ 1117 h 10000"/>
              <a:gd name="connsiteX59" fmla="*/ 4092 w 10000"/>
              <a:gd name="connsiteY59" fmla="*/ 977 h 10000"/>
              <a:gd name="connsiteX60" fmla="*/ 4334 w 10000"/>
              <a:gd name="connsiteY60" fmla="*/ 838 h 10000"/>
              <a:gd name="connsiteX61" fmla="*/ 4697 w 10000"/>
              <a:gd name="connsiteY61" fmla="*/ 698 h 10000"/>
              <a:gd name="connsiteX62" fmla="*/ 4941 w 10000"/>
              <a:gd name="connsiteY62" fmla="*/ 558 h 10000"/>
              <a:gd name="connsiteX63" fmla="*/ 5183 w 10000"/>
              <a:gd name="connsiteY63" fmla="*/ 419 h 10000"/>
              <a:gd name="connsiteX64" fmla="*/ 5303 w 10000"/>
              <a:gd name="connsiteY64" fmla="*/ 279 h 10000"/>
              <a:gd name="connsiteX65" fmla="*/ 5425 w 10000"/>
              <a:gd name="connsiteY65" fmla="*/ 140 h 10000"/>
              <a:gd name="connsiteX66" fmla="*/ 5425 w 10000"/>
              <a:gd name="connsiteY66" fmla="*/ 0 h 10000"/>
              <a:gd name="connsiteX67" fmla="*/ 5546 w 10000"/>
              <a:gd name="connsiteY67" fmla="*/ 0 h 10000"/>
              <a:gd name="connsiteX68" fmla="*/ 5666 w 10000"/>
              <a:gd name="connsiteY68" fmla="*/ 0 h 10000"/>
              <a:gd name="connsiteX69" fmla="*/ 5789 w 10000"/>
              <a:gd name="connsiteY69" fmla="*/ 0 h 10000"/>
              <a:gd name="connsiteX70" fmla="*/ 5894 w 10000"/>
              <a:gd name="connsiteY70" fmla="*/ 140 h 10000"/>
              <a:gd name="connsiteX71" fmla="*/ 6016 w 10000"/>
              <a:gd name="connsiteY71" fmla="*/ 140 h 10000"/>
              <a:gd name="connsiteX72" fmla="*/ 6137 w 10000"/>
              <a:gd name="connsiteY72" fmla="*/ 419 h 10000"/>
              <a:gd name="connsiteX73" fmla="*/ 6257 w 10000"/>
              <a:gd name="connsiteY73" fmla="*/ 558 h 10000"/>
              <a:gd name="connsiteX74" fmla="*/ 6380 w 10000"/>
              <a:gd name="connsiteY74" fmla="*/ 698 h 10000"/>
              <a:gd name="connsiteX75" fmla="*/ 6500 w 10000"/>
              <a:gd name="connsiteY75" fmla="*/ 838 h 10000"/>
              <a:gd name="connsiteX76" fmla="*/ 6500 w 10000"/>
              <a:gd name="connsiteY76" fmla="*/ 977 h 10000"/>
              <a:gd name="connsiteX77" fmla="*/ 6500 w 10000"/>
              <a:gd name="connsiteY77" fmla="*/ 1117 h 10000"/>
              <a:gd name="connsiteX78" fmla="*/ 6380 w 10000"/>
              <a:gd name="connsiteY78" fmla="*/ 1117 h 10000"/>
              <a:gd name="connsiteX79" fmla="*/ 6257 w 10000"/>
              <a:gd name="connsiteY79" fmla="*/ 1257 h 10000"/>
              <a:gd name="connsiteX80" fmla="*/ 6257 w 10000"/>
              <a:gd name="connsiteY80" fmla="*/ 1396 h 10000"/>
              <a:gd name="connsiteX81" fmla="*/ 6137 w 10000"/>
              <a:gd name="connsiteY81" fmla="*/ 1536 h 10000"/>
              <a:gd name="connsiteX82" fmla="*/ 6016 w 10000"/>
              <a:gd name="connsiteY82" fmla="*/ 1798 h 10000"/>
              <a:gd name="connsiteX83" fmla="*/ 5894 w 10000"/>
              <a:gd name="connsiteY83" fmla="*/ 2216 h 10000"/>
              <a:gd name="connsiteX84" fmla="*/ 5789 w 10000"/>
              <a:gd name="connsiteY84" fmla="*/ 2635 h 10000"/>
              <a:gd name="connsiteX85" fmla="*/ 5666 w 10000"/>
              <a:gd name="connsiteY85" fmla="*/ 3054 h 10000"/>
              <a:gd name="connsiteX86" fmla="*/ 5546 w 10000"/>
              <a:gd name="connsiteY86" fmla="*/ 3613 h 10000"/>
              <a:gd name="connsiteX87" fmla="*/ 5425 w 10000"/>
              <a:gd name="connsiteY87" fmla="*/ 4171 h 10000"/>
              <a:gd name="connsiteX88" fmla="*/ 5303 w 10000"/>
              <a:gd name="connsiteY88" fmla="*/ 4729 h 10000"/>
              <a:gd name="connsiteX89" fmla="*/ 5303 w 10000"/>
              <a:gd name="connsiteY89" fmla="*/ 5271 h 10000"/>
              <a:gd name="connsiteX90" fmla="*/ 5303 w 10000"/>
              <a:gd name="connsiteY90" fmla="*/ 5689 h 10000"/>
              <a:gd name="connsiteX91" fmla="*/ 5183 w 10000"/>
              <a:gd name="connsiteY91" fmla="*/ 6248 h 10000"/>
              <a:gd name="connsiteX92" fmla="*/ 5183 w 10000"/>
              <a:gd name="connsiteY92" fmla="*/ 6667 h 10000"/>
              <a:gd name="connsiteX93" fmla="*/ 5183 w 10000"/>
              <a:gd name="connsiteY93" fmla="*/ 6946 h 10000"/>
              <a:gd name="connsiteX94" fmla="*/ 5183 w 10000"/>
              <a:gd name="connsiteY94" fmla="*/ 7365 h 10000"/>
              <a:gd name="connsiteX95" fmla="*/ 5303 w 10000"/>
              <a:gd name="connsiteY95" fmla="*/ 7644 h 10000"/>
              <a:gd name="connsiteX96" fmla="*/ 5303 w 10000"/>
              <a:gd name="connsiteY96" fmla="*/ 7784 h 10000"/>
              <a:gd name="connsiteX97" fmla="*/ 5425 w 10000"/>
              <a:gd name="connsiteY97" fmla="*/ 8063 h 10000"/>
              <a:gd name="connsiteX98" fmla="*/ 5546 w 10000"/>
              <a:gd name="connsiteY98" fmla="*/ 8202 h 10000"/>
              <a:gd name="connsiteX99" fmla="*/ 5666 w 10000"/>
              <a:gd name="connsiteY99" fmla="*/ 8342 h 10000"/>
              <a:gd name="connsiteX100" fmla="*/ 6137 w 10000"/>
              <a:gd name="connsiteY100" fmla="*/ 8604 h 10000"/>
              <a:gd name="connsiteX101" fmla="*/ 6380 w 10000"/>
              <a:gd name="connsiteY101" fmla="*/ 8743 h 10000"/>
              <a:gd name="connsiteX102" fmla="*/ 6621 w 10000"/>
              <a:gd name="connsiteY102" fmla="*/ 8743 h 10000"/>
              <a:gd name="connsiteX103" fmla="*/ 6864 w 10000"/>
              <a:gd name="connsiteY103" fmla="*/ 8883 h 10000"/>
              <a:gd name="connsiteX104" fmla="*/ 7228 w 10000"/>
              <a:gd name="connsiteY104" fmla="*/ 8883 h 10000"/>
              <a:gd name="connsiteX105" fmla="*/ 7469 w 10000"/>
              <a:gd name="connsiteY105" fmla="*/ 8743 h 10000"/>
              <a:gd name="connsiteX106" fmla="*/ 7833 w 10000"/>
              <a:gd name="connsiteY106" fmla="*/ 8743 h 10000"/>
              <a:gd name="connsiteX107" fmla="*/ 8197 w 10000"/>
              <a:gd name="connsiteY107" fmla="*/ 8604 h 10000"/>
              <a:gd name="connsiteX108" fmla="*/ 8440 w 10000"/>
              <a:gd name="connsiteY108" fmla="*/ 8604 h 10000"/>
              <a:gd name="connsiteX109" fmla="*/ 8682 w 10000"/>
              <a:gd name="connsiteY109" fmla="*/ 8342 h 10000"/>
              <a:gd name="connsiteX110" fmla="*/ 8788 w 10000"/>
              <a:gd name="connsiteY110" fmla="*/ 8202 h 10000"/>
              <a:gd name="connsiteX111" fmla="*/ 8909 w 10000"/>
              <a:gd name="connsiteY111" fmla="*/ 7923 h 10000"/>
              <a:gd name="connsiteX112" fmla="*/ 9030 w 10000"/>
              <a:gd name="connsiteY112" fmla="*/ 7644 h 10000"/>
              <a:gd name="connsiteX113" fmla="*/ 9152 w 10000"/>
              <a:gd name="connsiteY113" fmla="*/ 7086 h 10000"/>
              <a:gd name="connsiteX114" fmla="*/ 9152 w 10000"/>
              <a:gd name="connsiteY114" fmla="*/ 6527 h 10000"/>
              <a:gd name="connsiteX115" fmla="*/ 9272 w 10000"/>
              <a:gd name="connsiteY115" fmla="*/ 6248 h 10000"/>
              <a:gd name="connsiteX116" fmla="*/ 9272 w 10000"/>
              <a:gd name="connsiteY116" fmla="*/ 5969 h 10000"/>
              <a:gd name="connsiteX117" fmla="*/ 9272 w 10000"/>
              <a:gd name="connsiteY117" fmla="*/ 5829 h 10000"/>
              <a:gd name="connsiteX118" fmla="*/ 9394 w 10000"/>
              <a:gd name="connsiteY118" fmla="*/ 5689 h 10000"/>
              <a:gd name="connsiteX119" fmla="*/ 9394 w 10000"/>
              <a:gd name="connsiteY119" fmla="*/ 5550 h 10000"/>
              <a:gd name="connsiteX120" fmla="*/ 9394 w 10000"/>
              <a:gd name="connsiteY120" fmla="*/ 5410 h 10000"/>
              <a:gd name="connsiteX121" fmla="*/ 9394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550 h 10000"/>
              <a:gd name="connsiteX125" fmla="*/ 9637 w 10000"/>
              <a:gd name="connsiteY125" fmla="*/ 5689 h 10000"/>
              <a:gd name="connsiteX126" fmla="*/ 9637 w 10000"/>
              <a:gd name="connsiteY126" fmla="*/ 5829 h 10000"/>
              <a:gd name="connsiteX127" fmla="*/ 9637 w 10000"/>
              <a:gd name="connsiteY127" fmla="*/ 6108 h 10000"/>
              <a:gd name="connsiteX128" fmla="*/ 9637 w 10000"/>
              <a:gd name="connsiteY128" fmla="*/ 6387 h 10000"/>
              <a:gd name="connsiteX129" fmla="*/ 9637 w 10000"/>
              <a:gd name="connsiteY129" fmla="*/ 6667 h 10000"/>
              <a:gd name="connsiteX130" fmla="*/ 9757 w 10000"/>
              <a:gd name="connsiteY130" fmla="*/ 7225 h 10000"/>
              <a:gd name="connsiteX131" fmla="*/ 9757 w 10000"/>
              <a:gd name="connsiteY131" fmla="*/ 7644 h 10000"/>
              <a:gd name="connsiteX132" fmla="*/ 9880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0 w 10000"/>
              <a:gd name="connsiteY137" fmla="*/ 8883 h 10000"/>
              <a:gd name="connsiteX138" fmla="*/ 9757 w 10000"/>
              <a:gd name="connsiteY138" fmla="*/ 9023 h 10000"/>
              <a:gd name="connsiteX139" fmla="*/ 9637 w 10000"/>
              <a:gd name="connsiteY139" fmla="*/ 9162 h 10000"/>
              <a:gd name="connsiteX140" fmla="*/ 9515 w 10000"/>
              <a:gd name="connsiteY140" fmla="*/ 9302 h 10000"/>
              <a:gd name="connsiteX141" fmla="*/ 9272 w 10000"/>
              <a:gd name="connsiteY141" fmla="*/ 9442 h 10000"/>
              <a:gd name="connsiteX142" fmla="*/ 8788 w 10000"/>
              <a:gd name="connsiteY142" fmla="*/ 9721 h 10000"/>
              <a:gd name="connsiteX143" fmla="*/ 8318 w 10000"/>
              <a:gd name="connsiteY143" fmla="*/ 9860 h 10000"/>
              <a:gd name="connsiteX144" fmla="*/ 7955 w 10000"/>
              <a:gd name="connsiteY144" fmla="*/ 9860 h 10000"/>
              <a:gd name="connsiteX145" fmla="*/ 7469 w 10000"/>
              <a:gd name="connsiteY145" fmla="*/ 10000 h 10000"/>
              <a:gd name="connsiteX146" fmla="*/ 7469 w 10000"/>
              <a:gd name="connsiteY146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0 w 10000"/>
              <a:gd name="connsiteY46" fmla="*/ 2496 h 10000"/>
              <a:gd name="connsiteX47" fmla="*/ 229 w 10000"/>
              <a:gd name="connsiteY47" fmla="*/ 2356 h 10000"/>
              <a:gd name="connsiteX48" fmla="*/ 592 w 10000"/>
              <a:gd name="connsiteY48" fmla="*/ 2356 h 10000"/>
              <a:gd name="connsiteX49" fmla="*/ 955 w 10000"/>
              <a:gd name="connsiteY49" fmla="*/ 2216 h 10000"/>
              <a:gd name="connsiteX50" fmla="*/ 1319 w 10000"/>
              <a:gd name="connsiteY50" fmla="*/ 2077 h 10000"/>
              <a:gd name="connsiteX51" fmla="*/ 1803 w 10000"/>
              <a:gd name="connsiteY51" fmla="*/ 1937 h 10000"/>
              <a:gd name="connsiteX52" fmla="*/ 2289 w 10000"/>
              <a:gd name="connsiteY52" fmla="*/ 1675 h 10000"/>
              <a:gd name="connsiteX53" fmla="*/ 2652 w 10000"/>
              <a:gd name="connsiteY53" fmla="*/ 1536 h 10000"/>
              <a:gd name="connsiteX54" fmla="*/ 3001 w 10000"/>
              <a:gd name="connsiteY54" fmla="*/ 1396 h 10000"/>
              <a:gd name="connsiteX55" fmla="*/ 3364 w 10000"/>
              <a:gd name="connsiteY55" fmla="*/ 1257 h 10000"/>
              <a:gd name="connsiteX56" fmla="*/ 3606 w 10000"/>
              <a:gd name="connsiteY56" fmla="*/ 1117 h 10000"/>
              <a:gd name="connsiteX57" fmla="*/ 3849 w 10000"/>
              <a:gd name="connsiteY57" fmla="*/ 1117 h 10000"/>
              <a:gd name="connsiteX58" fmla="*/ 4092 w 10000"/>
              <a:gd name="connsiteY58" fmla="*/ 977 h 10000"/>
              <a:gd name="connsiteX59" fmla="*/ 4334 w 10000"/>
              <a:gd name="connsiteY59" fmla="*/ 838 h 10000"/>
              <a:gd name="connsiteX60" fmla="*/ 4697 w 10000"/>
              <a:gd name="connsiteY60" fmla="*/ 698 h 10000"/>
              <a:gd name="connsiteX61" fmla="*/ 4941 w 10000"/>
              <a:gd name="connsiteY61" fmla="*/ 558 h 10000"/>
              <a:gd name="connsiteX62" fmla="*/ 5183 w 10000"/>
              <a:gd name="connsiteY62" fmla="*/ 419 h 10000"/>
              <a:gd name="connsiteX63" fmla="*/ 5303 w 10000"/>
              <a:gd name="connsiteY63" fmla="*/ 279 h 10000"/>
              <a:gd name="connsiteX64" fmla="*/ 5425 w 10000"/>
              <a:gd name="connsiteY64" fmla="*/ 140 h 10000"/>
              <a:gd name="connsiteX65" fmla="*/ 5425 w 10000"/>
              <a:gd name="connsiteY65" fmla="*/ 0 h 10000"/>
              <a:gd name="connsiteX66" fmla="*/ 5546 w 10000"/>
              <a:gd name="connsiteY66" fmla="*/ 0 h 10000"/>
              <a:gd name="connsiteX67" fmla="*/ 5666 w 10000"/>
              <a:gd name="connsiteY67" fmla="*/ 0 h 10000"/>
              <a:gd name="connsiteX68" fmla="*/ 5789 w 10000"/>
              <a:gd name="connsiteY68" fmla="*/ 0 h 10000"/>
              <a:gd name="connsiteX69" fmla="*/ 5894 w 10000"/>
              <a:gd name="connsiteY69" fmla="*/ 140 h 10000"/>
              <a:gd name="connsiteX70" fmla="*/ 6016 w 10000"/>
              <a:gd name="connsiteY70" fmla="*/ 140 h 10000"/>
              <a:gd name="connsiteX71" fmla="*/ 6137 w 10000"/>
              <a:gd name="connsiteY71" fmla="*/ 419 h 10000"/>
              <a:gd name="connsiteX72" fmla="*/ 6257 w 10000"/>
              <a:gd name="connsiteY72" fmla="*/ 558 h 10000"/>
              <a:gd name="connsiteX73" fmla="*/ 6380 w 10000"/>
              <a:gd name="connsiteY73" fmla="*/ 698 h 10000"/>
              <a:gd name="connsiteX74" fmla="*/ 6500 w 10000"/>
              <a:gd name="connsiteY74" fmla="*/ 838 h 10000"/>
              <a:gd name="connsiteX75" fmla="*/ 6500 w 10000"/>
              <a:gd name="connsiteY75" fmla="*/ 977 h 10000"/>
              <a:gd name="connsiteX76" fmla="*/ 6500 w 10000"/>
              <a:gd name="connsiteY76" fmla="*/ 1117 h 10000"/>
              <a:gd name="connsiteX77" fmla="*/ 6380 w 10000"/>
              <a:gd name="connsiteY77" fmla="*/ 1117 h 10000"/>
              <a:gd name="connsiteX78" fmla="*/ 6257 w 10000"/>
              <a:gd name="connsiteY78" fmla="*/ 1257 h 10000"/>
              <a:gd name="connsiteX79" fmla="*/ 6257 w 10000"/>
              <a:gd name="connsiteY79" fmla="*/ 1396 h 10000"/>
              <a:gd name="connsiteX80" fmla="*/ 6137 w 10000"/>
              <a:gd name="connsiteY80" fmla="*/ 1536 h 10000"/>
              <a:gd name="connsiteX81" fmla="*/ 6016 w 10000"/>
              <a:gd name="connsiteY81" fmla="*/ 1798 h 10000"/>
              <a:gd name="connsiteX82" fmla="*/ 5894 w 10000"/>
              <a:gd name="connsiteY82" fmla="*/ 2216 h 10000"/>
              <a:gd name="connsiteX83" fmla="*/ 5789 w 10000"/>
              <a:gd name="connsiteY83" fmla="*/ 2635 h 10000"/>
              <a:gd name="connsiteX84" fmla="*/ 5666 w 10000"/>
              <a:gd name="connsiteY84" fmla="*/ 3054 h 10000"/>
              <a:gd name="connsiteX85" fmla="*/ 5546 w 10000"/>
              <a:gd name="connsiteY85" fmla="*/ 3613 h 10000"/>
              <a:gd name="connsiteX86" fmla="*/ 5425 w 10000"/>
              <a:gd name="connsiteY86" fmla="*/ 4171 h 10000"/>
              <a:gd name="connsiteX87" fmla="*/ 5303 w 10000"/>
              <a:gd name="connsiteY87" fmla="*/ 4729 h 10000"/>
              <a:gd name="connsiteX88" fmla="*/ 5303 w 10000"/>
              <a:gd name="connsiteY88" fmla="*/ 5271 h 10000"/>
              <a:gd name="connsiteX89" fmla="*/ 5303 w 10000"/>
              <a:gd name="connsiteY89" fmla="*/ 5689 h 10000"/>
              <a:gd name="connsiteX90" fmla="*/ 5183 w 10000"/>
              <a:gd name="connsiteY90" fmla="*/ 6248 h 10000"/>
              <a:gd name="connsiteX91" fmla="*/ 5183 w 10000"/>
              <a:gd name="connsiteY91" fmla="*/ 6667 h 10000"/>
              <a:gd name="connsiteX92" fmla="*/ 5183 w 10000"/>
              <a:gd name="connsiteY92" fmla="*/ 6946 h 10000"/>
              <a:gd name="connsiteX93" fmla="*/ 5183 w 10000"/>
              <a:gd name="connsiteY93" fmla="*/ 7365 h 10000"/>
              <a:gd name="connsiteX94" fmla="*/ 5303 w 10000"/>
              <a:gd name="connsiteY94" fmla="*/ 7644 h 10000"/>
              <a:gd name="connsiteX95" fmla="*/ 5303 w 10000"/>
              <a:gd name="connsiteY95" fmla="*/ 7784 h 10000"/>
              <a:gd name="connsiteX96" fmla="*/ 5425 w 10000"/>
              <a:gd name="connsiteY96" fmla="*/ 8063 h 10000"/>
              <a:gd name="connsiteX97" fmla="*/ 5546 w 10000"/>
              <a:gd name="connsiteY97" fmla="*/ 8202 h 10000"/>
              <a:gd name="connsiteX98" fmla="*/ 5666 w 10000"/>
              <a:gd name="connsiteY98" fmla="*/ 8342 h 10000"/>
              <a:gd name="connsiteX99" fmla="*/ 6137 w 10000"/>
              <a:gd name="connsiteY99" fmla="*/ 8604 h 10000"/>
              <a:gd name="connsiteX100" fmla="*/ 6380 w 10000"/>
              <a:gd name="connsiteY100" fmla="*/ 8743 h 10000"/>
              <a:gd name="connsiteX101" fmla="*/ 6621 w 10000"/>
              <a:gd name="connsiteY101" fmla="*/ 8743 h 10000"/>
              <a:gd name="connsiteX102" fmla="*/ 6864 w 10000"/>
              <a:gd name="connsiteY102" fmla="*/ 8883 h 10000"/>
              <a:gd name="connsiteX103" fmla="*/ 7228 w 10000"/>
              <a:gd name="connsiteY103" fmla="*/ 8883 h 10000"/>
              <a:gd name="connsiteX104" fmla="*/ 7469 w 10000"/>
              <a:gd name="connsiteY104" fmla="*/ 8743 h 10000"/>
              <a:gd name="connsiteX105" fmla="*/ 7833 w 10000"/>
              <a:gd name="connsiteY105" fmla="*/ 8743 h 10000"/>
              <a:gd name="connsiteX106" fmla="*/ 8197 w 10000"/>
              <a:gd name="connsiteY106" fmla="*/ 8604 h 10000"/>
              <a:gd name="connsiteX107" fmla="*/ 8440 w 10000"/>
              <a:gd name="connsiteY107" fmla="*/ 8604 h 10000"/>
              <a:gd name="connsiteX108" fmla="*/ 8682 w 10000"/>
              <a:gd name="connsiteY108" fmla="*/ 8342 h 10000"/>
              <a:gd name="connsiteX109" fmla="*/ 8788 w 10000"/>
              <a:gd name="connsiteY109" fmla="*/ 8202 h 10000"/>
              <a:gd name="connsiteX110" fmla="*/ 8909 w 10000"/>
              <a:gd name="connsiteY110" fmla="*/ 7923 h 10000"/>
              <a:gd name="connsiteX111" fmla="*/ 9030 w 10000"/>
              <a:gd name="connsiteY111" fmla="*/ 7644 h 10000"/>
              <a:gd name="connsiteX112" fmla="*/ 9152 w 10000"/>
              <a:gd name="connsiteY112" fmla="*/ 7086 h 10000"/>
              <a:gd name="connsiteX113" fmla="*/ 9152 w 10000"/>
              <a:gd name="connsiteY113" fmla="*/ 6527 h 10000"/>
              <a:gd name="connsiteX114" fmla="*/ 9272 w 10000"/>
              <a:gd name="connsiteY114" fmla="*/ 6248 h 10000"/>
              <a:gd name="connsiteX115" fmla="*/ 9272 w 10000"/>
              <a:gd name="connsiteY115" fmla="*/ 5969 h 10000"/>
              <a:gd name="connsiteX116" fmla="*/ 9272 w 10000"/>
              <a:gd name="connsiteY116" fmla="*/ 5829 h 10000"/>
              <a:gd name="connsiteX117" fmla="*/ 9394 w 10000"/>
              <a:gd name="connsiteY117" fmla="*/ 5689 h 10000"/>
              <a:gd name="connsiteX118" fmla="*/ 9394 w 10000"/>
              <a:gd name="connsiteY118" fmla="*/ 5550 h 10000"/>
              <a:gd name="connsiteX119" fmla="*/ 9394 w 10000"/>
              <a:gd name="connsiteY119" fmla="*/ 5410 h 10000"/>
              <a:gd name="connsiteX120" fmla="*/ 9394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550 h 10000"/>
              <a:gd name="connsiteX124" fmla="*/ 9637 w 10000"/>
              <a:gd name="connsiteY124" fmla="*/ 5689 h 10000"/>
              <a:gd name="connsiteX125" fmla="*/ 9637 w 10000"/>
              <a:gd name="connsiteY125" fmla="*/ 5829 h 10000"/>
              <a:gd name="connsiteX126" fmla="*/ 9637 w 10000"/>
              <a:gd name="connsiteY126" fmla="*/ 6108 h 10000"/>
              <a:gd name="connsiteX127" fmla="*/ 9637 w 10000"/>
              <a:gd name="connsiteY127" fmla="*/ 6387 h 10000"/>
              <a:gd name="connsiteX128" fmla="*/ 9637 w 10000"/>
              <a:gd name="connsiteY128" fmla="*/ 6667 h 10000"/>
              <a:gd name="connsiteX129" fmla="*/ 9757 w 10000"/>
              <a:gd name="connsiteY129" fmla="*/ 7225 h 10000"/>
              <a:gd name="connsiteX130" fmla="*/ 9757 w 10000"/>
              <a:gd name="connsiteY130" fmla="*/ 7644 h 10000"/>
              <a:gd name="connsiteX131" fmla="*/ 9880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0 w 10000"/>
              <a:gd name="connsiteY136" fmla="*/ 8883 h 10000"/>
              <a:gd name="connsiteX137" fmla="*/ 9757 w 10000"/>
              <a:gd name="connsiteY137" fmla="*/ 9023 h 10000"/>
              <a:gd name="connsiteX138" fmla="*/ 9637 w 10000"/>
              <a:gd name="connsiteY138" fmla="*/ 9162 h 10000"/>
              <a:gd name="connsiteX139" fmla="*/ 9515 w 10000"/>
              <a:gd name="connsiteY139" fmla="*/ 9302 h 10000"/>
              <a:gd name="connsiteX140" fmla="*/ 9272 w 10000"/>
              <a:gd name="connsiteY140" fmla="*/ 9442 h 10000"/>
              <a:gd name="connsiteX141" fmla="*/ 8788 w 10000"/>
              <a:gd name="connsiteY141" fmla="*/ 9721 h 10000"/>
              <a:gd name="connsiteX142" fmla="*/ 8318 w 10000"/>
              <a:gd name="connsiteY142" fmla="*/ 9860 h 10000"/>
              <a:gd name="connsiteX143" fmla="*/ 7955 w 10000"/>
              <a:gd name="connsiteY143" fmla="*/ 9860 h 10000"/>
              <a:gd name="connsiteX144" fmla="*/ 7469 w 10000"/>
              <a:gd name="connsiteY144" fmla="*/ 10000 h 10000"/>
              <a:gd name="connsiteX145" fmla="*/ 7469 w 10000"/>
              <a:gd name="connsiteY145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0 w 10000"/>
              <a:gd name="connsiteY45" fmla="*/ 2496 h 10000"/>
              <a:gd name="connsiteX46" fmla="*/ 229 w 10000"/>
              <a:gd name="connsiteY46" fmla="*/ 2356 h 10000"/>
              <a:gd name="connsiteX47" fmla="*/ 592 w 10000"/>
              <a:gd name="connsiteY47" fmla="*/ 2356 h 10000"/>
              <a:gd name="connsiteX48" fmla="*/ 955 w 10000"/>
              <a:gd name="connsiteY48" fmla="*/ 2216 h 10000"/>
              <a:gd name="connsiteX49" fmla="*/ 1319 w 10000"/>
              <a:gd name="connsiteY49" fmla="*/ 2077 h 10000"/>
              <a:gd name="connsiteX50" fmla="*/ 1803 w 10000"/>
              <a:gd name="connsiteY50" fmla="*/ 1937 h 10000"/>
              <a:gd name="connsiteX51" fmla="*/ 2289 w 10000"/>
              <a:gd name="connsiteY51" fmla="*/ 1675 h 10000"/>
              <a:gd name="connsiteX52" fmla="*/ 2652 w 10000"/>
              <a:gd name="connsiteY52" fmla="*/ 1536 h 10000"/>
              <a:gd name="connsiteX53" fmla="*/ 3001 w 10000"/>
              <a:gd name="connsiteY53" fmla="*/ 1396 h 10000"/>
              <a:gd name="connsiteX54" fmla="*/ 3364 w 10000"/>
              <a:gd name="connsiteY54" fmla="*/ 1257 h 10000"/>
              <a:gd name="connsiteX55" fmla="*/ 3606 w 10000"/>
              <a:gd name="connsiteY55" fmla="*/ 1117 h 10000"/>
              <a:gd name="connsiteX56" fmla="*/ 3849 w 10000"/>
              <a:gd name="connsiteY56" fmla="*/ 1117 h 10000"/>
              <a:gd name="connsiteX57" fmla="*/ 4092 w 10000"/>
              <a:gd name="connsiteY57" fmla="*/ 977 h 10000"/>
              <a:gd name="connsiteX58" fmla="*/ 4334 w 10000"/>
              <a:gd name="connsiteY58" fmla="*/ 838 h 10000"/>
              <a:gd name="connsiteX59" fmla="*/ 4697 w 10000"/>
              <a:gd name="connsiteY59" fmla="*/ 698 h 10000"/>
              <a:gd name="connsiteX60" fmla="*/ 4941 w 10000"/>
              <a:gd name="connsiteY60" fmla="*/ 558 h 10000"/>
              <a:gd name="connsiteX61" fmla="*/ 5183 w 10000"/>
              <a:gd name="connsiteY61" fmla="*/ 419 h 10000"/>
              <a:gd name="connsiteX62" fmla="*/ 5303 w 10000"/>
              <a:gd name="connsiteY62" fmla="*/ 279 h 10000"/>
              <a:gd name="connsiteX63" fmla="*/ 5425 w 10000"/>
              <a:gd name="connsiteY63" fmla="*/ 140 h 10000"/>
              <a:gd name="connsiteX64" fmla="*/ 5425 w 10000"/>
              <a:gd name="connsiteY64" fmla="*/ 0 h 10000"/>
              <a:gd name="connsiteX65" fmla="*/ 5546 w 10000"/>
              <a:gd name="connsiteY65" fmla="*/ 0 h 10000"/>
              <a:gd name="connsiteX66" fmla="*/ 5666 w 10000"/>
              <a:gd name="connsiteY66" fmla="*/ 0 h 10000"/>
              <a:gd name="connsiteX67" fmla="*/ 5789 w 10000"/>
              <a:gd name="connsiteY67" fmla="*/ 0 h 10000"/>
              <a:gd name="connsiteX68" fmla="*/ 5894 w 10000"/>
              <a:gd name="connsiteY68" fmla="*/ 140 h 10000"/>
              <a:gd name="connsiteX69" fmla="*/ 6016 w 10000"/>
              <a:gd name="connsiteY69" fmla="*/ 140 h 10000"/>
              <a:gd name="connsiteX70" fmla="*/ 6137 w 10000"/>
              <a:gd name="connsiteY70" fmla="*/ 419 h 10000"/>
              <a:gd name="connsiteX71" fmla="*/ 6257 w 10000"/>
              <a:gd name="connsiteY71" fmla="*/ 558 h 10000"/>
              <a:gd name="connsiteX72" fmla="*/ 6380 w 10000"/>
              <a:gd name="connsiteY72" fmla="*/ 698 h 10000"/>
              <a:gd name="connsiteX73" fmla="*/ 6500 w 10000"/>
              <a:gd name="connsiteY73" fmla="*/ 838 h 10000"/>
              <a:gd name="connsiteX74" fmla="*/ 6500 w 10000"/>
              <a:gd name="connsiteY74" fmla="*/ 977 h 10000"/>
              <a:gd name="connsiteX75" fmla="*/ 6500 w 10000"/>
              <a:gd name="connsiteY75" fmla="*/ 1117 h 10000"/>
              <a:gd name="connsiteX76" fmla="*/ 6380 w 10000"/>
              <a:gd name="connsiteY76" fmla="*/ 1117 h 10000"/>
              <a:gd name="connsiteX77" fmla="*/ 6257 w 10000"/>
              <a:gd name="connsiteY77" fmla="*/ 1257 h 10000"/>
              <a:gd name="connsiteX78" fmla="*/ 6257 w 10000"/>
              <a:gd name="connsiteY78" fmla="*/ 1396 h 10000"/>
              <a:gd name="connsiteX79" fmla="*/ 6137 w 10000"/>
              <a:gd name="connsiteY79" fmla="*/ 1536 h 10000"/>
              <a:gd name="connsiteX80" fmla="*/ 6016 w 10000"/>
              <a:gd name="connsiteY80" fmla="*/ 1798 h 10000"/>
              <a:gd name="connsiteX81" fmla="*/ 5894 w 10000"/>
              <a:gd name="connsiteY81" fmla="*/ 2216 h 10000"/>
              <a:gd name="connsiteX82" fmla="*/ 5789 w 10000"/>
              <a:gd name="connsiteY82" fmla="*/ 2635 h 10000"/>
              <a:gd name="connsiteX83" fmla="*/ 5666 w 10000"/>
              <a:gd name="connsiteY83" fmla="*/ 3054 h 10000"/>
              <a:gd name="connsiteX84" fmla="*/ 5546 w 10000"/>
              <a:gd name="connsiteY84" fmla="*/ 3613 h 10000"/>
              <a:gd name="connsiteX85" fmla="*/ 5425 w 10000"/>
              <a:gd name="connsiteY85" fmla="*/ 4171 h 10000"/>
              <a:gd name="connsiteX86" fmla="*/ 5303 w 10000"/>
              <a:gd name="connsiteY86" fmla="*/ 4729 h 10000"/>
              <a:gd name="connsiteX87" fmla="*/ 5303 w 10000"/>
              <a:gd name="connsiteY87" fmla="*/ 5271 h 10000"/>
              <a:gd name="connsiteX88" fmla="*/ 5303 w 10000"/>
              <a:gd name="connsiteY88" fmla="*/ 5689 h 10000"/>
              <a:gd name="connsiteX89" fmla="*/ 5183 w 10000"/>
              <a:gd name="connsiteY89" fmla="*/ 6248 h 10000"/>
              <a:gd name="connsiteX90" fmla="*/ 5183 w 10000"/>
              <a:gd name="connsiteY90" fmla="*/ 6667 h 10000"/>
              <a:gd name="connsiteX91" fmla="*/ 5183 w 10000"/>
              <a:gd name="connsiteY91" fmla="*/ 6946 h 10000"/>
              <a:gd name="connsiteX92" fmla="*/ 5183 w 10000"/>
              <a:gd name="connsiteY92" fmla="*/ 7365 h 10000"/>
              <a:gd name="connsiteX93" fmla="*/ 5303 w 10000"/>
              <a:gd name="connsiteY93" fmla="*/ 7644 h 10000"/>
              <a:gd name="connsiteX94" fmla="*/ 5303 w 10000"/>
              <a:gd name="connsiteY94" fmla="*/ 7784 h 10000"/>
              <a:gd name="connsiteX95" fmla="*/ 5425 w 10000"/>
              <a:gd name="connsiteY95" fmla="*/ 8063 h 10000"/>
              <a:gd name="connsiteX96" fmla="*/ 5546 w 10000"/>
              <a:gd name="connsiteY96" fmla="*/ 8202 h 10000"/>
              <a:gd name="connsiteX97" fmla="*/ 5666 w 10000"/>
              <a:gd name="connsiteY97" fmla="*/ 8342 h 10000"/>
              <a:gd name="connsiteX98" fmla="*/ 6137 w 10000"/>
              <a:gd name="connsiteY98" fmla="*/ 8604 h 10000"/>
              <a:gd name="connsiteX99" fmla="*/ 6380 w 10000"/>
              <a:gd name="connsiteY99" fmla="*/ 8743 h 10000"/>
              <a:gd name="connsiteX100" fmla="*/ 6621 w 10000"/>
              <a:gd name="connsiteY100" fmla="*/ 8743 h 10000"/>
              <a:gd name="connsiteX101" fmla="*/ 6864 w 10000"/>
              <a:gd name="connsiteY101" fmla="*/ 8883 h 10000"/>
              <a:gd name="connsiteX102" fmla="*/ 7228 w 10000"/>
              <a:gd name="connsiteY102" fmla="*/ 8883 h 10000"/>
              <a:gd name="connsiteX103" fmla="*/ 7469 w 10000"/>
              <a:gd name="connsiteY103" fmla="*/ 8743 h 10000"/>
              <a:gd name="connsiteX104" fmla="*/ 7833 w 10000"/>
              <a:gd name="connsiteY104" fmla="*/ 8743 h 10000"/>
              <a:gd name="connsiteX105" fmla="*/ 8197 w 10000"/>
              <a:gd name="connsiteY105" fmla="*/ 8604 h 10000"/>
              <a:gd name="connsiteX106" fmla="*/ 8440 w 10000"/>
              <a:gd name="connsiteY106" fmla="*/ 8604 h 10000"/>
              <a:gd name="connsiteX107" fmla="*/ 8682 w 10000"/>
              <a:gd name="connsiteY107" fmla="*/ 8342 h 10000"/>
              <a:gd name="connsiteX108" fmla="*/ 8788 w 10000"/>
              <a:gd name="connsiteY108" fmla="*/ 8202 h 10000"/>
              <a:gd name="connsiteX109" fmla="*/ 8909 w 10000"/>
              <a:gd name="connsiteY109" fmla="*/ 7923 h 10000"/>
              <a:gd name="connsiteX110" fmla="*/ 9030 w 10000"/>
              <a:gd name="connsiteY110" fmla="*/ 7644 h 10000"/>
              <a:gd name="connsiteX111" fmla="*/ 9152 w 10000"/>
              <a:gd name="connsiteY111" fmla="*/ 7086 h 10000"/>
              <a:gd name="connsiteX112" fmla="*/ 9152 w 10000"/>
              <a:gd name="connsiteY112" fmla="*/ 6527 h 10000"/>
              <a:gd name="connsiteX113" fmla="*/ 9272 w 10000"/>
              <a:gd name="connsiteY113" fmla="*/ 6248 h 10000"/>
              <a:gd name="connsiteX114" fmla="*/ 9272 w 10000"/>
              <a:gd name="connsiteY114" fmla="*/ 5969 h 10000"/>
              <a:gd name="connsiteX115" fmla="*/ 9272 w 10000"/>
              <a:gd name="connsiteY115" fmla="*/ 5829 h 10000"/>
              <a:gd name="connsiteX116" fmla="*/ 9394 w 10000"/>
              <a:gd name="connsiteY116" fmla="*/ 5689 h 10000"/>
              <a:gd name="connsiteX117" fmla="*/ 9394 w 10000"/>
              <a:gd name="connsiteY117" fmla="*/ 5550 h 10000"/>
              <a:gd name="connsiteX118" fmla="*/ 9394 w 10000"/>
              <a:gd name="connsiteY118" fmla="*/ 5410 h 10000"/>
              <a:gd name="connsiteX119" fmla="*/ 9394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550 h 10000"/>
              <a:gd name="connsiteX123" fmla="*/ 9637 w 10000"/>
              <a:gd name="connsiteY123" fmla="*/ 5689 h 10000"/>
              <a:gd name="connsiteX124" fmla="*/ 9637 w 10000"/>
              <a:gd name="connsiteY124" fmla="*/ 5829 h 10000"/>
              <a:gd name="connsiteX125" fmla="*/ 9637 w 10000"/>
              <a:gd name="connsiteY125" fmla="*/ 6108 h 10000"/>
              <a:gd name="connsiteX126" fmla="*/ 9637 w 10000"/>
              <a:gd name="connsiteY126" fmla="*/ 6387 h 10000"/>
              <a:gd name="connsiteX127" fmla="*/ 9637 w 10000"/>
              <a:gd name="connsiteY127" fmla="*/ 6667 h 10000"/>
              <a:gd name="connsiteX128" fmla="*/ 9757 w 10000"/>
              <a:gd name="connsiteY128" fmla="*/ 7225 h 10000"/>
              <a:gd name="connsiteX129" fmla="*/ 9757 w 10000"/>
              <a:gd name="connsiteY129" fmla="*/ 7644 h 10000"/>
              <a:gd name="connsiteX130" fmla="*/ 9880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0 w 10000"/>
              <a:gd name="connsiteY135" fmla="*/ 8883 h 10000"/>
              <a:gd name="connsiteX136" fmla="*/ 9757 w 10000"/>
              <a:gd name="connsiteY136" fmla="*/ 9023 h 10000"/>
              <a:gd name="connsiteX137" fmla="*/ 9637 w 10000"/>
              <a:gd name="connsiteY137" fmla="*/ 9162 h 10000"/>
              <a:gd name="connsiteX138" fmla="*/ 9515 w 10000"/>
              <a:gd name="connsiteY138" fmla="*/ 9302 h 10000"/>
              <a:gd name="connsiteX139" fmla="*/ 9272 w 10000"/>
              <a:gd name="connsiteY139" fmla="*/ 9442 h 10000"/>
              <a:gd name="connsiteX140" fmla="*/ 8788 w 10000"/>
              <a:gd name="connsiteY140" fmla="*/ 9721 h 10000"/>
              <a:gd name="connsiteX141" fmla="*/ 8318 w 10000"/>
              <a:gd name="connsiteY141" fmla="*/ 9860 h 10000"/>
              <a:gd name="connsiteX142" fmla="*/ 7955 w 10000"/>
              <a:gd name="connsiteY142" fmla="*/ 9860 h 10000"/>
              <a:gd name="connsiteX143" fmla="*/ 7469 w 10000"/>
              <a:gd name="connsiteY143" fmla="*/ 10000 h 10000"/>
              <a:gd name="connsiteX144" fmla="*/ 7469 w 10000"/>
              <a:gd name="connsiteY144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0 w 10000"/>
              <a:gd name="connsiteY44" fmla="*/ 2496 h 10000"/>
              <a:gd name="connsiteX45" fmla="*/ 229 w 10000"/>
              <a:gd name="connsiteY45" fmla="*/ 2356 h 10000"/>
              <a:gd name="connsiteX46" fmla="*/ 592 w 10000"/>
              <a:gd name="connsiteY46" fmla="*/ 2356 h 10000"/>
              <a:gd name="connsiteX47" fmla="*/ 955 w 10000"/>
              <a:gd name="connsiteY47" fmla="*/ 2216 h 10000"/>
              <a:gd name="connsiteX48" fmla="*/ 1319 w 10000"/>
              <a:gd name="connsiteY48" fmla="*/ 2077 h 10000"/>
              <a:gd name="connsiteX49" fmla="*/ 1803 w 10000"/>
              <a:gd name="connsiteY49" fmla="*/ 1937 h 10000"/>
              <a:gd name="connsiteX50" fmla="*/ 2289 w 10000"/>
              <a:gd name="connsiteY50" fmla="*/ 1675 h 10000"/>
              <a:gd name="connsiteX51" fmla="*/ 2652 w 10000"/>
              <a:gd name="connsiteY51" fmla="*/ 1536 h 10000"/>
              <a:gd name="connsiteX52" fmla="*/ 3001 w 10000"/>
              <a:gd name="connsiteY52" fmla="*/ 1396 h 10000"/>
              <a:gd name="connsiteX53" fmla="*/ 3364 w 10000"/>
              <a:gd name="connsiteY53" fmla="*/ 1257 h 10000"/>
              <a:gd name="connsiteX54" fmla="*/ 3606 w 10000"/>
              <a:gd name="connsiteY54" fmla="*/ 1117 h 10000"/>
              <a:gd name="connsiteX55" fmla="*/ 3849 w 10000"/>
              <a:gd name="connsiteY55" fmla="*/ 1117 h 10000"/>
              <a:gd name="connsiteX56" fmla="*/ 4092 w 10000"/>
              <a:gd name="connsiteY56" fmla="*/ 977 h 10000"/>
              <a:gd name="connsiteX57" fmla="*/ 4334 w 10000"/>
              <a:gd name="connsiteY57" fmla="*/ 838 h 10000"/>
              <a:gd name="connsiteX58" fmla="*/ 4697 w 10000"/>
              <a:gd name="connsiteY58" fmla="*/ 698 h 10000"/>
              <a:gd name="connsiteX59" fmla="*/ 4941 w 10000"/>
              <a:gd name="connsiteY59" fmla="*/ 558 h 10000"/>
              <a:gd name="connsiteX60" fmla="*/ 5183 w 10000"/>
              <a:gd name="connsiteY60" fmla="*/ 419 h 10000"/>
              <a:gd name="connsiteX61" fmla="*/ 5303 w 10000"/>
              <a:gd name="connsiteY61" fmla="*/ 279 h 10000"/>
              <a:gd name="connsiteX62" fmla="*/ 5425 w 10000"/>
              <a:gd name="connsiteY62" fmla="*/ 140 h 10000"/>
              <a:gd name="connsiteX63" fmla="*/ 5425 w 10000"/>
              <a:gd name="connsiteY63" fmla="*/ 0 h 10000"/>
              <a:gd name="connsiteX64" fmla="*/ 5546 w 10000"/>
              <a:gd name="connsiteY64" fmla="*/ 0 h 10000"/>
              <a:gd name="connsiteX65" fmla="*/ 5666 w 10000"/>
              <a:gd name="connsiteY65" fmla="*/ 0 h 10000"/>
              <a:gd name="connsiteX66" fmla="*/ 5789 w 10000"/>
              <a:gd name="connsiteY66" fmla="*/ 0 h 10000"/>
              <a:gd name="connsiteX67" fmla="*/ 5894 w 10000"/>
              <a:gd name="connsiteY67" fmla="*/ 140 h 10000"/>
              <a:gd name="connsiteX68" fmla="*/ 6016 w 10000"/>
              <a:gd name="connsiteY68" fmla="*/ 140 h 10000"/>
              <a:gd name="connsiteX69" fmla="*/ 6137 w 10000"/>
              <a:gd name="connsiteY69" fmla="*/ 419 h 10000"/>
              <a:gd name="connsiteX70" fmla="*/ 6257 w 10000"/>
              <a:gd name="connsiteY70" fmla="*/ 558 h 10000"/>
              <a:gd name="connsiteX71" fmla="*/ 6380 w 10000"/>
              <a:gd name="connsiteY71" fmla="*/ 698 h 10000"/>
              <a:gd name="connsiteX72" fmla="*/ 6500 w 10000"/>
              <a:gd name="connsiteY72" fmla="*/ 838 h 10000"/>
              <a:gd name="connsiteX73" fmla="*/ 6500 w 10000"/>
              <a:gd name="connsiteY73" fmla="*/ 977 h 10000"/>
              <a:gd name="connsiteX74" fmla="*/ 6500 w 10000"/>
              <a:gd name="connsiteY74" fmla="*/ 1117 h 10000"/>
              <a:gd name="connsiteX75" fmla="*/ 6380 w 10000"/>
              <a:gd name="connsiteY75" fmla="*/ 1117 h 10000"/>
              <a:gd name="connsiteX76" fmla="*/ 6257 w 10000"/>
              <a:gd name="connsiteY76" fmla="*/ 1257 h 10000"/>
              <a:gd name="connsiteX77" fmla="*/ 6257 w 10000"/>
              <a:gd name="connsiteY77" fmla="*/ 1396 h 10000"/>
              <a:gd name="connsiteX78" fmla="*/ 6137 w 10000"/>
              <a:gd name="connsiteY78" fmla="*/ 1536 h 10000"/>
              <a:gd name="connsiteX79" fmla="*/ 6016 w 10000"/>
              <a:gd name="connsiteY79" fmla="*/ 1798 h 10000"/>
              <a:gd name="connsiteX80" fmla="*/ 5894 w 10000"/>
              <a:gd name="connsiteY80" fmla="*/ 2216 h 10000"/>
              <a:gd name="connsiteX81" fmla="*/ 5789 w 10000"/>
              <a:gd name="connsiteY81" fmla="*/ 2635 h 10000"/>
              <a:gd name="connsiteX82" fmla="*/ 5666 w 10000"/>
              <a:gd name="connsiteY82" fmla="*/ 3054 h 10000"/>
              <a:gd name="connsiteX83" fmla="*/ 5546 w 10000"/>
              <a:gd name="connsiteY83" fmla="*/ 3613 h 10000"/>
              <a:gd name="connsiteX84" fmla="*/ 5425 w 10000"/>
              <a:gd name="connsiteY84" fmla="*/ 4171 h 10000"/>
              <a:gd name="connsiteX85" fmla="*/ 5303 w 10000"/>
              <a:gd name="connsiteY85" fmla="*/ 4729 h 10000"/>
              <a:gd name="connsiteX86" fmla="*/ 5303 w 10000"/>
              <a:gd name="connsiteY86" fmla="*/ 5271 h 10000"/>
              <a:gd name="connsiteX87" fmla="*/ 5303 w 10000"/>
              <a:gd name="connsiteY87" fmla="*/ 5689 h 10000"/>
              <a:gd name="connsiteX88" fmla="*/ 5183 w 10000"/>
              <a:gd name="connsiteY88" fmla="*/ 6248 h 10000"/>
              <a:gd name="connsiteX89" fmla="*/ 5183 w 10000"/>
              <a:gd name="connsiteY89" fmla="*/ 6667 h 10000"/>
              <a:gd name="connsiteX90" fmla="*/ 5183 w 10000"/>
              <a:gd name="connsiteY90" fmla="*/ 6946 h 10000"/>
              <a:gd name="connsiteX91" fmla="*/ 5183 w 10000"/>
              <a:gd name="connsiteY91" fmla="*/ 7365 h 10000"/>
              <a:gd name="connsiteX92" fmla="*/ 5303 w 10000"/>
              <a:gd name="connsiteY92" fmla="*/ 7644 h 10000"/>
              <a:gd name="connsiteX93" fmla="*/ 5303 w 10000"/>
              <a:gd name="connsiteY93" fmla="*/ 7784 h 10000"/>
              <a:gd name="connsiteX94" fmla="*/ 5425 w 10000"/>
              <a:gd name="connsiteY94" fmla="*/ 8063 h 10000"/>
              <a:gd name="connsiteX95" fmla="*/ 5546 w 10000"/>
              <a:gd name="connsiteY95" fmla="*/ 8202 h 10000"/>
              <a:gd name="connsiteX96" fmla="*/ 5666 w 10000"/>
              <a:gd name="connsiteY96" fmla="*/ 8342 h 10000"/>
              <a:gd name="connsiteX97" fmla="*/ 6137 w 10000"/>
              <a:gd name="connsiteY97" fmla="*/ 8604 h 10000"/>
              <a:gd name="connsiteX98" fmla="*/ 6380 w 10000"/>
              <a:gd name="connsiteY98" fmla="*/ 8743 h 10000"/>
              <a:gd name="connsiteX99" fmla="*/ 6621 w 10000"/>
              <a:gd name="connsiteY99" fmla="*/ 8743 h 10000"/>
              <a:gd name="connsiteX100" fmla="*/ 6864 w 10000"/>
              <a:gd name="connsiteY100" fmla="*/ 8883 h 10000"/>
              <a:gd name="connsiteX101" fmla="*/ 7228 w 10000"/>
              <a:gd name="connsiteY101" fmla="*/ 8883 h 10000"/>
              <a:gd name="connsiteX102" fmla="*/ 7469 w 10000"/>
              <a:gd name="connsiteY102" fmla="*/ 8743 h 10000"/>
              <a:gd name="connsiteX103" fmla="*/ 7833 w 10000"/>
              <a:gd name="connsiteY103" fmla="*/ 8743 h 10000"/>
              <a:gd name="connsiteX104" fmla="*/ 8197 w 10000"/>
              <a:gd name="connsiteY104" fmla="*/ 8604 h 10000"/>
              <a:gd name="connsiteX105" fmla="*/ 8440 w 10000"/>
              <a:gd name="connsiteY105" fmla="*/ 8604 h 10000"/>
              <a:gd name="connsiteX106" fmla="*/ 8682 w 10000"/>
              <a:gd name="connsiteY106" fmla="*/ 8342 h 10000"/>
              <a:gd name="connsiteX107" fmla="*/ 8788 w 10000"/>
              <a:gd name="connsiteY107" fmla="*/ 8202 h 10000"/>
              <a:gd name="connsiteX108" fmla="*/ 8909 w 10000"/>
              <a:gd name="connsiteY108" fmla="*/ 7923 h 10000"/>
              <a:gd name="connsiteX109" fmla="*/ 9030 w 10000"/>
              <a:gd name="connsiteY109" fmla="*/ 7644 h 10000"/>
              <a:gd name="connsiteX110" fmla="*/ 9152 w 10000"/>
              <a:gd name="connsiteY110" fmla="*/ 7086 h 10000"/>
              <a:gd name="connsiteX111" fmla="*/ 9152 w 10000"/>
              <a:gd name="connsiteY111" fmla="*/ 6527 h 10000"/>
              <a:gd name="connsiteX112" fmla="*/ 9272 w 10000"/>
              <a:gd name="connsiteY112" fmla="*/ 6248 h 10000"/>
              <a:gd name="connsiteX113" fmla="*/ 9272 w 10000"/>
              <a:gd name="connsiteY113" fmla="*/ 5969 h 10000"/>
              <a:gd name="connsiteX114" fmla="*/ 9272 w 10000"/>
              <a:gd name="connsiteY114" fmla="*/ 5829 h 10000"/>
              <a:gd name="connsiteX115" fmla="*/ 9394 w 10000"/>
              <a:gd name="connsiteY115" fmla="*/ 5689 h 10000"/>
              <a:gd name="connsiteX116" fmla="*/ 9394 w 10000"/>
              <a:gd name="connsiteY116" fmla="*/ 5550 h 10000"/>
              <a:gd name="connsiteX117" fmla="*/ 9394 w 10000"/>
              <a:gd name="connsiteY117" fmla="*/ 5410 h 10000"/>
              <a:gd name="connsiteX118" fmla="*/ 9394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550 h 10000"/>
              <a:gd name="connsiteX122" fmla="*/ 9637 w 10000"/>
              <a:gd name="connsiteY122" fmla="*/ 5689 h 10000"/>
              <a:gd name="connsiteX123" fmla="*/ 9637 w 10000"/>
              <a:gd name="connsiteY123" fmla="*/ 5829 h 10000"/>
              <a:gd name="connsiteX124" fmla="*/ 9637 w 10000"/>
              <a:gd name="connsiteY124" fmla="*/ 6108 h 10000"/>
              <a:gd name="connsiteX125" fmla="*/ 9637 w 10000"/>
              <a:gd name="connsiteY125" fmla="*/ 6387 h 10000"/>
              <a:gd name="connsiteX126" fmla="*/ 9637 w 10000"/>
              <a:gd name="connsiteY126" fmla="*/ 6667 h 10000"/>
              <a:gd name="connsiteX127" fmla="*/ 9757 w 10000"/>
              <a:gd name="connsiteY127" fmla="*/ 7225 h 10000"/>
              <a:gd name="connsiteX128" fmla="*/ 9757 w 10000"/>
              <a:gd name="connsiteY128" fmla="*/ 7644 h 10000"/>
              <a:gd name="connsiteX129" fmla="*/ 9880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0 w 10000"/>
              <a:gd name="connsiteY134" fmla="*/ 8883 h 10000"/>
              <a:gd name="connsiteX135" fmla="*/ 9757 w 10000"/>
              <a:gd name="connsiteY135" fmla="*/ 9023 h 10000"/>
              <a:gd name="connsiteX136" fmla="*/ 9637 w 10000"/>
              <a:gd name="connsiteY136" fmla="*/ 9162 h 10000"/>
              <a:gd name="connsiteX137" fmla="*/ 9515 w 10000"/>
              <a:gd name="connsiteY137" fmla="*/ 9302 h 10000"/>
              <a:gd name="connsiteX138" fmla="*/ 9272 w 10000"/>
              <a:gd name="connsiteY138" fmla="*/ 9442 h 10000"/>
              <a:gd name="connsiteX139" fmla="*/ 8788 w 10000"/>
              <a:gd name="connsiteY139" fmla="*/ 9721 h 10000"/>
              <a:gd name="connsiteX140" fmla="*/ 8318 w 10000"/>
              <a:gd name="connsiteY140" fmla="*/ 9860 h 10000"/>
              <a:gd name="connsiteX141" fmla="*/ 7955 w 10000"/>
              <a:gd name="connsiteY141" fmla="*/ 9860 h 10000"/>
              <a:gd name="connsiteX142" fmla="*/ 7469 w 10000"/>
              <a:gd name="connsiteY142" fmla="*/ 10000 h 10000"/>
              <a:gd name="connsiteX143" fmla="*/ 7469 w 10000"/>
              <a:gd name="connsiteY143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0 w 10000"/>
              <a:gd name="connsiteY43" fmla="*/ 2496 h 10000"/>
              <a:gd name="connsiteX44" fmla="*/ 229 w 10000"/>
              <a:gd name="connsiteY44" fmla="*/ 2356 h 10000"/>
              <a:gd name="connsiteX45" fmla="*/ 592 w 10000"/>
              <a:gd name="connsiteY45" fmla="*/ 2356 h 10000"/>
              <a:gd name="connsiteX46" fmla="*/ 955 w 10000"/>
              <a:gd name="connsiteY46" fmla="*/ 2216 h 10000"/>
              <a:gd name="connsiteX47" fmla="*/ 1319 w 10000"/>
              <a:gd name="connsiteY47" fmla="*/ 2077 h 10000"/>
              <a:gd name="connsiteX48" fmla="*/ 1803 w 10000"/>
              <a:gd name="connsiteY48" fmla="*/ 1937 h 10000"/>
              <a:gd name="connsiteX49" fmla="*/ 2289 w 10000"/>
              <a:gd name="connsiteY49" fmla="*/ 1675 h 10000"/>
              <a:gd name="connsiteX50" fmla="*/ 2652 w 10000"/>
              <a:gd name="connsiteY50" fmla="*/ 1536 h 10000"/>
              <a:gd name="connsiteX51" fmla="*/ 3001 w 10000"/>
              <a:gd name="connsiteY51" fmla="*/ 1396 h 10000"/>
              <a:gd name="connsiteX52" fmla="*/ 3364 w 10000"/>
              <a:gd name="connsiteY52" fmla="*/ 1257 h 10000"/>
              <a:gd name="connsiteX53" fmla="*/ 3606 w 10000"/>
              <a:gd name="connsiteY53" fmla="*/ 1117 h 10000"/>
              <a:gd name="connsiteX54" fmla="*/ 3849 w 10000"/>
              <a:gd name="connsiteY54" fmla="*/ 1117 h 10000"/>
              <a:gd name="connsiteX55" fmla="*/ 4092 w 10000"/>
              <a:gd name="connsiteY55" fmla="*/ 977 h 10000"/>
              <a:gd name="connsiteX56" fmla="*/ 4334 w 10000"/>
              <a:gd name="connsiteY56" fmla="*/ 838 h 10000"/>
              <a:gd name="connsiteX57" fmla="*/ 4697 w 10000"/>
              <a:gd name="connsiteY57" fmla="*/ 698 h 10000"/>
              <a:gd name="connsiteX58" fmla="*/ 4941 w 10000"/>
              <a:gd name="connsiteY58" fmla="*/ 558 h 10000"/>
              <a:gd name="connsiteX59" fmla="*/ 5183 w 10000"/>
              <a:gd name="connsiteY59" fmla="*/ 419 h 10000"/>
              <a:gd name="connsiteX60" fmla="*/ 5303 w 10000"/>
              <a:gd name="connsiteY60" fmla="*/ 279 h 10000"/>
              <a:gd name="connsiteX61" fmla="*/ 5425 w 10000"/>
              <a:gd name="connsiteY61" fmla="*/ 140 h 10000"/>
              <a:gd name="connsiteX62" fmla="*/ 5425 w 10000"/>
              <a:gd name="connsiteY62" fmla="*/ 0 h 10000"/>
              <a:gd name="connsiteX63" fmla="*/ 5546 w 10000"/>
              <a:gd name="connsiteY63" fmla="*/ 0 h 10000"/>
              <a:gd name="connsiteX64" fmla="*/ 5666 w 10000"/>
              <a:gd name="connsiteY64" fmla="*/ 0 h 10000"/>
              <a:gd name="connsiteX65" fmla="*/ 5789 w 10000"/>
              <a:gd name="connsiteY65" fmla="*/ 0 h 10000"/>
              <a:gd name="connsiteX66" fmla="*/ 5894 w 10000"/>
              <a:gd name="connsiteY66" fmla="*/ 140 h 10000"/>
              <a:gd name="connsiteX67" fmla="*/ 6016 w 10000"/>
              <a:gd name="connsiteY67" fmla="*/ 140 h 10000"/>
              <a:gd name="connsiteX68" fmla="*/ 6137 w 10000"/>
              <a:gd name="connsiteY68" fmla="*/ 419 h 10000"/>
              <a:gd name="connsiteX69" fmla="*/ 6257 w 10000"/>
              <a:gd name="connsiteY69" fmla="*/ 558 h 10000"/>
              <a:gd name="connsiteX70" fmla="*/ 6380 w 10000"/>
              <a:gd name="connsiteY70" fmla="*/ 698 h 10000"/>
              <a:gd name="connsiteX71" fmla="*/ 6500 w 10000"/>
              <a:gd name="connsiteY71" fmla="*/ 838 h 10000"/>
              <a:gd name="connsiteX72" fmla="*/ 6500 w 10000"/>
              <a:gd name="connsiteY72" fmla="*/ 977 h 10000"/>
              <a:gd name="connsiteX73" fmla="*/ 6500 w 10000"/>
              <a:gd name="connsiteY73" fmla="*/ 1117 h 10000"/>
              <a:gd name="connsiteX74" fmla="*/ 6380 w 10000"/>
              <a:gd name="connsiteY74" fmla="*/ 1117 h 10000"/>
              <a:gd name="connsiteX75" fmla="*/ 6257 w 10000"/>
              <a:gd name="connsiteY75" fmla="*/ 1257 h 10000"/>
              <a:gd name="connsiteX76" fmla="*/ 6257 w 10000"/>
              <a:gd name="connsiteY76" fmla="*/ 1396 h 10000"/>
              <a:gd name="connsiteX77" fmla="*/ 6137 w 10000"/>
              <a:gd name="connsiteY77" fmla="*/ 1536 h 10000"/>
              <a:gd name="connsiteX78" fmla="*/ 6016 w 10000"/>
              <a:gd name="connsiteY78" fmla="*/ 1798 h 10000"/>
              <a:gd name="connsiteX79" fmla="*/ 5894 w 10000"/>
              <a:gd name="connsiteY79" fmla="*/ 2216 h 10000"/>
              <a:gd name="connsiteX80" fmla="*/ 5789 w 10000"/>
              <a:gd name="connsiteY80" fmla="*/ 2635 h 10000"/>
              <a:gd name="connsiteX81" fmla="*/ 5666 w 10000"/>
              <a:gd name="connsiteY81" fmla="*/ 3054 h 10000"/>
              <a:gd name="connsiteX82" fmla="*/ 5546 w 10000"/>
              <a:gd name="connsiteY82" fmla="*/ 3613 h 10000"/>
              <a:gd name="connsiteX83" fmla="*/ 5425 w 10000"/>
              <a:gd name="connsiteY83" fmla="*/ 4171 h 10000"/>
              <a:gd name="connsiteX84" fmla="*/ 5303 w 10000"/>
              <a:gd name="connsiteY84" fmla="*/ 4729 h 10000"/>
              <a:gd name="connsiteX85" fmla="*/ 5303 w 10000"/>
              <a:gd name="connsiteY85" fmla="*/ 5271 h 10000"/>
              <a:gd name="connsiteX86" fmla="*/ 5303 w 10000"/>
              <a:gd name="connsiteY86" fmla="*/ 5689 h 10000"/>
              <a:gd name="connsiteX87" fmla="*/ 5183 w 10000"/>
              <a:gd name="connsiteY87" fmla="*/ 6248 h 10000"/>
              <a:gd name="connsiteX88" fmla="*/ 5183 w 10000"/>
              <a:gd name="connsiteY88" fmla="*/ 6667 h 10000"/>
              <a:gd name="connsiteX89" fmla="*/ 5183 w 10000"/>
              <a:gd name="connsiteY89" fmla="*/ 6946 h 10000"/>
              <a:gd name="connsiteX90" fmla="*/ 5183 w 10000"/>
              <a:gd name="connsiteY90" fmla="*/ 7365 h 10000"/>
              <a:gd name="connsiteX91" fmla="*/ 5303 w 10000"/>
              <a:gd name="connsiteY91" fmla="*/ 7644 h 10000"/>
              <a:gd name="connsiteX92" fmla="*/ 5303 w 10000"/>
              <a:gd name="connsiteY92" fmla="*/ 7784 h 10000"/>
              <a:gd name="connsiteX93" fmla="*/ 5425 w 10000"/>
              <a:gd name="connsiteY93" fmla="*/ 8063 h 10000"/>
              <a:gd name="connsiteX94" fmla="*/ 5546 w 10000"/>
              <a:gd name="connsiteY94" fmla="*/ 8202 h 10000"/>
              <a:gd name="connsiteX95" fmla="*/ 5666 w 10000"/>
              <a:gd name="connsiteY95" fmla="*/ 8342 h 10000"/>
              <a:gd name="connsiteX96" fmla="*/ 6137 w 10000"/>
              <a:gd name="connsiteY96" fmla="*/ 8604 h 10000"/>
              <a:gd name="connsiteX97" fmla="*/ 6380 w 10000"/>
              <a:gd name="connsiteY97" fmla="*/ 8743 h 10000"/>
              <a:gd name="connsiteX98" fmla="*/ 6621 w 10000"/>
              <a:gd name="connsiteY98" fmla="*/ 8743 h 10000"/>
              <a:gd name="connsiteX99" fmla="*/ 6864 w 10000"/>
              <a:gd name="connsiteY99" fmla="*/ 8883 h 10000"/>
              <a:gd name="connsiteX100" fmla="*/ 7228 w 10000"/>
              <a:gd name="connsiteY100" fmla="*/ 8883 h 10000"/>
              <a:gd name="connsiteX101" fmla="*/ 7469 w 10000"/>
              <a:gd name="connsiteY101" fmla="*/ 8743 h 10000"/>
              <a:gd name="connsiteX102" fmla="*/ 7833 w 10000"/>
              <a:gd name="connsiteY102" fmla="*/ 8743 h 10000"/>
              <a:gd name="connsiteX103" fmla="*/ 8197 w 10000"/>
              <a:gd name="connsiteY103" fmla="*/ 8604 h 10000"/>
              <a:gd name="connsiteX104" fmla="*/ 8440 w 10000"/>
              <a:gd name="connsiteY104" fmla="*/ 8604 h 10000"/>
              <a:gd name="connsiteX105" fmla="*/ 8682 w 10000"/>
              <a:gd name="connsiteY105" fmla="*/ 8342 h 10000"/>
              <a:gd name="connsiteX106" fmla="*/ 8788 w 10000"/>
              <a:gd name="connsiteY106" fmla="*/ 8202 h 10000"/>
              <a:gd name="connsiteX107" fmla="*/ 8909 w 10000"/>
              <a:gd name="connsiteY107" fmla="*/ 7923 h 10000"/>
              <a:gd name="connsiteX108" fmla="*/ 9030 w 10000"/>
              <a:gd name="connsiteY108" fmla="*/ 7644 h 10000"/>
              <a:gd name="connsiteX109" fmla="*/ 9152 w 10000"/>
              <a:gd name="connsiteY109" fmla="*/ 7086 h 10000"/>
              <a:gd name="connsiteX110" fmla="*/ 9152 w 10000"/>
              <a:gd name="connsiteY110" fmla="*/ 6527 h 10000"/>
              <a:gd name="connsiteX111" fmla="*/ 9272 w 10000"/>
              <a:gd name="connsiteY111" fmla="*/ 6248 h 10000"/>
              <a:gd name="connsiteX112" fmla="*/ 9272 w 10000"/>
              <a:gd name="connsiteY112" fmla="*/ 5969 h 10000"/>
              <a:gd name="connsiteX113" fmla="*/ 9272 w 10000"/>
              <a:gd name="connsiteY113" fmla="*/ 5829 h 10000"/>
              <a:gd name="connsiteX114" fmla="*/ 9394 w 10000"/>
              <a:gd name="connsiteY114" fmla="*/ 5689 h 10000"/>
              <a:gd name="connsiteX115" fmla="*/ 9394 w 10000"/>
              <a:gd name="connsiteY115" fmla="*/ 5550 h 10000"/>
              <a:gd name="connsiteX116" fmla="*/ 9394 w 10000"/>
              <a:gd name="connsiteY116" fmla="*/ 5410 h 10000"/>
              <a:gd name="connsiteX117" fmla="*/ 9394 w 10000"/>
              <a:gd name="connsiteY117" fmla="*/ 5410 h 10000"/>
              <a:gd name="connsiteX118" fmla="*/ 9515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550 h 10000"/>
              <a:gd name="connsiteX121" fmla="*/ 9637 w 10000"/>
              <a:gd name="connsiteY121" fmla="*/ 5689 h 10000"/>
              <a:gd name="connsiteX122" fmla="*/ 9637 w 10000"/>
              <a:gd name="connsiteY122" fmla="*/ 5829 h 10000"/>
              <a:gd name="connsiteX123" fmla="*/ 9637 w 10000"/>
              <a:gd name="connsiteY123" fmla="*/ 6108 h 10000"/>
              <a:gd name="connsiteX124" fmla="*/ 9637 w 10000"/>
              <a:gd name="connsiteY124" fmla="*/ 6387 h 10000"/>
              <a:gd name="connsiteX125" fmla="*/ 9637 w 10000"/>
              <a:gd name="connsiteY125" fmla="*/ 6667 h 10000"/>
              <a:gd name="connsiteX126" fmla="*/ 9757 w 10000"/>
              <a:gd name="connsiteY126" fmla="*/ 7225 h 10000"/>
              <a:gd name="connsiteX127" fmla="*/ 9757 w 10000"/>
              <a:gd name="connsiteY127" fmla="*/ 7644 h 10000"/>
              <a:gd name="connsiteX128" fmla="*/ 9880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0 w 10000"/>
              <a:gd name="connsiteY133" fmla="*/ 8883 h 10000"/>
              <a:gd name="connsiteX134" fmla="*/ 9757 w 10000"/>
              <a:gd name="connsiteY134" fmla="*/ 9023 h 10000"/>
              <a:gd name="connsiteX135" fmla="*/ 9637 w 10000"/>
              <a:gd name="connsiteY135" fmla="*/ 9162 h 10000"/>
              <a:gd name="connsiteX136" fmla="*/ 9515 w 10000"/>
              <a:gd name="connsiteY136" fmla="*/ 9302 h 10000"/>
              <a:gd name="connsiteX137" fmla="*/ 9272 w 10000"/>
              <a:gd name="connsiteY137" fmla="*/ 9442 h 10000"/>
              <a:gd name="connsiteX138" fmla="*/ 8788 w 10000"/>
              <a:gd name="connsiteY138" fmla="*/ 9721 h 10000"/>
              <a:gd name="connsiteX139" fmla="*/ 8318 w 10000"/>
              <a:gd name="connsiteY139" fmla="*/ 9860 h 10000"/>
              <a:gd name="connsiteX140" fmla="*/ 7955 w 10000"/>
              <a:gd name="connsiteY140" fmla="*/ 9860 h 10000"/>
              <a:gd name="connsiteX141" fmla="*/ 7469 w 10000"/>
              <a:gd name="connsiteY141" fmla="*/ 10000 h 10000"/>
              <a:gd name="connsiteX142" fmla="*/ 7469 w 10000"/>
              <a:gd name="connsiteY142" fmla="*/ 10000 h 10000"/>
              <a:gd name="connsiteX0" fmla="*/ 7240 w 9771"/>
              <a:gd name="connsiteY0" fmla="*/ 10000 h 10000"/>
              <a:gd name="connsiteX1" fmla="*/ 6878 w 9771"/>
              <a:gd name="connsiteY1" fmla="*/ 10000 h 10000"/>
              <a:gd name="connsiteX2" fmla="*/ 6514 w 9771"/>
              <a:gd name="connsiteY2" fmla="*/ 10000 h 10000"/>
              <a:gd name="connsiteX3" fmla="*/ 6151 w 9771"/>
              <a:gd name="connsiteY3" fmla="*/ 9860 h 10000"/>
              <a:gd name="connsiteX4" fmla="*/ 5787 w 9771"/>
              <a:gd name="connsiteY4" fmla="*/ 9721 h 10000"/>
              <a:gd name="connsiteX5" fmla="*/ 5437 w 9771"/>
              <a:gd name="connsiteY5" fmla="*/ 9581 h 10000"/>
              <a:gd name="connsiteX6" fmla="*/ 5196 w 9771"/>
              <a:gd name="connsiteY6" fmla="*/ 9302 h 10000"/>
              <a:gd name="connsiteX7" fmla="*/ 4954 w 9771"/>
              <a:gd name="connsiteY7" fmla="*/ 9162 h 10000"/>
              <a:gd name="connsiteX8" fmla="*/ 4832 w 9771"/>
              <a:gd name="connsiteY8" fmla="*/ 8743 h 10000"/>
              <a:gd name="connsiteX9" fmla="*/ 4589 w 9771"/>
              <a:gd name="connsiteY9" fmla="*/ 8464 h 10000"/>
              <a:gd name="connsiteX10" fmla="*/ 4468 w 9771"/>
              <a:gd name="connsiteY10" fmla="*/ 8063 h 10000"/>
              <a:gd name="connsiteX11" fmla="*/ 4468 w 9771"/>
              <a:gd name="connsiteY11" fmla="*/ 7644 h 10000"/>
              <a:gd name="connsiteX12" fmla="*/ 4347 w 9771"/>
              <a:gd name="connsiteY12" fmla="*/ 7225 h 10000"/>
              <a:gd name="connsiteX13" fmla="*/ 4347 w 9771"/>
              <a:gd name="connsiteY13" fmla="*/ 6806 h 10000"/>
              <a:gd name="connsiteX14" fmla="*/ 4347 w 9771"/>
              <a:gd name="connsiteY14" fmla="*/ 6387 h 10000"/>
              <a:gd name="connsiteX15" fmla="*/ 4468 w 9771"/>
              <a:gd name="connsiteY15" fmla="*/ 5689 h 10000"/>
              <a:gd name="connsiteX16" fmla="*/ 4468 w 9771"/>
              <a:gd name="connsiteY16" fmla="*/ 5550 h 10000"/>
              <a:gd name="connsiteX17" fmla="*/ 4468 w 9771"/>
              <a:gd name="connsiteY17" fmla="*/ 5271 h 10000"/>
              <a:gd name="connsiteX18" fmla="*/ 4589 w 9771"/>
              <a:gd name="connsiteY18" fmla="*/ 5009 h 10000"/>
              <a:gd name="connsiteX19" fmla="*/ 4589 w 9771"/>
              <a:gd name="connsiteY19" fmla="*/ 4729 h 10000"/>
              <a:gd name="connsiteX20" fmla="*/ 4589 w 9771"/>
              <a:gd name="connsiteY20" fmla="*/ 4450 h 10000"/>
              <a:gd name="connsiteX21" fmla="*/ 4712 w 9771"/>
              <a:gd name="connsiteY21" fmla="*/ 4031 h 10000"/>
              <a:gd name="connsiteX22" fmla="*/ 4712 w 9771"/>
              <a:gd name="connsiteY22" fmla="*/ 3613 h 10000"/>
              <a:gd name="connsiteX23" fmla="*/ 4832 w 9771"/>
              <a:gd name="connsiteY23" fmla="*/ 3194 h 10000"/>
              <a:gd name="connsiteX24" fmla="*/ 4832 w 9771"/>
              <a:gd name="connsiteY24" fmla="*/ 2775 h 10000"/>
              <a:gd name="connsiteX25" fmla="*/ 4832 w 9771"/>
              <a:gd name="connsiteY25" fmla="*/ 2356 h 10000"/>
              <a:gd name="connsiteX26" fmla="*/ 4954 w 9771"/>
              <a:gd name="connsiteY26" fmla="*/ 2077 h 10000"/>
              <a:gd name="connsiteX27" fmla="*/ 4954 w 9771"/>
              <a:gd name="connsiteY27" fmla="*/ 1798 h 10000"/>
              <a:gd name="connsiteX28" fmla="*/ 4954 w 9771"/>
              <a:gd name="connsiteY28" fmla="*/ 1536 h 10000"/>
              <a:gd name="connsiteX29" fmla="*/ 4954 w 9771"/>
              <a:gd name="connsiteY29" fmla="*/ 1396 h 10000"/>
              <a:gd name="connsiteX30" fmla="*/ 4954 w 9771"/>
              <a:gd name="connsiteY30" fmla="*/ 1257 h 10000"/>
              <a:gd name="connsiteX31" fmla="*/ 4954 w 9771"/>
              <a:gd name="connsiteY31" fmla="*/ 1257 h 10000"/>
              <a:gd name="connsiteX32" fmla="*/ 4954 w 9771"/>
              <a:gd name="connsiteY32" fmla="*/ 1257 h 10000"/>
              <a:gd name="connsiteX33" fmla="*/ 4832 w 9771"/>
              <a:gd name="connsiteY33" fmla="*/ 1257 h 10000"/>
              <a:gd name="connsiteX34" fmla="*/ 4712 w 9771"/>
              <a:gd name="connsiteY34" fmla="*/ 1257 h 10000"/>
              <a:gd name="connsiteX35" fmla="*/ 4589 w 9771"/>
              <a:gd name="connsiteY35" fmla="*/ 1396 h 10000"/>
              <a:gd name="connsiteX36" fmla="*/ 4468 w 9771"/>
              <a:gd name="connsiteY36" fmla="*/ 1396 h 10000"/>
              <a:gd name="connsiteX37" fmla="*/ 4226 w 9771"/>
              <a:gd name="connsiteY37" fmla="*/ 1536 h 10000"/>
              <a:gd name="connsiteX38" fmla="*/ 3984 w 9771"/>
              <a:gd name="connsiteY38" fmla="*/ 1536 h 10000"/>
              <a:gd name="connsiteX39" fmla="*/ 3740 w 9771"/>
              <a:gd name="connsiteY39" fmla="*/ 1675 h 10000"/>
              <a:gd name="connsiteX40" fmla="*/ 2544 w 9771"/>
              <a:gd name="connsiteY40" fmla="*/ 2216 h 10000"/>
              <a:gd name="connsiteX41" fmla="*/ 1333 w 9771"/>
              <a:gd name="connsiteY41" fmla="*/ 2775 h 10000"/>
              <a:gd name="connsiteX42" fmla="*/ 968 w 9771"/>
              <a:gd name="connsiteY42" fmla="*/ 2914 h 10000"/>
              <a:gd name="connsiteX43" fmla="*/ 0 w 9771"/>
              <a:gd name="connsiteY43" fmla="*/ 2356 h 10000"/>
              <a:gd name="connsiteX44" fmla="*/ 363 w 9771"/>
              <a:gd name="connsiteY44" fmla="*/ 2356 h 10000"/>
              <a:gd name="connsiteX45" fmla="*/ 726 w 9771"/>
              <a:gd name="connsiteY45" fmla="*/ 2216 h 10000"/>
              <a:gd name="connsiteX46" fmla="*/ 1090 w 9771"/>
              <a:gd name="connsiteY46" fmla="*/ 2077 h 10000"/>
              <a:gd name="connsiteX47" fmla="*/ 1574 w 9771"/>
              <a:gd name="connsiteY47" fmla="*/ 1937 h 10000"/>
              <a:gd name="connsiteX48" fmla="*/ 2060 w 9771"/>
              <a:gd name="connsiteY48" fmla="*/ 1675 h 10000"/>
              <a:gd name="connsiteX49" fmla="*/ 2423 w 9771"/>
              <a:gd name="connsiteY49" fmla="*/ 1536 h 10000"/>
              <a:gd name="connsiteX50" fmla="*/ 2772 w 9771"/>
              <a:gd name="connsiteY50" fmla="*/ 1396 h 10000"/>
              <a:gd name="connsiteX51" fmla="*/ 3135 w 9771"/>
              <a:gd name="connsiteY51" fmla="*/ 1257 h 10000"/>
              <a:gd name="connsiteX52" fmla="*/ 3377 w 9771"/>
              <a:gd name="connsiteY52" fmla="*/ 1117 h 10000"/>
              <a:gd name="connsiteX53" fmla="*/ 3620 w 9771"/>
              <a:gd name="connsiteY53" fmla="*/ 1117 h 10000"/>
              <a:gd name="connsiteX54" fmla="*/ 3863 w 9771"/>
              <a:gd name="connsiteY54" fmla="*/ 977 h 10000"/>
              <a:gd name="connsiteX55" fmla="*/ 4105 w 9771"/>
              <a:gd name="connsiteY55" fmla="*/ 838 h 10000"/>
              <a:gd name="connsiteX56" fmla="*/ 4468 w 9771"/>
              <a:gd name="connsiteY56" fmla="*/ 698 h 10000"/>
              <a:gd name="connsiteX57" fmla="*/ 4712 w 9771"/>
              <a:gd name="connsiteY57" fmla="*/ 558 h 10000"/>
              <a:gd name="connsiteX58" fmla="*/ 4954 w 9771"/>
              <a:gd name="connsiteY58" fmla="*/ 419 h 10000"/>
              <a:gd name="connsiteX59" fmla="*/ 5074 w 9771"/>
              <a:gd name="connsiteY59" fmla="*/ 279 h 10000"/>
              <a:gd name="connsiteX60" fmla="*/ 5196 w 9771"/>
              <a:gd name="connsiteY60" fmla="*/ 140 h 10000"/>
              <a:gd name="connsiteX61" fmla="*/ 5196 w 9771"/>
              <a:gd name="connsiteY61" fmla="*/ 0 h 10000"/>
              <a:gd name="connsiteX62" fmla="*/ 5317 w 9771"/>
              <a:gd name="connsiteY62" fmla="*/ 0 h 10000"/>
              <a:gd name="connsiteX63" fmla="*/ 5437 w 9771"/>
              <a:gd name="connsiteY63" fmla="*/ 0 h 10000"/>
              <a:gd name="connsiteX64" fmla="*/ 5560 w 9771"/>
              <a:gd name="connsiteY64" fmla="*/ 0 h 10000"/>
              <a:gd name="connsiteX65" fmla="*/ 5665 w 9771"/>
              <a:gd name="connsiteY65" fmla="*/ 140 h 10000"/>
              <a:gd name="connsiteX66" fmla="*/ 5787 w 9771"/>
              <a:gd name="connsiteY66" fmla="*/ 140 h 10000"/>
              <a:gd name="connsiteX67" fmla="*/ 5908 w 9771"/>
              <a:gd name="connsiteY67" fmla="*/ 419 h 10000"/>
              <a:gd name="connsiteX68" fmla="*/ 6028 w 9771"/>
              <a:gd name="connsiteY68" fmla="*/ 558 h 10000"/>
              <a:gd name="connsiteX69" fmla="*/ 6151 w 9771"/>
              <a:gd name="connsiteY69" fmla="*/ 698 h 10000"/>
              <a:gd name="connsiteX70" fmla="*/ 6271 w 9771"/>
              <a:gd name="connsiteY70" fmla="*/ 838 h 10000"/>
              <a:gd name="connsiteX71" fmla="*/ 6271 w 9771"/>
              <a:gd name="connsiteY71" fmla="*/ 977 h 10000"/>
              <a:gd name="connsiteX72" fmla="*/ 6271 w 9771"/>
              <a:gd name="connsiteY72" fmla="*/ 1117 h 10000"/>
              <a:gd name="connsiteX73" fmla="*/ 6151 w 9771"/>
              <a:gd name="connsiteY73" fmla="*/ 1117 h 10000"/>
              <a:gd name="connsiteX74" fmla="*/ 6028 w 9771"/>
              <a:gd name="connsiteY74" fmla="*/ 1257 h 10000"/>
              <a:gd name="connsiteX75" fmla="*/ 6028 w 9771"/>
              <a:gd name="connsiteY75" fmla="*/ 1396 h 10000"/>
              <a:gd name="connsiteX76" fmla="*/ 5908 w 9771"/>
              <a:gd name="connsiteY76" fmla="*/ 1536 h 10000"/>
              <a:gd name="connsiteX77" fmla="*/ 5787 w 9771"/>
              <a:gd name="connsiteY77" fmla="*/ 1798 h 10000"/>
              <a:gd name="connsiteX78" fmla="*/ 5665 w 9771"/>
              <a:gd name="connsiteY78" fmla="*/ 2216 h 10000"/>
              <a:gd name="connsiteX79" fmla="*/ 5560 w 9771"/>
              <a:gd name="connsiteY79" fmla="*/ 2635 h 10000"/>
              <a:gd name="connsiteX80" fmla="*/ 5437 w 9771"/>
              <a:gd name="connsiteY80" fmla="*/ 3054 h 10000"/>
              <a:gd name="connsiteX81" fmla="*/ 5317 w 9771"/>
              <a:gd name="connsiteY81" fmla="*/ 3613 h 10000"/>
              <a:gd name="connsiteX82" fmla="*/ 5196 w 9771"/>
              <a:gd name="connsiteY82" fmla="*/ 4171 h 10000"/>
              <a:gd name="connsiteX83" fmla="*/ 5074 w 9771"/>
              <a:gd name="connsiteY83" fmla="*/ 4729 h 10000"/>
              <a:gd name="connsiteX84" fmla="*/ 5074 w 9771"/>
              <a:gd name="connsiteY84" fmla="*/ 5271 h 10000"/>
              <a:gd name="connsiteX85" fmla="*/ 5074 w 9771"/>
              <a:gd name="connsiteY85" fmla="*/ 5689 h 10000"/>
              <a:gd name="connsiteX86" fmla="*/ 4954 w 9771"/>
              <a:gd name="connsiteY86" fmla="*/ 6248 h 10000"/>
              <a:gd name="connsiteX87" fmla="*/ 4954 w 9771"/>
              <a:gd name="connsiteY87" fmla="*/ 6667 h 10000"/>
              <a:gd name="connsiteX88" fmla="*/ 4954 w 9771"/>
              <a:gd name="connsiteY88" fmla="*/ 6946 h 10000"/>
              <a:gd name="connsiteX89" fmla="*/ 4954 w 9771"/>
              <a:gd name="connsiteY89" fmla="*/ 7365 h 10000"/>
              <a:gd name="connsiteX90" fmla="*/ 5074 w 9771"/>
              <a:gd name="connsiteY90" fmla="*/ 7644 h 10000"/>
              <a:gd name="connsiteX91" fmla="*/ 5074 w 9771"/>
              <a:gd name="connsiteY91" fmla="*/ 7784 h 10000"/>
              <a:gd name="connsiteX92" fmla="*/ 5196 w 9771"/>
              <a:gd name="connsiteY92" fmla="*/ 8063 h 10000"/>
              <a:gd name="connsiteX93" fmla="*/ 5317 w 9771"/>
              <a:gd name="connsiteY93" fmla="*/ 8202 h 10000"/>
              <a:gd name="connsiteX94" fmla="*/ 5437 w 9771"/>
              <a:gd name="connsiteY94" fmla="*/ 8342 h 10000"/>
              <a:gd name="connsiteX95" fmla="*/ 5908 w 9771"/>
              <a:gd name="connsiteY95" fmla="*/ 8604 h 10000"/>
              <a:gd name="connsiteX96" fmla="*/ 6151 w 9771"/>
              <a:gd name="connsiteY96" fmla="*/ 8743 h 10000"/>
              <a:gd name="connsiteX97" fmla="*/ 6392 w 9771"/>
              <a:gd name="connsiteY97" fmla="*/ 8743 h 10000"/>
              <a:gd name="connsiteX98" fmla="*/ 6635 w 9771"/>
              <a:gd name="connsiteY98" fmla="*/ 8883 h 10000"/>
              <a:gd name="connsiteX99" fmla="*/ 6999 w 9771"/>
              <a:gd name="connsiteY99" fmla="*/ 8883 h 10000"/>
              <a:gd name="connsiteX100" fmla="*/ 7240 w 9771"/>
              <a:gd name="connsiteY100" fmla="*/ 8743 h 10000"/>
              <a:gd name="connsiteX101" fmla="*/ 7604 w 9771"/>
              <a:gd name="connsiteY101" fmla="*/ 8743 h 10000"/>
              <a:gd name="connsiteX102" fmla="*/ 7968 w 9771"/>
              <a:gd name="connsiteY102" fmla="*/ 8604 h 10000"/>
              <a:gd name="connsiteX103" fmla="*/ 8211 w 9771"/>
              <a:gd name="connsiteY103" fmla="*/ 8604 h 10000"/>
              <a:gd name="connsiteX104" fmla="*/ 8453 w 9771"/>
              <a:gd name="connsiteY104" fmla="*/ 8342 h 10000"/>
              <a:gd name="connsiteX105" fmla="*/ 8559 w 9771"/>
              <a:gd name="connsiteY105" fmla="*/ 8202 h 10000"/>
              <a:gd name="connsiteX106" fmla="*/ 8680 w 9771"/>
              <a:gd name="connsiteY106" fmla="*/ 7923 h 10000"/>
              <a:gd name="connsiteX107" fmla="*/ 8801 w 9771"/>
              <a:gd name="connsiteY107" fmla="*/ 7644 h 10000"/>
              <a:gd name="connsiteX108" fmla="*/ 8923 w 9771"/>
              <a:gd name="connsiteY108" fmla="*/ 7086 h 10000"/>
              <a:gd name="connsiteX109" fmla="*/ 8923 w 9771"/>
              <a:gd name="connsiteY109" fmla="*/ 6527 h 10000"/>
              <a:gd name="connsiteX110" fmla="*/ 9043 w 9771"/>
              <a:gd name="connsiteY110" fmla="*/ 6248 h 10000"/>
              <a:gd name="connsiteX111" fmla="*/ 9043 w 9771"/>
              <a:gd name="connsiteY111" fmla="*/ 5969 h 10000"/>
              <a:gd name="connsiteX112" fmla="*/ 9043 w 9771"/>
              <a:gd name="connsiteY112" fmla="*/ 5829 h 10000"/>
              <a:gd name="connsiteX113" fmla="*/ 9165 w 9771"/>
              <a:gd name="connsiteY113" fmla="*/ 5689 h 10000"/>
              <a:gd name="connsiteX114" fmla="*/ 9165 w 9771"/>
              <a:gd name="connsiteY114" fmla="*/ 5550 h 10000"/>
              <a:gd name="connsiteX115" fmla="*/ 9165 w 9771"/>
              <a:gd name="connsiteY115" fmla="*/ 5410 h 10000"/>
              <a:gd name="connsiteX116" fmla="*/ 9165 w 9771"/>
              <a:gd name="connsiteY116" fmla="*/ 5410 h 10000"/>
              <a:gd name="connsiteX117" fmla="*/ 9286 w 9771"/>
              <a:gd name="connsiteY117" fmla="*/ 5410 h 10000"/>
              <a:gd name="connsiteX118" fmla="*/ 9286 w 9771"/>
              <a:gd name="connsiteY118" fmla="*/ 5410 h 10000"/>
              <a:gd name="connsiteX119" fmla="*/ 9286 w 9771"/>
              <a:gd name="connsiteY119" fmla="*/ 5550 h 10000"/>
              <a:gd name="connsiteX120" fmla="*/ 9408 w 9771"/>
              <a:gd name="connsiteY120" fmla="*/ 5689 h 10000"/>
              <a:gd name="connsiteX121" fmla="*/ 9408 w 9771"/>
              <a:gd name="connsiteY121" fmla="*/ 5829 h 10000"/>
              <a:gd name="connsiteX122" fmla="*/ 9408 w 9771"/>
              <a:gd name="connsiteY122" fmla="*/ 6108 h 10000"/>
              <a:gd name="connsiteX123" fmla="*/ 9408 w 9771"/>
              <a:gd name="connsiteY123" fmla="*/ 6387 h 10000"/>
              <a:gd name="connsiteX124" fmla="*/ 9408 w 9771"/>
              <a:gd name="connsiteY124" fmla="*/ 6667 h 10000"/>
              <a:gd name="connsiteX125" fmla="*/ 9528 w 9771"/>
              <a:gd name="connsiteY125" fmla="*/ 7225 h 10000"/>
              <a:gd name="connsiteX126" fmla="*/ 9528 w 9771"/>
              <a:gd name="connsiteY126" fmla="*/ 7644 h 10000"/>
              <a:gd name="connsiteX127" fmla="*/ 9651 w 9771"/>
              <a:gd name="connsiteY127" fmla="*/ 8063 h 10000"/>
              <a:gd name="connsiteX128" fmla="*/ 9771 w 9771"/>
              <a:gd name="connsiteY128" fmla="*/ 8342 h 10000"/>
              <a:gd name="connsiteX129" fmla="*/ 9771 w 9771"/>
              <a:gd name="connsiteY129" fmla="*/ 8604 h 10000"/>
              <a:gd name="connsiteX130" fmla="*/ 9771 w 9771"/>
              <a:gd name="connsiteY130" fmla="*/ 8743 h 10000"/>
              <a:gd name="connsiteX131" fmla="*/ 9771 w 9771"/>
              <a:gd name="connsiteY131" fmla="*/ 8883 h 10000"/>
              <a:gd name="connsiteX132" fmla="*/ 9651 w 9771"/>
              <a:gd name="connsiteY132" fmla="*/ 8883 h 10000"/>
              <a:gd name="connsiteX133" fmla="*/ 9528 w 9771"/>
              <a:gd name="connsiteY133" fmla="*/ 9023 h 10000"/>
              <a:gd name="connsiteX134" fmla="*/ 9408 w 9771"/>
              <a:gd name="connsiteY134" fmla="*/ 9162 h 10000"/>
              <a:gd name="connsiteX135" fmla="*/ 9286 w 9771"/>
              <a:gd name="connsiteY135" fmla="*/ 9302 h 10000"/>
              <a:gd name="connsiteX136" fmla="*/ 9043 w 9771"/>
              <a:gd name="connsiteY136" fmla="*/ 9442 h 10000"/>
              <a:gd name="connsiteX137" fmla="*/ 8559 w 9771"/>
              <a:gd name="connsiteY137" fmla="*/ 9721 h 10000"/>
              <a:gd name="connsiteX138" fmla="*/ 8089 w 9771"/>
              <a:gd name="connsiteY138" fmla="*/ 9860 h 10000"/>
              <a:gd name="connsiteX139" fmla="*/ 7726 w 9771"/>
              <a:gd name="connsiteY139" fmla="*/ 9860 h 10000"/>
              <a:gd name="connsiteX140" fmla="*/ 7240 w 9771"/>
              <a:gd name="connsiteY140" fmla="*/ 10000 h 10000"/>
              <a:gd name="connsiteX141" fmla="*/ 7240 w 9771"/>
              <a:gd name="connsiteY141" fmla="*/ 10000 h 10000"/>
              <a:gd name="connsiteX0" fmla="*/ 7038 w 9628"/>
              <a:gd name="connsiteY0" fmla="*/ 10000 h 10000"/>
              <a:gd name="connsiteX1" fmla="*/ 6667 w 9628"/>
              <a:gd name="connsiteY1" fmla="*/ 10000 h 10000"/>
              <a:gd name="connsiteX2" fmla="*/ 6295 w 9628"/>
              <a:gd name="connsiteY2" fmla="*/ 10000 h 10000"/>
              <a:gd name="connsiteX3" fmla="*/ 5923 w 9628"/>
              <a:gd name="connsiteY3" fmla="*/ 9860 h 10000"/>
              <a:gd name="connsiteX4" fmla="*/ 5551 w 9628"/>
              <a:gd name="connsiteY4" fmla="*/ 9721 h 10000"/>
              <a:gd name="connsiteX5" fmla="*/ 5192 w 9628"/>
              <a:gd name="connsiteY5" fmla="*/ 9581 h 10000"/>
              <a:gd name="connsiteX6" fmla="*/ 4946 w 9628"/>
              <a:gd name="connsiteY6" fmla="*/ 9302 h 10000"/>
              <a:gd name="connsiteX7" fmla="*/ 4698 w 9628"/>
              <a:gd name="connsiteY7" fmla="*/ 9162 h 10000"/>
              <a:gd name="connsiteX8" fmla="*/ 4573 w 9628"/>
              <a:gd name="connsiteY8" fmla="*/ 8743 h 10000"/>
              <a:gd name="connsiteX9" fmla="*/ 4325 w 9628"/>
              <a:gd name="connsiteY9" fmla="*/ 8464 h 10000"/>
              <a:gd name="connsiteX10" fmla="*/ 4201 w 9628"/>
              <a:gd name="connsiteY10" fmla="*/ 8063 h 10000"/>
              <a:gd name="connsiteX11" fmla="*/ 4201 w 9628"/>
              <a:gd name="connsiteY11" fmla="*/ 7644 h 10000"/>
              <a:gd name="connsiteX12" fmla="*/ 4077 w 9628"/>
              <a:gd name="connsiteY12" fmla="*/ 7225 h 10000"/>
              <a:gd name="connsiteX13" fmla="*/ 4077 w 9628"/>
              <a:gd name="connsiteY13" fmla="*/ 6806 h 10000"/>
              <a:gd name="connsiteX14" fmla="*/ 4077 w 9628"/>
              <a:gd name="connsiteY14" fmla="*/ 6387 h 10000"/>
              <a:gd name="connsiteX15" fmla="*/ 4201 w 9628"/>
              <a:gd name="connsiteY15" fmla="*/ 5689 h 10000"/>
              <a:gd name="connsiteX16" fmla="*/ 4201 w 9628"/>
              <a:gd name="connsiteY16" fmla="*/ 5550 h 10000"/>
              <a:gd name="connsiteX17" fmla="*/ 4201 w 9628"/>
              <a:gd name="connsiteY17" fmla="*/ 5271 h 10000"/>
              <a:gd name="connsiteX18" fmla="*/ 4325 w 9628"/>
              <a:gd name="connsiteY18" fmla="*/ 5009 h 10000"/>
              <a:gd name="connsiteX19" fmla="*/ 4325 w 9628"/>
              <a:gd name="connsiteY19" fmla="*/ 4729 h 10000"/>
              <a:gd name="connsiteX20" fmla="*/ 4325 w 9628"/>
              <a:gd name="connsiteY20" fmla="*/ 4450 h 10000"/>
              <a:gd name="connsiteX21" fmla="*/ 4450 w 9628"/>
              <a:gd name="connsiteY21" fmla="*/ 4031 h 10000"/>
              <a:gd name="connsiteX22" fmla="*/ 4450 w 9628"/>
              <a:gd name="connsiteY22" fmla="*/ 3613 h 10000"/>
              <a:gd name="connsiteX23" fmla="*/ 4573 w 9628"/>
              <a:gd name="connsiteY23" fmla="*/ 3194 h 10000"/>
              <a:gd name="connsiteX24" fmla="*/ 4573 w 9628"/>
              <a:gd name="connsiteY24" fmla="*/ 2775 h 10000"/>
              <a:gd name="connsiteX25" fmla="*/ 4573 w 9628"/>
              <a:gd name="connsiteY25" fmla="*/ 2356 h 10000"/>
              <a:gd name="connsiteX26" fmla="*/ 4698 w 9628"/>
              <a:gd name="connsiteY26" fmla="*/ 2077 h 10000"/>
              <a:gd name="connsiteX27" fmla="*/ 4698 w 9628"/>
              <a:gd name="connsiteY27" fmla="*/ 1798 h 10000"/>
              <a:gd name="connsiteX28" fmla="*/ 4698 w 9628"/>
              <a:gd name="connsiteY28" fmla="*/ 1536 h 10000"/>
              <a:gd name="connsiteX29" fmla="*/ 4698 w 9628"/>
              <a:gd name="connsiteY29" fmla="*/ 1396 h 10000"/>
              <a:gd name="connsiteX30" fmla="*/ 4698 w 9628"/>
              <a:gd name="connsiteY30" fmla="*/ 1257 h 10000"/>
              <a:gd name="connsiteX31" fmla="*/ 4698 w 9628"/>
              <a:gd name="connsiteY31" fmla="*/ 1257 h 10000"/>
              <a:gd name="connsiteX32" fmla="*/ 4698 w 9628"/>
              <a:gd name="connsiteY32" fmla="*/ 1257 h 10000"/>
              <a:gd name="connsiteX33" fmla="*/ 4573 w 9628"/>
              <a:gd name="connsiteY33" fmla="*/ 1257 h 10000"/>
              <a:gd name="connsiteX34" fmla="*/ 4450 w 9628"/>
              <a:gd name="connsiteY34" fmla="*/ 1257 h 10000"/>
              <a:gd name="connsiteX35" fmla="*/ 4325 w 9628"/>
              <a:gd name="connsiteY35" fmla="*/ 1396 h 10000"/>
              <a:gd name="connsiteX36" fmla="*/ 4201 w 9628"/>
              <a:gd name="connsiteY36" fmla="*/ 1396 h 10000"/>
              <a:gd name="connsiteX37" fmla="*/ 3953 w 9628"/>
              <a:gd name="connsiteY37" fmla="*/ 1536 h 10000"/>
              <a:gd name="connsiteX38" fmla="*/ 3705 w 9628"/>
              <a:gd name="connsiteY38" fmla="*/ 1536 h 10000"/>
              <a:gd name="connsiteX39" fmla="*/ 3456 w 9628"/>
              <a:gd name="connsiteY39" fmla="*/ 1675 h 10000"/>
              <a:gd name="connsiteX40" fmla="*/ 2232 w 9628"/>
              <a:gd name="connsiteY40" fmla="*/ 2216 h 10000"/>
              <a:gd name="connsiteX41" fmla="*/ 992 w 9628"/>
              <a:gd name="connsiteY41" fmla="*/ 2775 h 10000"/>
              <a:gd name="connsiteX42" fmla="*/ 619 w 9628"/>
              <a:gd name="connsiteY42" fmla="*/ 2914 h 10000"/>
              <a:gd name="connsiteX43" fmla="*/ 0 w 9628"/>
              <a:gd name="connsiteY43" fmla="*/ 2356 h 10000"/>
              <a:gd name="connsiteX44" fmla="*/ 371 w 9628"/>
              <a:gd name="connsiteY44" fmla="*/ 2216 h 10000"/>
              <a:gd name="connsiteX45" fmla="*/ 744 w 9628"/>
              <a:gd name="connsiteY45" fmla="*/ 2077 h 10000"/>
              <a:gd name="connsiteX46" fmla="*/ 1239 w 9628"/>
              <a:gd name="connsiteY46" fmla="*/ 1937 h 10000"/>
              <a:gd name="connsiteX47" fmla="*/ 1736 w 9628"/>
              <a:gd name="connsiteY47" fmla="*/ 1675 h 10000"/>
              <a:gd name="connsiteX48" fmla="*/ 2108 w 9628"/>
              <a:gd name="connsiteY48" fmla="*/ 1536 h 10000"/>
              <a:gd name="connsiteX49" fmla="*/ 2465 w 9628"/>
              <a:gd name="connsiteY49" fmla="*/ 1396 h 10000"/>
              <a:gd name="connsiteX50" fmla="*/ 2836 w 9628"/>
              <a:gd name="connsiteY50" fmla="*/ 1257 h 10000"/>
              <a:gd name="connsiteX51" fmla="*/ 3084 w 9628"/>
              <a:gd name="connsiteY51" fmla="*/ 1117 h 10000"/>
              <a:gd name="connsiteX52" fmla="*/ 3333 w 9628"/>
              <a:gd name="connsiteY52" fmla="*/ 1117 h 10000"/>
              <a:gd name="connsiteX53" fmla="*/ 3582 w 9628"/>
              <a:gd name="connsiteY53" fmla="*/ 977 h 10000"/>
              <a:gd name="connsiteX54" fmla="*/ 3829 w 9628"/>
              <a:gd name="connsiteY54" fmla="*/ 838 h 10000"/>
              <a:gd name="connsiteX55" fmla="*/ 4201 w 9628"/>
              <a:gd name="connsiteY55" fmla="*/ 698 h 10000"/>
              <a:gd name="connsiteX56" fmla="*/ 4450 w 9628"/>
              <a:gd name="connsiteY56" fmla="*/ 558 h 10000"/>
              <a:gd name="connsiteX57" fmla="*/ 4698 w 9628"/>
              <a:gd name="connsiteY57" fmla="*/ 419 h 10000"/>
              <a:gd name="connsiteX58" fmla="*/ 4821 w 9628"/>
              <a:gd name="connsiteY58" fmla="*/ 279 h 10000"/>
              <a:gd name="connsiteX59" fmla="*/ 4946 w 9628"/>
              <a:gd name="connsiteY59" fmla="*/ 140 h 10000"/>
              <a:gd name="connsiteX60" fmla="*/ 4946 w 9628"/>
              <a:gd name="connsiteY60" fmla="*/ 0 h 10000"/>
              <a:gd name="connsiteX61" fmla="*/ 5070 w 9628"/>
              <a:gd name="connsiteY61" fmla="*/ 0 h 10000"/>
              <a:gd name="connsiteX62" fmla="*/ 5192 w 9628"/>
              <a:gd name="connsiteY62" fmla="*/ 0 h 10000"/>
              <a:gd name="connsiteX63" fmla="*/ 5318 w 9628"/>
              <a:gd name="connsiteY63" fmla="*/ 0 h 10000"/>
              <a:gd name="connsiteX64" fmla="*/ 5426 w 9628"/>
              <a:gd name="connsiteY64" fmla="*/ 140 h 10000"/>
              <a:gd name="connsiteX65" fmla="*/ 5551 w 9628"/>
              <a:gd name="connsiteY65" fmla="*/ 140 h 10000"/>
              <a:gd name="connsiteX66" fmla="*/ 5674 w 9628"/>
              <a:gd name="connsiteY66" fmla="*/ 419 h 10000"/>
              <a:gd name="connsiteX67" fmla="*/ 5797 w 9628"/>
              <a:gd name="connsiteY67" fmla="*/ 558 h 10000"/>
              <a:gd name="connsiteX68" fmla="*/ 5923 w 9628"/>
              <a:gd name="connsiteY68" fmla="*/ 698 h 10000"/>
              <a:gd name="connsiteX69" fmla="*/ 6046 w 9628"/>
              <a:gd name="connsiteY69" fmla="*/ 838 h 10000"/>
              <a:gd name="connsiteX70" fmla="*/ 6046 w 9628"/>
              <a:gd name="connsiteY70" fmla="*/ 977 h 10000"/>
              <a:gd name="connsiteX71" fmla="*/ 6046 w 9628"/>
              <a:gd name="connsiteY71" fmla="*/ 1117 h 10000"/>
              <a:gd name="connsiteX72" fmla="*/ 5923 w 9628"/>
              <a:gd name="connsiteY72" fmla="*/ 1117 h 10000"/>
              <a:gd name="connsiteX73" fmla="*/ 5797 w 9628"/>
              <a:gd name="connsiteY73" fmla="*/ 1257 h 10000"/>
              <a:gd name="connsiteX74" fmla="*/ 5797 w 9628"/>
              <a:gd name="connsiteY74" fmla="*/ 1396 h 10000"/>
              <a:gd name="connsiteX75" fmla="*/ 5674 w 9628"/>
              <a:gd name="connsiteY75" fmla="*/ 1536 h 10000"/>
              <a:gd name="connsiteX76" fmla="*/ 5551 w 9628"/>
              <a:gd name="connsiteY76" fmla="*/ 1798 h 10000"/>
              <a:gd name="connsiteX77" fmla="*/ 5426 w 9628"/>
              <a:gd name="connsiteY77" fmla="*/ 2216 h 10000"/>
              <a:gd name="connsiteX78" fmla="*/ 5318 w 9628"/>
              <a:gd name="connsiteY78" fmla="*/ 2635 h 10000"/>
              <a:gd name="connsiteX79" fmla="*/ 5192 w 9628"/>
              <a:gd name="connsiteY79" fmla="*/ 3054 h 10000"/>
              <a:gd name="connsiteX80" fmla="*/ 5070 w 9628"/>
              <a:gd name="connsiteY80" fmla="*/ 3613 h 10000"/>
              <a:gd name="connsiteX81" fmla="*/ 4946 w 9628"/>
              <a:gd name="connsiteY81" fmla="*/ 4171 h 10000"/>
              <a:gd name="connsiteX82" fmla="*/ 4821 w 9628"/>
              <a:gd name="connsiteY82" fmla="*/ 4729 h 10000"/>
              <a:gd name="connsiteX83" fmla="*/ 4821 w 9628"/>
              <a:gd name="connsiteY83" fmla="*/ 5271 h 10000"/>
              <a:gd name="connsiteX84" fmla="*/ 4821 w 9628"/>
              <a:gd name="connsiteY84" fmla="*/ 5689 h 10000"/>
              <a:gd name="connsiteX85" fmla="*/ 4698 w 9628"/>
              <a:gd name="connsiteY85" fmla="*/ 6248 h 10000"/>
              <a:gd name="connsiteX86" fmla="*/ 4698 w 9628"/>
              <a:gd name="connsiteY86" fmla="*/ 6667 h 10000"/>
              <a:gd name="connsiteX87" fmla="*/ 4698 w 9628"/>
              <a:gd name="connsiteY87" fmla="*/ 6946 h 10000"/>
              <a:gd name="connsiteX88" fmla="*/ 4698 w 9628"/>
              <a:gd name="connsiteY88" fmla="*/ 7365 h 10000"/>
              <a:gd name="connsiteX89" fmla="*/ 4821 w 9628"/>
              <a:gd name="connsiteY89" fmla="*/ 7644 h 10000"/>
              <a:gd name="connsiteX90" fmla="*/ 4821 w 9628"/>
              <a:gd name="connsiteY90" fmla="*/ 7784 h 10000"/>
              <a:gd name="connsiteX91" fmla="*/ 4946 w 9628"/>
              <a:gd name="connsiteY91" fmla="*/ 8063 h 10000"/>
              <a:gd name="connsiteX92" fmla="*/ 5070 w 9628"/>
              <a:gd name="connsiteY92" fmla="*/ 8202 h 10000"/>
              <a:gd name="connsiteX93" fmla="*/ 5192 w 9628"/>
              <a:gd name="connsiteY93" fmla="*/ 8342 h 10000"/>
              <a:gd name="connsiteX94" fmla="*/ 5674 w 9628"/>
              <a:gd name="connsiteY94" fmla="*/ 8604 h 10000"/>
              <a:gd name="connsiteX95" fmla="*/ 5923 w 9628"/>
              <a:gd name="connsiteY95" fmla="*/ 8743 h 10000"/>
              <a:gd name="connsiteX96" fmla="*/ 6170 w 9628"/>
              <a:gd name="connsiteY96" fmla="*/ 8743 h 10000"/>
              <a:gd name="connsiteX97" fmla="*/ 6419 w 9628"/>
              <a:gd name="connsiteY97" fmla="*/ 8883 h 10000"/>
              <a:gd name="connsiteX98" fmla="*/ 6791 w 9628"/>
              <a:gd name="connsiteY98" fmla="*/ 8883 h 10000"/>
              <a:gd name="connsiteX99" fmla="*/ 7038 w 9628"/>
              <a:gd name="connsiteY99" fmla="*/ 8743 h 10000"/>
              <a:gd name="connsiteX100" fmla="*/ 7410 w 9628"/>
              <a:gd name="connsiteY100" fmla="*/ 8743 h 10000"/>
              <a:gd name="connsiteX101" fmla="*/ 7783 w 9628"/>
              <a:gd name="connsiteY101" fmla="*/ 8604 h 10000"/>
              <a:gd name="connsiteX102" fmla="*/ 8031 w 9628"/>
              <a:gd name="connsiteY102" fmla="*/ 8604 h 10000"/>
              <a:gd name="connsiteX103" fmla="*/ 8279 w 9628"/>
              <a:gd name="connsiteY103" fmla="*/ 8342 h 10000"/>
              <a:gd name="connsiteX104" fmla="*/ 8388 w 9628"/>
              <a:gd name="connsiteY104" fmla="*/ 8202 h 10000"/>
              <a:gd name="connsiteX105" fmla="*/ 8511 w 9628"/>
              <a:gd name="connsiteY105" fmla="*/ 7923 h 10000"/>
              <a:gd name="connsiteX106" fmla="*/ 8635 w 9628"/>
              <a:gd name="connsiteY106" fmla="*/ 7644 h 10000"/>
              <a:gd name="connsiteX107" fmla="*/ 8760 w 9628"/>
              <a:gd name="connsiteY107" fmla="*/ 7086 h 10000"/>
              <a:gd name="connsiteX108" fmla="*/ 8760 w 9628"/>
              <a:gd name="connsiteY108" fmla="*/ 6527 h 10000"/>
              <a:gd name="connsiteX109" fmla="*/ 8883 w 9628"/>
              <a:gd name="connsiteY109" fmla="*/ 6248 h 10000"/>
              <a:gd name="connsiteX110" fmla="*/ 8883 w 9628"/>
              <a:gd name="connsiteY110" fmla="*/ 5969 h 10000"/>
              <a:gd name="connsiteX111" fmla="*/ 8883 w 9628"/>
              <a:gd name="connsiteY111" fmla="*/ 5829 h 10000"/>
              <a:gd name="connsiteX112" fmla="*/ 9008 w 9628"/>
              <a:gd name="connsiteY112" fmla="*/ 5689 h 10000"/>
              <a:gd name="connsiteX113" fmla="*/ 9008 w 9628"/>
              <a:gd name="connsiteY113" fmla="*/ 5550 h 10000"/>
              <a:gd name="connsiteX114" fmla="*/ 9008 w 9628"/>
              <a:gd name="connsiteY114" fmla="*/ 5410 h 10000"/>
              <a:gd name="connsiteX115" fmla="*/ 9008 w 9628"/>
              <a:gd name="connsiteY115" fmla="*/ 5410 h 10000"/>
              <a:gd name="connsiteX116" fmla="*/ 9132 w 9628"/>
              <a:gd name="connsiteY116" fmla="*/ 5410 h 10000"/>
              <a:gd name="connsiteX117" fmla="*/ 9132 w 9628"/>
              <a:gd name="connsiteY117" fmla="*/ 5410 h 10000"/>
              <a:gd name="connsiteX118" fmla="*/ 9132 w 9628"/>
              <a:gd name="connsiteY118" fmla="*/ 5550 h 10000"/>
              <a:gd name="connsiteX119" fmla="*/ 9256 w 9628"/>
              <a:gd name="connsiteY119" fmla="*/ 5689 h 10000"/>
              <a:gd name="connsiteX120" fmla="*/ 9256 w 9628"/>
              <a:gd name="connsiteY120" fmla="*/ 5829 h 10000"/>
              <a:gd name="connsiteX121" fmla="*/ 9256 w 9628"/>
              <a:gd name="connsiteY121" fmla="*/ 6108 h 10000"/>
              <a:gd name="connsiteX122" fmla="*/ 9256 w 9628"/>
              <a:gd name="connsiteY122" fmla="*/ 6387 h 10000"/>
              <a:gd name="connsiteX123" fmla="*/ 9256 w 9628"/>
              <a:gd name="connsiteY123" fmla="*/ 6667 h 10000"/>
              <a:gd name="connsiteX124" fmla="*/ 9379 w 9628"/>
              <a:gd name="connsiteY124" fmla="*/ 7225 h 10000"/>
              <a:gd name="connsiteX125" fmla="*/ 9379 w 9628"/>
              <a:gd name="connsiteY125" fmla="*/ 7644 h 10000"/>
              <a:gd name="connsiteX126" fmla="*/ 9505 w 9628"/>
              <a:gd name="connsiteY126" fmla="*/ 8063 h 10000"/>
              <a:gd name="connsiteX127" fmla="*/ 9628 w 9628"/>
              <a:gd name="connsiteY127" fmla="*/ 8342 h 10000"/>
              <a:gd name="connsiteX128" fmla="*/ 9628 w 9628"/>
              <a:gd name="connsiteY128" fmla="*/ 8604 h 10000"/>
              <a:gd name="connsiteX129" fmla="*/ 9628 w 9628"/>
              <a:gd name="connsiteY129" fmla="*/ 8743 h 10000"/>
              <a:gd name="connsiteX130" fmla="*/ 9628 w 9628"/>
              <a:gd name="connsiteY130" fmla="*/ 8883 h 10000"/>
              <a:gd name="connsiteX131" fmla="*/ 9505 w 9628"/>
              <a:gd name="connsiteY131" fmla="*/ 8883 h 10000"/>
              <a:gd name="connsiteX132" fmla="*/ 9379 w 9628"/>
              <a:gd name="connsiteY132" fmla="*/ 9023 h 10000"/>
              <a:gd name="connsiteX133" fmla="*/ 9256 w 9628"/>
              <a:gd name="connsiteY133" fmla="*/ 9162 h 10000"/>
              <a:gd name="connsiteX134" fmla="*/ 9132 w 9628"/>
              <a:gd name="connsiteY134" fmla="*/ 9302 h 10000"/>
              <a:gd name="connsiteX135" fmla="*/ 8883 w 9628"/>
              <a:gd name="connsiteY135" fmla="*/ 9442 h 10000"/>
              <a:gd name="connsiteX136" fmla="*/ 8388 w 9628"/>
              <a:gd name="connsiteY136" fmla="*/ 9721 h 10000"/>
              <a:gd name="connsiteX137" fmla="*/ 7907 w 9628"/>
              <a:gd name="connsiteY137" fmla="*/ 9860 h 10000"/>
              <a:gd name="connsiteX138" fmla="*/ 7535 w 9628"/>
              <a:gd name="connsiteY138" fmla="*/ 9860 h 10000"/>
              <a:gd name="connsiteX139" fmla="*/ 7038 w 9628"/>
              <a:gd name="connsiteY139" fmla="*/ 10000 h 10000"/>
              <a:gd name="connsiteX140" fmla="*/ 7038 w 9628"/>
              <a:gd name="connsiteY140" fmla="*/ 10000 h 10000"/>
              <a:gd name="connsiteX0" fmla="*/ 6925 w 9615"/>
              <a:gd name="connsiteY0" fmla="*/ 10000 h 10000"/>
              <a:gd name="connsiteX1" fmla="*/ 6540 w 9615"/>
              <a:gd name="connsiteY1" fmla="*/ 10000 h 10000"/>
              <a:gd name="connsiteX2" fmla="*/ 6153 w 9615"/>
              <a:gd name="connsiteY2" fmla="*/ 10000 h 10000"/>
              <a:gd name="connsiteX3" fmla="*/ 5767 w 9615"/>
              <a:gd name="connsiteY3" fmla="*/ 9860 h 10000"/>
              <a:gd name="connsiteX4" fmla="*/ 5380 w 9615"/>
              <a:gd name="connsiteY4" fmla="*/ 9721 h 10000"/>
              <a:gd name="connsiteX5" fmla="*/ 5008 w 9615"/>
              <a:gd name="connsiteY5" fmla="*/ 9581 h 10000"/>
              <a:gd name="connsiteX6" fmla="*/ 4752 w 9615"/>
              <a:gd name="connsiteY6" fmla="*/ 9302 h 10000"/>
              <a:gd name="connsiteX7" fmla="*/ 4495 w 9615"/>
              <a:gd name="connsiteY7" fmla="*/ 9162 h 10000"/>
              <a:gd name="connsiteX8" fmla="*/ 4365 w 9615"/>
              <a:gd name="connsiteY8" fmla="*/ 8743 h 10000"/>
              <a:gd name="connsiteX9" fmla="*/ 4107 w 9615"/>
              <a:gd name="connsiteY9" fmla="*/ 8464 h 10000"/>
              <a:gd name="connsiteX10" fmla="*/ 3978 w 9615"/>
              <a:gd name="connsiteY10" fmla="*/ 8063 h 10000"/>
              <a:gd name="connsiteX11" fmla="*/ 3978 w 9615"/>
              <a:gd name="connsiteY11" fmla="*/ 7644 h 10000"/>
              <a:gd name="connsiteX12" fmla="*/ 3850 w 9615"/>
              <a:gd name="connsiteY12" fmla="*/ 7225 h 10000"/>
              <a:gd name="connsiteX13" fmla="*/ 3850 w 9615"/>
              <a:gd name="connsiteY13" fmla="*/ 6806 h 10000"/>
              <a:gd name="connsiteX14" fmla="*/ 3850 w 9615"/>
              <a:gd name="connsiteY14" fmla="*/ 6387 h 10000"/>
              <a:gd name="connsiteX15" fmla="*/ 3978 w 9615"/>
              <a:gd name="connsiteY15" fmla="*/ 5689 h 10000"/>
              <a:gd name="connsiteX16" fmla="*/ 3978 w 9615"/>
              <a:gd name="connsiteY16" fmla="*/ 5550 h 10000"/>
              <a:gd name="connsiteX17" fmla="*/ 3978 w 9615"/>
              <a:gd name="connsiteY17" fmla="*/ 5271 h 10000"/>
              <a:gd name="connsiteX18" fmla="*/ 4107 w 9615"/>
              <a:gd name="connsiteY18" fmla="*/ 5009 h 10000"/>
              <a:gd name="connsiteX19" fmla="*/ 4107 w 9615"/>
              <a:gd name="connsiteY19" fmla="*/ 4729 h 10000"/>
              <a:gd name="connsiteX20" fmla="*/ 4107 w 9615"/>
              <a:gd name="connsiteY20" fmla="*/ 4450 h 10000"/>
              <a:gd name="connsiteX21" fmla="*/ 4237 w 9615"/>
              <a:gd name="connsiteY21" fmla="*/ 4031 h 10000"/>
              <a:gd name="connsiteX22" fmla="*/ 4237 w 9615"/>
              <a:gd name="connsiteY22" fmla="*/ 3613 h 10000"/>
              <a:gd name="connsiteX23" fmla="*/ 4365 w 9615"/>
              <a:gd name="connsiteY23" fmla="*/ 3194 h 10000"/>
              <a:gd name="connsiteX24" fmla="*/ 4365 w 9615"/>
              <a:gd name="connsiteY24" fmla="*/ 2775 h 10000"/>
              <a:gd name="connsiteX25" fmla="*/ 4365 w 9615"/>
              <a:gd name="connsiteY25" fmla="*/ 2356 h 10000"/>
              <a:gd name="connsiteX26" fmla="*/ 4495 w 9615"/>
              <a:gd name="connsiteY26" fmla="*/ 2077 h 10000"/>
              <a:gd name="connsiteX27" fmla="*/ 4495 w 9615"/>
              <a:gd name="connsiteY27" fmla="*/ 1798 h 10000"/>
              <a:gd name="connsiteX28" fmla="*/ 4495 w 9615"/>
              <a:gd name="connsiteY28" fmla="*/ 1536 h 10000"/>
              <a:gd name="connsiteX29" fmla="*/ 4495 w 9615"/>
              <a:gd name="connsiteY29" fmla="*/ 1396 h 10000"/>
              <a:gd name="connsiteX30" fmla="*/ 4495 w 9615"/>
              <a:gd name="connsiteY30" fmla="*/ 1257 h 10000"/>
              <a:gd name="connsiteX31" fmla="*/ 4495 w 9615"/>
              <a:gd name="connsiteY31" fmla="*/ 1257 h 10000"/>
              <a:gd name="connsiteX32" fmla="*/ 4495 w 9615"/>
              <a:gd name="connsiteY32" fmla="*/ 1257 h 10000"/>
              <a:gd name="connsiteX33" fmla="*/ 4365 w 9615"/>
              <a:gd name="connsiteY33" fmla="*/ 1257 h 10000"/>
              <a:gd name="connsiteX34" fmla="*/ 4237 w 9615"/>
              <a:gd name="connsiteY34" fmla="*/ 1257 h 10000"/>
              <a:gd name="connsiteX35" fmla="*/ 4107 w 9615"/>
              <a:gd name="connsiteY35" fmla="*/ 1396 h 10000"/>
              <a:gd name="connsiteX36" fmla="*/ 3978 w 9615"/>
              <a:gd name="connsiteY36" fmla="*/ 1396 h 10000"/>
              <a:gd name="connsiteX37" fmla="*/ 3721 w 9615"/>
              <a:gd name="connsiteY37" fmla="*/ 1536 h 10000"/>
              <a:gd name="connsiteX38" fmla="*/ 3463 w 9615"/>
              <a:gd name="connsiteY38" fmla="*/ 1536 h 10000"/>
              <a:gd name="connsiteX39" fmla="*/ 3205 w 9615"/>
              <a:gd name="connsiteY39" fmla="*/ 1675 h 10000"/>
              <a:gd name="connsiteX40" fmla="*/ 1933 w 9615"/>
              <a:gd name="connsiteY40" fmla="*/ 2216 h 10000"/>
              <a:gd name="connsiteX41" fmla="*/ 645 w 9615"/>
              <a:gd name="connsiteY41" fmla="*/ 2775 h 10000"/>
              <a:gd name="connsiteX42" fmla="*/ 258 w 9615"/>
              <a:gd name="connsiteY42" fmla="*/ 2914 h 10000"/>
              <a:gd name="connsiteX43" fmla="*/ 0 w 9615"/>
              <a:gd name="connsiteY43" fmla="*/ 2216 h 10000"/>
              <a:gd name="connsiteX44" fmla="*/ 388 w 9615"/>
              <a:gd name="connsiteY44" fmla="*/ 2077 h 10000"/>
              <a:gd name="connsiteX45" fmla="*/ 902 w 9615"/>
              <a:gd name="connsiteY45" fmla="*/ 1937 h 10000"/>
              <a:gd name="connsiteX46" fmla="*/ 1418 w 9615"/>
              <a:gd name="connsiteY46" fmla="*/ 1675 h 10000"/>
              <a:gd name="connsiteX47" fmla="*/ 1804 w 9615"/>
              <a:gd name="connsiteY47" fmla="*/ 1536 h 10000"/>
              <a:gd name="connsiteX48" fmla="*/ 2175 w 9615"/>
              <a:gd name="connsiteY48" fmla="*/ 1396 h 10000"/>
              <a:gd name="connsiteX49" fmla="*/ 2561 w 9615"/>
              <a:gd name="connsiteY49" fmla="*/ 1257 h 10000"/>
              <a:gd name="connsiteX50" fmla="*/ 2818 w 9615"/>
              <a:gd name="connsiteY50" fmla="*/ 1117 h 10000"/>
              <a:gd name="connsiteX51" fmla="*/ 3077 w 9615"/>
              <a:gd name="connsiteY51" fmla="*/ 1117 h 10000"/>
              <a:gd name="connsiteX52" fmla="*/ 3335 w 9615"/>
              <a:gd name="connsiteY52" fmla="*/ 977 h 10000"/>
              <a:gd name="connsiteX53" fmla="*/ 3592 w 9615"/>
              <a:gd name="connsiteY53" fmla="*/ 838 h 10000"/>
              <a:gd name="connsiteX54" fmla="*/ 3978 w 9615"/>
              <a:gd name="connsiteY54" fmla="*/ 698 h 10000"/>
              <a:gd name="connsiteX55" fmla="*/ 4237 w 9615"/>
              <a:gd name="connsiteY55" fmla="*/ 558 h 10000"/>
              <a:gd name="connsiteX56" fmla="*/ 4495 w 9615"/>
              <a:gd name="connsiteY56" fmla="*/ 419 h 10000"/>
              <a:gd name="connsiteX57" fmla="*/ 4622 w 9615"/>
              <a:gd name="connsiteY57" fmla="*/ 279 h 10000"/>
              <a:gd name="connsiteX58" fmla="*/ 4752 w 9615"/>
              <a:gd name="connsiteY58" fmla="*/ 140 h 10000"/>
              <a:gd name="connsiteX59" fmla="*/ 4752 w 9615"/>
              <a:gd name="connsiteY59" fmla="*/ 0 h 10000"/>
              <a:gd name="connsiteX60" fmla="*/ 4881 w 9615"/>
              <a:gd name="connsiteY60" fmla="*/ 0 h 10000"/>
              <a:gd name="connsiteX61" fmla="*/ 5008 w 9615"/>
              <a:gd name="connsiteY61" fmla="*/ 0 h 10000"/>
              <a:gd name="connsiteX62" fmla="*/ 5138 w 9615"/>
              <a:gd name="connsiteY62" fmla="*/ 0 h 10000"/>
              <a:gd name="connsiteX63" fmla="*/ 5251 w 9615"/>
              <a:gd name="connsiteY63" fmla="*/ 140 h 10000"/>
              <a:gd name="connsiteX64" fmla="*/ 5380 w 9615"/>
              <a:gd name="connsiteY64" fmla="*/ 140 h 10000"/>
              <a:gd name="connsiteX65" fmla="*/ 5508 w 9615"/>
              <a:gd name="connsiteY65" fmla="*/ 419 h 10000"/>
              <a:gd name="connsiteX66" fmla="*/ 5636 w 9615"/>
              <a:gd name="connsiteY66" fmla="*/ 558 h 10000"/>
              <a:gd name="connsiteX67" fmla="*/ 5767 w 9615"/>
              <a:gd name="connsiteY67" fmla="*/ 698 h 10000"/>
              <a:gd name="connsiteX68" fmla="*/ 5895 w 9615"/>
              <a:gd name="connsiteY68" fmla="*/ 838 h 10000"/>
              <a:gd name="connsiteX69" fmla="*/ 5895 w 9615"/>
              <a:gd name="connsiteY69" fmla="*/ 977 h 10000"/>
              <a:gd name="connsiteX70" fmla="*/ 5895 w 9615"/>
              <a:gd name="connsiteY70" fmla="*/ 1117 h 10000"/>
              <a:gd name="connsiteX71" fmla="*/ 5767 w 9615"/>
              <a:gd name="connsiteY71" fmla="*/ 1117 h 10000"/>
              <a:gd name="connsiteX72" fmla="*/ 5636 w 9615"/>
              <a:gd name="connsiteY72" fmla="*/ 1257 h 10000"/>
              <a:gd name="connsiteX73" fmla="*/ 5636 w 9615"/>
              <a:gd name="connsiteY73" fmla="*/ 1396 h 10000"/>
              <a:gd name="connsiteX74" fmla="*/ 5508 w 9615"/>
              <a:gd name="connsiteY74" fmla="*/ 1536 h 10000"/>
              <a:gd name="connsiteX75" fmla="*/ 5380 w 9615"/>
              <a:gd name="connsiteY75" fmla="*/ 1798 h 10000"/>
              <a:gd name="connsiteX76" fmla="*/ 5251 w 9615"/>
              <a:gd name="connsiteY76" fmla="*/ 2216 h 10000"/>
              <a:gd name="connsiteX77" fmla="*/ 5138 w 9615"/>
              <a:gd name="connsiteY77" fmla="*/ 2635 h 10000"/>
              <a:gd name="connsiteX78" fmla="*/ 5008 w 9615"/>
              <a:gd name="connsiteY78" fmla="*/ 3054 h 10000"/>
              <a:gd name="connsiteX79" fmla="*/ 4881 w 9615"/>
              <a:gd name="connsiteY79" fmla="*/ 3613 h 10000"/>
              <a:gd name="connsiteX80" fmla="*/ 4752 w 9615"/>
              <a:gd name="connsiteY80" fmla="*/ 4171 h 10000"/>
              <a:gd name="connsiteX81" fmla="*/ 4622 w 9615"/>
              <a:gd name="connsiteY81" fmla="*/ 4729 h 10000"/>
              <a:gd name="connsiteX82" fmla="*/ 4622 w 9615"/>
              <a:gd name="connsiteY82" fmla="*/ 5271 h 10000"/>
              <a:gd name="connsiteX83" fmla="*/ 4622 w 9615"/>
              <a:gd name="connsiteY83" fmla="*/ 5689 h 10000"/>
              <a:gd name="connsiteX84" fmla="*/ 4495 w 9615"/>
              <a:gd name="connsiteY84" fmla="*/ 6248 h 10000"/>
              <a:gd name="connsiteX85" fmla="*/ 4495 w 9615"/>
              <a:gd name="connsiteY85" fmla="*/ 6667 h 10000"/>
              <a:gd name="connsiteX86" fmla="*/ 4495 w 9615"/>
              <a:gd name="connsiteY86" fmla="*/ 6946 h 10000"/>
              <a:gd name="connsiteX87" fmla="*/ 4495 w 9615"/>
              <a:gd name="connsiteY87" fmla="*/ 7365 h 10000"/>
              <a:gd name="connsiteX88" fmla="*/ 4622 w 9615"/>
              <a:gd name="connsiteY88" fmla="*/ 7644 h 10000"/>
              <a:gd name="connsiteX89" fmla="*/ 4622 w 9615"/>
              <a:gd name="connsiteY89" fmla="*/ 7784 h 10000"/>
              <a:gd name="connsiteX90" fmla="*/ 4752 w 9615"/>
              <a:gd name="connsiteY90" fmla="*/ 8063 h 10000"/>
              <a:gd name="connsiteX91" fmla="*/ 4881 w 9615"/>
              <a:gd name="connsiteY91" fmla="*/ 8202 h 10000"/>
              <a:gd name="connsiteX92" fmla="*/ 5008 w 9615"/>
              <a:gd name="connsiteY92" fmla="*/ 8342 h 10000"/>
              <a:gd name="connsiteX93" fmla="*/ 5508 w 9615"/>
              <a:gd name="connsiteY93" fmla="*/ 8604 h 10000"/>
              <a:gd name="connsiteX94" fmla="*/ 5767 w 9615"/>
              <a:gd name="connsiteY94" fmla="*/ 8743 h 10000"/>
              <a:gd name="connsiteX95" fmla="*/ 6023 w 9615"/>
              <a:gd name="connsiteY95" fmla="*/ 8743 h 10000"/>
              <a:gd name="connsiteX96" fmla="*/ 6282 w 9615"/>
              <a:gd name="connsiteY96" fmla="*/ 8883 h 10000"/>
              <a:gd name="connsiteX97" fmla="*/ 6668 w 9615"/>
              <a:gd name="connsiteY97" fmla="*/ 8883 h 10000"/>
              <a:gd name="connsiteX98" fmla="*/ 6925 w 9615"/>
              <a:gd name="connsiteY98" fmla="*/ 8743 h 10000"/>
              <a:gd name="connsiteX99" fmla="*/ 7311 w 9615"/>
              <a:gd name="connsiteY99" fmla="*/ 8743 h 10000"/>
              <a:gd name="connsiteX100" fmla="*/ 7699 w 9615"/>
              <a:gd name="connsiteY100" fmla="*/ 8604 h 10000"/>
              <a:gd name="connsiteX101" fmla="*/ 7956 w 9615"/>
              <a:gd name="connsiteY101" fmla="*/ 8604 h 10000"/>
              <a:gd name="connsiteX102" fmla="*/ 8214 w 9615"/>
              <a:gd name="connsiteY102" fmla="*/ 8342 h 10000"/>
              <a:gd name="connsiteX103" fmla="*/ 8327 w 9615"/>
              <a:gd name="connsiteY103" fmla="*/ 8202 h 10000"/>
              <a:gd name="connsiteX104" fmla="*/ 8455 w 9615"/>
              <a:gd name="connsiteY104" fmla="*/ 7923 h 10000"/>
              <a:gd name="connsiteX105" fmla="*/ 8584 w 9615"/>
              <a:gd name="connsiteY105" fmla="*/ 7644 h 10000"/>
              <a:gd name="connsiteX106" fmla="*/ 8713 w 9615"/>
              <a:gd name="connsiteY106" fmla="*/ 7086 h 10000"/>
              <a:gd name="connsiteX107" fmla="*/ 8713 w 9615"/>
              <a:gd name="connsiteY107" fmla="*/ 6527 h 10000"/>
              <a:gd name="connsiteX108" fmla="*/ 8841 w 9615"/>
              <a:gd name="connsiteY108" fmla="*/ 6248 h 10000"/>
              <a:gd name="connsiteX109" fmla="*/ 8841 w 9615"/>
              <a:gd name="connsiteY109" fmla="*/ 5969 h 10000"/>
              <a:gd name="connsiteX110" fmla="*/ 8841 w 9615"/>
              <a:gd name="connsiteY110" fmla="*/ 5829 h 10000"/>
              <a:gd name="connsiteX111" fmla="*/ 8971 w 9615"/>
              <a:gd name="connsiteY111" fmla="*/ 5689 h 10000"/>
              <a:gd name="connsiteX112" fmla="*/ 8971 w 9615"/>
              <a:gd name="connsiteY112" fmla="*/ 5550 h 10000"/>
              <a:gd name="connsiteX113" fmla="*/ 8971 w 9615"/>
              <a:gd name="connsiteY113" fmla="*/ 5410 h 10000"/>
              <a:gd name="connsiteX114" fmla="*/ 8971 w 9615"/>
              <a:gd name="connsiteY114" fmla="*/ 5410 h 10000"/>
              <a:gd name="connsiteX115" fmla="*/ 9100 w 9615"/>
              <a:gd name="connsiteY115" fmla="*/ 5410 h 10000"/>
              <a:gd name="connsiteX116" fmla="*/ 9100 w 9615"/>
              <a:gd name="connsiteY116" fmla="*/ 5410 h 10000"/>
              <a:gd name="connsiteX117" fmla="*/ 9100 w 9615"/>
              <a:gd name="connsiteY117" fmla="*/ 5550 h 10000"/>
              <a:gd name="connsiteX118" fmla="*/ 9229 w 9615"/>
              <a:gd name="connsiteY118" fmla="*/ 5689 h 10000"/>
              <a:gd name="connsiteX119" fmla="*/ 9229 w 9615"/>
              <a:gd name="connsiteY119" fmla="*/ 5829 h 10000"/>
              <a:gd name="connsiteX120" fmla="*/ 9229 w 9615"/>
              <a:gd name="connsiteY120" fmla="*/ 6108 h 10000"/>
              <a:gd name="connsiteX121" fmla="*/ 9229 w 9615"/>
              <a:gd name="connsiteY121" fmla="*/ 6387 h 10000"/>
              <a:gd name="connsiteX122" fmla="*/ 9229 w 9615"/>
              <a:gd name="connsiteY122" fmla="*/ 6667 h 10000"/>
              <a:gd name="connsiteX123" fmla="*/ 9356 w 9615"/>
              <a:gd name="connsiteY123" fmla="*/ 7225 h 10000"/>
              <a:gd name="connsiteX124" fmla="*/ 9356 w 9615"/>
              <a:gd name="connsiteY124" fmla="*/ 7644 h 10000"/>
              <a:gd name="connsiteX125" fmla="*/ 9487 w 9615"/>
              <a:gd name="connsiteY125" fmla="*/ 8063 h 10000"/>
              <a:gd name="connsiteX126" fmla="*/ 9615 w 9615"/>
              <a:gd name="connsiteY126" fmla="*/ 8342 h 10000"/>
              <a:gd name="connsiteX127" fmla="*/ 9615 w 9615"/>
              <a:gd name="connsiteY127" fmla="*/ 8604 h 10000"/>
              <a:gd name="connsiteX128" fmla="*/ 9615 w 9615"/>
              <a:gd name="connsiteY128" fmla="*/ 8743 h 10000"/>
              <a:gd name="connsiteX129" fmla="*/ 9615 w 9615"/>
              <a:gd name="connsiteY129" fmla="*/ 8883 h 10000"/>
              <a:gd name="connsiteX130" fmla="*/ 9487 w 9615"/>
              <a:gd name="connsiteY130" fmla="*/ 8883 h 10000"/>
              <a:gd name="connsiteX131" fmla="*/ 9356 w 9615"/>
              <a:gd name="connsiteY131" fmla="*/ 9023 h 10000"/>
              <a:gd name="connsiteX132" fmla="*/ 9229 w 9615"/>
              <a:gd name="connsiteY132" fmla="*/ 9162 h 10000"/>
              <a:gd name="connsiteX133" fmla="*/ 9100 w 9615"/>
              <a:gd name="connsiteY133" fmla="*/ 9302 h 10000"/>
              <a:gd name="connsiteX134" fmla="*/ 8841 w 9615"/>
              <a:gd name="connsiteY134" fmla="*/ 9442 h 10000"/>
              <a:gd name="connsiteX135" fmla="*/ 8327 w 9615"/>
              <a:gd name="connsiteY135" fmla="*/ 9721 h 10000"/>
              <a:gd name="connsiteX136" fmla="*/ 7828 w 9615"/>
              <a:gd name="connsiteY136" fmla="*/ 9860 h 10000"/>
              <a:gd name="connsiteX137" fmla="*/ 7441 w 9615"/>
              <a:gd name="connsiteY137" fmla="*/ 9860 h 10000"/>
              <a:gd name="connsiteX138" fmla="*/ 6925 w 9615"/>
              <a:gd name="connsiteY138" fmla="*/ 10000 h 10000"/>
              <a:gd name="connsiteX139" fmla="*/ 6925 w 9615"/>
              <a:gd name="connsiteY139" fmla="*/ 10000 h 10000"/>
              <a:gd name="connsiteX0" fmla="*/ 6978 w 9776"/>
              <a:gd name="connsiteY0" fmla="*/ 10000 h 10000"/>
              <a:gd name="connsiteX1" fmla="*/ 6578 w 9776"/>
              <a:gd name="connsiteY1" fmla="*/ 10000 h 10000"/>
              <a:gd name="connsiteX2" fmla="*/ 6175 w 9776"/>
              <a:gd name="connsiteY2" fmla="*/ 10000 h 10000"/>
              <a:gd name="connsiteX3" fmla="*/ 5774 w 9776"/>
              <a:gd name="connsiteY3" fmla="*/ 9860 h 10000"/>
              <a:gd name="connsiteX4" fmla="*/ 5371 w 9776"/>
              <a:gd name="connsiteY4" fmla="*/ 9721 h 10000"/>
              <a:gd name="connsiteX5" fmla="*/ 4985 w 9776"/>
              <a:gd name="connsiteY5" fmla="*/ 9581 h 10000"/>
              <a:gd name="connsiteX6" fmla="*/ 4718 w 9776"/>
              <a:gd name="connsiteY6" fmla="*/ 9302 h 10000"/>
              <a:gd name="connsiteX7" fmla="*/ 4451 w 9776"/>
              <a:gd name="connsiteY7" fmla="*/ 9162 h 10000"/>
              <a:gd name="connsiteX8" fmla="*/ 4316 w 9776"/>
              <a:gd name="connsiteY8" fmla="*/ 8743 h 10000"/>
              <a:gd name="connsiteX9" fmla="*/ 4047 w 9776"/>
              <a:gd name="connsiteY9" fmla="*/ 8464 h 10000"/>
              <a:gd name="connsiteX10" fmla="*/ 3913 w 9776"/>
              <a:gd name="connsiteY10" fmla="*/ 8063 h 10000"/>
              <a:gd name="connsiteX11" fmla="*/ 3913 w 9776"/>
              <a:gd name="connsiteY11" fmla="*/ 7644 h 10000"/>
              <a:gd name="connsiteX12" fmla="*/ 3780 w 9776"/>
              <a:gd name="connsiteY12" fmla="*/ 7225 h 10000"/>
              <a:gd name="connsiteX13" fmla="*/ 3780 w 9776"/>
              <a:gd name="connsiteY13" fmla="*/ 6806 h 10000"/>
              <a:gd name="connsiteX14" fmla="*/ 3780 w 9776"/>
              <a:gd name="connsiteY14" fmla="*/ 6387 h 10000"/>
              <a:gd name="connsiteX15" fmla="*/ 3913 w 9776"/>
              <a:gd name="connsiteY15" fmla="*/ 5689 h 10000"/>
              <a:gd name="connsiteX16" fmla="*/ 3913 w 9776"/>
              <a:gd name="connsiteY16" fmla="*/ 5550 h 10000"/>
              <a:gd name="connsiteX17" fmla="*/ 3913 w 9776"/>
              <a:gd name="connsiteY17" fmla="*/ 5271 h 10000"/>
              <a:gd name="connsiteX18" fmla="*/ 4047 w 9776"/>
              <a:gd name="connsiteY18" fmla="*/ 5009 h 10000"/>
              <a:gd name="connsiteX19" fmla="*/ 4047 w 9776"/>
              <a:gd name="connsiteY19" fmla="*/ 4729 h 10000"/>
              <a:gd name="connsiteX20" fmla="*/ 4047 w 9776"/>
              <a:gd name="connsiteY20" fmla="*/ 4450 h 10000"/>
              <a:gd name="connsiteX21" fmla="*/ 4183 w 9776"/>
              <a:gd name="connsiteY21" fmla="*/ 4031 h 10000"/>
              <a:gd name="connsiteX22" fmla="*/ 4183 w 9776"/>
              <a:gd name="connsiteY22" fmla="*/ 3613 h 10000"/>
              <a:gd name="connsiteX23" fmla="*/ 4316 w 9776"/>
              <a:gd name="connsiteY23" fmla="*/ 3194 h 10000"/>
              <a:gd name="connsiteX24" fmla="*/ 4316 w 9776"/>
              <a:gd name="connsiteY24" fmla="*/ 2775 h 10000"/>
              <a:gd name="connsiteX25" fmla="*/ 4316 w 9776"/>
              <a:gd name="connsiteY25" fmla="*/ 2356 h 10000"/>
              <a:gd name="connsiteX26" fmla="*/ 4451 w 9776"/>
              <a:gd name="connsiteY26" fmla="*/ 2077 h 10000"/>
              <a:gd name="connsiteX27" fmla="*/ 4451 w 9776"/>
              <a:gd name="connsiteY27" fmla="*/ 1798 h 10000"/>
              <a:gd name="connsiteX28" fmla="*/ 4451 w 9776"/>
              <a:gd name="connsiteY28" fmla="*/ 1536 h 10000"/>
              <a:gd name="connsiteX29" fmla="*/ 4451 w 9776"/>
              <a:gd name="connsiteY29" fmla="*/ 1396 h 10000"/>
              <a:gd name="connsiteX30" fmla="*/ 4451 w 9776"/>
              <a:gd name="connsiteY30" fmla="*/ 1257 h 10000"/>
              <a:gd name="connsiteX31" fmla="*/ 4451 w 9776"/>
              <a:gd name="connsiteY31" fmla="*/ 1257 h 10000"/>
              <a:gd name="connsiteX32" fmla="*/ 4451 w 9776"/>
              <a:gd name="connsiteY32" fmla="*/ 1257 h 10000"/>
              <a:gd name="connsiteX33" fmla="*/ 4316 w 9776"/>
              <a:gd name="connsiteY33" fmla="*/ 1257 h 10000"/>
              <a:gd name="connsiteX34" fmla="*/ 4183 w 9776"/>
              <a:gd name="connsiteY34" fmla="*/ 1257 h 10000"/>
              <a:gd name="connsiteX35" fmla="*/ 4047 w 9776"/>
              <a:gd name="connsiteY35" fmla="*/ 1396 h 10000"/>
              <a:gd name="connsiteX36" fmla="*/ 3913 w 9776"/>
              <a:gd name="connsiteY36" fmla="*/ 1396 h 10000"/>
              <a:gd name="connsiteX37" fmla="*/ 3646 w 9776"/>
              <a:gd name="connsiteY37" fmla="*/ 1536 h 10000"/>
              <a:gd name="connsiteX38" fmla="*/ 3378 w 9776"/>
              <a:gd name="connsiteY38" fmla="*/ 1536 h 10000"/>
              <a:gd name="connsiteX39" fmla="*/ 3109 w 9776"/>
              <a:gd name="connsiteY39" fmla="*/ 1675 h 10000"/>
              <a:gd name="connsiteX40" fmla="*/ 1786 w 9776"/>
              <a:gd name="connsiteY40" fmla="*/ 2216 h 10000"/>
              <a:gd name="connsiteX41" fmla="*/ 447 w 9776"/>
              <a:gd name="connsiteY41" fmla="*/ 2775 h 10000"/>
              <a:gd name="connsiteX42" fmla="*/ 44 w 9776"/>
              <a:gd name="connsiteY42" fmla="*/ 2914 h 10000"/>
              <a:gd name="connsiteX43" fmla="*/ 180 w 9776"/>
              <a:gd name="connsiteY43" fmla="*/ 2077 h 10000"/>
              <a:gd name="connsiteX44" fmla="*/ 714 w 9776"/>
              <a:gd name="connsiteY44" fmla="*/ 1937 h 10000"/>
              <a:gd name="connsiteX45" fmla="*/ 1251 w 9776"/>
              <a:gd name="connsiteY45" fmla="*/ 1675 h 10000"/>
              <a:gd name="connsiteX46" fmla="*/ 1652 w 9776"/>
              <a:gd name="connsiteY46" fmla="*/ 1536 h 10000"/>
              <a:gd name="connsiteX47" fmla="*/ 2038 w 9776"/>
              <a:gd name="connsiteY47" fmla="*/ 1396 h 10000"/>
              <a:gd name="connsiteX48" fmla="*/ 2440 w 9776"/>
              <a:gd name="connsiteY48" fmla="*/ 1257 h 10000"/>
              <a:gd name="connsiteX49" fmla="*/ 2707 w 9776"/>
              <a:gd name="connsiteY49" fmla="*/ 1117 h 10000"/>
              <a:gd name="connsiteX50" fmla="*/ 2976 w 9776"/>
              <a:gd name="connsiteY50" fmla="*/ 1117 h 10000"/>
              <a:gd name="connsiteX51" fmla="*/ 3245 w 9776"/>
              <a:gd name="connsiteY51" fmla="*/ 977 h 10000"/>
              <a:gd name="connsiteX52" fmla="*/ 3512 w 9776"/>
              <a:gd name="connsiteY52" fmla="*/ 838 h 10000"/>
              <a:gd name="connsiteX53" fmla="*/ 3913 w 9776"/>
              <a:gd name="connsiteY53" fmla="*/ 698 h 10000"/>
              <a:gd name="connsiteX54" fmla="*/ 4183 w 9776"/>
              <a:gd name="connsiteY54" fmla="*/ 558 h 10000"/>
              <a:gd name="connsiteX55" fmla="*/ 4451 w 9776"/>
              <a:gd name="connsiteY55" fmla="*/ 419 h 10000"/>
              <a:gd name="connsiteX56" fmla="*/ 4583 w 9776"/>
              <a:gd name="connsiteY56" fmla="*/ 279 h 10000"/>
              <a:gd name="connsiteX57" fmla="*/ 4718 w 9776"/>
              <a:gd name="connsiteY57" fmla="*/ 140 h 10000"/>
              <a:gd name="connsiteX58" fmla="*/ 4718 w 9776"/>
              <a:gd name="connsiteY58" fmla="*/ 0 h 10000"/>
              <a:gd name="connsiteX59" fmla="*/ 4852 w 9776"/>
              <a:gd name="connsiteY59" fmla="*/ 0 h 10000"/>
              <a:gd name="connsiteX60" fmla="*/ 4985 w 9776"/>
              <a:gd name="connsiteY60" fmla="*/ 0 h 10000"/>
              <a:gd name="connsiteX61" fmla="*/ 5120 w 9776"/>
              <a:gd name="connsiteY61" fmla="*/ 0 h 10000"/>
              <a:gd name="connsiteX62" fmla="*/ 5237 w 9776"/>
              <a:gd name="connsiteY62" fmla="*/ 140 h 10000"/>
              <a:gd name="connsiteX63" fmla="*/ 5371 w 9776"/>
              <a:gd name="connsiteY63" fmla="*/ 140 h 10000"/>
              <a:gd name="connsiteX64" fmla="*/ 5505 w 9776"/>
              <a:gd name="connsiteY64" fmla="*/ 419 h 10000"/>
              <a:gd name="connsiteX65" fmla="*/ 5638 w 9776"/>
              <a:gd name="connsiteY65" fmla="*/ 558 h 10000"/>
              <a:gd name="connsiteX66" fmla="*/ 5774 w 9776"/>
              <a:gd name="connsiteY66" fmla="*/ 698 h 10000"/>
              <a:gd name="connsiteX67" fmla="*/ 5907 w 9776"/>
              <a:gd name="connsiteY67" fmla="*/ 838 h 10000"/>
              <a:gd name="connsiteX68" fmla="*/ 5907 w 9776"/>
              <a:gd name="connsiteY68" fmla="*/ 977 h 10000"/>
              <a:gd name="connsiteX69" fmla="*/ 5907 w 9776"/>
              <a:gd name="connsiteY69" fmla="*/ 1117 h 10000"/>
              <a:gd name="connsiteX70" fmla="*/ 5774 w 9776"/>
              <a:gd name="connsiteY70" fmla="*/ 1117 h 10000"/>
              <a:gd name="connsiteX71" fmla="*/ 5638 w 9776"/>
              <a:gd name="connsiteY71" fmla="*/ 1257 h 10000"/>
              <a:gd name="connsiteX72" fmla="*/ 5638 w 9776"/>
              <a:gd name="connsiteY72" fmla="*/ 1396 h 10000"/>
              <a:gd name="connsiteX73" fmla="*/ 5505 w 9776"/>
              <a:gd name="connsiteY73" fmla="*/ 1536 h 10000"/>
              <a:gd name="connsiteX74" fmla="*/ 5371 w 9776"/>
              <a:gd name="connsiteY74" fmla="*/ 1798 h 10000"/>
              <a:gd name="connsiteX75" fmla="*/ 5237 w 9776"/>
              <a:gd name="connsiteY75" fmla="*/ 2216 h 10000"/>
              <a:gd name="connsiteX76" fmla="*/ 5120 w 9776"/>
              <a:gd name="connsiteY76" fmla="*/ 2635 h 10000"/>
              <a:gd name="connsiteX77" fmla="*/ 4985 w 9776"/>
              <a:gd name="connsiteY77" fmla="*/ 3054 h 10000"/>
              <a:gd name="connsiteX78" fmla="*/ 4852 w 9776"/>
              <a:gd name="connsiteY78" fmla="*/ 3613 h 10000"/>
              <a:gd name="connsiteX79" fmla="*/ 4718 w 9776"/>
              <a:gd name="connsiteY79" fmla="*/ 4171 h 10000"/>
              <a:gd name="connsiteX80" fmla="*/ 4583 w 9776"/>
              <a:gd name="connsiteY80" fmla="*/ 4729 h 10000"/>
              <a:gd name="connsiteX81" fmla="*/ 4583 w 9776"/>
              <a:gd name="connsiteY81" fmla="*/ 5271 h 10000"/>
              <a:gd name="connsiteX82" fmla="*/ 4583 w 9776"/>
              <a:gd name="connsiteY82" fmla="*/ 5689 h 10000"/>
              <a:gd name="connsiteX83" fmla="*/ 4451 w 9776"/>
              <a:gd name="connsiteY83" fmla="*/ 6248 h 10000"/>
              <a:gd name="connsiteX84" fmla="*/ 4451 w 9776"/>
              <a:gd name="connsiteY84" fmla="*/ 6667 h 10000"/>
              <a:gd name="connsiteX85" fmla="*/ 4451 w 9776"/>
              <a:gd name="connsiteY85" fmla="*/ 6946 h 10000"/>
              <a:gd name="connsiteX86" fmla="*/ 4451 w 9776"/>
              <a:gd name="connsiteY86" fmla="*/ 7365 h 10000"/>
              <a:gd name="connsiteX87" fmla="*/ 4583 w 9776"/>
              <a:gd name="connsiteY87" fmla="*/ 7644 h 10000"/>
              <a:gd name="connsiteX88" fmla="*/ 4583 w 9776"/>
              <a:gd name="connsiteY88" fmla="*/ 7784 h 10000"/>
              <a:gd name="connsiteX89" fmla="*/ 4718 w 9776"/>
              <a:gd name="connsiteY89" fmla="*/ 8063 h 10000"/>
              <a:gd name="connsiteX90" fmla="*/ 4852 w 9776"/>
              <a:gd name="connsiteY90" fmla="*/ 8202 h 10000"/>
              <a:gd name="connsiteX91" fmla="*/ 4985 w 9776"/>
              <a:gd name="connsiteY91" fmla="*/ 8342 h 10000"/>
              <a:gd name="connsiteX92" fmla="*/ 5505 w 9776"/>
              <a:gd name="connsiteY92" fmla="*/ 8604 h 10000"/>
              <a:gd name="connsiteX93" fmla="*/ 5774 w 9776"/>
              <a:gd name="connsiteY93" fmla="*/ 8743 h 10000"/>
              <a:gd name="connsiteX94" fmla="*/ 6040 w 9776"/>
              <a:gd name="connsiteY94" fmla="*/ 8743 h 10000"/>
              <a:gd name="connsiteX95" fmla="*/ 6310 w 9776"/>
              <a:gd name="connsiteY95" fmla="*/ 8883 h 10000"/>
              <a:gd name="connsiteX96" fmla="*/ 6711 w 9776"/>
              <a:gd name="connsiteY96" fmla="*/ 8883 h 10000"/>
              <a:gd name="connsiteX97" fmla="*/ 6978 w 9776"/>
              <a:gd name="connsiteY97" fmla="*/ 8743 h 10000"/>
              <a:gd name="connsiteX98" fmla="*/ 7380 w 9776"/>
              <a:gd name="connsiteY98" fmla="*/ 8743 h 10000"/>
              <a:gd name="connsiteX99" fmla="*/ 7783 w 9776"/>
              <a:gd name="connsiteY99" fmla="*/ 8604 h 10000"/>
              <a:gd name="connsiteX100" fmla="*/ 8051 w 9776"/>
              <a:gd name="connsiteY100" fmla="*/ 8604 h 10000"/>
              <a:gd name="connsiteX101" fmla="*/ 8319 w 9776"/>
              <a:gd name="connsiteY101" fmla="*/ 8342 h 10000"/>
              <a:gd name="connsiteX102" fmla="*/ 8436 w 9776"/>
              <a:gd name="connsiteY102" fmla="*/ 8202 h 10000"/>
              <a:gd name="connsiteX103" fmla="*/ 8570 w 9776"/>
              <a:gd name="connsiteY103" fmla="*/ 7923 h 10000"/>
              <a:gd name="connsiteX104" fmla="*/ 8704 w 9776"/>
              <a:gd name="connsiteY104" fmla="*/ 7644 h 10000"/>
              <a:gd name="connsiteX105" fmla="*/ 8838 w 9776"/>
              <a:gd name="connsiteY105" fmla="*/ 7086 h 10000"/>
              <a:gd name="connsiteX106" fmla="*/ 8838 w 9776"/>
              <a:gd name="connsiteY106" fmla="*/ 6527 h 10000"/>
              <a:gd name="connsiteX107" fmla="*/ 8971 w 9776"/>
              <a:gd name="connsiteY107" fmla="*/ 6248 h 10000"/>
              <a:gd name="connsiteX108" fmla="*/ 8971 w 9776"/>
              <a:gd name="connsiteY108" fmla="*/ 5969 h 10000"/>
              <a:gd name="connsiteX109" fmla="*/ 8971 w 9776"/>
              <a:gd name="connsiteY109" fmla="*/ 5829 h 10000"/>
              <a:gd name="connsiteX110" fmla="*/ 9106 w 9776"/>
              <a:gd name="connsiteY110" fmla="*/ 5689 h 10000"/>
              <a:gd name="connsiteX111" fmla="*/ 9106 w 9776"/>
              <a:gd name="connsiteY111" fmla="*/ 5550 h 10000"/>
              <a:gd name="connsiteX112" fmla="*/ 9106 w 9776"/>
              <a:gd name="connsiteY112" fmla="*/ 5410 h 10000"/>
              <a:gd name="connsiteX113" fmla="*/ 9106 w 9776"/>
              <a:gd name="connsiteY113" fmla="*/ 5410 h 10000"/>
              <a:gd name="connsiteX114" fmla="*/ 9240 w 9776"/>
              <a:gd name="connsiteY114" fmla="*/ 5410 h 10000"/>
              <a:gd name="connsiteX115" fmla="*/ 9240 w 9776"/>
              <a:gd name="connsiteY115" fmla="*/ 5410 h 10000"/>
              <a:gd name="connsiteX116" fmla="*/ 9240 w 9776"/>
              <a:gd name="connsiteY116" fmla="*/ 5550 h 10000"/>
              <a:gd name="connsiteX117" fmla="*/ 9375 w 9776"/>
              <a:gd name="connsiteY117" fmla="*/ 5689 h 10000"/>
              <a:gd name="connsiteX118" fmla="*/ 9375 w 9776"/>
              <a:gd name="connsiteY118" fmla="*/ 5829 h 10000"/>
              <a:gd name="connsiteX119" fmla="*/ 9375 w 9776"/>
              <a:gd name="connsiteY119" fmla="*/ 6108 h 10000"/>
              <a:gd name="connsiteX120" fmla="*/ 9375 w 9776"/>
              <a:gd name="connsiteY120" fmla="*/ 6387 h 10000"/>
              <a:gd name="connsiteX121" fmla="*/ 9375 w 9776"/>
              <a:gd name="connsiteY121" fmla="*/ 6667 h 10000"/>
              <a:gd name="connsiteX122" fmla="*/ 9507 w 9776"/>
              <a:gd name="connsiteY122" fmla="*/ 7225 h 10000"/>
              <a:gd name="connsiteX123" fmla="*/ 9507 w 9776"/>
              <a:gd name="connsiteY123" fmla="*/ 7644 h 10000"/>
              <a:gd name="connsiteX124" fmla="*/ 9643 w 9776"/>
              <a:gd name="connsiteY124" fmla="*/ 8063 h 10000"/>
              <a:gd name="connsiteX125" fmla="*/ 9776 w 9776"/>
              <a:gd name="connsiteY125" fmla="*/ 8342 h 10000"/>
              <a:gd name="connsiteX126" fmla="*/ 9776 w 9776"/>
              <a:gd name="connsiteY126" fmla="*/ 8604 h 10000"/>
              <a:gd name="connsiteX127" fmla="*/ 9776 w 9776"/>
              <a:gd name="connsiteY127" fmla="*/ 8743 h 10000"/>
              <a:gd name="connsiteX128" fmla="*/ 9776 w 9776"/>
              <a:gd name="connsiteY128" fmla="*/ 8883 h 10000"/>
              <a:gd name="connsiteX129" fmla="*/ 9643 w 9776"/>
              <a:gd name="connsiteY129" fmla="*/ 8883 h 10000"/>
              <a:gd name="connsiteX130" fmla="*/ 9507 w 9776"/>
              <a:gd name="connsiteY130" fmla="*/ 9023 h 10000"/>
              <a:gd name="connsiteX131" fmla="*/ 9375 w 9776"/>
              <a:gd name="connsiteY131" fmla="*/ 9162 h 10000"/>
              <a:gd name="connsiteX132" fmla="*/ 9240 w 9776"/>
              <a:gd name="connsiteY132" fmla="*/ 9302 h 10000"/>
              <a:gd name="connsiteX133" fmla="*/ 8971 w 9776"/>
              <a:gd name="connsiteY133" fmla="*/ 9442 h 10000"/>
              <a:gd name="connsiteX134" fmla="*/ 8436 w 9776"/>
              <a:gd name="connsiteY134" fmla="*/ 9721 h 10000"/>
              <a:gd name="connsiteX135" fmla="*/ 7917 w 9776"/>
              <a:gd name="connsiteY135" fmla="*/ 9860 h 10000"/>
              <a:gd name="connsiteX136" fmla="*/ 7515 w 9776"/>
              <a:gd name="connsiteY136" fmla="*/ 9860 h 10000"/>
              <a:gd name="connsiteX137" fmla="*/ 6978 w 9776"/>
              <a:gd name="connsiteY137" fmla="*/ 10000 h 10000"/>
              <a:gd name="connsiteX138" fmla="*/ 6978 w 9776"/>
              <a:gd name="connsiteY138" fmla="*/ 10000 h 10000"/>
              <a:gd name="connsiteX0" fmla="*/ 7093 w 9955"/>
              <a:gd name="connsiteY0" fmla="*/ 10000 h 10000"/>
              <a:gd name="connsiteX1" fmla="*/ 6684 w 9955"/>
              <a:gd name="connsiteY1" fmla="*/ 10000 h 10000"/>
              <a:gd name="connsiteX2" fmla="*/ 6271 w 9955"/>
              <a:gd name="connsiteY2" fmla="*/ 10000 h 10000"/>
              <a:gd name="connsiteX3" fmla="*/ 5861 w 9955"/>
              <a:gd name="connsiteY3" fmla="*/ 9860 h 10000"/>
              <a:gd name="connsiteX4" fmla="*/ 5449 w 9955"/>
              <a:gd name="connsiteY4" fmla="*/ 9721 h 10000"/>
              <a:gd name="connsiteX5" fmla="*/ 5054 w 9955"/>
              <a:gd name="connsiteY5" fmla="*/ 9581 h 10000"/>
              <a:gd name="connsiteX6" fmla="*/ 4781 w 9955"/>
              <a:gd name="connsiteY6" fmla="*/ 9302 h 10000"/>
              <a:gd name="connsiteX7" fmla="*/ 4508 w 9955"/>
              <a:gd name="connsiteY7" fmla="*/ 9162 h 10000"/>
              <a:gd name="connsiteX8" fmla="*/ 4370 w 9955"/>
              <a:gd name="connsiteY8" fmla="*/ 8743 h 10000"/>
              <a:gd name="connsiteX9" fmla="*/ 4095 w 9955"/>
              <a:gd name="connsiteY9" fmla="*/ 8464 h 10000"/>
              <a:gd name="connsiteX10" fmla="*/ 3958 w 9955"/>
              <a:gd name="connsiteY10" fmla="*/ 8063 h 10000"/>
              <a:gd name="connsiteX11" fmla="*/ 3958 w 9955"/>
              <a:gd name="connsiteY11" fmla="*/ 7644 h 10000"/>
              <a:gd name="connsiteX12" fmla="*/ 3822 w 9955"/>
              <a:gd name="connsiteY12" fmla="*/ 7225 h 10000"/>
              <a:gd name="connsiteX13" fmla="*/ 3822 w 9955"/>
              <a:gd name="connsiteY13" fmla="*/ 6806 h 10000"/>
              <a:gd name="connsiteX14" fmla="*/ 3822 w 9955"/>
              <a:gd name="connsiteY14" fmla="*/ 6387 h 10000"/>
              <a:gd name="connsiteX15" fmla="*/ 3958 w 9955"/>
              <a:gd name="connsiteY15" fmla="*/ 5689 h 10000"/>
              <a:gd name="connsiteX16" fmla="*/ 3958 w 9955"/>
              <a:gd name="connsiteY16" fmla="*/ 5550 h 10000"/>
              <a:gd name="connsiteX17" fmla="*/ 3958 w 9955"/>
              <a:gd name="connsiteY17" fmla="*/ 5271 h 10000"/>
              <a:gd name="connsiteX18" fmla="*/ 4095 w 9955"/>
              <a:gd name="connsiteY18" fmla="*/ 5009 h 10000"/>
              <a:gd name="connsiteX19" fmla="*/ 4095 w 9955"/>
              <a:gd name="connsiteY19" fmla="*/ 4729 h 10000"/>
              <a:gd name="connsiteX20" fmla="*/ 4095 w 9955"/>
              <a:gd name="connsiteY20" fmla="*/ 4450 h 10000"/>
              <a:gd name="connsiteX21" fmla="*/ 4234 w 9955"/>
              <a:gd name="connsiteY21" fmla="*/ 4031 h 10000"/>
              <a:gd name="connsiteX22" fmla="*/ 4234 w 9955"/>
              <a:gd name="connsiteY22" fmla="*/ 3613 h 10000"/>
              <a:gd name="connsiteX23" fmla="*/ 4370 w 9955"/>
              <a:gd name="connsiteY23" fmla="*/ 3194 h 10000"/>
              <a:gd name="connsiteX24" fmla="*/ 4370 w 9955"/>
              <a:gd name="connsiteY24" fmla="*/ 2775 h 10000"/>
              <a:gd name="connsiteX25" fmla="*/ 4370 w 9955"/>
              <a:gd name="connsiteY25" fmla="*/ 2356 h 10000"/>
              <a:gd name="connsiteX26" fmla="*/ 4508 w 9955"/>
              <a:gd name="connsiteY26" fmla="*/ 2077 h 10000"/>
              <a:gd name="connsiteX27" fmla="*/ 4508 w 9955"/>
              <a:gd name="connsiteY27" fmla="*/ 1798 h 10000"/>
              <a:gd name="connsiteX28" fmla="*/ 4508 w 9955"/>
              <a:gd name="connsiteY28" fmla="*/ 1536 h 10000"/>
              <a:gd name="connsiteX29" fmla="*/ 4508 w 9955"/>
              <a:gd name="connsiteY29" fmla="*/ 1396 h 10000"/>
              <a:gd name="connsiteX30" fmla="*/ 4508 w 9955"/>
              <a:gd name="connsiteY30" fmla="*/ 1257 h 10000"/>
              <a:gd name="connsiteX31" fmla="*/ 4508 w 9955"/>
              <a:gd name="connsiteY31" fmla="*/ 1257 h 10000"/>
              <a:gd name="connsiteX32" fmla="*/ 4508 w 9955"/>
              <a:gd name="connsiteY32" fmla="*/ 1257 h 10000"/>
              <a:gd name="connsiteX33" fmla="*/ 4370 w 9955"/>
              <a:gd name="connsiteY33" fmla="*/ 1257 h 10000"/>
              <a:gd name="connsiteX34" fmla="*/ 4234 w 9955"/>
              <a:gd name="connsiteY34" fmla="*/ 1257 h 10000"/>
              <a:gd name="connsiteX35" fmla="*/ 4095 w 9955"/>
              <a:gd name="connsiteY35" fmla="*/ 1396 h 10000"/>
              <a:gd name="connsiteX36" fmla="*/ 3958 w 9955"/>
              <a:gd name="connsiteY36" fmla="*/ 1396 h 10000"/>
              <a:gd name="connsiteX37" fmla="*/ 3685 w 9955"/>
              <a:gd name="connsiteY37" fmla="*/ 1536 h 10000"/>
              <a:gd name="connsiteX38" fmla="*/ 3410 w 9955"/>
              <a:gd name="connsiteY38" fmla="*/ 1536 h 10000"/>
              <a:gd name="connsiteX39" fmla="*/ 3135 w 9955"/>
              <a:gd name="connsiteY39" fmla="*/ 1675 h 10000"/>
              <a:gd name="connsiteX40" fmla="*/ 1782 w 9955"/>
              <a:gd name="connsiteY40" fmla="*/ 2216 h 10000"/>
              <a:gd name="connsiteX41" fmla="*/ 412 w 9955"/>
              <a:gd name="connsiteY41" fmla="*/ 2775 h 10000"/>
              <a:gd name="connsiteX42" fmla="*/ 0 w 9955"/>
              <a:gd name="connsiteY42" fmla="*/ 2914 h 10000"/>
              <a:gd name="connsiteX43" fmla="*/ 685 w 9955"/>
              <a:gd name="connsiteY43" fmla="*/ 1937 h 10000"/>
              <a:gd name="connsiteX44" fmla="*/ 1235 w 9955"/>
              <a:gd name="connsiteY44" fmla="*/ 1675 h 10000"/>
              <a:gd name="connsiteX45" fmla="*/ 1645 w 9955"/>
              <a:gd name="connsiteY45" fmla="*/ 1536 h 10000"/>
              <a:gd name="connsiteX46" fmla="*/ 2040 w 9955"/>
              <a:gd name="connsiteY46" fmla="*/ 1396 h 10000"/>
              <a:gd name="connsiteX47" fmla="*/ 2451 w 9955"/>
              <a:gd name="connsiteY47" fmla="*/ 1257 h 10000"/>
              <a:gd name="connsiteX48" fmla="*/ 2724 w 9955"/>
              <a:gd name="connsiteY48" fmla="*/ 1117 h 10000"/>
              <a:gd name="connsiteX49" fmla="*/ 2999 w 9955"/>
              <a:gd name="connsiteY49" fmla="*/ 1117 h 10000"/>
              <a:gd name="connsiteX50" fmla="*/ 3274 w 9955"/>
              <a:gd name="connsiteY50" fmla="*/ 977 h 10000"/>
              <a:gd name="connsiteX51" fmla="*/ 3547 w 9955"/>
              <a:gd name="connsiteY51" fmla="*/ 838 h 10000"/>
              <a:gd name="connsiteX52" fmla="*/ 3958 w 9955"/>
              <a:gd name="connsiteY52" fmla="*/ 698 h 10000"/>
              <a:gd name="connsiteX53" fmla="*/ 4234 w 9955"/>
              <a:gd name="connsiteY53" fmla="*/ 558 h 10000"/>
              <a:gd name="connsiteX54" fmla="*/ 4508 w 9955"/>
              <a:gd name="connsiteY54" fmla="*/ 419 h 10000"/>
              <a:gd name="connsiteX55" fmla="*/ 4643 w 9955"/>
              <a:gd name="connsiteY55" fmla="*/ 279 h 10000"/>
              <a:gd name="connsiteX56" fmla="*/ 4781 w 9955"/>
              <a:gd name="connsiteY56" fmla="*/ 140 h 10000"/>
              <a:gd name="connsiteX57" fmla="*/ 4781 w 9955"/>
              <a:gd name="connsiteY57" fmla="*/ 0 h 10000"/>
              <a:gd name="connsiteX58" fmla="*/ 4918 w 9955"/>
              <a:gd name="connsiteY58" fmla="*/ 0 h 10000"/>
              <a:gd name="connsiteX59" fmla="*/ 5054 w 9955"/>
              <a:gd name="connsiteY59" fmla="*/ 0 h 10000"/>
              <a:gd name="connsiteX60" fmla="*/ 5192 w 9955"/>
              <a:gd name="connsiteY60" fmla="*/ 0 h 10000"/>
              <a:gd name="connsiteX61" fmla="*/ 5312 w 9955"/>
              <a:gd name="connsiteY61" fmla="*/ 140 h 10000"/>
              <a:gd name="connsiteX62" fmla="*/ 5449 w 9955"/>
              <a:gd name="connsiteY62" fmla="*/ 140 h 10000"/>
              <a:gd name="connsiteX63" fmla="*/ 5586 w 9955"/>
              <a:gd name="connsiteY63" fmla="*/ 419 h 10000"/>
              <a:gd name="connsiteX64" fmla="*/ 5722 w 9955"/>
              <a:gd name="connsiteY64" fmla="*/ 558 h 10000"/>
              <a:gd name="connsiteX65" fmla="*/ 5861 w 9955"/>
              <a:gd name="connsiteY65" fmla="*/ 698 h 10000"/>
              <a:gd name="connsiteX66" fmla="*/ 5997 w 9955"/>
              <a:gd name="connsiteY66" fmla="*/ 838 h 10000"/>
              <a:gd name="connsiteX67" fmla="*/ 5997 w 9955"/>
              <a:gd name="connsiteY67" fmla="*/ 977 h 10000"/>
              <a:gd name="connsiteX68" fmla="*/ 5997 w 9955"/>
              <a:gd name="connsiteY68" fmla="*/ 1117 h 10000"/>
              <a:gd name="connsiteX69" fmla="*/ 5861 w 9955"/>
              <a:gd name="connsiteY69" fmla="*/ 1117 h 10000"/>
              <a:gd name="connsiteX70" fmla="*/ 5722 w 9955"/>
              <a:gd name="connsiteY70" fmla="*/ 1257 h 10000"/>
              <a:gd name="connsiteX71" fmla="*/ 5722 w 9955"/>
              <a:gd name="connsiteY71" fmla="*/ 1396 h 10000"/>
              <a:gd name="connsiteX72" fmla="*/ 5586 w 9955"/>
              <a:gd name="connsiteY72" fmla="*/ 1536 h 10000"/>
              <a:gd name="connsiteX73" fmla="*/ 5449 w 9955"/>
              <a:gd name="connsiteY73" fmla="*/ 1798 h 10000"/>
              <a:gd name="connsiteX74" fmla="*/ 5312 w 9955"/>
              <a:gd name="connsiteY74" fmla="*/ 2216 h 10000"/>
              <a:gd name="connsiteX75" fmla="*/ 5192 w 9955"/>
              <a:gd name="connsiteY75" fmla="*/ 2635 h 10000"/>
              <a:gd name="connsiteX76" fmla="*/ 5054 w 9955"/>
              <a:gd name="connsiteY76" fmla="*/ 3054 h 10000"/>
              <a:gd name="connsiteX77" fmla="*/ 4918 w 9955"/>
              <a:gd name="connsiteY77" fmla="*/ 3613 h 10000"/>
              <a:gd name="connsiteX78" fmla="*/ 4781 w 9955"/>
              <a:gd name="connsiteY78" fmla="*/ 4171 h 10000"/>
              <a:gd name="connsiteX79" fmla="*/ 4643 w 9955"/>
              <a:gd name="connsiteY79" fmla="*/ 4729 h 10000"/>
              <a:gd name="connsiteX80" fmla="*/ 4643 w 9955"/>
              <a:gd name="connsiteY80" fmla="*/ 5271 h 10000"/>
              <a:gd name="connsiteX81" fmla="*/ 4643 w 9955"/>
              <a:gd name="connsiteY81" fmla="*/ 5689 h 10000"/>
              <a:gd name="connsiteX82" fmla="*/ 4508 w 9955"/>
              <a:gd name="connsiteY82" fmla="*/ 6248 h 10000"/>
              <a:gd name="connsiteX83" fmla="*/ 4508 w 9955"/>
              <a:gd name="connsiteY83" fmla="*/ 6667 h 10000"/>
              <a:gd name="connsiteX84" fmla="*/ 4508 w 9955"/>
              <a:gd name="connsiteY84" fmla="*/ 6946 h 10000"/>
              <a:gd name="connsiteX85" fmla="*/ 4508 w 9955"/>
              <a:gd name="connsiteY85" fmla="*/ 7365 h 10000"/>
              <a:gd name="connsiteX86" fmla="*/ 4643 w 9955"/>
              <a:gd name="connsiteY86" fmla="*/ 7644 h 10000"/>
              <a:gd name="connsiteX87" fmla="*/ 4643 w 9955"/>
              <a:gd name="connsiteY87" fmla="*/ 7784 h 10000"/>
              <a:gd name="connsiteX88" fmla="*/ 4781 w 9955"/>
              <a:gd name="connsiteY88" fmla="*/ 8063 h 10000"/>
              <a:gd name="connsiteX89" fmla="*/ 4918 w 9955"/>
              <a:gd name="connsiteY89" fmla="*/ 8202 h 10000"/>
              <a:gd name="connsiteX90" fmla="*/ 5054 w 9955"/>
              <a:gd name="connsiteY90" fmla="*/ 8342 h 10000"/>
              <a:gd name="connsiteX91" fmla="*/ 5586 w 9955"/>
              <a:gd name="connsiteY91" fmla="*/ 8604 h 10000"/>
              <a:gd name="connsiteX92" fmla="*/ 5861 w 9955"/>
              <a:gd name="connsiteY92" fmla="*/ 8743 h 10000"/>
              <a:gd name="connsiteX93" fmla="*/ 6133 w 9955"/>
              <a:gd name="connsiteY93" fmla="*/ 8743 h 10000"/>
              <a:gd name="connsiteX94" fmla="*/ 6410 w 9955"/>
              <a:gd name="connsiteY94" fmla="*/ 8883 h 10000"/>
              <a:gd name="connsiteX95" fmla="*/ 6820 w 9955"/>
              <a:gd name="connsiteY95" fmla="*/ 8883 h 10000"/>
              <a:gd name="connsiteX96" fmla="*/ 7093 w 9955"/>
              <a:gd name="connsiteY96" fmla="*/ 8743 h 10000"/>
              <a:gd name="connsiteX97" fmla="*/ 7504 w 9955"/>
              <a:gd name="connsiteY97" fmla="*/ 8743 h 10000"/>
              <a:gd name="connsiteX98" fmla="*/ 7916 w 9955"/>
              <a:gd name="connsiteY98" fmla="*/ 8604 h 10000"/>
              <a:gd name="connsiteX99" fmla="*/ 8190 w 9955"/>
              <a:gd name="connsiteY99" fmla="*/ 8604 h 10000"/>
              <a:gd name="connsiteX100" fmla="*/ 8465 w 9955"/>
              <a:gd name="connsiteY100" fmla="*/ 8342 h 10000"/>
              <a:gd name="connsiteX101" fmla="*/ 8584 w 9955"/>
              <a:gd name="connsiteY101" fmla="*/ 8202 h 10000"/>
              <a:gd name="connsiteX102" fmla="*/ 8721 w 9955"/>
              <a:gd name="connsiteY102" fmla="*/ 7923 h 10000"/>
              <a:gd name="connsiteX103" fmla="*/ 8858 w 9955"/>
              <a:gd name="connsiteY103" fmla="*/ 7644 h 10000"/>
              <a:gd name="connsiteX104" fmla="*/ 8996 w 9955"/>
              <a:gd name="connsiteY104" fmla="*/ 7086 h 10000"/>
              <a:gd name="connsiteX105" fmla="*/ 8996 w 9955"/>
              <a:gd name="connsiteY105" fmla="*/ 6527 h 10000"/>
              <a:gd name="connsiteX106" fmla="*/ 9132 w 9955"/>
              <a:gd name="connsiteY106" fmla="*/ 6248 h 10000"/>
              <a:gd name="connsiteX107" fmla="*/ 9132 w 9955"/>
              <a:gd name="connsiteY107" fmla="*/ 5969 h 10000"/>
              <a:gd name="connsiteX108" fmla="*/ 9132 w 9955"/>
              <a:gd name="connsiteY108" fmla="*/ 5829 h 10000"/>
              <a:gd name="connsiteX109" fmla="*/ 9270 w 9955"/>
              <a:gd name="connsiteY109" fmla="*/ 5689 h 10000"/>
              <a:gd name="connsiteX110" fmla="*/ 9270 w 9955"/>
              <a:gd name="connsiteY110" fmla="*/ 5550 h 10000"/>
              <a:gd name="connsiteX111" fmla="*/ 9270 w 9955"/>
              <a:gd name="connsiteY111" fmla="*/ 5410 h 10000"/>
              <a:gd name="connsiteX112" fmla="*/ 9270 w 9955"/>
              <a:gd name="connsiteY112" fmla="*/ 5410 h 10000"/>
              <a:gd name="connsiteX113" fmla="*/ 9407 w 9955"/>
              <a:gd name="connsiteY113" fmla="*/ 5410 h 10000"/>
              <a:gd name="connsiteX114" fmla="*/ 9407 w 9955"/>
              <a:gd name="connsiteY114" fmla="*/ 5410 h 10000"/>
              <a:gd name="connsiteX115" fmla="*/ 9407 w 9955"/>
              <a:gd name="connsiteY115" fmla="*/ 5550 h 10000"/>
              <a:gd name="connsiteX116" fmla="*/ 9545 w 9955"/>
              <a:gd name="connsiteY116" fmla="*/ 5689 h 10000"/>
              <a:gd name="connsiteX117" fmla="*/ 9545 w 9955"/>
              <a:gd name="connsiteY117" fmla="*/ 5829 h 10000"/>
              <a:gd name="connsiteX118" fmla="*/ 9545 w 9955"/>
              <a:gd name="connsiteY118" fmla="*/ 6108 h 10000"/>
              <a:gd name="connsiteX119" fmla="*/ 9545 w 9955"/>
              <a:gd name="connsiteY119" fmla="*/ 6387 h 10000"/>
              <a:gd name="connsiteX120" fmla="*/ 9545 w 9955"/>
              <a:gd name="connsiteY120" fmla="*/ 6667 h 10000"/>
              <a:gd name="connsiteX121" fmla="*/ 9680 w 9955"/>
              <a:gd name="connsiteY121" fmla="*/ 7225 h 10000"/>
              <a:gd name="connsiteX122" fmla="*/ 9680 w 9955"/>
              <a:gd name="connsiteY122" fmla="*/ 7644 h 10000"/>
              <a:gd name="connsiteX123" fmla="*/ 9819 w 9955"/>
              <a:gd name="connsiteY123" fmla="*/ 8063 h 10000"/>
              <a:gd name="connsiteX124" fmla="*/ 9955 w 9955"/>
              <a:gd name="connsiteY124" fmla="*/ 8342 h 10000"/>
              <a:gd name="connsiteX125" fmla="*/ 9955 w 9955"/>
              <a:gd name="connsiteY125" fmla="*/ 8604 h 10000"/>
              <a:gd name="connsiteX126" fmla="*/ 9955 w 9955"/>
              <a:gd name="connsiteY126" fmla="*/ 8743 h 10000"/>
              <a:gd name="connsiteX127" fmla="*/ 9955 w 9955"/>
              <a:gd name="connsiteY127" fmla="*/ 8883 h 10000"/>
              <a:gd name="connsiteX128" fmla="*/ 9819 w 9955"/>
              <a:gd name="connsiteY128" fmla="*/ 8883 h 10000"/>
              <a:gd name="connsiteX129" fmla="*/ 9680 w 9955"/>
              <a:gd name="connsiteY129" fmla="*/ 9023 h 10000"/>
              <a:gd name="connsiteX130" fmla="*/ 9545 w 9955"/>
              <a:gd name="connsiteY130" fmla="*/ 9162 h 10000"/>
              <a:gd name="connsiteX131" fmla="*/ 9407 w 9955"/>
              <a:gd name="connsiteY131" fmla="*/ 9302 h 10000"/>
              <a:gd name="connsiteX132" fmla="*/ 9132 w 9955"/>
              <a:gd name="connsiteY132" fmla="*/ 9442 h 10000"/>
              <a:gd name="connsiteX133" fmla="*/ 8584 w 9955"/>
              <a:gd name="connsiteY133" fmla="*/ 9721 h 10000"/>
              <a:gd name="connsiteX134" fmla="*/ 8053 w 9955"/>
              <a:gd name="connsiteY134" fmla="*/ 9860 h 10000"/>
              <a:gd name="connsiteX135" fmla="*/ 7642 w 9955"/>
              <a:gd name="connsiteY135" fmla="*/ 9860 h 10000"/>
              <a:gd name="connsiteX136" fmla="*/ 7093 w 9955"/>
              <a:gd name="connsiteY136" fmla="*/ 10000 h 10000"/>
              <a:gd name="connsiteX137" fmla="*/ 7093 w 9955"/>
              <a:gd name="connsiteY137" fmla="*/ 10000 h 10000"/>
              <a:gd name="connsiteX0" fmla="*/ 6711 w 9586"/>
              <a:gd name="connsiteY0" fmla="*/ 10000 h 10000"/>
              <a:gd name="connsiteX1" fmla="*/ 6300 w 9586"/>
              <a:gd name="connsiteY1" fmla="*/ 10000 h 10000"/>
              <a:gd name="connsiteX2" fmla="*/ 5885 w 9586"/>
              <a:gd name="connsiteY2" fmla="*/ 10000 h 10000"/>
              <a:gd name="connsiteX3" fmla="*/ 5473 w 9586"/>
              <a:gd name="connsiteY3" fmla="*/ 9860 h 10000"/>
              <a:gd name="connsiteX4" fmla="*/ 5060 w 9586"/>
              <a:gd name="connsiteY4" fmla="*/ 9721 h 10000"/>
              <a:gd name="connsiteX5" fmla="*/ 4663 w 9586"/>
              <a:gd name="connsiteY5" fmla="*/ 9581 h 10000"/>
              <a:gd name="connsiteX6" fmla="*/ 4389 w 9586"/>
              <a:gd name="connsiteY6" fmla="*/ 9302 h 10000"/>
              <a:gd name="connsiteX7" fmla="*/ 4114 w 9586"/>
              <a:gd name="connsiteY7" fmla="*/ 9162 h 10000"/>
              <a:gd name="connsiteX8" fmla="*/ 3976 w 9586"/>
              <a:gd name="connsiteY8" fmla="*/ 8743 h 10000"/>
              <a:gd name="connsiteX9" fmla="*/ 3700 w 9586"/>
              <a:gd name="connsiteY9" fmla="*/ 8464 h 10000"/>
              <a:gd name="connsiteX10" fmla="*/ 3562 w 9586"/>
              <a:gd name="connsiteY10" fmla="*/ 8063 h 10000"/>
              <a:gd name="connsiteX11" fmla="*/ 3562 w 9586"/>
              <a:gd name="connsiteY11" fmla="*/ 7644 h 10000"/>
              <a:gd name="connsiteX12" fmla="*/ 3425 w 9586"/>
              <a:gd name="connsiteY12" fmla="*/ 7225 h 10000"/>
              <a:gd name="connsiteX13" fmla="*/ 3425 w 9586"/>
              <a:gd name="connsiteY13" fmla="*/ 6806 h 10000"/>
              <a:gd name="connsiteX14" fmla="*/ 3425 w 9586"/>
              <a:gd name="connsiteY14" fmla="*/ 6387 h 10000"/>
              <a:gd name="connsiteX15" fmla="*/ 3562 w 9586"/>
              <a:gd name="connsiteY15" fmla="*/ 5689 h 10000"/>
              <a:gd name="connsiteX16" fmla="*/ 3562 w 9586"/>
              <a:gd name="connsiteY16" fmla="*/ 5550 h 10000"/>
              <a:gd name="connsiteX17" fmla="*/ 3562 w 9586"/>
              <a:gd name="connsiteY17" fmla="*/ 5271 h 10000"/>
              <a:gd name="connsiteX18" fmla="*/ 3700 w 9586"/>
              <a:gd name="connsiteY18" fmla="*/ 5009 h 10000"/>
              <a:gd name="connsiteX19" fmla="*/ 3700 w 9586"/>
              <a:gd name="connsiteY19" fmla="*/ 4729 h 10000"/>
              <a:gd name="connsiteX20" fmla="*/ 3700 w 9586"/>
              <a:gd name="connsiteY20" fmla="*/ 4450 h 10000"/>
              <a:gd name="connsiteX21" fmla="*/ 3839 w 9586"/>
              <a:gd name="connsiteY21" fmla="*/ 4031 h 10000"/>
              <a:gd name="connsiteX22" fmla="*/ 3839 w 9586"/>
              <a:gd name="connsiteY22" fmla="*/ 3613 h 10000"/>
              <a:gd name="connsiteX23" fmla="*/ 3976 w 9586"/>
              <a:gd name="connsiteY23" fmla="*/ 3194 h 10000"/>
              <a:gd name="connsiteX24" fmla="*/ 3976 w 9586"/>
              <a:gd name="connsiteY24" fmla="*/ 2775 h 10000"/>
              <a:gd name="connsiteX25" fmla="*/ 3976 w 9586"/>
              <a:gd name="connsiteY25" fmla="*/ 2356 h 10000"/>
              <a:gd name="connsiteX26" fmla="*/ 4114 w 9586"/>
              <a:gd name="connsiteY26" fmla="*/ 2077 h 10000"/>
              <a:gd name="connsiteX27" fmla="*/ 4114 w 9586"/>
              <a:gd name="connsiteY27" fmla="*/ 1798 h 10000"/>
              <a:gd name="connsiteX28" fmla="*/ 4114 w 9586"/>
              <a:gd name="connsiteY28" fmla="*/ 1536 h 10000"/>
              <a:gd name="connsiteX29" fmla="*/ 4114 w 9586"/>
              <a:gd name="connsiteY29" fmla="*/ 1396 h 10000"/>
              <a:gd name="connsiteX30" fmla="*/ 4114 w 9586"/>
              <a:gd name="connsiteY30" fmla="*/ 1257 h 10000"/>
              <a:gd name="connsiteX31" fmla="*/ 4114 w 9586"/>
              <a:gd name="connsiteY31" fmla="*/ 1257 h 10000"/>
              <a:gd name="connsiteX32" fmla="*/ 4114 w 9586"/>
              <a:gd name="connsiteY32" fmla="*/ 1257 h 10000"/>
              <a:gd name="connsiteX33" fmla="*/ 3976 w 9586"/>
              <a:gd name="connsiteY33" fmla="*/ 1257 h 10000"/>
              <a:gd name="connsiteX34" fmla="*/ 3839 w 9586"/>
              <a:gd name="connsiteY34" fmla="*/ 1257 h 10000"/>
              <a:gd name="connsiteX35" fmla="*/ 3700 w 9586"/>
              <a:gd name="connsiteY35" fmla="*/ 1396 h 10000"/>
              <a:gd name="connsiteX36" fmla="*/ 3562 w 9586"/>
              <a:gd name="connsiteY36" fmla="*/ 1396 h 10000"/>
              <a:gd name="connsiteX37" fmla="*/ 3288 w 9586"/>
              <a:gd name="connsiteY37" fmla="*/ 1536 h 10000"/>
              <a:gd name="connsiteX38" fmla="*/ 3011 w 9586"/>
              <a:gd name="connsiteY38" fmla="*/ 1536 h 10000"/>
              <a:gd name="connsiteX39" fmla="*/ 2735 w 9586"/>
              <a:gd name="connsiteY39" fmla="*/ 1675 h 10000"/>
              <a:gd name="connsiteX40" fmla="*/ 1376 w 9586"/>
              <a:gd name="connsiteY40" fmla="*/ 2216 h 10000"/>
              <a:gd name="connsiteX41" fmla="*/ 0 w 9586"/>
              <a:gd name="connsiteY41" fmla="*/ 2775 h 10000"/>
              <a:gd name="connsiteX42" fmla="*/ 274 w 9586"/>
              <a:gd name="connsiteY42" fmla="*/ 1937 h 10000"/>
              <a:gd name="connsiteX43" fmla="*/ 827 w 9586"/>
              <a:gd name="connsiteY43" fmla="*/ 1675 h 10000"/>
              <a:gd name="connsiteX44" fmla="*/ 1238 w 9586"/>
              <a:gd name="connsiteY44" fmla="*/ 1536 h 10000"/>
              <a:gd name="connsiteX45" fmla="*/ 1635 w 9586"/>
              <a:gd name="connsiteY45" fmla="*/ 1396 h 10000"/>
              <a:gd name="connsiteX46" fmla="*/ 2048 w 9586"/>
              <a:gd name="connsiteY46" fmla="*/ 1257 h 10000"/>
              <a:gd name="connsiteX47" fmla="*/ 2322 w 9586"/>
              <a:gd name="connsiteY47" fmla="*/ 1117 h 10000"/>
              <a:gd name="connsiteX48" fmla="*/ 2599 w 9586"/>
              <a:gd name="connsiteY48" fmla="*/ 1117 h 10000"/>
              <a:gd name="connsiteX49" fmla="*/ 2875 w 9586"/>
              <a:gd name="connsiteY49" fmla="*/ 977 h 10000"/>
              <a:gd name="connsiteX50" fmla="*/ 3149 w 9586"/>
              <a:gd name="connsiteY50" fmla="*/ 838 h 10000"/>
              <a:gd name="connsiteX51" fmla="*/ 3562 w 9586"/>
              <a:gd name="connsiteY51" fmla="*/ 698 h 10000"/>
              <a:gd name="connsiteX52" fmla="*/ 3839 w 9586"/>
              <a:gd name="connsiteY52" fmla="*/ 558 h 10000"/>
              <a:gd name="connsiteX53" fmla="*/ 4114 w 9586"/>
              <a:gd name="connsiteY53" fmla="*/ 419 h 10000"/>
              <a:gd name="connsiteX54" fmla="*/ 4250 w 9586"/>
              <a:gd name="connsiteY54" fmla="*/ 279 h 10000"/>
              <a:gd name="connsiteX55" fmla="*/ 4389 w 9586"/>
              <a:gd name="connsiteY55" fmla="*/ 140 h 10000"/>
              <a:gd name="connsiteX56" fmla="*/ 4389 w 9586"/>
              <a:gd name="connsiteY56" fmla="*/ 0 h 10000"/>
              <a:gd name="connsiteX57" fmla="*/ 4526 w 9586"/>
              <a:gd name="connsiteY57" fmla="*/ 0 h 10000"/>
              <a:gd name="connsiteX58" fmla="*/ 4663 w 9586"/>
              <a:gd name="connsiteY58" fmla="*/ 0 h 10000"/>
              <a:gd name="connsiteX59" fmla="*/ 4801 w 9586"/>
              <a:gd name="connsiteY59" fmla="*/ 0 h 10000"/>
              <a:gd name="connsiteX60" fmla="*/ 4922 w 9586"/>
              <a:gd name="connsiteY60" fmla="*/ 140 h 10000"/>
              <a:gd name="connsiteX61" fmla="*/ 5060 w 9586"/>
              <a:gd name="connsiteY61" fmla="*/ 140 h 10000"/>
              <a:gd name="connsiteX62" fmla="*/ 5197 w 9586"/>
              <a:gd name="connsiteY62" fmla="*/ 419 h 10000"/>
              <a:gd name="connsiteX63" fmla="*/ 5334 w 9586"/>
              <a:gd name="connsiteY63" fmla="*/ 558 h 10000"/>
              <a:gd name="connsiteX64" fmla="*/ 5473 w 9586"/>
              <a:gd name="connsiteY64" fmla="*/ 698 h 10000"/>
              <a:gd name="connsiteX65" fmla="*/ 5610 w 9586"/>
              <a:gd name="connsiteY65" fmla="*/ 838 h 10000"/>
              <a:gd name="connsiteX66" fmla="*/ 5610 w 9586"/>
              <a:gd name="connsiteY66" fmla="*/ 977 h 10000"/>
              <a:gd name="connsiteX67" fmla="*/ 5610 w 9586"/>
              <a:gd name="connsiteY67" fmla="*/ 1117 h 10000"/>
              <a:gd name="connsiteX68" fmla="*/ 5473 w 9586"/>
              <a:gd name="connsiteY68" fmla="*/ 1117 h 10000"/>
              <a:gd name="connsiteX69" fmla="*/ 5334 w 9586"/>
              <a:gd name="connsiteY69" fmla="*/ 1257 h 10000"/>
              <a:gd name="connsiteX70" fmla="*/ 5334 w 9586"/>
              <a:gd name="connsiteY70" fmla="*/ 1396 h 10000"/>
              <a:gd name="connsiteX71" fmla="*/ 5197 w 9586"/>
              <a:gd name="connsiteY71" fmla="*/ 1536 h 10000"/>
              <a:gd name="connsiteX72" fmla="*/ 5060 w 9586"/>
              <a:gd name="connsiteY72" fmla="*/ 1798 h 10000"/>
              <a:gd name="connsiteX73" fmla="*/ 4922 w 9586"/>
              <a:gd name="connsiteY73" fmla="*/ 2216 h 10000"/>
              <a:gd name="connsiteX74" fmla="*/ 4801 w 9586"/>
              <a:gd name="connsiteY74" fmla="*/ 2635 h 10000"/>
              <a:gd name="connsiteX75" fmla="*/ 4663 w 9586"/>
              <a:gd name="connsiteY75" fmla="*/ 3054 h 10000"/>
              <a:gd name="connsiteX76" fmla="*/ 4526 w 9586"/>
              <a:gd name="connsiteY76" fmla="*/ 3613 h 10000"/>
              <a:gd name="connsiteX77" fmla="*/ 4389 w 9586"/>
              <a:gd name="connsiteY77" fmla="*/ 4171 h 10000"/>
              <a:gd name="connsiteX78" fmla="*/ 4250 w 9586"/>
              <a:gd name="connsiteY78" fmla="*/ 4729 h 10000"/>
              <a:gd name="connsiteX79" fmla="*/ 4250 w 9586"/>
              <a:gd name="connsiteY79" fmla="*/ 5271 h 10000"/>
              <a:gd name="connsiteX80" fmla="*/ 4250 w 9586"/>
              <a:gd name="connsiteY80" fmla="*/ 5689 h 10000"/>
              <a:gd name="connsiteX81" fmla="*/ 4114 w 9586"/>
              <a:gd name="connsiteY81" fmla="*/ 6248 h 10000"/>
              <a:gd name="connsiteX82" fmla="*/ 4114 w 9586"/>
              <a:gd name="connsiteY82" fmla="*/ 6667 h 10000"/>
              <a:gd name="connsiteX83" fmla="*/ 4114 w 9586"/>
              <a:gd name="connsiteY83" fmla="*/ 6946 h 10000"/>
              <a:gd name="connsiteX84" fmla="*/ 4114 w 9586"/>
              <a:gd name="connsiteY84" fmla="*/ 7365 h 10000"/>
              <a:gd name="connsiteX85" fmla="*/ 4250 w 9586"/>
              <a:gd name="connsiteY85" fmla="*/ 7644 h 10000"/>
              <a:gd name="connsiteX86" fmla="*/ 4250 w 9586"/>
              <a:gd name="connsiteY86" fmla="*/ 7784 h 10000"/>
              <a:gd name="connsiteX87" fmla="*/ 4389 w 9586"/>
              <a:gd name="connsiteY87" fmla="*/ 8063 h 10000"/>
              <a:gd name="connsiteX88" fmla="*/ 4526 w 9586"/>
              <a:gd name="connsiteY88" fmla="*/ 8202 h 10000"/>
              <a:gd name="connsiteX89" fmla="*/ 4663 w 9586"/>
              <a:gd name="connsiteY89" fmla="*/ 8342 h 10000"/>
              <a:gd name="connsiteX90" fmla="*/ 5197 w 9586"/>
              <a:gd name="connsiteY90" fmla="*/ 8604 h 10000"/>
              <a:gd name="connsiteX91" fmla="*/ 5473 w 9586"/>
              <a:gd name="connsiteY91" fmla="*/ 8743 h 10000"/>
              <a:gd name="connsiteX92" fmla="*/ 5747 w 9586"/>
              <a:gd name="connsiteY92" fmla="*/ 8743 h 10000"/>
              <a:gd name="connsiteX93" fmla="*/ 6025 w 9586"/>
              <a:gd name="connsiteY93" fmla="*/ 8883 h 10000"/>
              <a:gd name="connsiteX94" fmla="*/ 6437 w 9586"/>
              <a:gd name="connsiteY94" fmla="*/ 8883 h 10000"/>
              <a:gd name="connsiteX95" fmla="*/ 6711 w 9586"/>
              <a:gd name="connsiteY95" fmla="*/ 8743 h 10000"/>
              <a:gd name="connsiteX96" fmla="*/ 7124 w 9586"/>
              <a:gd name="connsiteY96" fmla="*/ 8743 h 10000"/>
              <a:gd name="connsiteX97" fmla="*/ 7538 w 9586"/>
              <a:gd name="connsiteY97" fmla="*/ 8604 h 10000"/>
              <a:gd name="connsiteX98" fmla="*/ 7813 w 9586"/>
              <a:gd name="connsiteY98" fmla="*/ 8604 h 10000"/>
              <a:gd name="connsiteX99" fmla="*/ 8089 w 9586"/>
              <a:gd name="connsiteY99" fmla="*/ 8342 h 10000"/>
              <a:gd name="connsiteX100" fmla="*/ 8209 w 9586"/>
              <a:gd name="connsiteY100" fmla="*/ 8202 h 10000"/>
              <a:gd name="connsiteX101" fmla="*/ 8346 w 9586"/>
              <a:gd name="connsiteY101" fmla="*/ 7923 h 10000"/>
              <a:gd name="connsiteX102" fmla="*/ 8484 w 9586"/>
              <a:gd name="connsiteY102" fmla="*/ 7644 h 10000"/>
              <a:gd name="connsiteX103" fmla="*/ 8623 w 9586"/>
              <a:gd name="connsiteY103" fmla="*/ 7086 h 10000"/>
              <a:gd name="connsiteX104" fmla="*/ 8623 w 9586"/>
              <a:gd name="connsiteY104" fmla="*/ 6527 h 10000"/>
              <a:gd name="connsiteX105" fmla="*/ 8759 w 9586"/>
              <a:gd name="connsiteY105" fmla="*/ 6248 h 10000"/>
              <a:gd name="connsiteX106" fmla="*/ 8759 w 9586"/>
              <a:gd name="connsiteY106" fmla="*/ 5969 h 10000"/>
              <a:gd name="connsiteX107" fmla="*/ 8759 w 9586"/>
              <a:gd name="connsiteY107" fmla="*/ 5829 h 10000"/>
              <a:gd name="connsiteX108" fmla="*/ 8898 w 9586"/>
              <a:gd name="connsiteY108" fmla="*/ 5689 h 10000"/>
              <a:gd name="connsiteX109" fmla="*/ 8898 w 9586"/>
              <a:gd name="connsiteY109" fmla="*/ 5550 h 10000"/>
              <a:gd name="connsiteX110" fmla="*/ 8898 w 9586"/>
              <a:gd name="connsiteY110" fmla="*/ 5410 h 10000"/>
              <a:gd name="connsiteX111" fmla="*/ 8898 w 9586"/>
              <a:gd name="connsiteY111" fmla="*/ 5410 h 10000"/>
              <a:gd name="connsiteX112" fmla="*/ 9036 w 9586"/>
              <a:gd name="connsiteY112" fmla="*/ 5410 h 10000"/>
              <a:gd name="connsiteX113" fmla="*/ 9036 w 9586"/>
              <a:gd name="connsiteY113" fmla="*/ 5410 h 10000"/>
              <a:gd name="connsiteX114" fmla="*/ 9036 w 9586"/>
              <a:gd name="connsiteY114" fmla="*/ 5550 h 10000"/>
              <a:gd name="connsiteX115" fmla="*/ 9174 w 9586"/>
              <a:gd name="connsiteY115" fmla="*/ 5689 h 10000"/>
              <a:gd name="connsiteX116" fmla="*/ 9174 w 9586"/>
              <a:gd name="connsiteY116" fmla="*/ 5829 h 10000"/>
              <a:gd name="connsiteX117" fmla="*/ 9174 w 9586"/>
              <a:gd name="connsiteY117" fmla="*/ 6108 h 10000"/>
              <a:gd name="connsiteX118" fmla="*/ 9174 w 9586"/>
              <a:gd name="connsiteY118" fmla="*/ 6387 h 10000"/>
              <a:gd name="connsiteX119" fmla="*/ 9174 w 9586"/>
              <a:gd name="connsiteY119" fmla="*/ 6667 h 10000"/>
              <a:gd name="connsiteX120" fmla="*/ 9310 w 9586"/>
              <a:gd name="connsiteY120" fmla="*/ 7225 h 10000"/>
              <a:gd name="connsiteX121" fmla="*/ 9310 w 9586"/>
              <a:gd name="connsiteY121" fmla="*/ 7644 h 10000"/>
              <a:gd name="connsiteX122" fmla="*/ 9449 w 9586"/>
              <a:gd name="connsiteY122" fmla="*/ 8063 h 10000"/>
              <a:gd name="connsiteX123" fmla="*/ 9586 w 9586"/>
              <a:gd name="connsiteY123" fmla="*/ 8342 h 10000"/>
              <a:gd name="connsiteX124" fmla="*/ 9586 w 9586"/>
              <a:gd name="connsiteY124" fmla="*/ 8604 h 10000"/>
              <a:gd name="connsiteX125" fmla="*/ 9586 w 9586"/>
              <a:gd name="connsiteY125" fmla="*/ 8743 h 10000"/>
              <a:gd name="connsiteX126" fmla="*/ 9586 w 9586"/>
              <a:gd name="connsiteY126" fmla="*/ 8883 h 10000"/>
              <a:gd name="connsiteX127" fmla="*/ 9449 w 9586"/>
              <a:gd name="connsiteY127" fmla="*/ 8883 h 10000"/>
              <a:gd name="connsiteX128" fmla="*/ 9310 w 9586"/>
              <a:gd name="connsiteY128" fmla="*/ 9023 h 10000"/>
              <a:gd name="connsiteX129" fmla="*/ 9174 w 9586"/>
              <a:gd name="connsiteY129" fmla="*/ 9162 h 10000"/>
              <a:gd name="connsiteX130" fmla="*/ 9036 w 9586"/>
              <a:gd name="connsiteY130" fmla="*/ 9302 h 10000"/>
              <a:gd name="connsiteX131" fmla="*/ 8759 w 9586"/>
              <a:gd name="connsiteY131" fmla="*/ 9442 h 10000"/>
              <a:gd name="connsiteX132" fmla="*/ 8209 w 9586"/>
              <a:gd name="connsiteY132" fmla="*/ 9721 h 10000"/>
              <a:gd name="connsiteX133" fmla="*/ 7675 w 9586"/>
              <a:gd name="connsiteY133" fmla="*/ 9860 h 10000"/>
              <a:gd name="connsiteX134" fmla="*/ 7263 w 9586"/>
              <a:gd name="connsiteY134" fmla="*/ 9860 h 10000"/>
              <a:gd name="connsiteX135" fmla="*/ 6711 w 9586"/>
              <a:gd name="connsiteY135" fmla="*/ 10000 h 10000"/>
              <a:gd name="connsiteX136" fmla="*/ 6711 w 9586"/>
              <a:gd name="connsiteY136" fmla="*/ 10000 h 10000"/>
              <a:gd name="connsiteX0" fmla="*/ 6715 w 9714"/>
              <a:gd name="connsiteY0" fmla="*/ 10000 h 10000"/>
              <a:gd name="connsiteX1" fmla="*/ 6286 w 9714"/>
              <a:gd name="connsiteY1" fmla="*/ 10000 h 10000"/>
              <a:gd name="connsiteX2" fmla="*/ 5853 w 9714"/>
              <a:gd name="connsiteY2" fmla="*/ 10000 h 10000"/>
              <a:gd name="connsiteX3" fmla="*/ 5423 w 9714"/>
              <a:gd name="connsiteY3" fmla="*/ 9860 h 10000"/>
              <a:gd name="connsiteX4" fmla="*/ 4993 w 9714"/>
              <a:gd name="connsiteY4" fmla="*/ 9721 h 10000"/>
              <a:gd name="connsiteX5" fmla="*/ 4578 w 9714"/>
              <a:gd name="connsiteY5" fmla="*/ 9581 h 10000"/>
              <a:gd name="connsiteX6" fmla="*/ 4293 w 9714"/>
              <a:gd name="connsiteY6" fmla="*/ 9302 h 10000"/>
              <a:gd name="connsiteX7" fmla="*/ 4006 w 9714"/>
              <a:gd name="connsiteY7" fmla="*/ 9162 h 10000"/>
              <a:gd name="connsiteX8" fmla="*/ 3862 w 9714"/>
              <a:gd name="connsiteY8" fmla="*/ 8743 h 10000"/>
              <a:gd name="connsiteX9" fmla="*/ 3574 w 9714"/>
              <a:gd name="connsiteY9" fmla="*/ 8464 h 10000"/>
              <a:gd name="connsiteX10" fmla="*/ 3430 w 9714"/>
              <a:gd name="connsiteY10" fmla="*/ 8063 h 10000"/>
              <a:gd name="connsiteX11" fmla="*/ 3430 w 9714"/>
              <a:gd name="connsiteY11" fmla="*/ 7644 h 10000"/>
              <a:gd name="connsiteX12" fmla="*/ 3287 w 9714"/>
              <a:gd name="connsiteY12" fmla="*/ 7225 h 10000"/>
              <a:gd name="connsiteX13" fmla="*/ 3287 w 9714"/>
              <a:gd name="connsiteY13" fmla="*/ 6806 h 10000"/>
              <a:gd name="connsiteX14" fmla="*/ 3287 w 9714"/>
              <a:gd name="connsiteY14" fmla="*/ 6387 h 10000"/>
              <a:gd name="connsiteX15" fmla="*/ 3430 w 9714"/>
              <a:gd name="connsiteY15" fmla="*/ 5689 h 10000"/>
              <a:gd name="connsiteX16" fmla="*/ 3430 w 9714"/>
              <a:gd name="connsiteY16" fmla="*/ 5550 h 10000"/>
              <a:gd name="connsiteX17" fmla="*/ 3430 w 9714"/>
              <a:gd name="connsiteY17" fmla="*/ 5271 h 10000"/>
              <a:gd name="connsiteX18" fmla="*/ 3574 w 9714"/>
              <a:gd name="connsiteY18" fmla="*/ 5009 h 10000"/>
              <a:gd name="connsiteX19" fmla="*/ 3574 w 9714"/>
              <a:gd name="connsiteY19" fmla="*/ 4729 h 10000"/>
              <a:gd name="connsiteX20" fmla="*/ 3574 w 9714"/>
              <a:gd name="connsiteY20" fmla="*/ 4450 h 10000"/>
              <a:gd name="connsiteX21" fmla="*/ 3719 w 9714"/>
              <a:gd name="connsiteY21" fmla="*/ 4031 h 10000"/>
              <a:gd name="connsiteX22" fmla="*/ 3719 w 9714"/>
              <a:gd name="connsiteY22" fmla="*/ 3613 h 10000"/>
              <a:gd name="connsiteX23" fmla="*/ 3862 w 9714"/>
              <a:gd name="connsiteY23" fmla="*/ 3194 h 10000"/>
              <a:gd name="connsiteX24" fmla="*/ 3862 w 9714"/>
              <a:gd name="connsiteY24" fmla="*/ 2775 h 10000"/>
              <a:gd name="connsiteX25" fmla="*/ 3862 w 9714"/>
              <a:gd name="connsiteY25" fmla="*/ 2356 h 10000"/>
              <a:gd name="connsiteX26" fmla="*/ 4006 w 9714"/>
              <a:gd name="connsiteY26" fmla="*/ 2077 h 10000"/>
              <a:gd name="connsiteX27" fmla="*/ 4006 w 9714"/>
              <a:gd name="connsiteY27" fmla="*/ 1798 h 10000"/>
              <a:gd name="connsiteX28" fmla="*/ 4006 w 9714"/>
              <a:gd name="connsiteY28" fmla="*/ 1536 h 10000"/>
              <a:gd name="connsiteX29" fmla="*/ 4006 w 9714"/>
              <a:gd name="connsiteY29" fmla="*/ 1396 h 10000"/>
              <a:gd name="connsiteX30" fmla="*/ 4006 w 9714"/>
              <a:gd name="connsiteY30" fmla="*/ 1257 h 10000"/>
              <a:gd name="connsiteX31" fmla="*/ 4006 w 9714"/>
              <a:gd name="connsiteY31" fmla="*/ 1257 h 10000"/>
              <a:gd name="connsiteX32" fmla="*/ 4006 w 9714"/>
              <a:gd name="connsiteY32" fmla="*/ 1257 h 10000"/>
              <a:gd name="connsiteX33" fmla="*/ 3862 w 9714"/>
              <a:gd name="connsiteY33" fmla="*/ 1257 h 10000"/>
              <a:gd name="connsiteX34" fmla="*/ 3719 w 9714"/>
              <a:gd name="connsiteY34" fmla="*/ 1257 h 10000"/>
              <a:gd name="connsiteX35" fmla="*/ 3574 w 9714"/>
              <a:gd name="connsiteY35" fmla="*/ 1396 h 10000"/>
              <a:gd name="connsiteX36" fmla="*/ 3430 w 9714"/>
              <a:gd name="connsiteY36" fmla="*/ 1396 h 10000"/>
              <a:gd name="connsiteX37" fmla="*/ 3144 w 9714"/>
              <a:gd name="connsiteY37" fmla="*/ 1536 h 10000"/>
              <a:gd name="connsiteX38" fmla="*/ 2855 w 9714"/>
              <a:gd name="connsiteY38" fmla="*/ 1536 h 10000"/>
              <a:gd name="connsiteX39" fmla="*/ 2567 w 9714"/>
              <a:gd name="connsiteY39" fmla="*/ 1675 h 10000"/>
              <a:gd name="connsiteX40" fmla="*/ 1149 w 9714"/>
              <a:gd name="connsiteY40" fmla="*/ 2216 h 10000"/>
              <a:gd name="connsiteX41" fmla="*/ 0 w 9714"/>
              <a:gd name="connsiteY41" fmla="*/ 1937 h 10000"/>
              <a:gd name="connsiteX42" fmla="*/ 577 w 9714"/>
              <a:gd name="connsiteY42" fmla="*/ 1675 h 10000"/>
              <a:gd name="connsiteX43" fmla="*/ 1005 w 9714"/>
              <a:gd name="connsiteY43" fmla="*/ 1536 h 10000"/>
              <a:gd name="connsiteX44" fmla="*/ 1420 w 9714"/>
              <a:gd name="connsiteY44" fmla="*/ 1396 h 10000"/>
              <a:gd name="connsiteX45" fmla="*/ 1850 w 9714"/>
              <a:gd name="connsiteY45" fmla="*/ 1257 h 10000"/>
              <a:gd name="connsiteX46" fmla="*/ 2136 w 9714"/>
              <a:gd name="connsiteY46" fmla="*/ 1117 h 10000"/>
              <a:gd name="connsiteX47" fmla="*/ 2425 w 9714"/>
              <a:gd name="connsiteY47" fmla="*/ 1117 h 10000"/>
              <a:gd name="connsiteX48" fmla="*/ 2713 w 9714"/>
              <a:gd name="connsiteY48" fmla="*/ 977 h 10000"/>
              <a:gd name="connsiteX49" fmla="*/ 2999 w 9714"/>
              <a:gd name="connsiteY49" fmla="*/ 838 h 10000"/>
              <a:gd name="connsiteX50" fmla="*/ 3430 w 9714"/>
              <a:gd name="connsiteY50" fmla="*/ 698 h 10000"/>
              <a:gd name="connsiteX51" fmla="*/ 3719 w 9714"/>
              <a:gd name="connsiteY51" fmla="*/ 558 h 10000"/>
              <a:gd name="connsiteX52" fmla="*/ 4006 w 9714"/>
              <a:gd name="connsiteY52" fmla="*/ 419 h 10000"/>
              <a:gd name="connsiteX53" fmla="*/ 4148 w 9714"/>
              <a:gd name="connsiteY53" fmla="*/ 279 h 10000"/>
              <a:gd name="connsiteX54" fmla="*/ 4293 w 9714"/>
              <a:gd name="connsiteY54" fmla="*/ 140 h 10000"/>
              <a:gd name="connsiteX55" fmla="*/ 4293 w 9714"/>
              <a:gd name="connsiteY55" fmla="*/ 0 h 10000"/>
              <a:gd name="connsiteX56" fmla="*/ 4435 w 9714"/>
              <a:gd name="connsiteY56" fmla="*/ 0 h 10000"/>
              <a:gd name="connsiteX57" fmla="*/ 4578 w 9714"/>
              <a:gd name="connsiteY57" fmla="*/ 0 h 10000"/>
              <a:gd name="connsiteX58" fmla="*/ 4722 w 9714"/>
              <a:gd name="connsiteY58" fmla="*/ 0 h 10000"/>
              <a:gd name="connsiteX59" fmla="*/ 4849 w 9714"/>
              <a:gd name="connsiteY59" fmla="*/ 140 h 10000"/>
              <a:gd name="connsiteX60" fmla="*/ 4993 w 9714"/>
              <a:gd name="connsiteY60" fmla="*/ 140 h 10000"/>
              <a:gd name="connsiteX61" fmla="*/ 5135 w 9714"/>
              <a:gd name="connsiteY61" fmla="*/ 419 h 10000"/>
              <a:gd name="connsiteX62" fmla="*/ 5278 w 9714"/>
              <a:gd name="connsiteY62" fmla="*/ 558 h 10000"/>
              <a:gd name="connsiteX63" fmla="*/ 5423 w 9714"/>
              <a:gd name="connsiteY63" fmla="*/ 698 h 10000"/>
              <a:gd name="connsiteX64" fmla="*/ 5566 w 9714"/>
              <a:gd name="connsiteY64" fmla="*/ 838 h 10000"/>
              <a:gd name="connsiteX65" fmla="*/ 5566 w 9714"/>
              <a:gd name="connsiteY65" fmla="*/ 977 h 10000"/>
              <a:gd name="connsiteX66" fmla="*/ 5566 w 9714"/>
              <a:gd name="connsiteY66" fmla="*/ 1117 h 10000"/>
              <a:gd name="connsiteX67" fmla="*/ 5423 w 9714"/>
              <a:gd name="connsiteY67" fmla="*/ 1117 h 10000"/>
              <a:gd name="connsiteX68" fmla="*/ 5278 w 9714"/>
              <a:gd name="connsiteY68" fmla="*/ 1257 h 10000"/>
              <a:gd name="connsiteX69" fmla="*/ 5278 w 9714"/>
              <a:gd name="connsiteY69" fmla="*/ 1396 h 10000"/>
              <a:gd name="connsiteX70" fmla="*/ 5135 w 9714"/>
              <a:gd name="connsiteY70" fmla="*/ 1536 h 10000"/>
              <a:gd name="connsiteX71" fmla="*/ 4993 w 9714"/>
              <a:gd name="connsiteY71" fmla="*/ 1798 h 10000"/>
              <a:gd name="connsiteX72" fmla="*/ 4849 w 9714"/>
              <a:gd name="connsiteY72" fmla="*/ 2216 h 10000"/>
              <a:gd name="connsiteX73" fmla="*/ 4722 w 9714"/>
              <a:gd name="connsiteY73" fmla="*/ 2635 h 10000"/>
              <a:gd name="connsiteX74" fmla="*/ 4578 w 9714"/>
              <a:gd name="connsiteY74" fmla="*/ 3054 h 10000"/>
              <a:gd name="connsiteX75" fmla="*/ 4435 w 9714"/>
              <a:gd name="connsiteY75" fmla="*/ 3613 h 10000"/>
              <a:gd name="connsiteX76" fmla="*/ 4293 w 9714"/>
              <a:gd name="connsiteY76" fmla="*/ 4171 h 10000"/>
              <a:gd name="connsiteX77" fmla="*/ 4148 w 9714"/>
              <a:gd name="connsiteY77" fmla="*/ 4729 h 10000"/>
              <a:gd name="connsiteX78" fmla="*/ 4148 w 9714"/>
              <a:gd name="connsiteY78" fmla="*/ 5271 h 10000"/>
              <a:gd name="connsiteX79" fmla="*/ 4148 w 9714"/>
              <a:gd name="connsiteY79" fmla="*/ 5689 h 10000"/>
              <a:gd name="connsiteX80" fmla="*/ 4006 w 9714"/>
              <a:gd name="connsiteY80" fmla="*/ 6248 h 10000"/>
              <a:gd name="connsiteX81" fmla="*/ 4006 w 9714"/>
              <a:gd name="connsiteY81" fmla="*/ 6667 h 10000"/>
              <a:gd name="connsiteX82" fmla="*/ 4006 w 9714"/>
              <a:gd name="connsiteY82" fmla="*/ 6946 h 10000"/>
              <a:gd name="connsiteX83" fmla="*/ 4006 w 9714"/>
              <a:gd name="connsiteY83" fmla="*/ 7365 h 10000"/>
              <a:gd name="connsiteX84" fmla="*/ 4148 w 9714"/>
              <a:gd name="connsiteY84" fmla="*/ 7644 h 10000"/>
              <a:gd name="connsiteX85" fmla="*/ 4148 w 9714"/>
              <a:gd name="connsiteY85" fmla="*/ 7784 h 10000"/>
              <a:gd name="connsiteX86" fmla="*/ 4293 w 9714"/>
              <a:gd name="connsiteY86" fmla="*/ 8063 h 10000"/>
              <a:gd name="connsiteX87" fmla="*/ 4435 w 9714"/>
              <a:gd name="connsiteY87" fmla="*/ 8202 h 10000"/>
              <a:gd name="connsiteX88" fmla="*/ 4578 w 9714"/>
              <a:gd name="connsiteY88" fmla="*/ 8342 h 10000"/>
              <a:gd name="connsiteX89" fmla="*/ 5135 w 9714"/>
              <a:gd name="connsiteY89" fmla="*/ 8604 h 10000"/>
              <a:gd name="connsiteX90" fmla="*/ 5423 w 9714"/>
              <a:gd name="connsiteY90" fmla="*/ 8743 h 10000"/>
              <a:gd name="connsiteX91" fmla="*/ 5709 w 9714"/>
              <a:gd name="connsiteY91" fmla="*/ 8743 h 10000"/>
              <a:gd name="connsiteX92" fmla="*/ 5999 w 9714"/>
              <a:gd name="connsiteY92" fmla="*/ 8883 h 10000"/>
              <a:gd name="connsiteX93" fmla="*/ 6429 w 9714"/>
              <a:gd name="connsiteY93" fmla="*/ 8883 h 10000"/>
              <a:gd name="connsiteX94" fmla="*/ 6715 w 9714"/>
              <a:gd name="connsiteY94" fmla="*/ 8743 h 10000"/>
              <a:gd name="connsiteX95" fmla="*/ 7146 w 9714"/>
              <a:gd name="connsiteY95" fmla="*/ 8743 h 10000"/>
              <a:gd name="connsiteX96" fmla="*/ 7578 w 9714"/>
              <a:gd name="connsiteY96" fmla="*/ 8604 h 10000"/>
              <a:gd name="connsiteX97" fmla="*/ 7864 w 9714"/>
              <a:gd name="connsiteY97" fmla="*/ 8604 h 10000"/>
              <a:gd name="connsiteX98" fmla="*/ 8152 w 9714"/>
              <a:gd name="connsiteY98" fmla="*/ 8342 h 10000"/>
              <a:gd name="connsiteX99" fmla="*/ 8278 w 9714"/>
              <a:gd name="connsiteY99" fmla="*/ 8202 h 10000"/>
              <a:gd name="connsiteX100" fmla="*/ 8420 w 9714"/>
              <a:gd name="connsiteY100" fmla="*/ 7923 h 10000"/>
              <a:gd name="connsiteX101" fmla="*/ 8564 w 9714"/>
              <a:gd name="connsiteY101" fmla="*/ 7644 h 10000"/>
              <a:gd name="connsiteX102" fmla="*/ 8709 w 9714"/>
              <a:gd name="connsiteY102" fmla="*/ 7086 h 10000"/>
              <a:gd name="connsiteX103" fmla="*/ 8709 w 9714"/>
              <a:gd name="connsiteY103" fmla="*/ 6527 h 10000"/>
              <a:gd name="connsiteX104" fmla="*/ 8851 w 9714"/>
              <a:gd name="connsiteY104" fmla="*/ 6248 h 10000"/>
              <a:gd name="connsiteX105" fmla="*/ 8851 w 9714"/>
              <a:gd name="connsiteY105" fmla="*/ 5969 h 10000"/>
              <a:gd name="connsiteX106" fmla="*/ 8851 w 9714"/>
              <a:gd name="connsiteY106" fmla="*/ 5829 h 10000"/>
              <a:gd name="connsiteX107" fmla="*/ 8996 w 9714"/>
              <a:gd name="connsiteY107" fmla="*/ 5689 h 10000"/>
              <a:gd name="connsiteX108" fmla="*/ 8996 w 9714"/>
              <a:gd name="connsiteY108" fmla="*/ 5550 h 10000"/>
              <a:gd name="connsiteX109" fmla="*/ 8996 w 9714"/>
              <a:gd name="connsiteY109" fmla="*/ 5410 h 10000"/>
              <a:gd name="connsiteX110" fmla="*/ 8996 w 9714"/>
              <a:gd name="connsiteY110" fmla="*/ 5410 h 10000"/>
              <a:gd name="connsiteX111" fmla="*/ 9140 w 9714"/>
              <a:gd name="connsiteY111" fmla="*/ 5410 h 10000"/>
              <a:gd name="connsiteX112" fmla="*/ 9140 w 9714"/>
              <a:gd name="connsiteY112" fmla="*/ 5410 h 10000"/>
              <a:gd name="connsiteX113" fmla="*/ 9140 w 9714"/>
              <a:gd name="connsiteY113" fmla="*/ 5550 h 10000"/>
              <a:gd name="connsiteX114" fmla="*/ 9284 w 9714"/>
              <a:gd name="connsiteY114" fmla="*/ 5689 h 10000"/>
              <a:gd name="connsiteX115" fmla="*/ 9284 w 9714"/>
              <a:gd name="connsiteY115" fmla="*/ 5829 h 10000"/>
              <a:gd name="connsiteX116" fmla="*/ 9284 w 9714"/>
              <a:gd name="connsiteY116" fmla="*/ 6108 h 10000"/>
              <a:gd name="connsiteX117" fmla="*/ 9284 w 9714"/>
              <a:gd name="connsiteY117" fmla="*/ 6387 h 10000"/>
              <a:gd name="connsiteX118" fmla="*/ 9284 w 9714"/>
              <a:gd name="connsiteY118" fmla="*/ 6667 h 10000"/>
              <a:gd name="connsiteX119" fmla="*/ 9426 w 9714"/>
              <a:gd name="connsiteY119" fmla="*/ 7225 h 10000"/>
              <a:gd name="connsiteX120" fmla="*/ 9426 w 9714"/>
              <a:gd name="connsiteY120" fmla="*/ 7644 h 10000"/>
              <a:gd name="connsiteX121" fmla="*/ 9571 w 9714"/>
              <a:gd name="connsiteY121" fmla="*/ 8063 h 10000"/>
              <a:gd name="connsiteX122" fmla="*/ 9714 w 9714"/>
              <a:gd name="connsiteY122" fmla="*/ 8342 h 10000"/>
              <a:gd name="connsiteX123" fmla="*/ 9714 w 9714"/>
              <a:gd name="connsiteY123" fmla="*/ 8604 h 10000"/>
              <a:gd name="connsiteX124" fmla="*/ 9714 w 9714"/>
              <a:gd name="connsiteY124" fmla="*/ 8743 h 10000"/>
              <a:gd name="connsiteX125" fmla="*/ 9714 w 9714"/>
              <a:gd name="connsiteY125" fmla="*/ 8883 h 10000"/>
              <a:gd name="connsiteX126" fmla="*/ 9571 w 9714"/>
              <a:gd name="connsiteY126" fmla="*/ 8883 h 10000"/>
              <a:gd name="connsiteX127" fmla="*/ 9426 w 9714"/>
              <a:gd name="connsiteY127" fmla="*/ 9023 h 10000"/>
              <a:gd name="connsiteX128" fmla="*/ 9284 w 9714"/>
              <a:gd name="connsiteY128" fmla="*/ 9162 h 10000"/>
              <a:gd name="connsiteX129" fmla="*/ 9140 w 9714"/>
              <a:gd name="connsiteY129" fmla="*/ 9302 h 10000"/>
              <a:gd name="connsiteX130" fmla="*/ 8851 w 9714"/>
              <a:gd name="connsiteY130" fmla="*/ 9442 h 10000"/>
              <a:gd name="connsiteX131" fmla="*/ 8278 w 9714"/>
              <a:gd name="connsiteY131" fmla="*/ 9721 h 10000"/>
              <a:gd name="connsiteX132" fmla="*/ 7720 w 9714"/>
              <a:gd name="connsiteY132" fmla="*/ 9860 h 10000"/>
              <a:gd name="connsiteX133" fmla="*/ 7291 w 9714"/>
              <a:gd name="connsiteY133" fmla="*/ 9860 h 10000"/>
              <a:gd name="connsiteX134" fmla="*/ 6715 w 9714"/>
              <a:gd name="connsiteY134" fmla="*/ 10000 h 10000"/>
              <a:gd name="connsiteX135" fmla="*/ 6715 w 9714"/>
              <a:gd name="connsiteY135" fmla="*/ 10000 h 10000"/>
              <a:gd name="connsiteX0" fmla="*/ 6319 w 9406"/>
              <a:gd name="connsiteY0" fmla="*/ 10000 h 10000"/>
              <a:gd name="connsiteX1" fmla="*/ 5877 w 9406"/>
              <a:gd name="connsiteY1" fmla="*/ 10000 h 10000"/>
              <a:gd name="connsiteX2" fmla="*/ 5431 w 9406"/>
              <a:gd name="connsiteY2" fmla="*/ 10000 h 10000"/>
              <a:gd name="connsiteX3" fmla="*/ 4989 w 9406"/>
              <a:gd name="connsiteY3" fmla="*/ 9860 h 10000"/>
              <a:gd name="connsiteX4" fmla="*/ 4546 w 9406"/>
              <a:gd name="connsiteY4" fmla="*/ 9721 h 10000"/>
              <a:gd name="connsiteX5" fmla="*/ 4119 w 9406"/>
              <a:gd name="connsiteY5" fmla="*/ 9581 h 10000"/>
              <a:gd name="connsiteX6" fmla="*/ 3825 w 9406"/>
              <a:gd name="connsiteY6" fmla="*/ 9302 h 10000"/>
              <a:gd name="connsiteX7" fmla="*/ 3530 w 9406"/>
              <a:gd name="connsiteY7" fmla="*/ 9162 h 10000"/>
              <a:gd name="connsiteX8" fmla="*/ 3382 w 9406"/>
              <a:gd name="connsiteY8" fmla="*/ 8743 h 10000"/>
              <a:gd name="connsiteX9" fmla="*/ 3085 w 9406"/>
              <a:gd name="connsiteY9" fmla="*/ 8464 h 10000"/>
              <a:gd name="connsiteX10" fmla="*/ 2937 w 9406"/>
              <a:gd name="connsiteY10" fmla="*/ 8063 h 10000"/>
              <a:gd name="connsiteX11" fmla="*/ 2937 w 9406"/>
              <a:gd name="connsiteY11" fmla="*/ 7644 h 10000"/>
              <a:gd name="connsiteX12" fmla="*/ 2790 w 9406"/>
              <a:gd name="connsiteY12" fmla="*/ 7225 h 10000"/>
              <a:gd name="connsiteX13" fmla="*/ 2790 w 9406"/>
              <a:gd name="connsiteY13" fmla="*/ 6806 h 10000"/>
              <a:gd name="connsiteX14" fmla="*/ 2790 w 9406"/>
              <a:gd name="connsiteY14" fmla="*/ 6387 h 10000"/>
              <a:gd name="connsiteX15" fmla="*/ 2937 w 9406"/>
              <a:gd name="connsiteY15" fmla="*/ 5689 h 10000"/>
              <a:gd name="connsiteX16" fmla="*/ 2937 w 9406"/>
              <a:gd name="connsiteY16" fmla="*/ 5550 h 10000"/>
              <a:gd name="connsiteX17" fmla="*/ 2937 w 9406"/>
              <a:gd name="connsiteY17" fmla="*/ 5271 h 10000"/>
              <a:gd name="connsiteX18" fmla="*/ 3085 w 9406"/>
              <a:gd name="connsiteY18" fmla="*/ 5009 h 10000"/>
              <a:gd name="connsiteX19" fmla="*/ 3085 w 9406"/>
              <a:gd name="connsiteY19" fmla="*/ 4729 h 10000"/>
              <a:gd name="connsiteX20" fmla="*/ 3085 w 9406"/>
              <a:gd name="connsiteY20" fmla="*/ 4450 h 10000"/>
              <a:gd name="connsiteX21" fmla="*/ 3234 w 9406"/>
              <a:gd name="connsiteY21" fmla="*/ 4031 h 10000"/>
              <a:gd name="connsiteX22" fmla="*/ 3234 w 9406"/>
              <a:gd name="connsiteY22" fmla="*/ 3613 h 10000"/>
              <a:gd name="connsiteX23" fmla="*/ 3382 w 9406"/>
              <a:gd name="connsiteY23" fmla="*/ 3194 h 10000"/>
              <a:gd name="connsiteX24" fmla="*/ 3382 w 9406"/>
              <a:gd name="connsiteY24" fmla="*/ 2775 h 10000"/>
              <a:gd name="connsiteX25" fmla="*/ 3382 w 9406"/>
              <a:gd name="connsiteY25" fmla="*/ 2356 h 10000"/>
              <a:gd name="connsiteX26" fmla="*/ 3530 w 9406"/>
              <a:gd name="connsiteY26" fmla="*/ 2077 h 10000"/>
              <a:gd name="connsiteX27" fmla="*/ 3530 w 9406"/>
              <a:gd name="connsiteY27" fmla="*/ 1798 h 10000"/>
              <a:gd name="connsiteX28" fmla="*/ 3530 w 9406"/>
              <a:gd name="connsiteY28" fmla="*/ 1536 h 10000"/>
              <a:gd name="connsiteX29" fmla="*/ 3530 w 9406"/>
              <a:gd name="connsiteY29" fmla="*/ 1396 h 10000"/>
              <a:gd name="connsiteX30" fmla="*/ 3530 w 9406"/>
              <a:gd name="connsiteY30" fmla="*/ 1257 h 10000"/>
              <a:gd name="connsiteX31" fmla="*/ 3530 w 9406"/>
              <a:gd name="connsiteY31" fmla="*/ 1257 h 10000"/>
              <a:gd name="connsiteX32" fmla="*/ 3530 w 9406"/>
              <a:gd name="connsiteY32" fmla="*/ 1257 h 10000"/>
              <a:gd name="connsiteX33" fmla="*/ 3382 w 9406"/>
              <a:gd name="connsiteY33" fmla="*/ 1257 h 10000"/>
              <a:gd name="connsiteX34" fmla="*/ 3234 w 9406"/>
              <a:gd name="connsiteY34" fmla="*/ 1257 h 10000"/>
              <a:gd name="connsiteX35" fmla="*/ 3085 w 9406"/>
              <a:gd name="connsiteY35" fmla="*/ 1396 h 10000"/>
              <a:gd name="connsiteX36" fmla="*/ 2937 w 9406"/>
              <a:gd name="connsiteY36" fmla="*/ 1396 h 10000"/>
              <a:gd name="connsiteX37" fmla="*/ 2643 w 9406"/>
              <a:gd name="connsiteY37" fmla="*/ 1536 h 10000"/>
              <a:gd name="connsiteX38" fmla="*/ 2345 w 9406"/>
              <a:gd name="connsiteY38" fmla="*/ 1536 h 10000"/>
              <a:gd name="connsiteX39" fmla="*/ 2049 w 9406"/>
              <a:gd name="connsiteY39" fmla="*/ 1675 h 10000"/>
              <a:gd name="connsiteX40" fmla="*/ 589 w 9406"/>
              <a:gd name="connsiteY40" fmla="*/ 2216 h 10000"/>
              <a:gd name="connsiteX41" fmla="*/ 0 w 9406"/>
              <a:gd name="connsiteY41" fmla="*/ 1675 h 10000"/>
              <a:gd name="connsiteX42" fmla="*/ 441 w 9406"/>
              <a:gd name="connsiteY42" fmla="*/ 1536 h 10000"/>
              <a:gd name="connsiteX43" fmla="*/ 868 w 9406"/>
              <a:gd name="connsiteY43" fmla="*/ 1396 h 10000"/>
              <a:gd name="connsiteX44" fmla="*/ 1310 w 9406"/>
              <a:gd name="connsiteY44" fmla="*/ 1257 h 10000"/>
              <a:gd name="connsiteX45" fmla="*/ 1605 w 9406"/>
              <a:gd name="connsiteY45" fmla="*/ 1117 h 10000"/>
              <a:gd name="connsiteX46" fmla="*/ 1902 w 9406"/>
              <a:gd name="connsiteY46" fmla="*/ 1117 h 10000"/>
              <a:gd name="connsiteX47" fmla="*/ 2199 w 9406"/>
              <a:gd name="connsiteY47" fmla="*/ 977 h 10000"/>
              <a:gd name="connsiteX48" fmla="*/ 2493 w 9406"/>
              <a:gd name="connsiteY48" fmla="*/ 838 h 10000"/>
              <a:gd name="connsiteX49" fmla="*/ 2937 w 9406"/>
              <a:gd name="connsiteY49" fmla="*/ 698 h 10000"/>
              <a:gd name="connsiteX50" fmla="*/ 3234 w 9406"/>
              <a:gd name="connsiteY50" fmla="*/ 558 h 10000"/>
              <a:gd name="connsiteX51" fmla="*/ 3530 w 9406"/>
              <a:gd name="connsiteY51" fmla="*/ 419 h 10000"/>
              <a:gd name="connsiteX52" fmla="*/ 3676 w 9406"/>
              <a:gd name="connsiteY52" fmla="*/ 279 h 10000"/>
              <a:gd name="connsiteX53" fmla="*/ 3825 w 9406"/>
              <a:gd name="connsiteY53" fmla="*/ 140 h 10000"/>
              <a:gd name="connsiteX54" fmla="*/ 3825 w 9406"/>
              <a:gd name="connsiteY54" fmla="*/ 0 h 10000"/>
              <a:gd name="connsiteX55" fmla="*/ 3972 w 9406"/>
              <a:gd name="connsiteY55" fmla="*/ 0 h 10000"/>
              <a:gd name="connsiteX56" fmla="*/ 4119 w 9406"/>
              <a:gd name="connsiteY56" fmla="*/ 0 h 10000"/>
              <a:gd name="connsiteX57" fmla="*/ 4267 w 9406"/>
              <a:gd name="connsiteY57" fmla="*/ 0 h 10000"/>
              <a:gd name="connsiteX58" fmla="*/ 4398 w 9406"/>
              <a:gd name="connsiteY58" fmla="*/ 140 h 10000"/>
              <a:gd name="connsiteX59" fmla="*/ 4546 w 9406"/>
              <a:gd name="connsiteY59" fmla="*/ 140 h 10000"/>
              <a:gd name="connsiteX60" fmla="*/ 4692 w 9406"/>
              <a:gd name="connsiteY60" fmla="*/ 419 h 10000"/>
              <a:gd name="connsiteX61" fmla="*/ 4839 w 9406"/>
              <a:gd name="connsiteY61" fmla="*/ 558 h 10000"/>
              <a:gd name="connsiteX62" fmla="*/ 4989 w 9406"/>
              <a:gd name="connsiteY62" fmla="*/ 698 h 10000"/>
              <a:gd name="connsiteX63" fmla="*/ 5136 w 9406"/>
              <a:gd name="connsiteY63" fmla="*/ 838 h 10000"/>
              <a:gd name="connsiteX64" fmla="*/ 5136 w 9406"/>
              <a:gd name="connsiteY64" fmla="*/ 977 h 10000"/>
              <a:gd name="connsiteX65" fmla="*/ 5136 w 9406"/>
              <a:gd name="connsiteY65" fmla="*/ 1117 h 10000"/>
              <a:gd name="connsiteX66" fmla="*/ 4989 w 9406"/>
              <a:gd name="connsiteY66" fmla="*/ 1117 h 10000"/>
              <a:gd name="connsiteX67" fmla="*/ 4839 w 9406"/>
              <a:gd name="connsiteY67" fmla="*/ 1257 h 10000"/>
              <a:gd name="connsiteX68" fmla="*/ 4839 w 9406"/>
              <a:gd name="connsiteY68" fmla="*/ 1396 h 10000"/>
              <a:gd name="connsiteX69" fmla="*/ 4692 w 9406"/>
              <a:gd name="connsiteY69" fmla="*/ 1536 h 10000"/>
              <a:gd name="connsiteX70" fmla="*/ 4546 w 9406"/>
              <a:gd name="connsiteY70" fmla="*/ 1798 h 10000"/>
              <a:gd name="connsiteX71" fmla="*/ 4398 w 9406"/>
              <a:gd name="connsiteY71" fmla="*/ 2216 h 10000"/>
              <a:gd name="connsiteX72" fmla="*/ 4267 w 9406"/>
              <a:gd name="connsiteY72" fmla="*/ 2635 h 10000"/>
              <a:gd name="connsiteX73" fmla="*/ 4119 w 9406"/>
              <a:gd name="connsiteY73" fmla="*/ 3054 h 10000"/>
              <a:gd name="connsiteX74" fmla="*/ 3972 w 9406"/>
              <a:gd name="connsiteY74" fmla="*/ 3613 h 10000"/>
              <a:gd name="connsiteX75" fmla="*/ 3825 w 9406"/>
              <a:gd name="connsiteY75" fmla="*/ 4171 h 10000"/>
              <a:gd name="connsiteX76" fmla="*/ 3676 w 9406"/>
              <a:gd name="connsiteY76" fmla="*/ 4729 h 10000"/>
              <a:gd name="connsiteX77" fmla="*/ 3676 w 9406"/>
              <a:gd name="connsiteY77" fmla="*/ 5271 h 10000"/>
              <a:gd name="connsiteX78" fmla="*/ 3676 w 9406"/>
              <a:gd name="connsiteY78" fmla="*/ 5689 h 10000"/>
              <a:gd name="connsiteX79" fmla="*/ 3530 w 9406"/>
              <a:gd name="connsiteY79" fmla="*/ 6248 h 10000"/>
              <a:gd name="connsiteX80" fmla="*/ 3530 w 9406"/>
              <a:gd name="connsiteY80" fmla="*/ 6667 h 10000"/>
              <a:gd name="connsiteX81" fmla="*/ 3530 w 9406"/>
              <a:gd name="connsiteY81" fmla="*/ 6946 h 10000"/>
              <a:gd name="connsiteX82" fmla="*/ 3530 w 9406"/>
              <a:gd name="connsiteY82" fmla="*/ 7365 h 10000"/>
              <a:gd name="connsiteX83" fmla="*/ 3676 w 9406"/>
              <a:gd name="connsiteY83" fmla="*/ 7644 h 10000"/>
              <a:gd name="connsiteX84" fmla="*/ 3676 w 9406"/>
              <a:gd name="connsiteY84" fmla="*/ 7784 h 10000"/>
              <a:gd name="connsiteX85" fmla="*/ 3825 w 9406"/>
              <a:gd name="connsiteY85" fmla="*/ 8063 h 10000"/>
              <a:gd name="connsiteX86" fmla="*/ 3972 w 9406"/>
              <a:gd name="connsiteY86" fmla="*/ 8202 h 10000"/>
              <a:gd name="connsiteX87" fmla="*/ 4119 w 9406"/>
              <a:gd name="connsiteY87" fmla="*/ 8342 h 10000"/>
              <a:gd name="connsiteX88" fmla="*/ 4692 w 9406"/>
              <a:gd name="connsiteY88" fmla="*/ 8604 h 10000"/>
              <a:gd name="connsiteX89" fmla="*/ 4989 w 9406"/>
              <a:gd name="connsiteY89" fmla="*/ 8743 h 10000"/>
              <a:gd name="connsiteX90" fmla="*/ 5283 w 9406"/>
              <a:gd name="connsiteY90" fmla="*/ 8743 h 10000"/>
              <a:gd name="connsiteX91" fmla="*/ 5582 w 9406"/>
              <a:gd name="connsiteY91" fmla="*/ 8883 h 10000"/>
              <a:gd name="connsiteX92" fmla="*/ 6024 w 9406"/>
              <a:gd name="connsiteY92" fmla="*/ 8883 h 10000"/>
              <a:gd name="connsiteX93" fmla="*/ 6319 w 9406"/>
              <a:gd name="connsiteY93" fmla="*/ 8743 h 10000"/>
              <a:gd name="connsiteX94" fmla="*/ 6762 w 9406"/>
              <a:gd name="connsiteY94" fmla="*/ 8743 h 10000"/>
              <a:gd name="connsiteX95" fmla="*/ 7207 w 9406"/>
              <a:gd name="connsiteY95" fmla="*/ 8604 h 10000"/>
              <a:gd name="connsiteX96" fmla="*/ 7502 w 9406"/>
              <a:gd name="connsiteY96" fmla="*/ 8604 h 10000"/>
              <a:gd name="connsiteX97" fmla="*/ 7798 w 9406"/>
              <a:gd name="connsiteY97" fmla="*/ 8342 h 10000"/>
              <a:gd name="connsiteX98" fmla="*/ 7928 w 9406"/>
              <a:gd name="connsiteY98" fmla="*/ 8202 h 10000"/>
              <a:gd name="connsiteX99" fmla="*/ 8074 w 9406"/>
              <a:gd name="connsiteY99" fmla="*/ 7923 h 10000"/>
              <a:gd name="connsiteX100" fmla="*/ 8222 w 9406"/>
              <a:gd name="connsiteY100" fmla="*/ 7644 h 10000"/>
              <a:gd name="connsiteX101" fmla="*/ 8371 w 9406"/>
              <a:gd name="connsiteY101" fmla="*/ 7086 h 10000"/>
              <a:gd name="connsiteX102" fmla="*/ 8371 w 9406"/>
              <a:gd name="connsiteY102" fmla="*/ 6527 h 10000"/>
              <a:gd name="connsiteX103" fmla="*/ 8518 w 9406"/>
              <a:gd name="connsiteY103" fmla="*/ 6248 h 10000"/>
              <a:gd name="connsiteX104" fmla="*/ 8518 w 9406"/>
              <a:gd name="connsiteY104" fmla="*/ 5969 h 10000"/>
              <a:gd name="connsiteX105" fmla="*/ 8518 w 9406"/>
              <a:gd name="connsiteY105" fmla="*/ 5829 h 10000"/>
              <a:gd name="connsiteX106" fmla="*/ 8667 w 9406"/>
              <a:gd name="connsiteY106" fmla="*/ 5689 h 10000"/>
              <a:gd name="connsiteX107" fmla="*/ 8667 w 9406"/>
              <a:gd name="connsiteY107" fmla="*/ 5550 h 10000"/>
              <a:gd name="connsiteX108" fmla="*/ 8667 w 9406"/>
              <a:gd name="connsiteY108" fmla="*/ 5410 h 10000"/>
              <a:gd name="connsiteX109" fmla="*/ 8667 w 9406"/>
              <a:gd name="connsiteY109" fmla="*/ 5410 h 10000"/>
              <a:gd name="connsiteX110" fmla="*/ 8815 w 9406"/>
              <a:gd name="connsiteY110" fmla="*/ 5410 h 10000"/>
              <a:gd name="connsiteX111" fmla="*/ 8815 w 9406"/>
              <a:gd name="connsiteY111" fmla="*/ 5410 h 10000"/>
              <a:gd name="connsiteX112" fmla="*/ 8815 w 9406"/>
              <a:gd name="connsiteY112" fmla="*/ 5550 h 10000"/>
              <a:gd name="connsiteX113" fmla="*/ 8963 w 9406"/>
              <a:gd name="connsiteY113" fmla="*/ 5689 h 10000"/>
              <a:gd name="connsiteX114" fmla="*/ 8963 w 9406"/>
              <a:gd name="connsiteY114" fmla="*/ 5829 h 10000"/>
              <a:gd name="connsiteX115" fmla="*/ 8963 w 9406"/>
              <a:gd name="connsiteY115" fmla="*/ 6108 h 10000"/>
              <a:gd name="connsiteX116" fmla="*/ 8963 w 9406"/>
              <a:gd name="connsiteY116" fmla="*/ 6387 h 10000"/>
              <a:gd name="connsiteX117" fmla="*/ 8963 w 9406"/>
              <a:gd name="connsiteY117" fmla="*/ 6667 h 10000"/>
              <a:gd name="connsiteX118" fmla="*/ 9110 w 9406"/>
              <a:gd name="connsiteY118" fmla="*/ 7225 h 10000"/>
              <a:gd name="connsiteX119" fmla="*/ 9110 w 9406"/>
              <a:gd name="connsiteY119" fmla="*/ 7644 h 10000"/>
              <a:gd name="connsiteX120" fmla="*/ 9259 w 9406"/>
              <a:gd name="connsiteY120" fmla="*/ 8063 h 10000"/>
              <a:gd name="connsiteX121" fmla="*/ 9406 w 9406"/>
              <a:gd name="connsiteY121" fmla="*/ 8342 h 10000"/>
              <a:gd name="connsiteX122" fmla="*/ 9406 w 9406"/>
              <a:gd name="connsiteY122" fmla="*/ 8604 h 10000"/>
              <a:gd name="connsiteX123" fmla="*/ 9406 w 9406"/>
              <a:gd name="connsiteY123" fmla="*/ 8743 h 10000"/>
              <a:gd name="connsiteX124" fmla="*/ 9406 w 9406"/>
              <a:gd name="connsiteY124" fmla="*/ 8883 h 10000"/>
              <a:gd name="connsiteX125" fmla="*/ 9259 w 9406"/>
              <a:gd name="connsiteY125" fmla="*/ 8883 h 10000"/>
              <a:gd name="connsiteX126" fmla="*/ 9110 w 9406"/>
              <a:gd name="connsiteY126" fmla="*/ 9023 h 10000"/>
              <a:gd name="connsiteX127" fmla="*/ 8963 w 9406"/>
              <a:gd name="connsiteY127" fmla="*/ 9162 h 10000"/>
              <a:gd name="connsiteX128" fmla="*/ 8815 w 9406"/>
              <a:gd name="connsiteY128" fmla="*/ 9302 h 10000"/>
              <a:gd name="connsiteX129" fmla="*/ 8518 w 9406"/>
              <a:gd name="connsiteY129" fmla="*/ 9442 h 10000"/>
              <a:gd name="connsiteX130" fmla="*/ 7928 w 9406"/>
              <a:gd name="connsiteY130" fmla="*/ 9721 h 10000"/>
              <a:gd name="connsiteX131" fmla="*/ 7353 w 9406"/>
              <a:gd name="connsiteY131" fmla="*/ 9860 h 10000"/>
              <a:gd name="connsiteX132" fmla="*/ 6912 w 9406"/>
              <a:gd name="connsiteY132" fmla="*/ 9860 h 10000"/>
              <a:gd name="connsiteX133" fmla="*/ 6319 w 9406"/>
              <a:gd name="connsiteY133" fmla="*/ 10000 h 10000"/>
              <a:gd name="connsiteX134" fmla="*/ 6319 w 9406"/>
              <a:gd name="connsiteY134" fmla="*/ 10000 h 10000"/>
              <a:gd name="connsiteX0" fmla="*/ 6249 w 9531"/>
              <a:gd name="connsiteY0" fmla="*/ 10000 h 10000"/>
              <a:gd name="connsiteX1" fmla="*/ 5779 w 9531"/>
              <a:gd name="connsiteY1" fmla="*/ 10000 h 10000"/>
              <a:gd name="connsiteX2" fmla="*/ 5305 w 9531"/>
              <a:gd name="connsiteY2" fmla="*/ 10000 h 10000"/>
              <a:gd name="connsiteX3" fmla="*/ 4835 w 9531"/>
              <a:gd name="connsiteY3" fmla="*/ 9860 h 10000"/>
              <a:gd name="connsiteX4" fmla="*/ 4364 w 9531"/>
              <a:gd name="connsiteY4" fmla="*/ 9721 h 10000"/>
              <a:gd name="connsiteX5" fmla="*/ 3910 w 9531"/>
              <a:gd name="connsiteY5" fmla="*/ 9581 h 10000"/>
              <a:gd name="connsiteX6" fmla="*/ 3598 w 9531"/>
              <a:gd name="connsiteY6" fmla="*/ 9302 h 10000"/>
              <a:gd name="connsiteX7" fmla="*/ 3284 w 9531"/>
              <a:gd name="connsiteY7" fmla="*/ 9162 h 10000"/>
              <a:gd name="connsiteX8" fmla="*/ 3127 w 9531"/>
              <a:gd name="connsiteY8" fmla="*/ 8743 h 10000"/>
              <a:gd name="connsiteX9" fmla="*/ 2811 w 9531"/>
              <a:gd name="connsiteY9" fmla="*/ 8464 h 10000"/>
              <a:gd name="connsiteX10" fmla="*/ 2653 w 9531"/>
              <a:gd name="connsiteY10" fmla="*/ 8063 h 10000"/>
              <a:gd name="connsiteX11" fmla="*/ 2653 w 9531"/>
              <a:gd name="connsiteY11" fmla="*/ 7644 h 10000"/>
              <a:gd name="connsiteX12" fmla="*/ 2497 w 9531"/>
              <a:gd name="connsiteY12" fmla="*/ 7225 h 10000"/>
              <a:gd name="connsiteX13" fmla="*/ 2497 w 9531"/>
              <a:gd name="connsiteY13" fmla="*/ 6806 h 10000"/>
              <a:gd name="connsiteX14" fmla="*/ 2497 w 9531"/>
              <a:gd name="connsiteY14" fmla="*/ 6387 h 10000"/>
              <a:gd name="connsiteX15" fmla="*/ 2653 w 9531"/>
              <a:gd name="connsiteY15" fmla="*/ 5689 h 10000"/>
              <a:gd name="connsiteX16" fmla="*/ 2653 w 9531"/>
              <a:gd name="connsiteY16" fmla="*/ 5550 h 10000"/>
              <a:gd name="connsiteX17" fmla="*/ 2653 w 9531"/>
              <a:gd name="connsiteY17" fmla="*/ 5271 h 10000"/>
              <a:gd name="connsiteX18" fmla="*/ 2811 w 9531"/>
              <a:gd name="connsiteY18" fmla="*/ 5009 h 10000"/>
              <a:gd name="connsiteX19" fmla="*/ 2811 w 9531"/>
              <a:gd name="connsiteY19" fmla="*/ 4729 h 10000"/>
              <a:gd name="connsiteX20" fmla="*/ 2811 w 9531"/>
              <a:gd name="connsiteY20" fmla="*/ 4450 h 10000"/>
              <a:gd name="connsiteX21" fmla="*/ 2969 w 9531"/>
              <a:gd name="connsiteY21" fmla="*/ 4031 h 10000"/>
              <a:gd name="connsiteX22" fmla="*/ 2969 w 9531"/>
              <a:gd name="connsiteY22" fmla="*/ 3613 h 10000"/>
              <a:gd name="connsiteX23" fmla="*/ 3127 w 9531"/>
              <a:gd name="connsiteY23" fmla="*/ 3194 h 10000"/>
              <a:gd name="connsiteX24" fmla="*/ 3127 w 9531"/>
              <a:gd name="connsiteY24" fmla="*/ 2775 h 10000"/>
              <a:gd name="connsiteX25" fmla="*/ 3127 w 9531"/>
              <a:gd name="connsiteY25" fmla="*/ 2356 h 10000"/>
              <a:gd name="connsiteX26" fmla="*/ 3284 w 9531"/>
              <a:gd name="connsiteY26" fmla="*/ 2077 h 10000"/>
              <a:gd name="connsiteX27" fmla="*/ 3284 w 9531"/>
              <a:gd name="connsiteY27" fmla="*/ 1798 h 10000"/>
              <a:gd name="connsiteX28" fmla="*/ 3284 w 9531"/>
              <a:gd name="connsiteY28" fmla="*/ 1536 h 10000"/>
              <a:gd name="connsiteX29" fmla="*/ 3284 w 9531"/>
              <a:gd name="connsiteY29" fmla="*/ 1396 h 10000"/>
              <a:gd name="connsiteX30" fmla="*/ 3284 w 9531"/>
              <a:gd name="connsiteY30" fmla="*/ 1257 h 10000"/>
              <a:gd name="connsiteX31" fmla="*/ 3284 w 9531"/>
              <a:gd name="connsiteY31" fmla="*/ 1257 h 10000"/>
              <a:gd name="connsiteX32" fmla="*/ 3284 w 9531"/>
              <a:gd name="connsiteY32" fmla="*/ 1257 h 10000"/>
              <a:gd name="connsiteX33" fmla="*/ 3127 w 9531"/>
              <a:gd name="connsiteY33" fmla="*/ 1257 h 10000"/>
              <a:gd name="connsiteX34" fmla="*/ 2969 w 9531"/>
              <a:gd name="connsiteY34" fmla="*/ 1257 h 10000"/>
              <a:gd name="connsiteX35" fmla="*/ 2811 w 9531"/>
              <a:gd name="connsiteY35" fmla="*/ 1396 h 10000"/>
              <a:gd name="connsiteX36" fmla="*/ 2653 w 9531"/>
              <a:gd name="connsiteY36" fmla="*/ 1396 h 10000"/>
              <a:gd name="connsiteX37" fmla="*/ 2341 w 9531"/>
              <a:gd name="connsiteY37" fmla="*/ 1536 h 10000"/>
              <a:gd name="connsiteX38" fmla="*/ 2024 w 9531"/>
              <a:gd name="connsiteY38" fmla="*/ 1536 h 10000"/>
              <a:gd name="connsiteX39" fmla="*/ 1709 w 9531"/>
              <a:gd name="connsiteY39" fmla="*/ 1675 h 10000"/>
              <a:gd name="connsiteX40" fmla="*/ 157 w 9531"/>
              <a:gd name="connsiteY40" fmla="*/ 2216 h 10000"/>
              <a:gd name="connsiteX41" fmla="*/ 0 w 9531"/>
              <a:gd name="connsiteY41" fmla="*/ 1536 h 10000"/>
              <a:gd name="connsiteX42" fmla="*/ 454 w 9531"/>
              <a:gd name="connsiteY42" fmla="*/ 1396 h 10000"/>
              <a:gd name="connsiteX43" fmla="*/ 924 w 9531"/>
              <a:gd name="connsiteY43" fmla="*/ 1257 h 10000"/>
              <a:gd name="connsiteX44" fmla="*/ 1237 w 9531"/>
              <a:gd name="connsiteY44" fmla="*/ 1117 h 10000"/>
              <a:gd name="connsiteX45" fmla="*/ 1553 w 9531"/>
              <a:gd name="connsiteY45" fmla="*/ 1117 h 10000"/>
              <a:gd name="connsiteX46" fmla="*/ 1869 w 9531"/>
              <a:gd name="connsiteY46" fmla="*/ 977 h 10000"/>
              <a:gd name="connsiteX47" fmla="*/ 2181 w 9531"/>
              <a:gd name="connsiteY47" fmla="*/ 838 h 10000"/>
              <a:gd name="connsiteX48" fmla="*/ 2653 w 9531"/>
              <a:gd name="connsiteY48" fmla="*/ 698 h 10000"/>
              <a:gd name="connsiteX49" fmla="*/ 2969 w 9531"/>
              <a:gd name="connsiteY49" fmla="*/ 558 h 10000"/>
              <a:gd name="connsiteX50" fmla="*/ 3284 w 9531"/>
              <a:gd name="connsiteY50" fmla="*/ 419 h 10000"/>
              <a:gd name="connsiteX51" fmla="*/ 3439 w 9531"/>
              <a:gd name="connsiteY51" fmla="*/ 279 h 10000"/>
              <a:gd name="connsiteX52" fmla="*/ 3598 w 9531"/>
              <a:gd name="connsiteY52" fmla="*/ 140 h 10000"/>
              <a:gd name="connsiteX53" fmla="*/ 3598 w 9531"/>
              <a:gd name="connsiteY53" fmla="*/ 0 h 10000"/>
              <a:gd name="connsiteX54" fmla="*/ 3754 w 9531"/>
              <a:gd name="connsiteY54" fmla="*/ 0 h 10000"/>
              <a:gd name="connsiteX55" fmla="*/ 3910 w 9531"/>
              <a:gd name="connsiteY55" fmla="*/ 0 h 10000"/>
              <a:gd name="connsiteX56" fmla="*/ 4067 w 9531"/>
              <a:gd name="connsiteY56" fmla="*/ 0 h 10000"/>
              <a:gd name="connsiteX57" fmla="*/ 4207 w 9531"/>
              <a:gd name="connsiteY57" fmla="*/ 140 h 10000"/>
              <a:gd name="connsiteX58" fmla="*/ 4364 w 9531"/>
              <a:gd name="connsiteY58" fmla="*/ 140 h 10000"/>
              <a:gd name="connsiteX59" fmla="*/ 4519 w 9531"/>
              <a:gd name="connsiteY59" fmla="*/ 419 h 10000"/>
              <a:gd name="connsiteX60" fmla="*/ 4676 w 9531"/>
              <a:gd name="connsiteY60" fmla="*/ 558 h 10000"/>
              <a:gd name="connsiteX61" fmla="*/ 4835 w 9531"/>
              <a:gd name="connsiteY61" fmla="*/ 698 h 10000"/>
              <a:gd name="connsiteX62" fmla="*/ 4991 w 9531"/>
              <a:gd name="connsiteY62" fmla="*/ 838 h 10000"/>
              <a:gd name="connsiteX63" fmla="*/ 4991 w 9531"/>
              <a:gd name="connsiteY63" fmla="*/ 977 h 10000"/>
              <a:gd name="connsiteX64" fmla="*/ 4991 w 9531"/>
              <a:gd name="connsiteY64" fmla="*/ 1117 h 10000"/>
              <a:gd name="connsiteX65" fmla="*/ 4835 w 9531"/>
              <a:gd name="connsiteY65" fmla="*/ 1117 h 10000"/>
              <a:gd name="connsiteX66" fmla="*/ 4676 w 9531"/>
              <a:gd name="connsiteY66" fmla="*/ 1257 h 10000"/>
              <a:gd name="connsiteX67" fmla="*/ 4676 w 9531"/>
              <a:gd name="connsiteY67" fmla="*/ 1396 h 10000"/>
              <a:gd name="connsiteX68" fmla="*/ 4519 w 9531"/>
              <a:gd name="connsiteY68" fmla="*/ 1536 h 10000"/>
              <a:gd name="connsiteX69" fmla="*/ 4364 w 9531"/>
              <a:gd name="connsiteY69" fmla="*/ 1798 h 10000"/>
              <a:gd name="connsiteX70" fmla="*/ 4207 w 9531"/>
              <a:gd name="connsiteY70" fmla="*/ 2216 h 10000"/>
              <a:gd name="connsiteX71" fmla="*/ 4067 w 9531"/>
              <a:gd name="connsiteY71" fmla="*/ 2635 h 10000"/>
              <a:gd name="connsiteX72" fmla="*/ 3910 w 9531"/>
              <a:gd name="connsiteY72" fmla="*/ 3054 h 10000"/>
              <a:gd name="connsiteX73" fmla="*/ 3754 w 9531"/>
              <a:gd name="connsiteY73" fmla="*/ 3613 h 10000"/>
              <a:gd name="connsiteX74" fmla="*/ 3598 w 9531"/>
              <a:gd name="connsiteY74" fmla="*/ 4171 h 10000"/>
              <a:gd name="connsiteX75" fmla="*/ 3439 w 9531"/>
              <a:gd name="connsiteY75" fmla="*/ 4729 h 10000"/>
              <a:gd name="connsiteX76" fmla="*/ 3439 w 9531"/>
              <a:gd name="connsiteY76" fmla="*/ 5271 h 10000"/>
              <a:gd name="connsiteX77" fmla="*/ 3439 w 9531"/>
              <a:gd name="connsiteY77" fmla="*/ 5689 h 10000"/>
              <a:gd name="connsiteX78" fmla="*/ 3284 w 9531"/>
              <a:gd name="connsiteY78" fmla="*/ 6248 h 10000"/>
              <a:gd name="connsiteX79" fmla="*/ 3284 w 9531"/>
              <a:gd name="connsiteY79" fmla="*/ 6667 h 10000"/>
              <a:gd name="connsiteX80" fmla="*/ 3284 w 9531"/>
              <a:gd name="connsiteY80" fmla="*/ 6946 h 10000"/>
              <a:gd name="connsiteX81" fmla="*/ 3284 w 9531"/>
              <a:gd name="connsiteY81" fmla="*/ 7365 h 10000"/>
              <a:gd name="connsiteX82" fmla="*/ 3439 w 9531"/>
              <a:gd name="connsiteY82" fmla="*/ 7644 h 10000"/>
              <a:gd name="connsiteX83" fmla="*/ 3439 w 9531"/>
              <a:gd name="connsiteY83" fmla="*/ 7784 h 10000"/>
              <a:gd name="connsiteX84" fmla="*/ 3598 w 9531"/>
              <a:gd name="connsiteY84" fmla="*/ 8063 h 10000"/>
              <a:gd name="connsiteX85" fmla="*/ 3754 w 9531"/>
              <a:gd name="connsiteY85" fmla="*/ 8202 h 10000"/>
              <a:gd name="connsiteX86" fmla="*/ 3910 w 9531"/>
              <a:gd name="connsiteY86" fmla="*/ 8342 h 10000"/>
              <a:gd name="connsiteX87" fmla="*/ 4519 w 9531"/>
              <a:gd name="connsiteY87" fmla="*/ 8604 h 10000"/>
              <a:gd name="connsiteX88" fmla="*/ 4835 w 9531"/>
              <a:gd name="connsiteY88" fmla="*/ 8743 h 10000"/>
              <a:gd name="connsiteX89" fmla="*/ 5148 w 9531"/>
              <a:gd name="connsiteY89" fmla="*/ 8743 h 10000"/>
              <a:gd name="connsiteX90" fmla="*/ 5466 w 9531"/>
              <a:gd name="connsiteY90" fmla="*/ 8883 h 10000"/>
              <a:gd name="connsiteX91" fmla="*/ 5935 w 9531"/>
              <a:gd name="connsiteY91" fmla="*/ 8883 h 10000"/>
              <a:gd name="connsiteX92" fmla="*/ 6249 w 9531"/>
              <a:gd name="connsiteY92" fmla="*/ 8743 h 10000"/>
              <a:gd name="connsiteX93" fmla="*/ 6720 w 9531"/>
              <a:gd name="connsiteY93" fmla="*/ 8743 h 10000"/>
              <a:gd name="connsiteX94" fmla="*/ 7193 w 9531"/>
              <a:gd name="connsiteY94" fmla="*/ 8604 h 10000"/>
              <a:gd name="connsiteX95" fmla="*/ 7507 w 9531"/>
              <a:gd name="connsiteY95" fmla="*/ 8604 h 10000"/>
              <a:gd name="connsiteX96" fmla="*/ 7821 w 9531"/>
              <a:gd name="connsiteY96" fmla="*/ 8342 h 10000"/>
              <a:gd name="connsiteX97" fmla="*/ 7960 w 9531"/>
              <a:gd name="connsiteY97" fmla="*/ 8202 h 10000"/>
              <a:gd name="connsiteX98" fmla="*/ 8115 w 9531"/>
              <a:gd name="connsiteY98" fmla="*/ 7923 h 10000"/>
              <a:gd name="connsiteX99" fmla="*/ 8272 w 9531"/>
              <a:gd name="connsiteY99" fmla="*/ 7644 h 10000"/>
              <a:gd name="connsiteX100" fmla="*/ 8431 w 9531"/>
              <a:gd name="connsiteY100" fmla="*/ 7086 h 10000"/>
              <a:gd name="connsiteX101" fmla="*/ 8431 w 9531"/>
              <a:gd name="connsiteY101" fmla="*/ 6527 h 10000"/>
              <a:gd name="connsiteX102" fmla="*/ 8587 w 9531"/>
              <a:gd name="connsiteY102" fmla="*/ 6248 h 10000"/>
              <a:gd name="connsiteX103" fmla="*/ 8587 w 9531"/>
              <a:gd name="connsiteY103" fmla="*/ 5969 h 10000"/>
              <a:gd name="connsiteX104" fmla="*/ 8587 w 9531"/>
              <a:gd name="connsiteY104" fmla="*/ 5829 h 10000"/>
              <a:gd name="connsiteX105" fmla="*/ 8745 w 9531"/>
              <a:gd name="connsiteY105" fmla="*/ 5689 h 10000"/>
              <a:gd name="connsiteX106" fmla="*/ 8745 w 9531"/>
              <a:gd name="connsiteY106" fmla="*/ 5550 h 10000"/>
              <a:gd name="connsiteX107" fmla="*/ 8745 w 9531"/>
              <a:gd name="connsiteY107" fmla="*/ 5410 h 10000"/>
              <a:gd name="connsiteX108" fmla="*/ 8745 w 9531"/>
              <a:gd name="connsiteY108" fmla="*/ 5410 h 10000"/>
              <a:gd name="connsiteX109" fmla="*/ 8903 w 9531"/>
              <a:gd name="connsiteY109" fmla="*/ 5410 h 10000"/>
              <a:gd name="connsiteX110" fmla="*/ 8903 w 9531"/>
              <a:gd name="connsiteY110" fmla="*/ 5410 h 10000"/>
              <a:gd name="connsiteX111" fmla="*/ 8903 w 9531"/>
              <a:gd name="connsiteY111" fmla="*/ 5550 h 10000"/>
              <a:gd name="connsiteX112" fmla="*/ 9060 w 9531"/>
              <a:gd name="connsiteY112" fmla="*/ 5689 h 10000"/>
              <a:gd name="connsiteX113" fmla="*/ 9060 w 9531"/>
              <a:gd name="connsiteY113" fmla="*/ 5829 h 10000"/>
              <a:gd name="connsiteX114" fmla="*/ 9060 w 9531"/>
              <a:gd name="connsiteY114" fmla="*/ 6108 h 10000"/>
              <a:gd name="connsiteX115" fmla="*/ 9060 w 9531"/>
              <a:gd name="connsiteY115" fmla="*/ 6387 h 10000"/>
              <a:gd name="connsiteX116" fmla="*/ 9060 w 9531"/>
              <a:gd name="connsiteY116" fmla="*/ 6667 h 10000"/>
              <a:gd name="connsiteX117" fmla="*/ 9216 w 9531"/>
              <a:gd name="connsiteY117" fmla="*/ 7225 h 10000"/>
              <a:gd name="connsiteX118" fmla="*/ 9216 w 9531"/>
              <a:gd name="connsiteY118" fmla="*/ 7644 h 10000"/>
              <a:gd name="connsiteX119" fmla="*/ 9375 w 9531"/>
              <a:gd name="connsiteY119" fmla="*/ 8063 h 10000"/>
              <a:gd name="connsiteX120" fmla="*/ 9531 w 9531"/>
              <a:gd name="connsiteY120" fmla="*/ 8342 h 10000"/>
              <a:gd name="connsiteX121" fmla="*/ 9531 w 9531"/>
              <a:gd name="connsiteY121" fmla="*/ 8604 h 10000"/>
              <a:gd name="connsiteX122" fmla="*/ 9531 w 9531"/>
              <a:gd name="connsiteY122" fmla="*/ 8743 h 10000"/>
              <a:gd name="connsiteX123" fmla="*/ 9531 w 9531"/>
              <a:gd name="connsiteY123" fmla="*/ 8883 h 10000"/>
              <a:gd name="connsiteX124" fmla="*/ 9375 w 9531"/>
              <a:gd name="connsiteY124" fmla="*/ 8883 h 10000"/>
              <a:gd name="connsiteX125" fmla="*/ 9216 w 9531"/>
              <a:gd name="connsiteY125" fmla="*/ 9023 h 10000"/>
              <a:gd name="connsiteX126" fmla="*/ 9060 w 9531"/>
              <a:gd name="connsiteY126" fmla="*/ 9162 h 10000"/>
              <a:gd name="connsiteX127" fmla="*/ 8903 w 9531"/>
              <a:gd name="connsiteY127" fmla="*/ 9302 h 10000"/>
              <a:gd name="connsiteX128" fmla="*/ 8587 w 9531"/>
              <a:gd name="connsiteY128" fmla="*/ 9442 h 10000"/>
              <a:gd name="connsiteX129" fmla="*/ 7960 w 9531"/>
              <a:gd name="connsiteY129" fmla="*/ 9721 h 10000"/>
              <a:gd name="connsiteX130" fmla="*/ 7348 w 9531"/>
              <a:gd name="connsiteY130" fmla="*/ 9860 h 10000"/>
              <a:gd name="connsiteX131" fmla="*/ 6880 w 9531"/>
              <a:gd name="connsiteY131" fmla="*/ 9860 h 10000"/>
              <a:gd name="connsiteX132" fmla="*/ 6249 w 9531"/>
              <a:gd name="connsiteY132" fmla="*/ 10000 h 10000"/>
              <a:gd name="connsiteX133" fmla="*/ 6249 w 9531"/>
              <a:gd name="connsiteY133" fmla="*/ 10000 h 10000"/>
              <a:gd name="connsiteX0" fmla="*/ 6556 w 10000"/>
              <a:gd name="connsiteY0" fmla="*/ 10000 h 10000"/>
              <a:gd name="connsiteX1" fmla="*/ 6063 w 10000"/>
              <a:gd name="connsiteY1" fmla="*/ 10000 h 10000"/>
              <a:gd name="connsiteX2" fmla="*/ 5566 w 10000"/>
              <a:gd name="connsiteY2" fmla="*/ 10000 h 10000"/>
              <a:gd name="connsiteX3" fmla="*/ 5073 w 10000"/>
              <a:gd name="connsiteY3" fmla="*/ 9860 h 10000"/>
              <a:gd name="connsiteX4" fmla="*/ 4579 w 10000"/>
              <a:gd name="connsiteY4" fmla="*/ 9721 h 10000"/>
              <a:gd name="connsiteX5" fmla="*/ 4102 w 10000"/>
              <a:gd name="connsiteY5" fmla="*/ 9581 h 10000"/>
              <a:gd name="connsiteX6" fmla="*/ 3775 w 10000"/>
              <a:gd name="connsiteY6" fmla="*/ 9302 h 10000"/>
              <a:gd name="connsiteX7" fmla="*/ 3446 w 10000"/>
              <a:gd name="connsiteY7" fmla="*/ 9162 h 10000"/>
              <a:gd name="connsiteX8" fmla="*/ 3281 w 10000"/>
              <a:gd name="connsiteY8" fmla="*/ 8743 h 10000"/>
              <a:gd name="connsiteX9" fmla="*/ 2949 w 10000"/>
              <a:gd name="connsiteY9" fmla="*/ 8464 h 10000"/>
              <a:gd name="connsiteX10" fmla="*/ 2784 w 10000"/>
              <a:gd name="connsiteY10" fmla="*/ 8063 h 10000"/>
              <a:gd name="connsiteX11" fmla="*/ 2784 w 10000"/>
              <a:gd name="connsiteY11" fmla="*/ 7644 h 10000"/>
              <a:gd name="connsiteX12" fmla="*/ 2620 w 10000"/>
              <a:gd name="connsiteY12" fmla="*/ 7225 h 10000"/>
              <a:gd name="connsiteX13" fmla="*/ 2620 w 10000"/>
              <a:gd name="connsiteY13" fmla="*/ 6806 h 10000"/>
              <a:gd name="connsiteX14" fmla="*/ 2620 w 10000"/>
              <a:gd name="connsiteY14" fmla="*/ 6387 h 10000"/>
              <a:gd name="connsiteX15" fmla="*/ 2784 w 10000"/>
              <a:gd name="connsiteY15" fmla="*/ 5689 h 10000"/>
              <a:gd name="connsiteX16" fmla="*/ 2784 w 10000"/>
              <a:gd name="connsiteY16" fmla="*/ 5550 h 10000"/>
              <a:gd name="connsiteX17" fmla="*/ 2784 w 10000"/>
              <a:gd name="connsiteY17" fmla="*/ 5271 h 10000"/>
              <a:gd name="connsiteX18" fmla="*/ 2949 w 10000"/>
              <a:gd name="connsiteY18" fmla="*/ 5009 h 10000"/>
              <a:gd name="connsiteX19" fmla="*/ 2949 w 10000"/>
              <a:gd name="connsiteY19" fmla="*/ 4729 h 10000"/>
              <a:gd name="connsiteX20" fmla="*/ 2949 w 10000"/>
              <a:gd name="connsiteY20" fmla="*/ 4450 h 10000"/>
              <a:gd name="connsiteX21" fmla="*/ 3115 w 10000"/>
              <a:gd name="connsiteY21" fmla="*/ 4031 h 10000"/>
              <a:gd name="connsiteX22" fmla="*/ 3115 w 10000"/>
              <a:gd name="connsiteY22" fmla="*/ 3613 h 10000"/>
              <a:gd name="connsiteX23" fmla="*/ 3281 w 10000"/>
              <a:gd name="connsiteY23" fmla="*/ 3194 h 10000"/>
              <a:gd name="connsiteX24" fmla="*/ 3281 w 10000"/>
              <a:gd name="connsiteY24" fmla="*/ 2775 h 10000"/>
              <a:gd name="connsiteX25" fmla="*/ 3281 w 10000"/>
              <a:gd name="connsiteY25" fmla="*/ 2356 h 10000"/>
              <a:gd name="connsiteX26" fmla="*/ 3446 w 10000"/>
              <a:gd name="connsiteY26" fmla="*/ 2077 h 10000"/>
              <a:gd name="connsiteX27" fmla="*/ 3446 w 10000"/>
              <a:gd name="connsiteY27" fmla="*/ 1798 h 10000"/>
              <a:gd name="connsiteX28" fmla="*/ 3446 w 10000"/>
              <a:gd name="connsiteY28" fmla="*/ 1536 h 10000"/>
              <a:gd name="connsiteX29" fmla="*/ 3446 w 10000"/>
              <a:gd name="connsiteY29" fmla="*/ 1396 h 10000"/>
              <a:gd name="connsiteX30" fmla="*/ 3446 w 10000"/>
              <a:gd name="connsiteY30" fmla="*/ 1257 h 10000"/>
              <a:gd name="connsiteX31" fmla="*/ 3446 w 10000"/>
              <a:gd name="connsiteY31" fmla="*/ 1257 h 10000"/>
              <a:gd name="connsiteX32" fmla="*/ 3446 w 10000"/>
              <a:gd name="connsiteY32" fmla="*/ 1257 h 10000"/>
              <a:gd name="connsiteX33" fmla="*/ 3281 w 10000"/>
              <a:gd name="connsiteY33" fmla="*/ 1257 h 10000"/>
              <a:gd name="connsiteX34" fmla="*/ 3115 w 10000"/>
              <a:gd name="connsiteY34" fmla="*/ 1257 h 10000"/>
              <a:gd name="connsiteX35" fmla="*/ 2949 w 10000"/>
              <a:gd name="connsiteY35" fmla="*/ 1396 h 10000"/>
              <a:gd name="connsiteX36" fmla="*/ 2784 w 10000"/>
              <a:gd name="connsiteY36" fmla="*/ 1396 h 10000"/>
              <a:gd name="connsiteX37" fmla="*/ 2456 w 10000"/>
              <a:gd name="connsiteY37" fmla="*/ 1536 h 10000"/>
              <a:gd name="connsiteX38" fmla="*/ 2124 w 10000"/>
              <a:gd name="connsiteY38" fmla="*/ 1536 h 10000"/>
              <a:gd name="connsiteX39" fmla="*/ 1793 w 10000"/>
              <a:gd name="connsiteY39" fmla="*/ 1675 h 10000"/>
              <a:gd name="connsiteX40" fmla="*/ 0 w 10000"/>
              <a:gd name="connsiteY40" fmla="*/ 1536 h 10000"/>
              <a:gd name="connsiteX41" fmla="*/ 476 w 10000"/>
              <a:gd name="connsiteY41" fmla="*/ 1396 h 10000"/>
              <a:gd name="connsiteX42" fmla="*/ 969 w 10000"/>
              <a:gd name="connsiteY42" fmla="*/ 1257 h 10000"/>
              <a:gd name="connsiteX43" fmla="*/ 1298 w 10000"/>
              <a:gd name="connsiteY43" fmla="*/ 1117 h 10000"/>
              <a:gd name="connsiteX44" fmla="*/ 1629 w 10000"/>
              <a:gd name="connsiteY44" fmla="*/ 1117 h 10000"/>
              <a:gd name="connsiteX45" fmla="*/ 1961 w 10000"/>
              <a:gd name="connsiteY45" fmla="*/ 977 h 10000"/>
              <a:gd name="connsiteX46" fmla="*/ 2288 w 10000"/>
              <a:gd name="connsiteY46" fmla="*/ 838 h 10000"/>
              <a:gd name="connsiteX47" fmla="*/ 2784 w 10000"/>
              <a:gd name="connsiteY47" fmla="*/ 698 h 10000"/>
              <a:gd name="connsiteX48" fmla="*/ 3115 w 10000"/>
              <a:gd name="connsiteY48" fmla="*/ 558 h 10000"/>
              <a:gd name="connsiteX49" fmla="*/ 3446 w 10000"/>
              <a:gd name="connsiteY49" fmla="*/ 419 h 10000"/>
              <a:gd name="connsiteX50" fmla="*/ 3608 w 10000"/>
              <a:gd name="connsiteY50" fmla="*/ 279 h 10000"/>
              <a:gd name="connsiteX51" fmla="*/ 3775 w 10000"/>
              <a:gd name="connsiteY51" fmla="*/ 140 h 10000"/>
              <a:gd name="connsiteX52" fmla="*/ 3775 w 10000"/>
              <a:gd name="connsiteY52" fmla="*/ 0 h 10000"/>
              <a:gd name="connsiteX53" fmla="*/ 3939 w 10000"/>
              <a:gd name="connsiteY53" fmla="*/ 0 h 10000"/>
              <a:gd name="connsiteX54" fmla="*/ 4102 w 10000"/>
              <a:gd name="connsiteY54" fmla="*/ 0 h 10000"/>
              <a:gd name="connsiteX55" fmla="*/ 4267 w 10000"/>
              <a:gd name="connsiteY55" fmla="*/ 0 h 10000"/>
              <a:gd name="connsiteX56" fmla="*/ 4414 w 10000"/>
              <a:gd name="connsiteY56" fmla="*/ 140 h 10000"/>
              <a:gd name="connsiteX57" fmla="*/ 4579 w 10000"/>
              <a:gd name="connsiteY57" fmla="*/ 140 h 10000"/>
              <a:gd name="connsiteX58" fmla="*/ 4741 w 10000"/>
              <a:gd name="connsiteY58" fmla="*/ 419 h 10000"/>
              <a:gd name="connsiteX59" fmla="*/ 4906 w 10000"/>
              <a:gd name="connsiteY59" fmla="*/ 558 h 10000"/>
              <a:gd name="connsiteX60" fmla="*/ 5073 w 10000"/>
              <a:gd name="connsiteY60" fmla="*/ 698 h 10000"/>
              <a:gd name="connsiteX61" fmla="*/ 5237 w 10000"/>
              <a:gd name="connsiteY61" fmla="*/ 838 h 10000"/>
              <a:gd name="connsiteX62" fmla="*/ 5237 w 10000"/>
              <a:gd name="connsiteY62" fmla="*/ 977 h 10000"/>
              <a:gd name="connsiteX63" fmla="*/ 5237 w 10000"/>
              <a:gd name="connsiteY63" fmla="*/ 1117 h 10000"/>
              <a:gd name="connsiteX64" fmla="*/ 5073 w 10000"/>
              <a:gd name="connsiteY64" fmla="*/ 1117 h 10000"/>
              <a:gd name="connsiteX65" fmla="*/ 4906 w 10000"/>
              <a:gd name="connsiteY65" fmla="*/ 1257 h 10000"/>
              <a:gd name="connsiteX66" fmla="*/ 4906 w 10000"/>
              <a:gd name="connsiteY66" fmla="*/ 1396 h 10000"/>
              <a:gd name="connsiteX67" fmla="*/ 4741 w 10000"/>
              <a:gd name="connsiteY67" fmla="*/ 1536 h 10000"/>
              <a:gd name="connsiteX68" fmla="*/ 4579 w 10000"/>
              <a:gd name="connsiteY68" fmla="*/ 1798 h 10000"/>
              <a:gd name="connsiteX69" fmla="*/ 4414 w 10000"/>
              <a:gd name="connsiteY69" fmla="*/ 2216 h 10000"/>
              <a:gd name="connsiteX70" fmla="*/ 4267 w 10000"/>
              <a:gd name="connsiteY70" fmla="*/ 2635 h 10000"/>
              <a:gd name="connsiteX71" fmla="*/ 4102 w 10000"/>
              <a:gd name="connsiteY71" fmla="*/ 3054 h 10000"/>
              <a:gd name="connsiteX72" fmla="*/ 3939 w 10000"/>
              <a:gd name="connsiteY72" fmla="*/ 3613 h 10000"/>
              <a:gd name="connsiteX73" fmla="*/ 3775 w 10000"/>
              <a:gd name="connsiteY73" fmla="*/ 4171 h 10000"/>
              <a:gd name="connsiteX74" fmla="*/ 3608 w 10000"/>
              <a:gd name="connsiteY74" fmla="*/ 4729 h 10000"/>
              <a:gd name="connsiteX75" fmla="*/ 3608 w 10000"/>
              <a:gd name="connsiteY75" fmla="*/ 5271 h 10000"/>
              <a:gd name="connsiteX76" fmla="*/ 3608 w 10000"/>
              <a:gd name="connsiteY76" fmla="*/ 5689 h 10000"/>
              <a:gd name="connsiteX77" fmla="*/ 3446 w 10000"/>
              <a:gd name="connsiteY77" fmla="*/ 6248 h 10000"/>
              <a:gd name="connsiteX78" fmla="*/ 3446 w 10000"/>
              <a:gd name="connsiteY78" fmla="*/ 6667 h 10000"/>
              <a:gd name="connsiteX79" fmla="*/ 3446 w 10000"/>
              <a:gd name="connsiteY79" fmla="*/ 6946 h 10000"/>
              <a:gd name="connsiteX80" fmla="*/ 3446 w 10000"/>
              <a:gd name="connsiteY80" fmla="*/ 7365 h 10000"/>
              <a:gd name="connsiteX81" fmla="*/ 3608 w 10000"/>
              <a:gd name="connsiteY81" fmla="*/ 7644 h 10000"/>
              <a:gd name="connsiteX82" fmla="*/ 3608 w 10000"/>
              <a:gd name="connsiteY82" fmla="*/ 7784 h 10000"/>
              <a:gd name="connsiteX83" fmla="*/ 3775 w 10000"/>
              <a:gd name="connsiteY83" fmla="*/ 8063 h 10000"/>
              <a:gd name="connsiteX84" fmla="*/ 3939 w 10000"/>
              <a:gd name="connsiteY84" fmla="*/ 8202 h 10000"/>
              <a:gd name="connsiteX85" fmla="*/ 4102 w 10000"/>
              <a:gd name="connsiteY85" fmla="*/ 8342 h 10000"/>
              <a:gd name="connsiteX86" fmla="*/ 4741 w 10000"/>
              <a:gd name="connsiteY86" fmla="*/ 8604 h 10000"/>
              <a:gd name="connsiteX87" fmla="*/ 5073 w 10000"/>
              <a:gd name="connsiteY87" fmla="*/ 8743 h 10000"/>
              <a:gd name="connsiteX88" fmla="*/ 5401 w 10000"/>
              <a:gd name="connsiteY88" fmla="*/ 8743 h 10000"/>
              <a:gd name="connsiteX89" fmla="*/ 5735 w 10000"/>
              <a:gd name="connsiteY89" fmla="*/ 8883 h 10000"/>
              <a:gd name="connsiteX90" fmla="*/ 6227 w 10000"/>
              <a:gd name="connsiteY90" fmla="*/ 8883 h 10000"/>
              <a:gd name="connsiteX91" fmla="*/ 6556 w 10000"/>
              <a:gd name="connsiteY91" fmla="*/ 8743 h 10000"/>
              <a:gd name="connsiteX92" fmla="*/ 7051 w 10000"/>
              <a:gd name="connsiteY92" fmla="*/ 8743 h 10000"/>
              <a:gd name="connsiteX93" fmla="*/ 7547 w 10000"/>
              <a:gd name="connsiteY93" fmla="*/ 8604 h 10000"/>
              <a:gd name="connsiteX94" fmla="*/ 7876 w 10000"/>
              <a:gd name="connsiteY94" fmla="*/ 8604 h 10000"/>
              <a:gd name="connsiteX95" fmla="*/ 8206 w 10000"/>
              <a:gd name="connsiteY95" fmla="*/ 8342 h 10000"/>
              <a:gd name="connsiteX96" fmla="*/ 8352 w 10000"/>
              <a:gd name="connsiteY96" fmla="*/ 8202 h 10000"/>
              <a:gd name="connsiteX97" fmla="*/ 8514 w 10000"/>
              <a:gd name="connsiteY97" fmla="*/ 7923 h 10000"/>
              <a:gd name="connsiteX98" fmla="*/ 8679 w 10000"/>
              <a:gd name="connsiteY98" fmla="*/ 7644 h 10000"/>
              <a:gd name="connsiteX99" fmla="*/ 8846 w 10000"/>
              <a:gd name="connsiteY99" fmla="*/ 7086 h 10000"/>
              <a:gd name="connsiteX100" fmla="*/ 8846 w 10000"/>
              <a:gd name="connsiteY100" fmla="*/ 6527 h 10000"/>
              <a:gd name="connsiteX101" fmla="*/ 9010 w 10000"/>
              <a:gd name="connsiteY101" fmla="*/ 6248 h 10000"/>
              <a:gd name="connsiteX102" fmla="*/ 9010 w 10000"/>
              <a:gd name="connsiteY102" fmla="*/ 5969 h 10000"/>
              <a:gd name="connsiteX103" fmla="*/ 9010 w 10000"/>
              <a:gd name="connsiteY103" fmla="*/ 5829 h 10000"/>
              <a:gd name="connsiteX104" fmla="*/ 9175 w 10000"/>
              <a:gd name="connsiteY104" fmla="*/ 5689 h 10000"/>
              <a:gd name="connsiteX105" fmla="*/ 9175 w 10000"/>
              <a:gd name="connsiteY105" fmla="*/ 5550 h 10000"/>
              <a:gd name="connsiteX106" fmla="*/ 9175 w 10000"/>
              <a:gd name="connsiteY106" fmla="*/ 5410 h 10000"/>
              <a:gd name="connsiteX107" fmla="*/ 9175 w 10000"/>
              <a:gd name="connsiteY107" fmla="*/ 5410 h 10000"/>
              <a:gd name="connsiteX108" fmla="*/ 9341 w 10000"/>
              <a:gd name="connsiteY108" fmla="*/ 5410 h 10000"/>
              <a:gd name="connsiteX109" fmla="*/ 9341 w 10000"/>
              <a:gd name="connsiteY109" fmla="*/ 5410 h 10000"/>
              <a:gd name="connsiteX110" fmla="*/ 9341 w 10000"/>
              <a:gd name="connsiteY110" fmla="*/ 5550 h 10000"/>
              <a:gd name="connsiteX111" fmla="*/ 9506 w 10000"/>
              <a:gd name="connsiteY111" fmla="*/ 5689 h 10000"/>
              <a:gd name="connsiteX112" fmla="*/ 9506 w 10000"/>
              <a:gd name="connsiteY112" fmla="*/ 5829 h 10000"/>
              <a:gd name="connsiteX113" fmla="*/ 9506 w 10000"/>
              <a:gd name="connsiteY113" fmla="*/ 6108 h 10000"/>
              <a:gd name="connsiteX114" fmla="*/ 9506 w 10000"/>
              <a:gd name="connsiteY114" fmla="*/ 6387 h 10000"/>
              <a:gd name="connsiteX115" fmla="*/ 9506 w 10000"/>
              <a:gd name="connsiteY115" fmla="*/ 6667 h 10000"/>
              <a:gd name="connsiteX116" fmla="*/ 9669 w 10000"/>
              <a:gd name="connsiteY116" fmla="*/ 7225 h 10000"/>
              <a:gd name="connsiteX117" fmla="*/ 9669 w 10000"/>
              <a:gd name="connsiteY117" fmla="*/ 7644 h 10000"/>
              <a:gd name="connsiteX118" fmla="*/ 9836 w 10000"/>
              <a:gd name="connsiteY118" fmla="*/ 8063 h 10000"/>
              <a:gd name="connsiteX119" fmla="*/ 10000 w 10000"/>
              <a:gd name="connsiteY119" fmla="*/ 8342 h 10000"/>
              <a:gd name="connsiteX120" fmla="*/ 10000 w 10000"/>
              <a:gd name="connsiteY120" fmla="*/ 8604 h 10000"/>
              <a:gd name="connsiteX121" fmla="*/ 10000 w 10000"/>
              <a:gd name="connsiteY121" fmla="*/ 8743 h 10000"/>
              <a:gd name="connsiteX122" fmla="*/ 10000 w 10000"/>
              <a:gd name="connsiteY122" fmla="*/ 8883 h 10000"/>
              <a:gd name="connsiteX123" fmla="*/ 9836 w 10000"/>
              <a:gd name="connsiteY123" fmla="*/ 8883 h 10000"/>
              <a:gd name="connsiteX124" fmla="*/ 9669 w 10000"/>
              <a:gd name="connsiteY124" fmla="*/ 9023 h 10000"/>
              <a:gd name="connsiteX125" fmla="*/ 9506 w 10000"/>
              <a:gd name="connsiteY125" fmla="*/ 9162 h 10000"/>
              <a:gd name="connsiteX126" fmla="*/ 9341 w 10000"/>
              <a:gd name="connsiteY126" fmla="*/ 9302 h 10000"/>
              <a:gd name="connsiteX127" fmla="*/ 9010 w 10000"/>
              <a:gd name="connsiteY127" fmla="*/ 9442 h 10000"/>
              <a:gd name="connsiteX128" fmla="*/ 8352 w 10000"/>
              <a:gd name="connsiteY128" fmla="*/ 9721 h 10000"/>
              <a:gd name="connsiteX129" fmla="*/ 7710 w 10000"/>
              <a:gd name="connsiteY129" fmla="*/ 9860 h 10000"/>
              <a:gd name="connsiteX130" fmla="*/ 7219 w 10000"/>
              <a:gd name="connsiteY130" fmla="*/ 9860 h 10000"/>
              <a:gd name="connsiteX131" fmla="*/ 6556 w 10000"/>
              <a:gd name="connsiteY131" fmla="*/ 10000 h 10000"/>
              <a:gd name="connsiteX132" fmla="*/ 6556 w 10000"/>
              <a:gd name="connsiteY132" fmla="*/ 10000 h 10000"/>
              <a:gd name="connsiteX0" fmla="*/ 6080 w 9524"/>
              <a:gd name="connsiteY0" fmla="*/ 10000 h 10000"/>
              <a:gd name="connsiteX1" fmla="*/ 5587 w 9524"/>
              <a:gd name="connsiteY1" fmla="*/ 10000 h 10000"/>
              <a:gd name="connsiteX2" fmla="*/ 5090 w 9524"/>
              <a:gd name="connsiteY2" fmla="*/ 10000 h 10000"/>
              <a:gd name="connsiteX3" fmla="*/ 4597 w 9524"/>
              <a:gd name="connsiteY3" fmla="*/ 9860 h 10000"/>
              <a:gd name="connsiteX4" fmla="*/ 4103 w 9524"/>
              <a:gd name="connsiteY4" fmla="*/ 9721 h 10000"/>
              <a:gd name="connsiteX5" fmla="*/ 3626 w 9524"/>
              <a:gd name="connsiteY5" fmla="*/ 9581 h 10000"/>
              <a:gd name="connsiteX6" fmla="*/ 3299 w 9524"/>
              <a:gd name="connsiteY6" fmla="*/ 9302 h 10000"/>
              <a:gd name="connsiteX7" fmla="*/ 2970 w 9524"/>
              <a:gd name="connsiteY7" fmla="*/ 9162 h 10000"/>
              <a:gd name="connsiteX8" fmla="*/ 2805 w 9524"/>
              <a:gd name="connsiteY8" fmla="*/ 8743 h 10000"/>
              <a:gd name="connsiteX9" fmla="*/ 2473 w 9524"/>
              <a:gd name="connsiteY9" fmla="*/ 8464 h 10000"/>
              <a:gd name="connsiteX10" fmla="*/ 2308 w 9524"/>
              <a:gd name="connsiteY10" fmla="*/ 8063 h 10000"/>
              <a:gd name="connsiteX11" fmla="*/ 2308 w 9524"/>
              <a:gd name="connsiteY11" fmla="*/ 7644 h 10000"/>
              <a:gd name="connsiteX12" fmla="*/ 2144 w 9524"/>
              <a:gd name="connsiteY12" fmla="*/ 7225 h 10000"/>
              <a:gd name="connsiteX13" fmla="*/ 2144 w 9524"/>
              <a:gd name="connsiteY13" fmla="*/ 6806 h 10000"/>
              <a:gd name="connsiteX14" fmla="*/ 2144 w 9524"/>
              <a:gd name="connsiteY14" fmla="*/ 6387 h 10000"/>
              <a:gd name="connsiteX15" fmla="*/ 2308 w 9524"/>
              <a:gd name="connsiteY15" fmla="*/ 5689 h 10000"/>
              <a:gd name="connsiteX16" fmla="*/ 2308 w 9524"/>
              <a:gd name="connsiteY16" fmla="*/ 5550 h 10000"/>
              <a:gd name="connsiteX17" fmla="*/ 2308 w 9524"/>
              <a:gd name="connsiteY17" fmla="*/ 5271 h 10000"/>
              <a:gd name="connsiteX18" fmla="*/ 2473 w 9524"/>
              <a:gd name="connsiteY18" fmla="*/ 5009 h 10000"/>
              <a:gd name="connsiteX19" fmla="*/ 2473 w 9524"/>
              <a:gd name="connsiteY19" fmla="*/ 4729 h 10000"/>
              <a:gd name="connsiteX20" fmla="*/ 2473 w 9524"/>
              <a:gd name="connsiteY20" fmla="*/ 4450 h 10000"/>
              <a:gd name="connsiteX21" fmla="*/ 2639 w 9524"/>
              <a:gd name="connsiteY21" fmla="*/ 4031 h 10000"/>
              <a:gd name="connsiteX22" fmla="*/ 2639 w 9524"/>
              <a:gd name="connsiteY22" fmla="*/ 3613 h 10000"/>
              <a:gd name="connsiteX23" fmla="*/ 2805 w 9524"/>
              <a:gd name="connsiteY23" fmla="*/ 3194 h 10000"/>
              <a:gd name="connsiteX24" fmla="*/ 2805 w 9524"/>
              <a:gd name="connsiteY24" fmla="*/ 2775 h 10000"/>
              <a:gd name="connsiteX25" fmla="*/ 2805 w 9524"/>
              <a:gd name="connsiteY25" fmla="*/ 2356 h 10000"/>
              <a:gd name="connsiteX26" fmla="*/ 2970 w 9524"/>
              <a:gd name="connsiteY26" fmla="*/ 2077 h 10000"/>
              <a:gd name="connsiteX27" fmla="*/ 2970 w 9524"/>
              <a:gd name="connsiteY27" fmla="*/ 1798 h 10000"/>
              <a:gd name="connsiteX28" fmla="*/ 2970 w 9524"/>
              <a:gd name="connsiteY28" fmla="*/ 1536 h 10000"/>
              <a:gd name="connsiteX29" fmla="*/ 2970 w 9524"/>
              <a:gd name="connsiteY29" fmla="*/ 1396 h 10000"/>
              <a:gd name="connsiteX30" fmla="*/ 2970 w 9524"/>
              <a:gd name="connsiteY30" fmla="*/ 1257 h 10000"/>
              <a:gd name="connsiteX31" fmla="*/ 2970 w 9524"/>
              <a:gd name="connsiteY31" fmla="*/ 1257 h 10000"/>
              <a:gd name="connsiteX32" fmla="*/ 2970 w 9524"/>
              <a:gd name="connsiteY32" fmla="*/ 1257 h 10000"/>
              <a:gd name="connsiteX33" fmla="*/ 2805 w 9524"/>
              <a:gd name="connsiteY33" fmla="*/ 1257 h 10000"/>
              <a:gd name="connsiteX34" fmla="*/ 2639 w 9524"/>
              <a:gd name="connsiteY34" fmla="*/ 1257 h 10000"/>
              <a:gd name="connsiteX35" fmla="*/ 2473 w 9524"/>
              <a:gd name="connsiteY35" fmla="*/ 1396 h 10000"/>
              <a:gd name="connsiteX36" fmla="*/ 2308 w 9524"/>
              <a:gd name="connsiteY36" fmla="*/ 1396 h 10000"/>
              <a:gd name="connsiteX37" fmla="*/ 1980 w 9524"/>
              <a:gd name="connsiteY37" fmla="*/ 1536 h 10000"/>
              <a:gd name="connsiteX38" fmla="*/ 1648 w 9524"/>
              <a:gd name="connsiteY38" fmla="*/ 1536 h 10000"/>
              <a:gd name="connsiteX39" fmla="*/ 1317 w 9524"/>
              <a:gd name="connsiteY39" fmla="*/ 1675 h 10000"/>
              <a:gd name="connsiteX40" fmla="*/ 0 w 9524"/>
              <a:gd name="connsiteY40" fmla="*/ 1396 h 10000"/>
              <a:gd name="connsiteX41" fmla="*/ 493 w 9524"/>
              <a:gd name="connsiteY41" fmla="*/ 1257 h 10000"/>
              <a:gd name="connsiteX42" fmla="*/ 822 w 9524"/>
              <a:gd name="connsiteY42" fmla="*/ 1117 h 10000"/>
              <a:gd name="connsiteX43" fmla="*/ 1153 w 9524"/>
              <a:gd name="connsiteY43" fmla="*/ 1117 h 10000"/>
              <a:gd name="connsiteX44" fmla="*/ 1485 w 9524"/>
              <a:gd name="connsiteY44" fmla="*/ 977 h 10000"/>
              <a:gd name="connsiteX45" fmla="*/ 1812 w 9524"/>
              <a:gd name="connsiteY45" fmla="*/ 838 h 10000"/>
              <a:gd name="connsiteX46" fmla="*/ 2308 w 9524"/>
              <a:gd name="connsiteY46" fmla="*/ 698 h 10000"/>
              <a:gd name="connsiteX47" fmla="*/ 2639 w 9524"/>
              <a:gd name="connsiteY47" fmla="*/ 558 h 10000"/>
              <a:gd name="connsiteX48" fmla="*/ 2970 w 9524"/>
              <a:gd name="connsiteY48" fmla="*/ 419 h 10000"/>
              <a:gd name="connsiteX49" fmla="*/ 3132 w 9524"/>
              <a:gd name="connsiteY49" fmla="*/ 279 h 10000"/>
              <a:gd name="connsiteX50" fmla="*/ 3299 w 9524"/>
              <a:gd name="connsiteY50" fmla="*/ 140 h 10000"/>
              <a:gd name="connsiteX51" fmla="*/ 3299 w 9524"/>
              <a:gd name="connsiteY51" fmla="*/ 0 h 10000"/>
              <a:gd name="connsiteX52" fmla="*/ 3463 w 9524"/>
              <a:gd name="connsiteY52" fmla="*/ 0 h 10000"/>
              <a:gd name="connsiteX53" fmla="*/ 3626 w 9524"/>
              <a:gd name="connsiteY53" fmla="*/ 0 h 10000"/>
              <a:gd name="connsiteX54" fmla="*/ 3791 w 9524"/>
              <a:gd name="connsiteY54" fmla="*/ 0 h 10000"/>
              <a:gd name="connsiteX55" fmla="*/ 3938 w 9524"/>
              <a:gd name="connsiteY55" fmla="*/ 140 h 10000"/>
              <a:gd name="connsiteX56" fmla="*/ 4103 w 9524"/>
              <a:gd name="connsiteY56" fmla="*/ 140 h 10000"/>
              <a:gd name="connsiteX57" fmla="*/ 4265 w 9524"/>
              <a:gd name="connsiteY57" fmla="*/ 419 h 10000"/>
              <a:gd name="connsiteX58" fmla="*/ 4430 w 9524"/>
              <a:gd name="connsiteY58" fmla="*/ 558 h 10000"/>
              <a:gd name="connsiteX59" fmla="*/ 4597 w 9524"/>
              <a:gd name="connsiteY59" fmla="*/ 698 h 10000"/>
              <a:gd name="connsiteX60" fmla="*/ 4761 w 9524"/>
              <a:gd name="connsiteY60" fmla="*/ 838 h 10000"/>
              <a:gd name="connsiteX61" fmla="*/ 4761 w 9524"/>
              <a:gd name="connsiteY61" fmla="*/ 977 h 10000"/>
              <a:gd name="connsiteX62" fmla="*/ 4761 w 9524"/>
              <a:gd name="connsiteY62" fmla="*/ 1117 h 10000"/>
              <a:gd name="connsiteX63" fmla="*/ 4597 w 9524"/>
              <a:gd name="connsiteY63" fmla="*/ 1117 h 10000"/>
              <a:gd name="connsiteX64" fmla="*/ 4430 w 9524"/>
              <a:gd name="connsiteY64" fmla="*/ 1257 h 10000"/>
              <a:gd name="connsiteX65" fmla="*/ 4430 w 9524"/>
              <a:gd name="connsiteY65" fmla="*/ 1396 h 10000"/>
              <a:gd name="connsiteX66" fmla="*/ 4265 w 9524"/>
              <a:gd name="connsiteY66" fmla="*/ 1536 h 10000"/>
              <a:gd name="connsiteX67" fmla="*/ 4103 w 9524"/>
              <a:gd name="connsiteY67" fmla="*/ 1798 h 10000"/>
              <a:gd name="connsiteX68" fmla="*/ 3938 w 9524"/>
              <a:gd name="connsiteY68" fmla="*/ 2216 h 10000"/>
              <a:gd name="connsiteX69" fmla="*/ 3791 w 9524"/>
              <a:gd name="connsiteY69" fmla="*/ 2635 h 10000"/>
              <a:gd name="connsiteX70" fmla="*/ 3626 w 9524"/>
              <a:gd name="connsiteY70" fmla="*/ 3054 h 10000"/>
              <a:gd name="connsiteX71" fmla="*/ 3463 w 9524"/>
              <a:gd name="connsiteY71" fmla="*/ 3613 h 10000"/>
              <a:gd name="connsiteX72" fmla="*/ 3299 w 9524"/>
              <a:gd name="connsiteY72" fmla="*/ 4171 h 10000"/>
              <a:gd name="connsiteX73" fmla="*/ 3132 w 9524"/>
              <a:gd name="connsiteY73" fmla="*/ 4729 h 10000"/>
              <a:gd name="connsiteX74" fmla="*/ 3132 w 9524"/>
              <a:gd name="connsiteY74" fmla="*/ 5271 h 10000"/>
              <a:gd name="connsiteX75" fmla="*/ 3132 w 9524"/>
              <a:gd name="connsiteY75" fmla="*/ 5689 h 10000"/>
              <a:gd name="connsiteX76" fmla="*/ 2970 w 9524"/>
              <a:gd name="connsiteY76" fmla="*/ 6248 h 10000"/>
              <a:gd name="connsiteX77" fmla="*/ 2970 w 9524"/>
              <a:gd name="connsiteY77" fmla="*/ 6667 h 10000"/>
              <a:gd name="connsiteX78" fmla="*/ 2970 w 9524"/>
              <a:gd name="connsiteY78" fmla="*/ 6946 h 10000"/>
              <a:gd name="connsiteX79" fmla="*/ 2970 w 9524"/>
              <a:gd name="connsiteY79" fmla="*/ 7365 h 10000"/>
              <a:gd name="connsiteX80" fmla="*/ 3132 w 9524"/>
              <a:gd name="connsiteY80" fmla="*/ 7644 h 10000"/>
              <a:gd name="connsiteX81" fmla="*/ 3132 w 9524"/>
              <a:gd name="connsiteY81" fmla="*/ 7784 h 10000"/>
              <a:gd name="connsiteX82" fmla="*/ 3299 w 9524"/>
              <a:gd name="connsiteY82" fmla="*/ 8063 h 10000"/>
              <a:gd name="connsiteX83" fmla="*/ 3463 w 9524"/>
              <a:gd name="connsiteY83" fmla="*/ 8202 h 10000"/>
              <a:gd name="connsiteX84" fmla="*/ 3626 w 9524"/>
              <a:gd name="connsiteY84" fmla="*/ 8342 h 10000"/>
              <a:gd name="connsiteX85" fmla="*/ 4265 w 9524"/>
              <a:gd name="connsiteY85" fmla="*/ 8604 h 10000"/>
              <a:gd name="connsiteX86" fmla="*/ 4597 w 9524"/>
              <a:gd name="connsiteY86" fmla="*/ 8743 h 10000"/>
              <a:gd name="connsiteX87" fmla="*/ 4925 w 9524"/>
              <a:gd name="connsiteY87" fmla="*/ 8743 h 10000"/>
              <a:gd name="connsiteX88" fmla="*/ 5259 w 9524"/>
              <a:gd name="connsiteY88" fmla="*/ 8883 h 10000"/>
              <a:gd name="connsiteX89" fmla="*/ 5751 w 9524"/>
              <a:gd name="connsiteY89" fmla="*/ 8883 h 10000"/>
              <a:gd name="connsiteX90" fmla="*/ 6080 w 9524"/>
              <a:gd name="connsiteY90" fmla="*/ 8743 h 10000"/>
              <a:gd name="connsiteX91" fmla="*/ 6575 w 9524"/>
              <a:gd name="connsiteY91" fmla="*/ 8743 h 10000"/>
              <a:gd name="connsiteX92" fmla="*/ 7071 w 9524"/>
              <a:gd name="connsiteY92" fmla="*/ 8604 h 10000"/>
              <a:gd name="connsiteX93" fmla="*/ 7400 w 9524"/>
              <a:gd name="connsiteY93" fmla="*/ 8604 h 10000"/>
              <a:gd name="connsiteX94" fmla="*/ 7730 w 9524"/>
              <a:gd name="connsiteY94" fmla="*/ 8342 h 10000"/>
              <a:gd name="connsiteX95" fmla="*/ 7876 w 9524"/>
              <a:gd name="connsiteY95" fmla="*/ 8202 h 10000"/>
              <a:gd name="connsiteX96" fmla="*/ 8038 w 9524"/>
              <a:gd name="connsiteY96" fmla="*/ 7923 h 10000"/>
              <a:gd name="connsiteX97" fmla="*/ 8203 w 9524"/>
              <a:gd name="connsiteY97" fmla="*/ 7644 h 10000"/>
              <a:gd name="connsiteX98" fmla="*/ 8370 w 9524"/>
              <a:gd name="connsiteY98" fmla="*/ 7086 h 10000"/>
              <a:gd name="connsiteX99" fmla="*/ 8370 w 9524"/>
              <a:gd name="connsiteY99" fmla="*/ 6527 h 10000"/>
              <a:gd name="connsiteX100" fmla="*/ 8534 w 9524"/>
              <a:gd name="connsiteY100" fmla="*/ 6248 h 10000"/>
              <a:gd name="connsiteX101" fmla="*/ 8534 w 9524"/>
              <a:gd name="connsiteY101" fmla="*/ 5969 h 10000"/>
              <a:gd name="connsiteX102" fmla="*/ 8534 w 9524"/>
              <a:gd name="connsiteY102" fmla="*/ 5829 h 10000"/>
              <a:gd name="connsiteX103" fmla="*/ 8699 w 9524"/>
              <a:gd name="connsiteY103" fmla="*/ 5689 h 10000"/>
              <a:gd name="connsiteX104" fmla="*/ 8699 w 9524"/>
              <a:gd name="connsiteY104" fmla="*/ 5550 h 10000"/>
              <a:gd name="connsiteX105" fmla="*/ 8699 w 9524"/>
              <a:gd name="connsiteY105" fmla="*/ 5410 h 10000"/>
              <a:gd name="connsiteX106" fmla="*/ 8699 w 9524"/>
              <a:gd name="connsiteY106" fmla="*/ 5410 h 10000"/>
              <a:gd name="connsiteX107" fmla="*/ 8865 w 9524"/>
              <a:gd name="connsiteY107" fmla="*/ 5410 h 10000"/>
              <a:gd name="connsiteX108" fmla="*/ 8865 w 9524"/>
              <a:gd name="connsiteY108" fmla="*/ 5410 h 10000"/>
              <a:gd name="connsiteX109" fmla="*/ 8865 w 9524"/>
              <a:gd name="connsiteY109" fmla="*/ 5550 h 10000"/>
              <a:gd name="connsiteX110" fmla="*/ 9030 w 9524"/>
              <a:gd name="connsiteY110" fmla="*/ 5689 h 10000"/>
              <a:gd name="connsiteX111" fmla="*/ 9030 w 9524"/>
              <a:gd name="connsiteY111" fmla="*/ 5829 h 10000"/>
              <a:gd name="connsiteX112" fmla="*/ 9030 w 9524"/>
              <a:gd name="connsiteY112" fmla="*/ 6108 h 10000"/>
              <a:gd name="connsiteX113" fmla="*/ 9030 w 9524"/>
              <a:gd name="connsiteY113" fmla="*/ 6387 h 10000"/>
              <a:gd name="connsiteX114" fmla="*/ 9030 w 9524"/>
              <a:gd name="connsiteY114" fmla="*/ 6667 h 10000"/>
              <a:gd name="connsiteX115" fmla="*/ 9193 w 9524"/>
              <a:gd name="connsiteY115" fmla="*/ 7225 h 10000"/>
              <a:gd name="connsiteX116" fmla="*/ 9193 w 9524"/>
              <a:gd name="connsiteY116" fmla="*/ 7644 h 10000"/>
              <a:gd name="connsiteX117" fmla="*/ 9360 w 9524"/>
              <a:gd name="connsiteY117" fmla="*/ 8063 h 10000"/>
              <a:gd name="connsiteX118" fmla="*/ 9524 w 9524"/>
              <a:gd name="connsiteY118" fmla="*/ 8342 h 10000"/>
              <a:gd name="connsiteX119" fmla="*/ 9524 w 9524"/>
              <a:gd name="connsiteY119" fmla="*/ 8604 h 10000"/>
              <a:gd name="connsiteX120" fmla="*/ 9524 w 9524"/>
              <a:gd name="connsiteY120" fmla="*/ 8743 h 10000"/>
              <a:gd name="connsiteX121" fmla="*/ 9524 w 9524"/>
              <a:gd name="connsiteY121" fmla="*/ 8883 h 10000"/>
              <a:gd name="connsiteX122" fmla="*/ 9360 w 9524"/>
              <a:gd name="connsiteY122" fmla="*/ 8883 h 10000"/>
              <a:gd name="connsiteX123" fmla="*/ 9193 w 9524"/>
              <a:gd name="connsiteY123" fmla="*/ 9023 h 10000"/>
              <a:gd name="connsiteX124" fmla="*/ 9030 w 9524"/>
              <a:gd name="connsiteY124" fmla="*/ 9162 h 10000"/>
              <a:gd name="connsiteX125" fmla="*/ 8865 w 9524"/>
              <a:gd name="connsiteY125" fmla="*/ 9302 h 10000"/>
              <a:gd name="connsiteX126" fmla="*/ 8534 w 9524"/>
              <a:gd name="connsiteY126" fmla="*/ 9442 h 10000"/>
              <a:gd name="connsiteX127" fmla="*/ 7876 w 9524"/>
              <a:gd name="connsiteY127" fmla="*/ 9721 h 10000"/>
              <a:gd name="connsiteX128" fmla="*/ 7234 w 9524"/>
              <a:gd name="connsiteY128" fmla="*/ 9860 h 10000"/>
              <a:gd name="connsiteX129" fmla="*/ 6743 w 9524"/>
              <a:gd name="connsiteY129" fmla="*/ 9860 h 10000"/>
              <a:gd name="connsiteX130" fmla="*/ 6080 w 9524"/>
              <a:gd name="connsiteY130" fmla="*/ 10000 h 10000"/>
              <a:gd name="connsiteX131" fmla="*/ 6080 w 9524"/>
              <a:gd name="connsiteY131" fmla="*/ 10000 h 10000"/>
              <a:gd name="connsiteX0" fmla="*/ 5866 w 9482"/>
              <a:gd name="connsiteY0" fmla="*/ 10000 h 10000"/>
              <a:gd name="connsiteX1" fmla="*/ 5348 w 9482"/>
              <a:gd name="connsiteY1" fmla="*/ 10000 h 10000"/>
              <a:gd name="connsiteX2" fmla="*/ 4826 w 9482"/>
              <a:gd name="connsiteY2" fmla="*/ 10000 h 10000"/>
              <a:gd name="connsiteX3" fmla="*/ 4309 w 9482"/>
              <a:gd name="connsiteY3" fmla="*/ 9860 h 10000"/>
              <a:gd name="connsiteX4" fmla="*/ 3790 w 9482"/>
              <a:gd name="connsiteY4" fmla="*/ 9721 h 10000"/>
              <a:gd name="connsiteX5" fmla="*/ 3289 w 9482"/>
              <a:gd name="connsiteY5" fmla="*/ 9581 h 10000"/>
              <a:gd name="connsiteX6" fmla="*/ 2946 w 9482"/>
              <a:gd name="connsiteY6" fmla="*/ 9302 h 10000"/>
              <a:gd name="connsiteX7" fmla="*/ 2600 w 9482"/>
              <a:gd name="connsiteY7" fmla="*/ 9162 h 10000"/>
              <a:gd name="connsiteX8" fmla="*/ 2427 w 9482"/>
              <a:gd name="connsiteY8" fmla="*/ 8743 h 10000"/>
              <a:gd name="connsiteX9" fmla="*/ 2079 w 9482"/>
              <a:gd name="connsiteY9" fmla="*/ 8464 h 10000"/>
              <a:gd name="connsiteX10" fmla="*/ 1905 w 9482"/>
              <a:gd name="connsiteY10" fmla="*/ 8063 h 10000"/>
              <a:gd name="connsiteX11" fmla="*/ 1905 w 9482"/>
              <a:gd name="connsiteY11" fmla="*/ 7644 h 10000"/>
              <a:gd name="connsiteX12" fmla="*/ 1733 w 9482"/>
              <a:gd name="connsiteY12" fmla="*/ 7225 h 10000"/>
              <a:gd name="connsiteX13" fmla="*/ 1733 w 9482"/>
              <a:gd name="connsiteY13" fmla="*/ 6806 h 10000"/>
              <a:gd name="connsiteX14" fmla="*/ 1733 w 9482"/>
              <a:gd name="connsiteY14" fmla="*/ 6387 h 10000"/>
              <a:gd name="connsiteX15" fmla="*/ 1905 w 9482"/>
              <a:gd name="connsiteY15" fmla="*/ 5689 h 10000"/>
              <a:gd name="connsiteX16" fmla="*/ 1905 w 9482"/>
              <a:gd name="connsiteY16" fmla="*/ 5550 h 10000"/>
              <a:gd name="connsiteX17" fmla="*/ 1905 w 9482"/>
              <a:gd name="connsiteY17" fmla="*/ 5271 h 10000"/>
              <a:gd name="connsiteX18" fmla="*/ 2079 w 9482"/>
              <a:gd name="connsiteY18" fmla="*/ 5009 h 10000"/>
              <a:gd name="connsiteX19" fmla="*/ 2079 w 9482"/>
              <a:gd name="connsiteY19" fmla="*/ 4729 h 10000"/>
              <a:gd name="connsiteX20" fmla="*/ 2079 w 9482"/>
              <a:gd name="connsiteY20" fmla="*/ 4450 h 10000"/>
              <a:gd name="connsiteX21" fmla="*/ 2253 w 9482"/>
              <a:gd name="connsiteY21" fmla="*/ 4031 h 10000"/>
              <a:gd name="connsiteX22" fmla="*/ 2253 w 9482"/>
              <a:gd name="connsiteY22" fmla="*/ 3613 h 10000"/>
              <a:gd name="connsiteX23" fmla="*/ 2427 w 9482"/>
              <a:gd name="connsiteY23" fmla="*/ 3194 h 10000"/>
              <a:gd name="connsiteX24" fmla="*/ 2427 w 9482"/>
              <a:gd name="connsiteY24" fmla="*/ 2775 h 10000"/>
              <a:gd name="connsiteX25" fmla="*/ 2427 w 9482"/>
              <a:gd name="connsiteY25" fmla="*/ 2356 h 10000"/>
              <a:gd name="connsiteX26" fmla="*/ 2600 w 9482"/>
              <a:gd name="connsiteY26" fmla="*/ 2077 h 10000"/>
              <a:gd name="connsiteX27" fmla="*/ 2600 w 9482"/>
              <a:gd name="connsiteY27" fmla="*/ 1798 h 10000"/>
              <a:gd name="connsiteX28" fmla="*/ 2600 w 9482"/>
              <a:gd name="connsiteY28" fmla="*/ 1536 h 10000"/>
              <a:gd name="connsiteX29" fmla="*/ 2600 w 9482"/>
              <a:gd name="connsiteY29" fmla="*/ 1396 h 10000"/>
              <a:gd name="connsiteX30" fmla="*/ 2600 w 9482"/>
              <a:gd name="connsiteY30" fmla="*/ 1257 h 10000"/>
              <a:gd name="connsiteX31" fmla="*/ 2600 w 9482"/>
              <a:gd name="connsiteY31" fmla="*/ 1257 h 10000"/>
              <a:gd name="connsiteX32" fmla="*/ 2600 w 9482"/>
              <a:gd name="connsiteY32" fmla="*/ 1257 h 10000"/>
              <a:gd name="connsiteX33" fmla="*/ 2427 w 9482"/>
              <a:gd name="connsiteY33" fmla="*/ 1257 h 10000"/>
              <a:gd name="connsiteX34" fmla="*/ 2253 w 9482"/>
              <a:gd name="connsiteY34" fmla="*/ 1257 h 10000"/>
              <a:gd name="connsiteX35" fmla="*/ 2079 w 9482"/>
              <a:gd name="connsiteY35" fmla="*/ 1396 h 10000"/>
              <a:gd name="connsiteX36" fmla="*/ 1905 w 9482"/>
              <a:gd name="connsiteY36" fmla="*/ 1396 h 10000"/>
              <a:gd name="connsiteX37" fmla="*/ 1561 w 9482"/>
              <a:gd name="connsiteY37" fmla="*/ 1536 h 10000"/>
              <a:gd name="connsiteX38" fmla="*/ 1212 w 9482"/>
              <a:gd name="connsiteY38" fmla="*/ 1536 h 10000"/>
              <a:gd name="connsiteX39" fmla="*/ 865 w 9482"/>
              <a:gd name="connsiteY39" fmla="*/ 1675 h 10000"/>
              <a:gd name="connsiteX40" fmla="*/ 0 w 9482"/>
              <a:gd name="connsiteY40" fmla="*/ 1257 h 10000"/>
              <a:gd name="connsiteX41" fmla="*/ 345 w 9482"/>
              <a:gd name="connsiteY41" fmla="*/ 1117 h 10000"/>
              <a:gd name="connsiteX42" fmla="*/ 693 w 9482"/>
              <a:gd name="connsiteY42" fmla="*/ 1117 h 10000"/>
              <a:gd name="connsiteX43" fmla="*/ 1041 w 9482"/>
              <a:gd name="connsiteY43" fmla="*/ 977 h 10000"/>
              <a:gd name="connsiteX44" fmla="*/ 1385 w 9482"/>
              <a:gd name="connsiteY44" fmla="*/ 838 h 10000"/>
              <a:gd name="connsiteX45" fmla="*/ 1905 w 9482"/>
              <a:gd name="connsiteY45" fmla="*/ 698 h 10000"/>
              <a:gd name="connsiteX46" fmla="*/ 2253 w 9482"/>
              <a:gd name="connsiteY46" fmla="*/ 558 h 10000"/>
              <a:gd name="connsiteX47" fmla="*/ 2600 w 9482"/>
              <a:gd name="connsiteY47" fmla="*/ 419 h 10000"/>
              <a:gd name="connsiteX48" fmla="*/ 2771 w 9482"/>
              <a:gd name="connsiteY48" fmla="*/ 279 h 10000"/>
              <a:gd name="connsiteX49" fmla="*/ 2946 w 9482"/>
              <a:gd name="connsiteY49" fmla="*/ 140 h 10000"/>
              <a:gd name="connsiteX50" fmla="*/ 2946 w 9482"/>
              <a:gd name="connsiteY50" fmla="*/ 0 h 10000"/>
              <a:gd name="connsiteX51" fmla="*/ 3118 w 9482"/>
              <a:gd name="connsiteY51" fmla="*/ 0 h 10000"/>
              <a:gd name="connsiteX52" fmla="*/ 3289 w 9482"/>
              <a:gd name="connsiteY52" fmla="*/ 0 h 10000"/>
              <a:gd name="connsiteX53" fmla="*/ 3462 w 9482"/>
              <a:gd name="connsiteY53" fmla="*/ 0 h 10000"/>
              <a:gd name="connsiteX54" fmla="*/ 3617 w 9482"/>
              <a:gd name="connsiteY54" fmla="*/ 140 h 10000"/>
              <a:gd name="connsiteX55" fmla="*/ 3790 w 9482"/>
              <a:gd name="connsiteY55" fmla="*/ 140 h 10000"/>
              <a:gd name="connsiteX56" fmla="*/ 3960 w 9482"/>
              <a:gd name="connsiteY56" fmla="*/ 419 h 10000"/>
              <a:gd name="connsiteX57" fmla="*/ 4133 w 9482"/>
              <a:gd name="connsiteY57" fmla="*/ 558 h 10000"/>
              <a:gd name="connsiteX58" fmla="*/ 4309 w 9482"/>
              <a:gd name="connsiteY58" fmla="*/ 698 h 10000"/>
              <a:gd name="connsiteX59" fmla="*/ 4481 w 9482"/>
              <a:gd name="connsiteY59" fmla="*/ 838 h 10000"/>
              <a:gd name="connsiteX60" fmla="*/ 4481 w 9482"/>
              <a:gd name="connsiteY60" fmla="*/ 977 h 10000"/>
              <a:gd name="connsiteX61" fmla="*/ 4481 w 9482"/>
              <a:gd name="connsiteY61" fmla="*/ 1117 h 10000"/>
              <a:gd name="connsiteX62" fmla="*/ 4309 w 9482"/>
              <a:gd name="connsiteY62" fmla="*/ 1117 h 10000"/>
              <a:gd name="connsiteX63" fmla="*/ 4133 w 9482"/>
              <a:gd name="connsiteY63" fmla="*/ 1257 h 10000"/>
              <a:gd name="connsiteX64" fmla="*/ 4133 w 9482"/>
              <a:gd name="connsiteY64" fmla="*/ 1396 h 10000"/>
              <a:gd name="connsiteX65" fmla="*/ 3960 w 9482"/>
              <a:gd name="connsiteY65" fmla="*/ 1536 h 10000"/>
              <a:gd name="connsiteX66" fmla="*/ 3790 w 9482"/>
              <a:gd name="connsiteY66" fmla="*/ 1798 h 10000"/>
              <a:gd name="connsiteX67" fmla="*/ 3617 w 9482"/>
              <a:gd name="connsiteY67" fmla="*/ 2216 h 10000"/>
              <a:gd name="connsiteX68" fmla="*/ 3462 w 9482"/>
              <a:gd name="connsiteY68" fmla="*/ 2635 h 10000"/>
              <a:gd name="connsiteX69" fmla="*/ 3289 w 9482"/>
              <a:gd name="connsiteY69" fmla="*/ 3054 h 10000"/>
              <a:gd name="connsiteX70" fmla="*/ 3118 w 9482"/>
              <a:gd name="connsiteY70" fmla="*/ 3613 h 10000"/>
              <a:gd name="connsiteX71" fmla="*/ 2946 w 9482"/>
              <a:gd name="connsiteY71" fmla="*/ 4171 h 10000"/>
              <a:gd name="connsiteX72" fmla="*/ 2771 w 9482"/>
              <a:gd name="connsiteY72" fmla="*/ 4729 h 10000"/>
              <a:gd name="connsiteX73" fmla="*/ 2771 w 9482"/>
              <a:gd name="connsiteY73" fmla="*/ 5271 h 10000"/>
              <a:gd name="connsiteX74" fmla="*/ 2771 w 9482"/>
              <a:gd name="connsiteY74" fmla="*/ 5689 h 10000"/>
              <a:gd name="connsiteX75" fmla="*/ 2600 w 9482"/>
              <a:gd name="connsiteY75" fmla="*/ 6248 h 10000"/>
              <a:gd name="connsiteX76" fmla="*/ 2600 w 9482"/>
              <a:gd name="connsiteY76" fmla="*/ 6667 h 10000"/>
              <a:gd name="connsiteX77" fmla="*/ 2600 w 9482"/>
              <a:gd name="connsiteY77" fmla="*/ 6946 h 10000"/>
              <a:gd name="connsiteX78" fmla="*/ 2600 w 9482"/>
              <a:gd name="connsiteY78" fmla="*/ 7365 h 10000"/>
              <a:gd name="connsiteX79" fmla="*/ 2771 w 9482"/>
              <a:gd name="connsiteY79" fmla="*/ 7644 h 10000"/>
              <a:gd name="connsiteX80" fmla="*/ 2771 w 9482"/>
              <a:gd name="connsiteY80" fmla="*/ 7784 h 10000"/>
              <a:gd name="connsiteX81" fmla="*/ 2946 w 9482"/>
              <a:gd name="connsiteY81" fmla="*/ 8063 h 10000"/>
              <a:gd name="connsiteX82" fmla="*/ 3118 w 9482"/>
              <a:gd name="connsiteY82" fmla="*/ 8202 h 10000"/>
              <a:gd name="connsiteX83" fmla="*/ 3289 w 9482"/>
              <a:gd name="connsiteY83" fmla="*/ 8342 h 10000"/>
              <a:gd name="connsiteX84" fmla="*/ 3960 w 9482"/>
              <a:gd name="connsiteY84" fmla="*/ 8604 h 10000"/>
              <a:gd name="connsiteX85" fmla="*/ 4309 w 9482"/>
              <a:gd name="connsiteY85" fmla="*/ 8743 h 10000"/>
              <a:gd name="connsiteX86" fmla="*/ 4653 w 9482"/>
              <a:gd name="connsiteY86" fmla="*/ 8743 h 10000"/>
              <a:gd name="connsiteX87" fmla="*/ 5004 w 9482"/>
              <a:gd name="connsiteY87" fmla="*/ 8883 h 10000"/>
              <a:gd name="connsiteX88" fmla="*/ 5520 w 9482"/>
              <a:gd name="connsiteY88" fmla="*/ 8883 h 10000"/>
              <a:gd name="connsiteX89" fmla="*/ 5866 w 9482"/>
              <a:gd name="connsiteY89" fmla="*/ 8743 h 10000"/>
              <a:gd name="connsiteX90" fmla="*/ 6386 w 9482"/>
              <a:gd name="connsiteY90" fmla="*/ 8743 h 10000"/>
              <a:gd name="connsiteX91" fmla="*/ 6906 w 9482"/>
              <a:gd name="connsiteY91" fmla="*/ 8604 h 10000"/>
              <a:gd name="connsiteX92" fmla="*/ 7252 w 9482"/>
              <a:gd name="connsiteY92" fmla="*/ 8604 h 10000"/>
              <a:gd name="connsiteX93" fmla="*/ 7598 w 9482"/>
              <a:gd name="connsiteY93" fmla="*/ 8342 h 10000"/>
              <a:gd name="connsiteX94" fmla="*/ 7752 w 9482"/>
              <a:gd name="connsiteY94" fmla="*/ 8202 h 10000"/>
              <a:gd name="connsiteX95" fmla="*/ 7922 w 9482"/>
              <a:gd name="connsiteY95" fmla="*/ 7923 h 10000"/>
              <a:gd name="connsiteX96" fmla="*/ 8095 w 9482"/>
              <a:gd name="connsiteY96" fmla="*/ 7644 h 10000"/>
              <a:gd name="connsiteX97" fmla="*/ 8270 w 9482"/>
              <a:gd name="connsiteY97" fmla="*/ 7086 h 10000"/>
              <a:gd name="connsiteX98" fmla="*/ 8270 w 9482"/>
              <a:gd name="connsiteY98" fmla="*/ 6527 h 10000"/>
              <a:gd name="connsiteX99" fmla="*/ 8443 w 9482"/>
              <a:gd name="connsiteY99" fmla="*/ 6248 h 10000"/>
              <a:gd name="connsiteX100" fmla="*/ 8443 w 9482"/>
              <a:gd name="connsiteY100" fmla="*/ 5969 h 10000"/>
              <a:gd name="connsiteX101" fmla="*/ 8443 w 9482"/>
              <a:gd name="connsiteY101" fmla="*/ 5829 h 10000"/>
              <a:gd name="connsiteX102" fmla="*/ 8616 w 9482"/>
              <a:gd name="connsiteY102" fmla="*/ 5689 h 10000"/>
              <a:gd name="connsiteX103" fmla="*/ 8616 w 9482"/>
              <a:gd name="connsiteY103" fmla="*/ 5550 h 10000"/>
              <a:gd name="connsiteX104" fmla="*/ 8616 w 9482"/>
              <a:gd name="connsiteY104" fmla="*/ 5410 h 10000"/>
              <a:gd name="connsiteX105" fmla="*/ 8616 w 9482"/>
              <a:gd name="connsiteY105" fmla="*/ 5410 h 10000"/>
              <a:gd name="connsiteX106" fmla="*/ 8790 w 9482"/>
              <a:gd name="connsiteY106" fmla="*/ 5410 h 10000"/>
              <a:gd name="connsiteX107" fmla="*/ 8790 w 9482"/>
              <a:gd name="connsiteY107" fmla="*/ 5410 h 10000"/>
              <a:gd name="connsiteX108" fmla="*/ 8790 w 9482"/>
              <a:gd name="connsiteY108" fmla="*/ 5550 h 10000"/>
              <a:gd name="connsiteX109" fmla="*/ 8963 w 9482"/>
              <a:gd name="connsiteY109" fmla="*/ 5689 h 10000"/>
              <a:gd name="connsiteX110" fmla="*/ 8963 w 9482"/>
              <a:gd name="connsiteY110" fmla="*/ 5829 h 10000"/>
              <a:gd name="connsiteX111" fmla="*/ 8963 w 9482"/>
              <a:gd name="connsiteY111" fmla="*/ 6108 h 10000"/>
              <a:gd name="connsiteX112" fmla="*/ 8963 w 9482"/>
              <a:gd name="connsiteY112" fmla="*/ 6387 h 10000"/>
              <a:gd name="connsiteX113" fmla="*/ 8963 w 9482"/>
              <a:gd name="connsiteY113" fmla="*/ 6667 h 10000"/>
              <a:gd name="connsiteX114" fmla="*/ 9134 w 9482"/>
              <a:gd name="connsiteY114" fmla="*/ 7225 h 10000"/>
              <a:gd name="connsiteX115" fmla="*/ 9134 w 9482"/>
              <a:gd name="connsiteY115" fmla="*/ 7644 h 10000"/>
              <a:gd name="connsiteX116" fmla="*/ 9310 w 9482"/>
              <a:gd name="connsiteY116" fmla="*/ 8063 h 10000"/>
              <a:gd name="connsiteX117" fmla="*/ 9482 w 9482"/>
              <a:gd name="connsiteY117" fmla="*/ 8342 h 10000"/>
              <a:gd name="connsiteX118" fmla="*/ 9482 w 9482"/>
              <a:gd name="connsiteY118" fmla="*/ 8604 h 10000"/>
              <a:gd name="connsiteX119" fmla="*/ 9482 w 9482"/>
              <a:gd name="connsiteY119" fmla="*/ 8743 h 10000"/>
              <a:gd name="connsiteX120" fmla="*/ 9482 w 9482"/>
              <a:gd name="connsiteY120" fmla="*/ 8883 h 10000"/>
              <a:gd name="connsiteX121" fmla="*/ 9310 w 9482"/>
              <a:gd name="connsiteY121" fmla="*/ 8883 h 10000"/>
              <a:gd name="connsiteX122" fmla="*/ 9134 w 9482"/>
              <a:gd name="connsiteY122" fmla="*/ 9023 h 10000"/>
              <a:gd name="connsiteX123" fmla="*/ 8963 w 9482"/>
              <a:gd name="connsiteY123" fmla="*/ 9162 h 10000"/>
              <a:gd name="connsiteX124" fmla="*/ 8790 w 9482"/>
              <a:gd name="connsiteY124" fmla="*/ 9302 h 10000"/>
              <a:gd name="connsiteX125" fmla="*/ 8443 w 9482"/>
              <a:gd name="connsiteY125" fmla="*/ 9442 h 10000"/>
              <a:gd name="connsiteX126" fmla="*/ 7752 w 9482"/>
              <a:gd name="connsiteY126" fmla="*/ 9721 h 10000"/>
              <a:gd name="connsiteX127" fmla="*/ 7078 w 9482"/>
              <a:gd name="connsiteY127" fmla="*/ 9860 h 10000"/>
              <a:gd name="connsiteX128" fmla="*/ 6562 w 9482"/>
              <a:gd name="connsiteY128" fmla="*/ 9860 h 10000"/>
              <a:gd name="connsiteX129" fmla="*/ 5866 w 9482"/>
              <a:gd name="connsiteY129" fmla="*/ 10000 h 10000"/>
              <a:gd name="connsiteX130" fmla="*/ 5866 w 9482"/>
              <a:gd name="connsiteY130" fmla="*/ 10000 h 10000"/>
              <a:gd name="connsiteX0" fmla="*/ 6186 w 10000"/>
              <a:gd name="connsiteY0" fmla="*/ 10000 h 10000"/>
              <a:gd name="connsiteX1" fmla="*/ 5640 w 10000"/>
              <a:gd name="connsiteY1" fmla="*/ 10000 h 10000"/>
              <a:gd name="connsiteX2" fmla="*/ 5090 w 10000"/>
              <a:gd name="connsiteY2" fmla="*/ 10000 h 10000"/>
              <a:gd name="connsiteX3" fmla="*/ 4544 w 10000"/>
              <a:gd name="connsiteY3" fmla="*/ 9860 h 10000"/>
              <a:gd name="connsiteX4" fmla="*/ 3997 w 10000"/>
              <a:gd name="connsiteY4" fmla="*/ 9721 h 10000"/>
              <a:gd name="connsiteX5" fmla="*/ 3469 w 10000"/>
              <a:gd name="connsiteY5" fmla="*/ 9581 h 10000"/>
              <a:gd name="connsiteX6" fmla="*/ 3107 w 10000"/>
              <a:gd name="connsiteY6" fmla="*/ 9302 h 10000"/>
              <a:gd name="connsiteX7" fmla="*/ 2742 w 10000"/>
              <a:gd name="connsiteY7" fmla="*/ 9162 h 10000"/>
              <a:gd name="connsiteX8" fmla="*/ 2560 w 10000"/>
              <a:gd name="connsiteY8" fmla="*/ 8743 h 10000"/>
              <a:gd name="connsiteX9" fmla="*/ 2193 w 10000"/>
              <a:gd name="connsiteY9" fmla="*/ 8464 h 10000"/>
              <a:gd name="connsiteX10" fmla="*/ 2009 w 10000"/>
              <a:gd name="connsiteY10" fmla="*/ 8063 h 10000"/>
              <a:gd name="connsiteX11" fmla="*/ 2009 w 10000"/>
              <a:gd name="connsiteY11" fmla="*/ 7644 h 10000"/>
              <a:gd name="connsiteX12" fmla="*/ 1828 w 10000"/>
              <a:gd name="connsiteY12" fmla="*/ 7225 h 10000"/>
              <a:gd name="connsiteX13" fmla="*/ 1828 w 10000"/>
              <a:gd name="connsiteY13" fmla="*/ 6806 h 10000"/>
              <a:gd name="connsiteX14" fmla="*/ 1828 w 10000"/>
              <a:gd name="connsiteY14" fmla="*/ 6387 h 10000"/>
              <a:gd name="connsiteX15" fmla="*/ 2009 w 10000"/>
              <a:gd name="connsiteY15" fmla="*/ 5689 h 10000"/>
              <a:gd name="connsiteX16" fmla="*/ 2009 w 10000"/>
              <a:gd name="connsiteY16" fmla="*/ 5550 h 10000"/>
              <a:gd name="connsiteX17" fmla="*/ 2009 w 10000"/>
              <a:gd name="connsiteY17" fmla="*/ 5271 h 10000"/>
              <a:gd name="connsiteX18" fmla="*/ 2193 w 10000"/>
              <a:gd name="connsiteY18" fmla="*/ 5009 h 10000"/>
              <a:gd name="connsiteX19" fmla="*/ 2193 w 10000"/>
              <a:gd name="connsiteY19" fmla="*/ 4729 h 10000"/>
              <a:gd name="connsiteX20" fmla="*/ 2193 w 10000"/>
              <a:gd name="connsiteY20" fmla="*/ 4450 h 10000"/>
              <a:gd name="connsiteX21" fmla="*/ 2376 w 10000"/>
              <a:gd name="connsiteY21" fmla="*/ 4031 h 10000"/>
              <a:gd name="connsiteX22" fmla="*/ 2376 w 10000"/>
              <a:gd name="connsiteY22" fmla="*/ 3613 h 10000"/>
              <a:gd name="connsiteX23" fmla="*/ 2560 w 10000"/>
              <a:gd name="connsiteY23" fmla="*/ 3194 h 10000"/>
              <a:gd name="connsiteX24" fmla="*/ 2560 w 10000"/>
              <a:gd name="connsiteY24" fmla="*/ 2775 h 10000"/>
              <a:gd name="connsiteX25" fmla="*/ 2560 w 10000"/>
              <a:gd name="connsiteY25" fmla="*/ 2356 h 10000"/>
              <a:gd name="connsiteX26" fmla="*/ 2742 w 10000"/>
              <a:gd name="connsiteY26" fmla="*/ 2077 h 10000"/>
              <a:gd name="connsiteX27" fmla="*/ 2742 w 10000"/>
              <a:gd name="connsiteY27" fmla="*/ 1798 h 10000"/>
              <a:gd name="connsiteX28" fmla="*/ 2742 w 10000"/>
              <a:gd name="connsiteY28" fmla="*/ 1536 h 10000"/>
              <a:gd name="connsiteX29" fmla="*/ 2742 w 10000"/>
              <a:gd name="connsiteY29" fmla="*/ 1396 h 10000"/>
              <a:gd name="connsiteX30" fmla="*/ 2742 w 10000"/>
              <a:gd name="connsiteY30" fmla="*/ 1257 h 10000"/>
              <a:gd name="connsiteX31" fmla="*/ 2742 w 10000"/>
              <a:gd name="connsiteY31" fmla="*/ 1257 h 10000"/>
              <a:gd name="connsiteX32" fmla="*/ 2742 w 10000"/>
              <a:gd name="connsiteY32" fmla="*/ 1257 h 10000"/>
              <a:gd name="connsiteX33" fmla="*/ 2560 w 10000"/>
              <a:gd name="connsiteY33" fmla="*/ 1257 h 10000"/>
              <a:gd name="connsiteX34" fmla="*/ 2376 w 10000"/>
              <a:gd name="connsiteY34" fmla="*/ 1257 h 10000"/>
              <a:gd name="connsiteX35" fmla="*/ 2193 w 10000"/>
              <a:gd name="connsiteY35" fmla="*/ 1396 h 10000"/>
              <a:gd name="connsiteX36" fmla="*/ 2009 w 10000"/>
              <a:gd name="connsiteY36" fmla="*/ 1396 h 10000"/>
              <a:gd name="connsiteX37" fmla="*/ 1646 w 10000"/>
              <a:gd name="connsiteY37" fmla="*/ 1536 h 10000"/>
              <a:gd name="connsiteX38" fmla="*/ 1278 w 10000"/>
              <a:gd name="connsiteY38" fmla="*/ 1536 h 10000"/>
              <a:gd name="connsiteX39" fmla="*/ 912 w 10000"/>
              <a:gd name="connsiteY39" fmla="*/ 1675 h 10000"/>
              <a:gd name="connsiteX40" fmla="*/ 0 w 10000"/>
              <a:gd name="connsiteY40" fmla="*/ 1257 h 10000"/>
              <a:gd name="connsiteX41" fmla="*/ 731 w 10000"/>
              <a:gd name="connsiteY41" fmla="*/ 1117 h 10000"/>
              <a:gd name="connsiteX42" fmla="*/ 1098 w 10000"/>
              <a:gd name="connsiteY42" fmla="*/ 977 h 10000"/>
              <a:gd name="connsiteX43" fmla="*/ 1461 w 10000"/>
              <a:gd name="connsiteY43" fmla="*/ 838 h 10000"/>
              <a:gd name="connsiteX44" fmla="*/ 2009 w 10000"/>
              <a:gd name="connsiteY44" fmla="*/ 698 h 10000"/>
              <a:gd name="connsiteX45" fmla="*/ 2376 w 10000"/>
              <a:gd name="connsiteY45" fmla="*/ 558 h 10000"/>
              <a:gd name="connsiteX46" fmla="*/ 2742 w 10000"/>
              <a:gd name="connsiteY46" fmla="*/ 419 h 10000"/>
              <a:gd name="connsiteX47" fmla="*/ 2922 w 10000"/>
              <a:gd name="connsiteY47" fmla="*/ 279 h 10000"/>
              <a:gd name="connsiteX48" fmla="*/ 3107 w 10000"/>
              <a:gd name="connsiteY48" fmla="*/ 140 h 10000"/>
              <a:gd name="connsiteX49" fmla="*/ 3107 w 10000"/>
              <a:gd name="connsiteY49" fmla="*/ 0 h 10000"/>
              <a:gd name="connsiteX50" fmla="*/ 3288 w 10000"/>
              <a:gd name="connsiteY50" fmla="*/ 0 h 10000"/>
              <a:gd name="connsiteX51" fmla="*/ 3469 w 10000"/>
              <a:gd name="connsiteY51" fmla="*/ 0 h 10000"/>
              <a:gd name="connsiteX52" fmla="*/ 3651 w 10000"/>
              <a:gd name="connsiteY52" fmla="*/ 0 h 10000"/>
              <a:gd name="connsiteX53" fmla="*/ 3815 w 10000"/>
              <a:gd name="connsiteY53" fmla="*/ 140 h 10000"/>
              <a:gd name="connsiteX54" fmla="*/ 3997 w 10000"/>
              <a:gd name="connsiteY54" fmla="*/ 140 h 10000"/>
              <a:gd name="connsiteX55" fmla="*/ 4176 w 10000"/>
              <a:gd name="connsiteY55" fmla="*/ 419 h 10000"/>
              <a:gd name="connsiteX56" fmla="*/ 4359 w 10000"/>
              <a:gd name="connsiteY56" fmla="*/ 558 h 10000"/>
              <a:gd name="connsiteX57" fmla="*/ 4544 w 10000"/>
              <a:gd name="connsiteY57" fmla="*/ 698 h 10000"/>
              <a:gd name="connsiteX58" fmla="*/ 4726 w 10000"/>
              <a:gd name="connsiteY58" fmla="*/ 838 h 10000"/>
              <a:gd name="connsiteX59" fmla="*/ 4726 w 10000"/>
              <a:gd name="connsiteY59" fmla="*/ 977 h 10000"/>
              <a:gd name="connsiteX60" fmla="*/ 4726 w 10000"/>
              <a:gd name="connsiteY60" fmla="*/ 1117 h 10000"/>
              <a:gd name="connsiteX61" fmla="*/ 4544 w 10000"/>
              <a:gd name="connsiteY61" fmla="*/ 1117 h 10000"/>
              <a:gd name="connsiteX62" fmla="*/ 4359 w 10000"/>
              <a:gd name="connsiteY62" fmla="*/ 1257 h 10000"/>
              <a:gd name="connsiteX63" fmla="*/ 4359 w 10000"/>
              <a:gd name="connsiteY63" fmla="*/ 1396 h 10000"/>
              <a:gd name="connsiteX64" fmla="*/ 4176 w 10000"/>
              <a:gd name="connsiteY64" fmla="*/ 1536 h 10000"/>
              <a:gd name="connsiteX65" fmla="*/ 3997 w 10000"/>
              <a:gd name="connsiteY65" fmla="*/ 1798 h 10000"/>
              <a:gd name="connsiteX66" fmla="*/ 3815 w 10000"/>
              <a:gd name="connsiteY66" fmla="*/ 2216 h 10000"/>
              <a:gd name="connsiteX67" fmla="*/ 3651 w 10000"/>
              <a:gd name="connsiteY67" fmla="*/ 2635 h 10000"/>
              <a:gd name="connsiteX68" fmla="*/ 3469 w 10000"/>
              <a:gd name="connsiteY68" fmla="*/ 3054 h 10000"/>
              <a:gd name="connsiteX69" fmla="*/ 3288 w 10000"/>
              <a:gd name="connsiteY69" fmla="*/ 3613 h 10000"/>
              <a:gd name="connsiteX70" fmla="*/ 3107 w 10000"/>
              <a:gd name="connsiteY70" fmla="*/ 4171 h 10000"/>
              <a:gd name="connsiteX71" fmla="*/ 2922 w 10000"/>
              <a:gd name="connsiteY71" fmla="*/ 4729 h 10000"/>
              <a:gd name="connsiteX72" fmla="*/ 2922 w 10000"/>
              <a:gd name="connsiteY72" fmla="*/ 5271 h 10000"/>
              <a:gd name="connsiteX73" fmla="*/ 2922 w 10000"/>
              <a:gd name="connsiteY73" fmla="*/ 5689 h 10000"/>
              <a:gd name="connsiteX74" fmla="*/ 2742 w 10000"/>
              <a:gd name="connsiteY74" fmla="*/ 6248 h 10000"/>
              <a:gd name="connsiteX75" fmla="*/ 2742 w 10000"/>
              <a:gd name="connsiteY75" fmla="*/ 6667 h 10000"/>
              <a:gd name="connsiteX76" fmla="*/ 2742 w 10000"/>
              <a:gd name="connsiteY76" fmla="*/ 6946 h 10000"/>
              <a:gd name="connsiteX77" fmla="*/ 2742 w 10000"/>
              <a:gd name="connsiteY77" fmla="*/ 7365 h 10000"/>
              <a:gd name="connsiteX78" fmla="*/ 2922 w 10000"/>
              <a:gd name="connsiteY78" fmla="*/ 7644 h 10000"/>
              <a:gd name="connsiteX79" fmla="*/ 2922 w 10000"/>
              <a:gd name="connsiteY79" fmla="*/ 7784 h 10000"/>
              <a:gd name="connsiteX80" fmla="*/ 3107 w 10000"/>
              <a:gd name="connsiteY80" fmla="*/ 8063 h 10000"/>
              <a:gd name="connsiteX81" fmla="*/ 3288 w 10000"/>
              <a:gd name="connsiteY81" fmla="*/ 8202 h 10000"/>
              <a:gd name="connsiteX82" fmla="*/ 3469 w 10000"/>
              <a:gd name="connsiteY82" fmla="*/ 8342 h 10000"/>
              <a:gd name="connsiteX83" fmla="*/ 4176 w 10000"/>
              <a:gd name="connsiteY83" fmla="*/ 8604 h 10000"/>
              <a:gd name="connsiteX84" fmla="*/ 4544 w 10000"/>
              <a:gd name="connsiteY84" fmla="*/ 8743 h 10000"/>
              <a:gd name="connsiteX85" fmla="*/ 4907 w 10000"/>
              <a:gd name="connsiteY85" fmla="*/ 8743 h 10000"/>
              <a:gd name="connsiteX86" fmla="*/ 5277 w 10000"/>
              <a:gd name="connsiteY86" fmla="*/ 8883 h 10000"/>
              <a:gd name="connsiteX87" fmla="*/ 5822 w 10000"/>
              <a:gd name="connsiteY87" fmla="*/ 8883 h 10000"/>
              <a:gd name="connsiteX88" fmla="*/ 6186 w 10000"/>
              <a:gd name="connsiteY88" fmla="*/ 8743 h 10000"/>
              <a:gd name="connsiteX89" fmla="*/ 6735 w 10000"/>
              <a:gd name="connsiteY89" fmla="*/ 8743 h 10000"/>
              <a:gd name="connsiteX90" fmla="*/ 7283 w 10000"/>
              <a:gd name="connsiteY90" fmla="*/ 8604 h 10000"/>
              <a:gd name="connsiteX91" fmla="*/ 7648 w 10000"/>
              <a:gd name="connsiteY91" fmla="*/ 8604 h 10000"/>
              <a:gd name="connsiteX92" fmla="*/ 8013 w 10000"/>
              <a:gd name="connsiteY92" fmla="*/ 8342 h 10000"/>
              <a:gd name="connsiteX93" fmla="*/ 8175 w 10000"/>
              <a:gd name="connsiteY93" fmla="*/ 8202 h 10000"/>
              <a:gd name="connsiteX94" fmla="*/ 8355 w 10000"/>
              <a:gd name="connsiteY94" fmla="*/ 7923 h 10000"/>
              <a:gd name="connsiteX95" fmla="*/ 8537 w 10000"/>
              <a:gd name="connsiteY95" fmla="*/ 7644 h 10000"/>
              <a:gd name="connsiteX96" fmla="*/ 8722 w 10000"/>
              <a:gd name="connsiteY96" fmla="*/ 7086 h 10000"/>
              <a:gd name="connsiteX97" fmla="*/ 8722 w 10000"/>
              <a:gd name="connsiteY97" fmla="*/ 6527 h 10000"/>
              <a:gd name="connsiteX98" fmla="*/ 8904 w 10000"/>
              <a:gd name="connsiteY98" fmla="*/ 6248 h 10000"/>
              <a:gd name="connsiteX99" fmla="*/ 8904 w 10000"/>
              <a:gd name="connsiteY99" fmla="*/ 5969 h 10000"/>
              <a:gd name="connsiteX100" fmla="*/ 8904 w 10000"/>
              <a:gd name="connsiteY100" fmla="*/ 5829 h 10000"/>
              <a:gd name="connsiteX101" fmla="*/ 9087 w 10000"/>
              <a:gd name="connsiteY101" fmla="*/ 5689 h 10000"/>
              <a:gd name="connsiteX102" fmla="*/ 9087 w 10000"/>
              <a:gd name="connsiteY102" fmla="*/ 5550 h 10000"/>
              <a:gd name="connsiteX103" fmla="*/ 9087 w 10000"/>
              <a:gd name="connsiteY103" fmla="*/ 5410 h 10000"/>
              <a:gd name="connsiteX104" fmla="*/ 9087 w 10000"/>
              <a:gd name="connsiteY104" fmla="*/ 5410 h 10000"/>
              <a:gd name="connsiteX105" fmla="*/ 9270 w 10000"/>
              <a:gd name="connsiteY105" fmla="*/ 5410 h 10000"/>
              <a:gd name="connsiteX106" fmla="*/ 9270 w 10000"/>
              <a:gd name="connsiteY106" fmla="*/ 5410 h 10000"/>
              <a:gd name="connsiteX107" fmla="*/ 9270 w 10000"/>
              <a:gd name="connsiteY107" fmla="*/ 5550 h 10000"/>
              <a:gd name="connsiteX108" fmla="*/ 9453 w 10000"/>
              <a:gd name="connsiteY108" fmla="*/ 5689 h 10000"/>
              <a:gd name="connsiteX109" fmla="*/ 9453 w 10000"/>
              <a:gd name="connsiteY109" fmla="*/ 5829 h 10000"/>
              <a:gd name="connsiteX110" fmla="*/ 9453 w 10000"/>
              <a:gd name="connsiteY110" fmla="*/ 6108 h 10000"/>
              <a:gd name="connsiteX111" fmla="*/ 9453 w 10000"/>
              <a:gd name="connsiteY111" fmla="*/ 6387 h 10000"/>
              <a:gd name="connsiteX112" fmla="*/ 9453 w 10000"/>
              <a:gd name="connsiteY112" fmla="*/ 6667 h 10000"/>
              <a:gd name="connsiteX113" fmla="*/ 9633 w 10000"/>
              <a:gd name="connsiteY113" fmla="*/ 7225 h 10000"/>
              <a:gd name="connsiteX114" fmla="*/ 9633 w 10000"/>
              <a:gd name="connsiteY114" fmla="*/ 7644 h 10000"/>
              <a:gd name="connsiteX115" fmla="*/ 9819 w 10000"/>
              <a:gd name="connsiteY115" fmla="*/ 8063 h 10000"/>
              <a:gd name="connsiteX116" fmla="*/ 10000 w 10000"/>
              <a:gd name="connsiteY116" fmla="*/ 8342 h 10000"/>
              <a:gd name="connsiteX117" fmla="*/ 10000 w 10000"/>
              <a:gd name="connsiteY117" fmla="*/ 8604 h 10000"/>
              <a:gd name="connsiteX118" fmla="*/ 10000 w 10000"/>
              <a:gd name="connsiteY118" fmla="*/ 8743 h 10000"/>
              <a:gd name="connsiteX119" fmla="*/ 10000 w 10000"/>
              <a:gd name="connsiteY119" fmla="*/ 8883 h 10000"/>
              <a:gd name="connsiteX120" fmla="*/ 9819 w 10000"/>
              <a:gd name="connsiteY120" fmla="*/ 8883 h 10000"/>
              <a:gd name="connsiteX121" fmla="*/ 9633 w 10000"/>
              <a:gd name="connsiteY121" fmla="*/ 9023 h 10000"/>
              <a:gd name="connsiteX122" fmla="*/ 9453 w 10000"/>
              <a:gd name="connsiteY122" fmla="*/ 9162 h 10000"/>
              <a:gd name="connsiteX123" fmla="*/ 9270 w 10000"/>
              <a:gd name="connsiteY123" fmla="*/ 9302 h 10000"/>
              <a:gd name="connsiteX124" fmla="*/ 8904 w 10000"/>
              <a:gd name="connsiteY124" fmla="*/ 9442 h 10000"/>
              <a:gd name="connsiteX125" fmla="*/ 8175 w 10000"/>
              <a:gd name="connsiteY125" fmla="*/ 9721 h 10000"/>
              <a:gd name="connsiteX126" fmla="*/ 7465 w 10000"/>
              <a:gd name="connsiteY126" fmla="*/ 9860 h 10000"/>
              <a:gd name="connsiteX127" fmla="*/ 6920 w 10000"/>
              <a:gd name="connsiteY127" fmla="*/ 9860 h 10000"/>
              <a:gd name="connsiteX128" fmla="*/ 6186 w 10000"/>
              <a:gd name="connsiteY128" fmla="*/ 10000 h 10000"/>
              <a:gd name="connsiteX129" fmla="*/ 6186 w 10000"/>
              <a:gd name="connsiteY129" fmla="*/ 10000 h 10000"/>
              <a:gd name="connsiteX0" fmla="*/ 5455 w 9269"/>
              <a:gd name="connsiteY0" fmla="*/ 10000 h 10000"/>
              <a:gd name="connsiteX1" fmla="*/ 4909 w 9269"/>
              <a:gd name="connsiteY1" fmla="*/ 10000 h 10000"/>
              <a:gd name="connsiteX2" fmla="*/ 4359 w 9269"/>
              <a:gd name="connsiteY2" fmla="*/ 10000 h 10000"/>
              <a:gd name="connsiteX3" fmla="*/ 3813 w 9269"/>
              <a:gd name="connsiteY3" fmla="*/ 9860 h 10000"/>
              <a:gd name="connsiteX4" fmla="*/ 3266 w 9269"/>
              <a:gd name="connsiteY4" fmla="*/ 9721 h 10000"/>
              <a:gd name="connsiteX5" fmla="*/ 2738 w 9269"/>
              <a:gd name="connsiteY5" fmla="*/ 9581 h 10000"/>
              <a:gd name="connsiteX6" fmla="*/ 2376 w 9269"/>
              <a:gd name="connsiteY6" fmla="*/ 9302 h 10000"/>
              <a:gd name="connsiteX7" fmla="*/ 2011 w 9269"/>
              <a:gd name="connsiteY7" fmla="*/ 9162 h 10000"/>
              <a:gd name="connsiteX8" fmla="*/ 1829 w 9269"/>
              <a:gd name="connsiteY8" fmla="*/ 8743 h 10000"/>
              <a:gd name="connsiteX9" fmla="*/ 1462 w 9269"/>
              <a:gd name="connsiteY9" fmla="*/ 8464 h 10000"/>
              <a:gd name="connsiteX10" fmla="*/ 1278 w 9269"/>
              <a:gd name="connsiteY10" fmla="*/ 8063 h 10000"/>
              <a:gd name="connsiteX11" fmla="*/ 1278 w 9269"/>
              <a:gd name="connsiteY11" fmla="*/ 7644 h 10000"/>
              <a:gd name="connsiteX12" fmla="*/ 1097 w 9269"/>
              <a:gd name="connsiteY12" fmla="*/ 7225 h 10000"/>
              <a:gd name="connsiteX13" fmla="*/ 1097 w 9269"/>
              <a:gd name="connsiteY13" fmla="*/ 6806 h 10000"/>
              <a:gd name="connsiteX14" fmla="*/ 1097 w 9269"/>
              <a:gd name="connsiteY14" fmla="*/ 6387 h 10000"/>
              <a:gd name="connsiteX15" fmla="*/ 1278 w 9269"/>
              <a:gd name="connsiteY15" fmla="*/ 5689 h 10000"/>
              <a:gd name="connsiteX16" fmla="*/ 1278 w 9269"/>
              <a:gd name="connsiteY16" fmla="*/ 5550 h 10000"/>
              <a:gd name="connsiteX17" fmla="*/ 1278 w 9269"/>
              <a:gd name="connsiteY17" fmla="*/ 5271 h 10000"/>
              <a:gd name="connsiteX18" fmla="*/ 1462 w 9269"/>
              <a:gd name="connsiteY18" fmla="*/ 5009 h 10000"/>
              <a:gd name="connsiteX19" fmla="*/ 1462 w 9269"/>
              <a:gd name="connsiteY19" fmla="*/ 4729 h 10000"/>
              <a:gd name="connsiteX20" fmla="*/ 1462 w 9269"/>
              <a:gd name="connsiteY20" fmla="*/ 4450 h 10000"/>
              <a:gd name="connsiteX21" fmla="*/ 1645 w 9269"/>
              <a:gd name="connsiteY21" fmla="*/ 4031 h 10000"/>
              <a:gd name="connsiteX22" fmla="*/ 1645 w 9269"/>
              <a:gd name="connsiteY22" fmla="*/ 3613 h 10000"/>
              <a:gd name="connsiteX23" fmla="*/ 1829 w 9269"/>
              <a:gd name="connsiteY23" fmla="*/ 3194 h 10000"/>
              <a:gd name="connsiteX24" fmla="*/ 1829 w 9269"/>
              <a:gd name="connsiteY24" fmla="*/ 2775 h 10000"/>
              <a:gd name="connsiteX25" fmla="*/ 1829 w 9269"/>
              <a:gd name="connsiteY25" fmla="*/ 2356 h 10000"/>
              <a:gd name="connsiteX26" fmla="*/ 2011 w 9269"/>
              <a:gd name="connsiteY26" fmla="*/ 2077 h 10000"/>
              <a:gd name="connsiteX27" fmla="*/ 2011 w 9269"/>
              <a:gd name="connsiteY27" fmla="*/ 1798 h 10000"/>
              <a:gd name="connsiteX28" fmla="*/ 2011 w 9269"/>
              <a:gd name="connsiteY28" fmla="*/ 1536 h 10000"/>
              <a:gd name="connsiteX29" fmla="*/ 2011 w 9269"/>
              <a:gd name="connsiteY29" fmla="*/ 1396 h 10000"/>
              <a:gd name="connsiteX30" fmla="*/ 2011 w 9269"/>
              <a:gd name="connsiteY30" fmla="*/ 1257 h 10000"/>
              <a:gd name="connsiteX31" fmla="*/ 2011 w 9269"/>
              <a:gd name="connsiteY31" fmla="*/ 1257 h 10000"/>
              <a:gd name="connsiteX32" fmla="*/ 2011 w 9269"/>
              <a:gd name="connsiteY32" fmla="*/ 1257 h 10000"/>
              <a:gd name="connsiteX33" fmla="*/ 1829 w 9269"/>
              <a:gd name="connsiteY33" fmla="*/ 1257 h 10000"/>
              <a:gd name="connsiteX34" fmla="*/ 1645 w 9269"/>
              <a:gd name="connsiteY34" fmla="*/ 1257 h 10000"/>
              <a:gd name="connsiteX35" fmla="*/ 1462 w 9269"/>
              <a:gd name="connsiteY35" fmla="*/ 1396 h 10000"/>
              <a:gd name="connsiteX36" fmla="*/ 1278 w 9269"/>
              <a:gd name="connsiteY36" fmla="*/ 1396 h 10000"/>
              <a:gd name="connsiteX37" fmla="*/ 915 w 9269"/>
              <a:gd name="connsiteY37" fmla="*/ 1536 h 10000"/>
              <a:gd name="connsiteX38" fmla="*/ 547 w 9269"/>
              <a:gd name="connsiteY38" fmla="*/ 1536 h 10000"/>
              <a:gd name="connsiteX39" fmla="*/ 181 w 9269"/>
              <a:gd name="connsiteY39" fmla="*/ 1675 h 10000"/>
              <a:gd name="connsiteX40" fmla="*/ 0 w 9269"/>
              <a:gd name="connsiteY40" fmla="*/ 1117 h 10000"/>
              <a:gd name="connsiteX41" fmla="*/ 367 w 9269"/>
              <a:gd name="connsiteY41" fmla="*/ 977 h 10000"/>
              <a:gd name="connsiteX42" fmla="*/ 730 w 9269"/>
              <a:gd name="connsiteY42" fmla="*/ 838 h 10000"/>
              <a:gd name="connsiteX43" fmla="*/ 1278 w 9269"/>
              <a:gd name="connsiteY43" fmla="*/ 698 h 10000"/>
              <a:gd name="connsiteX44" fmla="*/ 1645 w 9269"/>
              <a:gd name="connsiteY44" fmla="*/ 558 h 10000"/>
              <a:gd name="connsiteX45" fmla="*/ 2011 w 9269"/>
              <a:gd name="connsiteY45" fmla="*/ 419 h 10000"/>
              <a:gd name="connsiteX46" fmla="*/ 2191 w 9269"/>
              <a:gd name="connsiteY46" fmla="*/ 279 h 10000"/>
              <a:gd name="connsiteX47" fmla="*/ 2376 w 9269"/>
              <a:gd name="connsiteY47" fmla="*/ 140 h 10000"/>
              <a:gd name="connsiteX48" fmla="*/ 2376 w 9269"/>
              <a:gd name="connsiteY48" fmla="*/ 0 h 10000"/>
              <a:gd name="connsiteX49" fmla="*/ 2557 w 9269"/>
              <a:gd name="connsiteY49" fmla="*/ 0 h 10000"/>
              <a:gd name="connsiteX50" fmla="*/ 2738 w 9269"/>
              <a:gd name="connsiteY50" fmla="*/ 0 h 10000"/>
              <a:gd name="connsiteX51" fmla="*/ 2920 w 9269"/>
              <a:gd name="connsiteY51" fmla="*/ 0 h 10000"/>
              <a:gd name="connsiteX52" fmla="*/ 3084 w 9269"/>
              <a:gd name="connsiteY52" fmla="*/ 140 h 10000"/>
              <a:gd name="connsiteX53" fmla="*/ 3266 w 9269"/>
              <a:gd name="connsiteY53" fmla="*/ 140 h 10000"/>
              <a:gd name="connsiteX54" fmla="*/ 3445 w 9269"/>
              <a:gd name="connsiteY54" fmla="*/ 419 h 10000"/>
              <a:gd name="connsiteX55" fmla="*/ 3628 w 9269"/>
              <a:gd name="connsiteY55" fmla="*/ 558 h 10000"/>
              <a:gd name="connsiteX56" fmla="*/ 3813 w 9269"/>
              <a:gd name="connsiteY56" fmla="*/ 698 h 10000"/>
              <a:gd name="connsiteX57" fmla="*/ 3995 w 9269"/>
              <a:gd name="connsiteY57" fmla="*/ 838 h 10000"/>
              <a:gd name="connsiteX58" fmla="*/ 3995 w 9269"/>
              <a:gd name="connsiteY58" fmla="*/ 977 h 10000"/>
              <a:gd name="connsiteX59" fmla="*/ 3995 w 9269"/>
              <a:gd name="connsiteY59" fmla="*/ 1117 h 10000"/>
              <a:gd name="connsiteX60" fmla="*/ 3813 w 9269"/>
              <a:gd name="connsiteY60" fmla="*/ 1117 h 10000"/>
              <a:gd name="connsiteX61" fmla="*/ 3628 w 9269"/>
              <a:gd name="connsiteY61" fmla="*/ 1257 h 10000"/>
              <a:gd name="connsiteX62" fmla="*/ 3628 w 9269"/>
              <a:gd name="connsiteY62" fmla="*/ 1396 h 10000"/>
              <a:gd name="connsiteX63" fmla="*/ 3445 w 9269"/>
              <a:gd name="connsiteY63" fmla="*/ 1536 h 10000"/>
              <a:gd name="connsiteX64" fmla="*/ 3266 w 9269"/>
              <a:gd name="connsiteY64" fmla="*/ 1798 h 10000"/>
              <a:gd name="connsiteX65" fmla="*/ 3084 w 9269"/>
              <a:gd name="connsiteY65" fmla="*/ 2216 h 10000"/>
              <a:gd name="connsiteX66" fmla="*/ 2920 w 9269"/>
              <a:gd name="connsiteY66" fmla="*/ 2635 h 10000"/>
              <a:gd name="connsiteX67" fmla="*/ 2738 w 9269"/>
              <a:gd name="connsiteY67" fmla="*/ 3054 h 10000"/>
              <a:gd name="connsiteX68" fmla="*/ 2557 w 9269"/>
              <a:gd name="connsiteY68" fmla="*/ 3613 h 10000"/>
              <a:gd name="connsiteX69" fmla="*/ 2376 w 9269"/>
              <a:gd name="connsiteY69" fmla="*/ 4171 h 10000"/>
              <a:gd name="connsiteX70" fmla="*/ 2191 w 9269"/>
              <a:gd name="connsiteY70" fmla="*/ 4729 h 10000"/>
              <a:gd name="connsiteX71" fmla="*/ 2191 w 9269"/>
              <a:gd name="connsiteY71" fmla="*/ 5271 h 10000"/>
              <a:gd name="connsiteX72" fmla="*/ 2191 w 9269"/>
              <a:gd name="connsiteY72" fmla="*/ 5689 h 10000"/>
              <a:gd name="connsiteX73" fmla="*/ 2011 w 9269"/>
              <a:gd name="connsiteY73" fmla="*/ 6248 h 10000"/>
              <a:gd name="connsiteX74" fmla="*/ 2011 w 9269"/>
              <a:gd name="connsiteY74" fmla="*/ 6667 h 10000"/>
              <a:gd name="connsiteX75" fmla="*/ 2011 w 9269"/>
              <a:gd name="connsiteY75" fmla="*/ 6946 h 10000"/>
              <a:gd name="connsiteX76" fmla="*/ 2011 w 9269"/>
              <a:gd name="connsiteY76" fmla="*/ 7365 h 10000"/>
              <a:gd name="connsiteX77" fmla="*/ 2191 w 9269"/>
              <a:gd name="connsiteY77" fmla="*/ 7644 h 10000"/>
              <a:gd name="connsiteX78" fmla="*/ 2191 w 9269"/>
              <a:gd name="connsiteY78" fmla="*/ 7784 h 10000"/>
              <a:gd name="connsiteX79" fmla="*/ 2376 w 9269"/>
              <a:gd name="connsiteY79" fmla="*/ 8063 h 10000"/>
              <a:gd name="connsiteX80" fmla="*/ 2557 w 9269"/>
              <a:gd name="connsiteY80" fmla="*/ 8202 h 10000"/>
              <a:gd name="connsiteX81" fmla="*/ 2738 w 9269"/>
              <a:gd name="connsiteY81" fmla="*/ 8342 h 10000"/>
              <a:gd name="connsiteX82" fmla="*/ 3445 w 9269"/>
              <a:gd name="connsiteY82" fmla="*/ 8604 h 10000"/>
              <a:gd name="connsiteX83" fmla="*/ 3813 w 9269"/>
              <a:gd name="connsiteY83" fmla="*/ 8743 h 10000"/>
              <a:gd name="connsiteX84" fmla="*/ 4176 w 9269"/>
              <a:gd name="connsiteY84" fmla="*/ 8743 h 10000"/>
              <a:gd name="connsiteX85" fmla="*/ 4546 w 9269"/>
              <a:gd name="connsiteY85" fmla="*/ 8883 h 10000"/>
              <a:gd name="connsiteX86" fmla="*/ 5091 w 9269"/>
              <a:gd name="connsiteY86" fmla="*/ 8883 h 10000"/>
              <a:gd name="connsiteX87" fmla="*/ 5455 w 9269"/>
              <a:gd name="connsiteY87" fmla="*/ 8743 h 10000"/>
              <a:gd name="connsiteX88" fmla="*/ 6004 w 9269"/>
              <a:gd name="connsiteY88" fmla="*/ 8743 h 10000"/>
              <a:gd name="connsiteX89" fmla="*/ 6552 w 9269"/>
              <a:gd name="connsiteY89" fmla="*/ 8604 h 10000"/>
              <a:gd name="connsiteX90" fmla="*/ 6917 w 9269"/>
              <a:gd name="connsiteY90" fmla="*/ 8604 h 10000"/>
              <a:gd name="connsiteX91" fmla="*/ 7282 w 9269"/>
              <a:gd name="connsiteY91" fmla="*/ 8342 h 10000"/>
              <a:gd name="connsiteX92" fmla="*/ 7444 w 9269"/>
              <a:gd name="connsiteY92" fmla="*/ 8202 h 10000"/>
              <a:gd name="connsiteX93" fmla="*/ 7624 w 9269"/>
              <a:gd name="connsiteY93" fmla="*/ 7923 h 10000"/>
              <a:gd name="connsiteX94" fmla="*/ 7806 w 9269"/>
              <a:gd name="connsiteY94" fmla="*/ 7644 h 10000"/>
              <a:gd name="connsiteX95" fmla="*/ 7991 w 9269"/>
              <a:gd name="connsiteY95" fmla="*/ 7086 h 10000"/>
              <a:gd name="connsiteX96" fmla="*/ 7991 w 9269"/>
              <a:gd name="connsiteY96" fmla="*/ 6527 h 10000"/>
              <a:gd name="connsiteX97" fmla="*/ 8173 w 9269"/>
              <a:gd name="connsiteY97" fmla="*/ 6248 h 10000"/>
              <a:gd name="connsiteX98" fmla="*/ 8173 w 9269"/>
              <a:gd name="connsiteY98" fmla="*/ 5969 h 10000"/>
              <a:gd name="connsiteX99" fmla="*/ 8173 w 9269"/>
              <a:gd name="connsiteY99" fmla="*/ 5829 h 10000"/>
              <a:gd name="connsiteX100" fmla="*/ 8356 w 9269"/>
              <a:gd name="connsiteY100" fmla="*/ 5689 h 10000"/>
              <a:gd name="connsiteX101" fmla="*/ 8356 w 9269"/>
              <a:gd name="connsiteY101" fmla="*/ 5550 h 10000"/>
              <a:gd name="connsiteX102" fmla="*/ 8356 w 9269"/>
              <a:gd name="connsiteY102" fmla="*/ 5410 h 10000"/>
              <a:gd name="connsiteX103" fmla="*/ 8356 w 9269"/>
              <a:gd name="connsiteY103" fmla="*/ 5410 h 10000"/>
              <a:gd name="connsiteX104" fmla="*/ 8539 w 9269"/>
              <a:gd name="connsiteY104" fmla="*/ 5410 h 10000"/>
              <a:gd name="connsiteX105" fmla="*/ 8539 w 9269"/>
              <a:gd name="connsiteY105" fmla="*/ 5410 h 10000"/>
              <a:gd name="connsiteX106" fmla="*/ 8539 w 9269"/>
              <a:gd name="connsiteY106" fmla="*/ 5550 h 10000"/>
              <a:gd name="connsiteX107" fmla="*/ 8722 w 9269"/>
              <a:gd name="connsiteY107" fmla="*/ 5689 h 10000"/>
              <a:gd name="connsiteX108" fmla="*/ 8722 w 9269"/>
              <a:gd name="connsiteY108" fmla="*/ 5829 h 10000"/>
              <a:gd name="connsiteX109" fmla="*/ 8722 w 9269"/>
              <a:gd name="connsiteY109" fmla="*/ 6108 h 10000"/>
              <a:gd name="connsiteX110" fmla="*/ 8722 w 9269"/>
              <a:gd name="connsiteY110" fmla="*/ 6387 h 10000"/>
              <a:gd name="connsiteX111" fmla="*/ 8722 w 9269"/>
              <a:gd name="connsiteY111" fmla="*/ 6667 h 10000"/>
              <a:gd name="connsiteX112" fmla="*/ 8902 w 9269"/>
              <a:gd name="connsiteY112" fmla="*/ 7225 h 10000"/>
              <a:gd name="connsiteX113" fmla="*/ 8902 w 9269"/>
              <a:gd name="connsiteY113" fmla="*/ 7644 h 10000"/>
              <a:gd name="connsiteX114" fmla="*/ 9088 w 9269"/>
              <a:gd name="connsiteY114" fmla="*/ 8063 h 10000"/>
              <a:gd name="connsiteX115" fmla="*/ 9269 w 9269"/>
              <a:gd name="connsiteY115" fmla="*/ 8342 h 10000"/>
              <a:gd name="connsiteX116" fmla="*/ 9269 w 9269"/>
              <a:gd name="connsiteY116" fmla="*/ 8604 h 10000"/>
              <a:gd name="connsiteX117" fmla="*/ 9269 w 9269"/>
              <a:gd name="connsiteY117" fmla="*/ 8743 h 10000"/>
              <a:gd name="connsiteX118" fmla="*/ 9269 w 9269"/>
              <a:gd name="connsiteY118" fmla="*/ 8883 h 10000"/>
              <a:gd name="connsiteX119" fmla="*/ 9088 w 9269"/>
              <a:gd name="connsiteY119" fmla="*/ 8883 h 10000"/>
              <a:gd name="connsiteX120" fmla="*/ 8902 w 9269"/>
              <a:gd name="connsiteY120" fmla="*/ 9023 h 10000"/>
              <a:gd name="connsiteX121" fmla="*/ 8722 w 9269"/>
              <a:gd name="connsiteY121" fmla="*/ 9162 h 10000"/>
              <a:gd name="connsiteX122" fmla="*/ 8539 w 9269"/>
              <a:gd name="connsiteY122" fmla="*/ 9302 h 10000"/>
              <a:gd name="connsiteX123" fmla="*/ 8173 w 9269"/>
              <a:gd name="connsiteY123" fmla="*/ 9442 h 10000"/>
              <a:gd name="connsiteX124" fmla="*/ 7444 w 9269"/>
              <a:gd name="connsiteY124" fmla="*/ 9721 h 10000"/>
              <a:gd name="connsiteX125" fmla="*/ 6734 w 9269"/>
              <a:gd name="connsiteY125" fmla="*/ 9860 h 10000"/>
              <a:gd name="connsiteX126" fmla="*/ 6189 w 9269"/>
              <a:gd name="connsiteY126" fmla="*/ 9860 h 10000"/>
              <a:gd name="connsiteX127" fmla="*/ 5455 w 9269"/>
              <a:gd name="connsiteY127" fmla="*/ 10000 h 10000"/>
              <a:gd name="connsiteX128" fmla="*/ 5455 w 9269"/>
              <a:gd name="connsiteY128" fmla="*/ 10000 h 10000"/>
              <a:gd name="connsiteX0" fmla="*/ 5722 w 9837"/>
              <a:gd name="connsiteY0" fmla="*/ 10000 h 10000"/>
              <a:gd name="connsiteX1" fmla="*/ 5133 w 9837"/>
              <a:gd name="connsiteY1" fmla="*/ 10000 h 10000"/>
              <a:gd name="connsiteX2" fmla="*/ 4540 w 9837"/>
              <a:gd name="connsiteY2" fmla="*/ 10000 h 10000"/>
              <a:gd name="connsiteX3" fmla="*/ 3951 w 9837"/>
              <a:gd name="connsiteY3" fmla="*/ 9860 h 10000"/>
              <a:gd name="connsiteX4" fmla="*/ 3361 w 9837"/>
              <a:gd name="connsiteY4" fmla="*/ 9721 h 10000"/>
              <a:gd name="connsiteX5" fmla="*/ 2791 w 9837"/>
              <a:gd name="connsiteY5" fmla="*/ 9581 h 10000"/>
              <a:gd name="connsiteX6" fmla="*/ 2400 w 9837"/>
              <a:gd name="connsiteY6" fmla="*/ 9302 h 10000"/>
              <a:gd name="connsiteX7" fmla="*/ 2007 w 9837"/>
              <a:gd name="connsiteY7" fmla="*/ 9162 h 10000"/>
              <a:gd name="connsiteX8" fmla="*/ 1810 w 9837"/>
              <a:gd name="connsiteY8" fmla="*/ 8743 h 10000"/>
              <a:gd name="connsiteX9" fmla="*/ 1414 w 9837"/>
              <a:gd name="connsiteY9" fmla="*/ 8464 h 10000"/>
              <a:gd name="connsiteX10" fmla="*/ 1216 w 9837"/>
              <a:gd name="connsiteY10" fmla="*/ 8063 h 10000"/>
              <a:gd name="connsiteX11" fmla="*/ 1216 w 9837"/>
              <a:gd name="connsiteY11" fmla="*/ 7644 h 10000"/>
              <a:gd name="connsiteX12" fmla="*/ 1021 w 9837"/>
              <a:gd name="connsiteY12" fmla="*/ 7225 h 10000"/>
              <a:gd name="connsiteX13" fmla="*/ 1021 w 9837"/>
              <a:gd name="connsiteY13" fmla="*/ 6806 h 10000"/>
              <a:gd name="connsiteX14" fmla="*/ 1021 w 9837"/>
              <a:gd name="connsiteY14" fmla="*/ 6387 h 10000"/>
              <a:gd name="connsiteX15" fmla="*/ 1216 w 9837"/>
              <a:gd name="connsiteY15" fmla="*/ 5689 h 10000"/>
              <a:gd name="connsiteX16" fmla="*/ 1216 w 9837"/>
              <a:gd name="connsiteY16" fmla="*/ 5550 h 10000"/>
              <a:gd name="connsiteX17" fmla="*/ 1216 w 9837"/>
              <a:gd name="connsiteY17" fmla="*/ 5271 h 10000"/>
              <a:gd name="connsiteX18" fmla="*/ 1414 w 9837"/>
              <a:gd name="connsiteY18" fmla="*/ 5009 h 10000"/>
              <a:gd name="connsiteX19" fmla="*/ 1414 w 9837"/>
              <a:gd name="connsiteY19" fmla="*/ 4729 h 10000"/>
              <a:gd name="connsiteX20" fmla="*/ 1414 w 9837"/>
              <a:gd name="connsiteY20" fmla="*/ 4450 h 10000"/>
              <a:gd name="connsiteX21" fmla="*/ 1612 w 9837"/>
              <a:gd name="connsiteY21" fmla="*/ 4031 h 10000"/>
              <a:gd name="connsiteX22" fmla="*/ 1612 w 9837"/>
              <a:gd name="connsiteY22" fmla="*/ 3613 h 10000"/>
              <a:gd name="connsiteX23" fmla="*/ 1810 w 9837"/>
              <a:gd name="connsiteY23" fmla="*/ 3194 h 10000"/>
              <a:gd name="connsiteX24" fmla="*/ 1810 w 9837"/>
              <a:gd name="connsiteY24" fmla="*/ 2775 h 10000"/>
              <a:gd name="connsiteX25" fmla="*/ 1810 w 9837"/>
              <a:gd name="connsiteY25" fmla="*/ 2356 h 10000"/>
              <a:gd name="connsiteX26" fmla="*/ 2007 w 9837"/>
              <a:gd name="connsiteY26" fmla="*/ 2077 h 10000"/>
              <a:gd name="connsiteX27" fmla="*/ 2007 w 9837"/>
              <a:gd name="connsiteY27" fmla="*/ 1798 h 10000"/>
              <a:gd name="connsiteX28" fmla="*/ 2007 w 9837"/>
              <a:gd name="connsiteY28" fmla="*/ 1536 h 10000"/>
              <a:gd name="connsiteX29" fmla="*/ 2007 w 9837"/>
              <a:gd name="connsiteY29" fmla="*/ 1396 h 10000"/>
              <a:gd name="connsiteX30" fmla="*/ 2007 w 9837"/>
              <a:gd name="connsiteY30" fmla="*/ 1257 h 10000"/>
              <a:gd name="connsiteX31" fmla="*/ 2007 w 9837"/>
              <a:gd name="connsiteY31" fmla="*/ 1257 h 10000"/>
              <a:gd name="connsiteX32" fmla="*/ 2007 w 9837"/>
              <a:gd name="connsiteY32" fmla="*/ 1257 h 10000"/>
              <a:gd name="connsiteX33" fmla="*/ 1810 w 9837"/>
              <a:gd name="connsiteY33" fmla="*/ 1257 h 10000"/>
              <a:gd name="connsiteX34" fmla="*/ 1612 w 9837"/>
              <a:gd name="connsiteY34" fmla="*/ 1257 h 10000"/>
              <a:gd name="connsiteX35" fmla="*/ 1414 w 9837"/>
              <a:gd name="connsiteY35" fmla="*/ 1396 h 10000"/>
              <a:gd name="connsiteX36" fmla="*/ 1216 w 9837"/>
              <a:gd name="connsiteY36" fmla="*/ 1396 h 10000"/>
              <a:gd name="connsiteX37" fmla="*/ 824 w 9837"/>
              <a:gd name="connsiteY37" fmla="*/ 1536 h 10000"/>
              <a:gd name="connsiteX38" fmla="*/ 427 w 9837"/>
              <a:gd name="connsiteY38" fmla="*/ 1536 h 10000"/>
              <a:gd name="connsiteX39" fmla="*/ 32 w 9837"/>
              <a:gd name="connsiteY39" fmla="*/ 1675 h 10000"/>
              <a:gd name="connsiteX40" fmla="*/ 233 w 9837"/>
              <a:gd name="connsiteY40" fmla="*/ 977 h 10000"/>
              <a:gd name="connsiteX41" fmla="*/ 625 w 9837"/>
              <a:gd name="connsiteY41" fmla="*/ 838 h 10000"/>
              <a:gd name="connsiteX42" fmla="*/ 1216 w 9837"/>
              <a:gd name="connsiteY42" fmla="*/ 698 h 10000"/>
              <a:gd name="connsiteX43" fmla="*/ 1612 w 9837"/>
              <a:gd name="connsiteY43" fmla="*/ 558 h 10000"/>
              <a:gd name="connsiteX44" fmla="*/ 2007 w 9837"/>
              <a:gd name="connsiteY44" fmla="*/ 419 h 10000"/>
              <a:gd name="connsiteX45" fmla="*/ 2201 w 9837"/>
              <a:gd name="connsiteY45" fmla="*/ 279 h 10000"/>
              <a:gd name="connsiteX46" fmla="*/ 2400 w 9837"/>
              <a:gd name="connsiteY46" fmla="*/ 140 h 10000"/>
              <a:gd name="connsiteX47" fmla="*/ 2400 w 9837"/>
              <a:gd name="connsiteY47" fmla="*/ 0 h 10000"/>
              <a:gd name="connsiteX48" fmla="*/ 2596 w 9837"/>
              <a:gd name="connsiteY48" fmla="*/ 0 h 10000"/>
              <a:gd name="connsiteX49" fmla="*/ 2791 w 9837"/>
              <a:gd name="connsiteY49" fmla="*/ 0 h 10000"/>
              <a:gd name="connsiteX50" fmla="*/ 2987 w 9837"/>
              <a:gd name="connsiteY50" fmla="*/ 0 h 10000"/>
              <a:gd name="connsiteX51" fmla="*/ 3164 w 9837"/>
              <a:gd name="connsiteY51" fmla="*/ 140 h 10000"/>
              <a:gd name="connsiteX52" fmla="*/ 3361 w 9837"/>
              <a:gd name="connsiteY52" fmla="*/ 140 h 10000"/>
              <a:gd name="connsiteX53" fmla="*/ 3554 w 9837"/>
              <a:gd name="connsiteY53" fmla="*/ 419 h 10000"/>
              <a:gd name="connsiteX54" fmla="*/ 3751 w 9837"/>
              <a:gd name="connsiteY54" fmla="*/ 558 h 10000"/>
              <a:gd name="connsiteX55" fmla="*/ 3951 w 9837"/>
              <a:gd name="connsiteY55" fmla="*/ 698 h 10000"/>
              <a:gd name="connsiteX56" fmla="*/ 4147 w 9837"/>
              <a:gd name="connsiteY56" fmla="*/ 838 h 10000"/>
              <a:gd name="connsiteX57" fmla="*/ 4147 w 9837"/>
              <a:gd name="connsiteY57" fmla="*/ 977 h 10000"/>
              <a:gd name="connsiteX58" fmla="*/ 4147 w 9837"/>
              <a:gd name="connsiteY58" fmla="*/ 1117 h 10000"/>
              <a:gd name="connsiteX59" fmla="*/ 3951 w 9837"/>
              <a:gd name="connsiteY59" fmla="*/ 1117 h 10000"/>
              <a:gd name="connsiteX60" fmla="*/ 3751 w 9837"/>
              <a:gd name="connsiteY60" fmla="*/ 1257 h 10000"/>
              <a:gd name="connsiteX61" fmla="*/ 3751 w 9837"/>
              <a:gd name="connsiteY61" fmla="*/ 1396 h 10000"/>
              <a:gd name="connsiteX62" fmla="*/ 3554 w 9837"/>
              <a:gd name="connsiteY62" fmla="*/ 1536 h 10000"/>
              <a:gd name="connsiteX63" fmla="*/ 3361 w 9837"/>
              <a:gd name="connsiteY63" fmla="*/ 1798 h 10000"/>
              <a:gd name="connsiteX64" fmla="*/ 3164 w 9837"/>
              <a:gd name="connsiteY64" fmla="*/ 2216 h 10000"/>
              <a:gd name="connsiteX65" fmla="*/ 2987 w 9837"/>
              <a:gd name="connsiteY65" fmla="*/ 2635 h 10000"/>
              <a:gd name="connsiteX66" fmla="*/ 2791 w 9837"/>
              <a:gd name="connsiteY66" fmla="*/ 3054 h 10000"/>
              <a:gd name="connsiteX67" fmla="*/ 2596 w 9837"/>
              <a:gd name="connsiteY67" fmla="*/ 3613 h 10000"/>
              <a:gd name="connsiteX68" fmla="*/ 2400 w 9837"/>
              <a:gd name="connsiteY68" fmla="*/ 4171 h 10000"/>
              <a:gd name="connsiteX69" fmla="*/ 2201 w 9837"/>
              <a:gd name="connsiteY69" fmla="*/ 4729 h 10000"/>
              <a:gd name="connsiteX70" fmla="*/ 2201 w 9837"/>
              <a:gd name="connsiteY70" fmla="*/ 5271 h 10000"/>
              <a:gd name="connsiteX71" fmla="*/ 2201 w 9837"/>
              <a:gd name="connsiteY71" fmla="*/ 5689 h 10000"/>
              <a:gd name="connsiteX72" fmla="*/ 2007 w 9837"/>
              <a:gd name="connsiteY72" fmla="*/ 6248 h 10000"/>
              <a:gd name="connsiteX73" fmla="*/ 2007 w 9837"/>
              <a:gd name="connsiteY73" fmla="*/ 6667 h 10000"/>
              <a:gd name="connsiteX74" fmla="*/ 2007 w 9837"/>
              <a:gd name="connsiteY74" fmla="*/ 6946 h 10000"/>
              <a:gd name="connsiteX75" fmla="*/ 2007 w 9837"/>
              <a:gd name="connsiteY75" fmla="*/ 7365 h 10000"/>
              <a:gd name="connsiteX76" fmla="*/ 2201 w 9837"/>
              <a:gd name="connsiteY76" fmla="*/ 7644 h 10000"/>
              <a:gd name="connsiteX77" fmla="*/ 2201 w 9837"/>
              <a:gd name="connsiteY77" fmla="*/ 7784 h 10000"/>
              <a:gd name="connsiteX78" fmla="*/ 2400 w 9837"/>
              <a:gd name="connsiteY78" fmla="*/ 8063 h 10000"/>
              <a:gd name="connsiteX79" fmla="*/ 2596 w 9837"/>
              <a:gd name="connsiteY79" fmla="*/ 8202 h 10000"/>
              <a:gd name="connsiteX80" fmla="*/ 2791 w 9837"/>
              <a:gd name="connsiteY80" fmla="*/ 8342 h 10000"/>
              <a:gd name="connsiteX81" fmla="*/ 3554 w 9837"/>
              <a:gd name="connsiteY81" fmla="*/ 8604 h 10000"/>
              <a:gd name="connsiteX82" fmla="*/ 3951 w 9837"/>
              <a:gd name="connsiteY82" fmla="*/ 8743 h 10000"/>
              <a:gd name="connsiteX83" fmla="*/ 4342 w 9837"/>
              <a:gd name="connsiteY83" fmla="*/ 8743 h 10000"/>
              <a:gd name="connsiteX84" fmla="*/ 4742 w 9837"/>
              <a:gd name="connsiteY84" fmla="*/ 8883 h 10000"/>
              <a:gd name="connsiteX85" fmla="*/ 5330 w 9837"/>
              <a:gd name="connsiteY85" fmla="*/ 8883 h 10000"/>
              <a:gd name="connsiteX86" fmla="*/ 5722 w 9837"/>
              <a:gd name="connsiteY86" fmla="*/ 8743 h 10000"/>
              <a:gd name="connsiteX87" fmla="*/ 6315 w 9837"/>
              <a:gd name="connsiteY87" fmla="*/ 8743 h 10000"/>
              <a:gd name="connsiteX88" fmla="*/ 6906 w 9837"/>
              <a:gd name="connsiteY88" fmla="*/ 8604 h 10000"/>
              <a:gd name="connsiteX89" fmla="*/ 7300 w 9837"/>
              <a:gd name="connsiteY89" fmla="*/ 8604 h 10000"/>
              <a:gd name="connsiteX90" fmla="*/ 7693 w 9837"/>
              <a:gd name="connsiteY90" fmla="*/ 8342 h 10000"/>
              <a:gd name="connsiteX91" fmla="*/ 7868 w 9837"/>
              <a:gd name="connsiteY91" fmla="*/ 8202 h 10000"/>
              <a:gd name="connsiteX92" fmla="*/ 8062 w 9837"/>
              <a:gd name="connsiteY92" fmla="*/ 7923 h 10000"/>
              <a:gd name="connsiteX93" fmla="*/ 8259 w 9837"/>
              <a:gd name="connsiteY93" fmla="*/ 7644 h 10000"/>
              <a:gd name="connsiteX94" fmla="*/ 8458 w 9837"/>
              <a:gd name="connsiteY94" fmla="*/ 7086 h 10000"/>
              <a:gd name="connsiteX95" fmla="*/ 8458 w 9837"/>
              <a:gd name="connsiteY95" fmla="*/ 6527 h 10000"/>
              <a:gd name="connsiteX96" fmla="*/ 8655 w 9837"/>
              <a:gd name="connsiteY96" fmla="*/ 6248 h 10000"/>
              <a:gd name="connsiteX97" fmla="*/ 8655 w 9837"/>
              <a:gd name="connsiteY97" fmla="*/ 5969 h 10000"/>
              <a:gd name="connsiteX98" fmla="*/ 8655 w 9837"/>
              <a:gd name="connsiteY98" fmla="*/ 5829 h 10000"/>
              <a:gd name="connsiteX99" fmla="*/ 8852 w 9837"/>
              <a:gd name="connsiteY99" fmla="*/ 5689 h 10000"/>
              <a:gd name="connsiteX100" fmla="*/ 8852 w 9837"/>
              <a:gd name="connsiteY100" fmla="*/ 5550 h 10000"/>
              <a:gd name="connsiteX101" fmla="*/ 8852 w 9837"/>
              <a:gd name="connsiteY101" fmla="*/ 5410 h 10000"/>
              <a:gd name="connsiteX102" fmla="*/ 8852 w 9837"/>
              <a:gd name="connsiteY102" fmla="*/ 5410 h 10000"/>
              <a:gd name="connsiteX103" fmla="*/ 9049 w 9837"/>
              <a:gd name="connsiteY103" fmla="*/ 5410 h 10000"/>
              <a:gd name="connsiteX104" fmla="*/ 9049 w 9837"/>
              <a:gd name="connsiteY104" fmla="*/ 5410 h 10000"/>
              <a:gd name="connsiteX105" fmla="*/ 9049 w 9837"/>
              <a:gd name="connsiteY105" fmla="*/ 5550 h 10000"/>
              <a:gd name="connsiteX106" fmla="*/ 9247 w 9837"/>
              <a:gd name="connsiteY106" fmla="*/ 5689 h 10000"/>
              <a:gd name="connsiteX107" fmla="*/ 9247 w 9837"/>
              <a:gd name="connsiteY107" fmla="*/ 5829 h 10000"/>
              <a:gd name="connsiteX108" fmla="*/ 9247 w 9837"/>
              <a:gd name="connsiteY108" fmla="*/ 6108 h 10000"/>
              <a:gd name="connsiteX109" fmla="*/ 9247 w 9837"/>
              <a:gd name="connsiteY109" fmla="*/ 6387 h 10000"/>
              <a:gd name="connsiteX110" fmla="*/ 9247 w 9837"/>
              <a:gd name="connsiteY110" fmla="*/ 6667 h 10000"/>
              <a:gd name="connsiteX111" fmla="*/ 9441 w 9837"/>
              <a:gd name="connsiteY111" fmla="*/ 7225 h 10000"/>
              <a:gd name="connsiteX112" fmla="*/ 9441 w 9837"/>
              <a:gd name="connsiteY112" fmla="*/ 7644 h 10000"/>
              <a:gd name="connsiteX113" fmla="*/ 9642 w 9837"/>
              <a:gd name="connsiteY113" fmla="*/ 8063 h 10000"/>
              <a:gd name="connsiteX114" fmla="*/ 9837 w 9837"/>
              <a:gd name="connsiteY114" fmla="*/ 8342 h 10000"/>
              <a:gd name="connsiteX115" fmla="*/ 9837 w 9837"/>
              <a:gd name="connsiteY115" fmla="*/ 8604 h 10000"/>
              <a:gd name="connsiteX116" fmla="*/ 9837 w 9837"/>
              <a:gd name="connsiteY116" fmla="*/ 8743 h 10000"/>
              <a:gd name="connsiteX117" fmla="*/ 9837 w 9837"/>
              <a:gd name="connsiteY117" fmla="*/ 8883 h 10000"/>
              <a:gd name="connsiteX118" fmla="*/ 9642 w 9837"/>
              <a:gd name="connsiteY118" fmla="*/ 8883 h 10000"/>
              <a:gd name="connsiteX119" fmla="*/ 9441 w 9837"/>
              <a:gd name="connsiteY119" fmla="*/ 9023 h 10000"/>
              <a:gd name="connsiteX120" fmla="*/ 9247 w 9837"/>
              <a:gd name="connsiteY120" fmla="*/ 9162 h 10000"/>
              <a:gd name="connsiteX121" fmla="*/ 9049 w 9837"/>
              <a:gd name="connsiteY121" fmla="*/ 9302 h 10000"/>
              <a:gd name="connsiteX122" fmla="*/ 8655 w 9837"/>
              <a:gd name="connsiteY122" fmla="*/ 9442 h 10000"/>
              <a:gd name="connsiteX123" fmla="*/ 7868 w 9837"/>
              <a:gd name="connsiteY123" fmla="*/ 9721 h 10000"/>
              <a:gd name="connsiteX124" fmla="*/ 7102 w 9837"/>
              <a:gd name="connsiteY124" fmla="*/ 9860 h 10000"/>
              <a:gd name="connsiteX125" fmla="*/ 6514 w 9837"/>
              <a:gd name="connsiteY125" fmla="*/ 9860 h 10000"/>
              <a:gd name="connsiteX126" fmla="*/ 5722 w 9837"/>
              <a:gd name="connsiteY126" fmla="*/ 10000 h 10000"/>
              <a:gd name="connsiteX127" fmla="*/ 5722 w 9837"/>
              <a:gd name="connsiteY127" fmla="*/ 10000 h 10000"/>
              <a:gd name="connsiteX0" fmla="*/ 5580 w 9763"/>
              <a:gd name="connsiteY0" fmla="*/ 10000 h 10000"/>
              <a:gd name="connsiteX1" fmla="*/ 4981 w 9763"/>
              <a:gd name="connsiteY1" fmla="*/ 10000 h 10000"/>
              <a:gd name="connsiteX2" fmla="*/ 4378 w 9763"/>
              <a:gd name="connsiteY2" fmla="*/ 10000 h 10000"/>
              <a:gd name="connsiteX3" fmla="*/ 3779 w 9763"/>
              <a:gd name="connsiteY3" fmla="*/ 9860 h 10000"/>
              <a:gd name="connsiteX4" fmla="*/ 3180 w 9763"/>
              <a:gd name="connsiteY4" fmla="*/ 9721 h 10000"/>
              <a:gd name="connsiteX5" fmla="*/ 2600 w 9763"/>
              <a:gd name="connsiteY5" fmla="*/ 9581 h 10000"/>
              <a:gd name="connsiteX6" fmla="*/ 2203 w 9763"/>
              <a:gd name="connsiteY6" fmla="*/ 9302 h 10000"/>
              <a:gd name="connsiteX7" fmla="*/ 1803 w 9763"/>
              <a:gd name="connsiteY7" fmla="*/ 9162 h 10000"/>
              <a:gd name="connsiteX8" fmla="*/ 1603 w 9763"/>
              <a:gd name="connsiteY8" fmla="*/ 8743 h 10000"/>
              <a:gd name="connsiteX9" fmla="*/ 1200 w 9763"/>
              <a:gd name="connsiteY9" fmla="*/ 8464 h 10000"/>
              <a:gd name="connsiteX10" fmla="*/ 999 w 9763"/>
              <a:gd name="connsiteY10" fmla="*/ 8063 h 10000"/>
              <a:gd name="connsiteX11" fmla="*/ 999 w 9763"/>
              <a:gd name="connsiteY11" fmla="*/ 7644 h 10000"/>
              <a:gd name="connsiteX12" fmla="*/ 801 w 9763"/>
              <a:gd name="connsiteY12" fmla="*/ 7225 h 10000"/>
              <a:gd name="connsiteX13" fmla="*/ 801 w 9763"/>
              <a:gd name="connsiteY13" fmla="*/ 6806 h 10000"/>
              <a:gd name="connsiteX14" fmla="*/ 801 w 9763"/>
              <a:gd name="connsiteY14" fmla="*/ 6387 h 10000"/>
              <a:gd name="connsiteX15" fmla="*/ 999 w 9763"/>
              <a:gd name="connsiteY15" fmla="*/ 5689 h 10000"/>
              <a:gd name="connsiteX16" fmla="*/ 999 w 9763"/>
              <a:gd name="connsiteY16" fmla="*/ 5550 h 10000"/>
              <a:gd name="connsiteX17" fmla="*/ 999 w 9763"/>
              <a:gd name="connsiteY17" fmla="*/ 5271 h 10000"/>
              <a:gd name="connsiteX18" fmla="*/ 1200 w 9763"/>
              <a:gd name="connsiteY18" fmla="*/ 5009 h 10000"/>
              <a:gd name="connsiteX19" fmla="*/ 1200 w 9763"/>
              <a:gd name="connsiteY19" fmla="*/ 4729 h 10000"/>
              <a:gd name="connsiteX20" fmla="*/ 1200 w 9763"/>
              <a:gd name="connsiteY20" fmla="*/ 4450 h 10000"/>
              <a:gd name="connsiteX21" fmla="*/ 1402 w 9763"/>
              <a:gd name="connsiteY21" fmla="*/ 4031 h 10000"/>
              <a:gd name="connsiteX22" fmla="*/ 1402 w 9763"/>
              <a:gd name="connsiteY22" fmla="*/ 3613 h 10000"/>
              <a:gd name="connsiteX23" fmla="*/ 1603 w 9763"/>
              <a:gd name="connsiteY23" fmla="*/ 3194 h 10000"/>
              <a:gd name="connsiteX24" fmla="*/ 1603 w 9763"/>
              <a:gd name="connsiteY24" fmla="*/ 2775 h 10000"/>
              <a:gd name="connsiteX25" fmla="*/ 1603 w 9763"/>
              <a:gd name="connsiteY25" fmla="*/ 2356 h 10000"/>
              <a:gd name="connsiteX26" fmla="*/ 1803 w 9763"/>
              <a:gd name="connsiteY26" fmla="*/ 2077 h 10000"/>
              <a:gd name="connsiteX27" fmla="*/ 1803 w 9763"/>
              <a:gd name="connsiteY27" fmla="*/ 1798 h 10000"/>
              <a:gd name="connsiteX28" fmla="*/ 1803 w 9763"/>
              <a:gd name="connsiteY28" fmla="*/ 1536 h 10000"/>
              <a:gd name="connsiteX29" fmla="*/ 1803 w 9763"/>
              <a:gd name="connsiteY29" fmla="*/ 1396 h 10000"/>
              <a:gd name="connsiteX30" fmla="*/ 1803 w 9763"/>
              <a:gd name="connsiteY30" fmla="*/ 1257 h 10000"/>
              <a:gd name="connsiteX31" fmla="*/ 1803 w 9763"/>
              <a:gd name="connsiteY31" fmla="*/ 1257 h 10000"/>
              <a:gd name="connsiteX32" fmla="*/ 1803 w 9763"/>
              <a:gd name="connsiteY32" fmla="*/ 1257 h 10000"/>
              <a:gd name="connsiteX33" fmla="*/ 1603 w 9763"/>
              <a:gd name="connsiteY33" fmla="*/ 1257 h 10000"/>
              <a:gd name="connsiteX34" fmla="*/ 1402 w 9763"/>
              <a:gd name="connsiteY34" fmla="*/ 1257 h 10000"/>
              <a:gd name="connsiteX35" fmla="*/ 1200 w 9763"/>
              <a:gd name="connsiteY35" fmla="*/ 1396 h 10000"/>
              <a:gd name="connsiteX36" fmla="*/ 999 w 9763"/>
              <a:gd name="connsiteY36" fmla="*/ 1396 h 10000"/>
              <a:gd name="connsiteX37" fmla="*/ 601 w 9763"/>
              <a:gd name="connsiteY37" fmla="*/ 1536 h 10000"/>
              <a:gd name="connsiteX38" fmla="*/ 197 w 9763"/>
              <a:gd name="connsiteY38" fmla="*/ 1536 h 10000"/>
              <a:gd name="connsiteX39" fmla="*/ 0 w 9763"/>
              <a:gd name="connsiteY39" fmla="*/ 977 h 10000"/>
              <a:gd name="connsiteX40" fmla="*/ 398 w 9763"/>
              <a:gd name="connsiteY40" fmla="*/ 838 h 10000"/>
              <a:gd name="connsiteX41" fmla="*/ 999 w 9763"/>
              <a:gd name="connsiteY41" fmla="*/ 698 h 10000"/>
              <a:gd name="connsiteX42" fmla="*/ 1402 w 9763"/>
              <a:gd name="connsiteY42" fmla="*/ 558 h 10000"/>
              <a:gd name="connsiteX43" fmla="*/ 1803 w 9763"/>
              <a:gd name="connsiteY43" fmla="*/ 419 h 10000"/>
              <a:gd name="connsiteX44" fmla="*/ 2000 w 9763"/>
              <a:gd name="connsiteY44" fmla="*/ 279 h 10000"/>
              <a:gd name="connsiteX45" fmla="*/ 2203 w 9763"/>
              <a:gd name="connsiteY45" fmla="*/ 140 h 10000"/>
              <a:gd name="connsiteX46" fmla="*/ 2203 w 9763"/>
              <a:gd name="connsiteY46" fmla="*/ 0 h 10000"/>
              <a:gd name="connsiteX47" fmla="*/ 2402 w 9763"/>
              <a:gd name="connsiteY47" fmla="*/ 0 h 10000"/>
              <a:gd name="connsiteX48" fmla="*/ 2600 w 9763"/>
              <a:gd name="connsiteY48" fmla="*/ 0 h 10000"/>
              <a:gd name="connsiteX49" fmla="*/ 2799 w 9763"/>
              <a:gd name="connsiteY49" fmla="*/ 0 h 10000"/>
              <a:gd name="connsiteX50" fmla="*/ 2979 w 9763"/>
              <a:gd name="connsiteY50" fmla="*/ 140 h 10000"/>
              <a:gd name="connsiteX51" fmla="*/ 3180 w 9763"/>
              <a:gd name="connsiteY51" fmla="*/ 140 h 10000"/>
              <a:gd name="connsiteX52" fmla="*/ 3376 w 9763"/>
              <a:gd name="connsiteY52" fmla="*/ 419 h 10000"/>
              <a:gd name="connsiteX53" fmla="*/ 3576 w 9763"/>
              <a:gd name="connsiteY53" fmla="*/ 558 h 10000"/>
              <a:gd name="connsiteX54" fmla="*/ 3779 w 9763"/>
              <a:gd name="connsiteY54" fmla="*/ 698 h 10000"/>
              <a:gd name="connsiteX55" fmla="*/ 3979 w 9763"/>
              <a:gd name="connsiteY55" fmla="*/ 838 h 10000"/>
              <a:gd name="connsiteX56" fmla="*/ 3979 w 9763"/>
              <a:gd name="connsiteY56" fmla="*/ 977 h 10000"/>
              <a:gd name="connsiteX57" fmla="*/ 3979 w 9763"/>
              <a:gd name="connsiteY57" fmla="*/ 1117 h 10000"/>
              <a:gd name="connsiteX58" fmla="*/ 3779 w 9763"/>
              <a:gd name="connsiteY58" fmla="*/ 1117 h 10000"/>
              <a:gd name="connsiteX59" fmla="*/ 3576 w 9763"/>
              <a:gd name="connsiteY59" fmla="*/ 1257 h 10000"/>
              <a:gd name="connsiteX60" fmla="*/ 3576 w 9763"/>
              <a:gd name="connsiteY60" fmla="*/ 1396 h 10000"/>
              <a:gd name="connsiteX61" fmla="*/ 3376 w 9763"/>
              <a:gd name="connsiteY61" fmla="*/ 1536 h 10000"/>
              <a:gd name="connsiteX62" fmla="*/ 3180 w 9763"/>
              <a:gd name="connsiteY62" fmla="*/ 1798 h 10000"/>
              <a:gd name="connsiteX63" fmla="*/ 2979 w 9763"/>
              <a:gd name="connsiteY63" fmla="*/ 2216 h 10000"/>
              <a:gd name="connsiteX64" fmla="*/ 2799 w 9763"/>
              <a:gd name="connsiteY64" fmla="*/ 2635 h 10000"/>
              <a:gd name="connsiteX65" fmla="*/ 2600 w 9763"/>
              <a:gd name="connsiteY65" fmla="*/ 3054 h 10000"/>
              <a:gd name="connsiteX66" fmla="*/ 2402 w 9763"/>
              <a:gd name="connsiteY66" fmla="*/ 3613 h 10000"/>
              <a:gd name="connsiteX67" fmla="*/ 2203 w 9763"/>
              <a:gd name="connsiteY67" fmla="*/ 4171 h 10000"/>
              <a:gd name="connsiteX68" fmla="*/ 2000 w 9763"/>
              <a:gd name="connsiteY68" fmla="*/ 4729 h 10000"/>
              <a:gd name="connsiteX69" fmla="*/ 2000 w 9763"/>
              <a:gd name="connsiteY69" fmla="*/ 5271 h 10000"/>
              <a:gd name="connsiteX70" fmla="*/ 2000 w 9763"/>
              <a:gd name="connsiteY70" fmla="*/ 5689 h 10000"/>
              <a:gd name="connsiteX71" fmla="*/ 1803 w 9763"/>
              <a:gd name="connsiteY71" fmla="*/ 6248 h 10000"/>
              <a:gd name="connsiteX72" fmla="*/ 1803 w 9763"/>
              <a:gd name="connsiteY72" fmla="*/ 6667 h 10000"/>
              <a:gd name="connsiteX73" fmla="*/ 1803 w 9763"/>
              <a:gd name="connsiteY73" fmla="*/ 6946 h 10000"/>
              <a:gd name="connsiteX74" fmla="*/ 1803 w 9763"/>
              <a:gd name="connsiteY74" fmla="*/ 7365 h 10000"/>
              <a:gd name="connsiteX75" fmla="*/ 2000 w 9763"/>
              <a:gd name="connsiteY75" fmla="*/ 7644 h 10000"/>
              <a:gd name="connsiteX76" fmla="*/ 2000 w 9763"/>
              <a:gd name="connsiteY76" fmla="*/ 7784 h 10000"/>
              <a:gd name="connsiteX77" fmla="*/ 2203 w 9763"/>
              <a:gd name="connsiteY77" fmla="*/ 8063 h 10000"/>
              <a:gd name="connsiteX78" fmla="*/ 2402 w 9763"/>
              <a:gd name="connsiteY78" fmla="*/ 8202 h 10000"/>
              <a:gd name="connsiteX79" fmla="*/ 2600 w 9763"/>
              <a:gd name="connsiteY79" fmla="*/ 8342 h 10000"/>
              <a:gd name="connsiteX80" fmla="*/ 3376 w 9763"/>
              <a:gd name="connsiteY80" fmla="*/ 8604 h 10000"/>
              <a:gd name="connsiteX81" fmla="*/ 3779 w 9763"/>
              <a:gd name="connsiteY81" fmla="*/ 8743 h 10000"/>
              <a:gd name="connsiteX82" fmla="*/ 4177 w 9763"/>
              <a:gd name="connsiteY82" fmla="*/ 8743 h 10000"/>
              <a:gd name="connsiteX83" fmla="*/ 4584 w 9763"/>
              <a:gd name="connsiteY83" fmla="*/ 8883 h 10000"/>
              <a:gd name="connsiteX84" fmla="*/ 5181 w 9763"/>
              <a:gd name="connsiteY84" fmla="*/ 8883 h 10000"/>
              <a:gd name="connsiteX85" fmla="*/ 5580 w 9763"/>
              <a:gd name="connsiteY85" fmla="*/ 8743 h 10000"/>
              <a:gd name="connsiteX86" fmla="*/ 6183 w 9763"/>
              <a:gd name="connsiteY86" fmla="*/ 8743 h 10000"/>
              <a:gd name="connsiteX87" fmla="*/ 6783 w 9763"/>
              <a:gd name="connsiteY87" fmla="*/ 8604 h 10000"/>
              <a:gd name="connsiteX88" fmla="*/ 7184 w 9763"/>
              <a:gd name="connsiteY88" fmla="*/ 8604 h 10000"/>
              <a:gd name="connsiteX89" fmla="*/ 7583 w 9763"/>
              <a:gd name="connsiteY89" fmla="*/ 8342 h 10000"/>
              <a:gd name="connsiteX90" fmla="*/ 7761 w 9763"/>
              <a:gd name="connsiteY90" fmla="*/ 8202 h 10000"/>
              <a:gd name="connsiteX91" fmla="*/ 7959 w 9763"/>
              <a:gd name="connsiteY91" fmla="*/ 7923 h 10000"/>
              <a:gd name="connsiteX92" fmla="*/ 8159 w 9763"/>
              <a:gd name="connsiteY92" fmla="*/ 7644 h 10000"/>
              <a:gd name="connsiteX93" fmla="*/ 8361 w 9763"/>
              <a:gd name="connsiteY93" fmla="*/ 7086 h 10000"/>
              <a:gd name="connsiteX94" fmla="*/ 8361 w 9763"/>
              <a:gd name="connsiteY94" fmla="*/ 6527 h 10000"/>
              <a:gd name="connsiteX95" fmla="*/ 8561 w 9763"/>
              <a:gd name="connsiteY95" fmla="*/ 6248 h 10000"/>
              <a:gd name="connsiteX96" fmla="*/ 8561 w 9763"/>
              <a:gd name="connsiteY96" fmla="*/ 5969 h 10000"/>
              <a:gd name="connsiteX97" fmla="*/ 8561 w 9763"/>
              <a:gd name="connsiteY97" fmla="*/ 5829 h 10000"/>
              <a:gd name="connsiteX98" fmla="*/ 8762 w 9763"/>
              <a:gd name="connsiteY98" fmla="*/ 5689 h 10000"/>
              <a:gd name="connsiteX99" fmla="*/ 8762 w 9763"/>
              <a:gd name="connsiteY99" fmla="*/ 5550 h 10000"/>
              <a:gd name="connsiteX100" fmla="*/ 8762 w 9763"/>
              <a:gd name="connsiteY100" fmla="*/ 5410 h 10000"/>
              <a:gd name="connsiteX101" fmla="*/ 8762 w 9763"/>
              <a:gd name="connsiteY101" fmla="*/ 5410 h 10000"/>
              <a:gd name="connsiteX102" fmla="*/ 8962 w 9763"/>
              <a:gd name="connsiteY102" fmla="*/ 5410 h 10000"/>
              <a:gd name="connsiteX103" fmla="*/ 8962 w 9763"/>
              <a:gd name="connsiteY103" fmla="*/ 5410 h 10000"/>
              <a:gd name="connsiteX104" fmla="*/ 8962 w 9763"/>
              <a:gd name="connsiteY104" fmla="*/ 5550 h 10000"/>
              <a:gd name="connsiteX105" fmla="*/ 9163 w 9763"/>
              <a:gd name="connsiteY105" fmla="*/ 5689 h 10000"/>
              <a:gd name="connsiteX106" fmla="*/ 9163 w 9763"/>
              <a:gd name="connsiteY106" fmla="*/ 5829 h 10000"/>
              <a:gd name="connsiteX107" fmla="*/ 9163 w 9763"/>
              <a:gd name="connsiteY107" fmla="*/ 6108 h 10000"/>
              <a:gd name="connsiteX108" fmla="*/ 9163 w 9763"/>
              <a:gd name="connsiteY108" fmla="*/ 6387 h 10000"/>
              <a:gd name="connsiteX109" fmla="*/ 9163 w 9763"/>
              <a:gd name="connsiteY109" fmla="*/ 6667 h 10000"/>
              <a:gd name="connsiteX110" fmla="*/ 9360 w 9763"/>
              <a:gd name="connsiteY110" fmla="*/ 7225 h 10000"/>
              <a:gd name="connsiteX111" fmla="*/ 9360 w 9763"/>
              <a:gd name="connsiteY111" fmla="*/ 7644 h 10000"/>
              <a:gd name="connsiteX112" fmla="*/ 9565 w 9763"/>
              <a:gd name="connsiteY112" fmla="*/ 8063 h 10000"/>
              <a:gd name="connsiteX113" fmla="*/ 9763 w 9763"/>
              <a:gd name="connsiteY113" fmla="*/ 8342 h 10000"/>
              <a:gd name="connsiteX114" fmla="*/ 9763 w 9763"/>
              <a:gd name="connsiteY114" fmla="*/ 8604 h 10000"/>
              <a:gd name="connsiteX115" fmla="*/ 9763 w 9763"/>
              <a:gd name="connsiteY115" fmla="*/ 8743 h 10000"/>
              <a:gd name="connsiteX116" fmla="*/ 9763 w 9763"/>
              <a:gd name="connsiteY116" fmla="*/ 8883 h 10000"/>
              <a:gd name="connsiteX117" fmla="*/ 9565 w 9763"/>
              <a:gd name="connsiteY117" fmla="*/ 8883 h 10000"/>
              <a:gd name="connsiteX118" fmla="*/ 9360 w 9763"/>
              <a:gd name="connsiteY118" fmla="*/ 9023 h 10000"/>
              <a:gd name="connsiteX119" fmla="*/ 9163 w 9763"/>
              <a:gd name="connsiteY119" fmla="*/ 9162 h 10000"/>
              <a:gd name="connsiteX120" fmla="*/ 8962 w 9763"/>
              <a:gd name="connsiteY120" fmla="*/ 9302 h 10000"/>
              <a:gd name="connsiteX121" fmla="*/ 8561 w 9763"/>
              <a:gd name="connsiteY121" fmla="*/ 9442 h 10000"/>
              <a:gd name="connsiteX122" fmla="*/ 7761 w 9763"/>
              <a:gd name="connsiteY122" fmla="*/ 9721 h 10000"/>
              <a:gd name="connsiteX123" fmla="*/ 6983 w 9763"/>
              <a:gd name="connsiteY123" fmla="*/ 9860 h 10000"/>
              <a:gd name="connsiteX124" fmla="*/ 6385 w 9763"/>
              <a:gd name="connsiteY124" fmla="*/ 9860 h 10000"/>
              <a:gd name="connsiteX125" fmla="*/ 5580 w 9763"/>
              <a:gd name="connsiteY125" fmla="*/ 10000 h 10000"/>
              <a:gd name="connsiteX126" fmla="*/ 5580 w 9763"/>
              <a:gd name="connsiteY126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202 w 10000"/>
              <a:gd name="connsiteY37" fmla="*/ 1536 h 10000"/>
              <a:gd name="connsiteX38" fmla="*/ 0 w 10000"/>
              <a:gd name="connsiteY38" fmla="*/ 977 h 10000"/>
              <a:gd name="connsiteX39" fmla="*/ 408 w 10000"/>
              <a:gd name="connsiteY39" fmla="*/ 838 h 10000"/>
              <a:gd name="connsiteX40" fmla="*/ 1023 w 10000"/>
              <a:gd name="connsiteY40" fmla="*/ 698 h 10000"/>
              <a:gd name="connsiteX41" fmla="*/ 1436 w 10000"/>
              <a:gd name="connsiteY41" fmla="*/ 558 h 10000"/>
              <a:gd name="connsiteX42" fmla="*/ 1847 w 10000"/>
              <a:gd name="connsiteY42" fmla="*/ 419 h 10000"/>
              <a:gd name="connsiteX43" fmla="*/ 2049 w 10000"/>
              <a:gd name="connsiteY43" fmla="*/ 279 h 10000"/>
              <a:gd name="connsiteX44" fmla="*/ 2256 w 10000"/>
              <a:gd name="connsiteY44" fmla="*/ 140 h 10000"/>
              <a:gd name="connsiteX45" fmla="*/ 2256 w 10000"/>
              <a:gd name="connsiteY45" fmla="*/ 0 h 10000"/>
              <a:gd name="connsiteX46" fmla="*/ 2460 w 10000"/>
              <a:gd name="connsiteY46" fmla="*/ 0 h 10000"/>
              <a:gd name="connsiteX47" fmla="*/ 2663 w 10000"/>
              <a:gd name="connsiteY47" fmla="*/ 0 h 10000"/>
              <a:gd name="connsiteX48" fmla="*/ 2867 w 10000"/>
              <a:gd name="connsiteY48" fmla="*/ 0 h 10000"/>
              <a:gd name="connsiteX49" fmla="*/ 3051 w 10000"/>
              <a:gd name="connsiteY49" fmla="*/ 140 h 10000"/>
              <a:gd name="connsiteX50" fmla="*/ 3257 w 10000"/>
              <a:gd name="connsiteY50" fmla="*/ 140 h 10000"/>
              <a:gd name="connsiteX51" fmla="*/ 3458 w 10000"/>
              <a:gd name="connsiteY51" fmla="*/ 419 h 10000"/>
              <a:gd name="connsiteX52" fmla="*/ 3663 w 10000"/>
              <a:gd name="connsiteY52" fmla="*/ 558 h 10000"/>
              <a:gd name="connsiteX53" fmla="*/ 3871 w 10000"/>
              <a:gd name="connsiteY53" fmla="*/ 698 h 10000"/>
              <a:gd name="connsiteX54" fmla="*/ 4076 w 10000"/>
              <a:gd name="connsiteY54" fmla="*/ 838 h 10000"/>
              <a:gd name="connsiteX55" fmla="*/ 4076 w 10000"/>
              <a:gd name="connsiteY55" fmla="*/ 977 h 10000"/>
              <a:gd name="connsiteX56" fmla="*/ 4076 w 10000"/>
              <a:gd name="connsiteY56" fmla="*/ 1117 h 10000"/>
              <a:gd name="connsiteX57" fmla="*/ 3871 w 10000"/>
              <a:gd name="connsiteY57" fmla="*/ 1117 h 10000"/>
              <a:gd name="connsiteX58" fmla="*/ 3663 w 10000"/>
              <a:gd name="connsiteY58" fmla="*/ 1257 h 10000"/>
              <a:gd name="connsiteX59" fmla="*/ 3663 w 10000"/>
              <a:gd name="connsiteY59" fmla="*/ 1396 h 10000"/>
              <a:gd name="connsiteX60" fmla="*/ 3458 w 10000"/>
              <a:gd name="connsiteY60" fmla="*/ 1536 h 10000"/>
              <a:gd name="connsiteX61" fmla="*/ 3257 w 10000"/>
              <a:gd name="connsiteY61" fmla="*/ 1798 h 10000"/>
              <a:gd name="connsiteX62" fmla="*/ 3051 w 10000"/>
              <a:gd name="connsiteY62" fmla="*/ 2216 h 10000"/>
              <a:gd name="connsiteX63" fmla="*/ 2867 w 10000"/>
              <a:gd name="connsiteY63" fmla="*/ 2635 h 10000"/>
              <a:gd name="connsiteX64" fmla="*/ 2663 w 10000"/>
              <a:gd name="connsiteY64" fmla="*/ 3054 h 10000"/>
              <a:gd name="connsiteX65" fmla="*/ 2460 w 10000"/>
              <a:gd name="connsiteY65" fmla="*/ 3613 h 10000"/>
              <a:gd name="connsiteX66" fmla="*/ 2256 w 10000"/>
              <a:gd name="connsiteY66" fmla="*/ 4171 h 10000"/>
              <a:gd name="connsiteX67" fmla="*/ 2049 w 10000"/>
              <a:gd name="connsiteY67" fmla="*/ 4729 h 10000"/>
              <a:gd name="connsiteX68" fmla="*/ 2049 w 10000"/>
              <a:gd name="connsiteY68" fmla="*/ 5271 h 10000"/>
              <a:gd name="connsiteX69" fmla="*/ 2049 w 10000"/>
              <a:gd name="connsiteY69" fmla="*/ 5689 h 10000"/>
              <a:gd name="connsiteX70" fmla="*/ 1847 w 10000"/>
              <a:gd name="connsiteY70" fmla="*/ 6248 h 10000"/>
              <a:gd name="connsiteX71" fmla="*/ 1847 w 10000"/>
              <a:gd name="connsiteY71" fmla="*/ 6667 h 10000"/>
              <a:gd name="connsiteX72" fmla="*/ 1847 w 10000"/>
              <a:gd name="connsiteY72" fmla="*/ 6946 h 10000"/>
              <a:gd name="connsiteX73" fmla="*/ 1847 w 10000"/>
              <a:gd name="connsiteY73" fmla="*/ 7365 h 10000"/>
              <a:gd name="connsiteX74" fmla="*/ 2049 w 10000"/>
              <a:gd name="connsiteY74" fmla="*/ 7644 h 10000"/>
              <a:gd name="connsiteX75" fmla="*/ 2049 w 10000"/>
              <a:gd name="connsiteY75" fmla="*/ 7784 h 10000"/>
              <a:gd name="connsiteX76" fmla="*/ 2256 w 10000"/>
              <a:gd name="connsiteY76" fmla="*/ 8063 h 10000"/>
              <a:gd name="connsiteX77" fmla="*/ 2460 w 10000"/>
              <a:gd name="connsiteY77" fmla="*/ 8202 h 10000"/>
              <a:gd name="connsiteX78" fmla="*/ 2663 w 10000"/>
              <a:gd name="connsiteY78" fmla="*/ 8342 h 10000"/>
              <a:gd name="connsiteX79" fmla="*/ 3458 w 10000"/>
              <a:gd name="connsiteY79" fmla="*/ 8604 h 10000"/>
              <a:gd name="connsiteX80" fmla="*/ 3871 w 10000"/>
              <a:gd name="connsiteY80" fmla="*/ 8743 h 10000"/>
              <a:gd name="connsiteX81" fmla="*/ 4278 w 10000"/>
              <a:gd name="connsiteY81" fmla="*/ 8743 h 10000"/>
              <a:gd name="connsiteX82" fmla="*/ 4695 w 10000"/>
              <a:gd name="connsiteY82" fmla="*/ 8883 h 10000"/>
              <a:gd name="connsiteX83" fmla="*/ 5307 w 10000"/>
              <a:gd name="connsiteY83" fmla="*/ 8883 h 10000"/>
              <a:gd name="connsiteX84" fmla="*/ 5715 w 10000"/>
              <a:gd name="connsiteY84" fmla="*/ 8743 h 10000"/>
              <a:gd name="connsiteX85" fmla="*/ 6333 w 10000"/>
              <a:gd name="connsiteY85" fmla="*/ 8743 h 10000"/>
              <a:gd name="connsiteX86" fmla="*/ 6948 w 10000"/>
              <a:gd name="connsiteY86" fmla="*/ 8604 h 10000"/>
              <a:gd name="connsiteX87" fmla="*/ 7358 w 10000"/>
              <a:gd name="connsiteY87" fmla="*/ 8604 h 10000"/>
              <a:gd name="connsiteX88" fmla="*/ 7767 w 10000"/>
              <a:gd name="connsiteY88" fmla="*/ 8342 h 10000"/>
              <a:gd name="connsiteX89" fmla="*/ 7949 w 10000"/>
              <a:gd name="connsiteY89" fmla="*/ 8202 h 10000"/>
              <a:gd name="connsiteX90" fmla="*/ 8152 w 10000"/>
              <a:gd name="connsiteY90" fmla="*/ 7923 h 10000"/>
              <a:gd name="connsiteX91" fmla="*/ 8357 w 10000"/>
              <a:gd name="connsiteY91" fmla="*/ 7644 h 10000"/>
              <a:gd name="connsiteX92" fmla="*/ 8564 w 10000"/>
              <a:gd name="connsiteY92" fmla="*/ 7086 h 10000"/>
              <a:gd name="connsiteX93" fmla="*/ 8564 w 10000"/>
              <a:gd name="connsiteY93" fmla="*/ 6527 h 10000"/>
              <a:gd name="connsiteX94" fmla="*/ 8769 w 10000"/>
              <a:gd name="connsiteY94" fmla="*/ 6248 h 10000"/>
              <a:gd name="connsiteX95" fmla="*/ 8769 w 10000"/>
              <a:gd name="connsiteY95" fmla="*/ 5969 h 10000"/>
              <a:gd name="connsiteX96" fmla="*/ 8769 w 10000"/>
              <a:gd name="connsiteY96" fmla="*/ 5829 h 10000"/>
              <a:gd name="connsiteX97" fmla="*/ 8975 w 10000"/>
              <a:gd name="connsiteY97" fmla="*/ 5689 h 10000"/>
              <a:gd name="connsiteX98" fmla="*/ 8975 w 10000"/>
              <a:gd name="connsiteY98" fmla="*/ 5550 h 10000"/>
              <a:gd name="connsiteX99" fmla="*/ 8975 w 10000"/>
              <a:gd name="connsiteY99" fmla="*/ 5410 h 10000"/>
              <a:gd name="connsiteX100" fmla="*/ 8975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410 h 10000"/>
              <a:gd name="connsiteX103" fmla="*/ 9180 w 10000"/>
              <a:gd name="connsiteY103" fmla="*/ 5550 h 10000"/>
              <a:gd name="connsiteX104" fmla="*/ 9385 w 10000"/>
              <a:gd name="connsiteY104" fmla="*/ 5689 h 10000"/>
              <a:gd name="connsiteX105" fmla="*/ 9385 w 10000"/>
              <a:gd name="connsiteY105" fmla="*/ 5829 h 10000"/>
              <a:gd name="connsiteX106" fmla="*/ 9385 w 10000"/>
              <a:gd name="connsiteY106" fmla="*/ 6108 h 10000"/>
              <a:gd name="connsiteX107" fmla="*/ 9385 w 10000"/>
              <a:gd name="connsiteY107" fmla="*/ 6387 h 10000"/>
              <a:gd name="connsiteX108" fmla="*/ 9385 w 10000"/>
              <a:gd name="connsiteY108" fmla="*/ 6667 h 10000"/>
              <a:gd name="connsiteX109" fmla="*/ 9587 w 10000"/>
              <a:gd name="connsiteY109" fmla="*/ 7225 h 10000"/>
              <a:gd name="connsiteX110" fmla="*/ 9587 w 10000"/>
              <a:gd name="connsiteY110" fmla="*/ 7644 h 10000"/>
              <a:gd name="connsiteX111" fmla="*/ 9797 w 10000"/>
              <a:gd name="connsiteY111" fmla="*/ 8063 h 10000"/>
              <a:gd name="connsiteX112" fmla="*/ 10000 w 10000"/>
              <a:gd name="connsiteY112" fmla="*/ 8342 h 10000"/>
              <a:gd name="connsiteX113" fmla="*/ 10000 w 10000"/>
              <a:gd name="connsiteY113" fmla="*/ 8604 h 10000"/>
              <a:gd name="connsiteX114" fmla="*/ 10000 w 10000"/>
              <a:gd name="connsiteY114" fmla="*/ 8743 h 10000"/>
              <a:gd name="connsiteX115" fmla="*/ 10000 w 10000"/>
              <a:gd name="connsiteY115" fmla="*/ 8883 h 10000"/>
              <a:gd name="connsiteX116" fmla="*/ 9797 w 10000"/>
              <a:gd name="connsiteY116" fmla="*/ 8883 h 10000"/>
              <a:gd name="connsiteX117" fmla="*/ 9587 w 10000"/>
              <a:gd name="connsiteY117" fmla="*/ 9023 h 10000"/>
              <a:gd name="connsiteX118" fmla="*/ 9385 w 10000"/>
              <a:gd name="connsiteY118" fmla="*/ 9162 h 10000"/>
              <a:gd name="connsiteX119" fmla="*/ 9180 w 10000"/>
              <a:gd name="connsiteY119" fmla="*/ 9302 h 10000"/>
              <a:gd name="connsiteX120" fmla="*/ 8769 w 10000"/>
              <a:gd name="connsiteY120" fmla="*/ 9442 h 10000"/>
              <a:gd name="connsiteX121" fmla="*/ 7949 w 10000"/>
              <a:gd name="connsiteY121" fmla="*/ 9721 h 10000"/>
              <a:gd name="connsiteX122" fmla="*/ 7153 w 10000"/>
              <a:gd name="connsiteY122" fmla="*/ 9860 h 10000"/>
              <a:gd name="connsiteX123" fmla="*/ 6540 w 10000"/>
              <a:gd name="connsiteY123" fmla="*/ 9860 h 10000"/>
              <a:gd name="connsiteX124" fmla="*/ 5715 w 10000"/>
              <a:gd name="connsiteY124" fmla="*/ 10000 h 10000"/>
              <a:gd name="connsiteX125" fmla="*/ 5715 w 10000"/>
              <a:gd name="connsiteY125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0 w 10000"/>
              <a:gd name="connsiteY37" fmla="*/ 977 h 10000"/>
              <a:gd name="connsiteX38" fmla="*/ 408 w 10000"/>
              <a:gd name="connsiteY38" fmla="*/ 838 h 10000"/>
              <a:gd name="connsiteX39" fmla="*/ 1023 w 10000"/>
              <a:gd name="connsiteY39" fmla="*/ 698 h 10000"/>
              <a:gd name="connsiteX40" fmla="*/ 1436 w 10000"/>
              <a:gd name="connsiteY40" fmla="*/ 558 h 10000"/>
              <a:gd name="connsiteX41" fmla="*/ 1847 w 10000"/>
              <a:gd name="connsiteY41" fmla="*/ 419 h 10000"/>
              <a:gd name="connsiteX42" fmla="*/ 2049 w 10000"/>
              <a:gd name="connsiteY42" fmla="*/ 279 h 10000"/>
              <a:gd name="connsiteX43" fmla="*/ 2256 w 10000"/>
              <a:gd name="connsiteY43" fmla="*/ 140 h 10000"/>
              <a:gd name="connsiteX44" fmla="*/ 2256 w 10000"/>
              <a:gd name="connsiteY44" fmla="*/ 0 h 10000"/>
              <a:gd name="connsiteX45" fmla="*/ 2460 w 10000"/>
              <a:gd name="connsiteY45" fmla="*/ 0 h 10000"/>
              <a:gd name="connsiteX46" fmla="*/ 2663 w 10000"/>
              <a:gd name="connsiteY46" fmla="*/ 0 h 10000"/>
              <a:gd name="connsiteX47" fmla="*/ 2867 w 10000"/>
              <a:gd name="connsiteY47" fmla="*/ 0 h 10000"/>
              <a:gd name="connsiteX48" fmla="*/ 3051 w 10000"/>
              <a:gd name="connsiteY48" fmla="*/ 140 h 10000"/>
              <a:gd name="connsiteX49" fmla="*/ 3257 w 10000"/>
              <a:gd name="connsiteY49" fmla="*/ 140 h 10000"/>
              <a:gd name="connsiteX50" fmla="*/ 3458 w 10000"/>
              <a:gd name="connsiteY50" fmla="*/ 419 h 10000"/>
              <a:gd name="connsiteX51" fmla="*/ 3663 w 10000"/>
              <a:gd name="connsiteY51" fmla="*/ 558 h 10000"/>
              <a:gd name="connsiteX52" fmla="*/ 3871 w 10000"/>
              <a:gd name="connsiteY52" fmla="*/ 698 h 10000"/>
              <a:gd name="connsiteX53" fmla="*/ 4076 w 10000"/>
              <a:gd name="connsiteY53" fmla="*/ 838 h 10000"/>
              <a:gd name="connsiteX54" fmla="*/ 4076 w 10000"/>
              <a:gd name="connsiteY54" fmla="*/ 977 h 10000"/>
              <a:gd name="connsiteX55" fmla="*/ 4076 w 10000"/>
              <a:gd name="connsiteY55" fmla="*/ 1117 h 10000"/>
              <a:gd name="connsiteX56" fmla="*/ 3871 w 10000"/>
              <a:gd name="connsiteY56" fmla="*/ 1117 h 10000"/>
              <a:gd name="connsiteX57" fmla="*/ 3663 w 10000"/>
              <a:gd name="connsiteY57" fmla="*/ 1257 h 10000"/>
              <a:gd name="connsiteX58" fmla="*/ 3663 w 10000"/>
              <a:gd name="connsiteY58" fmla="*/ 1396 h 10000"/>
              <a:gd name="connsiteX59" fmla="*/ 3458 w 10000"/>
              <a:gd name="connsiteY59" fmla="*/ 1536 h 10000"/>
              <a:gd name="connsiteX60" fmla="*/ 3257 w 10000"/>
              <a:gd name="connsiteY60" fmla="*/ 1798 h 10000"/>
              <a:gd name="connsiteX61" fmla="*/ 3051 w 10000"/>
              <a:gd name="connsiteY61" fmla="*/ 2216 h 10000"/>
              <a:gd name="connsiteX62" fmla="*/ 2867 w 10000"/>
              <a:gd name="connsiteY62" fmla="*/ 2635 h 10000"/>
              <a:gd name="connsiteX63" fmla="*/ 2663 w 10000"/>
              <a:gd name="connsiteY63" fmla="*/ 3054 h 10000"/>
              <a:gd name="connsiteX64" fmla="*/ 2460 w 10000"/>
              <a:gd name="connsiteY64" fmla="*/ 3613 h 10000"/>
              <a:gd name="connsiteX65" fmla="*/ 2256 w 10000"/>
              <a:gd name="connsiteY65" fmla="*/ 4171 h 10000"/>
              <a:gd name="connsiteX66" fmla="*/ 2049 w 10000"/>
              <a:gd name="connsiteY66" fmla="*/ 4729 h 10000"/>
              <a:gd name="connsiteX67" fmla="*/ 2049 w 10000"/>
              <a:gd name="connsiteY67" fmla="*/ 5271 h 10000"/>
              <a:gd name="connsiteX68" fmla="*/ 2049 w 10000"/>
              <a:gd name="connsiteY68" fmla="*/ 5689 h 10000"/>
              <a:gd name="connsiteX69" fmla="*/ 1847 w 10000"/>
              <a:gd name="connsiteY69" fmla="*/ 6248 h 10000"/>
              <a:gd name="connsiteX70" fmla="*/ 1847 w 10000"/>
              <a:gd name="connsiteY70" fmla="*/ 6667 h 10000"/>
              <a:gd name="connsiteX71" fmla="*/ 1847 w 10000"/>
              <a:gd name="connsiteY71" fmla="*/ 6946 h 10000"/>
              <a:gd name="connsiteX72" fmla="*/ 1847 w 10000"/>
              <a:gd name="connsiteY72" fmla="*/ 7365 h 10000"/>
              <a:gd name="connsiteX73" fmla="*/ 2049 w 10000"/>
              <a:gd name="connsiteY73" fmla="*/ 7644 h 10000"/>
              <a:gd name="connsiteX74" fmla="*/ 2049 w 10000"/>
              <a:gd name="connsiteY74" fmla="*/ 7784 h 10000"/>
              <a:gd name="connsiteX75" fmla="*/ 2256 w 10000"/>
              <a:gd name="connsiteY75" fmla="*/ 8063 h 10000"/>
              <a:gd name="connsiteX76" fmla="*/ 2460 w 10000"/>
              <a:gd name="connsiteY76" fmla="*/ 8202 h 10000"/>
              <a:gd name="connsiteX77" fmla="*/ 2663 w 10000"/>
              <a:gd name="connsiteY77" fmla="*/ 8342 h 10000"/>
              <a:gd name="connsiteX78" fmla="*/ 3458 w 10000"/>
              <a:gd name="connsiteY78" fmla="*/ 8604 h 10000"/>
              <a:gd name="connsiteX79" fmla="*/ 3871 w 10000"/>
              <a:gd name="connsiteY79" fmla="*/ 8743 h 10000"/>
              <a:gd name="connsiteX80" fmla="*/ 4278 w 10000"/>
              <a:gd name="connsiteY80" fmla="*/ 8743 h 10000"/>
              <a:gd name="connsiteX81" fmla="*/ 4695 w 10000"/>
              <a:gd name="connsiteY81" fmla="*/ 8883 h 10000"/>
              <a:gd name="connsiteX82" fmla="*/ 5307 w 10000"/>
              <a:gd name="connsiteY82" fmla="*/ 8883 h 10000"/>
              <a:gd name="connsiteX83" fmla="*/ 5715 w 10000"/>
              <a:gd name="connsiteY83" fmla="*/ 8743 h 10000"/>
              <a:gd name="connsiteX84" fmla="*/ 6333 w 10000"/>
              <a:gd name="connsiteY84" fmla="*/ 8743 h 10000"/>
              <a:gd name="connsiteX85" fmla="*/ 6948 w 10000"/>
              <a:gd name="connsiteY85" fmla="*/ 8604 h 10000"/>
              <a:gd name="connsiteX86" fmla="*/ 7358 w 10000"/>
              <a:gd name="connsiteY86" fmla="*/ 8604 h 10000"/>
              <a:gd name="connsiteX87" fmla="*/ 7767 w 10000"/>
              <a:gd name="connsiteY87" fmla="*/ 8342 h 10000"/>
              <a:gd name="connsiteX88" fmla="*/ 7949 w 10000"/>
              <a:gd name="connsiteY88" fmla="*/ 8202 h 10000"/>
              <a:gd name="connsiteX89" fmla="*/ 8152 w 10000"/>
              <a:gd name="connsiteY89" fmla="*/ 7923 h 10000"/>
              <a:gd name="connsiteX90" fmla="*/ 8357 w 10000"/>
              <a:gd name="connsiteY90" fmla="*/ 7644 h 10000"/>
              <a:gd name="connsiteX91" fmla="*/ 8564 w 10000"/>
              <a:gd name="connsiteY91" fmla="*/ 7086 h 10000"/>
              <a:gd name="connsiteX92" fmla="*/ 8564 w 10000"/>
              <a:gd name="connsiteY92" fmla="*/ 6527 h 10000"/>
              <a:gd name="connsiteX93" fmla="*/ 8769 w 10000"/>
              <a:gd name="connsiteY93" fmla="*/ 6248 h 10000"/>
              <a:gd name="connsiteX94" fmla="*/ 8769 w 10000"/>
              <a:gd name="connsiteY94" fmla="*/ 5969 h 10000"/>
              <a:gd name="connsiteX95" fmla="*/ 8769 w 10000"/>
              <a:gd name="connsiteY95" fmla="*/ 5829 h 10000"/>
              <a:gd name="connsiteX96" fmla="*/ 8975 w 10000"/>
              <a:gd name="connsiteY96" fmla="*/ 5689 h 10000"/>
              <a:gd name="connsiteX97" fmla="*/ 8975 w 10000"/>
              <a:gd name="connsiteY97" fmla="*/ 5550 h 10000"/>
              <a:gd name="connsiteX98" fmla="*/ 8975 w 10000"/>
              <a:gd name="connsiteY98" fmla="*/ 5410 h 10000"/>
              <a:gd name="connsiteX99" fmla="*/ 8975 w 10000"/>
              <a:gd name="connsiteY99" fmla="*/ 5410 h 10000"/>
              <a:gd name="connsiteX100" fmla="*/ 9180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550 h 10000"/>
              <a:gd name="connsiteX103" fmla="*/ 9385 w 10000"/>
              <a:gd name="connsiteY103" fmla="*/ 5689 h 10000"/>
              <a:gd name="connsiteX104" fmla="*/ 9385 w 10000"/>
              <a:gd name="connsiteY104" fmla="*/ 5829 h 10000"/>
              <a:gd name="connsiteX105" fmla="*/ 9385 w 10000"/>
              <a:gd name="connsiteY105" fmla="*/ 6108 h 10000"/>
              <a:gd name="connsiteX106" fmla="*/ 9385 w 10000"/>
              <a:gd name="connsiteY106" fmla="*/ 6387 h 10000"/>
              <a:gd name="connsiteX107" fmla="*/ 9385 w 10000"/>
              <a:gd name="connsiteY107" fmla="*/ 6667 h 10000"/>
              <a:gd name="connsiteX108" fmla="*/ 9587 w 10000"/>
              <a:gd name="connsiteY108" fmla="*/ 7225 h 10000"/>
              <a:gd name="connsiteX109" fmla="*/ 9587 w 10000"/>
              <a:gd name="connsiteY109" fmla="*/ 7644 h 10000"/>
              <a:gd name="connsiteX110" fmla="*/ 9797 w 10000"/>
              <a:gd name="connsiteY110" fmla="*/ 8063 h 10000"/>
              <a:gd name="connsiteX111" fmla="*/ 10000 w 10000"/>
              <a:gd name="connsiteY111" fmla="*/ 8342 h 10000"/>
              <a:gd name="connsiteX112" fmla="*/ 10000 w 10000"/>
              <a:gd name="connsiteY112" fmla="*/ 8604 h 10000"/>
              <a:gd name="connsiteX113" fmla="*/ 10000 w 10000"/>
              <a:gd name="connsiteY113" fmla="*/ 8743 h 10000"/>
              <a:gd name="connsiteX114" fmla="*/ 10000 w 10000"/>
              <a:gd name="connsiteY114" fmla="*/ 8883 h 10000"/>
              <a:gd name="connsiteX115" fmla="*/ 9797 w 10000"/>
              <a:gd name="connsiteY115" fmla="*/ 8883 h 10000"/>
              <a:gd name="connsiteX116" fmla="*/ 9587 w 10000"/>
              <a:gd name="connsiteY116" fmla="*/ 9023 h 10000"/>
              <a:gd name="connsiteX117" fmla="*/ 9385 w 10000"/>
              <a:gd name="connsiteY117" fmla="*/ 9162 h 10000"/>
              <a:gd name="connsiteX118" fmla="*/ 9180 w 10000"/>
              <a:gd name="connsiteY118" fmla="*/ 9302 h 10000"/>
              <a:gd name="connsiteX119" fmla="*/ 8769 w 10000"/>
              <a:gd name="connsiteY119" fmla="*/ 9442 h 10000"/>
              <a:gd name="connsiteX120" fmla="*/ 7949 w 10000"/>
              <a:gd name="connsiteY120" fmla="*/ 9721 h 10000"/>
              <a:gd name="connsiteX121" fmla="*/ 7153 w 10000"/>
              <a:gd name="connsiteY121" fmla="*/ 9860 h 10000"/>
              <a:gd name="connsiteX122" fmla="*/ 6540 w 10000"/>
              <a:gd name="connsiteY122" fmla="*/ 9860 h 10000"/>
              <a:gd name="connsiteX123" fmla="*/ 5715 w 10000"/>
              <a:gd name="connsiteY123" fmla="*/ 10000 h 10000"/>
              <a:gd name="connsiteX124" fmla="*/ 5715 w 10000"/>
              <a:gd name="connsiteY124" fmla="*/ 10000 h 10000"/>
              <a:gd name="connsiteX0" fmla="*/ 5307 w 9592"/>
              <a:gd name="connsiteY0" fmla="*/ 10000 h 10000"/>
              <a:gd name="connsiteX1" fmla="*/ 4694 w 9592"/>
              <a:gd name="connsiteY1" fmla="*/ 10000 h 10000"/>
              <a:gd name="connsiteX2" fmla="*/ 4076 w 9592"/>
              <a:gd name="connsiteY2" fmla="*/ 10000 h 10000"/>
              <a:gd name="connsiteX3" fmla="*/ 3463 w 9592"/>
              <a:gd name="connsiteY3" fmla="*/ 9860 h 10000"/>
              <a:gd name="connsiteX4" fmla="*/ 2849 w 9592"/>
              <a:gd name="connsiteY4" fmla="*/ 9721 h 10000"/>
              <a:gd name="connsiteX5" fmla="*/ 2255 w 9592"/>
              <a:gd name="connsiteY5" fmla="*/ 9581 h 10000"/>
              <a:gd name="connsiteX6" fmla="*/ 1848 w 9592"/>
              <a:gd name="connsiteY6" fmla="*/ 9302 h 10000"/>
              <a:gd name="connsiteX7" fmla="*/ 1439 w 9592"/>
              <a:gd name="connsiteY7" fmla="*/ 9162 h 10000"/>
              <a:gd name="connsiteX8" fmla="*/ 1234 w 9592"/>
              <a:gd name="connsiteY8" fmla="*/ 8743 h 10000"/>
              <a:gd name="connsiteX9" fmla="*/ 821 w 9592"/>
              <a:gd name="connsiteY9" fmla="*/ 8464 h 10000"/>
              <a:gd name="connsiteX10" fmla="*/ 615 w 9592"/>
              <a:gd name="connsiteY10" fmla="*/ 8063 h 10000"/>
              <a:gd name="connsiteX11" fmla="*/ 615 w 9592"/>
              <a:gd name="connsiteY11" fmla="*/ 7644 h 10000"/>
              <a:gd name="connsiteX12" fmla="*/ 412 w 9592"/>
              <a:gd name="connsiteY12" fmla="*/ 7225 h 10000"/>
              <a:gd name="connsiteX13" fmla="*/ 412 w 9592"/>
              <a:gd name="connsiteY13" fmla="*/ 6806 h 10000"/>
              <a:gd name="connsiteX14" fmla="*/ 412 w 9592"/>
              <a:gd name="connsiteY14" fmla="*/ 6387 h 10000"/>
              <a:gd name="connsiteX15" fmla="*/ 615 w 9592"/>
              <a:gd name="connsiteY15" fmla="*/ 5689 h 10000"/>
              <a:gd name="connsiteX16" fmla="*/ 615 w 9592"/>
              <a:gd name="connsiteY16" fmla="*/ 5550 h 10000"/>
              <a:gd name="connsiteX17" fmla="*/ 615 w 9592"/>
              <a:gd name="connsiteY17" fmla="*/ 5271 h 10000"/>
              <a:gd name="connsiteX18" fmla="*/ 821 w 9592"/>
              <a:gd name="connsiteY18" fmla="*/ 5009 h 10000"/>
              <a:gd name="connsiteX19" fmla="*/ 821 w 9592"/>
              <a:gd name="connsiteY19" fmla="*/ 4729 h 10000"/>
              <a:gd name="connsiteX20" fmla="*/ 821 w 9592"/>
              <a:gd name="connsiteY20" fmla="*/ 4450 h 10000"/>
              <a:gd name="connsiteX21" fmla="*/ 1028 w 9592"/>
              <a:gd name="connsiteY21" fmla="*/ 4031 h 10000"/>
              <a:gd name="connsiteX22" fmla="*/ 1028 w 9592"/>
              <a:gd name="connsiteY22" fmla="*/ 3613 h 10000"/>
              <a:gd name="connsiteX23" fmla="*/ 1234 w 9592"/>
              <a:gd name="connsiteY23" fmla="*/ 3194 h 10000"/>
              <a:gd name="connsiteX24" fmla="*/ 1234 w 9592"/>
              <a:gd name="connsiteY24" fmla="*/ 2775 h 10000"/>
              <a:gd name="connsiteX25" fmla="*/ 1234 w 9592"/>
              <a:gd name="connsiteY25" fmla="*/ 2356 h 10000"/>
              <a:gd name="connsiteX26" fmla="*/ 1439 w 9592"/>
              <a:gd name="connsiteY26" fmla="*/ 2077 h 10000"/>
              <a:gd name="connsiteX27" fmla="*/ 1439 w 9592"/>
              <a:gd name="connsiteY27" fmla="*/ 1798 h 10000"/>
              <a:gd name="connsiteX28" fmla="*/ 1439 w 9592"/>
              <a:gd name="connsiteY28" fmla="*/ 1536 h 10000"/>
              <a:gd name="connsiteX29" fmla="*/ 1439 w 9592"/>
              <a:gd name="connsiteY29" fmla="*/ 1396 h 10000"/>
              <a:gd name="connsiteX30" fmla="*/ 1439 w 9592"/>
              <a:gd name="connsiteY30" fmla="*/ 1257 h 10000"/>
              <a:gd name="connsiteX31" fmla="*/ 1439 w 9592"/>
              <a:gd name="connsiteY31" fmla="*/ 1257 h 10000"/>
              <a:gd name="connsiteX32" fmla="*/ 1439 w 9592"/>
              <a:gd name="connsiteY32" fmla="*/ 1257 h 10000"/>
              <a:gd name="connsiteX33" fmla="*/ 1234 w 9592"/>
              <a:gd name="connsiteY33" fmla="*/ 1257 h 10000"/>
              <a:gd name="connsiteX34" fmla="*/ 1028 w 9592"/>
              <a:gd name="connsiteY34" fmla="*/ 1257 h 10000"/>
              <a:gd name="connsiteX35" fmla="*/ 821 w 9592"/>
              <a:gd name="connsiteY35" fmla="*/ 1396 h 10000"/>
              <a:gd name="connsiteX36" fmla="*/ 615 w 9592"/>
              <a:gd name="connsiteY36" fmla="*/ 1396 h 10000"/>
              <a:gd name="connsiteX37" fmla="*/ 0 w 9592"/>
              <a:gd name="connsiteY37" fmla="*/ 838 h 10000"/>
              <a:gd name="connsiteX38" fmla="*/ 615 w 9592"/>
              <a:gd name="connsiteY38" fmla="*/ 698 h 10000"/>
              <a:gd name="connsiteX39" fmla="*/ 1028 w 9592"/>
              <a:gd name="connsiteY39" fmla="*/ 558 h 10000"/>
              <a:gd name="connsiteX40" fmla="*/ 1439 w 9592"/>
              <a:gd name="connsiteY40" fmla="*/ 419 h 10000"/>
              <a:gd name="connsiteX41" fmla="*/ 1641 w 9592"/>
              <a:gd name="connsiteY41" fmla="*/ 279 h 10000"/>
              <a:gd name="connsiteX42" fmla="*/ 1848 w 9592"/>
              <a:gd name="connsiteY42" fmla="*/ 140 h 10000"/>
              <a:gd name="connsiteX43" fmla="*/ 1848 w 9592"/>
              <a:gd name="connsiteY43" fmla="*/ 0 h 10000"/>
              <a:gd name="connsiteX44" fmla="*/ 2052 w 9592"/>
              <a:gd name="connsiteY44" fmla="*/ 0 h 10000"/>
              <a:gd name="connsiteX45" fmla="*/ 2255 w 9592"/>
              <a:gd name="connsiteY45" fmla="*/ 0 h 10000"/>
              <a:gd name="connsiteX46" fmla="*/ 2459 w 9592"/>
              <a:gd name="connsiteY46" fmla="*/ 0 h 10000"/>
              <a:gd name="connsiteX47" fmla="*/ 2643 w 9592"/>
              <a:gd name="connsiteY47" fmla="*/ 140 h 10000"/>
              <a:gd name="connsiteX48" fmla="*/ 2849 w 9592"/>
              <a:gd name="connsiteY48" fmla="*/ 140 h 10000"/>
              <a:gd name="connsiteX49" fmla="*/ 3050 w 9592"/>
              <a:gd name="connsiteY49" fmla="*/ 419 h 10000"/>
              <a:gd name="connsiteX50" fmla="*/ 3255 w 9592"/>
              <a:gd name="connsiteY50" fmla="*/ 558 h 10000"/>
              <a:gd name="connsiteX51" fmla="*/ 3463 w 9592"/>
              <a:gd name="connsiteY51" fmla="*/ 698 h 10000"/>
              <a:gd name="connsiteX52" fmla="*/ 3668 w 9592"/>
              <a:gd name="connsiteY52" fmla="*/ 838 h 10000"/>
              <a:gd name="connsiteX53" fmla="*/ 3668 w 9592"/>
              <a:gd name="connsiteY53" fmla="*/ 977 h 10000"/>
              <a:gd name="connsiteX54" fmla="*/ 3668 w 9592"/>
              <a:gd name="connsiteY54" fmla="*/ 1117 h 10000"/>
              <a:gd name="connsiteX55" fmla="*/ 3463 w 9592"/>
              <a:gd name="connsiteY55" fmla="*/ 1117 h 10000"/>
              <a:gd name="connsiteX56" fmla="*/ 3255 w 9592"/>
              <a:gd name="connsiteY56" fmla="*/ 1257 h 10000"/>
              <a:gd name="connsiteX57" fmla="*/ 3255 w 9592"/>
              <a:gd name="connsiteY57" fmla="*/ 1396 h 10000"/>
              <a:gd name="connsiteX58" fmla="*/ 3050 w 9592"/>
              <a:gd name="connsiteY58" fmla="*/ 1536 h 10000"/>
              <a:gd name="connsiteX59" fmla="*/ 2849 w 9592"/>
              <a:gd name="connsiteY59" fmla="*/ 1798 h 10000"/>
              <a:gd name="connsiteX60" fmla="*/ 2643 w 9592"/>
              <a:gd name="connsiteY60" fmla="*/ 2216 h 10000"/>
              <a:gd name="connsiteX61" fmla="*/ 2459 w 9592"/>
              <a:gd name="connsiteY61" fmla="*/ 2635 h 10000"/>
              <a:gd name="connsiteX62" fmla="*/ 2255 w 9592"/>
              <a:gd name="connsiteY62" fmla="*/ 3054 h 10000"/>
              <a:gd name="connsiteX63" fmla="*/ 2052 w 9592"/>
              <a:gd name="connsiteY63" fmla="*/ 3613 h 10000"/>
              <a:gd name="connsiteX64" fmla="*/ 1848 w 9592"/>
              <a:gd name="connsiteY64" fmla="*/ 4171 h 10000"/>
              <a:gd name="connsiteX65" fmla="*/ 1641 w 9592"/>
              <a:gd name="connsiteY65" fmla="*/ 4729 h 10000"/>
              <a:gd name="connsiteX66" fmla="*/ 1641 w 9592"/>
              <a:gd name="connsiteY66" fmla="*/ 5271 h 10000"/>
              <a:gd name="connsiteX67" fmla="*/ 1641 w 9592"/>
              <a:gd name="connsiteY67" fmla="*/ 5689 h 10000"/>
              <a:gd name="connsiteX68" fmla="*/ 1439 w 9592"/>
              <a:gd name="connsiteY68" fmla="*/ 6248 h 10000"/>
              <a:gd name="connsiteX69" fmla="*/ 1439 w 9592"/>
              <a:gd name="connsiteY69" fmla="*/ 6667 h 10000"/>
              <a:gd name="connsiteX70" fmla="*/ 1439 w 9592"/>
              <a:gd name="connsiteY70" fmla="*/ 6946 h 10000"/>
              <a:gd name="connsiteX71" fmla="*/ 1439 w 9592"/>
              <a:gd name="connsiteY71" fmla="*/ 7365 h 10000"/>
              <a:gd name="connsiteX72" fmla="*/ 1641 w 9592"/>
              <a:gd name="connsiteY72" fmla="*/ 7644 h 10000"/>
              <a:gd name="connsiteX73" fmla="*/ 1641 w 9592"/>
              <a:gd name="connsiteY73" fmla="*/ 7784 h 10000"/>
              <a:gd name="connsiteX74" fmla="*/ 1848 w 9592"/>
              <a:gd name="connsiteY74" fmla="*/ 8063 h 10000"/>
              <a:gd name="connsiteX75" fmla="*/ 2052 w 9592"/>
              <a:gd name="connsiteY75" fmla="*/ 8202 h 10000"/>
              <a:gd name="connsiteX76" fmla="*/ 2255 w 9592"/>
              <a:gd name="connsiteY76" fmla="*/ 8342 h 10000"/>
              <a:gd name="connsiteX77" fmla="*/ 3050 w 9592"/>
              <a:gd name="connsiteY77" fmla="*/ 8604 h 10000"/>
              <a:gd name="connsiteX78" fmla="*/ 3463 w 9592"/>
              <a:gd name="connsiteY78" fmla="*/ 8743 h 10000"/>
              <a:gd name="connsiteX79" fmla="*/ 3870 w 9592"/>
              <a:gd name="connsiteY79" fmla="*/ 8743 h 10000"/>
              <a:gd name="connsiteX80" fmla="*/ 4287 w 9592"/>
              <a:gd name="connsiteY80" fmla="*/ 8883 h 10000"/>
              <a:gd name="connsiteX81" fmla="*/ 4899 w 9592"/>
              <a:gd name="connsiteY81" fmla="*/ 8883 h 10000"/>
              <a:gd name="connsiteX82" fmla="*/ 5307 w 9592"/>
              <a:gd name="connsiteY82" fmla="*/ 8743 h 10000"/>
              <a:gd name="connsiteX83" fmla="*/ 5925 w 9592"/>
              <a:gd name="connsiteY83" fmla="*/ 8743 h 10000"/>
              <a:gd name="connsiteX84" fmla="*/ 6540 w 9592"/>
              <a:gd name="connsiteY84" fmla="*/ 8604 h 10000"/>
              <a:gd name="connsiteX85" fmla="*/ 6950 w 9592"/>
              <a:gd name="connsiteY85" fmla="*/ 8604 h 10000"/>
              <a:gd name="connsiteX86" fmla="*/ 7359 w 9592"/>
              <a:gd name="connsiteY86" fmla="*/ 8342 h 10000"/>
              <a:gd name="connsiteX87" fmla="*/ 7541 w 9592"/>
              <a:gd name="connsiteY87" fmla="*/ 8202 h 10000"/>
              <a:gd name="connsiteX88" fmla="*/ 7744 w 9592"/>
              <a:gd name="connsiteY88" fmla="*/ 7923 h 10000"/>
              <a:gd name="connsiteX89" fmla="*/ 7949 w 9592"/>
              <a:gd name="connsiteY89" fmla="*/ 7644 h 10000"/>
              <a:gd name="connsiteX90" fmla="*/ 8156 w 9592"/>
              <a:gd name="connsiteY90" fmla="*/ 7086 h 10000"/>
              <a:gd name="connsiteX91" fmla="*/ 8156 w 9592"/>
              <a:gd name="connsiteY91" fmla="*/ 6527 h 10000"/>
              <a:gd name="connsiteX92" fmla="*/ 8361 w 9592"/>
              <a:gd name="connsiteY92" fmla="*/ 6248 h 10000"/>
              <a:gd name="connsiteX93" fmla="*/ 8361 w 9592"/>
              <a:gd name="connsiteY93" fmla="*/ 5969 h 10000"/>
              <a:gd name="connsiteX94" fmla="*/ 8361 w 9592"/>
              <a:gd name="connsiteY94" fmla="*/ 5829 h 10000"/>
              <a:gd name="connsiteX95" fmla="*/ 8567 w 9592"/>
              <a:gd name="connsiteY95" fmla="*/ 5689 h 10000"/>
              <a:gd name="connsiteX96" fmla="*/ 8567 w 9592"/>
              <a:gd name="connsiteY96" fmla="*/ 5550 h 10000"/>
              <a:gd name="connsiteX97" fmla="*/ 8567 w 9592"/>
              <a:gd name="connsiteY97" fmla="*/ 5410 h 10000"/>
              <a:gd name="connsiteX98" fmla="*/ 8567 w 9592"/>
              <a:gd name="connsiteY98" fmla="*/ 5410 h 10000"/>
              <a:gd name="connsiteX99" fmla="*/ 8772 w 9592"/>
              <a:gd name="connsiteY99" fmla="*/ 5410 h 10000"/>
              <a:gd name="connsiteX100" fmla="*/ 8772 w 9592"/>
              <a:gd name="connsiteY100" fmla="*/ 5410 h 10000"/>
              <a:gd name="connsiteX101" fmla="*/ 8772 w 9592"/>
              <a:gd name="connsiteY101" fmla="*/ 5550 h 10000"/>
              <a:gd name="connsiteX102" fmla="*/ 8977 w 9592"/>
              <a:gd name="connsiteY102" fmla="*/ 5689 h 10000"/>
              <a:gd name="connsiteX103" fmla="*/ 8977 w 9592"/>
              <a:gd name="connsiteY103" fmla="*/ 5829 h 10000"/>
              <a:gd name="connsiteX104" fmla="*/ 8977 w 9592"/>
              <a:gd name="connsiteY104" fmla="*/ 6108 h 10000"/>
              <a:gd name="connsiteX105" fmla="*/ 8977 w 9592"/>
              <a:gd name="connsiteY105" fmla="*/ 6387 h 10000"/>
              <a:gd name="connsiteX106" fmla="*/ 8977 w 9592"/>
              <a:gd name="connsiteY106" fmla="*/ 6667 h 10000"/>
              <a:gd name="connsiteX107" fmla="*/ 9179 w 9592"/>
              <a:gd name="connsiteY107" fmla="*/ 7225 h 10000"/>
              <a:gd name="connsiteX108" fmla="*/ 9179 w 9592"/>
              <a:gd name="connsiteY108" fmla="*/ 7644 h 10000"/>
              <a:gd name="connsiteX109" fmla="*/ 9389 w 9592"/>
              <a:gd name="connsiteY109" fmla="*/ 8063 h 10000"/>
              <a:gd name="connsiteX110" fmla="*/ 9592 w 9592"/>
              <a:gd name="connsiteY110" fmla="*/ 8342 h 10000"/>
              <a:gd name="connsiteX111" fmla="*/ 9592 w 9592"/>
              <a:gd name="connsiteY111" fmla="*/ 8604 h 10000"/>
              <a:gd name="connsiteX112" fmla="*/ 9592 w 9592"/>
              <a:gd name="connsiteY112" fmla="*/ 8743 h 10000"/>
              <a:gd name="connsiteX113" fmla="*/ 9592 w 9592"/>
              <a:gd name="connsiteY113" fmla="*/ 8883 h 10000"/>
              <a:gd name="connsiteX114" fmla="*/ 9389 w 9592"/>
              <a:gd name="connsiteY114" fmla="*/ 8883 h 10000"/>
              <a:gd name="connsiteX115" fmla="*/ 9179 w 9592"/>
              <a:gd name="connsiteY115" fmla="*/ 9023 h 10000"/>
              <a:gd name="connsiteX116" fmla="*/ 8977 w 9592"/>
              <a:gd name="connsiteY116" fmla="*/ 9162 h 10000"/>
              <a:gd name="connsiteX117" fmla="*/ 8772 w 9592"/>
              <a:gd name="connsiteY117" fmla="*/ 9302 h 10000"/>
              <a:gd name="connsiteX118" fmla="*/ 8361 w 9592"/>
              <a:gd name="connsiteY118" fmla="*/ 9442 h 10000"/>
              <a:gd name="connsiteX119" fmla="*/ 7541 w 9592"/>
              <a:gd name="connsiteY119" fmla="*/ 9721 h 10000"/>
              <a:gd name="connsiteX120" fmla="*/ 6745 w 9592"/>
              <a:gd name="connsiteY120" fmla="*/ 9860 h 10000"/>
              <a:gd name="connsiteX121" fmla="*/ 6132 w 9592"/>
              <a:gd name="connsiteY121" fmla="*/ 9860 h 10000"/>
              <a:gd name="connsiteX122" fmla="*/ 5307 w 9592"/>
              <a:gd name="connsiteY122" fmla="*/ 10000 h 10000"/>
              <a:gd name="connsiteX123" fmla="*/ 5307 w 9592"/>
              <a:gd name="connsiteY123" fmla="*/ 10000 h 10000"/>
              <a:gd name="connsiteX0" fmla="*/ 5103 w 9570"/>
              <a:gd name="connsiteY0" fmla="*/ 10000 h 10000"/>
              <a:gd name="connsiteX1" fmla="*/ 4464 w 9570"/>
              <a:gd name="connsiteY1" fmla="*/ 10000 h 10000"/>
              <a:gd name="connsiteX2" fmla="*/ 3819 w 9570"/>
              <a:gd name="connsiteY2" fmla="*/ 10000 h 10000"/>
              <a:gd name="connsiteX3" fmla="*/ 3180 w 9570"/>
              <a:gd name="connsiteY3" fmla="*/ 9860 h 10000"/>
              <a:gd name="connsiteX4" fmla="*/ 2540 w 9570"/>
              <a:gd name="connsiteY4" fmla="*/ 9721 h 10000"/>
              <a:gd name="connsiteX5" fmla="*/ 1921 w 9570"/>
              <a:gd name="connsiteY5" fmla="*/ 9581 h 10000"/>
              <a:gd name="connsiteX6" fmla="*/ 1497 w 9570"/>
              <a:gd name="connsiteY6" fmla="*/ 9302 h 10000"/>
              <a:gd name="connsiteX7" fmla="*/ 1070 w 9570"/>
              <a:gd name="connsiteY7" fmla="*/ 9162 h 10000"/>
              <a:gd name="connsiteX8" fmla="*/ 856 w 9570"/>
              <a:gd name="connsiteY8" fmla="*/ 8743 h 10000"/>
              <a:gd name="connsiteX9" fmla="*/ 426 w 9570"/>
              <a:gd name="connsiteY9" fmla="*/ 8464 h 10000"/>
              <a:gd name="connsiteX10" fmla="*/ 211 w 9570"/>
              <a:gd name="connsiteY10" fmla="*/ 8063 h 10000"/>
              <a:gd name="connsiteX11" fmla="*/ 211 w 9570"/>
              <a:gd name="connsiteY11" fmla="*/ 7644 h 10000"/>
              <a:gd name="connsiteX12" fmla="*/ 0 w 9570"/>
              <a:gd name="connsiteY12" fmla="*/ 7225 h 10000"/>
              <a:gd name="connsiteX13" fmla="*/ 0 w 9570"/>
              <a:gd name="connsiteY13" fmla="*/ 6806 h 10000"/>
              <a:gd name="connsiteX14" fmla="*/ 0 w 9570"/>
              <a:gd name="connsiteY14" fmla="*/ 6387 h 10000"/>
              <a:gd name="connsiteX15" fmla="*/ 211 w 9570"/>
              <a:gd name="connsiteY15" fmla="*/ 5689 h 10000"/>
              <a:gd name="connsiteX16" fmla="*/ 211 w 9570"/>
              <a:gd name="connsiteY16" fmla="*/ 5550 h 10000"/>
              <a:gd name="connsiteX17" fmla="*/ 211 w 9570"/>
              <a:gd name="connsiteY17" fmla="*/ 5271 h 10000"/>
              <a:gd name="connsiteX18" fmla="*/ 426 w 9570"/>
              <a:gd name="connsiteY18" fmla="*/ 5009 h 10000"/>
              <a:gd name="connsiteX19" fmla="*/ 426 w 9570"/>
              <a:gd name="connsiteY19" fmla="*/ 4729 h 10000"/>
              <a:gd name="connsiteX20" fmla="*/ 426 w 9570"/>
              <a:gd name="connsiteY20" fmla="*/ 4450 h 10000"/>
              <a:gd name="connsiteX21" fmla="*/ 642 w 9570"/>
              <a:gd name="connsiteY21" fmla="*/ 4031 h 10000"/>
              <a:gd name="connsiteX22" fmla="*/ 642 w 9570"/>
              <a:gd name="connsiteY22" fmla="*/ 3613 h 10000"/>
              <a:gd name="connsiteX23" fmla="*/ 856 w 9570"/>
              <a:gd name="connsiteY23" fmla="*/ 3194 h 10000"/>
              <a:gd name="connsiteX24" fmla="*/ 856 w 9570"/>
              <a:gd name="connsiteY24" fmla="*/ 2775 h 10000"/>
              <a:gd name="connsiteX25" fmla="*/ 856 w 9570"/>
              <a:gd name="connsiteY25" fmla="*/ 2356 h 10000"/>
              <a:gd name="connsiteX26" fmla="*/ 1070 w 9570"/>
              <a:gd name="connsiteY26" fmla="*/ 2077 h 10000"/>
              <a:gd name="connsiteX27" fmla="*/ 1070 w 9570"/>
              <a:gd name="connsiteY27" fmla="*/ 1798 h 10000"/>
              <a:gd name="connsiteX28" fmla="*/ 1070 w 9570"/>
              <a:gd name="connsiteY28" fmla="*/ 1536 h 10000"/>
              <a:gd name="connsiteX29" fmla="*/ 1070 w 9570"/>
              <a:gd name="connsiteY29" fmla="*/ 1396 h 10000"/>
              <a:gd name="connsiteX30" fmla="*/ 1070 w 9570"/>
              <a:gd name="connsiteY30" fmla="*/ 1257 h 10000"/>
              <a:gd name="connsiteX31" fmla="*/ 1070 w 9570"/>
              <a:gd name="connsiteY31" fmla="*/ 1257 h 10000"/>
              <a:gd name="connsiteX32" fmla="*/ 1070 w 9570"/>
              <a:gd name="connsiteY32" fmla="*/ 1257 h 10000"/>
              <a:gd name="connsiteX33" fmla="*/ 856 w 9570"/>
              <a:gd name="connsiteY33" fmla="*/ 1257 h 10000"/>
              <a:gd name="connsiteX34" fmla="*/ 642 w 9570"/>
              <a:gd name="connsiteY34" fmla="*/ 1257 h 10000"/>
              <a:gd name="connsiteX35" fmla="*/ 426 w 9570"/>
              <a:gd name="connsiteY35" fmla="*/ 1396 h 10000"/>
              <a:gd name="connsiteX36" fmla="*/ 211 w 9570"/>
              <a:gd name="connsiteY36" fmla="*/ 1396 h 10000"/>
              <a:gd name="connsiteX37" fmla="*/ 211 w 9570"/>
              <a:gd name="connsiteY37" fmla="*/ 698 h 10000"/>
              <a:gd name="connsiteX38" fmla="*/ 642 w 9570"/>
              <a:gd name="connsiteY38" fmla="*/ 558 h 10000"/>
              <a:gd name="connsiteX39" fmla="*/ 1070 w 9570"/>
              <a:gd name="connsiteY39" fmla="*/ 419 h 10000"/>
              <a:gd name="connsiteX40" fmla="*/ 1281 w 9570"/>
              <a:gd name="connsiteY40" fmla="*/ 279 h 10000"/>
              <a:gd name="connsiteX41" fmla="*/ 1497 w 9570"/>
              <a:gd name="connsiteY41" fmla="*/ 140 h 10000"/>
              <a:gd name="connsiteX42" fmla="*/ 1497 w 9570"/>
              <a:gd name="connsiteY42" fmla="*/ 0 h 10000"/>
              <a:gd name="connsiteX43" fmla="*/ 1709 w 9570"/>
              <a:gd name="connsiteY43" fmla="*/ 0 h 10000"/>
              <a:gd name="connsiteX44" fmla="*/ 1921 w 9570"/>
              <a:gd name="connsiteY44" fmla="*/ 0 h 10000"/>
              <a:gd name="connsiteX45" fmla="*/ 2134 w 9570"/>
              <a:gd name="connsiteY45" fmla="*/ 0 h 10000"/>
              <a:gd name="connsiteX46" fmla="*/ 2325 w 9570"/>
              <a:gd name="connsiteY46" fmla="*/ 140 h 10000"/>
              <a:gd name="connsiteX47" fmla="*/ 2540 w 9570"/>
              <a:gd name="connsiteY47" fmla="*/ 140 h 10000"/>
              <a:gd name="connsiteX48" fmla="*/ 2750 w 9570"/>
              <a:gd name="connsiteY48" fmla="*/ 419 h 10000"/>
              <a:gd name="connsiteX49" fmla="*/ 2963 w 9570"/>
              <a:gd name="connsiteY49" fmla="*/ 558 h 10000"/>
              <a:gd name="connsiteX50" fmla="*/ 3180 w 9570"/>
              <a:gd name="connsiteY50" fmla="*/ 698 h 10000"/>
              <a:gd name="connsiteX51" fmla="*/ 3394 w 9570"/>
              <a:gd name="connsiteY51" fmla="*/ 838 h 10000"/>
              <a:gd name="connsiteX52" fmla="*/ 3394 w 9570"/>
              <a:gd name="connsiteY52" fmla="*/ 977 h 10000"/>
              <a:gd name="connsiteX53" fmla="*/ 3394 w 9570"/>
              <a:gd name="connsiteY53" fmla="*/ 1117 h 10000"/>
              <a:gd name="connsiteX54" fmla="*/ 3180 w 9570"/>
              <a:gd name="connsiteY54" fmla="*/ 1117 h 10000"/>
              <a:gd name="connsiteX55" fmla="*/ 2963 w 9570"/>
              <a:gd name="connsiteY55" fmla="*/ 1257 h 10000"/>
              <a:gd name="connsiteX56" fmla="*/ 2963 w 9570"/>
              <a:gd name="connsiteY56" fmla="*/ 1396 h 10000"/>
              <a:gd name="connsiteX57" fmla="*/ 2750 w 9570"/>
              <a:gd name="connsiteY57" fmla="*/ 1536 h 10000"/>
              <a:gd name="connsiteX58" fmla="*/ 2540 w 9570"/>
              <a:gd name="connsiteY58" fmla="*/ 1798 h 10000"/>
              <a:gd name="connsiteX59" fmla="*/ 2325 w 9570"/>
              <a:gd name="connsiteY59" fmla="*/ 2216 h 10000"/>
              <a:gd name="connsiteX60" fmla="*/ 2134 w 9570"/>
              <a:gd name="connsiteY60" fmla="*/ 2635 h 10000"/>
              <a:gd name="connsiteX61" fmla="*/ 1921 w 9570"/>
              <a:gd name="connsiteY61" fmla="*/ 3054 h 10000"/>
              <a:gd name="connsiteX62" fmla="*/ 1709 w 9570"/>
              <a:gd name="connsiteY62" fmla="*/ 3613 h 10000"/>
              <a:gd name="connsiteX63" fmla="*/ 1497 w 9570"/>
              <a:gd name="connsiteY63" fmla="*/ 4171 h 10000"/>
              <a:gd name="connsiteX64" fmla="*/ 1281 w 9570"/>
              <a:gd name="connsiteY64" fmla="*/ 4729 h 10000"/>
              <a:gd name="connsiteX65" fmla="*/ 1281 w 9570"/>
              <a:gd name="connsiteY65" fmla="*/ 5271 h 10000"/>
              <a:gd name="connsiteX66" fmla="*/ 1281 w 9570"/>
              <a:gd name="connsiteY66" fmla="*/ 5689 h 10000"/>
              <a:gd name="connsiteX67" fmla="*/ 1070 w 9570"/>
              <a:gd name="connsiteY67" fmla="*/ 6248 h 10000"/>
              <a:gd name="connsiteX68" fmla="*/ 1070 w 9570"/>
              <a:gd name="connsiteY68" fmla="*/ 6667 h 10000"/>
              <a:gd name="connsiteX69" fmla="*/ 1070 w 9570"/>
              <a:gd name="connsiteY69" fmla="*/ 6946 h 10000"/>
              <a:gd name="connsiteX70" fmla="*/ 1070 w 9570"/>
              <a:gd name="connsiteY70" fmla="*/ 7365 h 10000"/>
              <a:gd name="connsiteX71" fmla="*/ 1281 w 9570"/>
              <a:gd name="connsiteY71" fmla="*/ 7644 h 10000"/>
              <a:gd name="connsiteX72" fmla="*/ 1281 w 9570"/>
              <a:gd name="connsiteY72" fmla="*/ 7784 h 10000"/>
              <a:gd name="connsiteX73" fmla="*/ 1497 w 9570"/>
              <a:gd name="connsiteY73" fmla="*/ 8063 h 10000"/>
              <a:gd name="connsiteX74" fmla="*/ 1709 w 9570"/>
              <a:gd name="connsiteY74" fmla="*/ 8202 h 10000"/>
              <a:gd name="connsiteX75" fmla="*/ 1921 w 9570"/>
              <a:gd name="connsiteY75" fmla="*/ 8342 h 10000"/>
              <a:gd name="connsiteX76" fmla="*/ 2750 w 9570"/>
              <a:gd name="connsiteY76" fmla="*/ 8604 h 10000"/>
              <a:gd name="connsiteX77" fmla="*/ 3180 w 9570"/>
              <a:gd name="connsiteY77" fmla="*/ 8743 h 10000"/>
              <a:gd name="connsiteX78" fmla="*/ 3605 w 9570"/>
              <a:gd name="connsiteY78" fmla="*/ 8743 h 10000"/>
              <a:gd name="connsiteX79" fmla="*/ 4039 w 9570"/>
              <a:gd name="connsiteY79" fmla="*/ 8883 h 10000"/>
              <a:gd name="connsiteX80" fmla="*/ 4677 w 9570"/>
              <a:gd name="connsiteY80" fmla="*/ 8883 h 10000"/>
              <a:gd name="connsiteX81" fmla="*/ 5103 w 9570"/>
              <a:gd name="connsiteY81" fmla="*/ 8743 h 10000"/>
              <a:gd name="connsiteX82" fmla="*/ 5747 w 9570"/>
              <a:gd name="connsiteY82" fmla="*/ 8743 h 10000"/>
              <a:gd name="connsiteX83" fmla="*/ 6388 w 9570"/>
              <a:gd name="connsiteY83" fmla="*/ 8604 h 10000"/>
              <a:gd name="connsiteX84" fmla="*/ 6816 w 9570"/>
              <a:gd name="connsiteY84" fmla="*/ 8604 h 10000"/>
              <a:gd name="connsiteX85" fmla="*/ 7242 w 9570"/>
              <a:gd name="connsiteY85" fmla="*/ 8342 h 10000"/>
              <a:gd name="connsiteX86" fmla="*/ 7432 w 9570"/>
              <a:gd name="connsiteY86" fmla="*/ 8202 h 10000"/>
              <a:gd name="connsiteX87" fmla="*/ 7643 w 9570"/>
              <a:gd name="connsiteY87" fmla="*/ 7923 h 10000"/>
              <a:gd name="connsiteX88" fmla="*/ 7857 w 9570"/>
              <a:gd name="connsiteY88" fmla="*/ 7644 h 10000"/>
              <a:gd name="connsiteX89" fmla="*/ 8073 w 9570"/>
              <a:gd name="connsiteY89" fmla="*/ 7086 h 10000"/>
              <a:gd name="connsiteX90" fmla="*/ 8073 w 9570"/>
              <a:gd name="connsiteY90" fmla="*/ 6527 h 10000"/>
              <a:gd name="connsiteX91" fmla="*/ 8287 w 9570"/>
              <a:gd name="connsiteY91" fmla="*/ 6248 h 10000"/>
              <a:gd name="connsiteX92" fmla="*/ 8287 w 9570"/>
              <a:gd name="connsiteY92" fmla="*/ 5969 h 10000"/>
              <a:gd name="connsiteX93" fmla="*/ 8287 w 9570"/>
              <a:gd name="connsiteY93" fmla="*/ 5829 h 10000"/>
              <a:gd name="connsiteX94" fmla="*/ 8501 w 9570"/>
              <a:gd name="connsiteY94" fmla="*/ 5689 h 10000"/>
              <a:gd name="connsiteX95" fmla="*/ 8501 w 9570"/>
              <a:gd name="connsiteY95" fmla="*/ 5550 h 10000"/>
              <a:gd name="connsiteX96" fmla="*/ 8501 w 9570"/>
              <a:gd name="connsiteY96" fmla="*/ 5410 h 10000"/>
              <a:gd name="connsiteX97" fmla="*/ 8501 w 9570"/>
              <a:gd name="connsiteY97" fmla="*/ 5410 h 10000"/>
              <a:gd name="connsiteX98" fmla="*/ 8715 w 9570"/>
              <a:gd name="connsiteY98" fmla="*/ 5410 h 10000"/>
              <a:gd name="connsiteX99" fmla="*/ 8715 w 9570"/>
              <a:gd name="connsiteY99" fmla="*/ 5410 h 10000"/>
              <a:gd name="connsiteX100" fmla="*/ 8715 w 9570"/>
              <a:gd name="connsiteY100" fmla="*/ 5550 h 10000"/>
              <a:gd name="connsiteX101" fmla="*/ 8929 w 9570"/>
              <a:gd name="connsiteY101" fmla="*/ 5689 h 10000"/>
              <a:gd name="connsiteX102" fmla="*/ 8929 w 9570"/>
              <a:gd name="connsiteY102" fmla="*/ 5829 h 10000"/>
              <a:gd name="connsiteX103" fmla="*/ 8929 w 9570"/>
              <a:gd name="connsiteY103" fmla="*/ 6108 h 10000"/>
              <a:gd name="connsiteX104" fmla="*/ 8929 w 9570"/>
              <a:gd name="connsiteY104" fmla="*/ 6387 h 10000"/>
              <a:gd name="connsiteX105" fmla="*/ 8929 w 9570"/>
              <a:gd name="connsiteY105" fmla="*/ 6667 h 10000"/>
              <a:gd name="connsiteX106" fmla="*/ 9139 w 9570"/>
              <a:gd name="connsiteY106" fmla="*/ 7225 h 10000"/>
              <a:gd name="connsiteX107" fmla="*/ 9139 w 9570"/>
              <a:gd name="connsiteY107" fmla="*/ 7644 h 10000"/>
              <a:gd name="connsiteX108" fmla="*/ 9358 w 9570"/>
              <a:gd name="connsiteY108" fmla="*/ 8063 h 10000"/>
              <a:gd name="connsiteX109" fmla="*/ 9570 w 9570"/>
              <a:gd name="connsiteY109" fmla="*/ 8342 h 10000"/>
              <a:gd name="connsiteX110" fmla="*/ 9570 w 9570"/>
              <a:gd name="connsiteY110" fmla="*/ 8604 h 10000"/>
              <a:gd name="connsiteX111" fmla="*/ 9570 w 9570"/>
              <a:gd name="connsiteY111" fmla="*/ 8743 h 10000"/>
              <a:gd name="connsiteX112" fmla="*/ 9570 w 9570"/>
              <a:gd name="connsiteY112" fmla="*/ 8883 h 10000"/>
              <a:gd name="connsiteX113" fmla="*/ 9358 w 9570"/>
              <a:gd name="connsiteY113" fmla="*/ 8883 h 10000"/>
              <a:gd name="connsiteX114" fmla="*/ 9139 w 9570"/>
              <a:gd name="connsiteY114" fmla="*/ 9023 h 10000"/>
              <a:gd name="connsiteX115" fmla="*/ 8929 w 9570"/>
              <a:gd name="connsiteY115" fmla="*/ 9162 h 10000"/>
              <a:gd name="connsiteX116" fmla="*/ 8715 w 9570"/>
              <a:gd name="connsiteY116" fmla="*/ 9302 h 10000"/>
              <a:gd name="connsiteX117" fmla="*/ 8287 w 9570"/>
              <a:gd name="connsiteY117" fmla="*/ 9442 h 10000"/>
              <a:gd name="connsiteX118" fmla="*/ 7432 w 9570"/>
              <a:gd name="connsiteY118" fmla="*/ 9721 h 10000"/>
              <a:gd name="connsiteX119" fmla="*/ 6602 w 9570"/>
              <a:gd name="connsiteY119" fmla="*/ 9860 h 10000"/>
              <a:gd name="connsiteX120" fmla="*/ 5963 w 9570"/>
              <a:gd name="connsiteY120" fmla="*/ 9860 h 10000"/>
              <a:gd name="connsiteX121" fmla="*/ 5103 w 9570"/>
              <a:gd name="connsiteY121" fmla="*/ 10000 h 10000"/>
              <a:gd name="connsiteX122" fmla="*/ 5103 w 9570"/>
              <a:gd name="connsiteY12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220 w 10000"/>
              <a:gd name="connsiteY36" fmla="*/ 698 h 10000"/>
              <a:gd name="connsiteX37" fmla="*/ 671 w 10000"/>
              <a:gd name="connsiteY37" fmla="*/ 558 h 10000"/>
              <a:gd name="connsiteX38" fmla="*/ 1118 w 10000"/>
              <a:gd name="connsiteY38" fmla="*/ 419 h 10000"/>
              <a:gd name="connsiteX39" fmla="*/ 1339 w 10000"/>
              <a:gd name="connsiteY39" fmla="*/ 279 h 10000"/>
              <a:gd name="connsiteX40" fmla="*/ 1564 w 10000"/>
              <a:gd name="connsiteY40" fmla="*/ 140 h 10000"/>
              <a:gd name="connsiteX41" fmla="*/ 1564 w 10000"/>
              <a:gd name="connsiteY41" fmla="*/ 0 h 10000"/>
              <a:gd name="connsiteX42" fmla="*/ 1786 w 10000"/>
              <a:gd name="connsiteY42" fmla="*/ 0 h 10000"/>
              <a:gd name="connsiteX43" fmla="*/ 2007 w 10000"/>
              <a:gd name="connsiteY43" fmla="*/ 0 h 10000"/>
              <a:gd name="connsiteX44" fmla="*/ 2230 w 10000"/>
              <a:gd name="connsiteY44" fmla="*/ 0 h 10000"/>
              <a:gd name="connsiteX45" fmla="*/ 2429 w 10000"/>
              <a:gd name="connsiteY45" fmla="*/ 140 h 10000"/>
              <a:gd name="connsiteX46" fmla="*/ 2654 w 10000"/>
              <a:gd name="connsiteY46" fmla="*/ 140 h 10000"/>
              <a:gd name="connsiteX47" fmla="*/ 2874 w 10000"/>
              <a:gd name="connsiteY47" fmla="*/ 419 h 10000"/>
              <a:gd name="connsiteX48" fmla="*/ 3096 w 10000"/>
              <a:gd name="connsiteY48" fmla="*/ 558 h 10000"/>
              <a:gd name="connsiteX49" fmla="*/ 3323 w 10000"/>
              <a:gd name="connsiteY49" fmla="*/ 698 h 10000"/>
              <a:gd name="connsiteX50" fmla="*/ 3546 w 10000"/>
              <a:gd name="connsiteY50" fmla="*/ 838 h 10000"/>
              <a:gd name="connsiteX51" fmla="*/ 3546 w 10000"/>
              <a:gd name="connsiteY51" fmla="*/ 977 h 10000"/>
              <a:gd name="connsiteX52" fmla="*/ 3546 w 10000"/>
              <a:gd name="connsiteY52" fmla="*/ 1117 h 10000"/>
              <a:gd name="connsiteX53" fmla="*/ 3323 w 10000"/>
              <a:gd name="connsiteY53" fmla="*/ 1117 h 10000"/>
              <a:gd name="connsiteX54" fmla="*/ 3096 w 10000"/>
              <a:gd name="connsiteY54" fmla="*/ 1257 h 10000"/>
              <a:gd name="connsiteX55" fmla="*/ 3096 w 10000"/>
              <a:gd name="connsiteY55" fmla="*/ 1396 h 10000"/>
              <a:gd name="connsiteX56" fmla="*/ 2874 w 10000"/>
              <a:gd name="connsiteY56" fmla="*/ 1536 h 10000"/>
              <a:gd name="connsiteX57" fmla="*/ 2654 w 10000"/>
              <a:gd name="connsiteY57" fmla="*/ 1798 h 10000"/>
              <a:gd name="connsiteX58" fmla="*/ 2429 w 10000"/>
              <a:gd name="connsiteY58" fmla="*/ 2216 h 10000"/>
              <a:gd name="connsiteX59" fmla="*/ 2230 w 10000"/>
              <a:gd name="connsiteY59" fmla="*/ 2635 h 10000"/>
              <a:gd name="connsiteX60" fmla="*/ 2007 w 10000"/>
              <a:gd name="connsiteY60" fmla="*/ 3054 h 10000"/>
              <a:gd name="connsiteX61" fmla="*/ 1786 w 10000"/>
              <a:gd name="connsiteY61" fmla="*/ 3613 h 10000"/>
              <a:gd name="connsiteX62" fmla="*/ 1564 w 10000"/>
              <a:gd name="connsiteY62" fmla="*/ 4171 h 10000"/>
              <a:gd name="connsiteX63" fmla="*/ 1339 w 10000"/>
              <a:gd name="connsiteY63" fmla="*/ 4729 h 10000"/>
              <a:gd name="connsiteX64" fmla="*/ 1339 w 10000"/>
              <a:gd name="connsiteY64" fmla="*/ 5271 h 10000"/>
              <a:gd name="connsiteX65" fmla="*/ 1339 w 10000"/>
              <a:gd name="connsiteY65" fmla="*/ 5689 h 10000"/>
              <a:gd name="connsiteX66" fmla="*/ 1118 w 10000"/>
              <a:gd name="connsiteY66" fmla="*/ 6248 h 10000"/>
              <a:gd name="connsiteX67" fmla="*/ 1118 w 10000"/>
              <a:gd name="connsiteY67" fmla="*/ 6667 h 10000"/>
              <a:gd name="connsiteX68" fmla="*/ 1118 w 10000"/>
              <a:gd name="connsiteY68" fmla="*/ 6946 h 10000"/>
              <a:gd name="connsiteX69" fmla="*/ 1118 w 10000"/>
              <a:gd name="connsiteY69" fmla="*/ 7365 h 10000"/>
              <a:gd name="connsiteX70" fmla="*/ 1339 w 10000"/>
              <a:gd name="connsiteY70" fmla="*/ 7644 h 10000"/>
              <a:gd name="connsiteX71" fmla="*/ 1339 w 10000"/>
              <a:gd name="connsiteY71" fmla="*/ 7784 h 10000"/>
              <a:gd name="connsiteX72" fmla="*/ 1564 w 10000"/>
              <a:gd name="connsiteY72" fmla="*/ 8063 h 10000"/>
              <a:gd name="connsiteX73" fmla="*/ 1786 w 10000"/>
              <a:gd name="connsiteY73" fmla="*/ 8202 h 10000"/>
              <a:gd name="connsiteX74" fmla="*/ 2007 w 10000"/>
              <a:gd name="connsiteY74" fmla="*/ 8342 h 10000"/>
              <a:gd name="connsiteX75" fmla="*/ 2874 w 10000"/>
              <a:gd name="connsiteY75" fmla="*/ 8604 h 10000"/>
              <a:gd name="connsiteX76" fmla="*/ 3323 w 10000"/>
              <a:gd name="connsiteY76" fmla="*/ 8743 h 10000"/>
              <a:gd name="connsiteX77" fmla="*/ 3767 w 10000"/>
              <a:gd name="connsiteY77" fmla="*/ 8743 h 10000"/>
              <a:gd name="connsiteX78" fmla="*/ 4220 w 10000"/>
              <a:gd name="connsiteY78" fmla="*/ 8883 h 10000"/>
              <a:gd name="connsiteX79" fmla="*/ 4887 w 10000"/>
              <a:gd name="connsiteY79" fmla="*/ 8883 h 10000"/>
              <a:gd name="connsiteX80" fmla="*/ 5332 w 10000"/>
              <a:gd name="connsiteY80" fmla="*/ 8743 h 10000"/>
              <a:gd name="connsiteX81" fmla="*/ 6005 w 10000"/>
              <a:gd name="connsiteY81" fmla="*/ 8743 h 10000"/>
              <a:gd name="connsiteX82" fmla="*/ 6675 w 10000"/>
              <a:gd name="connsiteY82" fmla="*/ 8604 h 10000"/>
              <a:gd name="connsiteX83" fmla="*/ 7122 w 10000"/>
              <a:gd name="connsiteY83" fmla="*/ 8604 h 10000"/>
              <a:gd name="connsiteX84" fmla="*/ 7567 w 10000"/>
              <a:gd name="connsiteY84" fmla="*/ 8342 h 10000"/>
              <a:gd name="connsiteX85" fmla="*/ 7766 w 10000"/>
              <a:gd name="connsiteY85" fmla="*/ 8202 h 10000"/>
              <a:gd name="connsiteX86" fmla="*/ 7986 w 10000"/>
              <a:gd name="connsiteY86" fmla="*/ 7923 h 10000"/>
              <a:gd name="connsiteX87" fmla="*/ 8210 w 10000"/>
              <a:gd name="connsiteY87" fmla="*/ 7644 h 10000"/>
              <a:gd name="connsiteX88" fmla="*/ 8436 w 10000"/>
              <a:gd name="connsiteY88" fmla="*/ 7086 h 10000"/>
              <a:gd name="connsiteX89" fmla="*/ 8436 w 10000"/>
              <a:gd name="connsiteY89" fmla="*/ 6527 h 10000"/>
              <a:gd name="connsiteX90" fmla="*/ 8659 w 10000"/>
              <a:gd name="connsiteY90" fmla="*/ 6248 h 10000"/>
              <a:gd name="connsiteX91" fmla="*/ 8659 w 10000"/>
              <a:gd name="connsiteY91" fmla="*/ 5969 h 10000"/>
              <a:gd name="connsiteX92" fmla="*/ 8659 w 10000"/>
              <a:gd name="connsiteY92" fmla="*/ 5829 h 10000"/>
              <a:gd name="connsiteX93" fmla="*/ 8883 w 10000"/>
              <a:gd name="connsiteY93" fmla="*/ 5689 h 10000"/>
              <a:gd name="connsiteX94" fmla="*/ 8883 w 10000"/>
              <a:gd name="connsiteY94" fmla="*/ 5550 h 10000"/>
              <a:gd name="connsiteX95" fmla="*/ 8883 w 10000"/>
              <a:gd name="connsiteY95" fmla="*/ 5410 h 10000"/>
              <a:gd name="connsiteX96" fmla="*/ 8883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410 h 10000"/>
              <a:gd name="connsiteX99" fmla="*/ 9107 w 10000"/>
              <a:gd name="connsiteY99" fmla="*/ 5550 h 10000"/>
              <a:gd name="connsiteX100" fmla="*/ 9330 w 10000"/>
              <a:gd name="connsiteY100" fmla="*/ 5689 h 10000"/>
              <a:gd name="connsiteX101" fmla="*/ 9330 w 10000"/>
              <a:gd name="connsiteY101" fmla="*/ 5829 h 10000"/>
              <a:gd name="connsiteX102" fmla="*/ 9330 w 10000"/>
              <a:gd name="connsiteY102" fmla="*/ 6108 h 10000"/>
              <a:gd name="connsiteX103" fmla="*/ 9330 w 10000"/>
              <a:gd name="connsiteY103" fmla="*/ 6387 h 10000"/>
              <a:gd name="connsiteX104" fmla="*/ 9330 w 10000"/>
              <a:gd name="connsiteY104" fmla="*/ 6667 h 10000"/>
              <a:gd name="connsiteX105" fmla="*/ 9550 w 10000"/>
              <a:gd name="connsiteY105" fmla="*/ 7225 h 10000"/>
              <a:gd name="connsiteX106" fmla="*/ 9550 w 10000"/>
              <a:gd name="connsiteY106" fmla="*/ 7644 h 10000"/>
              <a:gd name="connsiteX107" fmla="*/ 9778 w 10000"/>
              <a:gd name="connsiteY107" fmla="*/ 8063 h 10000"/>
              <a:gd name="connsiteX108" fmla="*/ 10000 w 10000"/>
              <a:gd name="connsiteY108" fmla="*/ 8342 h 10000"/>
              <a:gd name="connsiteX109" fmla="*/ 10000 w 10000"/>
              <a:gd name="connsiteY109" fmla="*/ 8604 h 10000"/>
              <a:gd name="connsiteX110" fmla="*/ 10000 w 10000"/>
              <a:gd name="connsiteY110" fmla="*/ 8743 h 10000"/>
              <a:gd name="connsiteX111" fmla="*/ 10000 w 10000"/>
              <a:gd name="connsiteY111" fmla="*/ 8883 h 10000"/>
              <a:gd name="connsiteX112" fmla="*/ 9778 w 10000"/>
              <a:gd name="connsiteY112" fmla="*/ 8883 h 10000"/>
              <a:gd name="connsiteX113" fmla="*/ 9550 w 10000"/>
              <a:gd name="connsiteY113" fmla="*/ 9023 h 10000"/>
              <a:gd name="connsiteX114" fmla="*/ 9330 w 10000"/>
              <a:gd name="connsiteY114" fmla="*/ 9162 h 10000"/>
              <a:gd name="connsiteX115" fmla="*/ 9107 w 10000"/>
              <a:gd name="connsiteY115" fmla="*/ 9302 h 10000"/>
              <a:gd name="connsiteX116" fmla="*/ 8659 w 10000"/>
              <a:gd name="connsiteY116" fmla="*/ 9442 h 10000"/>
              <a:gd name="connsiteX117" fmla="*/ 7766 w 10000"/>
              <a:gd name="connsiteY117" fmla="*/ 9721 h 10000"/>
              <a:gd name="connsiteX118" fmla="*/ 6899 w 10000"/>
              <a:gd name="connsiteY118" fmla="*/ 9860 h 10000"/>
              <a:gd name="connsiteX119" fmla="*/ 6231 w 10000"/>
              <a:gd name="connsiteY119" fmla="*/ 9860 h 10000"/>
              <a:gd name="connsiteX120" fmla="*/ 5332 w 10000"/>
              <a:gd name="connsiteY120" fmla="*/ 10000 h 10000"/>
              <a:gd name="connsiteX121" fmla="*/ 5332 w 10000"/>
              <a:gd name="connsiteY12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671 w 10000"/>
              <a:gd name="connsiteY36" fmla="*/ 558 h 10000"/>
              <a:gd name="connsiteX37" fmla="*/ 1118 w 10000"/>
              <a:gd name="connsiteY37" fmla="*/ 419 h 10000"/>
              <a:gd name="connsiteX38" fmla="*/ 1339 w 10000"/>
              <a:gd name="connsiteY38" fmla="*/ 279 h 10000"/>
              <a:gd name="connsiteX39" fmla="*/ 1564 w 10000"/>
              <a:gd name="connsiteY39" fmla="*/ 140 h 10000"/>
              <a:gd name="connsiteX40" fmla="*/ 1564 w 10000"/>
              <a:gd name="connsiteY40" fmla="*/ 0 h 10000"/>
              <a:gd name="connsiteX41" fmla="*/ 1786 w 10000"/>
              <a:gd name="connsiteY41" fmla="*/ 0 h 10000"/>
              <a:gd name="connsiteX42" fmla="*/ 2007 w 10000"/>
              <a:gd name="connsiteY42" fmla="*/ 0 h 10000"/>
              <a:gd name="connsiteX43" fmla="*/ 2230 w 10000"/>
              <a:gd name="connsiteY43" fmla="*/ 0 h 10000"/>
              <a:gd name="connsiteX44" fmla="*/ 2429 w 10000"/>
              <a:gd name="connsiteY44" fmla="*/ 140 h 10000"/>
              <a:gd name="connsiteX45" fmla="*/ 2654 w 10000"/>
              <a:gd name="connsiteY45" fmla="*/ 140 h 10000"/>
              <a:gd name="connsiteX46" fmla="*/ 2874 w 10000"/>
              <a:gd name="connsiteY46" fmla="*/ 419 h 10000"/>
              <a:gd name="connsiteX47" fmla="*/ 3096 w 10000"/>
              <a:gd name="connsiteY47" fmla="*/ 558 h 10000"/>
              <a:gd name="connsiteX48" fmla="*/ 3323 w 10000"/>
              <a:gd name="connsiteY48" fmla="*/ 698 h 10000"/>
              <a:gd name="connsiteX49" fmla="*/ 3546 w 10000"/>
              <a:gd name="connsiteY49" fmla="*/ 838 h 10000"/>
              <a:gd name="connsiteX50" fmla="*/ 3546 w 10000"/>
              <a:gd name="connsiteY50" fmla="*/ 977 h 10000"/>
              <a:gd name="connsiteX51" fmla="*/ 3546 w 10000"/>
              <a:gd name="connsiteY51" fmla="*/ 1117 h 10000"/>
              <a:gd name="connsiteX52" fmla="*/ 3323 w 10000"/>
              <a:gd name="connsiteY52" fmla="*/ 1117 h 10000"/>
              <a:gd name="connsiteX53" fmla="*/ 3096 w 10000"/>
              <a:gd name="connsiteY53" fmla="*/ 1257 h 10000"/>
              <a:gd name="connsiteX54" fmla="*/ 3096 w 10000"/>
              <a:gd name="connsiteY54" fmla="*/ 1396 h 10000"/>
              <a:gd name="connsiteX55" fmla="*/ 2874 w 10000"/>
              <a:gd name="connsiteY55" fmla="*/ 1536 h 10000"/>
              <a:gd name="connsiteX56" fmla="*/ 2654 w 10000"/>
              <a:gd name="connsiteY56" fmla="*/ 1798 h 10000"/>
              <a:gd name="connsiteX57" fmla="*/ 2429 w 10000"/>
              <a:gd name="connsiteY57" fmla="*/ 2216 h 10000"/>
              <a:gd name="connsiteX58" fmla="*/ 2230 w 10000"/>
              <a:gd name="connsiteY58" fmla="*/ 2635 h 10000"/>
              <a:gd name="connsiteX59" fmla="*/ 2007 w 10000"/>
              <a:gd name="connsiteY59" fmla="*/ 3054 h 10000"/>
              <a:gd name="connsiteX60" fmla="*/ 1786 w 10000"/>
              <a:gd name="connsiteY60" fmla="*/ 3613 h 10000"/>
              <a:gd name="connsiteX61" fmla="*/ 1564 w 10000"/>
              <a:gd name="connsiteY61" fmla="*/ 4171 h 10000"/>
              <a:gd name="connsiteX62" fmla="*/ 1339 w 10000"/>
              <a:gd name="connsiteY62" fmla="*/ 4729 h 10000"/>
              <a:gd name="connsiteX63" fmla="*/ 1339 w 10000"/>
              <a:gd name="connsiteY63" fmla="*/ 5271 h 10000"/>
              <a:gd name="connsiteX64" fmla="*/ 1339 w 10000"/>
              <a:gd name="connsiteY64" fmla="*/ 5689 h 10000"/>
              <a:gd name="connsiteX65" fmla="*/ 1118 w 10000"/>
              <a:gd name="connsiteY65" fmla="*/ 6248 h 10000"/>
              <a:gd name="connsiteX66" fmla="*/ 1118 w 10000"/>
              <a:gd name="connsiteY66" fmla="*/ 6667 h 10000"/>
              <a:gd name="connsiteX67" fmla="*/ 1118 w 10000"/>
              <a:gd name="connsiteY67" fmla="*/ 6946 h 10000"/>
              <a:gd name="connsiteX68" fmla="*/ 1118 w 10000"/>
              <a:gd name="connsiteY68" fmla="*/ 7365 h 10000"/>
              <a:gd name="connsiteX69" fmla="*/ 1339 w 10000"/>
              <a:gd name="connsiteY69" fmla="*/ 7644 h 10000"/>
              <a:gd name="connsiteX70" fmla="*/ 1339 w 10000"/>
              <a:gd name="connsiteY70" fmla="*/ 7784 h 10000"/>
              <a:gd name="connsiteX71" fmla="*/ 1564 w 10000"/>
              <a:gd name="connsiteY71" fmla="*/ 8063 h 10000"/>
              <a:gd name="connsiteX72" fmla="*/ 1786 w 10000"/>
              <a:gd name="connsiteY72" fmla="*/ 8202 h 10000"/>
              <a:gd name="connsiteX73" fmla="*/ 2007 w 10000"/>
              <a:gd name="connsiteY73" fmla="*/ 8342 h 10000"/>
              <a:gd name="connsiteX74" fmla="*/ 2874 w 10000"/>
              <a:gd name="connsiteY74" fmla="*/ 8604 h 10000"/>
              <a:gd name="connsiteX75" fmla="*/ 3323 w 10000"/>
              <a:gd name="connsiteY75" fmla="*/ 8743 h 10000"/>
              <a:gd name="connsiteX76" fmla="*/ 3767 w 10000"/>
              <a:gd name="connsiteY76" fmla="*/ 8743 h 10000"/>
              <a:gd name="connsiteX77" fmla="*/ 4220 w 10000"/>
              <a:gd name="connsiteY77" fmla="*/ 8883 h 10000"/>
              <a:gd name="connsiteX78" fmla="*/ 4887 w 10000"/>
              <a:gd name="connsiteY78" fmla="*/ 8883 h 10000"/>
              <a:gd name="connsiteX79" fmla="*/ 5332 w 10000"/>
              <a:gd name="connsiteY79" fmla="*/ 8743 h 10000"/>
              <a:gd name="connsiteX80" fmla="*/ 6005 w 10000"/>
              <a:gd name="connsiteY80" fmla="*/ 8743 h 10000"/>
              <a:gd name="connsiteX81" fmla="*/ 6675 w 10000"/>
              <a:gd name="connsiteY81" fmla="*/ 8604 h 10000"/>
              <a:gd name="connsiteX82" fmla="*/ 7122 w 10000"/>
              <a:gd name="connsiteY82" fmla="*/ 8604 h 10000"/>
              <a:gd name="connsiteX83" fmla="*/ 7567 w 10000"/>
              <a:gd name="connsiteY83" fmla="*/ 8342 h 10000"/>
              <a:gd name="connsiteX84" fmla="*/ 7766 w 10000"/>
              <a:gd name="connsiteY84" fmla="*/ 8202 h 10000"/>
              <a:gd name="connsiteX85" fmla="*/ 7986 w 10000"/>
              <a:gd name="connsiteY85" fmla="*/ 7923 h 10000"/>
              <a:gd name="connsiteX86" fmla="*/ 8210 w 10000"/>
              <a:gd name="connsiteY86" fmla="*/ 7644 h 10000"/>
              <a:gd name="connsiteX87" fmla="*/ 8436 w 10000"/>
              <a:gd name="connsiteY87" fmla="*/ 7086 h 10000"/>
              <a:gd name="connsiteX88" fmla="*/ 8436 w 10000"/>
              <a:gd name="connsiteY88" fmla="*/ 6527 h 10000"/>
              <a:gd name="connsiteX89" fmla="*/ 8659 w 10000"/>
              <a:gd name="connsiteY89" fmla="*/ 6248 h 10000"/>
              <a:gd name="connsiteX90" fmla="*/ 8659 w 10000"/>
              <a:gd name="connsiteY90" fmla="*/ 5969 h 10000"/>
              <a:gd name="connsiteX91" fmla="*/ 8659 w 10000"/>
              <a:gd name="connsiteY91" fmla="*/ 5829 h 10000"/>
              <a:gd name="connsiteX92" fmla="*/ 8883 w 10000"/>
              <a:gd name="connsiteY92" fmla="*/ 5689 h 10000"/>
              <a:gd name="connsiteX93" fmla="*/ 8883 w 10000"/>
              <a:gd name="connsiteY93" fmla="*/ 5550 h 10000"/>
              <a:gd name="connsiteX94" fmla="*/ 8883 w 10000"/>
              <a:gd name="connsiteY94" fmla="*/ 5410 h 10000"/>
              <a:gd name="connsiteX95" fmla="*/ 8883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550 h 10000"/>
              <a:gd name="connsiteX99" fmla="*/ 9330 w 10000"/>
              <a:gd name="connsiteY99" fmla="*/ 5689 h 10000"/>
              <a:gd name="connsiteX100" fmla="*/ 9330 w 10000"/>
              <a:gd name="connsiteY100" fmla="*/ 5829 h 10000"/>
              <a:gd name="connsiteX101" fmla="*/ 9330 w 10000"/>
              <a:gd name="connsiteY101" fmla="*/ 6108 h 10000"/>
              <a:gd name="connsiteX102" fmla="*/ 9330 w 10000"/>
              <a:gd name="connsiteY102" fmla="*/ 6387 h 10000"/>
              <a:gd name="connsiteX103" fmla="*/ 9330 w 10000"/>
              <a:gd name="connsiteY103" fmla="*/ 6667 h 10000"/>
              <a:gd name="connsiteX104" fmla="*/ 9550 w 10000"/>
              <a:gd name="connsiteY104" fmla="*/ 7225 h 10000"/>
              <a:gd name="connsiteX105" fmla="*/ 9550 w 10000"/>
              <a:gd name="connsiteY105" fmla="*/ 7644 h 10000"/>
              <a:gd name="connsiteX106" fmla="*/ 9778 w 10000"/>
              <a:gd name="connsiteY106" fmla="*/ 8063 h 10000"/>
              <a:gd name="connsiteX107" fmla="*/ 10000 w 10000"/>
              <a:gd name="connsiteY107" fmla="*/ 8342 h 10000"/>
              <a:gd name="connsiteX108" fmla="*/ 10000 w 10000"/>
              <a:gd name="connsiteY108" fmla="*/ 8604 h 10000"/>
              <a:gd name="connsiteX109" fmla="*/ 10000 w 10000"/>
              <a:gd name="connsiteY109" fmla="*/ 8743 h 10000"/>
              <a:gd name="connsiteX110" fmla="*/ 10000 w 10000"/>
              <a:gd name="connsiteY110" fmla="*/ 8883 h 10000"/>
              <a:gd name="connsiteX111" fmla="*/ 9778 w 10000"/>
              <a:gd name="connsiteY111" fmla="*/ 8883 h 10000"/>
              <a:gd name="connsiteX112" fmla="*/ 9550 w 10000"/>
              <a:gd name="connsiteY112" fmla="*/ 9023 h 10000"/>
              <a:gd name="connsiteX113" fmla="*/ 9330 w 10000"/>
              <a:gd name="connsiteY113" fmla="*/ 9162 h 10000"/>
              <a:gd name="connsiteX114" fmla="*/ 9107 w 10000"/>
              <a:gd name="connsiteY114" fmla="*/ 9302 h 10000"/>
              <a:gd name="connsiteX115" fmla="*/ 8659 w 10000"/>
              <a:gd name="connsiteY115" fmla="*/ 9442 h 10000"/>
              <a:gd name="connsiteX116" fmla="*/ 7766 w 10000"/>
              <a:gd name="connsiteY116" fmla="*/ 9721 h 10000"/>
              <a:gd name="connsiteX117" fmla="*/ 6899 w 10000"/>
              <a:gd name="connsiteY117" fmla="*/ 9860 h 10000"/>
              <a:gd name="connsiteX118" fmla="*/ 6231 w 10000"/>
              <a:gd name="connsiteY118" fmla="*/ 9860 h 10000"/>
              <a:gd name="connsiteX119" fmla="*/ 5332 w 10000"/>
              <a:gd name="connsiteY119" fmla="*/ 10000 h 10000"/>
              <a:gd name="connsiteX120" fmla="*/ 5332 w 10000"/>
              <a:gd name="connsiteY12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671 w 10000"/>
              <a:gd name="connsiteY35" fmla="*/ 558 h 10000"/>
              <a:gd name="connsiteX36" fmla="*/ 1118 w 10000"/>
              <a:gd name="connsiteY36" fmla="*/ 419 h 10000"/>
              <a:gd name="connsiteX37" fmla="*/ 1339 w 10000"/>
              <a:gd name="connsiteY37" fmla="*/ 279 h 10000"/>
              <a:gd name="connsiteX38" fmla="*/ 1564 w 10000"/>
              <a:gd name="connsiteY38" fmla="*/ 140 h 10000"/>
              <a:gd name="connsiteX39" fmla="*/ 1564 w 10000"/>
              <a:gd name="connsiteY39" fmla="*/ 0 h 10000"/>
              <a:gd name="connsiteX40" fmla="*/ 1786 w 10000"/>
              <a:gd name="connsiteY40" fmla="*/ 0 h 10000"/>
              <a:gd name="connsiteX41" fmla="*/ 2007 w 10000"/>
              <a:gd name="connsiteY41" fmla="*/ 0 h 10000"/>
              <a:gd name="connsiteX42" fmla="*/ 2230 w 10000"/>
              <a:gd name="connsiteY42" fmla="*/ 0 h 10000"/>
              <a:gd name="connsiteX43" fmla="*/ 2429 w 10000"/>
              <a:gd name="connsiteY43" fmla="*/ 140 h 10000"/>
              <a:gd name="connsiteX44" fmla="*/ 2654 w 10000"/>
              <a:gd name="connsiteY44" fmla="*/ 140 h 10000"/>
              <a:gd name="connsiteX45" fmla="*/ 2874 w 10000"/>
              <a:gd name="connsiteY45" fmla="*/ 419 h 10000"/>
              <a:gd name="connsiteX46" fmla="*/ 3096 w 10000"/>
              <a:gd name="connsiteY46" fmla="*/ 558 h 10000"/>
              <a:gd name="connsiteX47" fmla="*/ 3323 w 10000"/>
              <a:gd name="connsiteY47" fmla="*/ 698 h 10000"/>
              <a:gd name="connsiteX48" fmla="*/ 3546 w 10000"/>
              <a:gd name="connsiteY48" fmla="*/ 838 h 10000"/>
              <a:gd name="connsiteX49" fmla="*/ 3546 w 10000"/>
              <a:gd name="connsiteY49" fmla="*/ 977 h 10000"/>
              <a:gd name="connsiteX50" fmla="*/ 3546 w 10000"/>
              <a:gd name="connsiteY50" fmla="*/ 1117 h 10000"/>
              <a:gd name="connsiteX51" fmla="*/ 3323 w 10000"/>
              <a:gd name="connsiteY51" fmla="*/ 1117 h 10000"/>
              <a:gd name="connsiteX52" fmla="*/ 3096 w 10000"/>
              <a:gd name="connsiteY52" fmla="*/ 1257 h 10000"/>
              <a:gd name="connsiteX53" fmla="*/ 3096 w 10000"/>
              <a:gd name="connsiteY53" fmla="*/ 1396 h 10000"/>
              <a:gd name="connsiteX54" fmla="*/ 2874 w 10000"/>
              <a:gd name="connsiteY54" fmla="*/ 1536 h 10000"/>
              <a:gd name="connsiteX55" fmla="*/ 2654 w 10000"/>
              <a:gd name="connsiteY55" fmla="*/ 1798 h 10000"/>
              <a:gd name="connsiteX56" fmla="*/ 2429 w 10000"/>
              <a:gd name="connsiteY56" fmla="*/ 2216 h 10000"/>
              <a:gd name="connsiteX57" fmla="*/ 2230 w 10000"/>
              <a:gd name="connsiteY57" fmla="*/ 2635 h 10000"/>
              <a:gd name="connsiteX58" fmla="*/ 2007 w 10000"/>
              <a:gd name="connsiteY58" fmla="*/ 3054 h 10000"/>
              <a:gd name="connsiteX59" fmla="*/ 1786 w 10000"/>
              <a:gd name="connsiteY59" fmla="*/ 3613 h 10000"/>
              <a:gd name="connsiteX60" fmla="*/ 1564 w 10000"/>
              <a:gd name="connsiteY60" fmla="*/ 4171 h 10000"/>
              <a:gd name="connsiteX61" fmla="*/ 1339 w 10000"/>
              <a:gd name="connsiteY61" fmla="*/ 4729 h 10000"/>
              <a:gd name="connsiteX62" fmla="*/ 1339 w 10000"/>
              <a:gd name="connsiteY62" fmla="*/ 5271 h 10000"/>
              <a:gd name="connsiteX63" fmla="*/ 1339 w 10000"/>
              <a:gd name="connsiteY63" fmla="*/ 5689 h 10000"/>
              <a:gd name="connsiteX64" fmla="*/ 1118 w 10000"/>
              <a:gd name="connsiteY64" fmla="*/ 6248 h 10000"/>
              <a:gd name="connsiteX65" fmla="*/ 1118 w 10000"/>
              <a:gd name="connsiteY65" fmla="*/ 6667 h 10000"/>
              <a:gd name="connsiteX66" fmla="*/ 1118 w 10000"/>
              <a:gd name="connsiteY66" fmla="*/ 6946 h 10000"/>
              <a:gd name="connsiteX67" fmla="*/ 1118 w 10000"/>
              <a:gd name="connsiteY67" fmla="*/ 7365 h 10000"/>
              <a:gd name="connsiteX68" fmla="*/ 1339 w 10000"/>
              <a:gd name="connsiteY68" fmla="*/ 7644 h 10000"/>
              <a:gd name="connsiteX69" fmla="*/ 1339 w 10000"/>
              <a:gd name="connsiteY69" fmla="*/ 7784 h 10000"/>
              <a:gd name="connsiteX70" fmla="*/ 1564 w 10000"/>
              <a:gd name="connsiteY70" fmla="*/ 8063 h 10000"/>
              <a:gd name="connsiteX71" fmla="*/ 1786 w 10000"/>
              <a:gd name="connsiteY71" fmla="*/ 8202 h 10000"/>
              <a:gd name="connsiteX72" fmla="*/ 2007 w 10000"/>
              <a:gd name="connsiteY72" fmla="*/ 8342 h 10000"/>
              <a:gd name="connsiteX73" fmla="*/ 2874 w 10000"/>
              <a:gd name="connsiteY73" fmla="*/ 8604 h 10000"/>
              <a:gd name="connsiteX74" fmla="*/ 3323 w 10000"/>
              <a:gd name="connsiteY74" fmla="*/ 8743 h 10000"/>
              <a:gd name="connsiteX75" fmla="*/ 3767 w 10000"/>
              <a:gd name="connsiteY75" fmla="*/ 8743 h 10000"/>
              <a:gd name="connsiteX76" fmla="*/ 4220 w 10000"/>
              <a:gd name="connsiteY76" fmla="*/ 8883 h 10000"/>
              <a:gd name="connsiteX77" fmla="*/ 4887 w 10000"/>
              <a:gd name="connsiteY77" fmla="*/ 8883 h 10000"/>
              <a:gd name="connsiteX78" fmla="*/ 5332 w 10000"/>
              <a:gd name="connsiteY78" fmla="*/ 8743 h 10000"/>
              <a:gd name="connsiteX79" fmla="*/ 6005 w 10000"/>
              <a:gd name="connsiteY79" fmla="*/ 8743 h 10000"/>
              <a:gd name="connsiteX80" fmla="*/ 6675 w 10000"/>
              <a:gd name="connsiteY80" fmla="*/ 8604 h 10000"/>
              <a:gd name="connsiteX81" fmla="*/ 7122 w 10000"/>
              <a:gd name="connsiteY81" fmla="*/ 8604 h 10000"/>
              <a:gd name="connsiteX82" fmla="*/ 7567 w 10000"/>
              <a:gd name="connsiteY82" fmla="*/ 8342 h 10000"/>
              <a:gd name="connsiteX83" fmla="*/ 7766 w 10000"/>
              <a:gd name="connsiteY83" fmla="*/ 8202 h 10000"/>
              <a:gd name="connsiteX84" fmla="*/ 7986 w 10000"/>
              <a:gd name="connsiteY84" fmla="*/ 7923 h 10000"/>
              <a:gd name="connsiteX85" fmla="*/ 8210 w 10000"/>
              <a:gd name="connsiteY85" fmla="*/ 7644 h 10000"/>
              <a:gd name="connsiteX86" fmla="*/ 8436 w 10000"/>
              <a:gd name="connsiteY86" fmla="*/ 7086 h 10000"/>
              <a:gd name="connsiteX87" fmla="*/ 8436 w 10000"/>
              <a:gd name="connsiteY87" fmla="*/ 6527 h 10000"/>
              <a:gd name="connsiteX88" fmla="*/ 8659 w 10000"/>
              <a:gd name="connsiteY88" fmla="*/ 6248 h 10000"/>
              <a:gd name="connsiteX89" fmla="*/ 8659 w 10000"/>
              <a:gd name="connsiteY89" fmla="*/ 5969 h 10000"/>
              <a:gd name="connsiteX90" fmla="*/ 8659 w 10000"/>
              <a:gd name="connsiteY90" fmla="*/ 5829 h 10000"/>
              <a:gd name="connsiteX91" fmla="*/ 8883 w 10000"/>
              <a:gd name="connsiteY91" fmla="*/ 5689 h 10000"/>
              <a:gd name="connsiteX92" fmla="*/ 8883 w 10000"/>
              <a:gd name="connsiteY92" fmla="*/ 5550 h 10000"/>
              <a:gd name="connsiteX93" fmla="*/ 8883 w 10000"/>
              <a:gd name="connsiteY93" fmla="*/ 5410 h 10000"/>
              <a:gd name="connsiteX94" fmla="*/ 8883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550 h 10000"/>
              <a:gd name="connsiteX98" fmla="*/ 9330 w 10000"/>
              <a:gd name="connsiteY98" fmla="*/ 5689 h 10000"/>
              <a:gd name="connsiteX99" fmla="*/ 9330 w 10000"/>
              <a:gd name="connsiteY99" fmla="*/ 5829 h 10000"/>
              <a:gd name="connsiteX100" fmla="*/ 9330 w 10000"/>
              <a:gd name="connsiteY100" fmla="*/ 6108 h 10000"/>
              <a:gd name="connsiteX101" fmla="*/ 9330 w 10000"/>
              <a:gd name="connsiteY101" fmla="*/ 6387 h 10000"/>
              <a:gd name="connsiteX102" fmla="*/ 9330 w 10000"/>
              <a:gd name="connsiteY102" fmla="*/ 6667 h 10000"/>
              <a:gd name="connsiteX103" fmla="*/ 9550 w 10000"/>
              <a:gd name="connsiteY103" fmla="*/ 7225 h 10000"/>
              <a:gd name="connsiteX104" fmla="*/ 9550 w 10000"/>
              <a:gd name="connsiteY104" fmla="*/ 7644 h 10000"/>
              <a:gd name="connsiteX105" fmla="*/ 9778 w 10000"/>
              <a:gd name="connsiteY105" fmla="*/ 8063 h 10000"/>
              <a:gd name="connsiteX106" fmla="*/ 10000 w 10000"/>
              <a:gd name="connsiteY106" fmla="*/ 8342 h 10000"/>
              <a:gd name="connsiteX107" fmla="*/ 10000 w 10000"/>
              <a:gd name="connsiteY107" fmla="*/ 8604 h 10000"/>
              <a:gd name="connsiteX108" fmla="*/ 10000 w 10000"/>
              <a:gd name="connsiteY108" fmla="*/ 8743 h 10000"/>
              <a:gd name="connsiteX109" fmla="*/ 10000 w 10000"/>
              <a:gd name="connsiteY109" fmla="*/ 8883 h 10000"/>
              <a:gd name="connsiteX110" fmla="*/ 9778 w 10000"/>
              <a:gd name="connsiteY110" fmla="*/ 8883 h 10000"/>
              <a:gd name="connsiteX111" fmla="*/ 9550 w 10000"/>
              <a:gd name="connsiteY111" fmla="*/ 9023 h 10000"/>
              <a:gd name="connsiteX112" fmla="*/ 9330 w 10000"/>
              <a:gd name="connsiteY112" fmla="*/ 9162 h 10000"/>
              <a:gd name="connsiteX113" fmla="*/ 9107 w 10000"/>
              <a:gd name="connsiteY113" fmla="*/ 9302 h 10000"/>
              <a:gd name="connsiteX114" fmla="*/ 8659 w 10000"/>
              <a:gd name="connsiteY114" fmla="*/ 9442 h 10000"/>
              <a:gd name="connsiteX115" fmla="*/ 7766 w 10000"/>
              <a:gd name="connsiteY115" fmla="*/ 9721 h 10000"/>
              <a:gd name="connsiteX116" fmla="*/ 6899 w 10000"/>
              <a:gd name="connsiteY116" fmla="*/ 9860 h 10000"/>
              <a:gd name="connsiteX117" fmla="*/ 6231 w 10000"/>
              <a:gd name="connsiteY117" fmla="*/ 9860 h 10000"/>
              <a:gd name="connsiteX118" fmla="*/ 5332 w 10000"/>
              <a:gd name="connsiteY118" fmla="*/ 10000 h 10000"/>
              <a:gd name="connsiteX119" fmla="*/ 5332 w 10000"/>
              <a:gd name="connsiteY11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558 h 10000"/>
              <a:gd name="connsiteX35" fmla="*/ 1118 w 10000"/>
              <a:gd name="connsiteY35" fmla="*/ 419 h 10000"/>
              <a:gd name="connsiteX36" fmla="*/ 1339 w 10000"/>
              <a:gd name="connsiteY36" fmla="*/ 279 h 10000"/>
              <a:gd name="connsiteX37" fmla="*/ 1564 w 10000"/>
              <a:gd name="connsiteY37" fmla="*/ 140 h 10000"/>
              <a:gd name="connsiteX38" fmla="*/ 1564 w 10000"/>
              <a:gd name="connsiteY38" fmla="*/ 0 h 10000"/>
              <a:gd name="connsiteX39" fmla="*/ 1786 w 10000"/>
              <a:gd name="connsiteY39" fmla="*/ 0 h 10000"/>
              <a:gd name="connsiteX40" fmla="*/ 2007 w 10000"/>
              <a:gd name="connsiteY40" fmla="*/ 0 h 10000"/>
              <a:gd name="connsiteX41" fmla="*/ 2230 w 10000"/>
              <a:gd name="connsiteY41" fmla="*/ 0 h 10000"/>
              <a:gd name="connsiteX42" fmla="*/ 2429 w 10000"/>
              <a:gd name="connsiteY42" fmla="*/ 140 h 10000"/>
              <a:gd name="connsiteX43" fmla="*/ 2654 w 10000"/>
              <a:gd name="connsiteY43" fmla="*/ 140 h 10000"/>
              <a:gd name="connsiteX44" fmla="*/ 2874 w 10000"/>
              <a:gd name="connsiteY44" fmla="*/ 419 h 10000"/>
              <a:gd name="connsiteX45" fmla="*/ 3096 w 10000"/>
              <a:gd name="connsiteY45" fmla="*/ 558 h 10000"/>
              <a:gd name="connsiteX46" fmla="*/ 3323 w 10000"/>
              <a:gd name="connsiteY46" fmla="*/ 698 h 10000"/>
              <a:gd name="connsiteX47" fmla="*/ 3546 w 10000"/>
              <a:gd name="connsiteY47" fmla="*/ 838 h 10000"/>
              <a:gd name="connsiteX48" fmla="*/ 3546 w 10000"/>
              <a:gd name="connsiteY48" fmla="*/ 977 h 10000"/>
              <a:gd name="connsiteX49" fmla="*/ 3546 w 10000"/>
              <a:gd name="connsiteY49" fmla="*/ 1117 h 10000"/>
              <a:gd name="connsiteX50" fmla="*/ 3323 w 10000"/>
              <a:gd name="connsiteY50" fmla="*/ 1117 h 10000"/>
              <a:gd name="connsiteX51" fmla="*/ 3096 w 10000"/>
              <a:gd name="connsiteY51" fmla="*/ 1257 h 10000"/>
              <a:gd name="connsiteX52" fmla="*/ 3096 w 10000"/>
              <a:gd name="connsiteY52" fmla="*/ 1396 h 10000"/>
              <a:gd name="connsiteX53" fmla="*/ 2874 w 10000"/>
              <a:gd name="connsiteY53" fmla="*/ 1536 h 10000"/>
              <a:gd name="connsiteX54" fmla="*/ 2654 w 10000"/>
              <a:gd name="connsiteY54" fmla="*/ 1798 h 10000"/>
              <a:gd name="connsiteX55" fmla="*/ 2429 w 10000"/>
              <a:gd name="connsiteY55" fmla="*/ 2216 h 10000"/>
              <a:gd name="connsiteX56" fmla="*/ 2230 w 10000"/>
              <a:gd name="connsiteY56" fmla="*/ 2635 h 10000"/>
              <a:gd name="connsiteX57" fmla="*/ 2007 w 10000"/>
              <a:gd name="connsiteY57" fmla="*/ 3054 h 10000"/>
              <a:gd name="connsiteX58" fmla="*/ 1786 w 10000"/>
              <a:gd name="connsiteY58" fmla="*/ 3613 h 10000"/>
              <a:gd name="connsiteX59" fmla="*/ 1564 w 10000"/>
              <a:gd name="connsiteY59" fmla="*/ 4171 h 10000"/>
              <a:gd name="connsiteX60" fmla="*/ 1339 w 10000"/>
              <a:gd name="connsiteY60" fmla="*/ 4729 h 10000"/>
              <a:gd name="connsiteX61" fmla="*/ 1339 w 10000"/>
              <a:gd name="connsiteY61" fmla="*/ 5271 h 10000"/>
              <a:gd name="connsiteX62" fmla="*/ 1339 w 10000"/>
              <a:gd name="connsiteY62" fmla="*/ 5689 h 10000"/>
              <a:gd name="connsiteX63" fmla="*/ 1118 w 10000"/>
              <a:gd name="connsiteY63" fmla="*/ 6248 h 10000"/>
              <a:gd name="connsiteX64" fmla="*/ 1118 w 10000"/>
              <a:gd name="connsiteY64" fmla="*/ 6667 h 10000"/>
              <a:gd name="connsiteX65" fmla="*/ 1118 w 10000"/>
              <a:gd name="connsiteY65" fmla="*/ 6946 h 10000"/>
              <a:gd name="connsiteX66" fmla="*/ 1118 w 10000"/>
              <a:gd name="connsiteY66" fmla="*/ 7365 h 10000"/>
              <a:gd name="connsiteX67" fmla="*/ 1339 w 10000"/>
              <a:gd name="connsiteY67" fmla="*/ 7644 h 10000"/>
              <a:gd name="connsiteX68" fmla="*/ 1339 w 10000"/>
              <a:gd name="connsiteY68" fmla="*/ 7784 h 10000"/>
              <a:gd name="connsiteX69" fmla="*/ 1564 w 10000"/>
              <a:gd name="connsiteY69" fmla="*/ 8063 h 10000"/>
              <a:gd name="connsiteX70" fmla="*/ 1786 w 10000"/>
              <a:gd name="connsiteY70" fmla="*/ 8202 h 10000"/>
              <a:gd name="connsiteX71" fmla="*/ 2007 w 10000"/>
              <a:gd name="connsiteY71" fmla="*/ 8342 h 10000"/>
              <a:gd name="connsiteX72" fmla="*/ 2874 w 10000"/>
              <a:gd name="connsiteY72" fmla="*/ 8604 h 10000"/>
              <a:gd name="connsiteX73" fmla="*/ 3323 w 10000"/>
              <a:gd name="connsiteY73" fmla="*/ 8743 h 10000"/>
              <a:gd name="connsiteX74" fmla="*/ 3767 w 10000"/>
              <a:gd name="connsiteY74" fmla="*/ 8743 h 10000"/>
              <a:gd name="connsiteX75" fmla="*/ 4220 w 10000"/>
              <a:gd name="connsiteY75" fmla="*/ 8883 h 10000"/>
              <a:gd name="connsiteX76" fmla="*/ 4887 w 10000"/>
              <a:gd name="connsiteY76" fmla="*/ 8883 h 10000"/>
              <a:gd name="connsiteX77" fmla="*/ 5332 w 10000"/>
              <a:gd name="connsiteY77" fmla="*/ 8743 h 10000"/>
              <a:gd name="connsiteX78" fmla="*/ 6005 w 10000"/>
              <a:gd name="connsiteY78" fmla="*/ 8743 h 10000"/>
              <a:gd name="connsiteX79" fmla="*/ 6675 w 10000"/>
              <a:gd name="connsiteY79" fmla="*/ 8604 h 10000"/>
              <a:gd name="connsiteX80" fmla="*/ 7122 w 10000"/>
              <a:gd name="connsiteY80" fmla="*/ 8604 h 10000"/>
              <a:gd name="connsiteX81" fmla="*/ 7567 w 10000"/>
              <a:gd name="connsiteY81" fmla="*/ 8342 h 10000"/>
              <a:gd name="connsiteX82" fmla="*/ 7766 w 10000"/>
              <a:gd name="connsiteY82" fmla="*/ 8202 h 10000"/>
              <a:gd name="connsiteX83" fmla="*/ 7986 w 10000"/>
              <a:gd name="connsiteY83" fmla="*/ 7923 h 10000"/>
              <a:gd name="connsiteX84" fmla="*/ 8210 w 10000"/>
              <a:gd name="connsiteY84" fmla="*/ 7644 h 10000"/>
              <a:gd name="connsiteX85" fmla="*/ 8436 w 10000"/>
              <a:gd name="connsiteY85" fmla="*/ 7086 h 10000"/>
              <a:gd name="connsiteX86" fmla="*/ 8436 w 10000"/>
              <a:gd name="connsiteY86" fmla="*/ 6527 h 10000"/>
              <a:gd name="connsiteX87" fmla="*/ 8659 w 10000"/>
              <a:gd name="connsiteY87" fmla="*/ 6248 h 10000"/>
              <a:gd name="connsiteX88" fmla="*/ 8659 w 10000"/>
              <a:gd name="connsiteY88" fmla="*/ 5969 h 10000"/>
              <a:gd name="connsiteX89" fmla="*/ 8659 w 10000"/>
              <a:gd name="connsiteY89" fmla="*/ 5829 h 10000"/>
              <a:gd name="connsiteX90" fmla="*/ 8883 w 10000"/>
              <a:gd name="connsiteY90" fmla="*/ 5689 h 10000"/>
              <a:gd name="connsiteX91" fmla="*/ 8883 w 10000"/>
              <a:gd name="connsiteY91" fmla="*/ 5550 h 10000"/>
              <a:gd name="connsiteX92" fmla="*/ 8883 w 10000"/>
              <a:gd name="connsiteY92" fmla="*/ 5410 h 10000"/>
              <a:gd name="connsiteX93" fmla="*/ 8883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550 h 10000"/>
              <a:gd name="connsiteX97" fmla="*/ 9330 w 10000"/>
              <a:gd name="connsiteY97" fmla="*/ 5689 h 10000"/>
              <a:gd name="connsiteX98" fmla="*/ 9330 w 10000"/>
              <a:gd name="connsiteY98" fmla="*/ 5829 h 10000"/>
              <a:gd name="connsiteX99" fmla="*/ 9330 w 10000"/>
              <a:gd name="connsiteY99" fmla="*/ 6108 h 10000"/>
              <a:gd name="connsiteX100" fmla="*/ 9330 w 10000"/>
              <a:gd name="connsiteY100" fmla="*/ 6387 h 10000"/>
              <a:gd name="connsiteX101" fmla="*/ 9330 w 10000"/>
              <a:gd name="connsiteY101" fmla="*/ 6667 h 10000"/>
              <a:gd name="connsiteX102" fmla="*/ 9550 w 10000"/>
              <a:gd name="connsiteY102" fmla="*/ 7225 h 10000"/>
              <a:gd name="connsiteX103" fmla="*/ 9550 w 10000"/>
              <a:gd name="connsiteY103" fmla="*/ 7644 h 10000"/>
              <a:gd name="connsiteX104" fmla="*/ 9778 w 10000"/>
              <a:gd name="connsiteY104" fmla="*/ 8063 h 10000"/>
              <a:gd name="connsiteX105" fmla="*/ 10000 w 10000"/>
              <a:gd name="connsiteY105" fmla="*/ 8342 h 10000"/>
              <a:gd name="connsiteX106" fmla="*/ 10000 w 10000"/>
              <a:gd name="connsiteY106" fmla="*/ 8604 h 10000"/>
              <a:gd name="connsiteX107" fmla="*/ 10000 w 10000"/>
              <a:gd name="connsiteY107" fmla="*/ 8743 h 10000"/>
              <a:gd name="connsiteX108" fmla="*/ 10000 w 10000"/>
              <a:gd name="connsiteY108" fmla="*/ 8883 h 10000"/>
              <a:gd name="connsiteX109" fmla="*/ 9778 w 10000"/>
              <a:gd name="connsiteY109" fmla="*/ 8883 h 10000"/>
              <a:gd name="connsiteX110" fmla="*/ 9550 w 10000"/>
              <a:gd name="connsiteY110" fmla="*/ 9023 h 10000"/>
              <a:gd name="connsiteX111" fmla="*/ 9330 w 10000"/>
              <a:gd name="connsiteY111" fmla="*/ 9162 h 10000"/>
              <a:gd name="connsiteX112" fmla="*/ 9107 w 10000"/>
              <a:gd name="connsiteY112" fmla="*/ 9302 h 10000"/>
              <a:gd name="connsiteX113" fmla="*/ 8659 w 10000"/>
              <a:gd name="connsiteY113" fmla="*/ 9442 h 10000"/>
              <a:gd name="connsiteX114" fmla="*/ 7766 w 10000"/>
              <a:gd name="connsiteY114" fmla="*/ 9721 h 10000"/>
              <a:gd name="connsiteX115" fmla="*/ 6899 w 10000"/>
              <a:gd name="connsiteY115" fmla="*/ 9860 h 10000"/>
              <a:gd name="connsiteX116" fmla="*/ 6231 w 10000"/>
              <a:gd name="connsiteY116" fmla="*/ 9860 h 10000"/>
              <a:gd name="connsiteX117" fmla="*/ 5332 w 10000"/>
              <a:gd name="connsiteY117" fmla="*/ 10000 h 10000"/>
              <a:gd name="connsiteX118" fmla="*/ 5332 w 10000"/>
              <a:gd name="connsiteY11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339 w 10000"/>
              <a:gd name="connsiteY35" fmla="*/ 279 h 10000"/>
              <a:gd name="connsiteX36" fmla="*/ 1564 w 10000"/>
              <a:gd name="connsiteY36" fmla="*/ 140 h 10000"/>
              <a:gd name="connsiteX37" fmla="*/ 1564 w 10000"/>
              <a:gd name="connsiteY37" fmla="*/ 0 h 10000"/>
              <a:gd name="connsiteX38" fmla="*/ 1786 w 10000"/>
              <a:gd name="connsiteY38" fmla="*/ 0 h 10000"/>
              <a:gd name="connsiteX39" fmla="*/ 2007 w 10000"/>
              <a:gd name="connsiteY39" fmla="*/ 0 h 10000"/>
              <a:gd name="connsiteX40" fmla="*/ 2230 w 10000"/>
              <a:gd name="connsiteY40" fmla="*/ 0 h 10000"/>
              <a:gd name="connsiteX41" fmla="*/ 2429 w 10000"/>
              <a:gd name="connsiteY41" fmla="*/ 140 h 10000"/>
              <a:gd name="connsiteX42" fmla="*/ 2654 w 10000"/>
              <a:gd name="connsiteY42" fmla="*/ 140 h 10000"/>
              <a:gd name="connsiteX43" fmla="*/ 2874 w 10000"/>
              <a:gd name="connsiteY43" fmla="*/ 419 h 10000"/>
              <a:gd name="connsiteX44" fmla="*/ 3096 w 10000"/>
              <a:gd name="connsiteY44" fmla="*/ 558 h 10000"/>
              <a:gd name="connsiteX45" fmla="*/ 3323 w 10000"/>
              <a:gd name="connsiteY45" fmla="*/ 698 h 10000"/>
              <a:gd name="connsiteX46" fmla="*/ 3546 w 10000"/>
              <a:gd name="connsiteY46" fmla="*/ 838 h 10000"/>
              <a:gd name="connsiteX47" fmla="*/ 3546 w 10000"/>
              <a:gd name="connsiteY47" fmla="*/ 977 h 10000"/>
              <a:gd name="connsiteX48" fmla="*/ 3546 w 10000"/>
              <a:gd name="connsiteY48" fmla="*/ 1117 h 10000"/>
              <a:gd name="connsiteX49" fmla="*/ 3323 w 10000"/>
              <a:gd name="connsiteY49" fmla="*/ 1117 h 10000"/>
              <a:gd name="connsiteX50" fmla="*/ 3096 w 10000"/>
              <a:gd name="connsiteY50" fmla="*/ 1257 h 10000"/>
              <a:gd name="connsiteX51" fmla="*/ 3096 w 10000"/>
              <a:gd name="connsiteY51" fmla="*/ 1396 h 10000"/>
              <a:gd name="connsiteX52" fmla="*/ 2874 w 10000"/>
              <a:gd name="connsiteY52" fmla="*/ 1536 h 10000"/>
              <a:gd name="connsiteX53" fmla="*/ 2654 w 10000"/>
              <a:gd name="connsiteY53" fmla="*/ 1798 h 10000"/>
              <a:gd name="connsiteX54" fmla="*/ 2429 w 10000"/>
              <a:gd name="connsiteY54" fmla="*/ 2216 h 10000"/>
              <a:gd name="connsiteX55" fmla="*/ 2230 w 10000"/>
              <a:gd name="connsiteY55" fmla="*/ 2635 h 10000"/>
              <a:gd name="connsiteX56" fmla="*/ 2007 w 10000"/>
              <a:gd name="connsiteY56" fmla="*/ 3054 h 10000"/>
              <a:gd name="connsiteX57" fmla="*/ 1786 w 10000"/>
              <a:gd name="connsiteY57" fmla="*/ 3613 h 10000"/>
              <a:gd name="connsiteX58" fmla="*/ 1564 w 10000"/>
              <a:gd name="connsiteY58" fmla="*/ 4171 h 10000"/>
              <a:gd name="connsiteX59" fmla="*/ 1339 w 10000"/>
              <a:gd name="connsiteY59" fmla="*/ 4729 h 10000"/>
              <a:gd name="connsiteX60" fmla="*/ 1339 w 10000"/>
              <a:gd name="connsiteY60" fmla="*/ 5271 h 10000"/>
              <a:gd name="connsiteX61" fmla="*/ 1339 w 10000"/>
              <a:gd name="connsiteY61" fmla="*/ 5689 h 10000"/>
              <a:gd name="connsiteX62" fmla="*/ 1118 w 10000"/>
              <a:gd name="connsiteY62" fmla="*/ 6248 h 10000"/>
              <a:gd name="connsiteX63" fmla="*/ 1118 w 10000"/>
              <a:gd name="connsiteY63" fmla="*/ 6667 h 10000"/>
              <a:gd name="connsiteX64" fmla="*/ 1118 w 10000"/>
              <a:gd name="connsiteY64" fmla="*/ 6946 h 10000"/>
              <a:gd name="connsiteX65" fmla="*/ 1118 w 10000"/>
              <a:gd name="connsiteY65" fmla="*/ 7365 h 10000"/>
              <a:gd name="connsiteX66" fmla="*/ 1339 w 10000"/>
              <a:gd name="connsiteY66" fmla="*/ 7644 h 10000"/>
              <a:gd name="connsiteX67" fmla="*/ 1339 w 10000"/>
              <a:gd name="connsiteY67" fmla="*/ 7784 h 10000"/>
              <a:gd name="connsiteX68" fmla="*/ 1564 w 10000"/>
              <a:gd name="connsiteY68" fmla="*/ 8063 h 10000"/>
              <a:gd name="connsiteX69" fmla="*/ 1786 w 10000"/>
              <a:gd name="connsiteY69" fmla="*/ 8202 h 10000"/>
              <a:gd name="connsiteX70" fmla="*/ 2007 w 10000"/>
              <a:gd name="connsiteY70" fmla="*/ 8342 h 10000"/>
              <a:gd name="connsiteX71" fmla="*/ 2874 w 10000"/>
              <a:gd name="connsiteY71" fmla="*/ 8604 h 10000"/>
              <a:gd name="connsiteX72" fmla="*/ 3323 w 10000"/>
              <a:gd name="connsiteY72" fmla="*/ 8743 h 10000"/>
              <a:gd name="connsiteX73" fmla="*/ 3767 w 10000"/>
              <a:gd name="connsiteY73" fmla="*/ 8743 h 10000"/>
              <a:gd name="connsiteX74" fmla="*/ 4220 w 10000"/>
              <a:gd name="connsiteY74" fmla="*/ 8883 h 10000"/>
              <a:gd name="connsiteX75" fmla="*/ 4887 w 10000"/>
              <a:gd name="connsiteY75" fmla="*/ 8883 h 10000"/>
              <a:gd name="connsiteX76" fmla="*/ 5332 w 10000"/>
              <a:gd name="connsiteY76" fmla="*/ 8743 h 10000"/>
              <a:gd name="connsiteX77" fmla="*/ 6005 w 10000"/>
              <a:gd name="connsiteY77" fmla="*/ 8743 h 10000"/>
              <a:gd name="connsiteX78" fmla="*/ 6675 w 10000"/>
              <a:gd name="connsiteY78" fmla="*/ 8604 h 10000"/>
              <a:gd name="connsiteX79" fmla="*/ 7122 w 10000"/>
              <a:gd name="connsiteY79" fmla="*/ 8604 h 10000"/>
              <a:gd name="connsiteX80" fmla="*/ 7567 w 10000"/>
              <a:gd name="connsiteY80" fmla="*/ 8342 h 10000"/>
              <a:gd name="connsiteX81" fmla="*/ 7766 w 10000"/>
              <a:gd name="connsiteY81" fmla="*/ 8202 h 10000"/>
              <a:gd name="connsiteX82" fmla="*/ 7986 w 10000"/>
              <a:gd name="connsiteY82" fmla="*/ 7923 h 10000"/>
              <a:gd name="connsiteX83" fmla="*/ 8210 w 10000"/>
              <a:gd name="connsiteY83" fmla="*/ 7644 h 10000"/>
              <a:gd name="connsiteX84" fmla="*/ 8436 w 10000"/>
              <a:gd name="connsiteY84" fmla="*/ 7086 h 10000"/>
              <a:gd name="connsiteX85" fmla="*/ 8436 w 10000"/>
              <a:gd name="connsiteY85" fmla="*/ 6527 h 10000"/>
              <a:gd name="connsiteX86" fmla="*/ 8659 w 10000"/>
              <a:gd name="connsiteY86" fmla="*/ 6248 h 10000"/>
              <a:gd name="connsiteX87" fmla="*/ 8659 w 10000"/>
              <a:gd name="connsiteY87" fmla="*/ 5969 h 10000"/>
              <a:gd name="connsiteX88" fmla="*/ 8659 w 10000"/>
              <a:gd name="connsiteY88" fmla="*/ 5829 h 10000"/>
              <a:gd name="connsiteX89" fmla="*/ 8883 w 10000"/>
              <a:gd name="connsiteY89" fmla="*/ 5689 h 10000"/>
              <a:gd name="connsiteX90" fmla="*/ 8883 w 10000"/>
              <a:gd name="connsiteY90" fmla="*/ 5550 h 10000"/>
              <a:gd name="connsiteX91" fmla="*/ 8883 w 10000"/>
              <a:gd name="connsiteY91" fmla="*/ 5410 h 10000"/>
              <a:gd name="connsiteX92" fmla="*/ 8883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550 h 10000"/>
              <a:gd name="connsiteX96" fmla="*/ 9330 w 10000"/>
              <a:gd name="connsiteY96" fmla="*/ 5689 h 10000"/>
              <a:gd name="connsiteX97" fmla="*/ 9330 w 10000"/>
              <a:gd name="connsiteY97" fmla="*/ 5829 h 10000"/>
              <a:gd name="connsiteX98" fmla="*/ 9330 w 10000"/>
              <a:gd name="connsiteY98" fmla="*/ 6108 h 10000"/>
              <a:gd name="connsiteX99" fmla="*/ 9330 w 10000"/>
              <a:gd name="connsiteY99" fmla="*/ 6387 h 10000"/>
              <a:gd name="connsiteX100" fmla="*/ 9330 w 10000"/>
              <a:gd name="connsiteY100" fmla="*/ 6667 h 10000"/>
              <a:gd name="connsiteX101" fmla="*/ 9550 w 10000"/>
              <a:gd name="connsiteY101" fmla="*/ 7225 h 10000"/>
              <a:gd name="connsiteX102" fmla="*/ 9550 w 10000"/>
              <a:gd name="connsiteY102" fmla="*/ 7644 h 10000"/>
              <a:gd name="connsiteX103" fmla="*/ 9778 w 10000"/>
              <a:gd name="connsiteY103" fmla="*/ 8063 h 10000"/>
              <a:gd name="connsiteX104" fmla="*/ 10000 w 10000"/>
              <a:gd name="connsiteY104" fmla="*/ 8342 h 10000"/>
              <a:gd name="connsiteX105" fmla="*/ 10000 w 10000"/>
              <a:gd name="connsiteY105" fmla="*/ 8604 h 10000"/>
              <a:gd name="connsiteX106" fmla="*/ 10000 w 10000"/>
              <a:gd name="connsiteY106" fmla="*/ 8743 h 10000"/>
              <a:gd name="connsiteX107" fmla="*/ 10000 w 10000"/>
              <a:gd name="connsiteY107" fmla="*/ 8883 h 10000"/>
              <a:gd name="connsiteX108" fmla="*/ 9778 w 10000"/>
              <a:gd name="connsiteY108" fmla="*/ 8883 h 10000"/>
              <a:gd name="connsiteX109" fmla="*/ 9550 w 10000"/>
              <a:gd name="connsiteY109" fmla="*/ 9023 h 10000"/>
              <a:gd name="connsiteX110" fmla="*/ 9330 w 10000"/>
              <a:gd name="connsiteY110" fmla="*/ 9162 h 10000"/>
              <a:gd name="connsiteX111" fmla="*/ 9107 w 10000"/>
              <a:gd name="connsiteY111" fmla="*/ 9302 h 10000"/>
              <a:gd name="connsiteX112" fmla="*/ 8659 w 10000"/>
              <a:gd name="connsiteY112" fmla="*/ 9442 h 10000"/>
              <a:gd name="connsiteX113" fmla="*/ 7766 w 10000"/>
              <a:gd name="connsiteY113" fmla="*/ 9721 h 10000"/>
              <a:gd name="connsiteX114" fmla="*/ 6899 w 10000"/>
              <a:gd name="connsiteY114" fmla="*/ 9860 h 10000"/>
              <a:gd name="connsiteX115" fmla="*/ 6231 w 10000"/>
              <a:gd name="connsiteY115" fmla="*/ 9860 h 10000"/>
              <a:gd name="connsiteX116" fmla="*/ 5332 w 10000"/>
              <a:gd name="connsiteY116" fmla="*/ 10000 h 10000"/>
              <a:gd name="connsiteX117" fmla="*/ 5332 w 10000"/>
              <a:gd name="connsiteY11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564 w 10000"/>
              <a:gd name="connsiteY35" fmla="*/ 140 h 10000"/>
              <a:gd name="connsiteX36" fmla="*/ 1564 w 10000"/>
              <a:gd name="connsiteY36" fmla="*/ 0 h 10000"/>
              <a:gd name="connsiteX37" fmla="*/ 1786 w 10000"/>
              <a:gd name="connsiteY37" fmla="*/ 0 h 10000"/>
              <a:gd name="connsiteX38" fmla="*/ 2007 w 10000"/>
              <a:gd name="connsiteY38" fmla="*/ 0 h 10000"/>
              <a:gd name="connsiteX39" fmla="*/ 2230 w 10000"/>
              <a:gd name="connsiteY39" fmla="*/ 0 h 10000"/>
              <a:gd name="connsiteX40" fmla="*/ 2429 w 10000"/>
              <a:gd name="connsiteY40" fmla="*/ 140 h 10000"/>
              <a:gd name="connsiteX41" fmla="*/ 2654 w 10000"/>
              <a:gd name="connsiteY41" fmla="*/ 140 h 10000"/>
              <a:gd name="connsiteX42" fmla="*/ 2874 w 10000"/>
              <a:gd name="connsiteY42" fmla="*/ 419 h 10000"/>
              <a:gd name="connsiteX43" fmla="*/ 3096 w 10000"/>
              <a:gd name="connsiteY43" fmla="*/ 558 h 10000"/>
              <a:gd name="connsiteX44" fmla="*/ 3323 w 10000"/>
              <a:gd name="connsiteY44" fmla="*/ 698 h 10000"/>
              <a:gd name="connsiteX45" fmla="*/ 3546 w 10000"/>
              <a:gd name="connsiteY45" fmla="*/ 838 h 10000"/>
              <a:gd name="connsiteX46" fmla="*/ 3546 w 10000"/>
              <a:gd name="connsiteY46" fmla="*/ 977 h 10000"/>
              <a:gd name="connsiteX47" fmla="*/ 3546 w 10000"/>
              <a:gd name="connsiteY47" fmla="*/ 1117 h 10000"/>
              <a:gd name="connsiteX48" fmla="*/ 3323 w 10000"/>
              <a:gd name="connsiteY48" fmla="*/ 1117 h 10000"/>
              <a:gd name="connsiteX49" fmla="*/ 3096 w 10000"/>
              <a:gd name="connsiteY49" fmla="*/ 1257 h 10000"/>
              <a:gd name="connsiteX50" fmla="*/ 3096 w 10000"/>
              <a:gd name="connsiteY50" fmla="*/ 1396 h 10000"/>
              <a:gd name="connsiteX51" fmla="*/ 2874 w 10000"/>
              <a:gd name="connsiteY51" fmla="*/ 1536 h 10000"/>
              <a:gd name="connsiteX52" fmla="*/ 2654 w 10000"/>
              <a:gd name="connsiteY52" fmla="*/ 1798 h 10000"/>
              <a:gd name="connsiteX53" fmla="*/ 2429 w 10000"/>
              <a:gd name="connsiteY53" fmla="*/ 2216 h 10000"/>
              <a:gd name="connsiteX54" fmla="*/ 2230 w 10000"/>
              <a:gd name="connsiteY54" fmla="*/ 2635 h 10000"/>
              <a:gd name="connsiteX55" fmla="*/ 2007 w 10000"/>
              <a:gd name="connsiteY55" fmla="*/ 3054 h 10000"/>
              <a:gd name="connsiteX56" fmla="*/ 1786 w 10000"/>
              <a:gd name="connsiteY56" fmla="*/ 3613 h 10000"/>
              <a:gd name="connsiteX57" fmla="*/ 1564 w 10000"/>
              <a:gd name="connsiteY57" fmla="*/ 4171 h 10000"/>
              <a:gd name="connsiteX58" fmla="*/ 1339 w 10000"/>
              <a:gd name="connsiteY58" fmla="*/ 4729 h 10000"/>
              <a:gd name="connsiteX59" fmla="*/ 1339 w 10000"/>
              <a:gd name="connsiteY59" fmla="*/ 5271 h 10000"/>
              <a:gd name="connsiteX60" fmla="*/ 1339 w 10000"/>
              <a:gd name="connsiteY60" fmla="*/ 5689 h 10000"/>
              <a:gd name="connsiteX61" fmla="*/ 1118 w 10000"/>
              <a:gd name="connsiteY61" fmla="*/ 6248 h 10000"/>
              <a:gd name="connsiteX62" fmla="*/ 1118 w 10000"/>
              <a:gd name="connsiteY62" fmla="*/ 6667 h 10000"/>
              <a:gd name="connsiteX63" fmla="*/ 1118 w 10000"/>
              <a:gd name="connsiteY63" fmla="*/ 6946 h 10000"/>
              <a:gd name="connsiteX64" fmla="*/ 1118 w 10000"/>
              <a:gd name="connsiteY64" fmla="*/ 7365 h 10000"/>
              <a:gd name="connsiteX65" fmla="*/ 1339 w 10000"/>
              <a:gd name="connsiteY65" fmla="*/ 7644 h 10000"/>
              <a:gd name="connsiteX66" fmla="*/ 1339 w 10000"/>
              <a:gd name="connsiteY66" fmla="*/ 7784 h 10000"/>
              <a:gd name="connsiteX67" fmla="*/ 1564 w 10000"/>
              <a:gd name="connsiteY67" fmla="*/ 8063 h 10000"/>
              <a:gd name="connsiteX68" fmla="*/ 1786 w 10000"/>
              <a:gd name="connsiteY68" fmla="*/ 8202 h 10000"/>
              <a:gd name="connsiteX69" fmla="*/ 2007 w 10000"/>
              <a:gd name="connsiteY69" fmla="*/ 8342 h 10000"/>
              <a:gd name="connsiteX70" fmla="*/ 2874 w 10000"/>
              <a:gd name="connsiteY70" fmla="*/ 8604 h 10000"/>
              <a:gd name="connsiteX71" fmla="*/ 3323 w 10000"/>
              <a:gd name="connsiteY71" fmla="*/ 8743 h 10000"/>
              <a:gd name="connsiteX72" fmla="*/ 3767 w 10000"/>
              <a:gd name="connsiteY72" fmla="*/ 8743 h 10000"/>
              <a:gd name="connsiteX73" fmla="*/ 4220 w 10000"/>
              <a:gd name="connsiteY73" fmla="*/ 8883 h 10000"/>
              <a:gd name="connsiteX74" fmla="*/ 4887 w 10000"/>
              <a:gd name="connsiteY74" fmla="*/ 8883 h 10000"/>
              <a:gd name="connsiteX75" fmla="*/ 5332 w 10000"/>
              <a:gd name="connsiteY75" fmla="*/ 8743 h 10000"/>
              <a:gd name="connsiteX76" fmla="*/ 6005 w 10000"/>
              <a:gd name="connsiteY76" fmla="*/ 8743 h 10000"/>
              <a:gd name="connsiteX77" fmla="*/ 6675 w 10000"/>
              <a:gd name="connsiteY77" fmla="*/ 8604 h 10000"/>
              <a:gd name="connsiteX78" fmla="*/ 7122 w 10000"/>
              <a:gd name="connsiteY78" fmla="*/ 8604 h 10000"/>
              <a:gd name="connsiteX79" fmla="*/ 7567 w 10000"/>
              <a:gd name="connsiteY79" fmla="*/ 8342 h 10000"/>
              <a:gd name="connsiteX80" fmla="*/ 7766 w 10000"/>
              <a:gd name="connsiteY80" fmla="*/ 8202 h 10000"/>
              <a:gd name="connsiteX81" fmla="*/ 7986 w 10000"/>
              <a:gd name="connsiteY81" fmla="*/ 7923 h 10000"/>
              <a:gd name="connsiteX82" fmla="*/ 8210 w 10000"/>
              <a:gd name="connsiteY82" fmla="*/ 7644 h 10000"/>
              <a:gd name="connsiteX83" fmla="*/ 8436 w 10000"/>
              <a:gd name="connsiteY83" fmla="*/ 7086 h 10000"/>
              <a:gd name="connsiteX84" fmla="*/ 8436 w 10000"/>
              <a:gd name="connsiteY84" fmla="*/ 6527 h 10000"/>
              <a:gd name="connsiteX85" fmla="*/ 8659 w 10000"/>
              <a:gd name="connsiteY85" fmla="*/ 6248 h 10000"/>
              <a:gd name="connsiteX86" fmla="*/ 8659 w 10000"/>
              <a:gd name="connsiteY86" fmla="*/ 5969 h 10000"/>
              <a:gd name="connsiteX87" fmla="*/ 8659 w 10000"/>
              <a:gd name="connsiteY87" fmla="*/ 5829 h 10000"/>
              <a:gd name="connsiteX88" fmla="*/ 8883 w 10000"/>
              <a:gd name="connsiteY88" fmla="*/ 5689 h 10000"/>
              <a:gd name="connsiteX89" fmla="*/ 8883 w 10000"/>
              <a:gd name="connsiteY89" fmla="*/ 5550 h 10000"/>
              <a:gd name="connsiteX90" fmla="*/ 8883 w 10000"/>
              <a:gd name="connsiteY90" fmla="*/ 5410 h 10000"/>
              <a:gd name="connsiteX91" fmla="*/ 8883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550 h 10000"/>
              <a:gd name="connsiteX95" fmla="*/ 9330 w 10000"/>
              <a:gd name="connsiteY95" fmla="*/ 5689 h 10000"/>
              <a:gd name="connsiteX96" fmla="*/ 9330 w 10000"/>
              <a:gd name="connsiteY96" fmla="*/ 5829 h 10000"/>
              <a:gd name="connsiteX97" fmla="*/ 9330 w 10000"/>
              <a:gd name="connsiteY97" fmla="*/ 6108 h 10000"/>
              <a:gd name="connsiteX98" fmla="*/ 9330 w 10000"/>
              <a:gd name="connsiteY98" fmla="*/ 6387 h 10000"/>
              <a:gd name="connsiteX99" fmla="*/ 9330 w 10000"/>
              <a:gd name="connsiteY99" fmla="*/ 6667 h 10000"/>
              <a:gd name="connsiteX100" fmla="*/ 9550 w 10000"/>
              <a:gd name="connsiteY100" fmla="*/ 7225 h 10000"/>
              <a:gd name="connsiteX101" fmla="*/ 9550 w 10000"/>
              <a:gd name="connsiteY101" fmla="*/ 7644 h 10000"/>
              <a:gd name="connsiteX102" fmla="*/ 9778 w 10000"/>
              <a:gd name="connsiteY102" fmla="*/ 8063 h 10000"/>
              <a:gd name="connsiteX103" fmla="*/ 10000 w 10000"/>
              <a:gd name="connsiteY103" fmla="*/ 8342 h 10000"/>
              <a:gd name="connsiteX104" fmla="*/ 10000 w 10000"/>
              <a:gd name="connsiteY104" fmla="*/ 8604 h 10000"/>
              <a:gd name="connsiteX105" fmla="*/ 10000 w 10000"/>
              <a:gd name="connsiteY105" fmla="*/ 8743 h 10000"/>
              <a:gd name="connsiteX106" fmla="*/ 10000 w 10000"/>
              <a:gd name="connsiteY106" fmla="*/ 8883 h 10000"/>
              <a:gd name="connsiteX107" fmla="*/ 9778 w 10000"/>
              <a:gd name="connsiteY107" fmla="*/ 8883 h 10000"/>
              <a:gd name="connsiteX108" fmla="*/ 9550 w 10000"/>
              <a:gd name="connsiteY108" fmla="*/ 9023 h 10000"/>
              <a:gd name="connsiteX109" fmla="*/ 9330 w 10000"/>
              <a:gd name="connsiteY109" fmla="*/ 9162 h 10000"/>
              <a:gd name="connsiteX110" fmla="*/ 9107 w 10000"/>
              <a:gd name="connsiteY110" fmla="*/ 9302 h 10000"/>
              <a:gd name="connsiteX111" fmla="*/ 8659 w 10000"/>
              <a:gd name="connsiteY111" fmla="*/ 9442 h 10000"/>
              <a:gd name="connsiteX112" fmla="*/ 7766 w 10000"/>
              <a:gd name="connsiteY112" fmla="*/ 9721 h 10000"/>
              <a:gd name="connsiteX113" fmla="*/ 6899 w 10000"/>
              <a:gd name="connsiteY113" fmla="*/ 9860 h 10000"/>
              <a:gd name="connsiteX114" fmla="*/ 6231 w 10000"/>
              <a:gd name="connsiteY114" fmla="*/ 9860 h 10000"/>
              <a:gd name="connsiteX115" fmla="*/ 5332 w 10000"/>
              <a:gd name="connsiteY115" fmla="*/ 10000 h 10000"/>
              <a:gd name="connsiteX116" fmla="*/ 5332 w 10000"/>
              <a:gd name="connsiteY11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007 w 10000"/>
              <a:gd name="connsiteY37" fmla="*/ 0 h 10000"/>
              <a:gd name="connsiteX38" fmla="*/ 2230 w 10000"/>
              <a:gd name="connsiteY38" fmla="*/ 0 h 10000"/>
              <a:gd name="connsiteX39" fmla="*/ 2429 w 10000"/>
              <a:gd name="connsiteY39" fmla="*/ 140 h 10000"/>
              <a:gd name="connsiteX40" fmla="*/ 2654 w 10000"/>
              <a:gd name="connsiteY40" fmla="*/ 140 h 10000"/>
              <a:gd name="connsiteX41" fmla="*/ 2874 w 10000"/>
              <a:gd name="connsiteY41" fmla="*/ 419 h 10000"/>
              <a:gd name="connsiteX42" fmla="*/ 3096 w 10000"/>
              <a:gd name="connsiteY42" fmla="*/ 558 h 10000"/>
              <a:gd name="connsiteX43" fmla="*/ 3323 w 10000"/>
              <a:gd name="connsiteY43" fmla="*/ 698 h 10000"/>
              <a:gd name="connsiteX44" fmla="*/ 3546 w 10000"/>
              <a:gd name="connsiteY44" fmla="*/ 838 h 10000"/>
              <a:gd name="connsiteX45" fmla="*/ 3546 w 10000"/>
              <a:gd name="connsiteY45" fmla="*/ 977 h 10000"/>
              <a:gd name="connsiteX46" fmla="*/ 3546 w 10000"/>
              <a:gd name="connsiteY46" fmla="*/ 1117 h 10000"/>
              <a:gd name="connsiteX47" fmla="*/ 3323 w 10000"/>
              <a:gd name="connsiteY47" fmla="*/ 1117 h 10000"/>
              <a:gd name="connsiteX48" fmla="*/ 3096 w 10000"/>
              <a:gd name="connsiteY48" fmla="*/ 1257 h 10000"/>
              <a:gd name="connsiteX49" fmla="*/ 3096 w 10000"/>
              <a:gd name="connsiteY49" fmla="*/ 1396 h 10000"/>
              <a:gd name="connsiteX50" fmla="*/ 2874 w 10000"/>
              <a:gd name="connsiteY50" fmla="*/ 1536 h 10000"/>
              <a:gd name="connsiteX51" fmla="*/ 2654 w 10000"/>
              <a:gd name="connsiteY51" fmla="*/ 1798 h 10000"/>
              <a:gd name="connsiteX52" fmla="*/ 2429 w 10000"/>
              <a:gd name="connsiteY52" fmla="*/ 2216 h 10000"/>
              <a:gd name="connsiteX53" fmla="*/ 2230 w 10000"/>
              <a:gd name="connsiteY53" fmla="*/ 2635 h 10000"/>
              <a:gd name="connsiteX54" fmla="*/ 2007 w 10000"/>
              <a:gd name="connsiteY54" fmla="*/ 3054 h 10000"/>
              <a:gd name="connsiteX55" fmla="*/ 1786 w 10000"/>
              <a:gd name="connsiteY55" fmla="*/ 3613 h 10000"/>
              <a:gd name="connsiteX56" fmla="*/ 1564 w 10000"/>
              <a:gd name="connsiteY56" fmla="*/ 4171 h 10000"/>
              <a:gd name="connsiteX57" fmla="*/ 1339 w 10000"/>
              <a:gd name="connsiteY57" fmla="*/ 4729 h 10000"/>
              <a:gd name="connsiteX58" fmla="*/ 1339 w 10000"/>
              <a:gd name="connsiteY58" fmla="*/ 5271 h 10000"/>
              <a:gd name="connsiteX59" fmla="*/ 1339 w 10000"/>
              <a:gd name="connsiteY59" fmla="*/ 5689 h 10000"/>
              <a:gd name="connsiteX60" fmla="*/ 1118 w 10000"/>
              <a:gd name="connsiteY60" fmla="*/ 6248 h 10000"/>
              <a:gd name="connsiteX61" fmla="*/ 1118 w 10000"/>
              <a:gd name="connsiteY61" fmla="*/ 6667 h 10000"/>
              <a:gd name="connsiteX62" fmla="*/ 1118 w 10000"/>
              <a:gd name="connsiteY62" fmla="*/ 6946 h 10000"/>
              <a:gd name="connsiteX63" fmla="*/ 1118 w 10000"/>
              <a:gd name="connsiteY63" fmla="*/ 7365 h 10000"/>
              <a:gd name="connsiteX64" fmla="*/ 1339 w 10000"/>
              <a:gd name="connsiteY64" fmla="*/ 7644 h 10000"/>
              <a:gd name="connsiteX65" fmla="*/ 1339 w 10000"/>
              <a:gd name="connsiteY65" fmla="*/ 7784 h 10000"/>
              <a:gd name="connsiteX66" fmla="*/ 1564 w 10000"/>
              <a:gd name="connsiteY66" fmla="*/ 8063 h 10000"/>
              <a:gd name="connsiteX67" fmla="*/ 1786 w 10000"/>
              <a:gd name="connsiteY67" fmla="*/ 8202 h 10000"/>
              <a:gd name="connsiteX68" fmla="*/ 2007 w 10000"/>
              <a:gd name="connsiteY68" fmla="*/ 8342 h 10000"/>
              <a:gd name="connsiteX69" fmla="*/ 2874 w 10000"/>
              <a:gd name="connsiteY69" fmla="*/ 8604 h 10000"/>
              <a:gd name="connsiteX70" fmla="*/ 3323 w 10000"/>
              <a:gd name="connsiteY70" fmla="*/ 8743 h 10000"/>
              <a:gd name="connsiteX71" fmla="*/ 3767 w 10000"/>
              <a:gd name="connsiteY71" fmla="*/ 8743 h 10000"/>
              <a:gd name="connsiteX72" fmla="*/ 4220 w 10000"/>
              <a:gd name="connsiteY72" fmla="*/ 8883 h 10000"/>
              <a:gd name="connsiteX73" fmla="*/ 4887 w 10000"/>
              <a:gd name="connsiteY73" fmla="*/ 8883 h 10000"/>
              <a:gd name="connsiteX74" fmla="*/ 5332 w 10000"/>
              <a:gd name="connsiteY74" fmla="*/ 8743 h 10000"/>
              <a:gd name="connsiteX75" fmla="*/ 6005 w 10000"/>
              <a:gd name="connsiteY75" fmla="*/ 8743 h 10000"/>
              <a:gd name="connsiteX76" fmla="*/ 6675 w 10000"/>
              <a:gd name="connsiteY76" fmla="*/ 8604 h 10000"/>
              <a:gd name="connsiteX77" fmla="*/ 7122 w 10000"/>
              <a:gd name="connsiteY77" fmla="*/ 8604 h 10000"/>
              <a:gd name="connsiteX78" fmla="*/ 7567 w 10000"/>
              <a:gd name="connsiteY78" fmla="*/ 8342 h 10000"/>
              <a:gd name="connsiteX79" fmla="*/ 7766 w 10000"/>
              <a:gd name="connsiteY79" fmla="*/ 8202 h 10000"/>
              <a:gd name="connsiteX80" fmla="*/ 7986 w 10000"/>
              <a:gd name="connsiteY80" fmla="*/ 7923 h 10000"/>
              <a:gd name="connsiteX81" fmla="*/ 8210 w 10000"/>
              <a:gd name="connsiteY81" fmla="*/ 7644 h 10000"/>
              <a:gd name="connsiteX82" fmla="*/ 8436 w 10000"/>
              <a:gd name="connsiteY82" fmla="*/ 7086 h 10000"/>
              <a:gd name="connsiteX83" fmla="*/ 8436 w 10000"/>
              <a:gd name="connsiteY83" fmla="*/ 6527 h 10000"/>
              <a:gd name="connsiteX84" fmla="*/ 8659 w 10000"/>
              <a:gd name="connsiteY84" fmla="*/ 6248 h 10000"/>
              <a:gd name="connsiteX85" fmla="*/ 8659 w 10000"/>
              <a:gd name="connsiteY85" fmla="*/ 5969 h 10000"/>
              <a:gd name="connsiteX86" fmla="*/ 8659 w 10000"/>
              <a:gd name="connsiteY86" fmla="*/ 5829 h 10000"/>
              <a:gd name="connsiteX87" fmla="*/ 8883 w 10000"/>
              <a:gd name="connsiteY87" fmla="*/ 5689 h 10000"/>
              <a:gd name="connsiteX88" fmla="*/ 8883 w 10000"/>
              <a:gd name="connsiteY88" fmla="*/ 5550 h 10000"/>
              <a:gd name="connsiteX89" fmla="*/ 8883 w 10000"/>
              <a:gd name="connsiteY89" fmla="*/ 5410 h 10000"/>
              <a:gd name="connsiteX90" fmla="*/ 8883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550 h 10000"/>
              <a:gd name="connsiteX94" fmla="*/ 9330 w 10000"/>
              <a:gd name="connsiteY94" fmla="*/ 5689 h 10000"/>
              <a:gd name="connsiteX95" fmla="*/ 9330 w 10000"/>
              <a:gd name="connsiteY95" fmla="*/ 5829 h 10000"/>
              <a:gd name="connsiteX96" fmla="*/ 9330 w 10000"/>
              <a:gd name="connsiteY96" fmla="*/ 6108 h 10000"/>
              <a:gd name="connsiteX97" fmla="*/ 9330 w 10000"/>
              <a:gd name="connsiteY97" fmla="*/ 6387 h 10000"/>
              <a:gd name="connsiteX98" fmla="*/ 9330 w 10000"/>
              <a:gd name="connsiteY98" fmla="*/ 6667 h 10000"/>
              <a:gd name="connsiteX99" fmla="*/ 9550 w 10000"/>
              <a:gd name="connsiteY99" fmla="*/ 7225 h 10000"/>
              <a:gd name="connsiteX100" fmla="*/ 9550 w 10000"/>
              <a:gd name="connsiteY100" fmla="*/ 7644 h 10000"/>
              <a:gd name="connsiteX101" fmla="*/ 9778 w 10000"/>
              <a:gd name="connsiteY101" fmla="*/ 8063 h 10000"/>
              <a:gd name="connsiteX102" fmla="*/ 10000 w 10000"/>
              <a:gd name="connsiteY102" fmla="*/ 8342 h 10000"/>
              <a:gd name="connsiteX103" fmla="*/ 10000 w 10000"/>
              <a:gd name="connsiteY103" fmla="*/ 8604 h 10000"/>
              <a:gd name="connsiteX104" fmla="*/ 10000 w 10000"/>
              <a:gd name="connsiteY104" fmla="*/ 8743 h 10000"/>
              <a:gd name="connsiteX105" fmla="*/ 10000 w 10000"/>
              <a:gd name="connsiteY105" fmla="*/ 8883 h 10000"/>
              <a:gd name="connsiteX106" fmla="*/ 9778 w 10000"/>
              <a:gd name="connsiteY106" fmla="*/ 8883 h 10000"/>
              <a:gd name="connsiteX107" fmla="*/ 9550 w 10000"/>
              <a:gd name="connsiteY107" fmla="*/ 9023 h 10000"/>
              <a:gd name="connsiteX108" fmla="*/ 9330 w 10000"/>
              <a:gd name="connsiteY108" fmla="*/ 9162 h 10000"/>
              <a:gd name="connsiteX109" fmla="*/ 9107 w 10000"/>
              <a:gd name="connsiteY109" fmla="*/ 9302 h 10000"/>
              <a:gd name="connsiteX110" fmla="*/ 8659 w 10000"/>
              <a:gd name="connsiteY110" fmla="*/ 9442 h 10000"/>
              <a:gd name="connsiteX111" fmla="*/ 7766 w 10000"/>
              <a:gd name="connsiteY111" fmla="*/ 9721 h 10000"/>
              <a:gd name="connsiteX112" fmla="*/ 6899 w 10000"/>
              <a:gd name="connsiteY112" fmla="*/ 9860 h 10000"/>
              <a:gd name="connsiteX113" fmla="*/ 6231 w 10000"/>
              <a:gd name="connsiteY113" fmla="*/ 9860 h 10000"/>
              <a:gd name="connsiteX114" fmla="*/ 5332 w 10000"/>
              <a:gd name="connsiteY114" fmla="*/ 10000 h 10000"/>
              <a:gd name="connsiteX115" fmla="*/ 5332 w 10000"/>
              <a:gd name="connsiteY11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230 w 10000"/>
              <a:gd name="connsiteY37" fmla="*/ 0 h 10000"/>
              <a:gd name="connsiteX38" fmla="*/ 2429 w 10000"/>
              <a:gd name="connsiteY38" fmla="*/ 140 h 10000"/>
              <a:gd name="connsiteX39" fmla="*/ 2654 w 10000"/>
              <a:gd name="connsiteY39" fmla="*/ 140 h 10000"/>
              <a:gd name="connsiteX40" fmla="*/ 2874 w 10000"/>
              <a:gd name="connsiteY40" fmla="*/ 419 h 10000"/>
              <a:gd name="connsiteX41" fmla="*/ 3096 w 10000"/>
              <a:gd name="connsiteY41" fmla="*/ 558 h 10000"/>
              <a:gd name="connsiteX42" fmla="*/ 3323 w 10000"/>
              <a:gd name="connsiteY42" fmla="*/ 698 h 10000"/>
              <a:gd name="connsiteX43" fmla="*/ 3546 w 10000"/>
              <a:gd name="connsiteY43" fmla="*/ 838 h 10000"/>
              <a:gd name="connsiteX44" fmla="*/ 3546 w 10000"/>
              <a:gd name="connsiteY44" fmla="*/ 977 h 10000"/>
              <a:gd name="connsiteX45" fmla="*/ 3546 w 10000"/>
              <a:gd name="connsiteY45" fmla="*/ 1117 h 10000"/>
              <a:gd name="connsiteX46" fmla="*/ 3323 w 10000"/>
              <a:gd name="connsiteY46" fmla="*/ 1117 h 10000"/>
              <a:gd name="connsiteX47" fmla="*/ 3096 w 10000"/>
              <a:gd name="connsiteY47" fmla="*/ 1257 h 10000"/>
              <a:gd name="connsiteX48" fmla="*/ 3096 w 10000"/>
              <a:gd name="connsiteY48" fmla="*/ 1396 h 10000"/>
              <a:gd name="connsiteX49" fmla="*/ 2874 w 10000"/>
              <a:gd name="connsiteY49" fmla="*/ 1536 h 10000"/>
              <a:gd name="connsiteX50" fmla="*/ 2654 w 10000"/>
              <a:gd name="connsiteY50" fmla="*/ 1798 h 10000"/>
              <a:gd name="connsiteX51" fmla="*/ 2429 w 10000"/>
              <a:gd name="connsiteY51" fmla="*/ 2216 h 10000"/>
              <a:gd name="connsiteX52" fmla="*/ 2230 w 10000"/>
              <a:gd name="connsiteY52" fmla="*/ 2635 h 10000"/>
              <a:gd name="connsiteX53" fmla="*/ 2007 w 10000"/>
              <a:gd name="connsiteY53" fmla="*/ 3054 h 10000"/>
              <a:gd name="connsiteX54" fmla="*/ 1786 w 10000"/>
              <a:gd name="connsiteY54" fmla="*/ 3613 h 10000"/>
              <a:gd name="connsiteX55" fmla="*/ 1564 w 10000"/>
              <a:gd name="connsiteY55" fmla="*/ 4171 h 10000"/>
              <a:gd name="connsiteX56" fmla="*/ 1339 w 10000"/>
              <a:gd name="connsiteY56" fmla="*/ 4729 h 10000"/>
              <a:gd name="connsiteX57" fmla="*/ 1339 w 10000"/>
              <a:gd name="connsiteY57" fmla="*/ 5271 h 10000"/>
              <a:gd name="connsiteX58" fmla="*/ 1339 w 10000"/>
              <a:gd name="connsiteY58" fmla="*/ 5689 h 10000"/>
              <a:gd name="connsiteX59" fmla="*/ 1118 w 10000"/>
              <a:gd name="connsiteY59" fmla="*/ 6248 h 10000"/>
              <a:gd name="connsiteX60" fmla="*/ 1118 w 10000"/>
              <a:gd name="connsiteY60" fmla="*/ 6667 h 10000"/>
              <a:gd name="connsiteX61" fmla="*/ 1118 w 10000"/>
              <a:gd name="connsiteY61" fmla="*/ 6946 h 10000"/>
              <a:gd name="connsiteX62" fmla="*/ 1118 w 10000"/>
              <a:gd name="connsiteY62" fmla="*/ 7365 h 10000"/>
              <a:gd name="connsiteX63" fmla="*/ 1339 w 10000"/>
              <a:gd name="connsiteY63" fmla="*/ 7644 h 10000"/>
              <a:gd name="connsiteX64" fmla="*/ 1339 w 10000"/>
              <a:gd name="connsiteY64" fmla="*/ 7784 h 10000"/>
              <a:gd name="connsiteX65" fmla="*/ 1564 w 10000"/>
              <a:gd name="connsiteY65" fmla="*/ 8063 h 10000"/>
              <a:gd name="connsiteX66" fmla="*/ 1786 w 10000"/>
              <a:gd name="connsiteY66" fmla="*/ 8202 h 10000"/>
              <a:gd name="connsiteX67" fmla="*/ 2007 w 10000"/>
              <a:gd name="connsiteY67" fmla="*/ 8342 h 10000"/>
              <a:gd name="connsiteX68" fmla="*/ 2874 w 10000"/>
              <a:gd name="connsiteY68" fmla="*/ 8604 h 10000"/>
              <a:gd name="connsiteX69" fmla="*/ 3323 w 10000"/>
              <a:gd name="connsiteY69" fmla="*/ 8743 h 10000"/>
              <a:gd name="connsiteX70" fmla="*/ 3767 w 10000"/>
              <a:gd name="connsiteY70" fmla="*/ 8743 h 10000"/>
              <a:gd name="connsiteX71" fmla="*/ 4220 w 10000"/>
              <a:gd name="connsiteY71" fmla="*/ 8883 h 10000"/>
              <a:gd name="connsiteX72" fmla="*/ 4887 w 10000"/>
              <a:gd name="connsiteY72" fmla="*/ 8883 h 10000"/>
              <a:gd name="connsiteX73" fmla="*/ 5332 w 10000"/>
              <a:gd name="connsiteY73" fmla="*/ 8743 h 10000"/>
              <a:gd name="connsiteX74" fmla="*/ 6005 w 10000"/>
              <a:gd name="connsiteY74" fmla="*/ 8743 h 10000"/>
              <a:gd name="connsiteX75" fmla="*/ 6675 w 10000"/>
              <a:gd name="connsiteY75" fmla="*/ 8604 h 10000"/>
              <a:gd name="connsiteX76" fmla="*/ 7122 w 10000"/>
              <a:gd name="connsiteY76" fmla="*/ 8604 h 10000"/>
              <a:gd name="connsiteX77" fmla="*/ 7567 w 10000"/>
              <a:gd name="connsiteY77" fmla="*/ 8342 h 10000"/>
              <a:gd name="connsiteX78" fmla="*/ 7766 w 10000"/>
              <a:gd name="connsiteY78" fmla="*/ 8202 h 10000"/>
              <a:gd name="connsiteX79" fmla="*/ 7986 w 10000"/>
              <a:gd name="connsiteY79" fmla="*/ 7923 h 10000"/>
              <a:gd name="connsiteX80" fmla="*/ 8210 w 10000"/>
              <a:gd name="connsiteY80" fmla="*/ 7644 h 10000"/>
              <a:gd name="connsiteX81" fmla="*/ 8436 w 10000"/>
              <a:gd name="connsiteY81" fmla="*/ 7086 h 10000"/>
              <a:gd name="connsiteX82" fmla="*/ 8436 w 10000"/>
              <a:gd name="connsiteY82" fmla="*/ 6527 h 10000"/>
              <a:gd name="connsiteX83" fmla="*/ 8659 w 10000"/>
              <a:gd name="connsiteY83" fmla="*/ 6248 h 10000"/>
              <a:gd name="connsiteX84" fmla="*/ 8659 w 10000"/>
              <a:gd name="connsiteY84" fmla="*/ 5969 h 10000"/>
              <a:gd name="connsiteX85" fmla="*/ 8659 w 10000"/>
              <a:gd name="connsiteY85" fmla="*/ 5829 h 10000"/>
              <a:gd name="connsiteX86" fmla="*/ 8883 w 10000"/>
              <a:gd name="connsiteY86" fmla="*/ 5689 h 10000"/>
              <a:gd name="connsiteX87" fmla="*/ 8883 w 10000"/>
              <a:gd name="connsiteY87" fmla="*/ 5550 h 10000"/>
              <a:gd name="connsiteX88" fmla="*/ 8883 w 10000"/>
              <a:gd name="connsiteY88" fmla="*/ 5410 h 10000"/>
              <a:gd name="connsiteX89" fmla="*/ 8883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550 h 10000"/>
              <a:gd name="connsiteX93" fmla="*/ 9330 w 10000"/>
              <a:gd name="connsiteY93" fmla="*/ 5689 h 10000"/>
              <a:gd name="connsiteX94" fmla="*/ 9330 w 10000"/>
              <a:gd name="connsiteY94" fmla="*/ 5829 h 10000"/>
              <a:gd name="connsiteX95" fmla="*/ 9330 w 10000"/>
              <a:gd name="connsiteY95" fmla="*/ 6108 h 10000"/>
              <a:gd name="connsiteX96" fmla="*/ 9330 w 10000"/>
              <a:gd name="connsiteY96" fmla="*/ 6387 h 10000"/>
              <a:gd name="connsiteX97" fmla="*/ 9330 w 10000"/>
              <a:gd name="connsiteY97" fmla="*/ 6667 h 10000"/>
              <a:gd name="connsiteX98" fmla="*/ 9550 w 10000"/>
              <a:gd name="connsiteY98" fmla="*/ 7225 h 10000"/>
              <a:gd name="connsiteX99" fmla="*/ 9550 w 10000"/>
              <a:gd name="connsiteY99" fmla="*/ 7644 h 10000"/>
              <a:gd name="connsiteX100" fmla="*/ 9778 w 10000"/>
              <a:gd name="connsiteY100" fmla="*/ 8063 h 10000"/>
              <a:gd name="connsiteX101" fmla="*/ 10000 w 10000"/>
              <a:gd name="connsiteY101" fmla="*/ 8342 h 10000"/>
              <a:gd name="connsiteX102" fmla="*/ 10000 w 10000"/>
              <a:gd name="connsiteY102" fmla="*/ 8604 h 10000"/>
              <a:gd name="connsiteX103" fmla="*/ 10000 w 10000"/>
              <a:gd name="connsiteY103" fmla="*/ 8743 h 10000"/>
              <a:gd name="connsiteX104" fmla="*/ 10000 w 10000"/>
              <a:gd name="connsiteY104" fmla="*/ 8883 h 10000"/>
              <a:gd name="connsiteX105" fmla="*/ 9778 w 10000"/>
              <a:gd name="connsiteY105" fmla="*/ 8883 h 10000"/>
              <a:gd name="connsiteX106" fmla="*/ 9550 w 10000"/>
              <a:gd name="connsiteY106" fmla="*/ 9023 h 10000"/>
              <a:gd name="connsiteX107" fmla="*/ 9330 w 10000"/>
              <a:gd name="connsiteY107" fmla="*/ 9162 h 10000"/>
              <a:gd name="connsiteX108" fmla="*/ 9107 w 10000"/>
              <a:gd name="connsiteY108" fmla="*/ 9302 h 10000"/>
              <a:gd name="connsiteX109" fmla="*/ 8659 w 10000"/>
              <a:gd name="connsiteY109" fmla="*/ 9442 h 10000"/>
              <a:gd name="connsiteX110" fmla="*/ 7766 w 10000"/>
              <a:gd name="connsiteY110" fmla="*/ 9721 h 10000"/>
              <a:gd name="connsiteX111" fmla="*/ 6899 w 10000"/>
              <a:gd name="connsiteY111" fmla="*/ 9860 h 10000"/>
              <a:gd name="connsiteX112" fmla="*/ 6231 w 10000"/>
              <a:gd name="connsiteY112" fmla="*/ 9860 h 10000"/>
              <a:gd name="connsiteX113" fmla="*/ 5332 w 10000"/>
              <a:gd name="connsiteY113" fmla="*/ 10000 h 10000"/>
              <a:gd name="connsiteX114" fmla="*/ 5332 w 10000"/>
              <a:gd name="connsiteY11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2230 w 10000"/>
              <a:gd name="connsiteY36" fmla="*/ 0 h 10000"/>
              <a:gd name="connsiteX37" fmla="*/ 2429 w 10000"/>
              <a:gd name="connsiteY37" fmla="*/ 140 h 10000"/>
              <a:gd name="connsiteX38" fmla="*/ 2654 w 10000"/>
              <a:gd name="connsiteY38" fmla="*/ 140 h 10000"/>
              <a:gd name="connsiteX39" fmla="*/ 2874 w 10000"/>
              <a:gd name="connsiteY39" fmla="*/ 419 h 10000"/>
              <a:gd name="connsiteX40" fmla="*/ 3096 w 10000"/>
              <a:gd name="connsiteY40" fmla="*/ 558 h 10000"/>
              <a:gd name="connsiteX41" fmla="*/ 3323 w 10000"/>
              <a:gd name="connsiteY41" fmla="*/ 698 h 10000"/>
              <a:gd name="connsiteX42" fmla="*/ 3546 w 10000"/>
              <a:gd name="connsiteY42" fmla="*/ 838 h 10000"/>
              <a:gd name="connsiteX43" fmla="*/ 3546 w 10000"/>
              <a:gd name="connsiteY43" fmla="*/ 977 h 10000"/>
              <a:gd name="connsiteX44" fmla="*/ 3546 w 10000"/>
              <a:gd name="connsiteY44" fmla="*/ 1117 h 10000"/>
              <a:gd name="connsiteX45" fmla="*/ 3323 w 10000"/>
              <a:gd name="connsiteY45" fmla="*/ 1117 h 10000"/>
              <a:gd name="connsiteX46" fmla="*/ 3096 w 10000"/>
              <a:gd name="connsiteY46" fmla="*/ 1257 h 10000"/>
              <a:gd name="connsiteX47" fmla="*/ 3096 w 10000"/>
              <a:gd name="connsiteY47" fmla="*/ 1396 h 10000"/>
              <a:gd name="connsiteX48" fmla="*/ 2874 w 10000"/>
              <a:gd name="connsiteY48" fmla="*/ 1536 h 10000"/>
              <a:gd name="connsiteX49" fmla="*/ 2654 w 10000"/>
              <a:gd name="connsiteY49" fmla="*/ 1798 h 10000"/>
              <a:gd name="connsiteX50" fmla="*/ 2429 w 10000"/>
              <a:gd name="connsiteY50" fmla="*/ 2216 h 10000"/>
              <a:gd name="connsiteX51" fmla="*/ 2230 w 10000"/>
              <a:gd name="connsiteY51" fmla="*/ 2635 h 10000"/>
              <a:gd name="connsiteX52" fmla="*/ 2007 w 10000"/>
              <a:gd name="connsiteY52" fmla="*/ 3054 h 10000"/>
              <a:gd name="connsiteX53" fmla="*/ 1786 w 10000"/>
              <a:gd name="connsiteY53" fmla="*/ 3613 h 10000"/>
              <a:gd name="connsiteX54" fmla="*/ 1564 w 10000"/>
              <a:gd name="connsiteY54" fmla="*/ 4171 h 10000"/>
              <a:gd name="connsiteX55" fmla="*/ 1339 w 10000"/>
              <a:gd name="connsiteY55" fmla="*/ 4729 h 10000"/>
              <a:gd name="connsiteX56" fmla="*/ 1339 w 10000"/>
              <a:gd name="connsiteY56" fmla="*/ 5271 h 10000"/>
              <a:gd name="connsiteX57" fmla="*/ 1339 w 10000"/>
              <a:gd name="connsiteY57" fmla="*/ 5689 h 10000"/>
              <a:gd name="connsiteX58" fmla="*/ 1118 w 10000"/>
              <a:gd name="connsiteY58" fmla="*/ 6248 h 10000"/>
              <a:gd name="connsiteX59" fmla="*/ 1118 w 10000"/>
              <a:gd name="connsiteY59" fmla="*/ 6667 h 10000"/>
              <a:gd name="connsiteX60" fmla="*/ 1118 w 10000"/>
              <a:gd name="connsiteY60" fmla="*/ 6946 h 10000"/>
              <a:gd name="connsiteX61" fmla="*/ 1118 w 10000"/>
              <a:gd name="connsiteY61" fmla="*/ 7365 h 10000"/>
              <a:gd name="connsiteX62" fmla="*/ 1339 w 10000"/>
              <a:gd name="connsiteY62" fmla="*/ 7644 h 10000"/>
              <a:gd name="connsiteX63" fmla="*/ 1339 w 10000"/>
              <a:gd name="connsiteY63" fmla="*/ 7784 h 10000"/>
              <a:gd name="connsiteX64" fmla="*/ 1564 w 10000"/>
              <a:gd name="connsiteY64" fmla="*/ 8063 h 10000"/>
              <a:gd name="connsiteX65" fmla="*/ 1786 w 10000"/>
              <a:gd name="connsiteY65" fmla="*/ 8202 h 10000"/>
              <a:gd name="connsiteX66" fmla="*/ 2007 w 10000"/>
              <a:gd name="connsiteY66" fmla="*/ 8342 h 10000"/>
              <a:gd name="connsiteX67" fmla="*/ 2874 w 10000"/>
              <a:gd name="connsiteY67" fmla="*/ 8604 h 10000"/>
              <a:gd name="connsiteX68" fmla="*/ 3323 w 10000"/>
              <a:gd name="connsiteY68" fmla="*/ 8743 h 10000"/>
              <a:gd name="connsiteX69" fmla="*/ 3767 w 10000"/>
              <a:gd name="connsiteY69" fmla="*/ 8743 h 10000"/>
              <a:gd name="connsiteX70" fmla="*/ 4220 w 10000"/>
              <a:gd name="connsiteY70" fmla="*/ 8883 h 10000"/>
              <a:gd name="connsiteX71" fmla="*/ 4887 w 10000"/>
              <a:gd name="connsiteY71" fmla="*/ 8883 h 10000"/>
              <a:gd name="connsiteX72" fmla="*/ 5332 w 10000"/>
              <a:gd name="connsiteY72" fmla="*/ 8743 h 10000"/>
              <a:gd name="connsiteX73" fmla="*/ 6005 w 10000"/>
              <a:gd name="connsiteY73" fmla="*/ 8743 h 10000"/>
              <a:gd name="connsiteX74" fmla="*/ 6675 w 10000"/>
              <a:gd name="connsiteY74" fmla="*/ 8604 h 10000"/>
              <a:gd name="connsiteX75" fmla="*/ 7122 w 10000"/>
              <a:gd name="connsiteY75" fmla="*/ 8604 h 10000"/>
              <a:gd name="connsiteX76" fmla="*/ 7567 w 10000"/>
              <a:gd name="connsiteY76" fmla="*/ 8342 h 10000"/>
              <a:gd name="connsiteX77" fmla="*/ 7766 w 10000"/>
              <a:gd name="connsiteY77" fmla="*/ 8202 h 10000"/>
              <a:gd name="connsiteX78" fmla="*/ 7986 w 10000"/>
              <a:gd name="connsiteY78" fmla="*/ 7923 h 10000"/>
              <a:gd name="connsiteX79" fmla="*/ 8210 w 10000"/>
              <a:gd name="connsiteY79" fmla="*/ 7644 h 10000"/>
              <a:gd name="connsiteX80" fmla="*/ 8436 w 10000"/>
              <a:gd name="connsiteY80" fmla="*/ 7086 h 10000"/>
              <a:gd name="connsiteX81" fmla="*/ 8436 w 10000"/>
              <a:gd name="connsiteY81" fmla="*/ 6527 h 10000"/>
              <a:gd name="connsiteX82" fmla="*/ 8659 w 10000"/>
              <a:gd name="connsiteY82" fmla="*/ 6248 h 10000"/>
              <a:gd name="connsiteX83" fmla="*/ 8659 w 10000"/>
              <a:gd name="connsiteY83" fmla="*/ 5969 h 10000"/>
              <a:gd name="connsiteX84" fmla="*/ 8659 w 10000"/>
              <a:gd name="connsiteY84" fmla="*/ 5829 h 10000"/>
              <a:gd name="connsiteX85" fmla="*/ 8883 w 10000"/>
              <a:gd name="connsiteY85" fmla="*/ 5689 h 10000"/>
              <a:gd name="connsiteX86" fmla="*/ 8883 w 10000"/>
              <a:gd name="connsiteY86" fmla="*/ 5550 h 10000"/>
              <a:gd name="connsiteX87" fmla="*/ 8883 w 10000"/>
              <a:gd name="connsiteY87" fmla="*/ 5410 h 10000"/>
              <a:gd name="connsiteX88" fmla="*/ 8883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550 h 10000"/>
              <a:gd name="connsiteX92" fmla="*/ 9330 w 10000"/>
              <a:gd name="connsiteY92" fmla="*/ 5689 h 10000"/>
              <a:gd name="connsiteX93" fmla="*/ 9330 w 10000"/>
              <a:gd name="connsiteY93" fmla="*/ 5829 h 10000"/>
              <a:gd name="connsiteX94" fmla="*/ 9330 w 10000"/>
              <a:gd name="connsiteY94" fmla="*/ 6108 h 10000"/>
              <a:gd name="connsiteX95" fmla="*/ 9330 w 10000"/>
              <a:gd name="connsiteY95" fmla="*/ 6387 h 10000"/>
              <a:gd name="connsiteX96" fmla="*/ 9330 w 10000"/>
              <a:gd name="connsiteY96" fmla="*/ 6667 h 10000"/>
              <a:gd name="connsiteX97" fmla="*/ 9550 w 10000"/>
              <a:gd name="connsiteY97" fmla="*/ 7225 h 10000"/>
              <a:gd name="connsiteX98" fmla="*/ 9550 w 10000"/>
              <a:gd name="connsiteY98" fmla="*/ 7644 h 10000"/>
              <a:gd name="connsiteX99" fmla="*/ 9778 w 10000"/>
              <a:gd name="connsiteY99" fmla="*/ 8063 h 10000"/>
              <a:gd name="connsiteX100" fmla="*/ 10000 w 10000"/>
              <a:gd name="connsiteY100" fmla="*/ 8342 h 10000"/>
              <a:gd name="connsiteX101" fmla="*/ 10000 w 10000"/>
              <a:gd name="connsiteY101" fmla="*/ 8604 h 10000"/>
              <a:gd name="connsiteX102" fmla="*/ 10000 w 10000"/>
              <a:gd name="connsiteY102" fmla="*/ 8743 h 10000"/>
              <a:gd name="connsiteX103" fmla="*/ 10000 w 10000"/>
              <a:gd name="connsiteY103" fmla="*/ 8883 h 10000"/>
              <a:gd name="connsiteX104" fmla="*/ 9778 w 10000"/>
              <a:gd name="connsiteY104" fmla="*/ 8883 h 10000"/>
              <a:gd name="connsiteX105" fmla="*/ 9550 w 10000"/>
              <a:gd name="connsiteY105" fmla="*/ 9023 h 10000"/>
              <a:gd name="connsiteX106" fmla="*/ 9330 w 10000"/>
              <a:gd name="connsiteY106" fmla="*/ 9162 h 10000"/>
              <a:gd name="connsiteX107" fmla="*/ 9107 w 10000"/>
              <a:gd name="connsiteY107" fmla="*/ 9302 h 10000"/>
              <a:gd name="connsiteX108" fmla="*/ 8659 w 10000"/>
              <a:gd name="connsiteY108" fmla="*/ 9442 h 10000"/>
              <a:gd name="connsiteX109" fmla="*/ 7766 w 10000"/>
              <a:gd name="connsiteY109" fmla="*/ 9721 h 10000"/>
              <a:gd name="connsiteX110" fmla="*/ 6899 w 10000"/>
              <a:gd name="connsiteY110" fmla="*/ 9860 h 10000"/>
              <a:gd name="connsiteX111" fmla="*/ 6231 w 10000"/>
              <a:gd name="connsiteY111" fmla="*/ 9860 h 10000"/>
              <a:gd name="connsiteX112" fmla="*/ 5332 w 10000"/>
              <a:gd name="connsiteY112" fmla="*/ 10000 h 10000"/>
              <a:gd name="connsiteX113" fmla="*/ 5332 w 10000"/>
              <a:gd name="connsiteY11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0 h 10000"/>
              <a:gd name="connsiteX35" fmla="*/ 2230 w 10000"/>
              <a:gd name="connsiteY35" fmla="*/ 0 h 10000"/>
              <a:gd name="connsiteX36" fmla="*/ 2429 w 10000"/>
              <a:gd name="connsiteY36" fmla="*/ 140 h 10000"/>
              <a:gd name="connsiteX37" fmla="*/ 2654 w 10000"/>
              <a:gd name="connsiteY37" fmla="*/ 140 h 10000"/>
              <a:gd name="connsiteX38" fmla="*/ 2874 w 10000"/>
              <a:gd name="connsiteY38" fmla="*/ 419 h 10000"/>
              <a:gd name="connsiteX39" fmla="*/ 3096 w 10000"/>
              <a:gd name="connsiteY39" fmla="*/ 558 h 10000"/>
              <a:gd name="connsiteX40" fmla="*/ 3323 w 10000"/>
              <a:gd name="connsiteY40" fmla="*/ 698 h 10000"/>
              <a:gd name="connsiteX41" fmla="*/ 3546 w 10000"/>
              <a:gd name="connsiteY41" fmla="*/ 838 h 10000"/>
              <a:gd name="connsiteX42" fmla="*/ 3546 w 10000"/>
              <a:gd name="connsiteY42" fmla="*/ 977 h 10000"/>
              <a:gd name="connsiteX43" fmla="*/ 3546 w 10000"/>
              <a:gd name="connsiteY43" fmla="*/ 1117 h 10000"/>
              <a:gd name="connsiteX44" fmla="*/ 3323 w 10000"/>
              <a:gd name="connsiteY44" fmla="*/ 1117 h 10000"/>
              <a:gd name="connsiteX45" fmla="*/ 3096 w 10000"/>
              <a:gd name="connsiteY45" fmla="*/ 1257 h 10000"/>
              <a:gd name="connsiteX46" fmla="*/ 3096 w 10000"/>
              <a:gd name="connsiteY46" fmla="*/ 1396 h 10000"/>
              <a:gd name="connsiteX47" fmla="*/ 2874 w 10000"/>
              <a:gd name="connsiteY47" fmla="*/ 1536 h 10000"/>
              <a:gd name="connsiteX48" fmla="*/ 2654 w 10000"/>
              <a:gd name="connsiteY48" fmla="*/ 1798 h 10000"/>
              <a:gd name="connsiteX49" fmla="*/ 2429 w 10000"/>
              <a:gd name="connsiteY49" fmla="*/ 2216 h 10000"/>
              <a:gd name="connsiteX50" fmla="*/ 2230 w 10000"/>
              <a:gd name="connsiteY50" fmla="*/ 2635 h 10000"/>
              <a:gd name="connsiteX51" fmla="*/ 2007 w 10000"/>
              <a:gd name="connsiteY51" fmla="*/ 3054 h 10000"/>
              <a:gd name="connsiteX52" fmla="*/ 1786 w 10000"/>
              <a:gd name="connsiteY52" fmla="*/ 3613 h 10000"/>
              <a:gd name="connsiteX53" fmla="*/ 1564 w 10000"/>
              <a:gd name="connsiteY53" fmla="*/ 4171 h 10000"/>
              <a:gd name="connsiteX54" fmla="*/ 1339 w 10000"/>
              <a:gd name="connsiteY54" fmla="*/ 4729 h 10000"/>
              <a:gd name="connsiteX55" fmla="*/ 1339 w 10000"/>
              <a:gd name="connsiteY55" fmla="*/ 5271 h 10000"/>
              <a:gd name="connsiteX56" fmla="*/ 1339 w 10000"/>
              <a:gd name="connsiteY56" fmla="*/ 5689 h 10000"/>
              <a:gd name="connsiteX57" fmla="*/ 1118 w 10000"/>
              <a:gd name="connsiteY57" fmla="*/ 6248 h 10000"/>
              <a:gd name="connsiteX58" fmla="*/ 1118 w 10000"/>
              <a:gd name="connsiteY58" fmla="*/ 6667 h 10000"/>
              <a:gd name="connsiteX59" fmla="*/ 1118 w 10000"/>
              <a:gd name="connsiteY59" fmla="*/ 6946 h 10000"/>
              <a:gd name="connsiteX60" fmla="*/ 1118 w 10000"/>
              <a:gd name="connsiteY60" fmla="*/ 7365 h 10000"/>
              <a:gd name="connsiteX61" fmla="*/ 1339 w 10000"/>
              <a:gd name="connsiteY61" fmla="*/ 7644 h 10000"/>
              <a:gd name="connsiteX62" fmla="*/ 1339 w 10000"/>
              <a:gd name="connsiteY62" fmla="*/ 7784 h 10000"/>
              <a:gd name="connsiteX63" fmla="*/ 1564 w 10000"/>
              <a:gd name="connsiteY63" fmla="*/ 8063 h 10000"/>
              <a:gd name="connsiteX64" fmla="*/ 1786 w 10000"/>
              <a:gd name="connsiteY64" fmla="*/ 8202 h 10000"/>
              <a:gd name="connsiteX65" fmla="*/ 2007 w 10000"/>
              <a:gd name="connsiteY65" fmla="*/ 8342 h 10000"/>
              <a:gd name="connsiteX66" fmla="*/ 2874 w 10000"/>
              <a:gd name="connsiteY66" fmla="*/ 8604 h 10000"/>
              <a:gd name="connsiteX67" fmla="*/ 3323 w 10000"/>
              <a:gd name="connsiteY67" fmla="*/ 8743 h 10000"/>
              <a:gd name="connsiteX68" fmla="*/ 3767 w 10000"/>
              <a:gd name="connsiteY68" fmla="*/ 8743 h 10000"/>
              <a:gd name="connsiteX69" fmla="*/ 4220 w 10000"/>
              <a:gd name="connsiteY69" fmla="*/ 8883 h 10000"/>
              <a:gd name="connsiteX70" fmla="*/ 4887 w 10000"/>
              <a:gd name="connsiteY70" fmla="*/ 8883 h 10000"/>
              <a:gd name="connsiteX71" fmla="*/ 5332 w 10000"/>
              <a:gd name="connsiteY71" fmla="*/ 8743 h 10000"/>
              <a:gd name="connsiteX72" fmla="*/ 6005 w 10000"/>
              <a:gd name="connsiteY72" fmla="*/ 8743 h 10000"/>
              <a:gd name="connsiteX73" fmla="*/ 6675 w 10000"/>
              <a:gd name="connsiteY73" fmla="*/ 8604 h 10000"/>
              <a:gd name="connsiteX74" fmla="*/ 7122 w 10000"/>
              <a:gd name="connsiteY74" fmla="*/ 8604 h 10000"/>
              <a:gd name="connsiteX75" fmla="*/ 7567 w 10000"/>
              <a:gd name="connsiteY75" fmla="*/ 8342 h 10000"/>
              <a:gd name="connsiteX76" fmla="*/ 7766 w 10000"/>
              <a:gd name="connsiteY76" fmla="*/ 8202 h 10000"/>
              <a:gd name="connsiteX77" fmla="*/ 7986 w 10000"/>
              <a:gd name="connsiteY77" fmla="*/ 7923 h 10000"/>
              <a:gd name="connsiteX78" fmla="*/ 8210 w 10000"/>
              <a:gd name="connsiteY78" fmla="*/ 7644 h 10000"/>
              <a:gd name="connsiteX79" fmla="*/ 8436 w 10000"/>
              <a:gd name="connsiteY79" fmla="*/ 7086 h 10000"/>
              <a:gd name="connsiteX80" fmla="*/ 8436 w 10000"/>
              <a:gd name="connsiteY80" fmla="*/ 6527 h 10000"/>
              <a:gd name="connsiteX81" fmla="*/ 8659 w 10000"/>
              <a:gd name="connsiteY81" fmla="*/ 6248 h 10000"/>
              <a:gd name="connsiteX82" fmla="*/ 8659 w 10000"/>
              <a:gd name="connsiteY82" fmla="*/ 5969 h 10000"/>
              <a:gd name="connsiteX83" fmla="*/ 8659 w 10000"/>
              <a:gd name="connsiteY83" fmla="*/ 5829 h 10000"/>
              <a:gd name="connsiteX84" fmla="*/ 8883 w 10000"/>
              <a:gd name="connsiteY84" fmla="*/ 5689 h 10000"/>
              <a:gd name="connsiteX85" fmla="*/ 8883 w 10000"/>
              <a:gd name="connsiteY85" fmla="*/ 5550 h 10000"/>
              <a:gd name="connsiteX86" fmla="*/ 8883 w 10000"/>
              <a:gd name="connsiteY86" fmla="*/ 5410 h 10000"/>
              <a:gd name="connsiteX87" fmla="*/ 8883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550 h 10000"/>
              <a:gd name="connsiteX91" fmla="*/ 9330 w 10000"/>
              <a:gd name="connsiteY91" fmla="*/ 5689 h 10000"/>
              <a:gd name="connsiteX92" fmla="*/ 9330 w 10000"/>
              <a:gd name="connsiteY92" fmla="*/ 5829 h 10000"/>
              <a:gd name="connsiteX93" fmla="*/ 9330 w 10000"/>
              <a:gd name="connsiteY93" fmla="*/ 6108 h 10000"/>
              <a:gd name="connsiteX94" fmla="*/ 9330 w 10000"/>
              <a:gd name="connsiteY94" fmla="*/ 6387 h 10000"/>
              <a:gd name="connsiteX95" fmla="*/ 9330 w 10000"/>
              <a:gd name="connsiteY95" fmla="*/ 6667 h 10000"/>
              <a:gd name="connsiteX96" fmla="*/ 9550 w 10000"/>
              <a:gd name="connsiteY96" fmla="*/ 7225 h 10000"/>
              <a:gd name="connsiteX97" fmla="*/ 9550 w 10000"/>
              <a:gd name="connsiteY97" fmla="*/ 7644 h 10000"/>
              <a:gd name="connsiteX98" fmla="*/ 9778 w 10000"/>
              <a:gd name="connsiteY98" fmla="*/ 8063 h 10000"/>
              <a:gd name="connsiteX99" fmla="*/ 10000 w 10000"/>
              <a:gd name="connsiteY99" fmla="*/ 8342 h 10000"/>
              <a:gd name="connsiteX100" fmla="*/ 10000 w 10000"/>
              <a:gd name="connsiteY100" fmla="*/ 8604 h 10000"/>
              <a:gd name="connsiteX101" fmla="*/ 10000 w 10000"/>
              <a:gd name="connsiteY101" fmla="*/ 8743 h 10000"/>
              <a:gd name="connsiteX102" fmla="*/ 10000 w 10000"/>
              <a:gd name="connsiteY102" fmla="*/ 8883 h 10000"/>
              <a:gd name="connsiteX103" fmla="*/ 9778 w 10000"/>
              <a:gd name="connsiteY103" fmla="*/ 8883 h 10000"/>
              <a:gd name="connsiteX104" fmla="*/ 9550 w 10000"/>
              <a:gd name="connsiteY104" fmla="*/ 9023 h 10000"/>
              <a:gd name="connsiteX105" fmla="*/ 9330 w 10000"/>
              <a:gd name="connsiteY105" fmla="*/ 9162 h 10000"/>
              <a:gd name="connsiteX106" fmla="*/ 9107 w 10000"/>
              <a:gd name="connsiteY106" fmla="*/ 9302 h 10000"/>
              <a:gd name="connsiteX107" fmla="*/ 8659 w 10000"/>
              <a:gd name="connsiteY107" fmla="*/ 9442 h 10000"/>
              <a:gd name="connsiteX108" fmla="*/ 7766 w 10000"/>
              <a:gd name="connsiteY108" fmla="*/ 9721 h 10000"/>
              <a:gd name="connsiteX109" fmla="*/ 6899 w 10000"/>
              <a:gd name="connsiteY109" fmla="*/ 9860 h 10000"/>
              <a:gd name="connsiteX110" fmla="*/ 6231 w 10000"/>
              <a:gd name="connsiteY110" fmla="*/ 9860 h 10000"/>
              <a:gd name="connsiteX111" fmla="*/ 5332 w 10000"/>
              <a:gd name="connsiteY111" fmla="*/ 10000 h 10000"/>
              <a:gd name="connsiteX112" fmla="*/ 5332 w 10000"/>
              <a:gd name="connsiteY11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2230 w 10000"/>
              <a:gd name="connsiteY34" fmla="*/ 0 h 10000"/>
              <a:gd name="connsiteX35" fmla="*/ 2429 w 10000"/>
              <a:gd name="connsiteY35" fmla="*/ 140 h 10000"/>
              <a:gd name="connsiteX36" fmla="*/ 2654 w 10000"/>
              <a:gd name="connsiteY36" fmla="*/ 140 h 10000"/>
              <a:gd name="connsiteX37" fmla="*/ 2874 w 10000"/>
              <a:gd name="connsiteY37" fmla="*/ 419 h 10000"/>
              <a:gd name="connsiteX38" fmla="*/ 3096 w 10000"/>
              <a:gd name="connsiteY38" fmla="*/ 558 h 10000"/>
              <a:gd name="connsiteX39" fmla="*/ 3323 w 10000"/>
              <a:gd name="connsiteY39" fmla="*/ 698 h 10000"/>
              <a:gd name="connsiteX40" fmla="*/ 3546 w 10000"/>
              <a:gd name="connsiteY40" fmla="*/ 838 h 10000"/>
              <a:gd name="connsiteX41" fmla="*/ 3546 w 10000"/>
              <a:gd name="connsiteY41" fmla="*/ 977 h 10000"/>
              <a:gd name="connsiteX42" fmla="*/ 3546 w 10000"/>
              <a:gd name="connsiteY42" fmla="*/ 1117 h 10000"/>
              <a:gd name="connsiteX43" fmla="*/ 3323 w 10000"/>
              <a:gd name="connsiteY43" fmla="*/ 1117 h 10000"/>
              <a:gd name="connsiteX44" fmla="*/ 3096 w 10000"/>
              <a:gd name="connsiteY44" fmla="*/ 1257 h 10000"/>
              <a:gd name="connsiteX45" fmla="*/ 3096 w 10000"/>
              <a:gd name="connsiteY45" fmla="*/ 1396 h 10000"/>
              <a:gd name="connsiteX46" fmla="*/ 2874 w 10000"/>
              <a:gd name="connsiteY46" fmla="*/ 1536 h 10000"/>
              <a:gd name="connsiteX47" fmla="*/ 2654 w 10000"/>
              <a:gd name="connsiteY47" fmla="*/ 1798 h 10000"/>
              <a:gd name="connsiteX48" fmla="*/ 2429 w 10000"/>
              <a:gd name="connsiteY48" fmla="*/ 2216 h 10000"/>
              <a:gd name="connsiteX49" fmla="*/ 2230 w 10000"/>
              <a:gd name="connsiteY49" fmla="*/ 2635 h 10000"/>
              <a:gd name="connsiteX50" fmla="*/ 2007 w 10000"/>
              <a:gd name="connsiteY50" fmla="*/ 3054 h 10000"/>
              <a:gd name="connsiteX51" fmla="*/ 1786 w 10000"/>
              <a:gd name="connsiteY51" fmla="*/ 3613 h 10000"/>
              <a:gd name="connsiteX52" fmla="*/ 1564 w 10000"/>
              <a:gd name="connsiteY52" fmla="*/ 4171 h 10000"/>
              <a:gd name="connsiteX53" fmla="*/ 1339 w 10000"/>
              <a:gd name="connsiteY53" fmla="*/ 4729 h 10000"/>
              <a:gd name="connsiteX54" fmla="*/ 1339 w 10000"/>
              <a:gd name="connsiteY54" fmla="*/ 5271 h 10000"/>
              <a:gd name="connsiteX55" fmla="*/ 1339 w 10000"/>
              <a:gd name="connsiteY55" fmla="*/ 5689 h 10000"/>
              <a:gd name="connsiteX56" fmla="*/ 1118 w 10000"/>
              <a:gd name="connsiteY56" fmla="*/ 6248 h 10000"/>
              <a:gd name="connsiteX57" fmla="*/ 1118 w 10000"/>
              <a:gd name="connsiteY57" fmla="*/ 6667 h 10000"/>
              <a:gd name="connsiteX58" fmla="*/ 1118 w 10000"/>
              <a:gd name="connsiteY58" fmla="*/ 6946 h 10000"/>
              <a:gd name="connsiteX59" fmla="*/ 1118 w 10000"/>
              <a:gd name="connsiteY59" fmla="*/ 7365 h 10000"/>
              <a:gd name="connsiteX60" fmla="*/ 1339 w 10000"/>
              <a:gd name="connsiteY60" fmla="*/ 7644 h 10000"/>
              <a:gd name="connsiteX61" fmla="*/ 1339 w 10000"/>
              <a:gd name="connsiteY61" fmla="*/ 7784 h 10000"/>
              <a:gd name="connsiteX62" fmla="*/ 1564 w 10000"/>
              <a:gd name="connsiteY62" fmla="*/ 8063 h 10000"/>
              <a:gd name="connsiteX63" fmla="*/ 1786 w 10000"/>
              <a:gd name="connsiteY63" fmla="*/ 8202 h 10000"/>
              <a:gd name="connsiteX64" fmla="*/ 2007 w 10000"/>
              <a:gd name="connsiteY64" fmla="*/ 8342 h 10000"/>
              <a:gd name="connsiteX65" fmla="*/ 2874 w 10000"/>
              <a:gd name="connsiteY65" fmla="*/ 8604 h 10000"/>
              <a:gd name="connsiteX66" fmla="*/ 3323 w 10000"/>
              <a:gd name="connsiteY66" fmla="*/ 8743 h 10000"/>
              <a:gd name="connsiteX67" fmla="*/ 3767 w 10000"/>
              <a:gd name="connsiteY67" fmla="*/ 8743 h 10000"/>
              <a:gd name="connsiteX68" fmla="*/ 4220 w 10000"/>
              <a:gd name="connsiteY68" fmla="*/ 8883 h 10000"/>
              <a:gd name="connsiteX69" fmla="*/ 4887 w 10000"/>
              <a:gd name="connsiteY69" fmla="*/ 8883 h 10000"/>
              <a:gd name="connsiteX70" fmla="*/ 5332 w 10000"/>
              <a:gd name="connsiteY70" fmla="*/ 8743 h 10000"/>
              <a:gd name="connsiteX71" fmla="*/ 6005 w 10000"/>
              <a:gd name="connsiteY71" fmla="*/ 8743 h 10000"/>
              <a:gd name="connsiteX72" fmla="*/ 6675 w 10000"/>
              <a:gd name="connsiteY72" fmla="*/ 8604 h 10000"/>
              <a:gd name="connsiteX73" fmla="*/ 7122 w 10000"/>
              <a:gd name="connsiteY73" fmla="*/ 8604 h 10000"/>
              <a:gd name="connsiteX74" fmla="*/ 7567 w 10000"/>
              <a:gd name="connsiteY74" fmla="*/ 8342 h 10000"/>
              <a:gd name="connsiteX75" fmla="*/ 7766 w 10000"/>
              <a:gd name="connsiteY75" fmla="*/ 8202 h 10000"/>
              <a:gd name="connsiteX76" fmla="*/ 7986 w 10000"/>
              <a:gd name="connsiteY76" fmla="*/ 7923 h 10000"/>
              <a:gd name="connsiteX77" fmla="*/ 8210 w 10000"/>
              <a:gd name="connsiteY77" fmla="*/ 7644 h 10000"/>
              <a:gd name="connsiteX78" fmla="*/ 8436 w 10000"/>
              <a:gd name="connsiteY78" fmla="*/ 7086 h 10000"/>
              <a:gd name="connsiteX79" fmla="*/ 8436 w 10000"/>
              <a:gd name="connsiteY79" fmla="*/ 6527 h 10000"/>
              <a:gd name="connsiteX80" fmla="*/ 8659 w 10000"/>
              <a:gd name="connsiteY80" fmla="*/ 6248 h 10000"/>
              <a:gd name="connsiteX81" fmla="*/ 8659 w 10000"/>
              <a:gd name="connsiteY81" fmla="*/ 5969 h 10000"/>
              <a:gd name="connsiteX82" fmla="*/ 8659 w 10000"/>
              <a:gd name="connsiteY82" fmla="*/ 5829 h 10000"/>
              <a:gd name="connsiteX83" fmla="*/ 8883 w 10000"/>
              <a:gd name="connsiteY83" fmla="*/ 5689 h 10000"/>
              <a:gd name="connsiteX84" fmla="*/ 8883 w 10000"/>
              <a:gd name="connsiteY84" fmla="*/ 5550 h 10000"/>
              <a:gd name="connsiteX85" fmla="*/ 8883 w 10000"/>
              <a:gd name="connsiteY85" fmla="*/ 5410 h 10000"/>
              <a:gd name="connsiteX86" fmla="*/ 8883 w 10000"/>
              <a:gd name="connsiteY86" fmla="*/ 5410 h 10000"/>
              <a:gd name="connsiteX87" fmla="*/ 9107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550 h 10000"/>
              <a:gd name="connsiteX90" fmla="*/ 9330 w 10000"/>
              <a:gd name="connsiteY90" fmla="*/ 5689 h 10000"/>
              <a:gd name="connsiteX91" fmla="*/ 9330 w 10000"/>
              <a:gd name="connsiteY91" fmla="*/ 5829 h 10000"/>
              <a:gd name="connsiteX92" fmla="*/ 9330 w 10000"/>
              <a:gd name="connsiteY92" fmla="*/ 6108 h 10000"/>
              <a:gd name="connsiteX93" fmla="*/ 9330 w 10000"/>
              <a:gd name="connsiteY93" fmla="*/ 6387 h 10000"/>
              <a:gd name="connsiteX94" fmla="*/ 9330 w 10000"/>
              <a:gd name="connsiteY94" fmla="*/ 6667 h 10000"/>
              <a:gd name="connsiteX95" fmla="*/ 9550 w 10000"/>
              <a:gd name="connsiteY95" fmla="*/ 7225 h 10000"/>
              <a:gd name="connsiteX96" fmla="*/ 9550 w 10000"/>
              <a:gd name="connsiteY96" fmla="*/ 7644 h 10000"/>
              <a:gd name="connsiteX97" fmla="*/ 9778 w 10000"/>
              <a:gd name="connsiteY97" fmla="*/ 8063 h 10000"/>
              <a:gd name="connsiteX98" fmla="*/ 10000 w 10000"/>
              <a:gd name="connsiteY98" fmla="*/ 8342 h 10000"/>
              <a:gd name="connsiteX99" fmla="*/ 10000 w 10000"/>
              <a:gd name="connsiteY99" fmla="*/ 8604 h 10000"/>
              <a:gd name="connsiteX100" fmla="*/ 10000 w 10000"/>
              <a:gd name="connsiteY100" fmla="*/ 8743 h 10000"/>
              <a:gd name="connsiteX101" fmla="*/ 10000 w 10000"/>
              <a:gd name="connsiteY101" fmla="*/ 8883 h 10000"/>
              <a:gd name="connsiteX102" fmla="*/ 9778 w 10000"/>
              <a:gd name="connsiteY102" fmla="*/ 8883 h 10000"/>
              <a:gd name="connsiteX103" fmla="*/ 9550 w 10000"/>
              <a:gd name="connsiteY103" fmla="*/ 9023 h 10000"/>
              <a:gd name="connsiteX104" fmla="*/ 9330 w 10000"/>
              <a:gd name="connsiteY104" fmla="*/ 9162 h 10000"/>
              <a:gd name="connsiteX105" fmla="*/ 9107 w 10000"/>
              <a:gd name="connsiteY105" fmla="*/ 9302 h 10000"/>
              <a:gd name="connsiteX106" fmla="*/ 8659 w 10000"/>
              <a:gd name="connsiteY106" fmla="*/ 9442 h 10000"/>
              <a:gd name="connsiteX107" fmla="*/ 7766 w 10000"/>
              <a:gd name="connsiteY107" fmla="*/ 9721 h 10000"/>
              <a:gd name="connsiteX108" fmla="*/ 6899 w 10000"/>
              <a:gd name="connsiteY108" fmla="*/ 9860 h 10000"/>
              <a:gd name="connsiteX109" fmla="*/ 6231 w 10000"/>
              <a:gd name="connsiteY109" fmla="*/ 9860 h 10000"/>
              <a:gd name="connsiteX110" fmla="*/ 5332 w 10000"/>
              <a:gd name="connsiteY110" fmla="*/ 10000 h 10000"/>
              <a:gd name="connsiteX111" fmla="*/ 5332 w 10000"/>
              <a:gd name="connsiteY111" fmla="*/ 10000 h 10000"/>
              <a:gd name="connsiteX0" fmla="*/ 5332 w 10000"/>
              <a:gd name="connsiteY0" fmla="*/ 9860 h 9860"/>
              <a:gd name="connsiteX1" fmla="*/ 4665 w 10000"/>
              <a:gd name="connsiteY1" fmla="*/ 9860 h 9860"/>
              <a:gd name="connsiteX2" fmla="*/ 3991 w 10000"/>
              <a:gd name="connsiteY2" fmla="*/ 9860 h 9860"/>
              <a:gd name="connsiteX3" fmla="*/ 3323 w 10000"/>
              <a:gd name="connsiteY3" fmla="*/ 9720 h 9860"/>
              <a:gd name="connsiteX4" fmla="*/ 2654 w 10000"/>
              <a:gd name="connsiteY4" fmla="*/ 9581 h 9860"/>
              <a:gd name="connsiteX5" fmla="*/ 2007 w 10000"/>
              <a:gd name="connsiteY5" fmla="*/ 9441 h 9860"/>
              <a:gd name="connsiteX6" fmla="*/ 1564 w 10000"/>
              <a:gd name="connsiteY6" fmla="*/ 9162 h 9860"/>
              <a:gd name="connsiteX7" fmla="*/ 1118 w 10000"/>
              <a:gd name="connsiteY7" fmla="*/ 9022 h 9860"/>
              <a:gd name="connsiteX8" fmla="*/ 894 w 10000"/>
              <a:gd name="connsiteY8" fmla="*/ 8603 h 9860"/>
              <a:gd name="connsiteX9" fmla="*/ 445 w 10000"/>
              <a:gd name="connsiteY9" fmla="*/ 8324 h 9860"/>
              <a:gd name="connsiteX10" fmla="*/ 220 w 10000"/>
              <a:gd name="connsiteY10" fmla="*/ 7923 h 9860"/>
              <a:gd name="connsiteX11" fmla="*/ 220 w 10000"/>
              <a:gd name="connsiteY11" fmla="*/ 7504 h 9860"/>
              <a:gd name="connsiteX12" fmla="*/ 0 w 10000"/>
              <a:gd name="connsiteY12" fmla="*/ 7085 h 9860"/>
              <a:gd name="connsiteX13" fmla="*/ 0 w 10000"/>
              <a:gd name="connsiteY13" fmla="*/ 6666 h 9860"/>
              <a:gd name="connsiteX14" fmla="*/ 0 w 10000"/>
              <a:gd name="connsiteY14" fmla="*/ 6247 h 9860"/>
              <a:gd name="connsiteX15" fmla="*/ 220 w 10000"/>
              <a:gd name="connsiteY15" fmla="*/ 5549 h 9860"/>
              <a:gd name="connsiteX16" fmla="*/ 220 w 10000"/>
              <a:gd name="connsiteY16" fmla="*/ 5410 h 9860"/>
              <a:gd name="connsiteX17" fmla="*/ 220 w 10000"/>
              <a:gd name="connsiteY17" fmla="*/ 5131 h 9860"/>
              <a:gd name="connsiteX18" fmla="*/ 445 w 10000"/>
              <a:gd name="connsiteY18" fmla="*/ 4869 h 9860"/>
              <a:gd name="connsiteX19" fmla="*/ 445 w 10000"/>
              <a:gd name="connsiteY19" fmla="*/ 4589 h 9860"/>
              <a:gd name="connsiteX20" fmla="*/ 445 w 10000"/>
              <a:gd name="connsiteY20" fmla="*/ 4310 h 9860"/>
              <a:gd name="connsiteX21" fmla="*/ 671 w 10000"/>
              <a:gd name="connsiteY21" fmla="*/ 3891 h 9860"/>
              <a:gd name="connsiteX22" fmla="*/ 671 w 10000"/>
              <a:gd name="connsiteY22" fmla="*/ 3473 h 9860"/>
              <a:gd name="connsiteX23" fmla="*/ 894 w 10000"/>
              <a:gd name="connsiteY23" fmla="*/ 3054 h 9860"/>
              <a:gd name="connsiteX24" fmla="*/ 894 w 10000"/>
              <a:gd name="connsiteY24" fmla="*/ 2635 h 9860"/>
              <a:gd name="connsiteX25" fmla="*/ 894 w 10000"/>
              <a:gd name="connsiteY25" fmla="*/ 2216 h 9860"/>
              <a:gd name="connsiteX26" fmla="*/ 1118 w 10000"/>
              <a:gd name="connsiteY26" fmla="*/ 1937 h 9860"/>
              <a:gd name="connsiteX27" fmla="*/ 1118 w 10000"/>
              <a:gd name="connsiteY27" fmla="*/ 1658 h 9860"/>
              <a:gd name="connsiteX28" fmla="*/ 1118 w 10000"/>
              <a:gd name="connsiteY28" fmla="*/ 1396 h 9860"/>
              <a:gd name="connsiteX29" fmla="*/ 1118 w 10000"/>
              <a:gd name="connsiteY29" fmla="*/ 1256 h 9860"/>
              <a:gd name="connsiteX30" fmla="*/ 1118 w 10000"/>
              <a:gd name="connsiteY30" fmla="*/ 1117 h 9860"/>
              <a:gd name="connsiteX31" fmla="*/ 1118 w 10000"/>
              <a:gd name="connsiteY31" fmla="*/ 1117 h 9860"/>
              <a:gd name="connsiteX32" fmla="*/ 1118 w 10000"/>
              <a:gd name="connsiteY32" fmla="*/ 1117 h 9860"/>
              <a:gd name="connsiteX33" fmla="*/ 894 w 10000"/>
              <a:gd name="connsiteY33" fmla="*/ 1117 h 9860"/>
              <a:gd name="connsiteX34" fmla="*/ 2429 w 10000"/>
              <a:gd name="connsiteY34" fmla="*/ 0 h 9860"/>
              <a:gd name="connsiteX35" fmla="*/ 2654 w 10000"/>
              <a:gd name="connsiteY35" fmla="*/ 0 h 9860"/>
              <a:gd name="connsiteX36" fmla="*/ 2874 w 10000"/>
              <a:gd name="connsiteY36" fmla="*/ 279 h 9860"/>
              <a:gd name="connsiteX37" fmla="*/ 3096 w 10000"/>
              <a:gd name="connsiteY37" fmla="*/ 418 h 9860"/>
              <a:gd name="connsiteX38" fmla="*/ 3323 w 10000"/>
              <a:gd name="connsiteY38" fmla="*/ 558 h 9860"/>
              <a:gd name="connsiteX39" fmla="*/ 3546 w 10000"/>
              <a:gd name="connsiteY39" fmla="*/ 698 h 9860"/>
              <a:gd name="connsiteX40" fmla="*/ 3546 w 10000"/>
              <a:gd name="connsiteY40" fmla="*/ 837 h 9860"/>
              <a:gd name="connsiteX41" fmla="*/ 3546 w 10000"/>
              <a:gd name="connsiteY41" fmla="*/ 977 h 9860"/>
              <a:gd name="connsiteX42" fmla="*/ 3323 w 10000"/>
              <a:gd name="connsiteY42" fmla="*/ 977 h 9860"/>
              <a:gd name="connsiteX43" fmla="*/ 3096 w 10000"/>
              <a:gd name="connsiteY43" fmla="*/ 1117 h 9860"/>
              <a:gd name="connsiteX44" fmla="*/ 3096 w 10000"/>
              <a:gd name="connsiteY44" fmla="*/ 1256 h 9860"/>
              <a:gd name="connsiteX45" fmla="*/ 2874 w 10000"/>
              <a:gd name="connsiteY45" fmla="*/ 1396 h 9860"/>
              <a:gd name="connsiteX46" fmla="*/ 2654 w 10000"/>
              <a:gd name="connsiteY46" fmla="*/ 1658 h 9860"/>
              <a:gd name="connsiteX47" fmla="*/ 2429 w 10000"/>
              <a:gd name="connsiteY47" fmla="*/ 2076 h 9860"/>
              <a:gd name="connsiteX48" fmla="*/ 2230 w 10000"/>
              <a:gd name="connsiteY48" fmla="*/ 2495 h 9860"/>
              <a:gd name="connsiteX49" fmla="*/ 2007 w 10000"/>
              <a:gd name="connsiteY49" fmla="*/ 2914 h 9860"/>
              <a:gd name="connsiteX50" fmla="*/ 1786 w 10000"/>
              <a:gd name="connsiteY50" fmla="*/ 3473 h 9860"/>
              <a:gd name="connsiteX51" fmla="*/ 1564 w 10000"/>
              <a:gd name="connsiteY51" fmla="*/ 4031 h 9860"/>
              <a:gd name="connsiteX52" fmla="*/ 1339 w 10000"/>
              <a:gd name="connsiteY52" fmla="*/ 4589 h 9860"/>
              <a:gd name="connsiteX53" fmla="*/ 1339 w 10000"/>
              <a:gd name="connsiteY53" fmla="*/ 5131 h 9860"/>
              <a:gd name="connsiteX54" fmla="*/ 1339 w 10000"/>
              <a:gd name="connsiteY54" fmla="*/ 5549 h 9860"/>
              <a:gd name="connsiteX55" fmla="*/ 1118 w 10000"/>
              <a:gd name="connsiteY55" fmla="*/ 6108 h 9860"/>
              <a:gd name="connsiteX56" fmla="*/ 1118 w 10000"/>
              <a:gd name="connsiteY56" fmla="*/ 6527 h 9860"/>
              <a:gd name="connsiteX57" fmla="*/ 1118 w 10000"/>
              <a:gd name="connsiteY57" fmla="*/ 6806 h 9860"/>
              <a:gd name="connsiteX58" fmla="*/ 1118 w 10000"/>
              <a:gd name="connsiteY58" fmla="*/ 7225 h 9860"/>
              <a:gd name="connsiteX59" fmla="*/ 1339 w 10000"/>
              <a:gd name="connsiteY59" fmla="*/ 7504 h 9860"/>
              <a:gd name="connsiteX60" fmla="*/ 1339 w 10000"/>
              <a:gd name="connsiteY60" fmla="*/ 7644 h 9860"/>
              <a:gd name="connsiteX61" fmla="*/ 1564 w 10000"/>
              <a:gd name="connsiteY61" fmla="*/ 7923 h 9860"/>
              <a:gd name="connsiteX62" fmla="*/ 1786 w 10000"/>
              <a:gd name="connsiteY62" fmla="*/ 8062 h 9860"/>
              <a:gd name="connsiteX63" fmla="*/ 2007 w 10000"/>
              <a:gd name="connsiteY63" fmla="*/ 8202 h 9860"/>
              <a:gd name="connsiteX64" fmla="*/ 2874 w 10000"/>
              <a:gd name="connsiteY64" fmla="*/ 8464 h 9860"/>
              <a:gd name="connsiteX65" fmla="*/ 3323 w 10000"/>
              <a:gd name="connsiteY65" fmla="*/ 8603 h 9860"/>
              <a:gd name="connsiteX66" fmla="*/ 3767 w 10000"/>
              <a:gd name="connsiteY66" fmla="*/ 8603 h 9860"/>
              <a:gd name="connsiteX67" fmla="*/ 4220 w 10000"/>
              <a:gd name="connsiteY67" fmla="*/ 8743 h 9860"/>
              <a:gd name="connsiteX68" fmla="*/ 4887 w 10000"/>
              <a:gd name="connsiteY68" fmla="*/ 8743 h 9860"/>
              <a:gd name="connsiteX69" fmla="*/ 5332 w 10000"/>
              <a:gd name="connsiteY69" fmla="*/ 8603 h 9860"/>
              <a:gd name="connsiteX70" fmla="*/ 6005 w 10000"/>
              <a:gd name="connsiteY70" fmla="*/ 8603 h 9860"/>
              <a:gd name="connsiteX71" fmla="*/ 6675 w 10000"/>
              <a:gd name="connsiteY71" fmla="*/ 8464 h 9860"/>
              <a:gd name="connsiteX72" fmla="*/ 7122 w 10000"/>
              <a:gd name="connsiteY72" fmla="*/ 8464 h 9860"/>
              <a:gd name="connsiteX73" fmla="*/ 7567 w 10000"/>
              <a:gd name="connsiteY73" fmla="*/ 8202 h 9860"/>
              <a:gd name="connsiteX74" fmla="*/ 7766 w 10000"/>
              <a:gd name="connsiteY74" fmla="*/ 8062 h 9860"/>
              <a:gd name="connsiteX75" fmla="*/ 7986 w 10000"/>
              <a:gd name="connsiteY75" fmla="*/ 7783 h 9860"/>
              <a:gd name="connsiteX76" fmla="*/ 8210 w 10000"/>
              <a:gd name="connsiteY76" fmla="*/ 7504 h 9860"/>
              <a:gd name="connsiteX77" fmla="*/ 8436 w 10000"/>
              <a:gd name="connsiteY77" fmla="*/ 6946 h 9860"/>
              <a:gd name="connsiteX78" fmla="*/ 8436 w 10000"/>
              <a:gd name="connsiteY78" fmla="*/ 6387 h 9860"/>
              <a:gd name="connsiteX79" fmla="*/ 8659 w 10000"/>
              <a:gd name="connsiteY79" fmla="*/ 6108 h 9860"/>
              <a:gd name="connsiteX80" fmla="*/ 8659 w 10000"/>
              <a:gd name="connsiteY80" fmla="*/ 5829 h 9860"/>
              <a:gd name="connsiteX81" fmla="*/ 8659 w 10000"/>
              <a:gd name="connsiteY81" fmla="*/ 5689 h 9860"/>
              <a:gd name="connsiteX82" fmla="*/ 8883 w 10000"/>
              <a:gd name="connsiteY82" fmla="*/ 5549 h 9860"/>
              <a:gd name="connsiteX83" fmla="*/ 8883 w 10000"/>
              <a:gd name="connsiteY83" fmla="*/ 5410 h 9860"/>
              <a:gd name="connsiteX84" fmla="*/ 8883 w 10000"/>
              <a:gd name="connsiteY84" fmla="*/ 5270 h 9860"/>
              <a:gd name="connsiteX85" fmla="*/ 8883 w 10000"/>
              <a:gd name="connsiteY85" fmla="*/ 5270 h 9860"/>
              <a:gd name="connsiteX86" fmla="*/ 9107 w 10000"/>
              <a:gd name="connsiteY86" fmla="*/ 5270 h 9860"/>
              <a:gd name="connsiteX87" fmla="*/ 9107 w 10000"/>
              <a:gd name="connsiteY87" fmla="*/ 5270 h 9860"/>
              <a:gd name="connsiteX88" fmla="*/ 9107 w 10000"/>
              <a:gd name="connsiteY88" fmla="*/ 5410 h 9860"/>
              <a:gd name="connsiteX89" fmla="*/ 9330 w 10000"/>
              <a:gd name="connsiteY89" fmla="*/ 5549 h 9860"/>
              <a:gd name="connsiteX90" fmla="*/ 9330 w 10000"/>
              <a:gd name="connsiteY90" fmla="*/ 5689 h 9860"/>
              <a:gd name="connsiteX91" fmla="*/ 9330 w 10000"/>
              <a:gd name="connsiteY91" fmla="*/ 5968 h 9860"/>
              <a:gd name="connsiteX92" fmla="*/ 9330 w 10000"/>
              <a:gd name="connsiteY92" fmla="*/ 6247 h 9860"/>
              <a:gd name="connsiteX93" fmla="*/ 9330 w 10000"/>
              <a:gd name="connsiteY93" fmla="*/ 6527 h 9860"/>
              <a:gd name="connsiteX94" fmla="*/ 9550 w 10000"/>
              <a:gd name="connsiteY94" fmla="*/ 7085 h 9860"/>
              <a:gd name="connsiteX95" fmla="*/ 9550 w 10000"/>
              <a:gd name="connsiteY95" fmla="*/ 7504 h 9860"/>
              <a:gd name="connsiteX96" fmla="*/ 9778 w 10000"/>
              <a:gd name="connsiteY96" fmla="*/ 7923 h 9860"/>
              <a:gd name="connsiteX97" fmla="*/ 10000 w 10000"/>
              <a:gd name="connsiteY97" fmla="*/ 8202 h 9860"/>
              <a:gd name="connsiteX98" fmla="*/ 10000 w 10000"/>
              <a:gd name="connsiteY98" fmla="*/ 8464 h 9860"/>
              <a:gd name="connsiteX99" fmla="*/ 10000 w 10000"/>
              <a:gd name="connsiteY99" fmla="*/ 8603 h 9860"/>
              <a:gd name="connsiteX100" fmla="*/ 10000 w 10000"/>
              <a:gd name="connsiteY100" fmla="*/ 8743 h 9860"/>
              <a:gd name="connsiteX101" fmla="*/ 9778 w 10000"/>
              <a:gd name="connsiteY101" fmla="*/ 8743 h 9860"/>
              <a:gd name="connsiteX102" fmla="*/ 9550 w 10000"/>
              <a:gd name="connsiteY102" fmla="*/ 8883 h 9860"/>
              <a:gd name="connsiteX103" fmla="*/ 9330 w 10000"/>
              <a:gd name="connsiteY103" fmla="*/ 9022 h 9860"/>
              <a:gd name="connsiteX104" fmla="*/ 9107 w 10000"/>
              <a:gd name="connsiteY104" fmla="*/ 9162 h 9860"/>
              <a:gd name="connsiteX105" fmla="*/ 8659 w 10000"/>
              <a:gd name="connsiteY105" fmla="*/ 9302 h 9860"/>
              <a:gd name="connsiteX106" fmla="*/ 7766 w 10000"/>
              <a:gd name="connsiteY106" fmla="*/ 9581 h 9860"/>
              <a:gd name="connsiteX107" fmla="*/ 6899 w 10000"/>
              <a:gd name="connsiteY107" fmla="*/ 9720 h 9860"/>
              <a:gd name="connsiteX108" fmla="*/ 6231 w 10000"/>
              <a:gd name="connsiteY108" fmla="*/ 9720 h 9860"/>
              <a:gd name="connsiteX109" fmla="*/ 5332 w 10000"/>
              <a:gd name="connsiteY109" fmla="*/ 9860 h 9860"/>
              <a:gd name="connsiteX110" fmla="*/ 5332 w 10000"/>
              <a:gd name="connsiteY110" fmla="*/ 9860 h 986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8 h 10000"/>
              <a:gd name="connsiteX4" fmla="*/ 2654 w 10000"/>
              <a:gd name="connsiteY4" fmla="*/ 9717 h 10000"/>
              <a:gd name="connsiteX5" fmla="*/ 2007 w 10000"/>
              <a:gd name="connsiteY5" fmla="*/ 9575 h 10000"/>
              <a:gd name="connsiteX6" fmla="*/ 1564 w 10000"/>
              <a:gd name="connsiteY6" fmla="*/ 9292 h 10000"/>
              <a:gd name="connsiteX7" fmla="*/ 1118 w 10000"/>
              <a:gd name="connsiteY7" fmla="*/ 9150 h 10000"/>
              <a:gd name="connsiteX8" fmla="*/ 894 w 10000"/>
              <a:gd name="connsiteY8" fmla="*/ 8725 h 10000"/>
              <a:gd name="connsiteX9" fmla="*/ 445 w 10000"/>
              <a:gd name="connsiteY9" fmla="*/ 8442 h 10000"/>
              <a:gd name="connsiteX10" fmla="*/ 220 w 10000"/>
              <a:gd name="connsiteY10" fmla="*/ 8035 h 10000"/>
              <a:gd name="connsiteX11" fmla="*/ 220 w 10000"/>
              <a:gd name="connsiteY11" fmla="*/ 7611 h 10000"/>
              <a:gd name="connsiteX12" fmla="*/ 0 w 10000"/>
              <a:gd name="connsiteY12" fmla="*/ 7186 h 10000"/>
              <a:gd name="connsiteX13" fmla="*/ 0 w 10000"/>
              <a:gd name="connsiteY13" fmla="*/ 6761 h 10000"/>
              <a:gd name="connsiteX14" fmla="*/ 0 w 10000"/>
              <a:gd name="connsiteY14" fmla="*/ 6336 h 10000"/>
              <a:gd name="connsiteX15" fmla="*/ 220 w 10000"/>
              <a:gd name="connsiteY15" fmla="*/ 5628 h 10000"/>
              <a:gd name="connsiteX16" fmla="*/ 220 w 10000"/>
              <a:gd name="connsiteY16" fmla="*/ 5487 h 10000"/>
              <a:gd name="connsiteX17" fmla="*/ 220 w 10000"/>
              <a:gd name="connsiteY17" fmla="*/ 5204 h 10000"/>
              <a:gd name="connsiteX18" fmla="*/ 445 w 10000"/>
              <a:gd name="connsiteY18" fmla="*/ 4938 h 10000"/>
              <a:gd name="connsiteX19" fmla="*/ 445 w 10000"/>
              <a:gd name="connsiteY19" fmla="*/ 4654 h 10000"/>
              <a:gd name="connsiteX20" fmla="*/ 445 w 10000"/>
              <a:gd name="connsiteY20" fmla="*/ 4371 h 10000"/>
              <a:gd name="connsiteX21" fmla="*/ 671 w 10000"/>
              <a:gd name="connsiteY21" fmla="*/ 3946 h 10000"/>
              <a:gd name="connsiteX22" fmla="*/ 671 w 10000"/>
              <a:gd name="connsiteY22" fmla="*/ 3522 h 10000"/>
              <a:gd name="connsiteX23" fmla="*/ 894 w 10000"/>
              <a:gd name="connsiteY23" fmla="*/ 3097 h 10000"/>
              <a:gd name="connsiteX24" fmla="*/ 894 w 10000"/>
              <a:gd name="connsiteY24" fmla="*/ 2672 h 10000"/>
              <a:gd name="connsiteX25" fmla="*/ 894 w 10000"/>
              <a:gd name="connsiteY25" fmla="*/ 2247 h 10000"/>
              <a:gd name="connsiteX26" fmla="*/ 1118 w 10000"/>
              <a:gd name="connsiteY26" fmla="*/ 1965 h 10000"/>
              <a:gd name="connsiteX27" fmla="*/ 1118 w 10000"/>
              <a:gd name="connsiteY27" fmla="*/ 1682 h 10000"/>
              <a:gd name="connsiteX28" fmla="*/ 1118 w 10000"/>
              <a:gd name="connsiteY28" fmla="*/ 1416 h 10000"/>
              <a:gd name="connsiteX29" fmla="*/ 1118 w 10000"/>
              <a:gd name="connsiteY29" fmla="*/ 1274 h 10000"/>
              <a:gd name="connsiteX30" fmla="*/ 1118 w 10000"/>
              <a:gd name="connsiteY30" fmla="*/ 1133 h 10000"/>
              <a:gd name="connsiteX31" fmla="*/ 1118 w 10000"/>
              <a:gd name="connsiteY31" fmla="*/ 1133 h 10000"/>
              <a:gd name="connsiteX32" fmla="*/ 1118 w 10000"/>
              <a:gd name="connsiteY32" fmla="*/ 1133 h 10000"/>
              <a:gd name="connsiteX33" fmla="*/ 894 w 10000"/>
              <a:gd name="connsiteY33" fmla="*/ 1133 h 10000"/>
              <a:gd name="connsiteX34" fmla="*/ 2429 w 10000"/>
              <a:gd name="connsiteY34" fmla="*/ 0 h 10000"/>
              <a:gd name="connsiteX35" fmla="*/ 2874 w 10000"/>
              <a:gd name="connsiteY35" fmla="*/ 283 h 10000"/>
              <a:gd name="connsiteX36" fmla="*/ 3096 w 10000"/>
              <a:gd name="connsiteY36" fmla="*/ 424 h 10000"/>
              <a:gd name="connsiteX37" fmla="*/ 3323 w 10000"/>
              <a:gd name="connsiteY37" fmla="*/ 566 h 10000"/>
              <a:gd name="connsiteX38" fmla="*/ 3546 w 10000"/>
              <a:gd name="connsiteY38" fmla="*/ 708 h 10000"/>
              <a:gd name="connsiteX39" fmla="*/ 3546 w 10000"/>
              <a:gd name="connsiteY39" fmla="*/ 849 h 10000"/>
              <a:gd name="connsiteX40" fmla="*/ 3546 w 10000"/>
              <a:gd name="connsiteY40" fmla="*/ 991 h 10000"/>
              <a:gd name="connsiteX41" fmla="*/ 3323 w 10000"/>
              <a:gd name="connsiteY41" fmla="*/ 991 h 10000"/>
              <a:gd name="connsiteX42" fmla="*/ 3096 w 10000"/>
              <a:gd name="connsiteY42" fmla="*/ 1133 h 10000"/>
              <a:gd name="connsiteX43" fmla="*/ 3096 w 10000"/>
              <a:gd name="connsiteY43" fmla="*/ 1274 h 10000"/>
              <a:gd name="connsiteX44" fmla="*/ 2874 w 10000"/>
              <a:gd name="connsiteY44" fmla="*/ 1416 h 10000"/>
              <a:gd name="connsiteX45" fmla="*/ 2654 w 10000"/>
              <a:gd name="connsiteY45" fmla="*/ 1682 h 10000"/>
              <a:gd name="connsiteX46" fmla="*/ 2429 w 10000"/>
              <a:gd name="connsiteY46" fmla="*/ 2105 h 10000"/>
              <a:gd name="connsiteX47" fmla="*/ 2230 w 10000"/>
              <a:gd name="connsiteY47" fmla="*/ 2530 h 10000"/>
              <a:gd name="connsiteX48" fmla="*/ 2007 w 10000"/>
              <a:gd name="connsiteY48" fmla="*/ 2955 h 10000"/>
              <a:gd name="connsiteX49" fmla="*/ 1786 w 10000"/>
              <a:gd name="connsiteY49" fmla="*/ 3522 h 10000"/>
              <a:gd name="connsiteX50" fmla="*/ 1564 w 10000"/>
              <a:gd name="connsiteY50" fmla="*/ 4088 h 10000"/>
              <a:gd name="connsiteX51" fmla="*/ 1339 w 10000"/>
              <a:gd name="connsiteY51" fmla="*/ 4654 h 10000"/>
              <a:gd name="connsiteX52" fmla="*/ 1339 w 10000"/>
              <a:gd name="connsiteY52" fmla="*/ 5204 h 10000"/>
              <a:gd name="connsiteX53" fmla="*/ 1339 w 10000"/>
              <a:gd name="connsiteY53" fmla="*/ 5628 h 10000"/>
              <a:gd name="connsiteX54" fmla="*/ 1118 w 10000"/>
              <a:gd name="connsiteY54" fmla="*/ 6195 h 10000"/>
              <a:gd name="connsiteX55" fmla="*/ 1118 w 10000"/>
              <a:gd name="connsiteY55" fmla="*/ 6620 h 10000"/>
              <a:gd name="connsiteX56" fmla="*/ 1118 w 10000"/>
              <a:gd name="connsiteY56" fmla="*/ 6903 h 10000"/>
              <a:gd name="connsiteX57" fmla="*/ 1118 w 10000"/>
              <a:gd name="connsiteY57" fmla="*/ 7328 h 10000"/>
              <a:gd name="connsiteX58" fmla="*/ 1339 w 10000"/>
              <a:gd name="connsiteY58" fmla="*/ 7611 h 10000"/>
              <a:gd name="connsiteX59" fmla="*/ 1339 w 10000"/>
              <a:gd name="connsiteY59" fmla="*/ 7753 h 10000"/>
              <a:gd name="connsiteX60" fmla="*/ 1564 w 10000"/>
              <a:gd name="connsiteY60" fmla="*/ 8035 h 10000"/>
              <a:gd name="connsiteX61" fmla="*/ 1786 w 10000"/>
              <a:gd name="connsiteY61" fmla="*/ 8176 h 10000"/>
              <a:gd name="connsiteX62" fmla="*/ 2007 w 10000"/>
              <a:gd name="connsiteY62" fmla="*/ 8318 h 10000"/>
              <a:gd name="connsiteX63" fmla="*/ 2874 w 10000"/>
              <a:gd name="connsiteY63" fmla="*/ 8584 h 10000"/>
              <a:gd name="connsiteX64" fmla="*/ 3323 w 10000"/>
              <a:gd name="connsiteY64" fmla="*/ 8725 h 10000"/>
              <a:gd name="connsiteX65" fmla="*/ 3767 w 10000"/>
              <a:gd name="connsiteY65" fmla="*/ 8725 h 10000"/>
              <a:gd name="connsiteX66" fmla="*/ 4220 w 10000"/>
              <a:gd name="connsiteY66" fmla="*/ 8867 h 10000"/>
              <a:gd name="connsiteX67" fmla="*/ 4887 w 10000"/>
              <a:gd name="connsiteY67" fmla="*/ 8867 h 10000"/>
              <a:gd name="connsiteX68" fmla="*/ 5332 w 10000"/>
              <a:gd name="connsiteY68" fmla="*/ 8725 h 10000"/>
              <a:gd name="connsiteX69" fmla="*/ 6005 w 10000"/>
              <a:gd name="connsiteY69" fmla="*/ 8725 h 10000"/>
              <a:gd name="connsiteX70" fmla="*/ 6675 w 10000"/>
              <a:gd name="connsiteY70" fmla="*/ 8584 h 10000"/>
              <a:gd name="connsiteX71" fmla="*/ 7122 w 10000"/>
              <a:gd name="connsiteY71" fmla="*/ 8584 h 10000"/>
              <a:gd name="connsiteX72" fmla="*/ 7567 w 10000"/>
              <a:gd name="connsiteY72" fmla="*/ 8318 h 10000"/>
              <a:gd name="connsiteX73" fmla="*/ 7766 w 10000"/>
              <a:gd name="connsiteY73" fmla="*/ 8176 h 10000"/>
              <a:gd name="connsiteX74" fmla="*/ 7986 w 10000"/>
              <a:gd name="connsiteY74" fmla="*/ 7894 h 10000"/>
              <a:gd name="connsiteX75" fmla="*/ 8210 w 10000"/>
              <a:gd name="connsiteY75" fmla="*/ 7611 h 10000"/>
              <a:gd name="connsiteX76" fmla="*/ 8436 w 10000"/>
              <a:gd name="connsiteY76" fmla="*/ 7045 h 10000"/>
              <a:gd name="connsiteX77" fmla="*/ 8436 w 10000"/>
              <a:gd name="connsiteY77" fmla="*/ 6478 h 10000"/>
              <a:gd name="connsiteX78" fmla="*/ 8659 w 10000"/>
              <a:gd name="connsiteY78" fmla="*/ 6195 h 10000"/>
              <a:gd name="connsiteX79" fmla="*/ 8659 w 10000"/>
              <a:gd name="connsiteY79" fmla="*/ 5912 h 10000"/>
              <a:gd name="connsiteX80" fmla="*/ 8659 w 10000"/>
              <a:gd name="connsiteY80" fmla="*/ 5770 h 10000"/>
              <a:gd name="connsiteX81" fmla="*/ 8883 w 10000"/>
              <a:gd name="connsiteY81" fmla="*/ 5628 h 10000"/>
              <a:gd name="connsiteX82" fmla="*/ 8883 w 10000"/>
              <a:gd name="connsiteY82" fmla="*/ 5487 h 10000"/>
              <a:gd name="connsiteX83" fmla="*/ 8883 w 10000"/>
              <a:gd name="connsiteY83" fmla="*/ 5345 h 10000"/>
              <a:gd name="connsiteX84" fmla="*/ 8883 w 10000"/>
              <a:gd name="connsiteY84" fmla="*/ 5345 h 10000"/>
              <a:gd name="connsiteX85" fmla="*/ 9107 w 10000"/>
              <a:gd name="connsiteY85" fmla="*/ 5345 h 10000"/>
              <a:gd name="connsiteX86" fmla="*/ 9107 w 10000"/>
              <a:gd name="connsiteY86" fmla="*/ 5345 h 10000"/>
              <a:gd name="connsiteX87" fmla="*/ 9107 w 10000"/>
              <a:gd name="connsiteY87" fmla="*/ 5487 h 10000"/>
              <a:gd name="connsiteX88" fmla="*/ 9330 w 10000"/>
              <a:gd name="connsiteY88" fmla="*/ 5628 h 10000"/>
              <a:gd name="connsiteX89" fmla="*/ 9330 w 10000"/>
              <a:gd name="connsiteY89" fmla="*/ 5770 h 10000"/>
              <a:gd name="connsiteX90" fmla="*/ 9330 w 10000"/>
              <a:gd name="connsiteY90" fmla="*/ 6053 h 10000"/>
              <a:gd name="connsiteX91" fmla="*/ 9330 w 10000"/>
              <a:gd name="connsiteY91" fmla="*/ 6336 h 10000"/>
              <a:gd name="connsiteX92" fmla="*/ 9330 w 10000"/>
              <a:gd name="connsiteY92" fmla="*/ 6620 h 10000"/>
              <a:gd name="connsiteX93" fmla="*/ 9550 w 10000"/>
              <a:gd name="connsiteY93" fmla="*/ 7186 h 10000"/>
              <a:gd name="connsiteX94" fmla="*/ 9550 w 10000"/>
              <a:gd name="connsiteY94" fmla="*/ 7611 h 10000"/>
              <a:gd name="connsiteX95" fmla="*/ 9778 w 10000"/>
              <a:gd name="connsiteY95" fmla="*/ 8035 h 10000"/>
              <a:gd name="connsiteX96" fmla="*/ 10000 w 10000"/>
              <a:gd name="connsiteY96" fmla="*/ 8318 h 10000"/>
              <a:gd name="connsiteX97" fmla="*/ 10000 w 10000"/>
              <a:gd name="connsiteY97" fmla="*/ 8584 h 10000"/>
              <a:gd name="connsiteX98" fmla="*/ 10000 w 10000"/>
              <a:gd name="connsiteY98" fmla="*/ 8725 h 10000"/>
              <a:gd name="connsiteX99" fmla="*/ 10000 w 10000"/>
              <a:gd name="connsiteY99" fmla="*/ 8867 h 10000"/>
              <a:gd name="connsiteX100" fmla="*/ 9778 w 10000"/>
              <a:gd name="connsiteY100" fmla="*/ 8867 h 10000"/>
              <a:gd name="connsiteX101" fmla="*/ 9550 w 10000"/>
              <a:gd name="connsiteY101" fmla="*/ 9009 h 10000"/>
              <a:gd name="connsiteX102" fmla="*/ 9330 w 10000"/>
              <a:gd name="connsiteY102" fmla="*/ 9150 h 10000"/>
              <a:gd name="connsiteX103" fmla="*/ 9107 w 10000"/>
              <a:gd name="connsiteY103" fmla="*/ 9292 h 10000"/>
              <a:gd name="connsiteX104" fmla="*/ 8659 w 10000"/>
              <a:gd name="connsiteY104" fmla="*/ 9434 h 10000"/>
              <a:gd name="connsiteX105" fmla="*/ 7766 w 10000"/>
              <a:gd name="connsiteY105" fmla="*/ 9717 h 10000"/>
              <a:gd name="connsiteX106" fmla="*/ 6899 w 10000"/>
              <a:gd name="connsiteY106" fmla="*/ 9858 h 10000"/>
              <a:gd name="connsiteX107" fmla="*/ 6231 w 10000"/>
              <a:gd name="connsiteY107" fmla="*/ 9858 h 10000"/>
              <a:gd name="connsiteX108" fmla="*/ 5332 w 10000"/>
              <a:gd name="connsiteY108" fmla="*/ 10000 h 10000"/>
              <a:gd name="connsiteX109" fmla="*/ 5332 w 10000"/>
              <a:gd name="connsiteY109" fmla="*/ 10000 h 10000"/>
              <a:gd name="connsiteX0" fmla="*/ 5332 w 10000"/>
              <a:gd name="connsiteY0" fmla="*/ 9835 h 9835"/>
              <a:gd name="connsiteX1" fmla="*/ 4665 w 10000"/>
              <a:gd name="connsiteY1" fmla="*/ 9835 h 9835"/>
              <a:gd name="connsiteX2" fmla="*/ 3991 w 10000"/>
              <a:gd name="connsiteY2" fmla="*/ 9835 h 9835"/>
              <a:gd name="connsiteX3" fmla="*/ 3323 w 10000"/>
              <a:gd name="connsiteY3" fmla="*/ 9693 h 9835"/>
              <a:gd name="connsiteX4" fmla="*/ 2654 w 10000"/>
              <a:gd name="connsiteY4" fmla="*/ 9552 h 9835"/>
              <a:gd name="connsiteX5" fmla="*/ 2007 w 10000"/>
              <a:gd name="connsiteY5" fmla="*/ 9410 h 9835"/>
              <a:gd name="connsiteX6" fmla="*/ 1564 w 10000"/>
              <a:gd name="connsiteY6" fmla="*/ 9127 h 9835"/>
              <a:gd name="connsiteX7" fmla="*/ 1118 w 10000"/>
              <a:gd name="connsiteY7" fmla="*/ 8985 h 9835"/>
              <a:gd name="connsiteX8" fmla="*/ 894 w 10000"/>
              <a:gd name="connsiteY8" fmla="*/ 8560 h 9835"/>
              <a:gd name="connsiteX9" fmla="*/ 445 w 10000"/>
              <a:gd name="connsiteY9" fmla="*/ 8277 h 9835"/>
              <a:gd name="connsiteX10" fmla="*/ 220 w 10000"/>
              <a:gd name="connsiteY10" fmla="*/ 7870 h 9835"/>
              <a:gd name="connsiteX11" fmla="*/ 220 w 10000"/>
              <a:gd name="connsiteY11" fmla="*/ 7446 h 9835"/>
              <a:gd name="connsiteX12" fmla="*/ 0 w 10000"/>
              <a:gd name="connsiteY12" fmla="*/ 7021 h 9835"/>
              <a:gd name="connsiteX13" fmla="*/ 0 w 10000"/>
              <a:gd name="connsiteY13" fmla="*/ 6596 h 9835"/>
              <a:gd name="connsiteX14" fmla="*/ 0 w 10000"/>
              <a:gd name="connsiteY14" fmla="*/ 6171 h 9835"/>
              <a:gd name="connsiteX15" fmla="*/ 220 w 10000"/>
              <a:gd name="connsiteY15" fmla="*/ 5463 h 9835"/>
              <a:gd name="connsiteX16" fmla="*/ 220 w 10000"/>
              <a:gd name="connsiteY16" fmla="*/ 5322 h 9835"/>
              <a:gd name="connsiteX17" fmla="*/ 220 w 10000"/>
              <a:gd name="connsiteY17" fmla="*/ 5039 h 9835"/>
              <a:gd name="connsiteX18" fmla="*/ 445 w 10000"/>
              <a:gd name="connsiteY18" fmla="*/ 4773 h 9835"/>
              <a:gd name="connsiteX19" fmla="*/ 445 w 10000"/>
              <a:gd name="connsiteY19" fmla="*/ 4489 h 9835"/>
              <a:gd name="connsiteX20" fmla="*/ 445 w 10000"/>
              <a:gd name="connsiteY20" fmla="*/ 4206 h 9835"/>
              <a:gd name="connsiteX21" fmla="*/ 671 w 10000"/>
              <a:gd name="connsiteY21" fmla="*/ 3781 h 9835"/>
              <a:gd name="connsiteX22" fmla="*/ 671 w 10000"/>
              <a:gd name="connsiteY22" fmla="*/ 3357 h 9835"/>
              <a:gd name="connsiteX23" fmla="*/ 894 w 10000"/>
              <a:gd name="connsiteY23" fmla="*/ 2932 h 9835"/>
              <a:gd name="connsiteX24" fmla="*/ 894 w 10000"/>
              <a:gd name="connsiteY24" fmla="*/ 2507 h 9835"/>
              <a:gd name="connsiteX25" fmla="*/ 894 w 10000"/>
              <a:gd name="connsiteY25" fmla="*/ 2082 h 9835"/>
              <a:gd name="connsiteX26" fmla="*/ 1118 w 10000"/>
              <a:gd name="connsiteY26" fmla="*/ 1800 h 9835"/>
              <a:gd name="connsiteX27" fmla="*/ 1118 w 10000"/>
              <a:gd name="connsiteY27" fmla="*/ 1517 h 9835"/>
              <a:gd name="connsiteX28" fmla="*/ 1118 w 10000"/>
              <a:gd name="connsiteY28" fmla="*/ 1251 h 9835"/>
              <a:gd name="connsiteX29" fmla="*/ 1118 w 10000"/>
              <a:gd name="connsiteY29" fmla="*/ 1109 h 9835"/>
              <a:gd name="connsiteX30" fmla="*/ 1118 w 10000"/>
              <a:gd name="connsiteY30" fmla="*/ 968 h 9835"/>
              <a:gd name="connsiteX31" fmla="*/ 1118 w 10000"/>
              <a:gd name="connsiteY31" fmla="*/ 968 h 9835"/>
              <a:gd name="connsiteX32" fmla="*/ 1118 w 10000"/>
              <a:gd name="connsiteY32" fmla="*/ 968 h 9835"/>
              <a:gd name="connsiteX33" fmla="*/ 894 w 10000"/>
              <a:gd name="connsiteY33" fmla="*/ 968 h 9835"/>
              <a:gd name="connsiteX34" fmla="*/ 2874 w 10000"/>
              <a:gd name="connsiteY34" fmla="*/ 118 h 9835"/>
              <a:gd name="connsiteX35" fmla="*/ 3096 w 10000"/>
              <a:gd name="connsiteY35" fmla="*/ 259 h 9835"/>
              <a:gd name="connsiteX36" fmla="*/ 3323 w 10000"/>
              <a:gd name="connsiteY36" fmla="*/ 401 h 9835"/>
              <a:gd name="connsiteX37" fmla="*/ 3546 w 10000"/>
              <a:gd name="connsiteY37" fmla="*/ 543 h 9835"/>
              <a:gd name="connsiteX38" fmla="*/ 3546 w 10000"/>
              <a:gd name="connsiteY38" fmla="*/ 684 h 9835"/>
              <a:gd name="connsiteX39" fmla="*/ 3546 w 10000"/>
              <a:gd name="connsiteY39" fmla="*/ 826 h 9835"/>
              <a:gd name="connsiteX40" fmla="*/ 3323 w 10000"/>
              <a:gd name="connsiteY40" fmla="*/ 826 h 9835"/>
              <a:gd name="connsiteX41" fmla="*/ 3096 w 10000"/>
              <a:gd name="connsiteY41" fmla="*/ 968 h 9835"/>
              <a:gd name="connsiteX42" fmla="*/ 3096 w 10000"/>
              <a:gd name="connsiteY42" fmla="*/ 1109 h 9835"/>
              <a:gd name="connsiteX43" fmla="*/ 2874 w 10000"/>
              <a:gd name="connsiteY43" fmla="*/ 1251 h 9835"/>
              <a:gd name="connsiteX44" fmla="*/ 2654 w 10000"/>
              <a:gd name="connsiteY44" fmla="*/ 1517 h 9835"/>
              <a:gd name="connsiteX45" fmla="*/ 2429 w 10000"/>
              <a:gd name="connsiteY45" fmla="*/ 1940 h 9835"/>
              <a:gd name="connsiteX46" fmla="*/ 2230 w 10000"/>
              <a:gd name="connsiteY46" fmla="*/ 2365 h 9835"/>
              <a:gd name="connsiteX47" fmla="*/ 2007 w 10000"/>
              <a:gd name="connsiteY47" fmla="*/ 2790 h 9835"/>
              <a:gd name="connsiteX48" fmla="*/ 1786 w 10000"/>
              <a:gd name="connsiteY48" fmla="*/ 3357 h 9835"/>
              <a:gd name="connsiteX49" fmla="*/ 1564 w 10000"/>
              <a:gd name="connsiteY49" fmla="*/ 3923 h 9835"/>
              <a:gd name="connsiteX50" fmla="*/ 1339 w 10000"/>
              <a:gd name="connsiteY50" fmla="*/ 4489 h 9835"/>
              <a:gd name="connsiteX51" fmla="*/ 1339 w 10000"/>
              <a:gd name="connsiteY51" fmla="*/ 5039 h 9835"/>
              <a:gd name="connsiteX52" fmla="*/ 1339 w 10000"/>
              <a:gd name="connsiteY52" fmla="*/ 5463 h 9835"/>
              <a:gd name="connsiteX53" fmla="*/ 1118 w 10000"/>
              <a:gd name="connsiteY53" fmla="*/ 6030 h 9835"/>
              <a:gd name="connsiteX54" fmla="*/ 1118 w 10000"/>
              <a:gd name="connsiteY54" fmla="*/ 6455 h 9835"/>
              <a:gd name="connsiteX55" fmla="*/ 1118 w 10000"/>
              <a:gd name="connsiteY55" fmla="*/ 6738 h 9835"/>
              <a:gd name="connsiteX56" fmla="*/ 1118 w 10000"/>
              <a:gd name="connsiteY56" fmla="*/ 7163 h 9835"/>
              <a:gd name="connsiteX57" fmla="*/ 1339 w 10000"/>
              <a:gd name="connsiteY57" fmla="*/ 7446 h 9835"/>
              <a:gd name="connsiteX58" fmla="*/ 1339 w 10000"/>
              <a:gd name="connsiteY58" fmla="*/ 7588 h 9835"/>
              <a:gd name="connsiteX59" fmla="*/ 1564 w 10000"/>
              <a:gd name="connsiteY59" fmla="*/ 7870 h 9835"/>
              <a:gd name="connsiteX60" fmla="*/ 1786 w 10000"/>
              <a:gd name="connsiteY60" fmla="*/ 8011 h 9835"/>
              <a:gd name="connsiteX61" fmla="*/ 2007 w 10000"/>
              <a:gd name="connsiteY61" fmla="*/ 8153 h 9835"/>
              <a:gd name="connsiteX62" fmla="*/ 2874 w 10000"/>
              <a:gd name="connsiteY62" fmla="*/ 8419 h 9835"/>
              <a:gd name="connsiteX63" fmla="*/ 3323 w 10000"/>
              <a:gd name="connsiteY63" fmla="*/ 8560 h 9835"/>
              <a:gd name="connsiteX64" fmla="*/ 3767 w 10000"/>
              <a:gd name="connsiteY64" fmla="*/ 8560 h 9835"/>
              <a:gd name="connsiteX65" fmla="*/ 4220 w 10000"/>
              <a:gd name="connsiteY65" fmla="*/ 8702 h 9835"/>
              <a:gd name="connsiteX66" fmla="*/ 4887 w 10000"/>
              <a:gd name="connsiteY66" fmla="*/ 8702 h 9835"/>
              <a:gd name="connsiteX67" fmla="*/ 5332 w 10000"/>
              <a:gd name="connsiteY67" fmla="*/ 8560 h 9835"/>
              <a:gd name="connsiteX68" fmla="*/ 6005 w 10000"/>
              <a:gd name="connsiteY68" fmla="*/ 8560 h 9835"/>
              <a:gd name="connsiteX69" fmla="*/ 6675 w 10000"/>
              <a:gd name="connsiteY69" fmla="*/ 8419 h 9835"/>
              <a:gd name="connsiteX70" fmla="*/ 7122 w 10000"/>
              <a:gd name="connsiteY70" fmla="*/ 8419 h 9835"/>
              <a:gd name="connsiteX71" fmla="*/ 7567 w 10000"/>
              <a:gd name="connsiteY71" fmla="*/ 8153 h 9835"/>
              <a:gd name="connsiteX72" fmla="*/ 7766 w 10000"/>
              <a:gd name="connsiteY72" fmla="*/ 8011 h 9835"/>
              <a:gd name="connsiteX73" fmla="*/ 7986 w 10000"/>
              <a:gd name="connsiteY73" fmla="*/ 7729 h 9835"/>
              <a:gd name="connsiteX74" fmla="*/ 8210 w 10000"/>
              <a:gd name="connsiteY74" fmla="*/ 7446 h 9835"/>
              <a:gd name="connsiteX75" fmla="*/ 8436 w 10000"/>
              <a:gd name="connsiteY75" fmla="*/ 6880 h 9835"/>
              <a:gd name="connsiteX76" fmla="*/ 8436 w 10000"/>
              <a:gd name="connsiteY76" fmla="*/ 6313 h 9835"/>
              <a:gd name="connsiteX77" fmla="*/ 8659 w 10000"/>
              <a:gd name="connsiteY77" fmla="*/ 6030 h 9835"/>
              <a:gd name="connsiteX78" fmla="*/ 8659 w 10000"/>
              <a:gd name="connsiteY78" fmla="*/ 5747 h 9835"/>
              <a:gd name="connsiteX79" fmla="*/ 8659 w 10000"/>
              <a:gd name="connsiteY79" fmla="*/ 5605 h 9835"/>
              <a:gd name="connsiteX80" fmla="*/ 8883 w 10000"/>
              <a:gd name="connsiteY80" fmla="*/ 5463 h 9835"/>
              <a:gd name="connsiteX81" fmla="*/ 8883 w 10000"/>
              <a:gd name="connsiteY81" fmla="*/ 5322 h 9835"/>
              <a:gd name="connsiteX82" fmla="*/ 8883 w 10000"/>
              <a:gd name="connsiteY82" fmla="*/ 5180 h 9835"/>
              <a:gd name="connsiteX83" fmla="*/ 8883 w 10000"/>
              <a:gd name="connsiteY83" fmla="*/ 5180 h 9835"/>
              <a:gd name="connsiteX84" fmla="*/ 9107 w 10000"/>
              <a:gd name="connsiteY84" fmla="*/ 5180 h 9835"/>
              <a:gd name="connsiteX85" fmla="*/ 9107 w 10000"/>
              <a:gd name="connsiteY85" fmla="*/ 5180 h 9835"/>
              <a:gd name="connsiteX86" fmla="*/ 9107 w 10000"/>
              <a:gd name="connsiteY86" fmla="*/ 5322 h 9835"/>
              <a:gd name="connsiteX87" fmla="*/ 9330 w 10000"/>
              <a:gd name="connsiteY87" fmla="*/ 5463 h 9835"/>
              <a:gd name="connsiteX88" fmla="*/ 9330 w 10000"/>
              <a:gd name="connsiteY88" fmla="*/ 5605 h 9835"/>
              <a:gd name="connsiteX89" fmla="*/ 9330 w 10000"/>
              <a:gd name="connsiteY89" fmla="*/ 5888 h 9835"/>
              <a:gd name="connsiteX90" fmla="*/ 9330 w 10000"/>
              <a:gd name="connsiteY90" fmla="*/ 6171 h 9835"/>
              <a:gd name="connsiteX91" fmla="*/ 9330 w 10000"/>
              <a:gd name="connsiteY91" fmla="*/ 6455 h 9835"/>
              <a:gd name="connsiteX92" fmla="*/ 9550 w 10000"/>
              <a:gd name="connsiteY92" fmla="*/ 7021 h 9835"/>
              <a:gd name="connsiteX93" fmla="*/ 9550 w 10000"/>
              <a:gd name="connsiteY93" fmla="*/ 7446 h 9835"/>
              <a:gd name="connsiteX94" fmla="*/ 9778 w 10000"/>
              <a:gd name="connsiteY94" fmla="*/ 7870 h 9835"/>
              <a:gd name="connsiteX95" fmla="*/ 10000 w 10000"/>
              <a:gd name="connsiteY95" fmla="*/ 8153 h 9835"/>
              <a:gd name="connsiteX96" fmla="*/ 10000 w 10000"/>
              <a:gd name="connsiteY96" fmla="*/ 8419 h 9835"/>
              <a:gd name="connsiteX97" fmla="*/ 10000 w 10000"/>
              <a:gd name="connsiteY97" fmla="*/ 8560 h 9835"/>
              <a:gd name="connsiteX98" fmla="*/ 10000 w 10000"/>
              <a:gd name="connsiteY98" fmla="*/ 8702 h 9835"/>
              <a:gd name="connsiteX99" fmla="*/ 9778 w 10000"/>
              <a:gd name="connsiteY99" fmla="*/ 8702 h 9835"/>
              <a:gd name="connsiteX100" fmla="*/ 9550 w 10000"/>
              <a:gd name="connsiteY100" fmla="*/ 8844 h 9835"/>
              <a:gd name="connsiteX101" fmla="*/ 9330 w 10000"/>
              <a:gd name="connsiteY101" fmla="*/ 8985 h 9835"/>
              <a:gd name="connsiteX102" fmla="*/ 9107 w 10000"/>
              <a:gd name="connsiteY102" fmla="*/ 9127 h 9835"/>
              <a:gd name="connsiteX103" fmla="*/ 8659 w 10000"/>
              <a:gd name="connsiteY103" fmla="*/ 9269 h 9835"/>
              <a:gd name="connsiteX104" fmla="*/ 7766 w 10000"/>
              <a:gd name="connsiteY104" fmla="*/ 9552 h 9835"/>
              <a:gd name="connsiteX105" fmla="*/ 6899 w 10000"/>
              <a:gd name="connsiteY105" fmla="*/ 9693 h 9835"/>
              <a:gd name="connsiteX106" fmla="*/ 6231 w 10000"/>
              <a:gd name="connsiteY106" fmla="*/ 9693 h 9835"/>
              <a:gd name="connsiteX107" fmla="*/ 5332 w 10000"/>
              <a:gd name="connsiteY107" fmla="*/ 9835 h 9835"/>
              <a:gd name="connsiteX108" fmla="*/ 5332 w 10000"/>
              <a:gd name="connsiteY108" fmla="*/ 9835 h 9835"/>
              <a:gd name="connsiteX0" fmla="*/ 5332 w 10000"/>
              <a:gd name="connsiteY0" fmla="*/ 9737 h 9737"/>
              <a:gd name="connsiteX1" fmla="*/ 4665 w 10000"/>
              <a:gd name="connsiteY1" fmla="*/ 9737 h 9737"/>
              <a:gd name="connsiteX2" fmla="*/ 3991 w 10000"/>
              <a:gd name="connsiteY2" fmla="*/ 9737 h 9737"/>
              <a:gd name="connsiteX3" fmla="*/ 3323 w 10000"/>
              <a:gd name="connsiteY3" fmla="*/ 9593 h 9737"/>
              <a:gd name="connsiteX4" fmla="*/ 2654 w 10000"/>
              <a:gd name="connsiteY4" fmla="*/ 9449 h 9737"/>
              <a:gd name="connsiteX5" fmla="*/ 2007 w 10000"/>
              <a:gd name="connsiteY5" fmla="*/ 9305 h 9737"/>
              <a:gd name="connsiteX6" fmla="*/ 1564 w 10000"/>
              <a:gd name="connsiteY6" fmla="*/ 9017 h 9737"/>
              <a:gd name="connsiteX7" fmla="*/ 1118 w 10000"/>
              <a:gd name="connsiteY7" fmla="*/ 8873 h 9737"/>
              <a:gd name="connsiteX8" fmla="*/ 894 w 10000"/>
              <a:gd name="connsiteY8" fmla="*/ 8441 h 9737"/>
              <a:gd name="connsiteX9" fmla="*/ 445 w 10000"/>
              <a:gd name="connsiteY9" fmla="*/ 8153 h 9737"/>
              <a:gd name="connsiteX10" fmla="*/ 220 w 10000"/>
              <a:gd name="connsiteY10" fmla="*/ 7739 h 9737"/>
              <a:gd name="connsiteX11" fmla="*/ 220 w 10000"/>
              <a:gd name="connsiteY11" fmla="*/ 7308 h 9737"/>
              <a:gd name="connsiteX12" fmla="*/ 0 w 10000"/>
              <a:gd name="connsiteY12" fmla="*/ 6876 h 9737"/>
              <a:gd name="connsiteX13" fmla="*/ 0 w 10000"/>
              <a:gd name="connsiteY13" fmla="*/ 6444 h 9737"/>
              <a:gd name="connsiteX14" fmla="*/ 0 w 10000"/>
              <a:gd name="connsiteY14" fmla="*/ 6012 h 9737"/>
              <a:gd name="connsiteX15" fmla="*/ 220 w 10000"/>
              <a:gd name="connsiteY15" fmla="*/ 5292 h 9737"/>
              <a:gd name="connsiteX16" fmla="*/ 220 w 10000"/>
              <a:gd name="connsiteY16" fmla="*/ 5148 h 9737"/>
              <a:gd name="connsiteX17" fmla="*/ 220 w 10000"/>
              <a:gd name="connsiteY17" fmla="*/ 4861 h 9737"/>
              <a:gd name="connsiteX18" fmla="*/ 445 w 10000"/>
              <a:gd name="connsiteY18" fmla="*/ 4590 h 9737"/>
              <a:gd name="connsiteX19" fmla="*/ 445 w 10000"/>
              <a:gd name="connsiteY19" fmla="*/ 4301 h 9737"/>
              <a:gd name="connsiteX20" fmla="*/ 445 w 10000"/>
              <a:gd name="connsiteY20" fmla="*/ 4014 h 9737"/>
              <a:gd name="connsiteX21" fmla="*/ 671 w 10000"/>
              <a:gd name="connsiteY21" fmla="*/ 3581 h 9737"/>
              <a:gd name="connsiteX22" fmla="*/ 671 w 10000"/>
              <a:gd name="connsiteY22" fmla="*/ 3150 h 9737"/>
              <a:gd name="connsiteX23" fmla="*/ 894 w 10000"/>
              <a:gd name="connsiteY23" fmla="*/ 2718 h 9737"/>
              <a:gd name="connsiteX24" fmla="*/ 894 w 10000"/>
              <a:gd name="connsiteY24" fmla="*/ 2286 h 9737"/>
              <a:gd name="connsiteX25" fmla="*/ 894 w 10000"/>
              <a:gd name="connsiteY25" fmla="*/ 1854 h 9737"/>
              <a:gd name="connsiteX26" fmla="*/ 1118 w 10000"/>
              <a:gd name="connsiteY26" fmla="*/ 1567 h 9737"/>
              <a:gd name="connsiteX27" fmla="*/ 1118 w 10000"/>
              <a:gd name="connsiteY27" fmla="*/ 1279 h 9737"/>
              <a:gd name="connsiteX28" fmla="*/ 1118 w 10000"/>
              <a:gd name="connsiteY28" fmla="*/ 1009 h 9737"/>
              <a:gd name="connsiteX29" fmla="*/ 1118 w 10000"/>
              <a:gd name="connsiteY29" fmla="*/ 865 h 9737"/>
              <a:gd name="connsiteX30" fmla="*/ 1118 w 10000"/>
              <a:gd name="connsiteY30" fmla="*/ 721 h 9737"/>
              <a:gd name="connsiteX31" fmla="*/ 1118 w 10000"/>
              <a:gd name="connsiteY31" fmla="*/ 721 h 9737"/>
              <a:gd name="connsiteX32" fmla="*/ 1118 w 10000"/>
              <a:gd name="connsiteY32" fmla="*/ 721 h 9737"/>
              <a:gd name="connsiteX33" fmla="*/ 894 w 10000"/>
              <a:gd name="connsiteY33" fmla="*/ 721 h 9737"/>
              <a:gd name="connsiteX34" fmla="*/ 3096 w 10000"/>
              <a:gd name="connsiteY34" fmla="*/ 0 h 9737"/>
              <a:gd name="connsiteX35" fmla="*/ 3323 w 10000"/>
              <a:gd name="connsiteY35" fmla="*/ 145 h 9737"/>
              <a:gd name="connsiteX36" fmla="*/ 3546 w 10000"/>
              <a:gd name="connsiteY36" fmla="*/ 289 h 9737"/>
              <a:gd name="connsiteX37" fmla="*/ 3546 w 10000"/>
              <a:gd name="connsiteY37" fmla="*/ 432 h 9737"/>
              <a:gd name="connsiteX38" fmla="*/ 3546 w 10000"/>
              <a:gd name="connsiteY38" fmla="*/ 577 h 9737"/>
              <a:gd name="connsiteX39" fmla="*/ 3323 w 10000"/>
              <a:gd name="connsiteY39" fmla="*/ 577 h 9737"/>
              <a:gd name="connsiteX40" fmla="*/ 3096 w 10000"/>
              <a:gd name="connsiteY40" fmla="*/ 721 h 9737"/>
              <a:gd name="connsiteX41" fmla="*/ 3096 w 10000"/>
              <a:gd name="connsiteY41" fmla="*/ 865 h 9737"/>
              <a:gd name="connsiteX42" fmla="*/ 2874 w 10000"/>
              <a:gd name="connsiteY42" fmla="*/ 1009 h 9737"/>
              <a:gd name="connsiteX43" fmla="*/ 2654 w 10000"/>
              <a:gd name="connsiteY43" fmla="*/ 1279 h 9737"/>
              <a:gd name="connsiteX44" fmla="*/ 2429 w 10000"/>
              <a:gd name="connsiteY44" fmla="*/ 1710 h 9737"/>
              <a:gd name="connsiteX45" fmla="*/ 2230 w 10000"/>
              <a:gd name="connsiteY45" fmla="*/ 2142 h 9737"/>
              <a:gd name="connsiteX46" fmla="*/ 2007 w 10000"/>
              <a:gd name="connsiteY46" fmla="*/ 2574 h 9737"/>
              <a:gd name="connsiteX47" fmla="*/ 1786 w 10000"/>
              <a:gd name="connsiteY47" fmla="*/ 3150 h 9737"/>
              <a:gd name="connsiteX48" fmla="*/ 1564 w 10000"/>
              <a:gd name="connsiteY48" fmla="*/ 3726 h 9737"/>
              <a:gd name="connsiteX49" fmla="*/ 1339 w 10000"/>
              <a:gd name="connsiteY49" fmla="*/ 4301 h 9737"/>
              <a:gd name="connsiteX50" fmla="*/ 1339 w 10000"/>
              <a:gd name="connsiteY50" fmla="*/ 4861 h 9737"/>
              <a:gd name="connsiteX51" fmla="*/ 1339 w 10000"/>
              <a:gd name="connsiteY51" fmla="*/ 5292 h 9737"/>
              <a:gd name="connsiteX52" fmla="*/ 1118 w 10000"/>
              <a:gd name="connsiteY52" fmla="*/ 5868 h 9737"/>
              <a:gd name="connsiteX53" fmla="*/ 1118 w 10000"/>
              <a:gd name="connsiteY53" fmla="*/ 6300 h 9737"/>
              <a:gd name="connsiteX54" fmla="*/ 1118 w 10000"/>
              <a:gd name="connsiteY54" fmla="*/ 6588 h 9737"/>
              <a:gd name="connsiteX55" fmla="*/ 1118 w 10000"/>
              <a:gd name="connsiteY55" fmla="*/ 7020 h 9737"/>
              <a:gd name="connsiteX56" fmla="*/ 1339 w 10000"/>
              <a:gd name="connsiteY56" fmla="*/ 7308 h 9737"/>
              <a:gd name="connsiteX57" fmla="*/ 1339 w 10000"/>
              <a:gd name="connsiteY57" fmla="*/ 7452 h 9737"/>
              <a:gd name="connsiteX58" fmla="*/ 1564 w 10000"/>
              <a:gd name="connsiteY58" fmla="*/ 7739 h 9737"/>
              <a:gd name="connsiteX59" fmla="*/ 1786 w 10000"/>
              <a:gd name="connsiteY59" fmla="*/ 7882 h 9737"/>
              <a:gd name="connsiteX60" fmla="*/ 2007 w 10000"/>
              <a:gd name="connsiteY60" fmla="*/ 8027 h 9737"/>
              <a:gd name="connsiteX61" fmla="*/ 2874 w 10000"/>
              <a:gd name="connsiteY61" fmla="*/ 8297 h 9737"/>
              <a:gd name="connsiteX62" fmla="*/ 3323 w 10000"/>
              <a:gd name="connsiteY62" fmla="*/ 8441 h 9737"/>
              <a:gd name="connsiteX63" fmla="*/ 3767 w 10000"/>
              <a:gd name="connsiteY63" fmla="*/ 8441 h 9737"/>
              <a:gd name="connsiteX64" fmla="*/ 4220 w 10000"/>
              <a:gd name="connsiteY64" fmla="*/ 8585 h 9737"/>
              <a:gd name="connsiteX65" fmla="*/ 4887 w 10000"/>
              <a:gd name="connsiteY65" fmla="*/ 8585 h 9737"/>
              <a:gd name="connsiteX66" fmla="*/ 5332 w 10000"/>
              <a:gd name="connsiteY66" fmla="*/ 8441 h 9737"/>
              <a:gd name="connsiteX67" fmla="*/ 6005 w 10000"/>
              <a:gd name="connsiteY67" fmla="*/ 8441 h 9737"/>
              <a:gd name="connsiteX68" fmla="*/ 6675 w 10000"/>
              <a:gd name="connsiteY68" fmla="*/ 8297 h 9737"/>
              <a:gd name="connsiteX69" fmla="*/ 7122 w 10000"/>
              <a:gd name="connsiteY69" fmla="*/ 8297 h 9737"/>
              <a:gd name="connsiteX70" fmla="*/ 7567 w 10000"/>
              <a:gd name="connsiteY70" fmla="*/ 8027 h 9737"/>
              <a:gd name="connsiteX71" fmla="*/ 7766 w 10000"/>
              <a:gd name="connsiteY71" fmla="*/ 7882 h 9737"/>
              <a:gd name="connsiteX72" fmla="*/ 7986 w 10000"/>
              <a:gd name="connsiteY72" fmla="*/ 7596 h 9737"/>
              <a:gd name="connsiteX73" fmla="*/ 8210 w 10000"/>
              <a:gd name="connsiteY73" fmla="*/ 7308 h 9737"/>
              <a:gd name="connsiteX74" fmla="*/ 8436 w 10000"/>
              <a:gd name="connsiteY74" fmla="*/ 6732 h 9737"/>
              <a:gd name="connsiteX75" fmla="*/ 8436 w 10000"/>
              <a:gd name="connsiteY75" fmla="*/ 6156 h 9737"/>
              <a:gd name="connsiteX76" fmla="*/ 8659 w 10000"/>
              <a:gd name="connsiteY76" fmla="*/ 5868 h 9737"/>
              <a:gd name="connsiteX77" fmla="*/ 8659 w 10000"/>
              <a:gd name="connsiteY77" fmla="*/ 5580 h 9737"/>
              <a:gd name="connsiteX78" fmla="*/ 8659 w 10000"/>
              <a:gd name="connsiteY78" fmla="*/ 5436 h 9737"/>
              <a:gd name="connsiteX79" fmla="*/ 8883 w 10000"/>
              <a:gd name="connsiteY79" fmla="*/ 5292 h 9737"/>
              <a:gd name="connsiteX80" fmla="*/ 8883 w 10000"/>
              <a:gd name="connsiteY80" fmla="*/ 5148 h 9737"/>
              <a:gd name="connsiteX81" fmla="*/ 8883 w 10000"/>
              <a:gd name="connsiteY81" fmla="*/ 5004 h 9737"/>
              <a:gd name="connsiteX82" fmla="*/ 8883 w 10000"/>
              <a:gd name="connsiteY82" fmla="*/ 5004 h 9737"/>
              <a:gd name="connsiteX83" fmla="*/ 9107 w 10000"/>
              <a:gd name="connsiteY83" fmla="*/ 5004 h 9737"/>
              <a:gd name="connsiteX84" fmla="*/ 9107 w 10000"/>
              <a:gd name="connsiteY84" fmla="*/ 5004 h 9737"/>
              <a:gd name="connsiteX85" fmla="*/ 9107 w 10000"/>
              <a:gd name="connsiteY85" fmla="*/ 5148 h 9737"/>
              <a:gd name="connsiteX86" fmla="*/ 9330 w 10000"/>
              <a:gd name="connsiteY86" fmla="*/ 5292 h 9737"/>
              <a:gd name="connsiteX87" fmla="*/ 9330 w 10000"/>
              <a:gd name="connsiteY87" fmla="*/ 5436 h 9737"/>
              <a:gd name="connsiteX88" fmla="*/ 9330 w 10000"/>
              <a:gd name="connsiteY88" fmla="*/ 5724 h 9737"/>
              <a:gd name="connsiteX89" fmla="*/ 9330 w 10000"/>
              <a:gd name="connsiteY89" fmla="*/ 6012 h 9737"/>
              <a:gd name="connsiteX90" fmla="*/ 9330 w 10000"/>
              <a:gd name="connsiteY90" fmla="*/ 6300 h 9737"/>
              <a:gd name="connsiteX91" fmla="*/ 9550 w 10000"/>
              <a:gd name="connsiteY91" fmla="*/ 6876 h 9737"/>
              <a:gd name="connsiteX92" fmla="*/ 9550 w 10000"/>
              <a:gd name="connsiteY92" fmla="*/ 7308 h 9737"/>
              <a:gd name="connsiteX93" fmla="*/ 9778 w 10000"/>
              <a:gd name="connsiteY93" fmla="*/ 7739 h 9737"/>
              <a:gd name="connsiteX94" fmla="*/ 10000 w 10000"/>
              <a:gd name="connsiteY94" fmla="*/ 8027 h 9737"/>
              <a:gd name="connsiteX95" fmla="*/ 10000 w 10000"/>
              <a:gd name="connsiteY95" fmla="*/ 8297 h 9737"/>
              <a:gd name="connsiteX96" fmla="*/ 10000 w 10000"/>
              <a:gd name="connsiteY96" fmla="*/ 8441 h 9737"/>
              <a:gd name="connsiteX97" fmla="*/ 10000 w 10000"/>
              <a:gd name="connsiteY97" fmla="*/ 8585 h 9737"/>
              <a:gd name="connsiteX98" fmla="*/ 9778 w 10000"/>
              <a:gd name="connsiteY98" fmla="*/ 8585 h 9737"/>
              <a:gd name="connsiteX99" fmla="*/ 9550 w 10000"/>
              <a:gd name="connsiteY99" fmla="*/ 8729 h 9737"/>
              <a:gd name="connsiteX100" fmla="*/ 9330 w 10000"/>
              <a:gd name="connsiteY100" fmla="*/ 8873 h 9737"/>
              <a:gd name="connsiteX101" fmla="*/ 9107 w 10000"/>
              <a:gd name="connsiteY101" fmla="*/ 9017 h 9737"/>
              <a:gd name="connsiteX102" fmla="*/ 8659 w 10000"/>
              <a:gd name="connsiteY102" fmla="*/ 9162 h 9737"/>
              <a:gd name="connsiteX103" fmla="*/ 7766 w 10000"/>
              <a:gd name="connsiteY103" fmla="*/ 9449 h 9737"/>
              <a:gd name="connsiteX104" fmla="*/ 6899 w 10000"/>
              <a:gd name="connsiteY104" fmla="*/ 9593 h 9737"/>
              <a:gd name="connsiteX105" fmla="*/ 6231 w 10000"/>
              <a:gd name="connsiteY105" fmla="*/ 9593 h 9737"/>
              <a:gd name="connsiteX106" fmla="*/ 5332 w 10000"/>
              <a:gd name="connsiteY106" fmla="*/ 9737 h 9737"/>
              <a:gd name="connsiteX107" fmla="*/ 5332 w 10000"/>
              <a:gd name="connsiteY107" fmla="*/ 9737 h 9737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2 h 10000"/>
              <a:gd name="connsiteX4" fmla="*/ 2654 w 10000"/>
              <a:gd name="connsiteY4" fmla="*/ 9704 h 10000"/>
              <a:gd name="connsiteX5" fmla="*/ 2007 w 10000"/>
              <a:gd name="connsiteY5" fmla="*/ 9556 h 10000"/>
              <a:gd name="connsiteX6" fmla="*/ 1564 w 10000"/>
              <a:gd name="connsiteY6" fmla="*/ 9261 h 10000"/>
              <a:gd name="connsiteX7" fmla="*/ 1118 w 10000"/>
              <a:gd name="connsiteY7" fmla="*/ 9113 h 10000"/>
              <a:gd name="connsiteX8" fmla="*/ 894 w 10000"/>
              <a:gd name="connsiteY8" fmla="*/ 8669 h 10000"/>
              <a:gd name="connsiteX9" fmla="*/ 445 w 10000"/>
              <a:gd name="connsiteY9" fmla="*/ 8373 h 10000"/>
              <a:gd name="connsiteX10" fmla="*/ 220 w 10000"/>
              <a:gd name="connsiteY10" fmla="*/ 7948 h 10000"/>
              <a:gd name="connsiteX11" fmla="*/ 220 w 10000"/>
              <a:gd name="connsiteY11" fmla="*/ 7505 h 10000"/>
              <a:gd name="connsiteX12" fmla="*/ 0 w 10000"/>
              <a:gd name="connsiteY12" fmla="*/ 7062 h 10000"/>
              <a:gd name="connsiteX13" fmla="*/ 0 w 10000"/>
              <a:gd name="connsiteY13" fmla="*/ 6618 h 10000"/>
              <a:gd name="connsiteX14" fmla="*/ 0 w 10000"/>
              <a:gd name="connsiteY14" fmla="*/ 6174 h 10000"/>
              <a:gd name="connsiteX15" fmla="*/ 220 w 10000"/>
              <a:gd name="connsiteY15" fmla="*/ 5435 h 10000"/>
              <a:gd name="connsiteX16" fmla="*/ 220 w 10000"/>
              <a:gd name="connsiteY16" fmla="*/ 5287 h 10000"/>
              <a:gd name="connsiteX17" fmla="*/ 220 w 10000"/>
              <a:gd name="connsiteY17" fmla="*/ 4992 h 10000"/>
              <a:gd name="connsiteX18" fmla="*/ 445 w 10000"/>
              <a:gd name="connsiteY18" fmla="*/ 4714 h 10000"/>
              <a:gd name="connsiteX19" fmla="*/ 445 w 10000"/>
              <a:gd name="connsiteY19" fmla="*/ 4417 h 10000"/>
              <a:gd name="connsiteX20" fmla="*/ 445 w 10000"/>
              <a:gd name="connsiteY20" fmla="*/ 4122 h 10000"/>
              <a:gd name="connsiteX21" fmla="*/ 671 w 10000"/>
              <a:gd name="connsiteY21" fmla="*/ 3678 h 10000"/>
              <a:gd name="connsiteX22" fmla="*/ 671 w 10000"/>
              <a:gd name="connsiteY22" fmla="*/ 3235 h 10000"/>
              <a:gd name="connsiteX23" fmla="*/ 894 w 10000"/>
              <a:gd name="connsiteY23" fmla="*/ 2791 h 10000"/>
              <a:gd name="connsiteX24" fmla="*/ 894 w 10000"/>
              <a:gd name="connsiteY24" fmla="*/ 2348 h 10000"/>
              <a:gd name="connsiteX25" fmla="*/ 894 w 10000"/>
              <a:gd name="connsiteY25" fmla="*/ 1904 h 10000"/>
              <a:gd name="connsiteX26" fmla="*/ 1118 w 10000"/>
              <a:gd name="connsiteY26" fmla="*/ 1609 h 10000"/>
              <a:gd name="connsiteX27" fmla="*/ 1118 w 10000"/>
              <a:gd name="connsiteY27" fmla="*/ 1314 h 10000"/>
              <a:gd name="connsiteX28" fmla="*/ 1118 w 10000"/>
              <a:gd name="connsiteY28" fmla="*/ 1036 h 10000"/>
              <a:gd name="connsiteX29" fmla="*/ 1118 w 10000"/>
              <a:gd name="connsiteY29" fmla="*/ 888 h 10000"/>
              <a:gd name="connsiteX30" fmla="*/ 1118 w 10000"/>
              <a:gd name="connsiteY30" fmla="*/ 740 h 10000"/>
              <a:gd name="connsiteX31" fmla="*/ 1118 w 10000"/>
              <a:gd name="connsiteY31" fmla="*/ 740 h 10000"/>
              <a:gd name="connsiteX32" fmla="*/ 1118 w 10000"/>
              <a:gd name="connsiteY32" fmla="*/ 740 h 10000"/>
              <a:gd name="connsiteX33" fmla="*/ 894 w 10000"/>
              <a:gd name="connsiteY33" fmla="*/ 740 h 10000"/>
              <a:gd name="connsiteX34" fmla="*/ 3096 w 10000"/>
              <a:gd name="connsiteY34" fmla="*/ 0 h 10000"/>
              <a:gd name="connsiteX35" fmla="*/ 3546 w 10000"/>
              <a:gd name="connsiteY35" fmla="*/ 297 h 10000"/>
              <a:gd name="connsiteX36" fmla="*/ 3546 w 10000"/>
              <a:gd name="connsiteY36" fmla="*/ 444 h 10000"/>
              <a:gd name="connsiteX37" fmla="*/ 3546 w 10000"/>
              <a:gd name="connsiteY37" fmla="*/ 593 h 10000"/>
              <a:gd name="connsiteX38" fmla="*/ 3323 w 10000"/>
              <a:gd name="connsiteY38" fmla="*/ 593 h 10000"/>
              <a:gd name="connsiteX39" fmla="*/ 3096 w 10000"/>
              <a:gd name="connsiteY39" fmla="*/ 740 h 10000"/>
              <a:gd name="connsiteX40" fmla="*/ 3096 w 10000"/>
              <a:gd name="connsiteY40" fmla="*/ 888 h 10000"/>
              <a:gd name="connsiteX41" fmla="*/ 2874 w 10000"/>
              <a:gd name="connsiteY41" fmla="*/ 1036 h 10000"/>
              <a:gd name="connsiteX42" fmla="*/ 2654 w 10000"/>
              <a:gd name="connsiteY42" fmla="*/ 1314 h 10000"/>
              <a:gd name="connsiteX43" fmla="*/ 2429 w 10000"/>
              <a:gd name="connsiteY43" fmla="*/ 1756 h 10000"/>
              <a:gd name="connsiteX44" fmla="*/ 2230 w 10000"/>
              <a:gd name="connsiteY44" fmla="*/ 2200 h 10000"/>
              <a:gd name="connsiteX45" fmla="*/ 2007 w 10000"/>
              <a:gd name="connsiteY45" fmla="*/ 2644 h 10000"/>
              <a:gd name="connsiteX46" fmla="*/ 1786 w 10000"/>
              <a:gd name="connsiteY46" fmla="*/ 3235 h 10000"/>
              <a:gd name="connsiteX47" fmla="*/ 1564 w 10000"/>
              <a:gd name="connsiteY47" fmla="*/ 3827 h 10000"/>
              <a:gd name="connsiteX48" fmla="*/ 1339 w 10000"/>
              <a:gd name="connsiteY48" fmla="*/ 4417 h 10000"/>
              <a:gd name="connsiteX49" fmla="*/ 1339 w 10000"/>
              <a:gd name="connsiteY49" fmla="*/ 4992 h 10000"/>
              <a:gd name="connsiteX50" fmla="*/ 1339 w 10000"/>
              <a:gd name="connsiteY50" fmla="*/ 5435 h 10000"/>
              <a:gd name="connsiteX51" fmla="*/ 1118 w 10000"/>
              <a:gd name="connsiteY51" fmla="*/ 6026 h 10000"/>
              <a:gd name="connsiteX52" fmla="*/ 1118 w 10000"/>
              <a:gd name="connsiteY52" fmla="*/ 6470 h 10000"/>
              <a:gd name="connsiteX53" fmla="*/ 1118 w 10000"/>
              <a:gd name="connsiteY53" fmla="*/ 6766 h 10000"/>
              <a:gd name="connsiteX54" fmla="*/ 1118 w 10000"/>
              <a:gd name="connsiteY54" fmla="*/ 7210 h 10000"/>
              <a:gd name="connsiteX55" fmla="*/ 1339 w 10000"/>
              <a:gd name="connsiteY55" fmla="*/ 7505 h 10000"/>
              <a:gd name="connsiteX56" fmla="*/ 1339 w 10000"/>
              <a:gd name="connsiteY56" fmla="*/ 7653 h 10000"/>
              <a:gd name="connsiteX57" fmla="*/ 1564 w 10000"/>
              <a:gd name="connsiteY57" fmla="*/ 7948 h 10000"/>
              <a:gd name="connsiteX58" fmla="*/ 1786 w 10000"/>
              <a:gd name="connsiteY58" fmla="*/ 8095 h 10000"/>
              <a:gd name="connsiteX59" fmla="*/ 2007 w 10000"/>
              <a:gd name="connsiteY59" fmla="*/ 8244 h 10000"/>
              <a:gd name="connsiteX60" fmla="*/ 2874 w 10000"/>
              <a:gd name="connsiteY60" fmla="*/ 8521 h 10000"/>
              <a:gd name="connsiteX61" fmla="*/ 3323 w 10000"/>
              <a:gd name="connsiteY61" fmla="*/ 8669 h 10000"/>
              <a:gd name="connsiteX62" fmla="*/ 3767 w 10000"/>
              <a:gd name="connsiteY62" fmla="*/ 8669 h 10000"/>
              <a:gd name="connsiteX63" fmla="*/ 4220 w 10000"/>
              <a:gd name="connsiteY63" fmla="*/ 8817 h 10000"/>
              <a:gd name="connsiteX64" fmla="*/ 4887 w 10000"/>
              <a:gd name="connsiteY64" fmla="*/ 8817 h 10000"/>
              <a:gd name="connsiteX65" fmla="*/ 5332 w 10000"/>
              <a:gd name="connsiteY65" fmla="*/ 8669 h 10000"/>
              <a:gd name="connsiteX66" fmla="*/ 6005 w 10000"/>
              <a:gd name="connsiteY66" fmla="*/ 8669 h 10000"/>
              <a:gd name="connsiteX67" fmla="*/ 6675 w 10000"/>
              <a:gd name="connsiteY67" fmla="*/ 8521 h 10000"/>
              <a:gd name="connsiteX68" fmla="*/ 7122 w 10000"/>
              <a:gd name="connsiteY68" fmla="*/ 8521 h 10000"/>
              <a:gd name="connsiteX69" fmla="*/ 7567 w 10000"/>
              <a:gd name="connsiteY69" fmla="*/ 8244 h 10000"/>
              <a:gd name="connsiteX70" fmla="*/ 7766 w 10000"/>
              <a:gd name="connsiteY70" fmla="*/ 8095 h 10000"/>
              <a:gd name="connsiteX71" fmla="*/ 7986 w 10000"/>
              <a:gd name="connsiteY71" fmla="*/ 7801 h 10000"/>
              <a:gd name="connsiteX72" fmla="*/ 8210 w 10000"/>
              <a:gd name="connsiteY72" fmla="*/ 7505 h 10000"/>
              <a:gd name="connsiteX73" fmla="*/ 8436 w 10000"/>
              <a:gd name="connsiteY73" fmla="*/ 6914 h 10000"/>
              <a:gd name="connsiteX74" fmla="*/ 8436 w 10000"/>
              <a:gd name="connsiteY74" fmla="*/ 6322 h 10000"/>
              <a:gd name="connsiteX75" fmla="*/ 8659 w 10000"/>
              <a:gd name="connsiteY75" fmla="*/ 6026 h 10000"/>
              <a:gd name="connsiteX76" fmla="*/ 8659 w 10000"/>
              <a:gd name="connsiteY76" fmla="*/ 5731 h 10000"/>
              <a:gd name="connsiteX77" fmla="*/ 8659 w 10000"/>
              <a:gd name="connsiteY77" fmla="*/ 5583 h 10000"/>
              <a:gd name="connsiteX78" fmla="*/ 8883 w 10000"/>
              <a:gd name="connsiteY78" fmla="*/ 5435 h 10000"/>
              <a:gd name="connsiteX79" fmla="*/ 8883 w 10000"/>
              <a:gd name="connsiteY79" fmla="*/ 5287 h 10000"/>
              <a:gd name="connsiteX80" fmla="*/ 8883 w 10000"/>
              <a:gd name="connsiteY80" fmla="*/ 5139 h 10000"/>
              <a:gd name="connsiteX81" fmla="*/ 8883 w 10000"/>
              <a:gd name="connsiteY81" fmla="*/ 5139 h 10000"/>
              <a:gd name="connsiteX82" fmla="*/ 9107 w 10000"/>
              <a:gd name="connsiteY82" fmla="*/ 5139 h 10000"/>
              <a:gd name="connsiteX83" fmla="*/ 9107 w 10000"/>
              <a:gd name="connsiteY83" fmla="*/ 5139 h 10000"/>
              <a:gd name="connsiteX84" fmla="*/ 9107 w 10000"/>
              <a:gd name="connsiteY84" fmla="*/ 5287 h 10000"/>
              <a:gd name="connsiteX85" fmla="*/ 9330 w 10000"/>
              <a:gd name="connsiteY85" fmla="*/ 5435 h 10000"/>
              <a:gd name="connsiteX86" fmla="*/ 9330 w 10000"/>
              <a:gd name="connsiteY86" fmla="*/ 5583 h 10000"/>
              <a:gd name="connsiteX87" fmla="*/ 9330 w 10000"/>
              <a:gd name="connsiteY87" fmla="*/ 5879 h 10000"/>
              <a:gd name="connsiteX88" fmla="*/ 9330 w 10000"/>
              <a:gd name="connsiteY88" fmla="*/ 6174 h 10000"/>
              <a:gd name="connsiteX89" fmla="*/ 9330 w 10000"/>
              <a:gd name="connsiteY89" fmla="*/ 6470 h 10000"/>
              <a:gd name="connsiteX90" fmla="*/ 9550 w 10000"/>
              <a:gd name="connsiteY90" fmla="*/ 7062 h 10000"/>
              <a:gd name="connsiteX91" fmla="*/ 9550 w 10000"/>
              <a:gd name="connsiteY91" fmla="*/ 7505 h 10000"/>
              <a:gd name="connsiteX92" fmla="*/ 9778 w 10000"/>
              <a:gd name="connsiteY92" fmla="*/ 7948 h 10000"/>
              <a:gd name="connsiteX93" fmla="*/ 10000 w 10000"/>
              <a:gd name="connsiteY93" fmla="*/ 8244 h 10000"/>
              <a:gd name="connsiteX94" fmla="*/ 10000 w 10000"/>
              <a:gd name="connsiteY94" fmla="*/ 8521 h 10000"/>
              <a:gd name="connsiteX95" fmla="*/ 10000 w 10000"/>
              <a:gd name="connsiteY95" fmla="*/ 8669 h 10000"/>
              <a:gd name="connsiteX96" fmla="*/ 10000 w 10000"/>
              <a:gd name="connsiteY96" fmla="*/ 8817 h 10000"/>
              <a:gd name="connsiteX97" fmla="*/ 9778 w 10000"/>
              <a:gd name="connsiteY97" fmla="*/ 8817 h 10000"/>
              <a:gd name="connsiteX98" fmla="*/ 9550 w 10000"/>
              <a:gd name="connsiteY98" fmla="*/ 8965 h 10000"/>
              <a:gd name="connsiteX99" fmla="*/ 9330 w 10000"/>
              <a:gd name="connsiteY99" fmla="*/ 9113 h 10000"/>
              <a:gd name="connsiteX100" fmla="*/ 9107 w 10000"/>
              <a:gd name="connsiteY100" fmla="*/ 9261 h 10000"/>
              <a:gd name="connsiteX101" fmla="*/ 8659 w 10000"/>
              <a:gd name="connsiteY101" fmla="*/ 9409 h 10000"/>
              <a:gd name="connsiteX102" fmla="*/ 7766 w 10000"/>
              <a:gd name="connsiteY102" fmla="*/ 9704 h 10000"/>
              <a:gd name="connsiteX103" fmla="*/ 6899 w 10000"/>
              <a:gd name="connsiteY103" fmla="*/ 9852 h 10000"/>
              <a:gd name="connsiteX104" fmla="*/ 6231 w 10000"/>
              <a:gd name="connsiteY104" fmla="*/ 9852 h 10000"/>
              <a:gd name="connsiteX105" fmla="*/ 5332 w 10000"/>
              <a:gd name="connsiteY105" fmla="*/ 10000 h 10000"/>
              <a:gd name="connsiteX106" fmla="*/ 5332 w 10000"/>
              <a:gd name="connsiteY106" fmla="*/ 10000 h 10000"/>
              <a:gd name="connsiteX0" fmla="*/ 5332 w 10000"/>
              <a:gd name="connsiteY0" fmla="*/ 9752 h 9752"/>
              <a:gd name="connsiteX1" fmla="*/ 4665 w 10000"/>
              <a:gd name="connsiteY1" fmla="*/ 9752 h 9752"/>
              <a:gd name="connsiteX2" fmla="*/ 3991 w 10000"/>
              <a:gd name="connsiteY2" fmla="*/ 9752 h 9752"/>
              <a:gd name="connsiteX3" fmla="*/ 3323 w 10000"/>
              <a:gd name="connsiteY3" fmla="*/ 9604 h 9752"/>
              <a:gd name="connsiteX4" fmla="*/ 2654 w 10000"/>
              <a:gd name="connsiteY4" fmla="*/ 9456 h 9752"/>
              <a:gd name="connsiteX5" fmla="*/ 2007 w 10000"/>
              <a:gd name="connsiteY5" fmla="*/ 9308 h 9752"/>
              <a:gd name="connsiteX6" fmla="*/ 1564 w 10000"/>
              <a:gd name="connsiteY6" fmla="*/ 9013 h 9752"/>
              <a:gd name="connsiteX7" fmla="*/ 1118 w 10000"/>
              <a:gd name="connsiteY7" fmla="*/ 8865 h 9752"/>
              <a:gd name="connsiteX8" fmla="*/ 894 w 10000"/>
              <a:gd name="connsiteY8" fmla="*/ 8421 h 9752"/>
              <a:gd name="connsiteX9" fmla="*/ 445 w 10000"/>
              <a:gd name="connsiteY9" fmla="*/ 8125 h 9752"/>
              <a:gd name="connsiteX10" fmla="*/ 220 w 10000"/>
              <a:gd name="connsiteY10" fmla="*/ 7700 h 9752"/>
              <a:gd name="connsiteX11" fmla="*/ 220 w 10000"/>
              <a:gd name="connsiteY11" fmla="*/ 7257 h 9752"/>
              <a:gd name="connsiteX12" fmla="*/ 0 w 10000"/>
              <a:gd name="connsiteY12" fmla="*/ 6814 h 9752"/>
              <a:gd name="connsiteX13" fmla="*/ 0 w 10000"/>
              <a:gd name="connsiteY13" fmla="*/ 6370 h 9752"/>
              <a:gd name="connsiteX14" fmla="*/ 0 w 10000"/>
              <a:gd name="connsiteY14" fmla="*/ 5926 h 9752"/>
              <a:gd name="connsiteX15" fmla="*/ 220 w 10000"/>
              <a:gd name="connsiteY15" fmla="*/ 5187 h 9752"/>
              <a:gd name="connsiteX16" fmla="*/ 220 w 10000"/>
              <a:gd name="connsiteY16" fmla="*/ 5039 h 9752"/>
              <a:gd name="connsiteX17" fmla="*/ 220 w 10000"/>
              <a:gd name="connsiteY17" fmla="*/ 4744 h 9752"/>
              <a:gd name="connsiteX18" fmla="*/ 445 w 10000"/>
              <a:gd name="connsiteY18" fmla="*/ 4466 h 9752"/>
              <a:gd name="connsiteX19" fmla="*/ 445 w 10000"/>
              <a:gd name="connsiteY19" fmla="*/ 4169 h 9752"/>
              <a:gd name="connsiteX20" fmla="*/ 445 w 10000"/>
              <a:gd name="connsiteY20" fmla="*/ 3874 h 9752"/>
              <a:gd name="connsiteX21" fmla="*/ 671 w 10000"/>
              <a:gd name="connsiteY21" fmla="*/ 3430 h 9752"/>
              <a:gd name="connsiteX22" fmla="*/ 671 w 10000"/>
              <a:gd name="connsiteY22" fmla="*/ 2987 h 9752"/>
              <a:gd name="connsiteX23" fmla="*/ 894 w 10000"/>
              <a:gd name="connsiteY23" fmla="*/ 2543 h 9752"/>
              <a:gd name="connsiteX24" fmla="*/ 894 w 10000"/>
              <a:gd name="connsiteY24" fmla="*/ 2100 h 9752"/>
              <a:gd name="connsiteX25" fmla="*/ 894 w 10000"/>
              <a:gd name="connsiteY25" fmla="*/ 1656 h 9752"/>
              <a:gd name="connsiteX26" fmla="*/ 1118 w 10000"/>
              <a:gd name="connsiteY26" fmla="*/ 1361 h 9752"/>
              <a:gd name="connsiteX27" fmla="*/ 1118 w 10000"/>
              <a:gd name="connsiteY27" fmla="*/ 1066 h 9752"/>
              <a:gd name="connsiteX28" fmla="*/ 1118 w 10000"/>
              <a:gd name="connsiteY28" fmla="*/ 788 h 9752"/>
              <a:gd name="connsiteX29" fmla="*/ 1118 w 10000"/>
              <a:gd name="connsiteY29" fmla="*/ 640 h 9752"/>
              <a:gd name="connsiteX30" fmla="*/ 1118 w 10000"/>
              <a:gd name="connsiteY30" fmla="*/ 492 h 9752"/>
              <a:gd name="connsiteX31" fmla="*/ 1118 w 10000"/>
              <a:gd name="connsiteY31" fmla="*/ 492 h 9752"/>
              <a:gd name="connsiteX32" fmla="*/ 1118 w 10000"/>
              <a:gd name="connsiteY32" fmla="*/ 492 h 9752"/>
              <a:gd name="connsiteX33" fmla="*/ 894 w 10000"/>
              <a:gd name="connsiteY33" fmla="*/ 492 h 9752"/>
              <a:gd name="connsiteX34" fmla="*/ 3546 w 10000"/>
              <a:gd name="connsiteY34" fmla="*/ 49 h 9752"/>
              <a:gd name="connsiteX35" fmla="*/ 3546 w 10000"/>
              <a:gd name="connsiteY35" fmla="*/ 196 h 9752"/>
              <a:gd name="connsiteX36" fmla="*/ 3546 w 10000"/>
              <a:gd name="connsiteY36" fmla="*/ 345 h 9752"/>
              <a:gd name="connsiteX37" fmla="*/ 3323 w 10000"/>
              <a:gd name="connsiteY37" fmla="*/ 345 h 9752"/>
              <a:gd name="connsiteX38" fmla="*/ 3096 w 10000"/>
              <a:gd name="connsiteY38" fmla="*/ 492 h 9752"/>
              <a:gd name="connsiteX39" fmla="*/ 3096 w 10000"/>
              <a:gd name="connsiteY39" fmla="*/ 640 h 9752"/>
              <a:gd name="connsiteX40" fmla="*/ 2874 w 10000"/>
              <a:gd name="connsiteY40" fmla="*/ 788 h 9752"/>
              <a:gd name="connsiteX41" fmla="*/ 2654 w 10000"/>
              <a:gd name="connsiteY41" fmla="*/ 1066 h 9752"/>
              <a:gd name="connsiteX42" fmla="*/ 2429 w 10000"/>
              <a:gd name="connsiteY42" fmla="*/ 1508 h 9752"/>
              <a:gd name="connsiteX43" fmla="*/ 2230 w 10000"/>
              <a:gd name="connsiteY43" fmla="*/ 1952 h 9752"/>
              <a:gd name="connsiteX44" fmla="*/ 2007 w 10000"/>
              <a:gd name="connsiteY44" fmla="*/ 2396 h 9752"/>
              <a:gd name="connsiteX45" fmla="*/ 1786 w 10000"/>
              <a:gd name="connsiteY45" fmla="*/ 2987 h 9752"/>
              <a:gd name="connsiteX46" fmla="*/ 1564 w 10000"/>
              <a:gd name="connsiteY46" fmla="*/ 3579 h 9752"/>
              <a:gd name="connsiteX47" fmla="*/ 1339 w 10000"/>
              <a:gd name="connsiteY47" fmla="*/ 4169 h 9752"/>
              <a:gd name="connsiteX48" fmla="*/ 1339 w 10000"/>
              <a:gd name="connsiteY48" fmla="*/ 4744 h 9752"/>
              <a:gd name="connsiteX49" fmla="*/ 1339 w 10000"/>
              <a:gd name="connsiteY49" fmla="*/ 5187 h 9752"/>
              <a:gd name="connsiteX50" fmla="*/ 1118 w 10000"/>
              <a:gd name="connsiteY50" fmla="*/ 5778 h 9752"/>
              <a:gd name="connsiteX51" fmla="*/ 1118 w 10000"/>
              <a:gd name="connsiteY51" fmla="*/ 6222 h 9752"/>
              <a:gd name="connsiteX52" fmla="*/ 1118 w 10000"/>
              <a:gd name="connsiteY52" fmla="*/ 6518 h 9752"/>
              <a:gd name="connsiteX53" fmla="*/ 1118 w 10000"/>
              <a:gd name="connsiteY53" fmla="*/ 6962 h 9752"/>
              <a:gd name="connsiteX54" fmla="*/ 1339 w 10000"/>
              <a:gd name="connsiteY54" fmla="*/ 7257 h 9752"/>
              <a:gd name="connsiteX55" fmla="*/ 1339 w 10000"/>
              <a:gd name="connsiteY55" fmla="*/ 7405 h 9752"/>
              <a:gd name="connsiteX56" fmla="*/ 1564 w 10000"/>
              <a:gd name="connsiteY56" fmla="*/ 7700 h 9752"/>
              <a:gd name="connsiteX57" fmla="*/ 1786 w 10000"/>
              <a:gd name="connsiteY57" fmla="*/ 7847 h 9752"/>
              <a:gd name="connsiteX58" fmla="*/ 2007 w 10000"/>
              <a:gd name="connsiteY58" fmla="*/ 7996 h 9752"/>
              <a:gd name="connsiteX59" fmla="*/ 2874 w 10000"/>
              <a:gd name="connsiteY59" fmla="*/ 8273 h 9752"/>
              <a:gd name="connsiteX60" fmla="*/ 3323 w 10000"/>
              <a:gd name="connsiteY60" fmla="*/ 8421 h 9752"/>
              <a:gd name="connsiteX61" fmla="*/ 3767 w 10000"/>
              <a:gd name="connsiteY61" fmla="*/ 8421 h 9752"/>
              <a:gd name="connsiteX62" fmla="*/ 4220 w 10000"/>
              <a:gd name="connsiteY62" fmla="*/ 8569 h 9752"/>
              <a:gd name="connsiteX63" fmla="*/ 4887 w 10000"/>
              <a:gd name="connsiteY63" fmla="*/ 8569 h 9752"/>
              <a:gd name="connsiteX64" fmla="*/ 5332 w 10000"/>
              <a:gd name="connsiteY64" fmla="*/ 8421 h 9752"/>
              <a:gd name="connsiteX65" fmla="*/ 6005 w 10000"/>
              <a:gd name="connsiteY65" fmla="*/ 8421 h 9752"/>
              <a:gd name="connsiteX66" fmla="*/ 6675 w 10000"/>
              <a:gd name="connsiteY66" fmla="*/ 8273 h 9752"/>
              <a:gd name="connsiteX67" fmla="*/ 7122 w 10000"/>
              <a:gd name="connsiteY67" fmla="*/ 8273 h 9752"/>
              <a:gd name="connsiteX68" fmla="*/ 7567 w 10000"/>
              <a:gd name="connsiteY68" fmla="*/ 7996 h 9752"/>
              <a:gd name="connsiteX69" fmla="*/ 7766 w 10000"/>
              <a:gd name="connsiteY69" fmla="*/ 7847 h 9752"/>
              <a:gd name="connsiteX70" fmla="*/ 7986 w 10000"/>
              <a:gd name="connsiteY70" fmla="*/ 7553 h 9752"/>
              <a:gd name="connsiteX71" fmla="*/ 8210 w 10000"/>
              <a:gd name="connsiteY71" fmla="*/ 7257 h 9752"/>
              <a:gd name="connsiteX72" fmla="*/ 8436 w 10000"/>
              <a:gd name="connsiteY72" fmla="*/ 6666 h 9752"/>
              <a:gd name="connsiteX73" fmla="*/ 8436 w 10000"/>
              <a:gd name="connsiteY73" fmla="*/ 6074 h 9752"/>
              <a:gd name="connsiteX74" fmla="*/ 8659 w 10000"/>
              <a:gd name="connsiteY74" fmla="*/ 5778 h 9752"/>
              <a:gd name="connsiteX75" fmla="*/ 8659 w 10000"/>
              <a:gd name="connsiteY75" fmla="*/ 5483 h 9752"/>
              <a:gd name="connsiteX76" fmla="*/ 8659 w 10000"/>
              <a:gd name="connsiteY76" fmla="*/ 5335 h 9752"/>
              <a:gd name="connsiteX77" fmla="*/ 8883 w 10000"/>
              <a:gd name="connsiteY77" fmla="*/ 5187 h 9752"/>
              <a:gd name="connsiteX78" fmla="*/ 8883 w 10000"/>
              <a:gd name="connsiteY78" fmla="*/ 5039 h 9752"/>
              <a:gd name="connsiteX79" fmla="*/ 8883 w 10000"/>
              <a:gd name="connsiteY79" fmla="*/ 4891 h 9752"/>
              <a:gd name="connsiteX80" fmla="*/ 8883 w 10000"/>
              <a:gd name="connsiteY80" fmla="*/ 4891 h 9752"/>
              <a:gd name="connsiteX81" fmla="*/ 9107 w 10000"/>
              <a:gd name="connsiteY81" fmla="*/ 4891 h 9752"/>
              <a:gd name="connsiteX82" fmla="*/ 9107 w 10000"/>
              <a:gd name="connsiteY82" fmla="*/ 4891 h 9752"/>
              <a:gd name="connsiteX83" fmla="*/ 9107 w 10000"/>
              <a:gd name="connsiteY83" fmla="*/ 5039 h 9752"/>
              <a:gd name="connsiteX84" fmla="*/ 9330 w 10000"/>
              <a:gd name="connsiteY84" fmla="*/ 5187 h 9752"/>
              <a:gd name="connsiteX85" fmla="*/ 9330 w 10000"/>
              <a:gd name="connsiteY85" fmla="*/ 5335 h 9752"/>
              <a:gd name="connsiteX86" fmla="*/ 9330 w 10000"/>
              <a:gd name="connsiteY86" fmla="*/ 5631 h 9752"/>
              <a:gd name="connsiteX87" fmla="*/ 9330 w 10000"/>
              <a:gd name="connsiteY87" fmla="*/ 5926 h 9752"/>
              <a:gd name="connsiteX88" fmla="*/ 9330 w 10000"/>
              <a:gd name="connsiteY88" fmla="*/ 6222 h 9752"/>
              <a:gd name="connsiteX89" fmla="*/ 9550 w 10000"/>
              <a:gd name="connsiteY89" fmla="*/ 6814 h 9752"/>
              <a:gd name="connsiteX90" fmla="*/ 9550 w 10000"/>
              <a:gd name="connsiteY90" fmla="*/ 7257 h 9752"/>
              <a:gd name="connsiteX91" fmla="*/ 9778 w 10000"/>
              <a:gd name="connsiteY91" fmla="*/ 7700 h 9752"/>
              <a:gd name="connsiteX92" fmla="*/ 10000 w 10000"/>
              <a:gd name="connsiteY92" fmla="*/ 7996 h 9752"/>
              <a:gd name="connsiteX93" fmla="*/ 10000 w 10000"/>
              <a:gd name="connsiteY93" fmla="*/ 8273 h 9752"/>
              <a:gd name="connsiteX94" fmla="*/ 10000 w 10000"/>
              <a:gd name="connsiteY94" fmla="*/ 8421 h 9752"/>
              <a:gd name="connsiteX95" fmla="*/ 10000 w 10000"/>
              <a:gd name="connsiteY95" fmla="*/ 8569 h 9752"/>
              <a:gd name="connsiteX96" fmla="*/ 9778 w 10000"/>
              <a:gd name="connsiteY96" fmla="*/ 8569 h 9752"/>
              <a:gd name="connsiteX97" fmla="*/ 9550 w 10000"/>
              <a:gd name="connsiteY97" fmla="*/ 8717 h 9752"/>
              <a:gd name="connsiteX98" fmla="*/ 9330 w 10000"/>
              <a:gd name="connsiteY98" fmla="*/ 8865 h 9752"/>
              <a:gd name="connsiteX99" fmla="*/ 9107 w 10000"/>
              <a:gd name="connsiteY99" fmla="*/ 9013 h 9752"/>
              <a:gd name="connsiteX100" fmla="*/ 8659 w 10000"/>
              <a:gd name="connsiteY100" fmla="*/ 9161 h 9752"/>
              <a:gd name="connsiteX101" fmla="*/ 7766 w 10000"/>
              <a:gd name="connsiteY101" fmla="*/ 9456 h 9752"/>
              <a:gd name="connsiteX102" fmla="*/ 6899 w 10000"/>
              <a:gd name="connsiteY102" fmla="*/ 9604 h 9752"/>
              <a:gd name="connsiteX103" fmla="*/ 6231 w 10000"/>
              <a:gd name="connsiteY103" fmla="*/ 9604 h 9752"/>
              <a:gd name="connsiteX104" fmla="*/ 5332 w 10000"/>
              <a:gd name="connsiteY104" fmla="*/ 9752 h 9752"/>
              <a:gd name="connsiteX105" fmla="*/ 5332 w 10000"/>
              <a:gd name="connsiteY105" fmla="*/ 9752 h 9752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096 w 10000"/>
              <a:gd name="connsiteY37" fmla="*/ 505 h 10000"/>
              <a:gd name="connsiteX38" fmla="*/ 3096 w 10000"/>
              <a:gd name="connsiteY38" fmla="*/ 656 h 10000"/>
              <a:gd name="connsiteX39" fmla="*/ 2874 w 10000"/>
              <a:gd name="connsiteY39" fmla="*/ 808 h 10000"/>
              <a:gd name="connsiteX40" fmla="*/ 2654 w 10000"/>
              <a:gd name="connsiteY40" fmla="*/ 1093 h 10000"/>
              <a:gd name="connsiteX41" fmla="*/ 2429 w 10000"/>
              <a:gd name="connsiteY41" fmla="*/ 1546 h 10000"/>
              <a:gd name="connsiteX42" fmla="*/ 2230 w 10000"/>
              <a:gd name="connsiteY42" fmla="*/ 2002 h 10000"/>
              <a:gd name="connsiteX43" fmla="*/ 2007 w 10000"/>
              <a:gd name="connsiteY43" fmla="*/ 2457 h 10000"/>
              <a:gd name="connsiteX44" fmla="*/ 1786 w 10000"/>
              <a:gd name="connsiteY44" fmla="*/ 3063 h 10000"/>
              <a:gd name="connsiteX45" fmla="*/ 1564 w 10000"/>
              <a:gd name="connsiteY45" fmla="*/ 3670 h 10000"/>
              <a:gd name="connsiteX46" fmla="*/ 1339 w 10000"/>
              <a:gd name="connsiteY46" fmla="*/ 4275 h 10000"/>
              <a:gd name="connsiteX47" fmla="*/ 1339 w 10000"/>
              <a:gd name="connsiteY47" fmla="*/ 4865 h 10000"/>
              <a:gd name="connsiteX48" fmla="*/ 1339 w 10000"/>
              <a:gd name="connsiteY48" fmla="*/ 5319 h 10000"/>
              <a:gd name="connsiteX49" fmla="*/ 1118 w 10000"/>
              <a:gd name="connsiteY49" fmla="*/ 5925 h 10000"/>
              <a:gd name="connsiteX50" fmla="*/ 1118 w 10000"/>
              <a:gd name="connsiteY50" fmla="*/ 6380 h 10000"/>
              <a:gd name="connsiteX51" fmla="*/ 1118 w 10000"/>
              <a:gd name="connsiteY51" fmla="*/ 6684 h 10000"/>
              <a:gd name="connsiteX52" fmla="*/ 1118 w 10000"/>
              <a:gd name="connsiteY52" fmla="*/ 7139 h 10000"/>
              <a:gd name="connsiteX53" fmla="*/ 1339 w 10000"/>
              <a:gd name="connsiteY53" fmla="*/ 7442 h 10000"/>
              <a:gd name="connsiteX54" fmla="*/ 1339 w 10000"/>
              <a:gd name="connsiteY54" fmla="*/ 7593 h 10000"/>
              <a:gd name="connsiteX55" fmla="*/ 1564 w 10000"/>
              <a:gd name="connsiteY55" fmla="*/ 7896 h 10000"/>
              <a:gd name="connsiteX56" fmla="*/ 1786 w 10000"/>
              <a:gd name="connsiteY56" fmla="*/ 8047 h 10000"/>
              <a:gd name="connsiteX57" fmla="*/ 2007 w 10000"/>
              <a:gd name="connsiteY57" fmla="*/ 8199 h 10000"/>
              <a:gd name="connsiteX58" fmla="*/ 2874 w 10000"/>
              <a:gd name="connsiteY58" fmla="*/ 8483 h 10000"/>
              <a:gd name="connsiteX59" fmla="*/ 3323 w 10000"/>
              <a:gd name="connsiteY59" fmla="*/ 8635 h 10000"/>
              <a:gd name="connsiteX60" fmla="*/ 3767 w 10000"/>
              <a:gd name="connsiteY60" fmla="*/ 8635 h 10000"/>
              <a:gd name="connsiteX61" fmla="*/ 4220 w 10000"/>
              <a:gd name="connsiteY61" fmla="*/ 8787 h 10000"/>
              <a:gd name="connsiteX62" fmla="*/ 4887 w 10000"/>
              <a:gd name="connsiteY62" fmla="*/ 8787 h 10000"/>
              <a:gd name="connsiteX63" fmla="*/ 5332 w 10000"/>
              <a:gd name="connsiteY63" fmla="*/ 8635 h 10000"/>
              <a:gd name="connsiteX64" fmla="*/ 6005 w 10000"/>
              <a:gd name="connsiteY64" fmla="*/ 8635 h 10000"/>
              <a:gd name="connsiteX65" fmla="*/ 6675 w 10000"/>
              <a:gd name="connsiteY65" fmla="*/ 8483 h 10000"/>
              <a:gd name="connsiteX66" fmla="*/ 7122 w 10000"/>
              <a:gd name="connsiteY66" fmla="*/ 8483 h 10000"/>
              <a:gd name="connsiteX67" fmla="*/ 7567 w 10000"/>
              <a:gd name="connsiteY67" fmla="*/ 8199 h 10000"/>
              <a:gd name="connsiteX68" fmla="*/ 7766 w 10000"/>
              <a:gd name="connsiteY68" fmla="*/ 8047 h 10000"/>
              <a:gd name="connsiteX69" fmla="*/ 7986 w 10000"/>
              <a:gd name="connsiteY69" fmla="*/ 7745 h 10000"/>
              <a:gd name="connsiteX70" fmla="*/ 8210 w 10000"/>
              <a:gd name="connsiteY70" fmla="*/ 7442 h 10000"/>
              <a:gd name="connsiteX71" fmla="*/ 8436 w 10000"/>
              <a:gd name="connsiteY71" fmla="*/ 6836 h 10000"/>
              <a:gd name="connsiteX72" fmla="*/ 8436 w 10000"/>
              <a:gd name="connsiteY72" fmla="*/ 6228 h 10000"/>
              <a:gd name="connsiteX73" fmla="*/ 8659 w 10000"/>
              <a:gd name="connsiteY73" fmla="*/ 5925 h 10000"/>
              <a:gd name="connsiteX74" fmla="*/ 8659 w 10000"/>
              <a:gd name="connsiteY74" fmla="*/ 5622 h 10000"/>
              <a:gd name="connsiteX75" fmla="*/ 8659 w 10000"/>
              <a:gd name="connsiteY75" fmla="*/ 5471 h 10000"/>
              <a:gd name="connsiteX76" fmla="*/ 8883 w 10000"/>
              <a:gd name="connsiteY76" fmla="*/ 5319 h 10000"/>
              <a:gd name="connsiteX77" fmla="*/ 8883 w 10000"/>
              <a:gd name="connsiteY77" fmla="*/ 5167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015 h 10000"/>
              <a:gd name="connsiteX82" fmla="*/ 9107 w 10000"/>
              <a:gd name="connsiteY82" fmla="*/ 5167 h 10000"/>
              <a:gd name="connsiteX83" fmla="*/ 9330 w 10000"/>
              <a:gd name="connsiteY83" fmla="*/ 5319 h 10000"/>
              <a:gd name="connsiteX84" fmla="*/ 9330 w 10000"/>
              <a:gd name="connsiteY84" fmla="*/ 5471 h 10000"/>
              <a:gd name="connsiteX85" fmla="*/ 9330 w 10000"/>
              <a:gd name="connsiteY85" fmla="*/ 5774 h 10000"/>
              <a:gd name="connsiteX86" fmla="*/ 9330 w 10000"/>
              <a:gd name="connsiteY86" fmla="*/ 6077 h 10000"/>
              <a:gd name="connsiteX87" fmla="*/ 9330 w 10000"/>
              <a:gd name="connsiteY87" fmla="*/ 6380 h 10000"/>
              <a:gd name="connsiteX88" fmla="*/ 9550 w 10000"/>
              <a:gd name="connsiteY88" fmla="*/ 6987 h 10000"/>
              <a:gd name="connsiteX89" fmla="*/ 9550 w 10000"/>
              <a:gd name="connsiteY89" fmla="*/ 7442 h 10000"/>
              <a:gd name="connsiteX90" fmla="*/ 9778 w 10000"/>
              <a:gd name="connsiteY90" fmla="*/ 7896 h 10000"/>
              <a:gd name="connsiteX91" fmla="*/ 10000 w 10000"/>
              <a:gd name="connsiteY91" fmla="*/ 8199 h 10000"/>
              <a:gd name="connsiteX92" fmla="*/ 10000 w 10000"/>
              <a:gd name="connsiteY92" fmla="*/ 8483 h 10000"/>
              <a:gd name="connsiteX93" fmla="*/ 10000 w 10000"/>
              <a:gd name="connsiteY93" fmla="*/ 8635 h 10000"/>
              <a:gd name="connsiteX94" fmla="*/ 10000 w 10000"/>
              <a:gd name="connsiteY94" fmla="*/ 8787 h 10000"/>
              <a:gd name="connsiteX95" fmla="*/ 9778 w 10000"/>
              <a:gd name="connsiteY95" fmla="*/ 8787 h 10000"/>
              <a:gd name="connsiteX96" fmla="*/ 9550 w 10000"/>
              <a:gd name="connsiteY96" fmla="*/ 8939 h 10000"/>
              <a:gd name="connsiteX97" fmla="*/ 9330 w 10000"/>
              <a:gd name="connsiteY97" fmla="*/ 9090 h 10000"/>
              <a:gd name="connsiteX98" fmla="*/ 9107 w 10000"/>
              <a:gd name="connsiteY98" fmla="*/ 9242 h 10000"/>
              <a:gd name="connsiteX99" fmla="*/ 8659 w 10000"/>
              <a:gd name="connsiteY99" fmla="*/ 9394 h 10000"/>
              <a:gd name="connsiteX100" fmla="*/ 7766 w 10000"/>
              <a:gd name="connsiteY100" fmla="*/ 9696 h 10000"/>
              <a:gd name="connsiteX101" fmla="*/ 6899 w 10000"/>
              <a:gd name="connsiteY101" fmla="*/ 9848 h 10000"/>
              <a:gd name="connsiteX102" fmla="*/ 6231 w 10000"/>
              <a:gd name="connsiteY102" fmla="*/ 9848 h 10000"/>
              <a:gd name="connsiteX103" fmla="*/ 5332 w 10000"/>
              <a:gd name="connsiteY103" fmla="*/ 10000 h 10000"/>
              <a:gd name="connsiteX104" fmla="*/ 5332 w 10000"/>
              <a:gd name="connsiteY10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654 w 10000"/>
              <a:gd name="connsiteY39" fmla="*/ 1093 h 10000"/>
              <a:gd name="connsiteX40" fmla="*/ 2429 w 10000"/>
              <a:gd name="connsiteY40" fmla="*/ 1546 h 10000"/>
              <a:gd name="connsiteX41" fmla="*/ 2230 w 10000"/>
              <a:gd name="connsiteY41" fmla="*/ 2002 h 10000"/>
              <a:gd name="connsiteX42" fmla="*/ 2007 w 10000"/>
              <a:gd name="connsiteY42" fmla="*/ 2457 h 10000"/>
              <a:gd name="connsiteX43" fmla="*/ 1786 w 10000"/>
              <a:gd name="connsiteY43" fmla="*/ 3063 h 10000"/>
              <a:gd name="connsiteX44" fmla="*/ 1564 w 10000"/>
              <a:gd name="connsiteY44" fmla="*/ 3670 h 10000"/>
              <a:gd name="connsiteX45" fmla="*/ 1339 w 10000"/>
              <a:gd name="connsiteY45" fmla="*/ 4275 h 10000"/>
              <a:gd name="connsiteX46" fmla="*/ 1339 w 10000"/>
              <a:gd name="connsiteY46" fmla="*/ 4865 h 10000"/>
              <a:gd name="connsiteX47" fmla="*/ 1339 w 10000"/>
              <a:gd name="connsiteY47" fmla="*/ 5319 h 10000"/>
              <a:gd name="connsiteX48" fmla="*/ 1118 w 10000"/>
              <a:gd name="connsiteY48" fmla="*/ 5925 h 10000"/>
              <a:gd name="connsiteX49" fmla="*/ 1118 w 10000"/>
              <a:gd name="connsiteY49" fmla="*/ 6380 h 10000"/>
              <a:gd name="connsiteX50" fmla="*/ 1118 w 10000"/>
              <a:gd name="connsiteY50" fmla="*/ 6684 h 10000"/>
              <a:gd name="connsiteX51" fmla="*/ 1118 w 10000"/>
              <a:gd name="connsiteY51" fmla="*/ 7139 h 10000"/>
              <a:gd name="connsiteX52" fmla="*/ 1339 w 10000"/>
              <a:gd name="connsiteY52" fmla="*/ 7442 h 10000"/>
              <a:gd name="connsiteX53" fmla="*/ 1339 w 10000"/>
              <a:gd name="connsiteY53" fmla="*/ 7593 h 10000"/>
              <a:gd name="connsiteX54" fmla="*/ 1564 w 10000"/>
              <a:gd name="connsiteY54" fmla="*/ 7896 h 10000"/>
              <a:gd name="connsiteX55" fmla="*/ 1786 w 10000"/>
              <a:gd name="connsiteY55" fmla="*/ 8047 h 10000"/>
              <a:gd name="connsiteX56" fmla="*/ 2007 w 10000"/>
              <a:gd name="connsiteY56" fmla="*/ 8199 h 10000"/>
              <a:gd name="connsiteX57" fmla="*/ 2874 w 10000"/>
              <a:gd name="connsiteY57" fmla="*/ 8483 h 10000"/>
              <a:gd name="connsiteX58" fmla="*/ 3323 w 10000"/>
              <a:gd name="connsiteY58" fmla="*/ 8635 h 10000"/>
              <a:gd name="connsiteX59" fmla="*/ 3767 w 10000"/>
              <a:gd name="connsiteY59" fmla="*/ 8635 h 10000"/>
              <a:gd name="connsiteX60" fmla="*/ 4220 w 10000"/>
              <a:gd name="connsiteY60" fmla="*/ 8787 h 10000"/>
              <a:gd name="connsiteX61" fmla="*/ 4887 w 10000"/>
              <a:gd name="connsiteY61" fmla="*/ 8787 h 10000"/>
              <a:gd name="connsiteX62" fmla="*/ 5332 w 10000"/>
              <a:gd name="connsiteY62" fmla="*/ 8635 h 10000"/>
              <a:gd name="connsiteX63" fmla="*/ 6005 w 10000"/>
              <a:gd name="connsiteY63" fmla="*/ 8635 h 10000"/>
              <a:gd name="connsiteX64" fmla="*/ 6675 w 10000"/>
              <a:gd name="connsiteY64" fmla="*/ 8483 h 10000"/>
              <a:gd name="connsiteX65" fmla="*/ 7122 w 10000"/>
              <a:gd name="connsiteY65" fmla="*/ 8483 h 10000"/>
              <a:gd name="connsiteX66" fmla="*/ 7567 w 10000"/>
              <a:gd name="connsiteY66" fmla="*/ 8199 h 10000"/>
              <a:gd name="connsiteX67" fmla="*/ 7766 w 10000"/>
              <a:gd name="connsiteY67" fmla="*/ 8047 h 10000"/>
              <a:gd name="connsiteX68" fmla="*/ 7986 w 10000"/>
              <a:gd name="connsiteY68" fmla="*/ 7745 h 10000"/>
              <a:gd name="connsiteX69" fmla="*/ 8210 w 10000"/>
              <a:gd name="connsiteY69" fmla="*/ 7442 h 10000"/>
              <a:gd name="connsiteX70" fmla="*/ 8436 w 10000"/>
              <a:gd name="connsiteY70" fmla="*/ 6836 h 10000"/>
              <a:gd name="connsiteX71" fmla="*/ 8436 w 10000"/>
              <a:gd name="connsiteY71" fmla="*/ 6228 h 10000"/>
              <a:gd name="connsiteX72" fmla="*/ 8659 w 10000"/>
              <a:gd name="connsiteY72" fmla="*/ 5925 h 10000"/>
              <a:gd name="connsiteX73" fmla="*/ 8659 w 10000"/>
              <a:gd name="connsiteY73" fmla="*/ 5622 h 10000"/>
              <a:gd name="connsiteX74" fmla="*/ 8659 w 10000"/>
              <a:gd name="connsiteY74" fmla="*/ 5471 h 10000"/>
              <a:gd name="connsiteX75" fmla="*/ 8883 w 10000"/>
              <a:gd name="connsiteY75" fmla="*/ 5319 h 10000"/>
              <a:gd name="connsiteX76" fmla="*/ 8883 w 10000"/>
              <a:gd name="connsiteY76" fmla="*/ 5167 h 10000"/>
              <a:gd name="connsiteX77" fmla="*/ 8883 w 10000"/>
              <a:gd name="connsiteY77" fmla="*/ 5015 h 10000"/>
              <a:gd name="connsiteX78" fmla="*/ 8883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167 h 10000"/>
              <a:gd name="connsiteX82" fmla="*/ 9330 w 10000"/>
              <a:gd name="connsiteY82" fmla="*/ 5319 h 10000"/>
              <a:gd name="connsiteX83" fmla="*/ 9330 w 10000"/>
              <a:gd name="connsiteY83" fmla="*/ 5471 h 10000"/>
              <a:gd name="connsiteX84" fmla="*/ 9330 w 10000"/>
              <a:gd name="connsiteY84" fmla="*/ 5774 h 10000"/>
              <a:gd name="connsiteX85" fmla="*/ 9330 w 10000"/>
              <a:gd name="connsiteY85" fmla="*/ 6077 h 10000"/>
              <a:gd name="connsiteX86" fmla="*/ 9330 w 10000"/>
              <a:gd name="connsiteY86" fmla="*/ 6380 h 10000"/>
              <a:gd name="connsiteX87" fmla="*/ 9550 w 10000"/>
              <a:gd name="connsiteY87" fmla="*/ 6987 h 10000"/>
              <a:gd name="connsiteX88" fmla="*/ 9550 w 10000"/>
              <a:gd name="connsiteY88" fmla="*/ 7442 h 10000"/>
              <a:gd name="connsiteX89" fmla="*/ 9778 w 10000"/>
              <a:gd name="connsiteY89" fmla="*/ 7896 h 10000"/>
              <a:gd name="connsiteX90" fmla="*/ 10000 w 10000"/>
              <a:gd name="connsiteY90" fmla="*/ 8199 h 10000"/>
              <a:gd name="connsiteX91" fmla="*/ 10000 w 10000"/>
              <a:gd name="connsiteY91" fmla="*/ 8483 h 10000"/>
              <a:gd name="connsiteX92" fmla="*/ 10000 w 10000"/>
              <a:gd name="connsiteY92" fmla="*/ 8635 h 10000"/>
              <a:gd name="connsiteX93" fmla="*/ 10000 w 10000"/>
              <a:gd name="connsiteY93" fmla="*/ 8787 h 10000"/>
              <a:gd name="connsiteX94" fmla="*/ 9778 w 10000"/>
              <a:gd name="connsiteY94" fmla="*/ 8787 h 10000"/>
              <a:gd name="connsiteX95" fmla="*/ 9550 w 10000"/>
              <a:gd name="connsiteY95" fmla="*/ 8939 h 10000"/>
              <a:gd name="connsiteX96" fmla="*/ 9330 w 10000"/>
              <a:gd name="connsiteY96" fmla="*/ 9090 h 10000"/>
              <a:gd name="connsiteX97" fmla="*/ 9107 w 10000"/>
              <a:gd name="connsiteY97" fmla="*/ 9242 h 10000"/>
              <a:gd name="connsiteX98" fmla="*/ 8659 w 10000"/>
              <a:gd name="connsiteY98" fmla="*/ 9394 h 10000"/>
              <a:gd name="connsiteX99" fmla="*/ 7766 w 10000"/>
              <a:gd name="connsiteY99" fmla="*/ 9696 h 10000"/>
              <a:gd name="connsiteX100" fmla="*/ 6899 w 10000"/>
              <a:gd name="connsiteY100" fmla="*/ 9848 h 10000"/>
              <a:gd name="connsiteX101" fmla="*/ 6231 w 10000"/>
              <a:gd name="connsiteY101" fmla="*/ 9848 h 10000"/>
              <a:gd name="connsiteX102" fmla="*/ 5332 w 10000"/>
              <a:gd name="connsiteY102" fmla="*/ 10000 h 10000"/>
              <a:gd name="connsiteX103" fmla="*/ 5332 w 10000"/>
              <a:gd name="connsiteY10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874 w 10000"/>
              <a:gd name="connsiteY38" fmla="*/ 808 h 10000"/>
              <a:gd name="connsiteX39" fmla="*/ 2429 w 10000"/>
              <a:gd name="connsiteY39" fmla="*/ 1546 h 10000"/>
              <a:gd name="connsiteX40" fmla="*/ 2230 w 10000"/>
              <a:gd name="connsiteY40" fmla="*/ 2002 h 10000"/>
              <a:gd name="connsiteX41" fmla="*/ 2007 w 10000"/>
              <a:gd name="connsiteY41" fmla="*/ 2457 h 10000"/>
              <a:gd name="connsiteX42" fmla="*/ 1786 w 10000"/>
              <a:gd name="connsiteY42" fmla="*/ 3063 h 10000"/>
              <a:gd name="connsiteX43" fmla="*/ 1564 w 10000"/>
              <a:gd name="connsiteY43" fmla="*/ 3670 h 10000"/>
              <a:gd name="connsiteX44" fmla="*/ 1339 w 10000"/>
              <a:gd name="connsiteY44" fmla="*/ 4275 h 10000"/>
              <a:gd name="connsiteX45" fmla="*/ 1339 w 10000"/>
              <a:gd name="connsiteY45" fmla="*/ 4865 h 10000"/>
              <a:gd name="connsiteX46" fmla="*/ 1339 w 10000"/>
              <a:gd name="connsiteY46" fmla="*/ 5319 h 10000"/>
              <a:gd name="connsiteX47" fmla="*/ 1118 w 10000"/>
              <a:gd name="connsiteY47" fmla="*/ 5925 h 10000"/>
              <a:gd name="connsiteX48" fmla="*/ 1118 w 10000"/>
              <a:gd name="connsiteY48" fmla="*/ 6380 h 10000"/>
              <a:gd name="connsiteX49" fmla="*/ 1118 w 10000"/>
              <a:gd name="connsiteY49" fmla="*/ 6684 h 10000"/>
              <a:gd name="connsiteX50" fmla="*/ 1118 w 10000"/>
              <a:gd name="connsiteY50" fmla="*/ 7139 h 10000"/>
              <a:gd name="connsiteX51" fmla="*/ 1339 w 10000"/>
              <a:gd name="connsiteY51" fmla="*/ 7442 h 10000"/>
              <a:gd name="connsiteX52" fmla="*/ 1339 w 10000"/>
              <a:gd name="connsiteY52" fmla="*/ 7593 h 10000"/>
              <a:gd name="connsiteX53" fmla="*/ 1564 w 10000"/>
              <a:gd name="connsiteY53" fmla="*/ 7896 h 10000"/>
              <a:gd name="connsiteX54" fmla="*/ 1786 w 10000"/>
              <a:gd name="connsiteY54" fmla="*/ 8047 h 10000"/>
              <a:gd name="connsiteX55" fmla="*/ 2007 w 10000"/>
              <a:gd name="connsiteY55" fmla="*/ 8199 h 10000"/>
              <a:gd name="connsiteX56" fmla="*/ 2874 w 10000"/>
              <a:gd name="connsiteY56" fmla="*/ 8483 h 10000"/>
              <a:gd name="connsiteX57" fmla="*/ 3323 w 10000"/>
              <a:gd name="connsiteY57" fmla="*/ 8635 h 10000"/>
              <a:gd name="connsiteX58" fmla="*/ 3767 w 10000"/>
              <a:gd name="connsiteY58" fmla="*/ 8635 h 10000"/>
              <a:gd name="connsiteX59" fmla="*/ 4220 w 10000"/>
              <a:gd name="connsiteY59" fmla="*/ 8787 h 10000"/>
              <a:gd name="connsiteX60" fmla="*/ 4887 w 10000"/>
              <a:gd name="connsiteY60" fmla="*/ 8787 h 10000"/>
              <a:gd name="connsiteX61" fmla="*/ 5332 w 10000"/>
              <a:gd name="connsiteY61" fmla="*/ 8635 h 10000"/>
              <a:gd name="connsiteX62" fmla="*/ 6005 w 10000"/>
              <a:gd name="connsiteY62" fmla="*/ 8635 h 10000"/>
              <a:gd name="connsiteX63" fmla="*/ 6675 w 10000"/>
              <a:gd name="connsiteY63" fmla="*/ 8483 h 10000"/>
              <a:gd name="connsiteX64" fmla="*/ 7122 w 10000"/>
              <a:gd name="connsiteY64" fmla="*/ 8483 h 10000"/>
              <a:gd name="connsiteX65" fmla="*/ 7567 w 10000"/>
              <a:gd name="connsiteY65" fmla="*/ 8199 h 10000"/>
              <a:gd name="connsiteX66" fmla="*/ 7766 w 10000"/>
              <a:gd name="connsiteY66" fmla="*/ 8047 h 10000"/>
              <a:gd name="connsiteX67" fmla="*/ 7986 w 10000"/>
              <a:gd name="connsiteY67" fmla="*/ 7745 h 10000"/>
              <a:gd name="connsiteX68" fmla="*/ 8210 w 10000"/>
              <a:gd name="connsiteY68" fmla="*/ 7442 h 10000"/>
              <a:gd name="connsiteX69" fmla="*/ 8436 w 10000"/>
              <a:gd name="connsiteY69" fmla="*/ 6836 h 10000"/>
              <a:gd name="connsiteX70" fmla="*/ 8436 w 10000"/>
              <a:gd name="connsiteY70" fmla="*/ 6228 h 10000"/>
              <a:gd name="connsiteX71" fmla="*/ 8659 w 10000"/>
              <a:gd name="connsiteY71" fmla="*/ 5925 h 10000"/>
              <a:gd name="connsiteX72" fmla="*/ 8659 w 10000"/>
              <a:gd name="connsiteY72" fmla="*/ 5622 h 10000"/>
              <a:gd name="connsiteX73" fmla="*/ 8659 w 10000"/>
              <a:gd name="connsiteY73" fmla="*/ 5471 h 10000"/>
              <a:gd name="connsiteX74" fmla="*/ 8883 w 10000"/>
              <a:gd name="connsiteY74" fmla="*/ 5319 h 10000"/>
              <a:gd name="connsiteX75" fmla="*/ 8883 w 10000"/>
              <a:gd name="connsiteY75" fmla="*/ 5167 h 10000"/>
              <a:gd name="connsiteX76" fmla="*/ 8883 w 10000"/>
              <a:gd name="connsiteY76" fmla="*/ 5015 h 10000"/>
              <a:gd name="connsiteX77" fmla="*/ 8883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015 h 10000"/>
              <a:gd name="connsiteX80" fmla="*/ 9107 w 10000"/>
              <a:gd name="connsiteY80" fmla="*/ 5167 h 10000"/>
              <a:gd name="connsiteX81" fmla="*/ 9330 w 10000"/>
              <a:gd name="connsiteY81" fmla="*/ 5319 h 10000"/>
              <a:gd name="connsiteX82" fmla="*/ 9330 w 10000"/>
              <a:gd name="connsiteY82" fmla="*/ 5471 h 10000"/>
              <a:gd name="connsiteX83" fmla="*/ 9330 w 10000"/>
              <a:gd name="connsiteY83" fmla="*/ 5774 h 10000"/>
              <a:gd name="connsiteX84" fmla="*/ 9330 w 10000"/>
              <a:gd name="connsiteY84" fmla="*/ 6077 h 10000"/>
              <a:gd name="connsiteX85" fmla="*/ 9330 w 10000"/>
              <a:gd name="connsiteY85" fmla="*/ 6380 h 10000"/>
              <a:gd name="connsiteX86" fmla="*/ 9550 w 10000"/>
              <a:gd name="connsiteY86" fmla="*/ 6987 h 10000"/>
              <a:gd name="connsiteX87" fmla="*/ 9550 w 10000"/>
              <a:gd name="connsiteY87" fmla="*/ 7442 h 10000"/>
              <a:gd name="connsiteX88" fmla="*/ 9778 w 10000"/>
              <a:gd name="connsiteY88" fmla="*/ 7896 h 10000"/>
              <a:gd name="connsiteX89" fmla="*/ 10000 w 10000"/>
              <a:gd name="connsiteY89" fmla="*/ 8199 h 10000"/>
              <a:gd name="connsiteX90" fmla="*/ 10000 w 10000"/>
              <a:gd name="connsiteY90" fmla="*/ 8483 h 10000"/>
              <a:gd name="connsiteX91" fmla="*/ 10000 w 10000"/>
              <a:gd name="connsiteY91" fmla="*/ 8635 h 10000"/>
              <a:gd name="connsiteX92" fmla="*/ 10000 w 10000"/>
              <a:gd name="connsiteY92" fmla="*/ 8787 h 10000"/>
              <a:gd name="connsiteX93" fmla="*/ 9778 w 10000"/>
              <a:gd name="connsiteY93" fmla="*/ 8787 h 10000"/>
              <a:gd name="connsiteX94" fmla="*/ 9550 w 10000"/>
              <a:gd name="connsiteY94" fmla="*/ 8939 h 10000"/>
              <a:gd name="connsiteX95" fmla="*/ 9330 w 10000"/>
              <a:gd name="connsiteY95" fmla="*/ 9090 h 10000"/>
              <a:gd name="connsiteX96" fmla="*/ 9107 w 10000"/>
              <a:gd name="connsiteY96" fmla="*/ 9242 h 10000"/>
              <a:gd name="connsiteX97" fmla="*/ 8659 w 10000"/>
              <a:gd name="connsiteY97" fmla="*/ 9394 h 10000"/>
              <a:gd name="connsiteX98" fmla="*/ 7766 w 10000"/>
              <a:gd name="connsiteY98" fmla="*/ 9696 h 10000"/>
              <a:gd name="connsiteX99" fmla="*/ 6899 w 10000"/>
              <a:gd name="connsiteY99" fmla="*/ 9848 h 10000"/>
              <a:gd name="connsiteX100" fmla="*/ 6231 w 10000"/>
              <a:gd name="connsiteY100" fmla="*/ 9848 h 10000"/>
              <a:gd name="connsiteX101" fmla="*/ 5332 w 10000"/>
              <a:gd name="connsiteY101" fmla="*/ 10000 h 10000"/>
              <a:gd name="connsiteX102" fmla="*/ 5332 w 10000"/>
              <a:gd name="connsiteY10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3096 w 10000"/>
              <a:gd name="connsiteY37" fmla="*/ 656 h 10000"/>
              <a:gd name="connsiteX38" fmla="*/ 2429 w 10000"/>
              <a:gd name="connsiteY38" fmla="*/ 1546 h 10000"/>
              <a:gd name="connsiteX39" fmla="*/ 2230 w 10000"/>
              <a:gd name="connsiteY39" fmla="*/ 2002 h 10000"/>
              <a:gd name="connsiteX40" fmla="*/ 2007 w 10000"/>
              <a:gd name="connsiteY40" fmla="*/ 2457 h 10000"/>
              <a:gd name="connsiteX41" fmla="*/ 1786 w 10000"/>
              <a:gd name="connsiteY41" fmla="*/ 3063 h 10000"/>
              <a:gd name="connsiteX42" fmla="*/ 1564 w 10000"/>
              <a:gd name="connsiteY42" fmla="*/ 3670 h 10000"/>
              <a:gd name="connsiteX43" fmla="*/ 1339 w 10000"/>
              <a:gd name="connsiteY43" fmla="*/ 4275 h 10000"/>
              <a:gd name="connsiteX44" fmla="*/ 1339 w 10000"/>
              <a:gd name="connsiteY44" fmla="*/ 4865 h 10000"/>
              <a:gd name="connsiteX45" fmla="*/ 1339 w 10000"/>
              <a:gd name="connsiteY45" fmla="*/ 5319 h 10000"/>
              <a:gd name="connsiteX46" fmla="*/ 1118 w 10000"/>
              <a:gd name="connsiteY46" fmla="*/ 5925 h 10000"/>
              <a:gd name="connsiteX47" fmla="*/ 1118 w 10000"/>
              <a:gd name="connsiteY47" fmla="*/ 6380 h 10000"/>
              <a:gd name="connsiteX48" fmla="*/ 1118 w 10000"/>
              <a:gd name="connsiteY48" fmla="*/ 6684 h 10000"/>
              <a:gd name="connsiteX49" fmla="*/ 1118 w 10000"/>
              <a:gd name="connsiteY49" fmla="*/ 7139 h 10000"/>
              <a:gd name="connsiteX50" fmla="*/ 1339 w 10000"/>
              <a:gd name="connsiteY50" fmla="*/ 7442 h 10000"/>
              <a:gd name="connsiteX51" fmla="*/ 1339 w 10000"/>
              <a:gd name="connsiteY51" fmla="*/ 7593 h 10000"/>
              <a:gd name="connsiteX52" fmla="*/ 1564 w 10000"/>
              <a:gd name="connsiteY52" fmla="*/ 7896 h 10000"/>
              <a:gd name="connsiteX53" fmla="*/ 1786 w 10000"/>
              <a:gd name="connsiteY53" fmla="*/ 8047 h 10000"/>
              <a:gd name="connsiteX54" fmla="*/ 2007 w 10000"/>
              <a:gd name="connsiteY54" fmla="*/ 8199 h 10000"/>
              <a:gd name="connsiteX55" fmla="*/ 2874 w 10000"/>
              <a:gd name="connsiteY55" fmla="*/ 8483 h 10000"/>
              <a:gd name="connsiteX56" fmla="*/ 3323 w 10000"/>
              <a:gd name="connsiteY56" fmla="*/ 8635 h 10000"/>
              <a:gd name="connsiteX57" fmla="*/ 3767 w 10000"/>
              <a:gd name="connsiteY57" fmla="*/ 8635 h 10000"/>
              <a:gd name="connsiteX58" fmla="*/ 4220 w 10000"/>
              <a:gd name="connsiteY58" fmla="*/ 8787 h 10000"/>
              <a:gd name="connsiteX59" fmla="*/ 4887 w 10000"/>
              <a:gd name="connsiteY59" fmla="*/ 8787 h 10000"/>
              <a:gd name="connsiteX60" fmla="*/ 5332 w 10000"/>
              <a:gd name="connsiteY60" fmla="*/ 8635 h 10000"/>
              <a:gd name="connsiteX61" fmla="*/ 6005 w 10000"/>
              <a:gd name="connsiteY61" fmla="*/ 8635 h 10000"/>
              <a:gd name="connsiteX62" fmla="*/ 6675 w 10000"/>
              <a:gd name="connsiteY62" fmla="*/ 8483 h 10000"/>
              <a:gd name="connsiteX63" fmla="*/ 7122 w 10000"/>
              <a:gd name="connsiteY63" fmla="*/ 8483 h 10000"/>
              <a:gd name="connsiteX64" fmla="*/ 7567 w 10000"/>
              <a:gd name="connsiteY64" fmla="*/ 8199 h 10000"/>
              <a:gd name="connsiteX65" fmla="*/ 7766 w 10000"/>
              <a:gd name="connsiteY65" fmla="*/ 8047 h 10000"/>
              <a:gd name="connsiteX66" fmla="*/ 7986 w 10000"/>
              <a:gd name="connsiteY66" fmla="*/ 7745 h 10000"/>
              <a:gd name="connsiteX67" fmla="*/ 8210 w 10000"/>
              <a:gd name="connsiteY67" fmla="*/ 7442 h 10000"/>
              <a:gd name="connsiteX68" fmla="*/ 8436 w 10000"/>
              <a:gd name="connsiteY68" fmla="*/ 6836 h 10000"/>
              <a:gd name="connsiteX69" fmla="*/ 8436 w 10000"/>
              <a:gd name="connsiteY69" fmla="*/ 6228 h 10000"/>
              <a:gd name="connsiteX70" fmla="*/ 8659 w 10000"/>
              <a:gd name="connsiteY70" fmla="*/ 5925 h 10000"/>
              <a:gd name="connsiteX71" fmla="*/ 8659 w 10000"/>
              <a:gd name="connsiteY71" fmla="*/ 5622 h 10000"/>
              <a:gd name="connsiteX72" fmla="*/ 8659 w 10000"/>
              <a:gd name="connsiteY72" fmla="*/ 5471 h 10000"/>
              <a:gd name="connsiteX73" fmla="*/ 8883 w 10000"/>
              <a:gd name="connsiteY73" fmla="*/ 5319 h 10000"/>
              <a:gd name="connsiteX74" fmla="*/ 8883 w 10000"/>
              <a:gd name="connsiteY74" fmla="*/ 5167 h 10000"/>
              <a:gd name="connsiteX75" fmla="*/ 8883 w 10000"/>
              <a:gd name="connsiteY75" fmla="*/ 5015 h 10000"/>
              <a:gd name="connsiteX76" fmla="*/ 8883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015 h 10000"/>
              <a:gd name="connsiteX79" fmla="*/ 9107 w 10000"/>
              <a:gd name="connsiteY79" fmla="*/ 5167 h 10000"/>
              <a:gd name="connsiteX80" fmla="*/ 9330 w 10000"/>
              <a:gd name="connsiteY80" fmla="*/ 5319 h 10000"/>
              <a:gd name="connsiteX81" fmla="*/ 9330 w 10000"/>
              <a:gd name="connsiteY81" fmla="*/ 5471 h 10000"/>
              <a:gd name="connsiteX82" fmla="*/ 9330 w 10000"/>
              <a:gd name="connsiteY82" fmla="*/ 5774 h 10000"/>
              <a:gd name="connsiteX83" fmla="*/ 9330 w 10000"/>
              <a:gd name="connsiteY83" fmla="*/ 6077 h 10000"/>
              <a:gd name="connsiteX84" fmla="*/ 9330 w 10000"/>
              <a:gd name="connsiteY84" fmla="*/ 6380 h 10000"/>
              <a:gd name="connsiteX85" fmla="*/ 9550 w 10000"/>
              <a:gd name="connsiteY85" fmla="*/ 6987 h 10000"/>
              <a:gd name="connsiteX86" fmla="*/ 9550 w 10000"/>
              <a:gd name="connsiteY86" fmla="*/ 7442 h 10000"/>
              <a:gd name="connsiteX87" fmla="*/ 9778 w 10000"/>
              <a:gd name="connsiteY87" fmla="*/ 7896 h 10000"/>
              <a:gd name="connsiteX88" fmla="*/ 10000 w 10000"/>
              <a:gd name="connsiteY88" fmla="*/ 8199 h 10000"/>
              <a:gd name="connsiteX89" fmla="*/ 10000 w 10000"/>
              <a:gd name="connsiteY89" fmla="*/ 8483 h 10000"/>
              <a:gd name="connsiteX90" fmla="*/ 10000 w 10000"/>
              <a:gd name="connsiteY90" fmla="*/ 8635 h 10000"/>
              <a:gd name="connsiteX91" fmla="*/ 10000 w 10000"/>
              <a:gd name="connsiteY91" fmla="*/ 8787 h 10000"/>
              <a:gd name="connsiteX92" fmla="*/ 9778 w 10000"/>
              <a:gd name="connsiteY92" fmla="*/ 8787 h 10000"/>
              <a:gd name="connsiteX93" fmla="*/ 9550 w 10000"/>
              <a:gd name="connsiteY93" fmla="*/ 8939 h 10000"/>
              <a:gd name="connsiteX94" fmla="*/ 9330 w 10000"/>
              <a:gd name="connsiteY94" fmla="*/ 9090 h 10000"/>
              <a:gd name="connsiteX95" fmla="*/ 9107 w 10000"/>
              <a:gd name="connsiteY95" fmla="*/ 9242 h 10000"/>
              <a:gd name="connsiteX96" fmla="*/ 8659 w 10000"/>
              <a:gd name="connsiteY96" fmla="*/ 9394 h 10000"/>
              <a:gd name="connsiteX97" fmla="*/ 7766 w 10000"/>
              <a:gd name="connsiteY97" fmla="*/ 9696 h 10000"/>
              <a:gd name="connsiteX98" fmla="*/ 6899 w 10000"/>
              <a:gd name="connsiteY98" fmla="*/ 9848 h 10000"/>
              <a:gd name="connsiteX99" fmla="*/ 6231 w 10000"/>
              <a:gd name="connsiteY99" fmla="*/ 9848 h 10000"/>
              <a:gd name="connsiteX100" fmla="*/ 5332 w 10000"/>
              <a:gd name="connsiteY100" fmla="*/ 10000 h 10000"/>
              <a:gd name="connsiteX101" fmla="*/ 5332 w 10000"/>
              <a:gd name="connsiteY10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096 w 10000"/>
              <a:gd name="connsiteY36" fmla="*/ 505 h 10000"/>
              <a:gd name="connsiteX37" fmla="*/ 2429 w 10000"/>
              <a:gd name="connsiteY37" fmla="*/ 1546 h 10000"/>
              <a:gd name="connsiteX38" fmla="*/ 2230 w 10000"/>
              <a:gd name="connsiteY38" fmla="*/ 2002 h 10000"/>
              <a:gd name="connsiteX39" fmla="*/ 2007 w 10000"/>
              <a:gd name="connsiteY39" fmla="*/ 2457 h 10000"/>
              <a:gd name="connsiteX40" fmla="*/ 1786 w 10000"/>
              <a:gd name="connsiteY40" fmla="*/ 3063 h 10000"/>
              <a:gd name="connsiteX41" fmla="*/ 1564 w 10000"/>
              <a:gd name="connsiteY41" fmla="*/ 3670 h 10000"/>
              <a:gd name="connsiteX42" fmla="*/ 1339 w 10000"/>
              <a:gd name="connsiteY42" fmla="*/ 4275 h 10000"/>
              <a:gd name="connsiteX43" fmla="*/ 1339 w 10000"/>
              <a:gd name="connsiteY43" fmla="*/ 4865 h 10000"/>
              <a:gd name="connsiteX44" fmla="*/ 1339 w 10000"/>
              <a:gd name="connsiteY44" fmla="*/ 5319 h 10000"/>
              <a:gd name="connsiteX45" fmla="*/ 1118 w 10000"/>
              <a:gd name="connsiteY45" fmla="*/ 5925 h 10000"/>
              <a:gd name="connsiteX46" fmla="*/ 1118 w 10000"/>
              <a:gd name="connsiteY46" fmla="*/ 6380 h 10000"/>
              <a:gd name="connsiteX47" fmla="*/ 1118 w 10000"/>
              <a:gd name="connsiteY47" fmla="*/ 6684 h 10000"/>
              <a:gd name="connsiteX48" fmla="*/ 1118 w 10000"/>
              <a:gd name="connsiteY48" fmla="*/ 7139 h 10000"/>
              <a:gd name="connsiteX49" fmla="*/ 1339 w 10000"/>
              <a:gd name="connsiteY49" fmla="*/ 7442 h 10000"/>
              <a:gd name="connsiteX50" fmla="*/ 1339 w 10000"/>
              <a:gd name="connsiteY50" fmla="*/ 7593 h 10000"/>
              <a:gd name="connsiteX51" fmla="*/ 1564 w 10000"/>
              <a:gd name="connsiteY51" fmla="*/ 7896 h 10000"/>
              <a:gd name="connsiteX52" fmla="*/ 1786 w 10000"/>
              <a:gd name="connsiteY52" fmla="*/ 8047 h 10000"/>
              <a:gd name="connsiteX53" fmla="*/ 2007 w 10000"/>
              <a:gd name="connsiteY53" fmla="*/ 8199 h 10000"/>
              <a:gd name="connsiteX54" fmla="*/ 2874 w 10000"/>
              <a:gd name="connsiteY54" fmla="*/ 8483 h 10000"/>
              <a:gd name="connsiteX55" fmla="*/ 3323 w 10000"/>
              <a:gd name="connsiteY55" fmla="*/ 8635 h 10000"/>
              <a:gd name="connsiteX56" fmla="*/ 3767 w 10000"/>
              <a:gd name="connsiteY56" fmla="*/ 8635 h 10000"/>
              <a:gd name="connsiteX57" fmla="*/ 4220 w 10000"/>
              <a:gd name="connsiteY57" fmla="*/ 8787 h 10000"/>
              <a:gd name="connsiteX58" fmla="*/ 4887 w 10000"/>
              <a:gd name="connsiteY58" fmla="*/ 8787 h 10000"/>
              <a:gd name="connsiteX59" fmla="*/ 5332 w 10000"/>
              <a:gd name="connsiteY59" fmla="*/ 8635 h 10000"/>
              <a:gd name="connsiteX60" fmla="*/ 6005 w 10000"/>
              <a:gd name="connsiteY60" fmla="*/ 8635 h 10000"/>
              <a:gd name="connsiteX61" fmla="*/ 6675 w 10000"/>
              <a:gd name="connsiteY61" fmla="*/ 8483 h 10000"/>
              <a:gd name="connsiteX62" fmla="*/ 7122 w 10000"/>
              <a:gd name="connsiteY62" fmla="*/ 8483 h 10000"/>
              <a:gd name="connsiteX63" fmla="*/ 7567 w 10000"/>
              <a:gd name="connsiteY63" fmla="*/ 8199 h 10000"/>
              <a:gd name="connsiteX64" fmla="*/ 7766 w 10000"/>
              <a:gd name="connsiteY64" fmla="*/ 8047 h 10000"/>
              <a:gd name="connsiteX65" fmla="*/ 7986 w 10000"/>
              <a:gd name="connsiteY65" fmla="*/ 7745 h 10000"/>
              <a:gd name="connsiteX66" fmla="*/ 8210 w 10000"/>
              <a:gd name="connsiteY66" fmla="*/ 7442 h 10000"/>
              <a:gd name="connsiteX67" fmla="*/ 8436 w 10000"/>
              <a:gd name="connsiteY67" fmla="*/ 6836 h 10000"/>
              <a:gd name="connsiteX68" fmla="*/ 8436 w 10000"/>
              <a:gd name="connsiteY68" fmla="*/ 6228 h 10000"/>
              <a:gd name="connsiteX69" fmla="*/ 8659 w 10000"/>
              <a:gd name="connsiteY69" fmla="*/ 5925 h 10000"/>
              <a:gd name="connsiteX70" fmla="*/ 8659 w 10000"/>
              <a:gd name="connsiteY70" fmla="*/ 5622 h 10000"/>
              <a:gd name="connsiteX71" fmla="*/ 8659 w 10000"/>
              <a:gd name="connsiteY71" fmla="*/ 5471 h 10000"/>
              <a:gd name="connsiteX72" fmla="*/ 8883 w 10000"/>
              <a:gd name="connsiteY72" fmla="*/ 5319 h 10000"/>
              <a:gd name="connsiteX73" fmla="*/ 8883 w 10000"/>
              <a:gd name="connsiteY73" fmla="*/ 5167 h 10000"/>
              <a:gd name="connsiteX74" fmla="*/ 8883 w 10000"/>
              <a:gd name="connsiteY74" fmla="*/ 5015 h 10000"/>
              <a:gd name="connsiteX75" fmla="*/ 8883 w 10000"/>
              <a:gd name="connsiteY75" fmla="*/ 5015 h 10000"/>
              <a:gd name="connsiteX76" fmla="*/ 9107 w 10000"/>
              <a:gd name="connsiteY76" fmla="*/ 5015 h 10000"/>
              <a:gd name="connsiteX77" fmla="*/ 9107 w 10000"/>
              <a:gd name="connsiteY77" fmla="*/ 5015 h 10000"/>
              <a:gd name="connsiteX78" fmla="*/ 9107 w 10000"/>
              <a:gd name="connsiteY78" fmla="*/ 5167 h 10000"/>
              <a:gd name="connsiteX79" fmla="*/ 9330 w 10000"/>
              <a:gd name="connsiteY79" fmla="*/ 5319 h 10000"/>
              <a:gd name="connsiteX80" fmla="*/ 9330 w 10000"/>
              <a:gd name="connsiteY80" fmla="*/ 5471 h 10000"/>
              <a:gd name="connsiteX81" fmla="*/ 9330 w 10000"/>
              <a:gd name="connsiteY81" fmla="*/ 5774 h 10000"/>
              <a:gd name="connsiteX82" fmla="*/ 9330 w 10000"/>
              <a:gd name="connsiteY82" fmla="*/ 6077 h 10000"/>
              <a:gd name="connsiteX83" fmla="*/ 9330 w 10000"/>
              <a:gd name="connsiteY83" fmla="*/ 6380 h 10000"/>
              <a:gd name="connsiteX84" fmla="*/ 9550 w 10000"/>
              <a:gd name="connsiteY84" fmla="*/ 6987 h 10000"/>
              <a:gd name="connsiteX85" fmla="*/ 9550 w 10000"/>
              <a:gd name="connsiteY85" fmla="*/ 7442 h 10000"/>
              <a:gd name="connsiteX86" fmla="*/ 9778 w 10000"/>
              <a:gd name="connsiteY86" fmla="*/ 7896 h 10000"/>
              <a:gd name="connsiteX87" fmla="*/ 10000 w 10000"/>
              <a:gd name="connsiteY87" fmla="*/ 8199 h 10000"/>
              <a:gd name="connsiteX88" fmla="*/ 10000 w 10000"/>
              <a:gd name="connsiteY88" fmla="*/ 8483 h 10000"/>
              <a:gd name="connsiteX89" fmla="*/ 10000 w 10000"/>
              <a:gd name="connsiteY89" fmla="*/ 8635 h 10000"/>
              <a:gd name="connsiteX90" fmla="*/ 10000 w 10000"/>
              <a:gd name="connsiteY90" fmla="*/ 8787 h 10000"/>
              <a:gd name="connsiteX91" fmla="*/ 9778 w 10000"/>
              <a:gd name="connsiteY91" fmla="*/ 8787 h 10000"/>
              <a:gd name="connsiteX92" fmla="*/ 9550 w 10000"/>
              <a:gd name="connsiteY92" fmla="*/ 8939 h 10000"/>
              <a:gd name="connsiteX93" fmla="*/ 9330 w 10000"/>
              <a:gd name="connsiteY93" fmla="*/ 9090 h 10000"/>
              <a:gd name="connsiteX94" fmla="*/ 9107 w 10000"/>
              <a:gd name="connsiteY94" fmla="*/ 9242 h 10000"/>
              <a:gd name="connsiteX95" fmla="*/ 8659 w 10000"/>
              <a:gd name="connsiteY95" fmla="*/ 9394 h 10000"/>
              <a:gd name="connsiteX96" fmla="*/ 7766 w 10000"/>
              <a:gd name="connsiteY96" fmla="*/ 9696 h 10000"/>
              <a:gd name="connsiteX97" fmla="*/ 6899 w 10000"/>
              <a:gd name="connsiteY97" fmla="*/ 9848 h 10000"/>
              <a:gd name="connsiteX98" fmla="*/ 6231 w 10000"/>
              <a:gd name="connsiteY98" fmla="*/ 9848 h 10000"/>
              <a:gd name="connsiteX99" fmla="*/ 5332 w 10000"/>
              <a:gd name="connsiteY99" fmla="*/ 10000 h 10000"/>
              <a:gd name="connsiteX100" fmla="*/ 5332 w 10000"/>
              <a:gd name="connsiteY100" fmla="*/ 10000 h 10000"/>
              <a:gd name="connsiteX0" fmla="*/ 5332 w 10000"/>
              <a:gd name="connsiteY0" fmla="*/ 9950 h 9950"/>
              <a:gd name="connsiteX1" fmla="*/ 4665 w 10000"/>
              <a:gd name="connsiteY1" fmla="*/ 9950 h 9950"/>
              <a:gd name="connsiteX2" fmla="*/ 3991 w 10000"/>
              <a:gd name="connsiteY2" fmla="*/ 9950 h 9950"/>
              <a:gd name="connsiteX3" fmla="*/ 3323 w 10000"/>
              <a:gd name="connsiteY3" fmla="*/ 9798 h 9950"/>
              <a:gd name="connsiteX4" fmla="*/ 2654 w 10000"/>
              <a:gd name="connsiteY4" fmla="*/ 9646 h 9950"/>
              <a:gd name="connsiteX5" fmla="*/ 2007 w 10000"/>
              <a:gd name="connsiteY5" fmla="*/ 9495 h 9950"/>
              <a:gd name="connsiteX6" fmla="*/ 1564 w 10000"/>
              <a:gd name="connsiteY6" fmla="*/ 9192 h 9950"/>
              <a:gd name="connsiteX7" fmla="*/ 1118 w 10000"/>
              <a:gd name="connsiteY7" fmla="*/ 9040 h 9950"/>
              <a:gd name="connsiteX8" fmla="*/ 894 w 10000"/>
              <a:gd name="connsiteY8" fmla="*/ 8585 h 9950"/>
              <a:gd name="connsiteX9" fmla="*/ 445 w 10000"/>
              <a:gd name="connsiteY9" fmla="*/ 8282 h 9950"/>
              <a:gd name="connsiteX10" fmla="*/ 220 w 10000"/>
              <a:gd name="connsiteY10" fmla="*/ 7846 h 9950"/>
              <a:gd name="connsiteX11" fmla="*/ 220 w 10000"/>
              <a:gd name="connsiteY11" fmla="*/ 7392 h 9950"/>
              <a:gd name="connsiteX12" fmla="*/ 0 w 10000"/>
              <a:gd name="connsiteY12" fmla="*/ 6937 h 9950"/>
              <a:gd name="connsiteX13" fmla="*/ 0 w 10000"/>
              <a:gd name="connsiteY13" fmla="*/ 6482 h 9950"/>
              <a:gd name="connsiteX14" fmla="*/ 0 w 10000"/>
              <a:gd name="connsiteY14" fmla="*/ 6027 h 9950"/>
              <a:gd name="connsiteX15" fmla="*/ 220 w 10000"/>
              <a:gd name="connsiteY15" fmla="*/ 5269 h 9950"/>
              <a:gd name="connsiteX16" fmla="*/ 220 w 10000"/>
              <a:gd name="connsiteY16" fmla="*/ 5117 h 9950"/>
              <a:gd name="connsiteX17" fmla="*/ 220 w 10000"/>
              <a:gd name="connsiteY17" fmla="*/ 4815 h 9950"/>
              <a:gd name="connsiteX18" fmla="*/ 445 w 10000"/>
              <a:gd name="connsiteY18" fmla="*/ 4530 h 9950"/>
              <a:gd name="connsiteX19" fmla="*/ 445 w 10000"/>
              <a:gd name="connsiteY19" fmla="*/ 4225 h 9950"/>
              <a:gd name="connsiteX20" fmla="*/ 445 w 10000"/>
              <a:gd name="connsiteY20" fmla="*/ 3923 h 9950"/>
              <a:gd name="connsiteX21" fmla="*/ 671 w 10000"/>
              <a:gd name="connsiteY21" fmla="*/ 3467 h 9950"/>
              <a:gd name="connsiteX22" fmla="*/ 671 w 10000"/>
              <a:gd name="connsiteY22" fmla="*/ 3013 h 9950"/>
              <a:gd name="connsiteX23" fmla="*/ 894 w 10000"/>
              <a:gd name="connsiteY23" fmla="*/ 2558 h 9950"/>
              <a:gd name="connsiteX24" fmla="*/ 894 w 10000"/>
              <a:gd name="connsiteY24" fmla="*/ 2103 h 9950"/>
              <a:gd name="connsiteX25" fmla="*/ 894 w 10000"/>
              <a:gd name="connsiteY25" fmla="*/ 1648 h 9950"/>
              <a:gd name="connsiteX26" fmla="*/ 1118 w 10000"/>
              <a:gd name="connsiteY26" fmla="*/ 1346 h 9950"/>
              <a:gd name="connsiteX27" fmla="*/ 1118 w 10000"/>
              <a:gd name="connsiteY27" fmla="*/ 1043 h 9950"/>
              <a:gd name="connsiteX28" fmla="*/ 1118 w 10000"/>
              <a:gd name="connsiteY28" fmla="*/ 758 h 9950"/>
              <a:gd name="connsiteX29" fmla="*/ 1118 w 10000"/>
              <a:gd name="connsiteY29" fmla="*/ 606 h 9950"/>
              <a:gd name="connsiteX30" fmla="*/ 1118 w 10000"/>
              <a:gd name="connsiteY30" fmla="*/ 455 h 9950"/>
              <a:gd name="connsiteX31" fmla="*/ 1118 w 10000"/>
              <a:gd name="connsiteY31" fmla="*/ 455 h 9950"/>
              <a:gd name="connsiteX32" fmla="*/ 1118 w 10000"/>
              <a:gd name="connsiteY32" fmla="*/ 455 h 9950"/>
              <a:gd name="connsiteX33" fmla="*/ 894 w 10000"/>
              <a:gd name="connsiteY33" fmla="*/ 455 h 9950"/>
              <a:gd name="connsiteX34" fmla="*/ 3546 w 10000"/>
              <a:gd name="connsiteY34" fmla="*/ 0 h 9950"/>
              <a:gd name="connsiteX35" fmla="*/ 3096 w 10000"/>
              <a:gd name="connsiteY35" fmla="*/ 455 h 9950"/>
              <a:gd name="connsiteX36" fmla="*/ 2429 w 10000"/>
              <a:gd name="connsiteY36" fmla="*/ 1496 h 9950"/>
              <a:gd name="connsiteX37" fmla="*/ 2230 w 10000"/>
              <a:gd name="connsiteY37" fmla="*/ 1952 h 9950"/>
              <a:gd name="connsiteX38" fmla="*/ 2007 w 10000"/>
              <a:gd name="connsiteY38" fmla="*/ 2407 h 9950"/>
              <a:gd name="connsiteX39" fmla="*/ 1786 w 10000"/>
              <a:gd name="connsiteY39" fmla="*/ 3013 h 9950"/>
              <a:gd name="connsiteX40" fmla="*/ 1564 w 10000"/>
              <a:gd name="connsiteY40" fmla="*/ 3620 h 9950"/>
              <a:gd name="connsiteX41" fmla="*/ 1339 w 10000"/>
              <a:gd name="connsiteY41" fmla="*/ 4225 h 9950"/>
              <a:gd name="connsiteX42" fmla="*/ 1339 w 10000"/>
              <a:gd name="connsiteY42" fmla="*/ 4815 h 9950"/>
              <a:gd name="connsiteX43" fmla="*/ 1339 w 10000"/>
              <a:gd name="connsiteY43" fmla="*/ 5269 h 9950"/>
              <a:gd name="connsiteX44" fmla="*/ 1118 w 10000"/>
              <a:gd name="connsiteY44" fmla="*/ 5875 h 9950"/>
              <a:gd name="connsiteX45" fmla="*/ 1118 w 10000"/>
              <a:gd name="connsiteY45" fmla="*/ 6330 h 9950"/>
              <a:gd name="connsiteX46" fmla="*/ 1118 w 10000"/>
              <a:gd name="connsiteY46" fmla="*/ 6634 h 9950"/>
              <a:gd name="connsiteX47" fmla="*/ 1118 w 10000"/>
              <a:gd name="connsiteY47" fmla="*/ 7089 h 9950"/>
              <a:gd name="connsiteX48" fmla="*/ 1339 w 10000"/>
              <a:gd name="connsiteY48" fmla="*/ 7392 h 9950"/>
              <a:gd name="connsiteX49" fmla="*/ 1339 w 10000"/>
              <a:gd name="connsiteY49" fmla="*/ 7543 h 9950"/>
              <a:gd name="connsiteX50" fmla="*/ 1564 w 10000"/>
              <a:gd name="connsiteY50" fmla="*/ 7846 h 9950"/>
              <a:gd name="connsiteX51" fmla="*/ 1786 w 10000"/>
              <a:gd name="connsiteY51" fmla="*/ 7997 h 9950"/>
              <a:gd name="connsiteX52" fmla="*/ 2007 w 10000"/>
              <a:gd name="connsiteY52" fmla="*/ 8149 h 9950"/>
              <a:gd name="connsiteX53" fmla="*/ 2874 w 10000"/>
              <a:gd name="connsiteY53" fmla="*/ 8433 h 9950"/>
              <a:gd name="connsiteX54" fmla="*/ 3323 w 10000"/>
              <a:gd name="connsiteY54" fmla="*/ 8585 h 9950"/>
              <a:gd name="connsiteX55" fmla="*/ 3767 w 10000"/>
              <a:gd name="connsiteY55" fmla="*/ 8585 h 9950"/>
              <a:gd name="connsiteX56" fmla="*/ 4220 w 10000"/>
              <a:gd name="connsiteY56" fmla="*/ 8737 h 9950"/>
              <a:gd name="connsiteX57" fmla="*/ 4887 w 10000"/>
              <a:gd name="connsiteY57" fmla="*/ 8737 h 9950"/>
              <a:gd name="connsiteX58" fmla="*/ 5332 w 10000"/>
              <a:gd name="connsiteY58" fmla="*/ 8585 h 9950"/>
              <a:gd name="connsiteX59" fmla="*/ 6005 w 10000"/>
              <a:gd name="connsiteY59" fmla="*/ 8585 h 9950"/>
              <a:gd name="connsiteX60" fmla="*/ 6675 w 10000"/>
              <a:gd name="connsiteY60" fmla="*/ 8433 h 9950"/>
              <a:gd name="connsiteX61" fmla="*/ 7122 w 10000"/>
              <a:gd name="connsiteY61" fmla="*/ 8433 h 9950"/>
              <a:gd name="connsiteX62" fmla="*/ 7567 w 10000"/>
              <a:gd name="connsiteY62" fmla="*/ 8149 h 9950"/>
              <a:gd name="connsiteX63" fmla="*/ 7766 w 10000"/>
              <a:gd name="connsiteY63" fmla="*/ 7997 h 9950"/>
              <a:gd name="connsiteX64" fmla="*/ 7986 w 10000"/>
              <a:gd name="connsiteY64" fmla="*/ 7695 h 9950"/>
              <a:gd name="connsiteX65" fmla="*/ 8210 w 10000"/>
              <a:gd name="connsiteY65" fmla="*/ 7392 h 9950"/>
              <a:gd name="connsiteX66" fmla="*/ 8436 w 10000"/>
              <a:gd name="connsiteY66" fmla="*/ 6786 h 9950"/>
              <a:gd name="connsiteX67" fmla="*/ 8436 w 10000"/>
              <a:gd name="connsiteY67" fmla="*/ 6178 h 9950"/>
              <a:gd name="connsiteX68" fmla="*/ 8659 w 10000"/>
              <a:gd name="connsiteY68" fmla="*/ 5875 h 9950"/>
              <a:gd name="connsiteX69" fmla="*/ 8659 w 10000"/>
              <a:gd name="connsiteY69" fmla="*/ 5572 h 9950"/>
              <a:gd name="connsiteX70" fmla="*/ 8659 w 10000"/>
              <a:gd name="connsiteY70" fmla="*/ 5421 h 9950"/>
              <a:gd name="connsiteX71" fmla="*/ 8883 w 10000"/>
              <a:gd name="connsiteY71" fmla="*/ 5269 h 9950"/>
              <a:gd name="connsiteX72" fmla="*/ 8883 w 10000"/>
              <a:gd name="connsiteY72" fmla="*/ 5117 h 9950"/>
              <a:gd name="connsiteX73" fmla="*/ 8883 w 10000"/>
              <a:gd name="connsiteY73" fmla="*/ 4965 h 9950"/>
              <a:gd name="connsiteX74" fmla="*/ 8883 w 10000"/>
              <a:gd name="connsiteY74" fmla="*/ 4965 h 9950"/>
              <a:gd name="connsiteX75" fmla="*/ 9107 w 10000"/>
              <a:gd name="connsiteY75" fmla="*/ 4965 h 9950"/>
              <a:gd name="connsiteX76" fmla="*/ 9107 w 10000"/>
              <a:gd name="connsiteY76" fmla="*/ 4965 h 9950"/>
              <a:gd name="connsiteX77" fmla="*/ 9107 w 10000"/>
              <a:gd name="connsiteY77" fmla="*/ 5117 h 9950"/>
              <a:gd name="connsiteX78" fmla="*/ 9330 w 10000"/>
              <a:gd name="connsiteY78" fmla="*/ 5269 h 9950"/>
              <a:gd name="connsiteX79" fmla="*/ 9330 w 10000"/>
              <a:gd name="connsiteY79" fmla="*/ 5421 h 9950"/>
              <a:gd name="connsiteX80" fmla="*/ 9330 w 10000"/>
              <a:gd name="connsiteY80" fmla="*/ 5724 h 9950"/>
              <a:gd name="connsiteX81" fmla="*/ 9330 w 10000"/>
              <a:gd name="connsiteY81" fmla="*/ 6027 h 9950"/>
              <a:gd name="connsiteX82" fmla="*/ 9330 w 10000"/>
              <a:gd name="connsiteY82" fmla="*/ 6330 h 9950"/>
              <a:gd name="connsiteX83" fmla="*/ 9550 w 10000"/>
              <a:gd name="connsiteY83" fmla="*/ 6937 h 9950"/>
              <a:gd name="connsiteX84" fmla="*/ 9550 w 10000"/>
              <a:gd name="connsiteY84" fmla="*/ 7392 h 9950"/>
              <a:gd name="connsiteX85" fmla="*/ 9778 w 10000"/>
              <a:gd name="connsiteY85" fmla="*/ 7846 h 9950"/>
              <a:gd name="connsiteX86" fmla="*/ 10000 w 10000"/>
              <a:gd name="connsiteY86" fmla="*/ 8149 h 9950"/>
              <a:gd name="connsiteX87" fmla="*/ 10000 w 10000"/>
              <a:gd name="connsiteY87" fmla="*/ 8433 h 9950"/>
              <a:gd name="connsiteX88" fmla="*/ 10000 w 10000"/>
              <a:gd name="connsiteY88" fmla="*/ 8585 h 9950"/>
              <a:gd name="connsiteX89" fmla="*/ 10000 w 10000"/>
              <a:gd name="connsiteY89" fmla="*/ 8737 h 9950"/>
              <a:gd name="connsiteX90" fmla="*/ 9778 w 10000"/>
              <a:gd name="connsiteY90" fmla="*/ 8737 h 9950"/>
              <a:gd name="connsiteX91" fmla="*/ 9550 w 10000"/>
              <a:gd name="connsiteY91" fmla="*/ 8889 h 9950"/>
              <a:gd name="connsiteX92" fmla="*/ 9330 w 10000"/>
              <a:gd name="connsiteY92" fmla="*/ 9040 h 9950"/>
              <a:gd name="connsiteX93" fmla="*/ 9107 w 10000"/>
              <a:gd name="connsiteY93" fmla="*/ 9192 h 9950"/>
              <a:gd name="connsiteX94" fmla="*/ 8659 w 10000"/>
              <a:gd name="connsiteY94" fmla="*/ 9344 h 9950"/>
              <a:gd name="connsiteX95" fmla="*/ 7766 w 10000"/>
              <a:gd name="connsiteY95" fmla="*/ 9646 h 9950"/>
              <a:gd name="connsiteX96" fmla="*/ 6899 w 10000"/>
              <a:gd name="connsiteY96" fmla="*/ 9798 h 9950"/>
              <a:gd name="connsiteX97" fmla="*/ 6231 w 10000"/>
              <a:gd name="connsiteY97" fmla="*/ 9798 h 9950"/>
              <a:gd name="connsiteX98" fmla="*/ 5332 w 10000"/>
              <a:gd name="connsiteY98" fmla="*/ 9950 h 9950"/>
              <a:gd name="connsiteX99" fmla="*/ 5332 w 10000"/>
              <a:gd name="connsiteY99" fmla="*/ 9950 h 9950"/>
              <a:gd name="connsiteX0" fmla="*/ 5332 w 10000"/>
              <a:gd name="connsiteY0" fmla="*/ 9717 h 9717"/>
              <a:gd name="connsiteX1" fmla="*/ 4665 w 10000"/>
              <a:gd name="connsiteY1" fmla="*/ 9717 h 9717"/>
              <a:gd name="connsiteX2" fmla="*/ 3991 w 10000"/>
              <a:gd name="connsiteY2" fmla="*/ 9717 h 9717"/>
              <a:gd name="connsiteX3" fmla="*/ 3323 w 10000"/>
              <a:gd name="connsiteY3" fmla="*/ 9564 h 9717"/>
              <a:gd name="connsiteX4" fmla="*/ 2654 w 10000"/>
              <a:gd name="connsiteY4" fmla="*/ 9411 h 9717"/>
              <a:gd name="connsiteX5" fmla="*/ 2007 w 10000"/>
              <a:gd name="connsiteY5" fmla="*/ 9260 h 9717"/>
              <a:gd name="connsiteX6" fmla="*/ 1564 w 10000"/>
              <a:gd name="connsiteY6" fmla="*/ 8955 h 9717"/>
              <a:gd name="connsiteX7" fmla="*/ 1118 w 10000"/>
              <a:gd name="connsiteY7" fmla="*/ 8802 h 9717"/>
              <a:gd name="connsiteX8" fmla="*/ 894 w 10000"/>
              <a:gd name="connsiteY8" fmla="*/ 8345 h 9717"/>
              <a:gd name="connsiteX9" fmla="*/ 445 w 10000"/>
              <a:gd name="connsiteY9" fmla="*/ 8041 h 9717"/>
              <a:gd name="connsiteX10" fmla="*/ 220 w 10000"/>
              <a:gd name="connsiteY10" fmla="*/ 7602 h 9717"/>
              <a:gd name="connsiteX11" fmla="*/ 220 w 10000"/>
              <a:gd name="connsiteY11" fmla="*/ 7146 h 9717"/>
              <a:gd name="connsiteX12" fmla="*/ 0 w 10000"/>
              <a:gd name="connsiteY12" fmla="*/ 6689 h 9717"/>
              <a:gd name="connsiteX13" fmla="*/ 0 w 10000"/>
              <a:gd name="connsiteY13" fmla="*/ 6232 h 9717"/>
              <a:gd name="connsiteX14" fmla="*/ 0 w 10000"/>
              <a:gd name="connsiteY14" fmla="*/ 5774 h 9717"/>
              <a:gd name="connsiteX15" fmla="*/ 220 w 10000"/>
              <a:gd name="connsiteY15" fmla="*/ 5012 h 9717"/>
              <a:gd name="connsiteX16" fmla="*/ 220 w 10000"/>
              <a:gd name="connsiteY16" fmla="*/ 4860 h 9717"/>
              <a:gd name="connsiteX17" fmla="*/ 220 w 10000"/>
              <a:gd name="connsiteY17" fmla="*/ 4556 h 9717"/>
              <a:gd name="connsiteX18" fmla="*/ 445 w 10000"/>
              <a:gd name="connsiteY18" fmla="*/ 4270 h 9717"/>
              <a:gd name="connsiteX19" fmla="*/ 445 w 10000"/>
              <a:gd name="connsiteY19" fmla="*/ 3963 h 9717"/>
              <a:gd name="connsiteX20" fmla="*/ 445 w 10000"/>
              <a:gd name="connsiteY20" fmla="*/ 3660 h 9717"/>
              <a:gd name="connsiteX21" fmla="*/ 671 w 10000"/>
              <a:gd name="connsiteY21" fmla="*/ 3201 h 9717"/>
              <a:gd name="connsiteX22" fmla="*/ 671 w 10000"/>
              <a:gd name="connsiteY22" fmla="*/ 2745 h 9717"/>
              <a:gd name="connsiteX23" fmla="*/ 894 w 10000"/>
              <a:gd name="connsiteY23" fmla="*/ 2288 h 9717"/>
              <a:gd name="connsiteX24" fmla="*/ 894 w 10000"/>
              <a:gd name="connsiteY24" fmla="*/ 1831 h 9717"/>
              <a:gd name="connsiteX25" fmla="*/ 894 w 10000"/>
              <a:gd name="connsiteY25" fmla="*/ 1373 h 9717"/>
              <a:gd name="connsiteX26" fmla="*/ 1118 w 10000"/>
              <a:gd name="connsiteY26" fmla="*/ 1070 h 9717"/>
              <a:gd name="connsiteX27" fmla="*/ 1118 w 10000"/>
              <a:gd name="connsiteY27" fmla="*/ 765 h 9717"/>
              <a:gd name="connsiteX28" fmla="*/ 1118 w 10000"/>
              <a:gd name="connsiteY28" fmla="*/ 479 h 9717"/>
              <a:gd name="connsiteX29" fmla="*/ 1118 w 10000"/>
              <a:gd name="connsiteY29" fmla="*/ 326 h 9717"/>
              <a:gd name="connsiteX30" fmla="*/ 1118 w 10000"/>
              <a:gd name="connsiteY30" fmla="*/ 174 h 9717"/>
              <a:gd name="connsiteX31" fmla="*/ 1118 w 10000"/>
              <a:gd name="connsiteY31" fmla="*/ 174 h 9717"/>
              <a:gd name="connsiteX32" fmla="*/ 1118 w 10000"/>
              <a:gd name="connsiteY32" fmla="*/ 174 h 9717"/>
              <a:gd name="connsiteX33" fmla="*/ 894 w 10000"/>
              <a:gd name="connsiteY33" fmla="*/ 174 h 9717"/>
              <a:gd name="connsiteX34" fmla="*/ 3096 w 10000"/>
              <a:gd name="connsiteY34" fmla="*/ 174 h 9717"/>
              <a:gd name="connsiteX35" fmla="*/ 2429 w 10000"/>
              <a:gd name="connsiteY35" fmla="*/ 1221 h 9717"/>
              <a:gd name="connsiteX36" fmla="*/ 2230 w 10000"/>
              <a:gd name="connsiteY36" fmla="*/ 1679 h 9717"/>
              <a:gd name="connsiteX37" fmla="*/ 2007 w 10000"/>
              <a:gd name="connsiteY37" fmla="*/ 2136 h 9717"/>
              <a:gd name="connsiteX38" fmla="*/ 1786 w 10000"/>
              <a:gd name="connsiteY38" fmla="*/ 2745 h 9717"/>
              <a:gd name="connsiteX39" fmla="*/ 1564 w 10000"/>
              <a:gd name="connsiteY39" fmla="*/ 3355 h 9717"/>
              <a:gd name="connsiteX40" fmla="*/ 1339 w 10000"/>
              <a:gd name="connsiteY40" fmla="*/ 3963 h 9717"/>
              <a:gd name="connsiteX41" fmla="*/ 1339 w 10000"/>
              <a:gd name="connsiteY41" fmla="*/ 4556 h 9717"/>
              <a:gd name="connsiteX42" fmla="*/ 1339 w 10000"/>
              <a:gd name="connsiteY42" fmla="*/ 5012 h 9717"/>
              <a:gd name="connsiteX43" fmla="*/ 1118 w 10000"/>
              <a:gd name="connsiteY43" fmla="*/ 5622 h 9717"/>
              <a:gd name="connsiteX44" fmla="*/ 1118 w 10000"/>
              <a:gd name="connsiteY44" fmla="*/ 6079 h 9717"/>
              <a:gd name="connsiteX45" fmla="*/ 1118 w 10000"/>
              <a:gd name="connsiteY45" fmla="*/ 6384 h 9717"/>
              <a:gd name="connsiteX46" fmla="*/ 1118 w 10000"/>
              <a:gd name="connsiteY46" fmla="*/ 6842 h 9717"/>
              <a:gd name="connsiteX47" fmla="*/ 1339 w 10000"/>
              <a:gd name="connsiteY47" fmla="*/ 7146 h 9717"/>
              <a:gd name="connsiteX48" fmla="*/ 1339 w 10000"/>
              <a:gd name="connsiteY48" fmla="*/ 7298 h 9717"/>
              <a:gd name="connsiteX49" fmla="*/ 1564 w 10000"/>
              <a:gd name="connsiteY49" fmla="*/ 7602 h 9717"/>
              <a:gd name="connsiteX50" fmla="*/ 1786 w 10000"/>
              <a:gd name="connsiteY50" fmla="*/ 7754 h 9717"/>
              <a:gd name="connsiteX51" fmla="*/ 2007 w 10000"/>
              <a:gd name="connsiteY51" fmla="*/ 7907 h 9717"/>
              <a:gd name="connsiteX52" fmla="*/ 2874 w 10000"/>
              <a:gd name="connsiteY52" fmla="*/ 8192 h 9717"/>
              <a:gd name="connsiteX53" fmla="*/ 3323 w 10000"/>
              <a:gd name="connsiteY53" fmla="*/ 8345 h 9717"/>
              <a:gd name="connsiteX54" fmla="*/ 3767 w 10000"/>
              <a:gd name="connsiteY54" fmla="*/ 8345 h 9717"/>
              <a:gd name="connsiteX55" fmla="*/ 4220 w 10000"/>
              <a:gd name="connsiteY55" fmla="*/ 8498 h 9717"/>
              <a:gd name="connsiteX56" fmla="*/ 4887 w 10000"/>
              <a:gd name="connsiteY56" fmla="*/ 8498 h 9717"/>
              <a:gd name="connsiteX57" fmla="*/ 5332 w 10000"/>
              <a:gd name="connsiteY57" fmla="*/ 8345 h 9717"/>
              <a:gd name="connsiteX58" fmla="*/ 6005 w 10000"/>
              <a:gd name="connsiteY58" fmla="*/ 8345 h 9717"/>
              <a:gd name="connsiteX59" fmla="*/ 6675 w 10000"/>
              <a:gd name="connsiteY59" fmla="*/ 8192 h 9717"/>
              <a:gd name="connsiteX60" fmla="*/ 7122 w 10000"/>
              <a:gd name="connsiteY60" fmla="*/ 8192 h 9717"/>
              <a:gd name="connsiteX61" fmla="*/ 7567 w 10000"/>
              <a:gd name="connsiteY61" fmla="*/ 7907 h 9717"/>
              <a:gd name="connsiteX62" fmla="*/ 7766 w 10000"/>
              <a:gd name="connsiteY62" fmla="*/ 7754 h 9717"/>
              <a:gd name="connsiteX63" fmla="*/ 7986 w 10000"/>
              <a:gd name="connsiteY63" fmla="*/ 7451 h 9717"/>
              <a:gd name="connsiteX64" fmla="*/ 8210 w 10000"/>
              <a:gd name="connsiteY64" fmla="*/ 7146 h 9717"/>
              <a:gd name="connsiteX65" fmla="*/ 8436 w 10000"/>
              <a:gd name="connsiteY65" fmla="*/ 6537 h 9717"/>
              <a:gd name="connsiteX66" fmla="*/ 8436 w 10000"/>
              <a:gd name="connsiteY66" fmla="*/ 5926 h 9717"/>
              <a:gd name="connsiteX67" fmla="*/ 8659 w 10000"/>
              <a:gd name="connsiteY67" fmla="*/ 5622 h 9717"/>
              <a:gd name="connsiteX68" fmla="*/ 8659 w 10000"/>
              <a:gd name="connsiteY68" fmla="*/ 5317 h 9717"/>
              <a:gd name="connsiteX69" fmla="*/ 8659 w 10000"/>
              <a:gd name="connsiteY69" fmla="*/ 5165 h 9717"/>
              <a:gd name="connsiteX70" fmla="*/ 8883 w 10000"/>
              <a:gd name="connsiteY70" fmla="*/ 5012 h 9717"/>
              <a:gd name="connsiteX71" fmla="*/ 8883 w 10000"/>
              <a:gd name="connsiteY71" fmla="*/ 4860 h 9717"/>
              <a:gd name="connsiteX72" fmla="*/ 8883 w 10000"/>
              <a:gd name="connsiteY72" fmla="*/ 4707 h 9717"/>
              <a:gd name="connsiteX73" fmla="*/ 8883 w 10000"/>
              <a:gd name="connsiteY73" fmla="*/ 4707 h 9717"/>
              <a:gd name="connsiteX74" fmla="*/ 9107 w 10000"/>
              <a:gd name="connsiteY74" fmla="*/ 4707 h 9717"/>
              <a:gd name="connsiteX75" fmla="*/ 9107 w 10000"/>
              <a:gd name="connsiteY75" fmla="*/ 4707 h 9717"/>
              <a:gd name="connsiteX76" fmla="*/ 9107 w 10000"/>
              <a:gd name="connsiteY76" fmla="*/ 4860 h 9717"/>
              <a:gd name="connsiteX77" fmla="*/ 9330 w 10000"/>
              <a:gd name="connsiteY77" fmla="*/ 5012 h 9717"/>
              <a:gd name="connsiteX78" fmla="*/ 9330 w 10000"/>
              <a:gd name="connsiteY78" fmla="*/ 5165 h 9717"/>
              <a:gd name="connsiteX79" fmla="*/ 9330 w 10000"/>
              <a:gd name="connsiteY79" fmla="*/ 5470 h 9717"/>
              <a:gd name="connsiteX80" fmla="*/ 9330 w 10000"/>
              <a:gd name="connsiteY80" fmla="*/ 5774 h 9717"/>
              <a:gd name="connsiteX81" fmla="*/ 9330 w 10000"/>
              <a:gd name="connsiteY81" fmla="*/ 6079 h 9717"/>
              <a:gd name="connsiteX82" fmla="*/ 9550 w 10000"/>
              <a:gd name="connsiteY82" fmla="*/ 6689 h 9717"/>
              <a:gd name="connsiteX83" fmla="*/ 9550 w 10000"/>
              <a:gd name="connsiteY83" fmla="*/ 7146 h 9717"/>
              <a:gd name="connsiteX84" fmla="*/ 9778 w 10000"/>
              <a:gd name="connsiteY84" fmla="*/ 7602 h 9717"/>
              <a:gd name="connsiteX85" fmla="*/ 10000 w 10000"/>
              <a:gd name="connsiteY85" fmla="*/ 7907 h 9717"/>
              <a:gd name="connsiteX86" fmla="*/ 10000 w 10000"/>
              <a:gd name="connsiteY86" fmla="*/ 8192 h 9717"/>
              <a:gd name="connsiteX87" fmla="*/ 10000 w 10000"/>
              <a:gd name="connsiteY87" fmla="*/ 8345 h 9717"/>
              <a:gd name="connsiteX88" fmla="*/ 10000 w 10000"/>
              <a:gd name="connsiteY88" fmla="*/ 8498 h 9717"/>
              <a:gd name="connsiteX89" fmla="*/ 9778 w 10000"/>
              <a:gd name="connsiteY89" fmla="*/ 8498 h 9717"/>
              <a:gd name="connsiteX90" fmla="*/ 9550 w 10000"/>
              <a:gd name="connsiteY90" fmla="*/ 8651 h 9717"/>
              <a:gd name="connsiteX91" fmla="*/ 9330 w 10000"/>
              <a:gd name="connsiteY91" fmla="*/ 8802 h 9717"/>
              <a:gd name="connsiteX92" fmla="*/ 9107 w 10000"/>
              <a:gd name="connsiteY92" fmla="*/ 8955 h 9717"/>
              <a:gd name="connsiteX93" fmla="*/ 8659 w 10000"/>
              <a:gd name="connsiteY93" fmla="*/ 9108 h 9717"/>
              <a:gd name="connsiteX94" fmla="*/ 7766 w 10000"/>
              <a:gd name="connsiteY94" fmla="*/ 9411 h 9717"/>
              <a:gd name="connsiteX95" fmla="*/ 6899 w 10000"/>
              <a:gd name="connsiteY95" fmla="*/ 9564 h 9717"/>
              <a:gd name="connsiteX96" fmla="*/ 6231 w 10000"/>
              <a:gd name="connsiteY96" fmla="*/ 9564 h 9717"/>
              <a:gd name="connsiteX97" fmla="*/ 5332 w 10000"/>
              <a:gd name="connsiteY97" fmla="*/ 9717 h 9717"/>
              <a:gd name="connsiteX98" fmla="*/ 5332 w 10000"/>
              <a:gd name="connsiteY98" fmla="*/ 9717 h 9717"/>
              <a:gd name="connsiteX0" fmla="*/ 5332 w 10000"/>
              <a:gd name="connsiteY0" fmla="*/ 9821 h 9821"/>
              <a:gd name="connsiteX1" fmla="*/ 4665 w 10000"/>
              <a:gd name="connsiteY1" fmla="*/ 9821 h 9821"/>
              <a:gd name="connsiteX2" fmla="*/ 3991 w 10000"/>
              <a:gd name="connsiteY2" fmla="*/ 9821 h 9821"/>
              <a:gd name="connsiteX3" fmla="*/ 3323 w 10000"/>
              <a:gd name="connsiteY3" fmla="*/ 9664 h 9821"/>
              <a:gd name="connsiteX4" fmla="*/ 2654 w 10000"/>
              <a:gd name="connsiteY4" fmla="*/ 9506 h 9821"/>
              <a:gd name="connsiteX5" fmla="*/ 2007 w 10000"/>
              <a:gd name="connsiteY5" fmla="*/ 9351 h 9821"/>
              <a:gd name="connsiteX6" fmla="*/ 1564 w 10000"/>
              <a:gd name="connsiteY6" fmla="*/ 9037 h 9821"/>
              <a:gd name="connsiteX7" fmla="*/ 1118 w 10000"/>
              <a:gd name="connsiteY7" fmla="*/ 8879 h 9821"/>
              <a:gd name="connsiteX8" fmla="*/ 894 w 10000"/>
              <a:gd name="connsiteY8" fmla="*/ 8409 h 9821"/>
              <a:gd name="connsiteX9" fmla="*/ 445 w 10000"/>
              <a:gd name="connsiteY9" fmla="*/ 8096 h 9821"/>
              <a:gd name="connsiteX10" fmla="*/ 220 w 10000"/>
              <a:gd name="connsiteY10" fmla="*/ 7644 h 9821"/>
              <a:gd name="connsiteX11" fmla="*/ 220 w 10000"/>
              <a:gd name="connsiteY11" fmla="*/ 7175 h 9821"/>
              <a:gd name="connsiteX12" fmla="*/ 0 w 10000"/>
              <a:gd name="connsiteY12" fmla="*/ 6705 h 9821"/>
              <a:gd name="connsiteX13" fmla="*/ 0 w 10000"/>
              <a:gd name="connsiteY13" fmla="*/ 6235 h 9821"/>
              <a:gd name="connsiteX14" fmla="*/ 0 w 10000"/>
              <a:gd name="connsiteY14" fmla="*/ 5763 h 9821"/>
              <a:gd name="connsiteX15" fmla="*/ 220 w 10000"/>
              <a:gd name="connsiteY15" fmla="*/ 4979 h 9821"/>
              <a:gd name="connsiteX16" fmla="*/ 220 w 10000"/>
              <a:gd name="connsiteY16" fmla="*/ 4823 h 9821"/>
              <a:gd name="connsiteX17" fmla="*/ 220 w 10000"/>
              <a:gd name="connsiteY17" fmla="*/ 4510 h 9821"/>
              <a:gd name="connsiteX18" fmla="*/ 445 w 10000"/>
              <a:gd name="connsiteY18" fmla="*/ 4215 h 9821"/>
              <a:gd name="connsiteX19" fmla="*/ 445 w 10000"/>
              <a:gd name="connsiteY19" fmla="*/ 3899 h 9821"/>
              <a:gd name="connsiteX20" fmla="*/ 445 w 10000"/>
              <a:gd name="connsiteY20" fmla="*/ 3588 h 9821"/>
              <a:gd name="connsiteX21" fmla="*/ 671 w 10000"/>
              <a:gd name="connsiteY21" fmla="*/ 3115 h 9821"/>
              <a:gd name="connsiteX22" fmla="*/ 671 w 10000"/>
              <a:gd name="connsiteY22" fmla="*/ 2646 h 9821"/>
              <a:gd name="connsiteX23" fmla="*/ 894 w 10000"/>
              <a:gd name="connsiteY23" fmla="*/ 2176 h 9821"/>
              <a:gd name="connsiteX24" fmla="*/ 894 w 10000"/>
              <a:gd name="connsiteY24" fmla="*/ 1705 h 9821"/>
              <a:gd name="connsiteX25" fmla="*/ 894 w 10000"/>
              <a:gd name="connsiteY25" fmla="*/ 1234 h 9821"/>
              <a:gd name="connsiteX26" fmla="*/ 1118 w 10000"/>
              <a:gd name="connsiteY26" fmla="*/ 922 h 9821"/>
              <a:gd name="connsiteX27" fmla="*/ 1118 w 10000"/>
              <a:gd name="connsiteY27" fmla="*/ 608 h 9821"/>
              <a:gd name="connsiteX28" fmla="*/ 1118 w 10000"/>
              <a:gd name="connsiteY28" fmla="*/ 314 h 9821"/>
              <a:gd name="connsiteX29" fmla="*/ 1118 w 10000"/>
              <a:gd name="connsiteY29" fmla="*/ 156 h 9821"/>
              <a:gd name="connsiteX30" fmla="*/ 1118 w 10000"/>
              <a:gd name="connsiteY30" fmla="*/ 0 h 9821"/>
              <a:gd name="connsiteX31" fmla="*/ 1118 w 10000"/>
              <a:gd name="connsiteY31" fmla="*/ 0 h 9821"/>
              <a:gd name="connsiteX32" fmla="*/ 1118 w 10000"/>
              <a:gd name="connsiteY32" fmla="*/ 0 h 9821"/>
              <a:gd name="connsiteX33" fmla="*/ 894 w 10000"/>
              <a:gd name="connsiteY33" fmla="*/ 0 h 9821"/>
              <a:gd name="connsiteX34" fmla="*/ 2429 w 10000"/>
              <a:gd name="connsiteY34" fmla="*/ 1078 h 9821"/>
              <a:gd name="connsiteX35" fmla="*/ 2230 w 10000"/>
              <a:gd name="connsiteY35" fmla="*/ 1549 h 9821"/>
              <a:gd name="connsiteX36" fmla="*/ 2007 w 10000"/>
              <a:gd name="connsiteY36" fmla="*/ 2019 h 9821"/>
              <a:gd name="connsiteX37" fmla="*/ 1786 w 10000"/>
              <a:gd name="connsiteY37" fmla="*/ 2646 h 9821"/>
              <a:gd name="connsiteX38" fmla="*/ 1564 w 10000"/>
              <a:gd name="connsiteY38" fmla="*/ 3274 h 9821"/>
              <a:gd name="connsiteX39" fmla="*/ 1339 w 10000"/>
              <a:gd name="connsiteY39" fmla="*/ 3899 h 9821"/>
              <a:gd name="connsiteX40" fmla="*/ 1339 w 10000"/>
              <a:gd name="connsiteY40" fmla="*/ 4510 h 9821"/>
              <a:gd name="connsiteX41" fmla="*/ 1339 w 10000"/>
              <a:gd name="connsiteY41" fmla="*/ 4979 h 9821"/>
              <a:gd name="connsiteX42" fmla="*/ 1118 w 10000"/>
              <a:gd name="connsiteY42" fmla="*/ 5607 h 9821"/>
              <a:gd name="connsiteX43" fmla="*/ 1118 w 10000"/>
              <a:gd name="connsiteY43" fmla="*/ 6077 h 9821"/>
              <a:gd name="connsiteX44" fmla="*/ 1118 w 10000"/>
              <a:gd name="connsiteY44" fmla="*/ 6391 h 9821"/>
              <a:gd name="connsiteX45" fmla="*/ 1118 w 10000"/>
              <a:gd name="connsiteY45" fmla="*/ 6862 h 9821"/>
              <a:gd name="connsiteX46" fmla="*/ 1339 w 10000"/>
              <a:gd name="connsiteY46" fmla="*/ 7175 h 9821"/>
              <a:gd name="connsiteX47" fmla="*/ 1339 w 10000"/>
              <a:gd name="connsiteY47" fmla="*/ 7332 h 9821"/>
              <a:gd name="connsiteX48" fmla="*/ 1564 w 10000"/>
              <a:gd name="connsiteY48" fmla="*/ 7644 h 9821"/>
              <a:gd name="connsiteX49" fmla="*/ 1786 w 10000"/>
              <a:gd name="connsiteY49" fmla="*/ 7801 h 9821"/>
              <a:gd name="connsiteX50" fmla="*/ 2007 w 10000"/>
              <a:gd name="connsiteY50" fmla="*/ 7958 h 9821"/>
              <a:gd name="connsiteX51" fmla="*/ 2874 w 10000"/>
              <a:gd name="connsiteY51" fmla="*/ 8252 h 9821"/>
              <a:gd name="connsiteX52" fmla="*/ 3323 w 10000"/>
              <a:gd name="connsiteY52" fmla="*/ 8409 h 9821"/>
              <a:gd name="connsiteX53" fmla="*/ 3767 w 10000"/>
              <a:gd name="connsiteY53" fmla="*/ 8409 h 9821"/>
              <a:gd name="connsiteX54" fmla="*/ 4220 w 10000"/>
              <a:gd name="connsiteY54" fmla="*/ 8566 h 9821"/>
              <a:gd name="connsiteX55" fmla="*/ 4887 w 10000"/>
              <a:gd name="connsiteY55" fmla="*/ 8566 h 9821"/>
              <a:gd name="connsiteX56" fmla="*/ 5332 w 10000"/>
              <a:gd name="connsiteY56" fmla="*/ 8409 h 9821"/>
              <a:gd name="connsiteX57" fmla="*/ 6005 w 10000"/>
              <a:gd name="connsiteY57" fmla="*/ 8409 h 9821"/>
              <a:gd name="connsiteX58" fmla="*/ 6675 w 10000"/>
              <a:gd name="connsiteY58" fmla="*/ 8252 h 9821"/>
              <a:gd name="connsiteX59" fmla="*/ 7122 w 10000"/>
              <a:gd name="connsiteY59" fmla="*/ 8252 h 9821"/>
              <a:gd name="connsiteX60" fmla="*/ 7567 w 10000"/>
              <a:gd name="connsiteY60" fmla="*/ 7958 h 9821"/>
              <a:gd name="connsiteX61" fmla="*/ 7766 w 10000"/>
              <a:gd name="connsiteY61" fmla="*/ 7801 h 9821"/>
              <a:gd name="connsiteX62" fmla="*/ 7986 w 10000"/>
              <a:gd name="connsiteY62" fmla="*/ 7489 h 9821"/>
              <a:gd name="connsiteX63" fmla="*/ 8210 w 10000"/>
              <a:gd name="connsiteY63" fmla="*/ 7175 h 9821"/>
              <a:gd name="connsiteX64" fmla="*/ 8436 w 10000"/>
              <a:gd name="connsiteY64" fmla="*/ 6548 h 9821"/>
              <a:gd name="connsiteX65" fmla="*/ 8436 w 10000"/>
              <a:gd name="connsiteY65" fmla="*/ 5920 h 9821"/>
              <a:gd name="connsiteX66" fmla="*/ 8659 w 10000"/>
              <a:gd name="connsiteY66" fmla="*/ 5607 h 9821"/>
              <a:gd name="connsiteX67" fmla="*/ 8659 w 10000"/>
              <a:gd name="connsiteY67" fmla="*/ 5293 h 9821"/>
              <a:gd name="connsiteX68" fmla="*/ 8659 w 10000"/>
              <a:gd name="connsiteY68" fmla="*/ 5136 h 9821"/>
              <a:gd name="connsiteX69" fmla="*/ 8883 w 10000"/>
              <a:gd name="connsiteY69" fmla="*/ 4979 h 9821"/>
              <a:gd name="connsiteX70" fmla="*/ 8883 w 10000"/>
              <a:gd name="connsiteY70" fmla="*/ 4823 h 9821"/>
              <a:gd name="connsiteX71" fmla="*/ 8883 w 10000"/>
              <a:gd name="connsiteY71" fmla="*/ 4665 h 9821"/>
              <a:gd name="connsiteX72" fmla="*/ 8883 w 10000"/>
              <a:gd name="connsiteY72" fmla="*/ 4665 h 9821"/>
              <a:gd name="connsiteX73" fmla="*/ 9107 w 10000"/>
              <a:gd name="connsiteY73" fmla="*/ 4665 h 9821"/>
              <a:gd name="connsiteX74" fmla="*/ 9107 w 10000"/>
              <a:gd name="connsiteY74" fmla="*/ 4665 h 9821"/>
              <a:gd name="connsiteX75" fmla="*/ 9107 w 10000"/>
              <a:gd name="connsiteY75" fmla="*/ 4823 h 9821"/>
              <a:gd name="connsiteX76" fmla="*/ 9330 w 10000"/>
              <a:gd name="connsiteY76" fmla="*/ 4979 h 9821"/>
              <a:gd name="connsiteX77" fmla="*/ 9330 w 10000"/>
              <a:gd name="connsiteY77" fmla="*/ 5136 h 9821"/>
              <a:gd name="connsiteX78" fmla="*/ 9330 w 10000"/>
              <a:gd name="connsiteY78" fmla="*/ 5450 h 9821"/>
              <a:gd name="connsiteX79" fmla="*/ 9330 w 10000"/>
              <a:gd name="connsiteY79" fmla="*/ 5763 h 9821"/>
              <a:gd name="connsiteX80" fmla="*/ 9330 w 10000"/>
              <a:gd name="connsiteY80" fmla="*/ 6077 h 9821"/>
              <a:gd name="connsiteX81" fmla="*/ 9550 w 10000"/>
              <a:gd name="connsiteY81" fmla="*/ 6705 h 9821"/>
              <a:gd name="connsiteX82" fmla="*/ 9550 w 10000"/>
              <a:gd name="connsiteY82" fmla="*/ 7175 h 9821"/>
              <a:gd name="connsiteX83" fmla="*/ 9778 w 10000"/>
              <a:gd name="connsiteY83" fmla="*/ 7644 h 9821"/>
              <a:gd name="connsiteX84" fmla="*/ 10000 w 10000"/>
              <a:gd name="connsiteY84" fmla="*/ 7958 h 9821"/>
              <a:gd name="connsiteX85" fmla="*/ 10000 w 10000"/>
              <a:gd name="connsiteY85" fmla="*/ 8252 h 9821"/>
              <a:gd name="connsiteX86" fmla="*/ 10000 w 10000"/>
              <a:gd name="connsiteY86" fmla="*/ 8409 h 9821"/>
              <a:gd name="connsiteX87" fmla="*/ 10000 w 10000"/>
              <a:gd name="connsiteY87" fmla="*/ 8566 h 9821"/>
              <a:gd name="connsiteX88" fmla="*/ 9778 w 10000"/>
              <a:gd name="connsiteY88" fmla="*/ 8566 h 9821"/>
              <a:gd name="connsiteX89" fmla="*/ 9550 w 10000"/>
              <a:gd name="connsiteY89" fmla="*/ 8724 h 9821"/>
              <a:gd name="connsiteX90" fmla="*/ 9330 w 10000"/>
              <a:gd name="connsiteY90" fmla="*/ 8879 h 9821"/>
              <a:gd name="connsiteX91" fmla="*/ 9107 w 10000"/>
              <a:gd name="connsiteY91" fmla="*/ 9037 h 9821"/>
              <a:gd name="connsiteX92" fmla="*/ 8659 w 10000"/>
              <a:gd name="connsiteY92" fmla="*/ 9194 h 9821"/>
              <a:gd name="connsiteX93" fmla="*/ 7766 w 10000"/>
              <a:gd name="connsiteY93" fmla="*/ 9506 h 9821"/>
              <a:gd name="connsiteX94" fmla="*/ 6899 w 10000"/>
              <a:gd name="connsiteY94" fmla="*/ 9664 h 9821"/>
              <a:gd name="connsiteX95" fmla="*/ 6231 w 10000"/>
              <a:gd name="connsiteY95" fmla="*/ 9664 h 9821"/>
              <a:gd name="connsiteX96" fmla="*/ 5332 w 10000"/>
              <a:gd name="connsiteY96" fmla="*/ 9821 h 9821"/>
              <a:gd name="connsiteX97" fmla="*/ 5332 w 10000"/>
              <a:gd name="connsiteY97" fmla="*/ 9821 h 9821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619 h 10000"/>
              <a:gd name="connsiteX28" fmla="*/ 1118 w 10000"/>
              <a:gd name="connsiteY28" fmla="*/ 320 h 10000"/>
              <a:gd name="connsiteX29" fmla="*/ 1118 w 10000"/>
              <a:gd name="connsiteY29" fmla="*/ 159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1118 w 10000"/>
              <a:gd name="connsiteY32" fmla="*/ 0 h 10000"/>
              <a:gd name="connsiteX33" fmla="*/ 894 w 10000"/>
              <a:gd name="connsiteY33" fmla="*/ 0 h 10000"/>
              <a:gd name="connsiteX34" fmla="*/ 2230 w 10000"/>
              <a:gd name="connsiteY34" fmla="*/ 1577 h 10000"/>
              <a:gd name="connsiteX35" fmla="*/ 2007 w 10000"/>
              <a:gd name="connsiteY35" fmla="*/ 2056 h 10000"/>
              <a:gd name="connsiteX36" fmla="*/ 1786 w 10000"/>
              <a:gd name="connsiteY36" fmla="*/ 2694 h 10000"/>
              <a:gd name="connsiteX37" fmla="*/ 1564 w 10000"/>
              <a:gd name="connsiteY37" fmla="*/ 3334 h 10000"/>
              <a:gd name="connsiteX38" fmla="*/ 1339 w 10000"/>
              <a:gd name="connsiteY38" fmla="*/ 3970 h 10000"/>
              <a:gd name="connsiteX39" fmla="*/ 1339 w 10000"/>
              <a:gd name="connsiteY39" fmla="*/ 4592 h 10000"/>
              <a:gd name="connsiteX40" fmla="*/ 1339 w 10000"/>
              <a:gd name="connsiteY40" fmla="*/ 5070 h 10000"/>
              <a:gd name="connsiteX41" fmla="*/ 1118 w 10000"/>
              <a:gd name="connsiteY41" fmla="*/ 5709 h 10000"/>
              <a:gd name="connsiteX42" fmla="*/ 1118 w 10000"/>
              <a:gd name="connsiteY42" fmla="*/ 6188 h 10000"/>
              <a:gd name="connsiteX43" fmla="*/ 1118 w 10000"/>
              <a:gd name="connsiteY43" fmla="*/ 6507 h 10000"/>
              <a:gd name="connsiteX44" fmla="*/ 1118 w 10000"/>
              <a:gd name="connsiteY44" fmla="*/ 6987 h 10000"/>
              <a:gd name="connsiteX45" fmla="*/ 1339 w 10000"/>
              <a:gd name="connsiteY45" fmla="*/ 7306 h 10000"/>
              <a:gd name="connsiteX46" fmla="*/ 1339 w 10000"/>
              <a:gd name="connsiteY46" fmla="*/ 7466 h 10000"/>
              <a:gd name="connsiteX47" fmla="*/ 1564 w 10000"/>
              <a:gd name="connsiteY47" fmla="*/ 7783 h 10000"/>
              <a:gd name="connsiteX48" fmla="*/ 1786 w 10000"/>
              <a:gd name="connsiteY48" fmla="*/ 7943 h 10000"/>
              <a:gd name="connsiteX49" fmla="*/ 2007 w 10000"/>
              <a:gd name="connsiteY49" fmla="*/ 8103 h 10000"/>
              <a:gd name="connsiteX50" fmla="*/ 2874 w 10000"/>
              <a:gd name="connsiteY50" fmla="*/ 8402 h 10000"/>
              <a:gd name="connsiteX51" fmla="*/ 3323 w 10000"/>
              <a:gd name="connsiteY51" fmla="*/ 8562 h 10000"/>
              <a:gd name="connsiteX52" fmla="*/ 3767 w 10000"/>
              <a:gd name="connsiteY52" fmla="*/ 8562 h 10000"/>
              <a:gd name="connsiteX53" fmla="*/ 4220 w 10000"/>
              <a:gd name="connsiteY53" fmla="*/ 8722 h 10000"/>
              <a:gd name="connsiteX54" fmla="*/ 4887 w 10000"/>
              <a:gd name="connsiteY54" fmla="*/ 8722 h 10000"/>
              <a:gd name="connsiteX55" fmla="*/ 5332 w 10000"/>
              <a:gd name="connsiteY55" fmla="*/ 8562 h 10000"/>
              <a:gd name="connsiteX56" fmla="*/ 6005 w 10000"/>
              <a:gd name="connsiteY56" fmla="*/ 8562 h 10000"/>
              <a:gd name="connsiteX57" fmla="*/ 6675 w 10000"/>
              <a:gd name="connsiteY57" fmla="*/ 8402 h 10000"/>
              <a:gd name="connsiteX58" fmla="*/ 7122 w 10000"/>
              <a:gd name="connsiteY58" fmla="*/ 8402 h 10000"/>
              <a:gd name="connsiteX59" fmla="*/ 7567 w 10000"/>
              <a:gd name="connsiteY59" fmla="*/ 8103 h 10000"/>
              <a:gd name="connsiteX60" fmla="*/ 7766 w 10000"/>
              <a:gd name="connsiteY60" fmla="*/ 7943 h 10000"/>
              <a:gd name="connsiteX61" fmla="*/ 7986 w 10000"/>
              <a:gd name="connsiteY61" fmla="*/ 7625 h 10000"/>
              <a:gd name="connsiteX62" fmla="*/ 8210 w 10000"/>
              <a:gd name="connsiteY62" fmla="*/ 7306 h 10000"/>
              <a:gd name="connsiteX63" fmla="*/ 8436 w 10000"/>
              <a:gd name="connsiteY63" fmla="*/ 6667 h 10000"/>
              <a:gd name="connsiteX64" fmla="*/ 8436 w 10000"/>
              <a:gd name="connsiteY64" fmla="*/ 6028 h 10000"/>
              <a:gd name="connsiteX65" fmla="*/ 8659 w 10000"/>
              <a:gd name="connsiteY65" fmla="*/ 5709 h 10000"/>
              <a:gd name="connsiteX66" fmla="*/ 8659 w 10000"/>
              <a:gd name="connsiteY66" fmla="*/ 5389 h 10000"/>
              <a:gd name="connsiteX67" fmla="*/ 8659 w 10000"/>
              <a:gd name="connsiteY67" fmla="*/ 5230 h 10000"/>
              <a:gd name="connsiteX68" fmla="*/ 8883 w 10000"/>
              <a:gd name="connsiteY68" fmla="*/ 5070 h 10000"/>
              <a:gd name="connsiteX69" fmla="*/ 8883 w 10000"/>
              <a:gd name="connsiteY69" fmla="*/ 4911 h 10000"/>
              <a:gd name="connsiteX70" fmla="*/ 8883 w 10000"/>
              <a:gd name="connsiteY70" fmla="*/ 4750 h 10000"/>
              <a:gd name="connsiteX71" fmla="*/ 8883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750 h 10000"/>
              <a:gd name="connsiteX74" fmla="*/ 9107 w 10000"/>
              <a:gd name="connsiteY74" fmla="*/ 4911 h 10000"/>
              <a:gd name="connsiteX75" fmla="*/ 9330 w 10000"/>
              <a:gd name="connsiteY75" fmla="*/ 5070 h 10000"/>
              <a:gd name="connsiteX76" fmla="*/ 9330 w 10000"/>
              <a:gd name="connsiteY76" fmla="*/ 5230 h 10000"/>
              <a:gd name="connsiteX77" fmla="*/ 9330 w 10000"/>
              <a:gd name="connsiteY77" fmla="*/ 5549 h 10000"/>
              <a:gd name="connsiteX78" fmla="*/ 9330 w 10000"/>
              <a:gd name="connsiteY78" fmla="*/ 5868 h 10000"/>
              <a:gd name="connsiteX79" fmla="*/ 9330 w 10000"/>
              <a:gd name="connsiteY79" fmla="*/ 6188 h 10000"/>
              <a:gd name="connsiteX80" fmla="*/ 9550 w 10000"/>
              <a:gd name="connsiteY80" fmla="*/ 6827 h 10000"/>
              <a:gd name="connsiteX81" fmla="*/ 9550 w 10000"/>
              <a:gd name="connsiteY81" fmla="*/ 7306 h 10000"/>
              <a:gd name="connsiteX82" fmla="*/ 9778 w 10000"/>
              <a:gd name="connsiteY82" fmla="*/ 7783 h 10000"/>
              <a:gd name="connsiteX83" fmla="*/ 10000 w 10000"/>
              <a:gd name="connsiteY83" fmla="*/ 8103 h 10000"/>
              <a:gd name="connsiteX84" fmla="*/ 10000 w 10000"/>
              <a:gd name="connsiteY84" fmla="*/ 8402 h 10000"/>
              <a:gd name="connsiteX85" fmla="*/ 10000 w 10000"/>
              <a:gd name="connsiteY85" fmla="*/ 8562 h 10000"/>
              <a:gd name="connsiteX86" fmla="*/ 10000 w 10000"/>
              <a:gd name="connsiteY86" fmla="*/ 8722 h 10000"/>
              <a:gd name="connsiteX87" fmla="*/ 9778 w 10000"/>
              <a:gd name="connsiteY87" fmla="*/ 8722 h 10000"/>
              <a:gd name="connsiteX88" fmla="*/ 9550 w 10000"/>
              <a:gd name="connsiteY88" fmla="*/ 8883 h 10000"/>
              <a:gd name="connsiteX89" fmla="*/ 9330 w 10000"/>
              <a:gd name="connsiteY89" fmla="*/ 9041 h 10000"/>
              <a:gd name="connsiteX90" fmla="*/ 9107 w 10000"/>
              <a:gd name="connsiteY90" fmla="*/ 9202 h 10000"/>
              <a:gd name="connsiteX91" fmla="*/ 8659 w 10000"/>
              <a:gd name="connsiteY91" fmla="*/ 9362 h 10000"/>
              <a:gd name="connsiteX92" fmla="*/ 7766 w 10000"/>
              <a:gd name="connsiteY92" fmla="*/ 9679 h 10000"/>
              <a:gd name="connsiteX93" fmla="*/ 6899 w 10000"/>
              <a:gd name="connsiteY93" fmla="*/ 9840 h 10000"/>
              <a:gd name="connsiteX94" fmla="*/ 6231 w 10000"/>
              <a:gd name="connsiteY94" fmla="*/ 9840 h 10000"/>
              <a:gd name="connsiteX95" fmla="*/ 5332 w 10000"/>
              <a:gd name="connsiteY95" fmla="*/ 10000 h 10000"/>
              <a:gd name="connsiteX96" fmla="*/ 5332 w 10000"/>
              <a:gd name="connsiteY9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1118 w 10000"/>
              <a:gd name="connsiteY31" fmla="*/ 0 h 10000"/>
              <a:gd name="connsiteX32" fmla="*/ 894 w 10000"/>
              <a:gd name="connsiteY32" fmla="*/ 0 h 10000"/>
              <a:gd name="connsiteX33" fmla="*/ 2230 w 10000"/>
              <a:gd name="connsiteY33" fmla="*/ 1577 h 10000"/>
              <a:gd name="connsiteX34" fmla="*/ 2007 w 10000"/>
              <a:gd name="connsiteY34" fmla="*/ 2056 h 10000"/>
              <a:gd name="connsiteX35" fmla="*/ 1786 w 10000"/>
              <a:gd name="connsiteY35" fmla="*/ 2694 h 10000"/>
              <a:gd name="connsiteX36" fmla="*/ 1564 w 10000"/>
              <a:gd name="connsiteY36" fmla="*/ 3334 h 10000"/>
              <a:gd name="connsiteX37" fmla="*/ 1339 w 10000"/>
              <a:gd name="connsiteY37" fmla="*/ 3970 h 10000"/>
              <a:gd name="connsiteX38" fmla="*/ 1339 w 10000"/>
              <a:gd name="connsiteY38" fmla="*/ 4592 h 10000"/>
              <a:gd name="connsiteX39" fmla="*/ 1339 w 10000"/>
              <a:gd name="connsiteY39" fmla="*/ 5070 h 10000"/>
              <a:gd name="connsiteX40" fmla="*/ 1118 w 10000"/>
              <a:gd name="connsiteY40" fmla="*/ 5709 h 10000"/>
              <a:gd name="connsiteX41" fmla="*/ 1118 w 10000"/>
              <a:gd name="connsiteY41" fmla="*/ 6188 h 10000"/>
              <a:gd name="connsiteX42" fmla="*/ 1118 w 10000"/>
              <a:gd name="connsiteY42" fmla="*/ 6507 h 10000"/>
              <a:gd name="connsiteX43" fmla="*/ 1118 w 10000"/>
              <a:gd name="connsiteY43" fmla="*/ 6987 h 10000"/>
              <a:gd name="connsiteX44" fmla="*/ 1339 w 10000"/>
              <a:gd name="connsiteY44" fmla="*/ 7306 h 10000"/>
              <a:gd name="connsiteX45" fmla="*/ 1339 w 10000"/>
              <a:gd name="connsiteY45" fmla="*/ 7466 h 10000"/>
              <a:gd name="connsiteX46" fmla="*/ 1564 w 10000"/>
              <a:gd name="connsiteY46" fmla="*/ 7783 h 10000"/>
              <a:gd name="connsiteX47" fmla="*/ 1786 w 10000"/>
              <a:gd name="connsiteY47" fmla="*/ 7943 h 10000"/>
              <a:gd name="connsiteX48" fmla="*/ 2007 w 10000"/>
              <a:gd name="connsiteY48" fmla="*/ 8103 h 10000"/>
              <a:gd name="connsiteX49" fmla="*/ 2874 w 10000"/>
              <a:gd name="connsiteY49" fmla="*/ 8402 h 10000"/>
              <a:gd name="connsiteX50" fmla="*/ 3323 w 10000"/>
              <a:gd name="connsiteY50" fmla="*/ 8562 h 10000"/>
              <a:gd name="connsiteX51" fmla="*/ 3767 w 10000"/>
              <a:gd name="connsiteY51" fmla="*/ 8562 h 10000"/>
              <a:gd name="connsiteX52" fmla="*/ 4220 w 10000"/>
              <a:gd name="connsiteY52" fmla="*/ 8722 h 10000"/>
              <a:gd name="connsiteX53" fmla="*/ 4887 w 10000"/>
              <a:gd name="connsiteY53" fmla="*/ 8722 h 10000"/>
              <a:gd name="connsiteX54" fmla="*/ 5332 w 10000"/>
              <a:gd name="connsiteY54" fmla="*/ 8562 h 10000"/>
              <a:gd name="connsiteX55" fmla="*/ 6005 w 10000"/>
              <a:gd name="connsiteY55" fmla="*/ 8562 h 10000"/>
              <a:gd name="connsiteX56" fmla="*/ 6675 w 10000"/>
              <a:gd name="connsiteY56" fmla="*/ 8402 h 10000"/>
              <a:gd name="connsiteX57" fmla="*/ 7122 w 10000"/>
              <a:gd name="connsiteY57" fmla="*/ 8402 h 10000"/>
              <a:gd name="connsiteX58" fmla="*/ 7567 w 10000"/>
              <a:gd name="connsiteY58" fmla="*/ 8103 h 10000"/>
              <a:gd name="connsiteX59" fmla="*/ 7766 w 10000"/>
              <a:gd name="connsiteY59" fmla="*/ 7943 h 10000"/>
              <a:gd name="connsiteX60" fmla="*/ 7986 w 10000"/>
              <a:gd name="connsiteY60" fmla="*/ 7625 h 10000"/>
              <a:gd name="connsiteX61" fmla="*/ 8210 w 10000"/>
              <a:gd name="connsiteY61" fmla="*/ 7306 h 10000"/>
              <a:gd name="connsiteX62" fmla="*/ 8436 w 10000"/>
              <a:gd name="connsiteY62" fmla="*/ 6667 h 10000"/>
              <a:gd name="connsiteX63" fmla="*/ 8436 w 10000"/>
              <a:gd name="connsiteY63" fmla="*/ 6028 h 10000"/>
              <a:gd name="connsiteX64" fmla="*/ 8659 w 10000"/>
              <a:gd name="connsiteY64" fmla="*/ 5709 h 10000"/>
              <a:gd name="connsiteX65" fmla="*/ 8659 w 10000"/>
              <a:gd name="connsiteY65" fmla="*/ 5389 h 10000"/>
              <a:gd name="connsiteX66" fmla="*/ 8659 w 10000"/>
              <a:gd name="connsiteY66" fmla="*/ 5230 h 10000"/>
              <a:gd name="connsiteX67" fmla="*/ 8883 w 10000"/>
              <a:gd name="connsiteY67" fmla="*/ 5070 h 10000"/>
              <a:gd name="connsiteX68" fmla="*/ 8883 w 10000"/>
              <a:gd name="connsiteY68" fmla="*/ 4911 h 10000"/>
              <a:gd name="connsiteX69" fmla="*/ 8883 w 10000"/>
              <a:gd name="connsiteY69" fmla="*/ 4750 h 10000"/>
              <a:gd name="connsiteX70" fmla="*/ 8883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750 h 10000"/>
              <a:gd name="connsiteX73" fmla="*/ 9107 w 10000"/>
              <a:gd name="connsiteY73" fmla="*/ 4911 h 10000"/>
              <a:gd name="connsiteX74" fmla="*/ 9330 w 10000"/>
              <a:gd name="connsiteY74" fmla="*/ 5070 h 10000"/>
              <a:gd name="connsiteX75" fmla="*/ 9330 w 10000"/>
              <a:gd name="connsiteY75" fmla="*/ 5230 h 10000"/>
              <a:gd name="connsiteX76" fmla="*/ 9330 w 10000"/>
              <a:gd name="connsiteY76" fmla="*/ 5549 h 10000"/>
              <a:gd name="connsiteX77" fmla="*/ 9330 w 10000"/>
              <a:gd name="connsiteY77" fmla="*/ 5868 h 10000"/>
              <a:gd name="connsiteX78" fmla="*/ 9330 w 10000"/>
              <a:gd name="connsiteY78" fmla="*/ 6188 h 10000"/>
              <a:gd name="connsiteX79" fmla="*/ 9550 w 10000"/>
              <a:gd name="connsiteY79" fmla="*/ 6827 h 10000"/>
              <a:gd name="connsiteX80" fmla="*/ 9550 w 10000"/>
              <a:gd name="connsiteY80" fmla="*/ 7306 h 10000"/>
              <a:gd name="connsiteX81" fmla="*/ 9778 w 10000"/>
              <a:gd name="connsiteY81" fmla="*/ 7783 h 10000"/>
              <a:gd name="connsiteX82" fmla="*/ 10000 w 10000"/>
              <a:gd name="connsiteY82" fmla="*/ 8103 h 10000"/>
              <a:gd name="connsiteX83" fmla="*/ 10000 w 10000"/>
              <a:gd name="connsiteY83" fmla="*/ 8402 h 10000"/>
              <a:gd name="connsiteX84" fmla="*/ 10000 w 10000"/>
              <a:gd name="connsiteY84" fmla="*/ 8562 h 10000"/>
              <a:gd name="connsiteX85" fmla="*/ 10000 w 10000"/>
              <a:gd name="connsiteY85" fmla="*/ 8722 h 10000"/>
              <a:gd name="connsiteX86" fmla="*/ 9778 w 10000"/>
              <a:gd name="connsiteY86" fmla="*/ 8722 h 10000"/>
              <a:gd name="connsiteX87" fmla="*/ 9550 w 10000"/>
              <a:gd name="connsiteY87" fmla="*/ 8883 h 10000"/>
              <a:gd name="connsiteX88" fmla="*/ 9330 w 10000"/>
              <a:gd name="connsiteY88" fmla="*/ 9041 h 10000"/>
              <a:gd name="connsiteX89" fmla="*/ 9107 w 10000"/>
              <a:gd name="connsiteY89" fmla="*/ 9202 h 10000"/>
              <a:gd name="connsiteX90" fmla="*/ 8659 w 10000"/>
              <a:gd name="connsiteY90" fmla="*/ 9362 h 10000"/>
              <a:gd name="connsiteX91" fmla="*/ 7766 w 10000"/>
              <a:gd name="connsiteY91" fmla="*/ 9679 h 10000"/>
              <a:gd name="connsiteX92" fmla="*/ 6899 w 10000"/>
              <a:gd name="connsiteY92" fmla="*/ 9840 h 10000"/>
              <a:gd name="connsiteX93" fmla="*/ 6231 w 10000"/>
              <a:gd name="connsiteY93" fmla="*/ 9840 h 10000"/>
              <a:gd name="connsiteX94" fmla="*/ 5332 w 10000"/>
              <a:gd name="connsiteY94" fmla="*/ 10000 h 10000"/>
              <a:gd name="connsiteX95" fmla="*/ 5332 w 10000"/>
              <a:gd name="connsiteY9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894 w 10000"/>
              <a:gd name="connsiteY31" fmla="*/ 0 h 10000"/>
              <a:gd name="connsiteX32" fmla="*/ 2230 w 10000"/>
              <a:gd name="connsiteY32" fmla="*/ 1577 h 10000"/>
              <a:gd name="connsiteX33" fmla="*/ 2007 w 10000"/>
              <a:gd name="connsiteY33" fmla="*/ 2056 h 10000"/>
              <a:gd name="connsiteX34" fmla="*/ 1786 w 10000"/>
              <a:gd name="connsiteY34" fmla="*/ 2694 h 10000"/>
              <a:gd name="connsiteX35" fmla="*/ 1564 w 10000"/>
              <a:gd name="connsiteY35" fmla="*/ 3334 h 10000"/>
              <a:gd name="connsiteX36" fmla="*/ 1339 w 10000"/>
              <a:gd name="connsiteY36" fmla="*/ 3970 h 10000"/>
              <a:gd name="connsiteX37" fmla="*/ 1339 w 10000"/>
              <a:gd name="connsiteY37" fmla="*/ 4592 h 10000"/>
              <a:gd name="connsiteX38" fmla="*/ 1339 w 10000"/>
              <a:gd name="connsiteY38" fmla="*/ 5070 h 10000"/>
              <a:gd name="connsiteX39" fmla="*/ 1118 w 10000"/>
              <a:gd name="connsiteY39" fmla="*/ 5709 h 10000"/>
              <a:gd name="connsiteX40" fmla="*/ 1118 w 10000"/>
              <a:gd name="connsiteY40" fmla="*/ 6188 h 10000"/>
              <a:gd name="connsiteX41" fmla="*/ 1118 w 10000"/>
              <a:gd name="connsiteY41" fmla="*/ 6507 h 10000"/>
              <a:gd name="connsiteX42" fmla="*/ 1118 w 10000"/>
              <a:gd name="connsiteY42" fmla="*/ 6987 h 10000"/>
              <a:gd name="connsiteX43" fmla="*/ 1339 w 10000"/>
              <a:gd name="connsiteY43" fmla="*/ 7306 h 10000"/>
              <a:gd name="connsiteX44" fmla="*/ 1339 w 10000"/>
              <a:gd name="connsiteY44" fmla="*/ 7466 h 10000"/>
              <a:gd name="connsiteX45" fmla="*/ 1564 w 10000"/>
              <a:gd name="connsiteY45" fmla="*/ 7783 h 10000"/>
              <a:gd name="connsiteX46" fmla="*/ 1786 w 10000"/>
              <a:gd name="connsiteY46" fmla="*/ 7943 h 10000"/>
              <a:gd name="connsiteX47" fmla="*/ 2007 w 10000"/>
              <a:gd name="connsiteY47" fmla="*/ 8103 h 10000"/>
              <a:gd name="connsiteX48" fmla="*/ 2874 w 10000"/>
              <a:gd name="connsiteY48" fmla="*/ 8402 h 10000"/>
              <a:gd name="connsiteX49" fmla="*/ 3323 w 10000"/>
              <a:gd name="connsiteY49" fmla="*/ 8562 h 10000"/>
              <a:gd name="connsiteX50" fmla="*/ 3767 w 10000"/>
              <a:gd name="connsiteY50" fmla="*/ 8562 h 10000"/>
              <a:gd name="connsiteX51" fmla="*/ 4220 w 10000"/>
              <a:gd name="connsiteY51" fmla="*/ 8722 h 10000"/>
              <a:gd name="connsiteX52" fmla="*/ 4887 w 10000"/>
              <a:gd name="connsiteY52" fmla="*/ 8722 h 10000"/>
              <a:gd name="connsiteX53" fmla="*/ 5332 w 10000"/>
              <a:gd name="connsiteY53" fmla="*/ 8562 h 10000"/>
              <a:gd name="connsiteX54" fmla="*/ 6005 w 10000"/>
              <a:gd name="connsiteY54" fmla="*/ 8562 h 10000"/>
              <a:gd name="connsiteX55" fmla="*/ 6675 w 10000"/>
              <a:gd name="connsiteY55" fmla="*/ 8402 h 10000"/>
              <a:gd name="connsiteX56" fmla="*/ 7122 w 10000"/>
              <a:gd name="connsiteY56" fmla="*/ 8402 h 10000"/>
              <a:gd name="connsiteX57" fmla="*/ 7567 w 10000"/>
              <a:gd name="connsiteY57" fmla="*/ 8103 h 10000"/>
              <a:gd name="connsiteX58" fmla="*/ 7766 w 10000"/>
              <a:gd name="connsiteY58" fmla="*/ 7943 h 10000"/>
              <a:gd name="connsiteX59" fmla="*/ 7986 w 10000"/>
              <a:gd name="connsiteY59" fmla="*/ 7625 h 10000"/>
              <a:gd name="connsiteX60" fmla="*/ 8210 w 10000"/>
              <a:gd name="connsiteY60" fmla="*/ 7306 h 10000"/>
              <a:gd name="connsiteX61" fmla="*/ 8436 w 10000"/>
              <a:gd name="connsiteY61" fmla="*/ 6667 h 10000"/>
              <a:gd name="connsiteX62" fmla="*/ 8436 w 10000"/>
              <a:gd name="connsiteY62" fmla="*/ 6028 h 10000"/>
              <a:gd name="connsiteX63" fmla="*/ 8659 w 10000"/>
              <a:gd name="connsiteY63" fmla="*/ 5709 h 10000"/>
              <a:gd name="connsiteX64" fmla="*/ 8659 w 10000"/>
              <a:gd name="connsiteY64" fmla="*/ 5389 h 10000"/>
              <a:gd name="connsiteX65" fmla="*/ 8659 w 10000"/>
              <a:gd name="connsiteY65" fmla="*/ 5230 h 10000"/>
              <a:gd name="connsiteX66" fmla="*/ 8883 w 10000"/>
              <a:gd name="connsiteY66" fmla="*/ 5070 h 10000"/>
              <a:gd name="connsiteX67" fmla="*/ 8883 w 10000"/>
              <a:gd name="connsiteY67" fmla="*/ 4911 h 10000"/>
              <a:gd name="connsiteX68" fmla="*/ 8883 w 10000"/>
              <a:gd name="connsiteY68" fmla="*/ 4750 h 10000"/>
              <a:gd name="connsiteX69" fmla="*/ 8883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750 h 10000"/>
              <a:gd name="connsiteX72" fmla="*/ 9107 w 10000"/>
              <a:gd name="connsiteY72" fmla="*/ 4911 h 10000"/>
              <a:gd name="connsiteX73" fmla="*/ 9330 w 10000"/>
              <a:gd name="connsiteY73" fmla="*/ 5070 h 10000"/>
              <a:gd name="connsiteX74" fmla="*/ 9330 w 10000"/>
              <a:gd name="connsiteY74" fmla="*/ 5230 h 10000"/>
              <a:gd name="connsiteX75" fmla="*/ 9330 w 10000"/>
              <a:gd name="connsiteY75" fmla="*/ 5549 h 10000"/>
              <a:gd name="connsiteX76" fmla="*/ 9330 w 10000"/>
              <a:gd name="connsiteY76" fmla="*/ 5868 h 10000"/>
              <a:gd name="connsiteX77" fmla="*/ 9330 w 10000"/>
              <a:gd name="connsiteY77" fmla="*/ 6188 h 10000"/>
              <a:gd name="connsiteX78" fmla="*/ 9550 w 10000"/>
              <a:gd name="connsiteY78" fmla="*/ 6827 h 10000"/>
              <a:gd name="connsiteX79" fmla="*/ 9550 w 10000"/>
              <a:gd name="connsiteY79" fmla="*/ 7306 h 10000"/>
              <a:gd name="connsiteX80" fmla="*/ 9778 w 10000"/>
              <a:gd name="connsiteY80" fmla="*/ 7783 h 10000"/>
              <a:gd name="connsiteX81" fmla="*/ 10000 w 10000"/>
              <a:gd name="connsiteY81" fmla="*/ 8103 h 10000"/>
              <a:gd name="connsiteX82" fmla="*/ 10000 w 10000"/>
              <a:gd name="connsiteY82" fmla="*/ 8402 h 10000"/>
              <a:gd name="connsiteX83" fmla="*/ 10000 w 10000"/>
              <a:gd name="connsiteY83" fmla="*/ 8562 h 10000"/>
              <a:gd name="connsiteX84" fmla="*/ 10000 w 10000"/>
              <a:gd name="connsiteY84" fmla="*/ 8722 h 10000"/>
              <a:gd name="connsiteX85" fmla="*/ 9778 w 10000"/>
              <a:gd name="connsiteY85" fmla="*/ 8722 h 10000"/>
              <a:gd name="connsiteX86" fmla="*/ 9550 w 10000"/>
              <a:gd name="connsiteY86" fmla="*/ 8883 h 10000"/>
              <a:gd name="connsiteX87" fmla="*/ 9330 w 10000"/>
              <a:gd name="connsiteY87" fmla="*/ 9041 h 10000"/>
              <a:gd name="connsiteX88" fmla="*/ 9107 w 10000"/>
              <a:gd name="connsiteY88" fmla="*/ 9202 h 10000"/>
              <a:gd name="connsiteX89" fmla="*/ 8659 w 10000"/>
              <a:gd name="connsiteY89" fmla="*/ 9362 h 10000"/>
              <a:gd name="connsiteX90" fmla="*/ 7766 w 10000"/>
              <a:gd name="connsiteY90" fmla="*/ 9679 h 10000"/>
              <a:gd name="connsiteX91" fmla="*/ 6899 w 10000"/>
              <a:gd name="connsiteY91" fmla="*/ 9840 h 10000"/>
              <a:gd name="connsiteX92" fmla="*/ 6231 w 10000"/>
              <a:gd name="connsiteY92" fmla="*/ 9840 h 10000"/>
              <a:gd name="connsiteX93" fmla="*/ 5332 w 10000"/>
              <a:gd name="connsiteY93" fmla="*/ 10000 h 10000"/>
              <a:gd name="connsiteX94" fmla="*/ 5332 w 10000"/>
              <a:gd name="connsiteY9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1118 w 10000"/>
              <a:gd name="connsiteY30" fmla="*/ 0 h 10000"/>
              <a:gd name="connsiteX31" fmla="*/ 2230 w 10000"/>
              <a:gd name="connsiteY31" fmla="*/ 1577 h 10000"/>
              <a:gd name="connsiteX32" fmla="*/ 2007 w 10000"/>
              <a:gd name="connsiteY32" fmla="*/ 2056 h 10000"/>
              <a:gd name="connsiteX33" fmla="*/ 1786 w 10000"/>
              <a:gd name="connsiteY33" fmla="*/ 2694 h 10000"/>
              <a:gd name="connsiteX34" fmla="*/ 1564 w 10000"/>
              <a:gd name="connsiteY34" fmla="*/ 3334 h 10000"/>
              <a:gd name="connsiteX35" fmla="*/ 1339 w 10000"/>
              <a:gd name="connsiteY35" fmla="*/ 3970 h 10000"/>
              <a:gd name="connsiteX36" fmla="*/ 1339 w 10000"/>
              <a:gd name="connsiteY36" fmla="*/ 4592 h 10000"/>
              <a:gd name="connsiteX37" fmla="*/ 1339 w 10000"/>
              <a:gd name="connsiteY37" fmla="*/ 5070 h 10000"/>
              <a:gd name="connsiteX38" fmla="*/ 1118 w 10000"/>
              <a:gd name="connsiteY38" fmla="*/ 5709 h 10000"/>
              <a:gd name="connsiteX39" fmla="*/ 1118 w 10000"/>
              <a:gd name="connsiteY39" fmla="*/ 6188 h 10000"/>
              <a:gd name="connsiteX40" fmla="*/ 1118 w 10000"/>
              <a:gd name="connsiteY40" fmla="*/ 6507 h 10000"/>
              <a:gd name="connsiteX41" fmla="*/ 1118 w 10000"/>
              <a:gd name="connsiteY41" fmla="*/ 6987 h 10000"/>
              <a:gd name="connsiteX42" fmla="*/ 1339 w 10000"/>
              <a:gd name="connsiteY42" fmla="*/ 7306 h 10000"/>
              <a:gd name="connsiteX43" fmla="*/ 1339 w 10000"/>
              <a:gd name="connsiteY43" fmla="*/ 7466 h 10000"/>
              <a:gd name="connsiteX44" fmla="*/ 1564 w 10000"/>
              <a:gd name="connsiteY44" fmla="*/ 7783 h 10000"/>
              <a:gd name="connsiteX45" fmla="*/ 1786 w 10000"/>
              <a:gd name="connsiteY45" fmla="*/ 7943 h 10000"/>
              <a:gd name="connsiteX46" fmla="*/ 2007 w 10000"/>
              <a:gd name="connsiteY46" fmla="*/ 8103 h 10000"/>
              <a:gd name="connsiteX47" fmla="*/ 2874 w 10000"/>
              <a:gd name="connsiteY47" fmla="*/ 8402 h 10000"/>
              <a:gd name="connsiteX48" fmla="*/ 3323 w 10000"/>
              <a:gd name="connsiteY48" fmla="*/ 8562 h 10000"/>
              <a:gd name="connsiteX49" fmla="*/ 3767 w 10000"/>
              <a:gd name="connsiteY49" fmla="*/ 8562 h 10000"/>
              <a:gd name="connsiteX50" fmla="*/ 4220 w 10000"/>
              <a:gd name="connsiteY50" fmla="*/ 8722 h 10000"/>
              <a:gd name="connsiteX51" fmla="*/ 4887 w 10000"/>
              <a:gd name="connsiteY51" fmla="*/ 8722 h 10000"/>
              <a:gd name="connsiteX52" fmla="*/ 5332 w 10000"/>
              <a:gd name="connsiteY52" fmla="*/ 8562 h 10000"/>
              <a:gd name="connsiteX53" fmla="*/ 6005 w 10000"/>
              <a:gd name="connsiteY53" fmla="*/ 8562 h 10000"/>
              <a:gd name="connsiteX54" fmla="*/ 6675 w 10000"/>
              <a:gd name="connsiteY54" fmla="*/ 8402 h 10000"/>
              <a:gd name="connsiteX55" fmla="*/ 7122 w 10000"/>
              <a:gd name="connsiteY55" fmla="*/ 8402 h 10000"/>
              <a:gd name="connsiteX56" fmla="*/ 7567 w 10000"/>
              <a:gd name="connsiteY56" fmla="*/ 8103 h 10000"/>
              <a:gd name="connsiteX57" fmla="*/ 7766 w 10000"/>
              <a:gd name="connsiteY57" fmla="*/ 7943 h 10000"/>
              <a:gd name="connsiteX58" fmla="*/ 7986 w 10000"/>
              <a:gd name="connsiteY58" fmla="*/ 7625 h 10000"/>
              <a:gd name="connsiteX59" fmla="*/ 8210 w 10000"/>
              <a:gd name="connsiteY59" fmla="*/ 7306 h 10000"/>
              <a:gd name="connsiteX60" fmla="*/ 8436 w 10000"/>
              <a:gd name="connsiteY60" fmla="*/ 6667 h 10000"/>
              <a:gd name="connsiteX61" fmla="*/ 8436 w 10000"/>
              <a:gd name="connsiteY61" fmla="*/ 6028 h 10000"/>
              <a:gd name="connsiteX62" fmla="*/ 8659 w 10000"/>
              <a:gd name="connsiteY62" fmla="*/ 5709 h 10000"/>
              <a:gd name="connsiteX63" fmla="*/ 8659 w 10000"/>
              <a:gd name="connsiteY63" fmla="*/ 5389 h 10000"/>
              <a:gd name="connsiteX64" fmla="*/ 8659 w 10000"/>
              <a:gd name="connsiteY64" fmla="*/ 5230 h 10000"/>
              <a:gd name="connsiteX65" fmla="*/ 8883 w 10000"/>
              <a:gd name="connsiteY65" fmla="*/ 5070 h 10000"/>
              <a:gd name="connsiteX66" fmla="*/ 8883 w 10000"/>
              <a:gd name="connsiteY66" fmla="*/ 4911 h 10000"/>
              <a:gd name="connsiteX67" fmla="*/ 8883 w 10000"/>
              <a:gd name="connsiteY67" fmla="*/ 4750 h 10000"/>
              <a:gd name="connsiteX68" fmla="*/ 8883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750 h 10000"/>
              <a:gd name="connsiteX71" fmla="*/ 9107 w 10000"/>
              <a:gd name="connsiteY71" fmla="*/ 4911 h 10000"/>
              <a:gd name="connsiteX72" fmla="*/ 9330 w 10000"/>
              <a:gd name="connsiteY72" fmla="*/ 5070 h 10000"/>
              <a:gd name="connsiteX73" fmla="*/ 9330 w 10000"/>
              <a:gd name="connsiteY73" fmla="*/ 5230 h 10000"/>
              <a:gd name="connsiteX74" fmla="*/ 9330 w 10000"/>
              <a:gd name="connsiteY74" fmla="*/ 5549 h 10000"/>
              <a:gd name="connsiteX75" fmla="*/ 9330 w 10000"/>
              <a:gd name="connsiteY75" fmla="*/ 5868 h 10000"/>
              <a:gd name="connsiteX76" fmla="*/ 9330 w 10000"/>
              <a:gd name="connsiteY76" fmla="*/ 6188 h 10000"/>
              <a:gd name="connsiteX77" fmla="*/ 9550 w 10000"/>
              <a:gd name="connsiteY77" fmla="*/ 6827 h 10000"/>
              <a:gd name="connsiteX78" fmla="*/ 9550 w 10000"/>
              <a:gd name="connsiteY78" fmla="*/ 7306 h 10000"/>
              <a:gd name="connsiteX79" fmla="*/ 9778 w 10000"/>
              <a:gd name="connsiteY79" fmla="*/ 7783 h 10000"/>
              <a:gd name="connsiteX80" fmla="*/ 10000 w 10000"/>
              <a:gd name="connsiteY80" fmla="*/ 8103 h 10000"/>
              <a:gd name="connsiteX81" fmla="*/ 10000 w 10000"/>
              <a:gd name="connsiteY81" fmla="*/ 8402 h 10000"/>
              <a:gd name="connsiteX82" fmla="*/ 10000 w 10000"/>
              <a:gd name="connsiteY82" fmla="*/ 8562 h 10000"/>
              <a:gd name="connsiteX83" fmla="*/ 10000 w 10000"/>
              <a:gd name="connsiteY83" fmla="*/ 8722 h 10000"/>
              <a:gd name="connsiteX84" fmla="*/ 9778 w 10000"/>
              <a:gd name="connsiteY84" fmla="*/ 8722 h 10000"/>
              <a:gd name="connsiteX85" fmla="*/ 9550 w 10000"/>
              <a:gd name="connsiteY85" fmla="*/ 8883 h 10000"/>
              <a:gd name="connsiteX86" fmla="*/ 9330 w 10000"/>
              <a:gd name="connsiteY86" fmla="*/ 9041 h 10000"/>
              <a:gd name="connsiteX87" fmla="*/ 9107 w 10000"/>
              <a:gd name="connsiteY87" fmla="*/ 9202 h 10000"/>
              <a:gd name="connsiteX88" fmla="*/ 8659 w 10000"/>
              <a:gd name="connsiteY88" fmla="*/ 9362 h 10000"/>
              <a:gd name="connsiteX89" fmla="*/ 7766 w 10000"/>
              <a:gd name="connsiteY89" fmla="*/ 9679 h 10000"/>
              <a:gd name="connsiteX90" fmla="*/ 6899 w 10000"/>
              <a:gd name="connsiteY90" fmla="*/ 9840 h 10000"/>
              <a:gd name="connsiteX91" fmla="*/ 6231 w 10000"/>
              <a:gd name="connsiteY91" fmla="*/ 9840 h 10000"/>
              <a:gd name="connsiteX92" fmla="*/ 5332 w 10000"/>
              <a:gd name="connsiteY92" fmla="*/ 10000 h 10000"/>
              <a:gd name="connsiteX93" fmla="*/ 5332 w 10000"/>
              <a:gd name="connsiteY9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159 h 10000"/>
              <a:gd name="connsiteX29" fmla="*/ 1118 w 10000"/>
              <a:gd name="connsiteY29" fmla="*/ 0 h 10000"/>
              <a:gd name="connsiteX30" fmla="*/ 2230 w 10000"/>
              <a:gd name="connsiteY30" fmla="*/ 1577 h 10000"/>
              <a:gd name="connsiteX31" fmla="*/ 2007 w 10000"/>
              <a:gd name="connsiteY31" fmla="*/ 2056 h 10000"/>
              <a:gd name="connsiteX32" fmla="*/ 1786 w 10000"/>
              <a:gd name="connsiteY32" fmla="*/ 2694 h 10000"/>
              <a:gd name="connsiteX33" fmla="*/ 1564 w 10000"/>
              <a:gd name="connsiteY33" fmla="*/ 3334 h 10000"/>
              <a:gd name="connsiteX34" fmla="*/ 1339 w 10000"/>
              <a:gd name="connsiteY34" fmla="*/ 3970 h 10000"/>
              <a:gd name="connsiteX35" fmla="*/ 1339 w 10000"/>
              <a:gd name="connsiteY35" fmla="*/ 4592 h 10000"/>
              <a:gd name="connsiteX36" fmla="*/ 1339 w 10000"/>
              <a:gd name="connsiteY36" fmla="*/ 5070 h 10000"/>
              <a:gd name="connsiteX37" fmla="*/ 1118 w 10000"/>
              <a:gd name="connsiteY37" fmla="*/ 5709 h 10000"/>
              <a:gd name="connsiteX38" fmla="*/ 1118 w 10000"/>
              <a:gd name="connsiteY38" fmla="*/ 6188 h 10000"/>
              <a:gd name="connsiteX39" fmla="*/ 1118 w 10000"/>
              <a:gd name="connsiteY39" fmla="*/ 6507 h 10000"/>
              <a:gd name="connsiteX40" fmla="*/ 1118 w 10000"/>
              <a:gd name="connsiteY40" fmla="*/ 6987 h 10000"/>
              <a:gd name="connsiteX41" fmla="*/ 1339 w 10000"/>
              <a:gd name="connsiteY41" fmla="*/ 7306 h 10000"/>
              <a:gd name="connsiteX42" fmla="*/ 1339 w 10000"/>
              <a:gd name="connsiteY42" fmla="*/ 7466 h 10000"/>
              <a:gd name="connsiteX43" fmla="*/ 1564 w 10000"/>
              <a:gd name="connsiteY43" fmla="*/ 7783 h 10000"/>
              <a:gd name="connsiteX44" fmla="*/ 1786 w 10000"/>
              <a:gd name="connsiteY44" fmla="*/ 7943 h 10000"/>
              <a:gd name="connsiteX45" fmla="*/ 2007 w 10000"/>
              <a:gd name="connsiteY45" fmla="*/ 8103 h 10000"/>
              <a:gd name="connsiteX46" fmla="*/ 2874 w 10000"/>
              <a:gd name="connsiteY46" fmla="*/ 8402 h 10000"/>
              <a:gd name="connsiteX47" fmla="*/ 3323 w 10000"/>
              <a:gd name="connsiteY47" fmla="*/ 8562 h 10000"/>
              <a:gd name="connsiteX48" fmla="*/ 3767 w 10000"/>
              <a:gd name="connsiteY48" fmla="*/ 8562 h 10000"/>
              <a:gd name="connsiteX49" fmla="*/ 4220 w 10000"/>
              <a:gd name="connsiteY49" fmla="*/ 8722 h 10000"/>
              <a:gd name="connsiteX50" fmla="*/ 4887 w 10000"/>
              <a:gd name="connsiteY50" fmla="*/ 8722 h 10000"/>
              <a:gd name="connsiteX51" fmla="*/ 5332 w 10000"/>
              <a:gd name="connsiteY51" fmla="*/ 8562 h 10000"/>
              <a:gd name="connsiteX52" fmla="*/ 6005 w 10000"/>
              <a:gd name="connsiteY52" fmla="*/ 8562 h 10000"/>
              <a:gd name="connsiteX53" fmla="*/ 6675 w 10000"/>
              <a:gd name="connsiteY53" fmla="*/ 8402 h 10000"/>
              <a:gd name="connsiteX54" fmla="*/ 7122 w 10000"/>
              <a:gd name="connsiteY54" fmla="*/ 8402 h 10000"/>
              <a:gd name="connsiteX55" fmla="*/ 7567 w 10000"/>
              <a:gd name="connsiteY55" fmla="*/ 8103 h 10000"/>
              <a:gd name="connsiteX56" fmla="*/ 7766 w 10000"/>
              <a:gd name="connsiteY56" fmla="*/ 7943 h 10000"/>
              <a:gd name="connsiteX57" fmla="*/ 7986 w 10000"/>
              <a:gd name="connsiteY57" fmla="*/ 7625 h 10000"/>
              <a:gd name="connsiteX58" fmla="*/ 8210 w 10000"/>
              <a:gd name="connsiteY58" fmla="*/ 7306 h 10000"/>
              <a:gd name="connsiteX59" fmla="*/ 8436 w 10000"/>
              <a:gd name="connsiteY59" fmla="*/ 6667 h 10000"/>
              <a:gd name="connsiteX60" fmla="*/ 8436 w 10000"/>
              <a:gd name="connsiteY60" fmla="*/ 6028 h 10000"/>
              <a:gd name="connsiteX61" fmla="*/ 8659 w 10000"/>
              <a:gd name="connsiteY61" fmla="*/ 5709 h 10000"/>
              <a:gd name="connsiteX62" fmla="*/ 8659 w 10000"/>
              <a:gd name="connsiteY62" fmla="*/ 5389 h 10000"/>
              <a:gd name="connsiteX63" fmla="*/ 8659 w 10000"/>
              <a:gd name="connsiteY63" fmla="*/ 5230 h 10000"/>
              <a:gd name="connsiteX64" fmla="*/ 8883 w 10000"/>
              <a:gd name="connsiteY64" fmla="*/ 5070 h 10000"/>
              <a:gd name="connsiteX65" fmla="*/ 8883 w 10000"/>
              <a:gd name="connsiteY65" fmla="*/ 4911 h 10000"/>
              <a:gd name="connsiteX66" fmla="*/ 8883 w 10000"/>
              <a:gd name="connsiteY66" fmla="*/ 4750 h 10000"/>
              <a:gd name="connsiteX67" fmla="*/ 8883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750 h 10000"/>
              <a:gd name="connsiteX70" fmla="*/ 9107 w 10000"/>
              <a:gd name="connsiteY70" fmla="*/ 4911 h 10000"/>
              <a:gd name="connsiteX71" fmla="*/ 9330 w 10000"/>
              <a:gd name="connsiteY71" fmla="*/ 5070 h 10000"/>
              <a:gd name="connsiteX72" fmla="*/ 9330 w 10000"/>
              <a:gd name="connsiteY72" fmla="*/ 5230 h 10000"/>
              <a:gd name="connsiteX73" fmla="*/ 9330 w 10000"/>
              <a:gd name="connsiteY73" fmla="*/ 5549 h 10000"/>
              <a:gd name="connsiteX74" fmla="*/ 9330 w 10000"/>
              <a:gd name="connsiteY74" fmla="*/ 5868 h 10000"/>
              <a:gd name="connsiteX75" fmla="*/ 9330 w 10000"/>
              <a:gd name="connsiteY75" fmla="*/ 6188 h 10000"/>
              <a:gd name="connsiteX76" fmla="*/ 9550 w 10000"/>
              <a:gd name="connsiteY76" fmla="*/ 6827 h 10000"/>
              <a:gd name="connsiteX77" fmla="*/ 9550 w 10000"/>
              <a:gd name="connsiteY77" fmla="*/ 7306 h 10000"/>
              <a:gd name="connsiteX78" fmla="*/ 9778 w 10000"/>
              <a:gd name="connsiteY78" fmla="*/ 7783 h 10000"/>
              <a:gd name="connsiteX79" fmla="*/ 10000 w 10000"/>
              <a:gd name="connsiteY79" fmla="*/ 8103 h 10000"/>
              <a:gd name="connsiteX80" fmla="*/ 10000 w 10000"/>
              <a:gd name="connsiteY80" fmla="*/ 8402 h 10000"/>
              <a:gd name="connsiteX81" fmla="*/ 10000 w 10000"/>
              <a:gd name="connsiteY81" fmla="*/ 8562 h 10000"/>
              <a:gd name="connsiteX82" fmla="*/ 10000 w 10000"/>
              <a:gd name="connsiteY82" fmla="*/ 8722 h 10000"/>
              <a:gd name="connsiteX83" fmla="*/ 9778 w 10000"/>
              <a:gd name="connsiteY83" fmla="*/ 8722 h 10000"/>
              <a:gd name="connsiteX84" fmla="*/ 9550 w 10000"/>
              <a:gd name="connsiteY84" fmla="*/ 8883 h 10000"/>
              <a:gd name="connsiteX85" fmla="*/ 9330 w 10000"/>
              <a:gd name="connsiteY85" fmla="*/ 9041 h 10000"/>
              <a:gd name="connsiteX86" fmla="*/ 9107 w 10000"/>
              <a:gd name="connsiteY86" fmla="*/ 9202 h 10000"/>
              <a:gd name="connsiteX87" fmla="*/ 8659 w 10000"/>
              <a:gd name="connsiteY87" fmla="*/ 9362 h 10000"/>
              <a:gd name="connsiteX88" fmla="*/ 7766 w 10000"/>
              <a:gd name="connsiteY88" fmla="*/ 9679 h 10000"/>
              <a:gd name="connsiteX89" fmla="*/ 6899 w 10000"/>
              <a:gd name="connsiteY89" fmla="*/ 9840 h 10000"/>
              <a:gd name="connsiteX90" fmla="*/ 6231 w 10000"/>
              <a:gd name="connsiteY90" fmla="*/ 9840 h 10000"/>
              <a:gd name="connsiteX91" fmla="*/ 5332 w 10000"/>
              <a:gd name="connsiteY91" fmla="*/ 10000 h 10000"/>
              <a:gd name="connsiteX92" fmla="*/ 5332 w 10000"/>
              <a:gd name="connsiteY9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0 h 10000"/>
              <a:gd name="connsiteX4" fmla="*/ 2654 w 10000"/>
              <a:gd name="connsiteY4" fmla="*/ 9679 h 10000"/>
              <a:gd name="connsiteX5" fmla="*/ 2007 w 10000"/>
              <a:gd name="connsiteY5" fmla="*/ 9521 h 10000"/>
              <a:gd name="connsiteX6" fmla="*/ 1564 w 10000"/>
              <a:gd name="connsiteY6" fmla="*/ 9202 h 10000"/>
              <a:gd name="connsiteX7" fmla="*/ 1118 w 10000"/>
              <a:gd name="connsiteY7" fmla="*/ 9041 h 10000"/>
              <a:gd name="connsiteX8" fmla="*/ 894 w 10000"/>
              <a:gd name="connsiteY8" fmla="*/ 8562 h 10000"/>
              <a:gd name="connsiteX9" fmla="*/ 445 w 10000"/>
              <a:gd name="connsiteY9" fmla="*/ 8244 h 10000"/>
              <a:gd name="connsiteX10" fmla="*/ 220 w 10000"/>
              <a:gd name="connsiteY10" fmla="*/ 7783 h 10000"/>
              <a:gd name="connsiteX11" fmla="*/ 220 w 10000"/>
              <a:gd name="connsiteY11" fmla="*/ 7306 h 10000"/>
              <a:gd name="connsiteX12" fmla="*/ 0 w 10000"/>
              <a:gd name="connsiteY12" fmla="*/ 6827 h 10000"/>
              <a:gd name="connsiteX13" fmla="*/ 0 w 10000"/>
              <a:gd name="connsiteY13" fmla="*/ 6349 h 10000"/>
              <a:gd name="connsiteX14" fmla="*/ 0 w 10000"/>
              <a:gd name="connsiteY14" fmla="*/ 5868 h 10000"/>
              <a:gd name="connsiteX15" fmla="*/ 220 w 10000"/>
              <a:gd name="connsiteY15" fmla="*/ 5070 h 10000"/>
              <a:gd name="connsiteX16" fmla="*/ 220 w 10000"/>
              <a:gd name="connsiteY16" fmla="*/ 4911 h 10000"/>
              <a:gd name="connsiteX17" fmla="*/ 220 w 10000"/>
              <a:gd name="connsiteY17" fmla="*/ 4592 h 10000"/>
              <a:gd name="connsiteX18" fmla="*/ 445 w 10000"/>
              <a:gd name="connsiteY18" fmla="*/ 4292 h 10000"/>
              <a:gd name="connsiteX19" fmla="*/ 445 w 10000"/>
              <a:gd name="connsiteY19" fmla="*/ 3970 h 10000"/>
              <a:gd name="connsiteX20" fmla="*/ 445 w 10000"/>
              <a:gd name="connsiteY20" fmla="*/ 3653 h 10000"/>
              <a:gd name="connsiteX21" fmla="*/ 671 w 10000"/>
              <a:gd name="connsiteY21" fmla="*/ 3172 h 10000"/>
              <a:gd name="connsiteX22" fmla="*/ 671 w 10000"/>
              <a:gd name="connsiteY22" fmla="*/ 2694 h 10000"/>
              <a:gd name="connsiteX23" fmla="*/ 894 w 10000"/>
              <a:gd name="connsiteY23" fmla="*/ 2216 h 10000"/>
              <a:gd name="connsiteX24" fmla="*/ 894 w 10000"/>
              <a:gd name="connsiteY24" fmla="*/ 1736 h 10000"/>
              <a:gd name="connsiteX25" fmla="*/ 894 w 10000"/>
              <a:gd name="connsiteY25" fmla="*/ 1256 h 10000"/>
              <a:gd name="connsiteX26" fmla="*/ 1118 w 10000"/>
              <a:gd name="connsiteY26" fmla="*/ 939 h 10000"/>
              <a:gd name="connsiteX27" fmla="*/ 1118 w 10000"/>
              <a:gd name="connsiteY27" fmla="*/ 320 h 10000"/>
              <a:gd name="connsiteX28" fmla="*/ 1118 w 10000"/>
              <a:gd name="connsiteY28" fmla="*/ 0 h 10000"/>
              <a:gd name="connsiteX29" fmla="*/ 2230 w 10000"/>
              <a:gd name="connsiteY29" fmla="*/ 1577 h 10000"/>
              <a:gd name="connsiteX30" fmla="*/ 2007 w 10000"/>
              <a:gd name="connsiteY30" fmla="*/ 2056 h 10000"/>
              <a:gd name="connsiteX31" fmla="*/ 1786 w 10000"/>
              <a:gd name="connsiteY31" fmla="*/ 2694 h 10000"/>
              <a:gd name="connsiteX32" fmla="*/ 1564 w 10000"/>
              <a:gd name="connsiteY32" fmla="*/ 3334 h 10000"/>
              <a:gd name="connsiteX33" fmla="*/ 1339 w 10000"/>
              <a:gd name="connsiteY33" fmla="*/ 3970 h 10000"/>
              <a:gd name="connsiteX34" fmla="*/ 1339 w 10000"/>
              <a:gd name="connsiteY34" fmla="*/ 4592 h 10000"/>
              <a:gd name="connsiteX35" fmla="*/ 1339 w 10000"/>
              <a:gd name="connsiteY35" fmla="*/ 5070 h 10000"/>
              <a:gd name="connsiteX36" fmla="*/ 1118 w 10000"/>
              <a:gd name="connsiteY36" fmla="*/ 5709 h 10000"/>
              <a:gd name="connsiteX37" fmla="*/ 1118 w 10000"/>
              <a:gd name="connsiteY37" fmla="*/ 6188 h 10000"/>
              <a:gd name="connsiteX38" fmla="*/ 1118 w 10000"/>
              <a:gd name="connsiteY38" fmla="*/ 6507 h 10000"/>
              <a:gd name="connsiteX39" fmla="*/ 1118 w 10000"/>
              <a:gd name="connsiteY39" fmla="*/ 6987 h 10000"/>
              <a:gd name="connsiteX40" fmla="*/ 1339 w 10000"/>
              <a:gd name="connsiteY40" fmla="*/ 7306 h 10000"/>
              <a:gd name="connsiteX41" fmla="*/ 1339 w 10000"/>
              <a:gd name="connsiteY41" fmla="*/ 7466 h 10000"/>
              <a:gd name="connsiteX42" fmla="*/ 1564 w 10000"/>
              <a:gd name="connsiteY42" fmla="*/ 7783 h 10000"/>
              <a:gd name="connsiteX43" fmla="*/ 1786 w 10000"/>
              <a:gd name="connsiteY43" fmla="*/ 7943 h 10000"/>
              <a:gd name="connsiteX44" fmla="*/ 2007 w 10000"/>
              <a:gd name="connsiteY44" fmla="*/ 8103 h 10000"/>
              <a:gd name="connsiteX45" fmla="*/ 2874 w 10000"/>
              <a:gd name="connsiteY45" fmla="*/ 8402 h 10000"/>
              <a:gd name="connsiteX46" fmla="*/ 3323 w 10000"/>
              <a:gd name="connsiteY46" fmla="*/ 8562 h 10000"/>
              <a:gd name="connsiteX47" fmla="*/ 3767 w 10000"/>
              <a:gd name="connsiteY47" fmla="*/ 8562 h 10000"/>
              <a:gd name="connsiteX48" fmla="*/ 4220 w 10000"/>
              <a:gd name="connsiteY48" fmla="*/ 8722 h 10000"/>
              <a:gd name="connsiteX49" fmla="*/ 4887 w 10000"/>
              <a:gd name="connsiteY49" fmla="*/ 8722 h 10000"/>
              <a:gd name="connsiteX50" fmla="*/ 5332 w 10000"/>
              <a:gd name="connsiteY50" fmla="*/ 8562 h 10000"/>
              <a:gd name="connsiteX51" fmla="*/ 6005 w 10000"/>
              <a:gd name="connsiteY51" fmla="*/ 8562 h 10000"/>
              <a:gd name="connsiteX52" fmla="*/ 6675 w 10000"/>
              <a:gd name="connsiteY52" fmla="*/ 8402 h 10000"/>
              <a:gd name="connsiteX53" fmla="*/ 7122 w 10000"/>
              <a:gd name="connsiteY53" fmla="*/ 8402 h 10000"/>
              <a:gd name="connsiteX54" fmla="*/ 7567 w 10000"/>
              <a:gd name="connsiteY54" fmla="*/ 8103 h 10000"/>
              <a:gd name="connsiteX55" fmla="*/ 7766 w 10000"/>
              <a:gd name="connsiteY55" fmla="*/ 7943 h 10000"/>
              <a:gd name="connsiteX56" fmla="*/ 7986 w 10000"/>
              <a:gd name="connsiteY56" fmla="*/ 7625 h 10000"/>
              <a:gd name="connsiteX57" fmla="*/ 8210 w 10000"/>
              <a:gd name="connsiteY57" fmla="*/ 7306 h 10000"/>
              <a:gd name="connsiteX58" fmla="*/ 8436 w 10000"/>
              <a:gd name="connsiteY58" fmla="*/ 6667 h 10000"/>
              <a:gd name="connsiteX59" fmla="*/ 8436 w 10000"/>
              <a:gd name="connsiteY59" fmla="*/ 6028 h 10000"/>
              <a:gd name="connsiteX60" fmla="*/ 8659 w 10000"/>
              <a:gd name="connsiteY60" fmla="*/ 5709 h 10000"/>
              <a:gd name="connsiteX61" fmla="*/ 8659 w 10000"/>
              <a:gd name="connsiteY61" fmla="*/ 5389 h 10000"/>
              <a:gd name="connsiteX62" fmla="*/ 8659 w 10000"/>
              <a:gd name="connsiteY62" fmla="*/ 5230 h 10000"/>
              <a:gd name="connsiteX63" fmla="*/ 8883 w 10000"/>
              <a:gd name="connsiteY63" fmla="*/ 5070 h 10000"/>
              <a:gd name="connsiteX64" fmla="*/ 8883 w 10000"/>
              <a:gd name="connsiteY64" fmla="*/ 4911 h 10000"/>
              <a:gd name="connsiteX65" fmla="*/ 8883 w 10000"/>
              <a:gd name="connsiteY65" fmla="*/ 4750 h 10000"/>
              <a:gd name="connsiteX66" fmla="*/ 8883 w 10000"/>
              <a:gd name="connsiteY66" fmla="*/ 4750 h 10000"/>
              <a:gd name="connsiteX67" fmla="*/ 9107 w 10000"/>
              <a:gd name="connsiteY67" fmla="*/ 4750 h 10000"/>
              <a:gd name="connsiteX68" fmla="*/ 9107 w 10000"/>
              <a:gd name="connsiteY68" fmla="*/ 4750 h 10000"/>
              <a:gd name="connsiteX69" fmla="*/ 9107 w 10000"/>
              <a:gd name="connsiteY69" fmla="*/ 4911 h 10000"/>
              <a:gd name="connsiteX70" fmla="*/ 9330 w 10000"/>
              <a:gd name="connsiteY70" fmla="*/ 5070 h 10000"/>
              <a:gd name="connsiteX71" fmla="*/ 9330 w 10000"/>
              <a:gd name="connsiteY71" fmla="*/ 5230 h 10000"/>
              <a:gd name="connsiteX72" fmla="*/ 9330 w 10000"/>
              <a:gd name="connsiteY72" fmla="*/ 5549 h 10000"/>
              <a:gd name="connsiteX73" fmla="*/ 9330 w 10000"/>
              <a:gd name="connsiteY73" fmla="*/ 5868 h 10000"/>
              <a:gd name="connsiteX74" fmla="*/ 9330 w 10000"/>
              <a:gd name="connsiteY74" fmla="*/ 6188 h 10000"/>
              <a:gd name="connsiteX75" fmla="*/ 9550 w 10000"/>
              <a:gd name="connsiteY75" fmla="*/ 6827 h 10000"/>
              <a:gd name="connsiteX76" fmla="*/ 9550 w 10000"/>
              <a:gd name="connsiteY76" fmla="*/ 7306 h 10000"/>
              <a:gd name="connsiteX77" fmla="*/ 9778 w 10000"/>
              <a:gd name="connsiteY77" fmla="*/ 7783 h 10000"/>
              <a:gd name="connsiteX78" fmla="*/ 10000 w 10000"/>
              <a:gd name="connsiteY78" fmla="*/ 8103 h 10000"/>
              <a:gd name="connsiteX79" fmla="*/ 10000 w 10000"/>
              <a:gd name="connsiteY79" fmla="*/ 8402 h 10000"/>
              <a:gd name="connsiteX80" fmla="*/ 10000 w 10000"/>
              <a:gd name="connsiteY80" fmla="*/ 8562 h 10000"/>
              <a:gd name="connsiteX81" fmla="*/ 10000 w 10000"/>
              <a:gd name="connsiteY81" fmla="*/ 8722 h 10000"/>
              <a:gd name="connsiteX82" fmla="*/ 9778 w 10000"/>
              <a:gd name="connsiteY82" fmla="*/ 8722 h 10000"/>
              <a:gd name="connsiteX83" fmla="*/ 9550 w 10000"/>
              <a:gd name="connsiteY83" fmla="*/ 8883 h 10000"/>
              <a:gd name="connsiteX84" fmla="*/ 9330 w 10000"/>
              <a:gd name="connsiteY84" fmla="*/ 9041 h 10000"/>
              <a:gd name="connsiteX85" fmla="*/ 9107 w 10000"/>
              <a:gd name="connsiteY85" fmla="*/ 9202 h 10000"/>
              <a:gd name="connsiteX86" fmla="*/ 8659 w 10000"/>
              <a:gd name="connsiteY86" fmla="*/ 9362 h 10000"/>
              <a:gd name="connsiteX87" fmla="*/ 7766 w 10000"/>
              <a:gd name="connsiteY87" fmla="*/ 9679 h 10000"/>
              <a:gd name="connsiteX88" fmla="*/ 6899 w 10000"/>
              <a:gd name="connsiteY88" fmla="*/ 9840 h 10000"/>
              <a:gd name="connsiteX89" fmla="*/ 6231 w 10000"/>
              <a:gd name="connsiteY89" fmla="*/ 9840 h 10000"/>
              <a:gd name="connsiteX90" fmla="*/ 5332 w 10000"/>
              <a:gd name="connsiteY90" fmla="*/ 10000 h 10000"/>
              <a:gd name="connsiteX91" fmla="*/ 5332 w 10000"/>
              <a:gd name="connsiteY91" fmla="*/ 10000 h 10000"/>
              <a:gd name="connsiteX0" fmla="*/ 5332 w 10000"/>
              <a:gd name="connsiteY0" fmla="*/ 9680 h 9680"/>
              <a:gd name="connsiteX1" fmla="*/ 4665 w 10000"/>
              <a:gd name="connsiteY1" fmla="*/ 9680 h 9680"/>
              <a:gd name="connsiteX2" fmla="*/ 3991 w 10000"/>
              <a:gd name="connsiteY2" fmla="*/ 9680 h 9680"/>
              <a:gd name="connsiteX3" fmla="*/ 3323 w 10000"/>
              <a:gd name="connsiteY3" fmla="*/ 9520 h 9680"/>
              <a:gd name="connsiteX4" fmla="*/ 2654 w 10000"/>
              <a:gd name="connsiteY4" fmla="*/ 9359 h 9680"/>
              <a:gd name="connsiteX5" fmla="*/ 2007 w 10000"/>
              <a:gd name="connsiteY5" fmla="*/ 9201 h 9680"/>
              <a:gd name="connsiteX6" fmla="*/ 1564 w 10000"/>
              <a:gd name="connsiteY6" fmla="*/ 8882 h 9680"/>
              <a:gd name="connsiteX7" fmla="*/ 1118 w 10000"/>
              <a:gd name="connsiteY7" fmla="*/ 8721 h 9680"/>
              <a:gd name="connsiteX8" fmla="*/ 894 w 10000"/>
              <a:gd name="connsiteY8" fmla="*/ 8242 h 9680"/>
              <a:gd name="connsiteX9" fmla="*/ 445 w 10000"/>
              <a:gd name="connsiteY9" fmla="*/ 7924 h 9680"/>
              <a:gd name="connsiteX10" fmla="*/ 220 w 10000"/>
              <a:gd name="connsiteY10" fmla="*/ 7463 h 9680"/>
              <a:gd name="connsiteX11" fmla="*/ 220 w 10000"/>
              <a:gd name="connsiteY11" fmla="*/ 6986 h 9680"/>
              <a:gd name="connsiteX12" fmla="*/ 0 w 10000"/>
              <a:gd name="connsiteY12" fmla="*/ 6507 h 9680"/>
              <a:gd name="connsiteX13" fmla="*/ 0 w 10000"/>
              <a:gd name="connsiteY13" fmla="*/ 6029 h 9680"/>
              <a:gd name="connsiteX14" fmla="*/ 0 w 10000"/>
              <a:gd name="connsiteY14" fmla="*/ 5548 h 9680"/>
              <a:gd name="connsiteX15" fmla="*/ 220 w 10000"/>
              <a:gd name="connsiteY15" fmla="*/ 4750 h 9680"/>
              <a:gd name="connsiteX16" fmla="*/ 220 w 10000"/>
              <a:gd name="connsiteY16" fmla="*/ 4591 h 9680"/>
              <a:gd name="connsiteX17" fmla="*/ 220 w 10000"/>
              <a:gd name="connsiteY17" fmla="*/ 4272 h 9680"/>
              <a:gd name="connsiteX18" fmla="*/ 445 w 10000"/>
              <a:gd name="connsiteY18" fmla="*/ 3972 h 9680"/>
              <a:gd name="connsiteX19" fmla="*/ 445 w 10000"/>
              <a:gd name="connsiteY19" fmla="*/ 3650 h 9680"/>
              <a:gd name="connsiteX20" fmla="*/ 445 w 10000"/>
              <a:gd name="connsiteY20" fmla="*/ 3333 h 9680"/>
              <a:gd name="connsiteX21" fmla="*/ 671 w 10000"/>
              <a:gd name="connsiteY21" fmla="*/ 2852 h 9680"/>
              <a:gd name="connsiteX22" fmla="*/ 671 w 10000"/>
              <a:gd name="connsiteY22" fmla="*/ 2374 h 9680"/>
              <a:gd name="connsiteX23" fmla="*/ 894 w 10000"/>
              <a:gd name="connsiteY23" fmla="*/ 1896 h 9680"/>
              <a:gd name="connsiteX24" fmla="*/ 894 w 10000"/>
              <a:gd name="connsiteY24" fmla="*/ 1416 h 9680"/>
              <a:gd name="connsiteX25" fmla="*/ 894 w 10000"/>
              <a:gd name="connsiteY25" fmla="*/ 936 h 9680"/>
              <a:gd name="connsiteX26" fmla="*/ 1118 w 10000"/>
              <a:gd name="connsiteY26" fmla="*/ 619 h 9680"/>
              <a:gd name="connsiteX27" fmla="*/ 1118 w 10000"/>
              <a:gd name="connsiteY27" fmla="*/ 0 h 9680"/>
              <a:gd name="connsiteX28" fmla="*/ 2230 w 10000"/>
              <a:gd name="connsiteY28" fmla="*/ 1257 h 9680"/>
              <a:gd name="connsiteX29" fmla="*/ 2007 w 10000"/>
              <a:gd name="connsiteY29" fmla="*/ 1736 h 9680"/>
              <a:gd name="connsiteX30" fmla="*/ 1786 w 10000"/>
              <a:gd name="connsiteY30" fmla="*/ 2374 h 9680"/>
              <a:gd name="connsiteX31" fmla="*/ 1564 w 10000"/>
              <a:gd name="connsiteY31" fmla="*/ 3014 h 9680"/>
              <a:gd name="connsiteX32" fmla="*/ 1339 w 10000"/>
              <a:gd name="connsiteY32" fmla="*/ 3650 h 9680"/>
              <a:gd name="connsiteX33" fmla="*/ 1339 w 10000"/>
              <a:gd name="connsiteY33" fmla="*/ 4272 h 9680"/>
              <a:gd name="connsiteX34" fmla="*/ 1339 w 10000"/>
              <a:gd name="connsiteY34" fmla="*/ 4750 h 9680"/>
              <a:gd name="connsiteX35" fmla="*/ 1118 w 10000"/>
              <a:gd name="connsiteY35" fmla="*/ 5389 h 9680"/>
              <a:gd name="connsiteX36" fmla="*/ 1118 w 10000"/>
              <a:gd name="connsiteY36" fmla="*/ 5868 h 9680"/>
              <a:gd name="connsiteX37" fmla="*/ 1118 w 10000"/>
              <a:gd name="connsiteY37" fmla="*/ 6187 h 9680"/>
              <a:gd name="connsiteX38" fmla="*/ 1118 w 10000"/>
              <a:gd name="connsiteY38" fmla="*/ 6667 h 9680"/>
              <a:gd name="connsiteX39" fmla="*/ 1339 w 10000"/>
              <a:gd name="connsiteY39" fmla="*/ 6986 h 9680"/>
              <a:gd name="connsiteX40" fmla="*/ 1339 w 10000"/>
              <a:gd name="connsiteY40" fmla="*/ 7146 h 9680"/>
              <a:gd name="connsiteX41" fmla="*/ 1564 w 10000"/>
              <a:gd name="connsiteY41" fmla="*/ 7463 h 9680"/>
              <a:gd name="connsiteX42" fmla="*/ 1786 w 10000"/>
              <a:gd name="connsiteY42" fmla="*/ 7623 h 9680"/>
              <a:gd name="connsiteX43" fmla="*/ 2007 w 10000"/>
              <a:gd name="connsiteY43" fmla="*/ 7783 h 9680"/>
              <a:gd name="connsiteX44" fmla="*/ 2874 w 10000"/>
              <a:gd name="connsiteY44" fmla="*/ 8082 h 9680"/>
              <a:gd name="connsiteX45" fmla="*/ 3323 w 10000"/>
              <a:gd name="connsiteY45" fmla="*/ 8242 h 9680"/>
              <a:gd name="connsiteX46" fmla="*/ 3767 w 10000"/>
              <a:gd name="connsiteY46" fmla="*/ 8242 h 9680"/>
              <a:gd name="connsiteX47" fmla="*/ 4220 w 10000"/>
              <a:gd name="connsiteY47" fmla="*/ 8402 h 9680"/>
              <a:gd name="connsiteX48" fmla="*/ 4887 w 10000"/>
              <a:gd name="connsiteY48" fmla="*/ 8402 h 9680"/>
              <a:gd name="connsiteX49" fmla="*/ 5332 w 10000"/>
              <a:gd name="connsiteY49" fmla="*/ 8242 h 9680"/>
              <a:gd name="connsiteX50" fmla="*/ 6005 w 10000"/>
              <a:gd name="connsiteY50" fmla="*/ 8242 h 9680"/>
              <a:gd name="connsiteX51" fmla="*/ 6675 w 10000"/>
              <a:gd name="connsiteY51" fmla="*/ 8082 h 9680"/>
              <a:gd name="connsiteX52" fmla="*/ 7122 w 10000"/>
              <a:gd name="connsiteY52" fmla="*/ 8082 h 9680"/>
              <a:gd name="connsiteX53" fmla="*/ 7567 w 10000"/>
              <a:gd name="connsiteY53" fmla="*/ 7783 h 9680"/>
              <a:gd name="connsiteX54" fmla="*/ 7766 w 10000"/>
              <a:gd name="connsiteY54" fmla="*/ 7623 h 9680"/>
              <a:gd name="connsiteX55" fmla="*/ 7986 w 10000"/>
              <a:gd name="connsiteY55" fmla="*/ 7305 h 9680"/>
              <a:gd name="connsiteX56" fmla="*/ 8210 w 10000"/>
              <a:gd name="connsiteY56" fmla="*/ 6986 h 9680"/>
              <a:gd name="connsiteX57" fmla="*/ 8436 w 10000"/>
              <a:gd name="connsiteY57" fmla="*/ 6347 h 9680"/>
              <a:gd name="connsiteX58" fmla="*/ 8436 w 10000"/>
              <a:gd name="connsiteY58" fmla="*/ 5708 h 9680"/>
              <a:gd name="connsiteX59" fmla="*/ 8659 w 10000"/>
              <a:gd name="connsiteY59" fmla="*/ 5389 h 9680"/>
              <a:gd name="connsiteX60" fmla="*/ 8659 w 10000"/>
              <a:gd name="connsiteY60" fmla="*/ 5069 h 9680"/>
              <a:gd name="connsiteX61" fmla="*/ 8659 w 10000"/>
              <a:gd name="connsiteY61" fmla="*/ 4910 h 9680"/>
              <a:gd name="connsiteX62" fmla="*/ 8883 w 10000"/>
              <a:gd name="connsiteY62" fmla="*/ 4750 h 9680"/>
              <a:gd name="connsiteX63" fmla="*/ 8883 w 10000"/>
              <a:gd name="connsiteY63" fmla="*/ 4591 h 9680"/>
              <a:gd name="connsiteX64" fmla="*/ 8883 w 10000"/>
              <a:gd name="connsiteY64" fmla="*/ 4430 h 9680"/>
              <a:gd name="connsiteX65" fmla="*/ 8883 w 10000"/>
              <a:gd name="connsiteY65" fmla="*/ 4430 h 9680"/>
              <a:gd name="connsiteX66" fmla="*/ 9107 w 10000"/>
              <a:gd name="connsiteY66" fmla="*/ 4430 h 9680"/>
              <a:gd name="connsiteX67" fmla="*/ 9107 w 10000"/>
              <a:gd name="connsiteY67" fmla="*/ 4430 h 9680"/>
              <a:gd name="connsiteX68" fmla="*/ 9107 w 10000"/>
              <a:gd name="connsiteY68" fmla="*/ 4591 h 9680"/>
              <a:gd name="connsiteX69" fmla="*/ 9330 w 10000"/>
              <a:gd name="connsiteY69" fmla="*/ 4750 h 9680"/>
              <a:gd name="connsiteX70" fmla="*/ 9330 w 10000"/>
              <a:gd name="connsiteY70" fmla="*/ 4910 h 9680"/>
              <a:gd name="connsiteX71" fmla="*/ 9330 w 10000"/>
              <a:gd name="connsiteY71" fmla="*/ 5229 h 9680"/>
              <a:gd name="connsiteX72" fmla="*/ 9330 w 10000"/>
              <a:gd name="connsiteY72" fmla="*/ 5548 h 9680"/>
              <a:gd name="connsiteX73" fmla="*/ 9330 w 10000"/>
              <a:gd name="connsiteY73" fmla="*/ 5868 h 9680"/>
              <a:gd name="connsiteX74" fmla="*/ 9550 w 10000"/>
              <a:gd name="connsiteY74" fmla="*/ 6507 h 9680"/>
              <a:gd name="connsiteX75" fmla="*/ 9550 w 10000"/>
              <a:gd name="connsiteY75" fmla="*/ 6986 h 9680"/>
              <a:gd name="connsiteX76" fmla="*/ 9778 w 10000"/>
              <a:gd name="connsiteY76" fmla="*/ 7463 h 9680"/>
              <a:gd name="connsiteX77" fmla="*/ 10000 w 10000"/>
              <a:gd name="connsiteY77" fmla="*/ 7783 h 9680"/>
              <a:gd name="connsiteX78" fmla="*/ 10000 w 10000"/>
              <a:gd name="connsiteY78" fmla="*/ 8082 h 9680"/>
              <a:gd name="connsiteX79" fmla="*/ 10000 w 10000"/>
              <a:gd name="connsiteY79" fmla="*/ 8242 h 9680"/>
              <a:gd name="connsiteX80" fmla="*/ 10000 w 10000"/>
              <a:gd name="connsiteY80" fmla="*/ 8402 h 9680"/>
              <a:gd name="connsiteX81" fmla="*/ 9778 w 10000"/>
              <a:gd name="connsiteY81" fmla="*/ 8402 h 9680"/>
              <a:gd name="connsiteX82" fmla="*/ 9550 w 10000"/>
              <a:gd name="connsiteY82" fmla="*/ 8563 h 9680"/>
              <a:gd name="connsiteX83" fmla="*/ 9330 w 10000"/>
              <a:gd name="connsiteY83" fmla="*/ 8721 h 9680"/>
              <a:gd name="connsiteX84" fmla="*/ 9107 w 10000"/>
              <a:gd name="connsiteY84" fmla="*/ 8882 h 9680"/>
              <a:gd name="connsiteX85" fmla="*/ 8659 w 10000"/>
              <a:gd name="connsiteY85" fmla="*/ 9042 h 9680"/>
              <a:gd name="connsiteX86" fmla="*/ 7766 w 10000"/>
              <a:gd name="connsiteY86" fmla="*/ 9359 h 9680"/>
              <a:gd name="connsiteX87" fmla="*/ 6899 w 10000"/>
              <a:gd name="connsiteY87" fmla="*/ 9520 h 9680"/>
              <a:gd name="connsiteX88" fmla="*/ 6231 w 10000"/>
              <a:gd name="connsiteY88" fmla="*/ 9520 h 9680"/>
              <a:gd name="connsiteX89" fmla="*/ 5332 w 10000"/>
              <a:gd name="connsiteY89" fmla="*/ 9680 h 9680"/>
              <a:gd name="connsiteX90" fmla="*/ 5332 w 10000"/>
              <a:gd name="connsiteY90" fmla="*/ 9680 h 9680"/>
              <a:gd name="connsiteX0" fmla="*/ 5332 w 10000"/>
              <a:gd name="connsiteY0" fmla="*/ 9361 h 9361"/>
              <a:gd name="connsiteX1" fmla="*/ 4665 w 10000"/>
              <a:gd name="connsiteY1" fmla="*/ 9361 h 9361"/>
              <a:gd name="connsiteX2" fmla="*/ 3991 w 10000"/>
              <a:gd name="connsiteY2" fmla="*/ 9361 h 9361"/>
              <a:gd name="connsiteX3" fmla="*/ 3323 w 10000"/>
              <a:gd name="connsiteY3" fmla="*/ 9196 h 9361"/>
              <a:gd name="connsiteX4" fmla="*/ 2654 w 10000"/>
              <a:gd name="connsiteY4" fmla="*/ 9029 h 9361"/>
              <a:gd name="connsiteX5" fmla="*/ 2007 w 10000"/>
              <a:gd name="connsiteY5" fmla="*/ 8866 h 9361"/>
              <a:gd name="connsiteX6" fmla="*/ 1564 w 10000"/>
              <a:gd name="connsiteY6" fmla="*/ 8537 h 9361"/>
              <a:gd name="connsiteX7" fmla="*/ 1118 w 10000"/>
              <a:gd name="connsiteY7" fmla="*/ 8370 h 9361"/>
              <a:gd name="connsiteX8" fmla="*/ 894 w 10000"/>
              <a:gd name="connsiteY8" fmla="*/ 7875 h 9361"/>
              <a:gd name="connsiteX9" fmla="*/ 445 w 10000"/>
              <a:gd name="connsiteY9" fmla="*/ 7547 h 9361"/>
              <a:gd name="connsiteX10" fmla="*/ 220 w 10000"/>
              <a:gd name="connsiteY10" fmla="*/ 7071 h 9361"/>
              <a:gd name="connsiteX11" fmla="*/ 220 w 10000"/>
              <a:gd name="connsiteY11" fmla="*/ 6578 h 9361"/>
              <a:gd name="connsiteX12" fmla="*/ 0 w 10000"/>
              <a:gd name="connsiteY12" fmla="*/ 6083 h 9361"/>
              <a:gd name="connsiteX13" fmla="*/ 0 w 10000"/>
              <a:gd name="connsiteY13" fmla="*/ 5589 h 9361"/>
              <a:gd name="connsiteX14" fmla="*/ 0 w 10000"/>
              <a:gd name="connsiteY14" fmla="*/ 5092 h 9361"/>
              <a:gd name="connsiteX15" fmla="*/ 220 w 10000"/>
              <a:gd name="connsiteY15" fmla="*/ 4268 h 9361"/>
              <a:gd name="connsiteX16" fmla="*/ 220 w 10000"/>
              <a:gd name="connsiteY16" fmla="*/ 4104 h 9361"/>
              <a:gd name="connsiteX17" fmla="*/ 220 w 10000"/>
              <a:gd name="connsiteY17" fmla="*/ 3774 h 9361"/>
              <a:gd name="connsiteX18" fmla="*/ 445 w 10000"/>
              <a:gd name="connsiteY18" fmla="*/ 3464 h 9361"/>
              <a:gd name="connsiteX19" fmla="*/ 445 w 10000"/>
              <a:gd name="connsiteY19" fmla="*/ 3132 h 9361"/>
              <a:gd name="connsiteX20" fmla="*/ 445 w 10000"/>
              <a:gd name="connsiteY20" fmla="*/ 2804 h 9361"/>
              <a:gd name="connsiteX21" fmla="*/ 671 w 10000"/>
              <a:gd name="connsiteY21" fmla="*/ 2307 h 9361"/>
              <a:gd name="connsiteX22" fmla="*/ 671 w 10000"/>
              <a:gd name="connsiteY22" fmla="*/ 1813 h 9361"/>
              <a:gd name="connsiteX23" fmla="*/ 894 w 10000"/>
              <a:gd name="connsiteY23" fmla="*/ 1320 h 9361"/>
              <a:gd name="connsiteX24" fmla="*/ 894 w 10000"/>
              <a:gd name="connsiteY24" fmla="*/ 824 h 9361"/>
              <a:gd name="connsiteX25" fmla="*/ 894 w 10000"/>
              <a:gd name="connsiteY25" fmla="*/ 328 h 9361"/>
              <a:gd name="connsiteX26" fmla="*/ 1118 w 10000"/>
              <a:gd name="connsiteY26" fmla="*/ 0 h 9361"/>
              <a:gd name="connsiteX27" fmla="*/ 2230 w 10000"/>
              <a:gd name="connsiteY27" fmla="*/ 660 h 9361"/>
              <a:gd name="connsiteX28" fmla="*/ 2007 w 10000"/>
              <a:gd name="connsiteY28" fmla="*/ 1154 h 9361"/>
              <a:gd name="connsiteX29" fmla="*/ 1786 w 10000"/>
              <a:gd name="connsiteY29" fmla="*/ 1813 h 9361"/>
              <a:gd name="connsiteX30" fmla="*/ 1564 w 10000"/>
              <a:gd name="connsiteY30" fmla="*/ 2475 h 9361"/>
              <a:gd name="connsiteX31" fmla="*/ 1339 w 10000"/>
              <a:gd name="connsiteY31" fmla="*/ 3132 h 9361"/>
              <a:gd name="connsiteX32" fmla="*/ 1339 w 10000"/>
              <a:gd name="connsiteY32" fmla="*/ 3774 h 9361"/>
              <a:gd name="connsiteX33" fmla="*/ 1339 w 10000"/>
              <a:gd name="connsiteY33" fmla="*/ 4268 h 9361"/>
              <a:gd name="connsiteX34" fmla="*/ 1118 w 10000"/>
              <a:gd name="connsiteY34" fmla="*/ 4928 h 9361"/>
              <a:gd name="connsiteX35" fmla="*/ 1118 w 10000"/>
              <a:gd name="connsiteY35" fmla="*/ 5423 h 9361"/>
              <a:gd name="connsiteX36" fmla="*/ 1118 w 10000"/>
              <a:gd name="connsiteY36" fmla="*/ 5753 h 9361"/>
              <a:gd name="connsiteX37" fmla="*/ 1118 w 10000"/>
              <a:gd name="connsiteY37" fmla="*/ 6248 h 9361"/>
              <a:gd name="connsiteX38" fmla="*/ 1339 w 10000"/>
              <a:gd name="connsiteY38" fmla="*/ 6578 h 9361"/>
              <a:gd name="connsiteX39" fmla="*/ 1339 w 10000"/>
              <a:gd name="connsiteY39" fmla="*/ 6743 h 9361"/>
              <a:gd name="connsiteX40" fmla="*/ 1564 w 10000"/>
              <a:gd name="connsiteY40" fmla="*/ 7071 h 9361"/>
              <a:gd name="connsiteX41" fmla="*/ 1786 w 10000"/>
              <a:gd name="connsiteY41" fmla="*/ 7236 h 9361"/>
              <a:gd name="connsiteX42" fmla="*/ 2007 w 10000"/>
              <a:gd name="connsiteY42" fmla="*/ 7401 h 9361"/>
              <a:gd name="connsiteX43" fmla="*/ 2874 w 10000"/>
              <a:gd name="connsiteY43" fmla="*/ 7710 h 9361"/>
              <a:gd name="connsiteX44" fmla="*/ 3323 w 10000"/>
              <a:gd name="connsiteY44" fmla="*/ 7875 h 9361"/>
              <a:gd name="connsiteX45" fmla="*/ 3767 w 10000"/>
              <a:gd name="connsiteY45" fmla="*/ 7875 h 9361"/>
              <a:gd name="connsiteX46" fmla="*/ 4220 w 10000"/>
              <a:gd name="connsiteY46" fmla="*/ 8041 h 9361"/>
              <a:gd name="connsiteX47" fmla="*/ 4887 w 10000"/>
              <a:gd name="connsiteY47" fmla="*/ 8041 h 9361"/>
              <a:gd name="connsiteX48" fmla="*/ 5332 w 10000"/>
              <a:gd name="connsiteY48" fmla="*/ 7875 h 9361"/>
              <a:gd name="connsiteX49" fmla="*/ 6005 w 10000"/>
              <a:gd name="connsiteY49" fmla="*/ 7875 h 9361"/>
              <a:gd name="connsiteX50" fmla="*/ 6675 w 10000"/>
              <a:gd name="connsiteY50" fmla="*/ 7710 h 9361"/>
              <a:gd name="connsiteX51" fmla="*/ 7122 w 10000"/>
              <a:gd name="connsiteY51" fmla="*/ 7710 h 9361"/>
              <a:gd name="connsiteX52" fmla="*/ 7567 w 10000"/>
              <a:gd name="connsiteY52" fmla="*/ 7401 h 9361"/>
              <a:gd name="connsiteX53" fmla="*/ 7766 w 10000"/>
              <a:gd name="connsiteY53" fmla="*/ 7236 h 9361"/>
              <a:gd name="connsiteX54" fmla="*/ 7986 w 10000"/>
              <a:gd name="connsiteY54" fmla="*/ 6907 h 9361"/>
              <a:gd name="connsiteX55" fmla="*/ 8210 w 10000"/>
              <a:gd name="connsiteY55" fmla="*/ 6578 h 9361"/>
              <a:gd name="connsiteX56" fmla="*/ 8436 w 10000"/>
              <a:gd name="connsiteY56" fmla="*/ 5918 h 9361"/>
              <a:gd name="connsiteX57" fmla="*/ 8436 w 10000"/>
              <a:gd name="connsiteY57" fmla="*/ 5258 h 9361"/>
              <a:gd name="connsiteX58" fmla="*/ 8659 w 10000"/>
              <a:gd name="connsiteY58" fmla="*/ 4928 h 9361"/>
              <a:gd name="connsiteX59" fmla="*/ 8659 w 10000"/>
              <a:gd name="connsiteY59" fmla="*/ 4598 h 9361"/>
              <a:gd name="connsiteX60" fmla="*/ 8659 w 10000"/>
              <a:gd name="connsiteY60" fmla="*/ 4433 h 9361"/>
              <a:gd name="connsiteX61" fmla="*/ 8883 w 10000"/>
              <a:gd name="connsiteY61" fmla="*/ 4268 h 9361"/>
              <a:gd name="connsiteX62" fmla="*/ 8883 w 10000"/>
              <a:gd name="connsiteY62" fmla="*/ 4104 h 9361"/>
              <a:gd name="connsiteX63" fmla="*/ 8883 w 10000"/>
              <a:gd name="connsiteY63" fmla="*/ 3937 h 9361"/>
              <a:gd name="connsiteX64" fmla="*/ 8883 w 10000"/>
              <a:gd name="connsiteY64" fmla="*/ 3937 h 9361"/>
              <a:gd name="connsiteX65" fmla="*/ 9107 w 10000"/>
              <a:gd name="connsiteY65" fmla="*/ 3937 h 9361"/>
              <a:gd name="connsiteX66" fmla="*/ 9107 w 10000"/>
              <a:gd name="connsiteY66" fmla="*/ 3937 h 9361"/>
              <a:gd name="connsiteX67" fmla="*/ 9107 w 10000"/>
              <a:gd name="connsiteY67" fmla="*/ 4104 h 9361"/>
              <a:gd name="connsiteX68" fmla="*/ 9330 w 10000"/>
              <a:gd name="connsiteY68" fmla="*/ 4268 h 9361"/>
              <a:gd name="connsiteX69" fmla="*/ 9330 w 10000"/>
              <a:gd name="connsiteY69" fmla="*/ 4433 h 9361"/>
              <a:gd name="connsiteX70" fmla="*/ 9330 w 10000"/>
              <a:gd name="connsiteY70" fmla="*/ 4763 h 9361"/>
              <a:gd name="connsiteX71" fmla="*/ 9330 w 10000"/>
              <a:gd name="connsiteY71" fmla="*/ 5092 h 9361"/>
              <a:gd name="connsiteX72" fmla="*/ 9330 w 10000"/>
              <a:gd name="connsiteY72" fmla="*/ 5423 h 9361"/>
              <a:gd name="connsiteX73" fmla="*/ 9550 w 10000"/>
              <a:gd name="connsiteY73" fmla="*/ 6083 h 9361"/>
              <a:gd name="connsiteX74" fmla="*/ 9550 w 10000"/>
              <a:gd name="connsiteY74" fmla="*/ 6578 h 9361"/>
              <a:gd name="connsiteX75" fmla="*/ 9778 w 10000"/>
              <a:gd name="connsiteY75" fmla="*/ 7071 h 9361"/>
              <a:gd name="connsiteX76" fmla="*/ 10000 w 10000"/>
              <a:gd name="connsiteY76" fmla="*/ 7401 h 9361"/>
              <a:gd name="connsiteX77" fmla="*/ 10000 w 10000"/>
              <a:gd name="connsiteY77" fmla="*/ 7710 h 9361"/>
              <a:gd name="connsiteX78" fmla="*/ 10000 w 10000"/>
              <a:gd name="connsiteY78" fmla="*/ 7875 h 9361"/>
              <a:gd name="connsiteX79" fmla="*/ 10000 w 10000"/>
              <a:gd name="connsiteY79" fmla="*/ 8041 h 9361"/>
              <a:gd name="connsiteX80" fmla="*/ 9778 w 10000"/>
              <a:gd name="connsiteY80" fmla="*/ 8041 h 9361"/>
              <a:gd name="connsiteX81" fmla="*/ 9550 w 10000"/>
              <a:gd name="connsiteY81" fmla="*/ 8207 h 9361"/>
              <a:gd name="connsiteX82" fmla="*/ 9330 w 10000"/>
              <a:gd name="connsiteY82" fmla="*/ 8370 h 9361"/>
              <a:gd name="connsiteX83" fmla="*/ 9107 w 10000"/>
              <a:gd name="connsiteY83" fmla="*/ 8537 h 9361"/>
              <a:gd name="connsiteX84" fmla="*/ 8659 w 10000"/>
              <a:gd name="connsiteY84" fmla="*/ 8702 h 9361"/>
              <a:gd name="connsiteX85" fmla="*/ 7766 w 10000"/>
              <a:gd name="connsiteY85" fmla="*/ 9029 h 9361"/>
              <a:gd name="connsiteX86" fmla="*/ 6899 w 10000"/>
              <a:gd name="connsiteY86" fmla="*/ 9196 h 9361"/>
              <a:gd name="connsiteX87" fmla="*/ 6231 w 10000"/>
              <a:gd name="connsiteY87" fmla="*/ 9196 h 9361"/>
              <a:gd name="connsiteX88" fmla="*/ 5332 w 10000"/>
              <a:gd name="connsiteY88" fmla="*/ 9361 h 9361"/>
              <a:gd name="connsiteX89" fmla="*/ 5332 w 10000"/>
              <a:gd name="connsiteY89" fmla="*/ 9361 h 9361"/>
              <a:gd name="connsiteX0" fmla="*/ 5332 w 10000"/>
              <a:gd name="connsiteY0" fmla="*/ 9679 h 9679"/>
              <a:gd name="connsiteX1" fmla="*/ 4665 w 10000"/>
              <a:gd name="connsiteY1" fmla="*/ 9679 h 9679"/>
              <a:gd name="connsiteX2" fmla="*/ 3991 w 10000"/>
              <a:gd name="connsiteY2" fmla="*/ 9679 h 9679"/>
              <a:gd name="connsiteX3" fmla="*/ 3323 w 10000"/>
              <a:gd name="connsiteY3" fmla="*/ 9503 h 9679"/>
              <a:gd name="connsiteX4" fmla="*/ 2654 w 10000"/>
              <a:gd name="connsiteY4" fmla="*/ 9324 h 9679"/>
              <a:gd name="connsiteX5" fmla="*/ 2007 w 10000"/>
              <a:gd name="connsiteY5" fmla="*/ 9150 h 9679"/>
              <a:gd name="connsiteX6" fmla="*/ 1564 w 10000"/>
              <a:gd name="connsiteY6" fmla="*/ 8799 h 9679"/>
              <a:gd name="connsiteX7" fmla="*/ 1118 w 10000"/>
              <a:gd name="connsiteY7" fmla="*/ 8620 h 9679"/>
              <a:gd name="connsiteX8" fmla="*/ 894 w 10000"/>
              <a:gd name="connsiteY8" fmla="*/ 8092 h 9679"/>
              <a:gd name="connsiteX9" fmla="*/ 445 w 10000"/>
              <a:gd name="connsiteY9" fmla="*/ 7741 h 9679"/>
              <a:gd name="connsiteX10" fmla="*/ 220 w 10000"/>
              <a:gd name="connsiteY10" fmla="*/ 7233 h 9679"/>
              <a:gd name="connsiteX11" fmla="*/ 220 w 10000"/>
              <a:gd name="connsiteY11" fmla="*/ 6706 h 9679"/>
              <a:gd name="connsiteX12" fmla="*/ 0 w 10000"/>
              <a:gd name="connsiteY12" fmla="*/ 6177 h 9679"/>
              <a:gd name="connsiteX13" fmla="*/ 0 w 10000"/>
              <a:gd name="connsiteY13" fmla="*/ 5650 h 9679"/>
              <a:gd name="connsiteX14" fmla="*/ 0 w 10000"/>
              <a:gd name="connsiteY14" fmla="*/ 5119 h 9679"/>
              <a:gd name="connsiteX15" fmla="*/ 220 w 10000"/>
              <a:gd name="connsiteY15" fmla="*/ 4238 h 9679"/>
              <a:gd name="connsiteX16" fmla="*/ 220 w 10000"/>
              <a:gd name="connsiteY16" fmla="*/ 4063 h 9679"/>
              <a:gd name="connsiteX17" fmla="*/ 220 w 10000"/>
              <a:gd name="connsiteY17" fmla="*/ 3711 h 9679"/>
              <a:gd name="connsiteX18" fmla="*/ 445 w 10000"/>
              <a:gd name="connsiteY18" fmla="*/ 3379 h 9679"/>
              <a:gd name="connsiteX19" fmla="*/ 445 w 10000"/>
              <a:gd name="connsiteY19" fmla="*/ 3025 h 9679"/>
              <a:gd name="connsiteX20" fmla="*/ 445 w 10000"/>
              <a:gd name="connsiteY20" fmla="*/ 2674 h 9679"/>
              <a:gd name="connsiteX21" fmla="*/ 671 w 10000"/>
              <a:gd name="connsiteY21" fmla="*/ 2143 h 9679"/>
              <a:gd name="connsiteX22" fmla="*/ 671 w 10000"/>
              <a:gd name="connsiteY22" fmla="*/ 1616 h 9679"/>
              <a:gd name="connsiteX23" fmla="*/ 894 w 10000"/>
              <a:gd name="connsiteY23" fmla="*/ 1089 h 9679"/>
              <a:gd name="connsiteX24" fmla="*/ 894 w 10000"/>
              <a:gd name="connsiteY24" fmla="*/ 559 h 9679"/>
              <a:gd name="connsiteX25" fmla="*/ 894 w 10000"/>
              <a:gd name="connsiteY25" fmla="*/ 29 h 9679"/>
              <a:gd name="connsiteX26" fmla="*/ 2230 w 10000"/>
              <a:gd name="connsiteY26" fmla="*/ 384 h 9679"/>
              <a:gd name="connsiteX27" fmla="*/ 2007 w 10000"/>
              <a:gd name="connsiteY27" fmla="*/ 912 h 9679"/>
              <a:gd name="connsiteX28" fmla="*/ 1786 w 10000"/>
              <a:gd name="connsiteY28" fmla="*/ 1616 h 9679"/>
              <a:gd name="connsiteX29" fmla="*/ 1564 w 10000"/>
              <a:gd name="connsiteY29" fmla="*/ 2323 h 9679"/>
              <a:gd name="connsiteX30" fmla="*/ 1339 w 10000"/>
              <a:gd name="connsiteY30" fmla="*/ 3025 h 9679"/>
              <a:gd name="connsiteX31" fmla="*/ 1339 w 10000"/>
              <a:gd name="connsiteY31" fmla="*/ 3711 h 9679"/>
              <a:gd name="connsiteX32" fmla="*/ 1339 w 10000"/>
              <a:gd name="connsiteY32" fmla="*/ 4238 h 9679"/>
              <a:gd name="connsiteX33" fmla="*/ 1118 w 10000"/>
              <a:gd name="connsiteY33" fmla="*/ 4943 h 9679"/>
              <a:gd name="connsiteX34" fmla="*/ 1118 w 10000"/>
              <a:gd name="connsiteY34" fmla="*/ 5472 h 9679"/>
              <a:gd name="connsiteX35" fmla="*/ 1118 w 10000"/>
              <a:gd name="connsiteY35" fmla="*/ 5825 h 9679"/>
              <a:gd name="connsiteX36" fmla="*/ 1118 w 10000"/>
              <a:gd name="connsiteY36" fmla="*/ 6354 h 9679"/>
              <a:gd name="connsiteX37" fmla="*/ 1339 w 10000"/>
              <a:gd name="connsiteY37" fmla="*/ 6706 h 9679"/>
              <a:gd name="connsiteX38" fmla="*/ 1339 w 10000"/>
              <a:gd name="connsiteY38" fmla="*/ 6882 h 9679"/>
              <a:gd name="connsiteX39" fmla="*/ 1564 w 10000"/>
              <a:gd name="connsiteY39" fmla="*/ 7233 h 9679"/>
              <a:gd name="connsiteX40" fmla="*/ 1786 w 10000"/>
              <a:gd name="connsiteY40" fmla="*/ 7409 h 9679"/>
              <a:gd name="connsiteX41" fmla="*/ 2007 w 10000"/>
              <a:gd name="connsiteY41" fmla="*/ 7585 h 9679"/>
              <a:gd name="connsiteX42" fmla="*/ 2874 w 10000"/>
              <a:gd name="connsiteY42" fmla="*/ 7915 h 9679"/>
              <a:gd name="connsiteX43" fmla="*/ 3323 w 10000"/>
              <a:gd name="connsiteY43" fmla="*/ 8092 h 9679"/>
              <a:gd name="connsiteX44" fmla="*/ 3767 w 10000"/>
              <a:gd name="connsiteY44" fmla="*/ 8092 h 9679"/>
              <a:gd name="connsiteX45" fmla="*/ 4220 w 10000"/>
              <a:gd name="connsiteY45" fmla="*/ 8269 h 9679"/>
              <a:gd name="connsiteX46" fmla="*/ 4887 w 10000"/>
              <a:gd name="connsiteY46" fmla="*/ 8269 h 9679"/>
              <a:gd name="connsiteX47" fmla="*/ 5332 w 10000"/>
              <a:gd name="connsiteY47" fmla="*/ 8092 h 9679"/>
              <a:gd name="connsiteX48" fmla="*/ 6005 w 10000"/>
              <a:gd name="connsiteY48" fmla="*/ 8092 h 9679"/>
              <a:gd name="connsiteX49" fmla="*/ 6675 w 10000"/>
              <a:gd name="connsiteY49" fmla="*/ 7915 h 9679"/>
              <a:gd name="connsiteX50" fmla="*/ 7122 w 10000"/>
              <a:gd name="connsiteY50" fmla="*/ 7915 h 9679"/>
              <a:gd name="connsiteX51" fmla="*/ 7567 w 10000"/>
              <a:gd name="connsiteY51" fmla="*/ 7585 h 9679"/>
              <a:gd name="connsiteX52" fmla="*/ 7766 w 10000"/>
              <a:gd name="connsiteY52" fmla="*/ 7409 h 9679"/>
              <a:gd name="connsiteX53" fmla="*/ 7986 w 10000"/>
              <a:gd name="connsiteY53" fmla="*/ 7057 h 9679"/>
              <a:gd name="connsiteX54" fmla="*/ 8210 w 10000"/>
              <a:gd name="connsiteY54" fmla="*/ 6706 h 9679"/>
              <a:gd name="connsiteX55" fmla="*/ 8436 w 10000"/>
              <a:gd name="connsiteY55" fmla="*/ 6001 h 9679"/>
              <a:gd name="connsiteX56" fmla="*/ 8436 w 10000"/>
              <a:gd name="connsiteY56" fmla="*/ 5296 h 9679"/>
              <a:gd name="connsiteX57" fmla="*/ 8659 w 10000"/>
              <a:gd name="connsiteY57" fmla="*/ 4943 h 9679"/>
              <a:gd name="connsiteX58" fmla="*/ 8659 w 10000"/>
              <a:gd name="connsiteY58" fmla="*/ 4591 h 9679"/>
              <a:gd name="connsiteX59" fmla="*/ 8659 w 10000"/>
              <a:gd name="connsiteY59" fmla="*/ 4415 h 9679"/>
              <a:gd name="connsiteX60" fmla="*/ 8883 w 10000"/>
              <a:gd name="connsiteY60" fmla="*/ 4238 h 9679"/>
              <a:gd name="connsiteX61" fmla="*/ 8883 w 10000"/>
              <a:gd name="connsiteY61" fmla="*/ 4063 h 9679"/>
              <a:gd name="connsiteX62" fmla="*/ 8883 w 10000"/>
              <a:gd name="connsiteY62" fmla="*/ 3885 h 9679"/>
              <a:gd name="connsiteX63" fmla="*/ 8883 w 10000"/>
              <a:gd name="connsiteY63" fmla="*/ 3885 h 9679"/>
              <a:gd name="connsiteX64" fmla="*/ 9107 w 10000"/>
              <a:gd name="connsiteY64" fmla="*/ 3885 h 9679"/>
              <a:gd name="connsiteX65" fmla="*/ 9107 w 10000"/>
              <a:gd name="connsiteY65" fmla="*/ 3885 h 9679"/>
              <a:gd name="connsiteX66" fmla="*/ 9107 w 10000"/>
              <a:gd name="connsiteY66" fmla="*/ 4063 h 9679"/>
              <a:gd name="connsiteX67" fmla="*/ 9330 w 10000"/>
              <a:gd name="connsiteY67" fmla="*/ 4238 h 9679"/>
              <a:gd name="connsiteX68" fmla="*/ 9330 w 10000"/>
              <a:gd name="connsiteY68" fmla="*/ 4415 h 9679"/>
              <a:gd name="connsiteX69" fmla="*/ 9330 w 10000"/>
              <a:gd name="connsiteY69" fmla="*/ 4767 h 9679"/>
              <a:gd name="connsiteX70" fmla="*/ 9330 w 10000"/>
              <a:gd name="connsiteY70" fmla="*/ 5119 h 9679"/>
              <a:gd name="connsiteX71" fmla="*/ 9330 w 10000"/>
              <a:gd name="connsiteY71" fmla="*/ 5472 h 9679"/>
              <a:gd name="connsiteX72" fmla="*/ 9550 w 10000"/>
              <a:gd name="connsiteY72" fmla="*/ 6177 h 9679"/>
              <a:gd name="connsiteX73" fmla="*/ 9550 w 10000"/>
              <a:gd name="connsiteY73" fmla="*/ 6706 h 9679"/>
              <a:gd name="connsiteX74" fmla="*/ 9778 w 10000"/>
              <a:gd name="connsiteY74" fmla="*/ 7233 h 9679"/>
              <a:gd name="connsiteX75" fmla="*/ 10000 w 10000"/>
              <a:gd name="connsiteY75" fmla="*/ 7585 h 9679"/>
              <a:gd name="connsiteX76" fmla="*/ 10000 w 10000"/>
              <a:gd name="connsiteY76" fmla="*/ 7915 h 9679"/>
              <a:gd name="connsiteX77" fmla="*/ 10000 w 10000"/>
              <a:gd name="connsiteY77" fmla="*/ 8092 h 9679"/>
              <a:gd name="connsiteX78" fmla="*/ 10000 w 10000"/>
              <a:gd name="connsiteY78" fmla="*/ 8269 h 9679"/>
              <a:gd name="connsiteX79" fmla="*/ 9778 w 10000"/>
              <a:gd name="connsiteY79" fmla="*/ 8269 h 9679"/>
              <a:gd name="connsiteX80" fmla="*/ 9550 w 10000"/>
              <a:gd name="connsiteY80" fmla="*/ 8446 h 9679"/>
              <a:gd name="connsiteX81" fmla="*/ 9330 w 10000"/>
              <a:gd name="connsiteY81" fmla="*/ 8620 h 9679"/>
              <a:gd name="connsiteX82" fmla="*/ 9107 w 10000"/>
              <a:gd name="connsiteY82" fmla="*/ 8799 h 9679"/>
              <a:gd name="connsiteX83" fmla="*/ 8659 w 10000"/>
              <a:gd name="connsiteY83" fmla="*/ 8975 h 9679"/>
              <a:gd name="connsiteX84" fmla="*/ 7766 w 10000"/>
              <a:gd name="connsiteY84" fmla="*/ 9324 h 9679"/>
              <a:gd name="connsiteX85" fmla="*/ 6899 w 10000"/>
              <a:gd name="connsiteY85" fmla="*/ 9503 h 9679"/>
              <a:gd name="connsiteX86" fmla="*/ 6231 w 10000"/>
              <a:gd name="connsiteY86" fmla="*/ 9503 h 9679"/>
              <a:gd name="connsiteX87" fmla="*/ 5332 w 10000"/>
              <a:gd name="connsiteY87" fmla="*/ 9679 h 9679"/>
              <a:gd name="connsiteX88" fmla="*/ 5332 w 10000"/>
              <a:gd name="connsiteY88" fmla="*/ 9679 h 9679"/>
              <a:gd name="connsiteX0" fmla="*/ 5332 w 10000"/>
              <a:gd name="connsiteY0" fmla="*/ 9603 h 9603"/>
              <a:gd name="connsiteX1" fmla="*/ 4665 w 10000"/>
              <a:gd name="connsiteY1" fmla="*/ 9603 h 9603"/>
              <a:gd name="connsiteX2" fmla="*/ 3991 w 10000"/>
              <a:gd name="connsiteY2" fmla="*/ 9603 h 9603"/>
              <a:gd name="connsiteX3" fmla="*/ 3323 w 10000"/>
              <a:gd name="connsiteY3" fmla="*/ 9421 h 9603"/>
              <a:gd name="connsiteX4" fmla="*/ 2654 w 10000"/>
              <a:gd name="connsiteY4" fmla="*/ 9236 h 9603"/>
              <a:gd name="connsiteX5" fmla="*/ 2007 w 10000"/>
              <a:gd name="connsiteY5" fmla="*/ 9056 h 9603"/>
              <a:gd name="connsiteX6" fmla="*/ 1564 w 10000"/>
              <a:gd name="connsiteY6" fmla="*/ 8694 h 9603"/>
              <a:gd name="connsiteX7" fmla="*/ 1118 w 10000"/>
              <a:gd name="connsiteY7" fmla="*/ 8509 h 9603"/>
              <a:gd name="connsiteX8" fmla="*/ 894 w 10000"/>
              <a:gd name="connsiteY8" fmla="*/ 7963 h 9603"/>
              <a:gd name="connsiteX9" fmla="*/ 445 w 10000"/>
              <a:gd name="connsiteY9" fmla="*/ 7601 h 9603"/>
              <a:gd name="connsiteX10" fmla="*/ 220 w 10000"/>
              <a:gd name="connsiteY10" fmla="*/ 7076 h 9603"/>
              <a:gd name="connsiteX11" fmla="*/ 220 w 10000"/>
              <a:gd name="connsiteY11" fmla="*/ 6531 h 9603"/>
              <a:gd name="connsiteX12" fmla="*/ 0 w 10000"/>
              <a:gd name="connsiteY12" fmla="*/ 5985 h 9603"/>
              <a:gd name="connsiteX13" fmla="*/ 0 w 10000"/>
              <a:gd name="connsiteY13" fmla="*/ 5440 h 9603"/>
              <a:gd name="connsiteX14" fmla="*/ 0 w 10000"/>
              <a:gd name="connsiteY14" fmla="*/ 4892 h 9603"/>
              <a:gd name="connsiteX15" fmla="*/ 220 w 10000"/>
              <a:gd name="connsiteY15" fmla="*/ 3982 h 9603"/>
              <a:gd name="connsiteX16" fmla="*/ 220 w 10000"/>
              <a:gd name="connsiteY16" fmla="*/ 3801 h 9603"/>
              <a:gd name="connsiteX17" fmla="*/ 220 w 10000"/>
              <a:gd name="connsiteY17" fmla="*/ 3437 h 9603"/>
              <a:gd name="connsiteX18" fmla="*/ 445 w 10000"/>
              <a:gd name="connsiteY18" fmla="*/ 3094 h 9603"/>
              <a:gd name="connsiteX19" fmla="*/ 445 w 10000"/>
              <a:gd name="connsiteY19" fmla="*/ 2728 h 9603"/>
              <a:gd name="connsiteX20" fmla="*/ 445 w 10000"/>
              <a:gd name="connsiteY20" fmla="*/ 2366 h 9603"/>
              <a:gd name="connsiteX21" fmla="*/ 671 w 10000"/>
              <a:gd name="connsiteY21" fmla="*/ 1817 h 9603"/>
              <a:gd name="connsiteX22" fmla="*/ 671 w 10000"/>
              <a:gd name="connsiteY22" fmla="*/ 1273 h 9603"/>
              <a:gd name="connsiteX23" fmla="*/ 894 w 10000"/>
              <a:gd name="connsiteY23" fmla="*/ 728 h 9603"/>
              <a:gd name="connsiteX24" fmla="*/ 894 w 10000"/>
              <a:gd name="connsiteY24" fmla="*/ 181 h 9603"/>
              <a:gd name="connsiteX25" fmla="*/ 2230 w 10000"/>
              <a:gd name="connsiteY25" fmla="*/ 0 h 9603"/>
              <a:gd name="connsiteX26" fmla="*/ 2007 w 10000"/>
              <a:gd name="connsiteY26" fmla="*/ 545 h 9603"/>
              <a:gd name="connsiteX27" fmla="*/ 1786 w 10000"/>
              <a:gd name="connsiteY27" fmla="*/ 1273 h 9603"/>
              <a:gd name="connsiteX28" fmla="*/ 1564 w 10000"/>
              <a:gd name="connsiteY28" fmla="*/ 2003 h 9603"/>
              <a:gd name="connsiteX29" fmla="*/ 1339 w 10000"/>
              <a:gd name="connsiteY29" fmla="*/ 2728 h 9603"/>
              <a:gd name="connsiteX30" fmla="*/ 1339 w 10000"/>
              <a:gd name="connsiteY30" fmla="*/ 3437 h 9603"/>
              <a:gd name="connsiteX31" fmla="*/ 1339 w 10000"/>
              <a:gd name="connsiteY31" fmla="*/ 3982 h 9603"/>
              <a:gd name="connsiteX32" fmla="*/ 1118 w 10000"/>
              <a:gd name="connsiteY32" fmla="*/ 4710 h 9603"/>
              <a:gd name="connsiteX33" fmla="*/ 1118 w 10000"/>
              <a:gd name="connsiteY33" fmla="*/ 5256 h 9603"/>
              <a:gd name="connsiteX34" fmla="*/ 1118 w 10000"/>
              <a:gd name="connsiteY34" fmla="*/ 5621 h 9603"/>
              <a:gd name="connsiteX35" fmla="*/ 1118 w 10000"/>
              <a:gd name="connsiteY35" fmla="*/ 6168 h 9603"/>
              <a:gd name="connsiteX36" fmla="*/ 1339 w 10000"/>
              <a:gd name="connsiteY36" fmla="*/ 6531 h 9603"/>
              <a:gd name="connsiteX37" fmla="*/ 1339 w 10000"/>
              <a:gd name="connsiteY37" fmla="*/ 6713 h 9603"/>
              <a:gd name="connsiteX38" fmla="*/ 1564 w 10000"/>
              <a:gd name="connsiteY38" fmla="*/ 7076 h 9603"/>
              <a:gd name="connsiteX39" fmla="*/ 1786 w 10000"/>
              <a:gd name="connsiteY39" fmla="*/ 7258 h 9603"/>
              <a:gd name="connsiteX40" fmla="*/ 2007 w 10000"/>
              <a:gd name="connsiteY40" fmla="*/ 7440 h 9603"/>
              <a:gd name="connsiteX41" fmla="*/ 2874 w 10000"/>
              <a:gd name="connsiteY41" fmla="*/ 7780 h 9603"/>
              <a:gd name="connsiteX42" fmla="*/ 3323 w 10000"/>
              <a:gd name="connsiteY42" fmla="*/ 7963 h 9603"/>
              <a:gd name="connsiteX43" fmla="*/ 3767 w 10000"/>
              <a:gd name="connsiteY43" fmla="*/ 7963 h 9603"/>
              <a:gd name="connsiteX44" fmla="*/ 4220 w 10000"/>
              <a:gd name="connsiteY44" fmla="*/ 8146 h 9603"/>
              <a:gd name="connsiteX45" fmla="*/ 4887 w 10000"/>
              <a:gd name="connsiteY45" fmla="*/ 8146 h 9603"/>
              <a:gd name="connsiteX46" fmla="*/ 5332 w 10000"/>
              <a:gd name="connsiteY46" fmla="*/ 7963 h 9603"/>
              <a:gd name="connsiteX47" fmla="*/ 6005 w 10000"/>
              <a:gd name="connsiteY47" fmla="*/ 7963 h 9603"/>
              <a:gd name="connsiteX48" fmla="*/ 6675 w 10000"/>
              <a:gd name="connsiteY48" fmla="*/ 7780 h 9603"/>
              <a:gd name="connsiteX49" fmla="*/ 7122 w 10000"/>
              <a:gd name="connsiteY49" fmla="*/ 7780 h 9603"/>
              <a:gd name="connsiteX50" fmla="*/ 7567 w 10000"/>
              <a:gd name="connsiteY50" fmla="*/ 7440 h 9603"/>
              <a:gd name="connsiteX51" fmla="*/ 7766 w 10000"/>
              <a:gd name="connsiteY51" fmla="*/ 7258 h 9603"/>
              <a:gd name="connsiteX52" fmla="*/ 7986 w 10000"/>
              <a:gd name="connsiteY52" fmla="*/ 6894 h 9603"/>
              <a:gd name="connsiteX53" fmla="*/ 8210 w 10000"/>
              <a:gd name="connsiteY53" fmla="*/ 6531 h 9603"/>
              <a:gd name="connsiteX54" fmla="*/ 8436 w 10000"/>
              <a:gd name="connsiteY54" fmla="*/ 5803 h 9603"/>
              <a:gd name="connsiteX55" fmla="*/ 8436 w 10000"/>
              <a:gd name="connsiteY55" fmla="*/ 5075 h 9603"/>
              <a:gd name="connsiteX56" fmla="*/ 8659 w 10000"/>
              <a:gd name="connsiteY56" fmla="*/ 4710 h 9603"/>
              <a:gd name="connsiteX57" fmla="*/ 8659 w 10000"/>
              <a:gd name="connsiteY57" fmla="*/ 4346 h 9603"/>
              <a:gd name="connsiteX58" fmla="*/ 8659 w 10000"/>
              <a:gd name="connsiteY58" fmla="*/ 4164 h 9603"/>
              <a:gd name="connsiteX59" fmla="*/ 8883 w 10000"/>
              <a:gd name="connsiteY59" fmla="*/ 3982 h 9603"/>
              <a:gd name="connsiteX60" fmla="*/ 8883 w 10000"/>
              <a:gd name="connsiteY60" fmla="*/ 3801 h 9603"/>
              <a:gd name="connsiteX61" fmla="*/ 8883 w 10000"/>
              <a:gd name="connsiteY61" fmla="*/ 3617 h 9603"/>
              <a:gd name="connsiteX62" fmla="*/ 8883 w 10000"/>
              <a:gd name="connsiteY62" fmla="*/ 3617 h 9603"/>
              <a:gd name="connsiteX63" fmla="*/ 9107 w 10000"/>
              <a:gd name="connsiteY63" fmla="*/ 3617 h 9603"/>
              <a:gd name="connsiteX64" fmla="*/ 9107 w 10000"/>
              <a:gd name="connsiteY64" fmla="*/ 3617 h 9603"/>
              <a:gd name="connsiteX65" fmla="*/ 9107 w 10000"/>
              <a:gd name="connsiteY65" fmla="*/ 3801 h 9603"/>
              <a:gd name="connsiteX66" fmla="*/ 9330 w 10000"/>
              <a:gd name="connsiteY66" fmla="*/ 3982 h 9603"/>
              <a:gd name="connsiteX67" fmla="*/ 9330 w 10000"/>
              <a:gd name="connsiteY67" fmla="*/ 4164 h 9603"/>
              <a:gd name="connsiteX68" fmla="*/ 9330 w 10000"/>
              <a:gd name="connsiteY68" fmla="*/ 4528 h 9603"/>
              <a:gd name="connsiteX69" fmla="*/ 9330 w 10000"/>
              <a:gd name="connsiteY69" fmla="*/ 4892 h 9603"/>
              <a:gd name="connsiteX70" fmla="*/ 9330 w 10000"/>
              <a:gd name="connsiteY70" fmla="*/ 5256 h 9603"/>
              <a:gd name="connsiteX71" fmla="*/ 9550 w 10000"/>
              <a:gd name="connsiteY71" fmla="*/ 5985 h 9603"/>
              <a:gd name="connsiteX72" fmla="*/ 9550 w 10000"/>
              <a:gd name="connsiteY72" fmla="*/ 6531 h 9603"/>
              <a:gd name="connsiteX73" fmla="*/ 9778 w 10000"/>
              <a:gd name="connsiteY73" fmla="*/ 7076 h 9603"/>
              <a:gd name="connsiteX74" fmla="*/ 10000 w 10000"/>
              <a:gd name="connsiteY74" fmla="*/ 7440 h 9603"/>
              <a:gd name="connsiteX75" fmla="*/ 10000 w 10000"/>
              <a:gd name="connsiteY75" fmla="*/ 7780 h 9603"/>
              <a:gd name="connsiteX76" fmla="*/ 10000 w 10000"/>
              <a:gd name="connsiteY76" fmla="*/ 7963 h 9603"/>
              <a:gd name="connsiteX77" fmla="*/ 10000 w 10000"/>
              <a:gd name="connsiteY77" fmla="*/ 8146 h 9603"/>
              <a:gd name="connsiteX78" fmla="*/ 9778 w 10000"/>
              <a:gd name="connsiteY78" fmla="*/ 8146 h 9603"/>
              <a:gd name="connsiteX79" fmla="*/ 9550 w 10000"/>
              <a:gd name="connsiteY79" fmla="*/ 8329 h 9603"/>
              <a:gd name="connsiteX80" fmla="*/ 9330 w 10000"/>
              <a:gd name="connsiteY80" fmla="*/ 8509 h 9603"/>
              <a:gd name="connsiteX81" fmla="*/ 9107 w 10000"/>
              <a:gd name="connsiteY81" fmla="*/ 8694 h 9603"/>
              <a:gd name="connsiteX82" fmla="*/ 8659 w 10000"/>
              <a:gd name="connsiteY82" fmla="*/ 8876 h 9603"/>
              <a:gd name="connsiteX83" fmla="*/ 7766 w 10000"/>
              <a:gd name="connsiteY83" fmla="*/ 9236 h 9603"/>
              <a:gd name="connsiteX84" fmla="*/ 6899 w 10000"/>
              <a:gd name="connsiteY84" fmla="*/ 9421 h 9603"/>
              <a:gd name="connsiteX85" fmla="*/ 6231 w 10000"/>
              <a:gd name="connsiteY85" fmla="*/ 9421 h 9603"/>
              <a:gd name="connsiteX86" fmla="*/ 5332 w 10000"/>
              <a:gd name="connsiteY86" fmla="*/ 9603 h 9603"/>
              <a:gd name="connsiteX87" fmla="*/ 5332 w 10000"/>
              <a:gd name="connsiteY87" fmla="*/ 9603 h 9603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10 h 10000"/>
              <a:gd name="connsiteX4" fmla="*/ 2654 w 10000"/>
              <a:gd name="connsiteY4" fmla="*/ 9618 h 10000"/>
              <a:gd name="connsiteX5" fmla="*/ 2007 w 10000"/>
              <a:gd name="connsiteY5" fmla="*/ 9430 h 10000"/>
              <a:gd name="connsiteX6" fmla="*/ 1564 w 10000"/>
              <a:gd name="connsiteY6" fmla="*/ 9053 h 10000"/>
              <a:gd name="connsiteX7" fmla="*/ 1118 w 10000"/>
              <a:gd name="connsiteY7" fmla="*/ 8861 h 10000"/>
              <a:gd name="connsiteX8" fmla="*/ 894 w 10000"/>
              <a:gd name="connsiteY8" fmla="*/ 8292 h 10000"/>
              <a:gd name="connsiteX9" fmla="*/ 445 w 10000"/>
              <a:gd name="connsiteY9" fmla="*/ 7915 h 10000"/>
              <a:gd name="connsiteX10" fmla="*/ 220 w 10000"/>
              <a:gd name="connsiteY10" fmla="*/ 7369 h 10000"/>
              <a:gd name="connsiteX11" fmla="*/ 220 w 10000"/>
              <a:gd name="connsiteY11" fmla="*/ 6801 h 10000"/>
              <a:gd name="connsiteX12" fmla="*/ 0 w 10000"/>
              <a:gd name="connsiteY12" fmla="*/ 6232 h 10000"/>
              <a:gd name="connsiteX13" fmla="*/ 0 w 10000"/>
              <a:gd name="connsiteY13" fmla="*/ 5665 h 10000"/>
              <a:gd name="connsiteX14" fmla="*/ 0 w 10000"/>
              <a:gd name="connsiteY14" fmla="*/ 5094 h 10000"/>
              <a:gd name="connsiteX15" fmla="*/ 220 w 10000"/>
              <a:gd name="connsiteY15" fmla="*/ 4147 h 10000"/>
              <a:gd name="connsiteX16" fmla="*/ 220 w 10000"/>
              <a:gd name="connsiteY16" fmla="*/ 3958 h 10000"/>
              <a:gd name="connsiteX17" fmla="*/ 220 w 10000"/>
              <a:gd name="connsiteY17" fmla="*/ 3579 h 10000"/>
              <a:gd name="connsiteX18" fmla="*/ 445 w 10000"/>
              <a:gd name="connsiteY18" fmla="*/ 3222 h 10000"/>
              <a:gd name="connsiteX19" fmla="*/ 445 w 10000"/>
              <a:gd name="connsiteY19" fmla="*/ 2841 h 10000"/>
              <a:gd name="connsiteX20" fmla="*/ 445 w 10000"/>
              <a:gd name="connsiteY20" fmla="*/ 2464 h 10000"/>
              <a:gd name="connsiteX21" fmla="*/ 671 w 10000"/>
              <a:gd name="connsiteY21" fmla="*/ 1892 h 10000"/>
              <a:gd name="connsiteX22" fmla="*/ 671 w 10000"/>
              <a:gd name="connsiteY22" fmla="*/ 1326 h 10000"/>
              <a:gd name="connsiteX23" fmla="*/ 894 w 10000"/>
              <a:gd name="connsiteY23" fmla="*/ 758 h 10000"/>
              <a:gd name="connsiteX24" fmla="*/ 2230 w 10000"/>
              <a:gd name="connsiteY24" fmla="*/ 0 h 10000"/>
              <a:gd name="connsiteX25" fmla="*/ 2007 w 10000"/>
              <a:gd name="connsiteY25" fmla="*/ 568 h 10000"/>
              <a:gd name="connsiteX26" fmla="*/ 1786 w 10000"/>
              <a:gd name="connsiteY26" fmla="*/ 1326 h 10000"/>
              <a:gd name="connsiteX27" fmla="*/ 1564 w 10000"/>
              <a:gd name="connsiteY27" fmla="*/ 2086 h 10000"/>
              <a:gd name="connsiteX28" fmla="*/ 1339 w 10000"/>
              <a:gd name="connsiteY28" fmla="*/ 2841 h 10000"/>
              <a:gd name="connsiteX29" fmla="*/ 1339 w 10000"/>
              <a:gd name="connsiteY29" fmla="*/ 3579 h 10000"/>
              <a:gd name="connsiteX30" fmla="*/ 1339 w 10000"/>
              <a:gd name="connsiteY30" fmla="*/ 4147 h 10000"/>
              <a:gd name="connsiteX31" fmla="*/ 1118 w 10000"/>
              <a:gd name="connsiteY31" fmla="*/ 4905 h 10000"/>
              <a:gd name="connsiteX32" fmla="*/ 1118 w 10000"/>
              <a:gd name="connsiteY32" fmla="*/ 5473 h 10000"/>
              <a:gd name="connsiteX33" fmla="*/ 1118 w 10000"/>
              <a:gd name="connsiteY33" fmla="*/ 5853 h 10000"/>
              <a:gd name="connsiteX34" fmla="*/ 1118 w 10000"/>
              <a:gd name="connsiteY34" fmla="*/ 6423 h 10000"/>
              <a:gd name="connsiteX35" fmla="*/ 1339 w 10000"/>
              <a:gd name="connsiteY35" fmla="*/ 6801 h 10000"/>
              <a:gd name="connsiteX36" fmla="*/ 1339 w 10000"/>
              <a:gd name="connsiteY36" fmla="*/ 6991 h 10000"/>
              <a:gd name="connsiteX37" fmla="*/ 1564 w 10000"/>
              <a:gd name="connsiteY37" fmla="*/ 7369 h 10000"/>
              <a:gd name="connsiteX38" fmla="*/ 1786 w 10000"/>
              <a:gd name="connsiteY38" fmla="*/ 7558 h 10000"/>
              <a:gd name="connsiteX39" fmla="*/ 2007 w 10000"/>
              <a:gd name="connsiteY39" fmla="*/ 7748 h 10000"/>
              <a:gd name="connsiteX40" fmla="*/ 2874 w 10000"/>
              <a:gd name="connsiteY40" fmla="*/ 8102 h 10000"/>
              <a:gd name="connsiteX41" fmla="*/ 3323 w 10000"/>
              <a:gd name="connsiteY41" fmla="*/ 8292 h 10000"/>
              <a:gd name="connsiteX42" fmla="*/ 3767 w 10000"/>
              <a:gd name="connsiteY42" fmla="*/ 8292 h 10000"/>
              <a:gd name="connsiteX43" fmla="*/ 4220 w 10000"/>
              <a:gd name="connsiteY43" fmla="*/ 8483 h 10000"/>
              <a:gd name="connsiteX44" fmla="*/ 4887 w 10000"/>
              <a:gd name="connsiteY44" fmla="*/ 8483 h 10000"/>
              <a:gd name="connsiteX45" fmla="*/ 5332 w 10000"/>
              <a:gd name="connsiteY45" fmla="*/ 8292 h 10000"/>
              <a:gd name="connsiteX46" fmla="*/ 6005 w 10000"/>
              <a:gd name="connsiteY46" fmla="*/ 8292 h 10000"/>
              <a:gd name="connsiteX47" fmla="*/ 6675 w 10000"/>
              <a:gd name="connsiteY47" fmla="*/ 8102 h 10000"/>
              <a:gd name="connsiteX48" fmla="*/ 7122 w 10000"/>
              <a:gd name="connsiteY48" fmla="*/ 8102 h 10000"/>
              <a:gd name="connsiteX49" fmla="*/ 7567 w 10000"/>
              <a:gd name="connsiteY49" fmla="*/ 7748 h 10000"/>
              <a:gd name="connsiteX50" fmla="*/ 7766 w 10000"/>
              <a:gd name="connsiteY50" fmla="*/ 7558 h 10000"/>
              <a:gd name="connsiteX51" fmla="*/ 7986 w 10000"/>
              <a:gd name="connsiteY51" fmla="*/ 7179 h 10000"/>
              <a:gd name="connsiteX52" fmla="*/ 8210 w 10000"/>
              <a:gd name="connsiteY52" fmla="*/ 6801 h 10000"/>
              <a:gd name="connsiteX53" fmla="*/ 8436 w 10000"/>
              <a:gd name="connsiteY53" fmla="*/ 6043 h 10000"/>
              <a:gd name="connsiteX54" fmla="*/ 8436 w 10000"/>
              <a:gd name="connsiteY54" fmla="*/ 5285 h 10000"/>
              <a:gd name="connsiteX55" fmla="*/ 8659 w 10000"/>
              <a:gd name="connsiteY55" fmla="*/ 4905 h 10000"/>
              <a:gd name="connsiteX56" fmla="*/ 8659 w 10000"/>
              <a:gd name="connsiteY56" fmla="*/ 4526 h 10000"/>
              <a:gd name="connsiteX57" fmla="*/ 8659 w 10000"/>
              <a:gd name="connsiteY57" fmla="*/ 4336 h 10000"/>
              <a:gd name="connsiteX58" fmla="*/ 8883 w 10000"/>
              <a:gd name="connsiteY58" fmla="*/ 4147 h 10000"/>
              <a:gd name="connsiteX59" fmla="*/ 8883 w 10000"/>
              <a:gd name="connsiteY59" fmla="*/ 3958 h 10000"/>
              <a:gd name="connsiteX60" fmla="*/ 8883 w 10000"/>
              <a:gd name="connsiteY60" fmla="*/ 3767 h 10000"/>
              <a:gd name="connsiteX61" fmla="*/ 8883 w 10000"/>
              <a:gd name="connsiteY61" fmla="*/ 3767 h 10000"/>
              <a:gd name="connsiteX62" fmla="*/ 9107 w 10000"/>
              <a:gd name="connsiteY62" fmla="*/ 3767 h 10000"/>
              <a:gd name="connsiteX63" fmla="*/ 9107 w 10000"/>
              <a:gd name="connsiteY63" fmla="*/ 3767 h 10000"/>
              <a:gd name="connsiteX64" fmla="*/ 9107 w 10000"/>
              <a:gd name="connsiteY64" fmla="*/ 3958 h 10000"/>
              <a:gd name="connsiteX65" fmla="*/ 9330 w 10000"/>
              <a:gd name="connsiteY65" fmla="*/ 4147 h 10000"/>
              <a:gd name="connsiteX66" fmla="*/ 9330 w 10000"/>
              <a:gd name="connsiteY66" fmla="*/ 4336 h 10000"/>
              <a:gd name="connsiteX67" fmla="*/ 9330 w 10000"/>
              <a:gd name="connsiteY67" fmla="*/ 4715 h 10000"/>
              <a:gd name="connsiteX68" fmla="*/ 9330 w 10000"/>
              <a:gd name="connsiteY68" fmla="*/ 5094 h 10000"/>
              <a:gd name="connsiteX69" fmla="*/ 9330 w 10000"/>
              <a:gd name="connsiteY69" fmla="*/ 5473 h 10000"/>
              <a:gd name="connsiteX70" fmla="*/ 9550 w 10000"/>
              <a:gd name="connsiteY70" fmla="*/ 6232 h 10000"/>
              <a:gd name="connsiteX71" fmla="*/ 9550 w 10000"/>
              <a:gd name="connsiteY71" fmla="*/ 6801 h 10000"/>
              <a:gd name="connsiteX72" fmla="*/ 9778 w 10000"/>
              <a:gd name="connsiteY72" fmla="*/ 7369 h 10000"/>
              <a:gd name="connsiteX73" fmla="*/ 10000 w 10000"/>
              <a:gd name="connsiteY73" fmla="*/ 7748 h 10000"/>
              <a:gd name="connsiteX74" fmla="*/ 10000 w 10000"/>
              <a:gd name="connsiteY74" fmla="*/ 8102 h 10000"/>
              <a:gd name="connsiteX75" fmla="*/ 10000 w 10000"/>
              <a:gd name="connsiteY75" fmla="*/ 8292 h 10000"/>
              <a:gd name="connsiteX76" fmla="*/ 10000 w 10000"/>
              <a:gd name="connsiteY76" fmla="*/ 8483 h 10000"/>
              <a:gd name="connsiteX77" fmla="*/ 9778 w 10000"/>
              <a:gd name="connsiteY77" fmla="*/ 8483 h 10000"/>
              <a:gd name="connsiteX78" fmla="*/ 9550 w 10000"/>
              <a:gd name="connsiteY78" fmla="*/ 8673 h 10000"/>
              <a:gd name="connsiteX79" fmla="*/ 9330 w 10000"/>
              <a:gd name="connsiteY79" fmla="*/ 8861 h 10000"/>
              <a:gd name="connsiteX80" fmla="*/ 9107 w 10000"/>
              <a:gd name="connsiteY80" fmla="*/ 9053 h 10000"/>
              <a:gd name="connsiteX81" fmla="*/ 8659 w 10000"/>
              <a:gd name="connsiteY81" fmla="*/ 9243 h 10000"/>
              <a:gd name="connsiteX82" fmla="*/ 7766 w 10000"/>
              <a:gd name="connsiteY82" fmla="*/ 9618 h 10000"/>
              <a:gd name="connsiteX83" fmla="*/ 6899 w 10000"/>
              <a:gd name="connsiteY83" fmla="*/ 9810 h 10000"/>
              <a:gd name="connsiteX84" fmla="*/ 6231 w 10000"/>
              <a:gd name="connsiteY84" fmla="*/ 9810 h 10000"/>
              <a:gd name="connsiteX85" fmla="*/ 5332 w 10000"/>
              <a:gd name="connsiteY85" fmla="*/ 10000 h 10000"/>
              <a:gd name="connsiteX86" fmla="*/ 5332 w 10000"/>
              <a:gd name="connsiteY86" fmla="*/ 10000 h 10000"/>
              <a:gd name="connsiteX0" fmla="*/ 5332 w 10000"/>
              <a:gd name="connsiteY0" fmla="*/ 9432 h 9432"/>
              <a:gd name="connsiteX1" fmla="*/ 4665 w 10000"/>
              <a:gd name="connsiteY1" fmla="*/ 9432 h 9432"/>
              <a:gd name="connsiteX2" fmla="*/ 3991 w 10000"/>
              <a:gd name="connsiteY2" fmla="*/ 9432 h 9432"/>
              <a:gd name="connsiteX3" fmla="*/ 3323 w 10000"/>
              <a:gd name="connsiteY3" fmla="*/ 9242 h 9432"/>
              <a:gd name="connsiteX4" fmla="*/ 2654 w 10000"/>
              <a:gd name="connsiteY4" fmla="*/ 9050 h 9432"/>
              <a:gd name="connsiteX5" fmla="*/ 2007 w 10000"/>
              <a:gd name="connsiteY5" fmla="*/ 8862 h 9432"/>
              <a:gd name="connsiteX6" fmla="*/ 1564 w 10000"/>
              <a:gd name="connsiteY6" fmla="*/ 8485 h 9432"/>
              <a:gd name="connsiteX7" fmla="*/ 1118 w 10000"/>
              <a:gd name="connsiteY7" fmla="*/ 8293 h 9432"/>
              <a:gd name="connsiteX8" fmla="*/ 894 w 10000"/>
              <a:gd name="connsiteY8" fmla="*/ 7724 h 9432"/>
              <a:gd name="connsiteX9" fmla="*/ 445 w 10000"/>
              <a:gd name="connsiteY9" fmla="*/ 7347 h 9432"/>
              <a:gd name="connsiteX10" fmla="*/ 220 w 10000"/>
              <a:gd name="connsiteY10" fmla="*/ 6801 h 9432"/>
              <a:gd name="connsiteX11" fmla="*/ 220 w 10000"/>
              <a:gd name="connsiteY11" fmla="*/ 6233 h 9432"/>
              <a:gd name="connsiteX12" fmla="*/ 0 w 10000"/>
              <a:gd name="connsiteY12" fmla="*/ 5664 h 9432"/>
              <a:gd name="connsiteX13" fmla="*/ 0 w 10000"/>
              <a:gd name="connsiteY13" fmla="*/ 5097 h 9432"/>
              <a:gd name="connsiteX14" fmla="*/ 0 w 10000"/>
              <a:gd name="connsiteY14" fmla="*/ 4526 h 9432"/>
              <a:gd name="connsiteX15" fmla="*/ 220 w 10000"/>
              <a:gd name="connsiteY15" fmla="*/ 3579 h 9432"/>
              <a:gd name="connsiteX16" fmla="*/ 220 w 10000"/>
              <a:gd name="connsiteY16" fmla="*/ 3390 h 9432"/>
              <a:gd name="connsiteX17" fmla="*/ 220 w 10000"/>
              <a:gd name="connsiteY17" fmla="*/ 3011 h 9432"/>
              <a:gd name="connsiteX18" fmla="*/ 445 w 10000"/>
              <a:gd name="connsiteY18" fmla="*/ 2654 h 9432"/>
              <a:gd name="connsiteX19" fmla="*/ 445 w 10000"/>
              <a:gd name="connsiteY19" fmla="*/ 2273 h 9432"/>
              <a:gd name="connsiteX20" fmla="*/ 445 w 10000"/>
              <a:gd name="connsiteY20" fmla="*/ 1896 h 9432"/>
              <a:gd name="connsiteX21" fmla="*/ 671 w 10000"/>
              <a:gd name="connsiteY21" fmla="*/ 1324 h 9432"/>
              <a:gd name="connsiteX22" fmla="*/ 671 w 10000"/>
              <a:gd name="connsiteY22" fmla="*/ 758 h 9432"/>
              <a:gd name="connsiteX23" fmla="*/ 894 w 10000"/>
              <a:gd name="connsiteY23" fmla="*/ 190 h 9432"/>
              <a:gd name="connsiteX24" fmla="*/ 2007 w 10000"/>
              <a:gd name="connsiteY24" fmla="*/ 0 h 9432"/>
              <a:gd name="connsiteX25" fmla="*/ 1786 w 10000"/>
              <a:gd name="connsiteY25" fmla="*/ 758 h 9432"/>
              <a:gd name="connsiteX26" fmla="*/ 1564 w 10000"/>
              <a:gd name="connsiteY26" fmla="*/ 1518 h 9432"/>
              <a:gd name="connsiteX27" fmla="*/ 1339 w 10000"/>
              <a:gd name="connsiteY27" fmla="*/ 2273 h 9432"/>
              <a:gd name="connsiteX28" fmla="*/ 1339 w 10000"/>
              <a:gd name="connsiteY28" fmla="*/ 3011 h 9432"/>
              <a:gd name="connsiteX29" fmla="*/ 1339 w 10000"/>
              <a:gd name="connsiteY29" fmla="*/ 3579 h 9432"/>
              <a:gd name="connsiteX30" fmla="*/ 1118 w 10000"/>
              <a:gd name="connsiteY30" fmla="*/ 4337 h 9432"/>
              <a:gd name="connsiteX31" fmla="*/ 1118 w 10000"/>
              <a:gd name="connsiteY31" fmla="*/ 4905 h 9432"/>
              <a:gd name="connsiteX32" fmla="*/ 1118 w 10000"/>
              <a:gd name="connsiteY32" fmla="*/ 5285 h 9432"/>
              <a:gd name="connsiteX33" fmla="*/ 1118 w 10000"/>
              <a:gd name="connsiteY33" fmla="*/ 5855 h 9432"/>
              <a:gd name="connsiteX34" fmla="*/ 1339 w 10000"/>
              <a:gd name="connsiteY34" fmla="*/ 6233 h 9432"/>
              <a:gd name="connsiteX35" fmla="*/ 1339 w 10000"/>
              <a:gd name="connsiteY35" fmla="*/ 6423 h 9432"/>
              <a:gd name="connsiteX36" fmla="*/ 1564 w 10000"/>
              <a:gd name="connsiteY36" fmla="*/ 6801 h 9432"/>
              <a:gd name="connsiteX37" fmla="*/ 1786 w 10000"/>
              <a:gd name="connsiteY37" fmla="*/ 6990 h 9432"/>
              <a:gd name="connsiteX38" fmla="*/ 2007 w 10000"/>
              <a:gd name="connsiteY38" fmla="*/ 7180 h 9432"/>
              <a:gd name="connsiteX39" fmla="*/ 2874 w 10000"/>
              <a:gd name="connsiteY39" fmla="*/ 7534 h 9432"/>
              <a:gd name="connsiteX40" fmla="*/ 3323 w 10000"/>
              <a:gd name="connsiteY40" fmla="*/ 7724 h 9432"/>
              <a:gd name="connsiteX41" fmla="*/ 3767 w 10000"/>
              <a:gd name="connsiteY41" fmla="*/ 7724 h 9432"/>
              <a:gd name="connsiteX42" fmla="*/ 4220 w 10000"/>
              <a:gd name="connsiteY42" fmla="*/ 7915 h 9432"/>
              <a:gd name="connsiteX43" fmla="*/ 4887 w 10000"/>
              <a:gd name="connsiteY43" fmla="*/ 7915 h 9432"/>
              <a:gd name="connsiteX44" fmla="*/ 5332 w 10000"/>
              <a:gd name="connsiteY44" fmla="*/ 7724 h 9432"/>
              <a:gd name="connsiteX45" fmla="*/ 6005 w 10000"/>
              <a:gd name="connsiteY45" fmla="*/ 7724 h 9432"/>
              <a:gd name="connsiteX46" fmla="*/ 6675 w 10000"/>
              <a:gd name="connsiteY46" fmla="*/ 7534 h 9432"/>
              <a:gd name="connsiteX47" fmla="*/ 7122 w 10000"/>
              <a:gd name="connsiteY47" fmla="*/ 7534 h 9432"/>
              <a:gd name="connsiteX48" fmla="*/ 7567 w 10000"/>
              <a:gd name="connsiteY48" fmla="*/ 7180 h 9432"/>
              <a:gd name="connsiteX49" fmla="*/ 7766 w 10000"/>
              <a:gd name="connsiteY49" fmla="*/ 6990 h 9432"/>
              <a:gd name="connsiteX50" fmla="*/ 7986 w 10000"/>
              <a:gd name="connsiteY50" fmla="*/ 6611 h 9432"/>
              <a:gd name="connsiteX51" fmla="*/ 8210 w 10000"/>
              <a:gd name="connsiteY51" fmla="*/ 6233 h 9432"/>
              <a:gd name="connsiteX52" fmla="*/ 8436 w 10000"/>
              <a:gd name="connsiteY52" fmla="*/ 5475 h 9432"/>
              <a:gd name="connsiteX53" fmla="*/ 8436 w 10000"/>
              <a:gd name="connsiteY53" fmla="*/ 4717 h 9432"/>
              <a:gd name="connsiteX54" fmla="*/ 8659 w 10000"/>
              <a:gd name="connsiteY54" fmla="*/ 4337 h 9432"/>
              <a:gd name="connsiteX55" fmla="*/ 8659 w 10000"/>
              <a:gd name="connsiteY55" fmla="*/ 3958 h 9432"/>
              <a:gd name="connsiteX56" fmla="*/ 8659 w 10000"/>
              <a:gd name="connsiteY56" fmla="*/ 3768 h 9432"/>
              <a:gd name="connsiteX57" fmla="*/ 8883 w 10000"/>
              <a:gd name="connsiteY57" fmla="*/ 3579 h 9432"/>
              <a:gd name="connsiteX58" fmla="*/ 8883 w 10000"/>
              <a:gd name="connsiteY58" fmla="*/ 3390 h 9432"/>
              <a:gd name="connsiteX59" fmla="*/ 8883 w 10000"/>
              <a:gd name="connsiteY59" fmla="*/ 3199 h 9432"/>
              <a:gd name="connsiteX60" fmla="*/ 8883 w 10000"/>
              <a:gd name="connsiteY60" fmla="*/ 3199 h 9432"/>
              <a:gd name="connsiteX61" fmla="*/ 9107 w 10000"/>
              <a:gd name="connsiteY61" fmla="*/ 3199 h 9432"/>
              <a:gd name="connsiteX62" fmla="*/ 9107 w 10000"/>
              <a:gd name="connsiteY62" fmla="*/ 3199 h 9432"/>
              <a:gd name="connsiteX63" fmla="*/ 9107 w 10000"/>
              <a:gd name="connsiteY63" fmla="*/ 3390 h 9432"/>
              <a:gd name="connsiteX64" fmla="*/ 9330 w 10000"/>
              <a:gd name="connsiteY64" fmla="*/ 3579 h 9432"/>
              <a:gd name="connsiteX65" fmla="*/ 9330 w 10000"/>
              <a:gd name="connsiteY65" fmla="*/ 3768 h 9432"/>
              <a:gd name="connsiteX66" fmla="*/ 9330 w 10000"/>
              <a:gd name="connsiteY66" fmla="*/ 4147 h 9432"/>
              <a:gd name="connsiteX67" fmla="*/ 9330 w 10000"/>
              <a:gd name="connsiteY67" fmla="*/ 4526 h 9432"/>
              <a:gd name="connsiteX68" fmla="*/ 9330 w 10000"/>
              <a:gd name="connsiteY68" fmla="*/ 4905 h 9432"/>
              <a:gd name="connsiteX69" fmla="*/ 9550 w 10000"/>
              <a:gd name="connsiteY69" fmla="*/ 5664 h 9432"/>
              <a:gd name="connsiteX70" fmla="*/ 9550 w 10000"/>
              <a:gd name="connsiteY70" fmla="*/ 6233 h 9432"/>
              <a:gd name="connsiteX71" fmla="*/ 9778 w 10000"/>
              <a:gd name="connsiteY71" fmla="*/ 6801 h 9432"/>
              <a:gd name="connsiteX72" fmla="*/ 10000 w 10000"/>
              <a:gd name="connsiteY72" fmla="*/ 7180 h 9432"/>
              <a:gd name="connsiteX73" fmla="*/ 10000 w 10000"/>
              <a:gd name="connsiteY73" fmla="*/ 7534 h 9432"/>
              <a:gd name="connsiteX74" fmla="*/ 10000 w 10000"/>
              <a:gd name="connsiteY74" fmla="*/ 7724 h 9432"/>
              <a:gd name="connsiteX75" fmla="*/ 10000 w 10000"/>
              <a:gd name="connsiteY75" fmla="*/ 7915 h 9432"/>
              <a:gd name="connsiteX76" fmla="*/ 9778 w 10000"/>
              <a:gd name="connsiteY76" fmla="*/ 7915 h 9432"/>
              <a:gd name="connsiteX77" fmla="*/ 9550 w 10000"/>
              <a:gd name="connsiteY77" fmla="*/ 8105 h 9432"/>
              <a:gd name="connsiteX78" fmla="*/ 9330 w 10000"/>
              <a:gd name="connsiteY78" fmla="*/ 8293 h 9432"/>
              <a:gd name="connsiteX79" fmla="*/ 9107 w 10000"/>
              <a:gd name="connsiteY79" fmla="*/ 8485 h 9432"/>
              <a:gd name="connsiteX80" fmla="*/ 8659 w 10000"/>
              <a:gd name="connsiteY80" fmla="*/ 8675 h 9432"/>
              <a:gd name="connsiteX81" fmla="*/ 7766 w 10000"/>
              <a:gd name="connsiteY81" fmla="*/ 9050 h 9432"/>
              <a:gd name="connsiteX82" fmla="*/ 6899 w 10000"/>
              <a:gd name="connsiteY82" fmla="*/ 9242 h 9432"/>
              <a:gd name="connsiteX83" fmla="*/ 6231 w 10000"/>
              <a:gd name="connsiteY83" fmla="*/ 9242 h 9432"/>
              <a:gd name="connsiteX84" fmla="*/ 5332 w 10000"/>
              <a:gd name="connsiteY84" fmla="*/ 9432 h 9432"/>
              <a:gd name="connsiteX85" fmla="*/ 5332 w 10000"/>
              <a:gd name="connsiteY85" fmla="*/ 9432 h 9432"/>
              <a:gd name="connsiteX0" fmla="*/ 5332 w 10000"/>
              <a:gd name="connsiteY0" fmla="*/ 9799 h 9799"/>
              <a:gd name="connsiteX1" fmla="*/ 4665 w 10000"/>
              <a:gd name="connsiteY1" fmla="*/ 9799 h 9799"/>
              <a:gd name="connsiteX2" fmla="*/ 3991 w 10000"/>
              <a:gd name="connsiteY2" fmla="*/ 9799 h 9799"/>
              <a:gd name="connsiteX3" fmla="*/ 3323 w 10000"/>
              <a:gd name="connsiteY3" fmla="*/ 9598 h 9799"/>
              <a:gd name="connsiteX4" fmla="*/ 2654 w 10000"/>
              <a:gd name="connsiteY4" fmla="*/ 9394 h 9799"/>
              <a:gd name="connsiteX5" fmla="*/ 2007 w 10000"/>
              <a:gd name="connsiteY5" fmla="*/ 9195 h 9799"/>
              <a:gd name="connsiteX6" fmla="*/ 1564 w 10000"/>
              <a:gd name="connsiteY6" fmla="*/ 8795 h 9799"/>
              <a:gd name="connsiteX7" fmla="*/ 1118 w 10000"/>
              <a:gd name="connsiteY7" fmla="*/ 8591 h 9799"/>
              <a:gd name="connsiteX8" fmla="*/ 894 w 10000"/>
              <a:gd name="connsiteY8" fmla="*/ 7988 h 9799"/>
              <a:gd name="connsiteX9" fmla="*/ 445 w 10000"/>
              <a:gd name="connsiteY9" fmla="*/ 7588 h 9799"/>
              <a:gd name="connsiteX10" fmla="*/ 220 w 10000"/>
              <a:gd name="connsiteY10" fmla="*/ 7010 h 9799"/>
              <a:gd name="connsiteX11" fmla="*/ 220 w 10000"/>
              <a:gd name="connsiteY11" fmla="*/ 6407 h 9799"/>
              <a:gd name="connsiteX12" fmla="*/ 0 w 10000"/>
              <a:gd name="connsiteY12" fmla="*/ 5804 h 9799"/>
              <a:gd name="connsiteX13" fmla="*/ 0 w 10000"/>
              <a:gd name="connsiteY13" fmla="*/ 5203 h 9799"/>
              <a:gd name="connsiteX14" fmla="*/ 0 w 10000"/>
              <a:gd name="connsiteY14" fmla="*/ 4598 h 9799"/>
              <a:gd name="connsiteX15" fmla="*/ 220 w 10000"/>
              <a:gd name="connsiteY15" fmla="*/ 3594 h 9799"/>
              <a:gd name="connsiteX16" fmla="*/ 220 w 10000"/>
              <a:gd name="connsiteY16" fmla="*/ 3393 h 9799"/>
              <a:gd name="connsiteX17" fmla="*/ 220 w 10000"/>
              <a:gd name="connsiteY17" fmla="*/ 2991 h 9799"/>
              <a:gd name="connsiteX18" fmla="*/ 445 w 10000"/>
              <a:gd name="connsiteY18" fmla="*/ 2613 h 9799"/>
              <a:gd name="connsiteX19" fmla="*/ 445 w 10000"/>
              <a:gd name="connsiteY19" fmla="*/ 2209 h 9799"/>
              <a:gd name="connsiteX20" fmla="*/ 445 w 10000"/>
              <a:gd name="connsiteY20" fmla="*/ 1809 h 9799"/>
              <a:gd name="connsiteX21" fmla="*/ 671 w 10000"/>
              <a:gd name="connsiteY21" fmla="*/ 1203 h 9799"/>
              <a:gd name="connsiteX22" fmla="*/ 671 w 10000"/>
              <a:gd name="connsiteY22" fmla="*/ 603 h 9799"/>
              <a:gd name="connsiteX23" fmla="*/ 894 w 10000"/>
              <a:gd name="connsiteY23" fmla="*/ 0 h 9799"/>
              <a:gd name="connsiteX24" fmla="*/ 1786 w 10000"/>
              <a:gd name="connsiteY24" fmla="*/ 603 h 9799"/>
              <a:gd name="connsiteX25" fmla="*/ 1564 w 10000"/>
              <a:gd name="connsiteY25" fmla="*/ 1408 h 9799"/>
              <a:gd name="connsiteX26" fmla="*/ 1339 w 10000"/>
              <a:gd name="connsiteY26" fmla="*/ 2209 h 9799"/>
              <a:gd name="connsiteX27" fmla="*/ 1339 w 10000"/>
              <a:gd name="connsiteY27" fmla="*/ 2991 h 9799"/>
              <a:gd name="connsiteX28" fmla="*/ 1339 w 10000"/>
              <a:gd name="connsiteY28" fmla="*/ 3594 h 9799"/>
              <a:gd name="connsiteX29" fmla="*/ 1118 w 10000"/>
              <a:gd name="connsiteY29" fmla="*/ 4397 h 9799"/>
              <a:gd name="connsiteX30" fmla="*/ 1118 w 10000"/>
              <a:gd name="connsiteY30" fmla="*/ 4999 h 9799"/>
              <a:gd name="connsiteX31" fmla="*/ 1118 w 10000"/>
              <a:gd name="connsiteY31" fmla="*/ 5402 h 9799"/>
              <a:gd name="connsiteX32" fmla="*/ 1118 w 10000"/>
              <a:gd name="connsiteY32" fmla="*/ 6007 h 9799"/>
              <a:gd name="connsiteX33" fmla="*/ 1339 w 10000"/>
              <a:gd name="connsiteY33" fmla="*/ 6407 h 9799"/>
              <a:gd name="connsiteX34" fmla="*/ 1339 w 10000"/>
              <a:gd name="connsiteY34" fmla="*/ 6609 h 9799"/>
              <a:gd name="connsiteX35" fmla="*/ 1564 w 10000"/>
              <a:gd name="connsiteY35" fmla="*/ 7010 h 9799"/>
              <a:gd name="connsiteX36" fmla="*/ 1786 w 10000"/>
              <a:gd name="connsiteY36" fmla="*/ 7210 h 9799"/>
              <a:gd name="connsiteX37" fmla="*/ 2007 w 10000"/>
              <a:gd name="connsiteY37" fmla="*/ 7411 h 9799"/>
              <a:gd name="connsiteX38" fmla="*/ 2874 w 10000"/>
              <a:gd name="connsiteY38" fmla="*/ 7787 h 9799"/>
              <a:gd name="connsiteX39" fmla="*/ 3323 w 10000"/>
              <a:gd name="connsiteY39" fmla="*/ 7988 h 9799"/>
              <a:gd name="connsiteX40" fmla="*/ 3767 w 10000"/>
              <a:gd name="connsiteY40" fmla="*/ 7988 h 9799"/>
              <a:gd name="connsiteX41" fmla="*/ 4220 w 10000"/>
              <a:gd name="connsiteY41" fmla="*/ 8191 h 9799"/>
              <a:gd name="connsiteX42" fmla="*/ 4887 w 10000"/>
              <a:gd name="connsiteY42" fmla="*/ 8191 h 9799"/>
              <a:gd name="connsiteX43" fmla="*/ 5332 w 10000"/>
              <a:gd name="connsiteY43" fmla="*/ 7988 h 9799"/>
              <a:gd name="connsiteX44" fmla="*/ 6005 w 10000"/>
              <a:gd name="connsiteY44" fmla="*/ 7988 h 9799"/>
              <a:gd name="connsiteX45" fmla="*/ 6675 w 10000"/>
              <a:gd name="connsiteY45" fmla="*/ 7787 h 9799"/>
              <a:gd name="connsiteX46" fmla="*/ 7122 w 10000"/>
              <a:gd name="connsiteY46" fmla="*/ 7787 h 9799"/>
              <a:gd name="connsiteX47" fmla="*/ 7567 w 10000"/>
              <a:gd name="connsiteY47" fmla="*/ 7411 h 9799"/>
              <a:gd name="connsiteX48" fmla="*/ 7766 w 10000"/>
              <a:gd name="connsiteY48" fmla="*/ 7210 h 9799"/>
              <a:gd name="connsiteX49" fmla="*/ 7986 w 10000"/>
              <a:gd name="connsiteY49" fmla="*/ 6808 h 9799"/>
              <a:gd name="connsiteX50" fmla="*/ 8210 w 10000"/>
              <a:gd name="connsiteY50" fmla="*/ 6407 h 9799"/>
              <a:gd name="connsiteX51" fmla="*/ 8436 w 10000"/>
              <a:gd name="connsiteY51" fmla="*/ 5604 h 9799"/>
              <a:gd name="connsiteX52" fmla="*/ 8436 w 10000"/>
              <a:gd name="connsiteY52" fmla="*/ 4800 h 9799"/>
              <a:gd name="connsiteX53" fmla="*/ 8659 w 10000"/>
              <a:gd name="connsiteY53" fmla="*/ 4397 h 9799"/>
              <a:gd name="connsiteX54" fmla="*/ 8659 w 10000"/>
              <a:gd name="connsiteY54" fmla="*/ 3995 h 9799"/>
              <a:gd name="connsiteX55" fmla="*/ 8659 w 10000"/>
              <a:gd name="connsiteY55" fmla="*/ 3794 h 9799"/>
              <a:gd name="connsiteX56" fmla="*/ 8883 w 10000"/>
              <a:gd name="connsiteY56" fmla="*/ 3594 h 9799"/>
              <a:gd name="connsiteX57" fmla="*/ 8883 w 10000"/>
              <a:gd name="connsiteY57" fmla="*/ 3393 h 9799"/>
              <a:gd name="connsiteX58" fmla="*/ 8883 w 10000"/>
              <a:gd name="connsiteY58" fmla="*/ 3191 h 9799"/>
              <a:gd name="connsiteX59" fmla="*/ 8883 w 10000"/>
              <a:gd name="connsiteY59" fmla="*/ 3191 h 9799"/>
              <a:gd name="connsiteX60" fmla="*/ 9107 w 10000"/>
              <a:gd name="connsiteY60" fmla="*/ 3191 h 9799"/>
              <a:gd name="connsiteX61" fmla="*/ 9107 w 10000"/>
              <a:gd name="connsiteY61" fmla="*/ 3191 h 9799"/>
              <a:gd name="connsiteX62" fmla="*/ 9107 w 10000"/>
              <a:gd name="connsiteY62" fmla="*/ 3393 h 9799"/>
              <a:gd name="connsiteX63" fmla="*/ 9330 w 10000"/>
              <a:gd name="connsiteY63" fmla="*/ 3594 h 9799"/>
              <a:gd name="connsiteX64" fmla="*/ 9330 w 10000"/>
              <a:gd name="connsiteY64" fmla="*/ 3794 h 9799"/>
              <a:gd name="connsiteX65" fmla="*/ 9330 w 10000"/>
              <a:gd name="connsiteY65" fmla="*/ 4196 h 9799"/>
              <a:gd name="connsiteX66" fmla="*/ 9330 w 10000"/>
              <a:gd name="connsiteY66" fmla="*/ 4598 h 9799"/>
              <a:gd name="connsiteX67" fmla="*/ 9330 w 10000"/>
              <a:gd name="connsiteY67" fmla="*/ 4999 h 9799"/>
              <a:gd name="connsiteX68" fmla="*/ 9550 w 10000"/>
              <a:gd name="connsiteY68" fmla="*/ 5804 h 9799"/>
              <a:gd name="connsiteX69" fmla="*/ 9550 w 10000"/>
              <a:gd name="connsiteY69" fmla="*/ 6407 h 9799"/>
              <a:gd name="connsiteX70" fmla="*/ 9778 w 10000"/>
              <a:gd name="connsiteY70" fmla="*/ 7010 h 9799"/>
              <a:gd name="connsiteX71" fmla="*/ 10000 w 10000"/>
              <a:gd name="connsiteY71" fmla="*/ 7411 h 9799"/>
              <a:gd name="connsiteX72" fmla="*/ 10000 w 10000"/>
              <a:gd name="connsiteY72" fmla="*/ 7787 h 9799"/>
              <a:gd name="connsiteX73" fmla="*/ 10000 w 10000"/>
              <a:gd name="connsiteY73" fmla="*/ 7988 h 9799"/>
              <a:gd name="connsiteX74" fmla="*/ 10000 w 10000"/>
              <a:gd name="connsiteY74" fmla="*/ 8191 h 9799"/>
              <a:gd name="connsiteX75" fmla="*/ 9778 w 10000"/>
              <a:gd name="connsiteY75" fmla="*/ 8191 h 9799"/>
              <a:gd name="connsiteX76" fmla="*/ 9550 w 10000"/>
              <a:gd name="connsiteY76" fmla="*/ 8392 h 9799"/>
              <a:gd name="connsiteX77" fmla="*/ 9330 w 10000"/>
              <a:gd name="connsiteY77" fmla="*/ 8591 h 9799"/>
              <a:gd name="connsiteX78" fmla="*/ 9107 w 10000"/>
              <a:gd name="connsiteY78" fmla="*/ 8795 h 9799"/>
              <a:gd name="connsiteX79" fmla="*/ 8659 w 10000"/>
              <a:gd name="connsiteY79" fmla="*/ 8996 h 9799"/>
              <a:gd name="connsiteX80" fmla="*/ 7766 w 10000"/>
              <a:gd name="connsiteY80" fmla="*/ 9394 h 9799"/>
              <a:gd name="connsiteX81" fmla="*/ 6899 w 10000"/>
              <a:gd name="connsiteY81" fmla="*/ 9598 h 9799"/>
              <a:gd name="connsiteX82" fmla="*/ 6231 w 10000"/>
              <a:gd name="connsiteY82" fmla="*/ 9598 h 9799"/>
              <a:gd name="connsiteX83" fmla="*/ 5332 w 10000"/>
              <a:gd name="connsiteY83" fmla="*/ 9799 h 9799"/>
              <a:gd name="connsiteX84" fmla="*/ 5332 w 10000"/>
              <a:gd name="connsiteY84" fmla="*/ 9799 h 9799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95 h 10000"/>
              <a:gd name="connsiteX4" fmla="*/ 2654 w 10000"/>
              <a:gd name="connsiteY4" fmla="*/ 9587 h 10000"/>
              <a:gd name="connsiteX5" fmla="*/ 2007 w 10000"/>
              <a:gd name="connsiteY5" fmla="*/ 9384 h 10000"/>
              <a:gd name="connsiteX6" fmla="*/ 1564 w 10000"/>
              <a:gd name="connsiteY6" fmla="*/ 8975 h 10000"/>
              <a:gd name="connsiteX7" fmla="*/ 1118 w 10000"/>
              <a:gd name="connsiteY7" fmla="*/ 8767 h 10000"/>
              <a:gd name="connsiteX8" fmla="*/ 894 w 10000"/>
              <a:gd name="connsiteY8" fmla="*/ 8152 h 10000"/>
              <a:gd name="connsiteX9" fmla="*/ 445 w 10000"/>
              <a:gd name="connsiteY9" fmla="*/ 7744 h 10000"/>
              <a:gd name="connsiteX10" fmla="*/ 220 w 10000"/>
              <a:gd name="connsiteY10" fmla="*/ 7154 h 10000"/>
              <a:gd name="connsiteX11" fmla="*/ 220 w 10000"/>
              <a:gd name="connsiteY11" fmla="*/ 6538 h 10000"/>
              <a:gd name="connsiteX12" fmla="*/ 0 w 10000"/>
              <a:gd name="connsiteY12" fmla="*/ 5923 h 10000"/>
              <a:gd name="connsiteX13" fmla="*/ 0 w 10000"/>
              <a:gd name="connsiteY13" fmla="*/ 5310 h 10000"/>
              <a:gd name="connsiteX14" fmla="*/ 0 w 10000"/>
              <a:gd name="connsiteY14" fmla="*/ 4692 h 10000"/>
              <a:gd name="connsiteX15" fmla="*/ 220 w 10000"/>
              <a:gd name="connsiteY15" fmla="*/ 3668 h 10000"/>
              <a:gd name="connsiteX16" fmla="*/ 220 w 10000"/>
              <a:gd name="connsiteY16" fmla="*/ 3463 h 10000"/>
              <a:gd name="connsiteX17" fmla="*/ 220 w 10000"/>
              <a:gd name="connsiteY17" fmla="*/ 3052 h 10000"/>
              <a:gd name="connsiteX18" fmla="*/ 445 w 10000"/>
              <a:gd name="connsiteY18" fmla="*/ 2667 h 10000"/>
              <a:gd name="connsiteX19" fmla="*/ 445 w 10000"/>
              <a:gd name="connsiteY19" fmla="*/ 2254 h 10000"/>
              <a:gd name="connsiteX20" fmla="*/ 445 w 10000"/>
              <a:gd name="connsiteY20" fmla="*/ 1846 h 10000"/>
              <a:gd name="connsiteX21" fmla="*/ 671 w 10000"/>
              <a:gd name="connsiteY21" fmla="*/ 1228 h 10000"/>
              <a:gd name="connsiteX22" fmla="*/ 671 w 10000"/>
              <a:gd name="connsiteY22" fmla="*/ 615 h 10000"/>
              <a:gd name="connsiteX23" fmla="*/ 894 w 10000"/>
              <a:gd name="connsiteY23" fmla="*/ 0 h 10000"/>
              <a:gd name="connsiteX24" fmla="*/ 1564 w 10000"/>
              <a:gd name="connsiteY24" fmla="*/ 1437 h 10000"/>
              <a:gd name="connsiteX25" fmla="*/ 1339 w 10000"/>
              <a:gd name="connsiteY25" fmla="*/ 2254 h 10000"/>
              <a:gd name="connsiteX26" fmla="*/ 1339 w 10000"/>
              <a:gd name="connsiteY26" fmla="*/ 3052 h 10000"/>
              <a:gd name="connsiteX27" fmla="*/ 1339 w 10000"/>
              <a:gd name="connsiteY27" fmla="*/ 3668 h 10000"/>
              <a:gd name="connsiteX28" fmla="*/ 1118 w 10000"/>
              <a:gd name="connsiteY28" fmla="*/ 4487 h 10000"/>
              <a:gd name="connsiteX29" fmla="*/ 1118 w 10000"/>
              <a:gd name="connsiteY29" fmla="*/ 5102 h 10000"/>
              <a:gd name="connsiteX30" fmla="*/ 1118 w 10000"/>
              <a:gd name="connsiteY30" fmla="*/ 5513 h 10000"/>
              <a:gd name="connsiteX31" fmla="*/ 1118 w 10000"/>
              <a:gd name="connsiteY31" fmla="*/ 6130 h 10000"/>
              <a:gd name="connsiteX32" fmla="*/ 1339 w 10000"/>
              <a:gd name="connsiteY32" fmla="*/ 6538 h 10000"/>
              <a:gd name="connsiteX33" fmla="*/ 1339 w 10000"/>
              <a:gd name="connsiteY33" fmla="*/ 6745 h 10000"/>
              <a:gd name="connsiteX34" fmla="*/ 1564 w 10000"/>
              <a:gd name="connsiteY34" fmla="*/ 7154 h 10000"/>
              <a:gd name="connsiteX35" fmla="*/ 1786 w 10000"/>
              <a:gd name="connsiteY35" fmla="*/ 7358 h 10000"/>
              <a:gd name="connsiteX36" fmla="*/ 2007 w 10000"/>
              <a:gd name="connsiteY36" fmla="*/ 7563 h 10000"/>
              <a:gd name="connsiteX37" fmla="*/ 2874 w 10000"/>
              <a:gd name="connsiteY37" fmla="*/ 7947 h 10000"/>
              <a:gd name="connsiteX38" fmla="*/ 3323 w 10000"/>
              <a:gd name="connsiteY38" fmla="*/ 8152 h 10000"/>
              <a:gd name="connsiteX39" fmla="*/ 3767 w 10000"/>
              <a:gd name="connsiteY39" fmla="*/ 8152 h 10000"/>
              <a:gd name="connsiteX40" fmla="*/ 4220 w 10000"/>
              <a:gd name="connsiteY40" fmla="*/ 8359 h 10000"/>
              <a:gd name="connsiteX41" fmla="*/ 4887 w 10000"/>
              <a:gd name="connsiteY41" fmla="*/ 8359 h 10000"/>
              <a:gd name="connsiteX42" fmla="*/ 5332 w 10000"/>
              <a:gd name="connsiteY42" fmla="*/ 8152 h 10000"/>
              <a:gd name="connsiteX43" fmla="*/ 6005 w 10000"/>
              <a:gd name="connsiteY43" fmla="*/ 8152 h 10000"/>
              <a:gd name="connsiteX44" fmla="*/ 6675 w 10000"/>
              <a:gd name="connsiteY44" fmla="*/ 7947 h 10000"/>
              <a:gd name="connsiteX45" fmla="*/ 7122 w 10000"/>
              <a:gd name="connsiteY45" fmla="*/ 7947 h 10000"/>
              <a:gd name="connsiteX46" fmla="*/ 7567 w 10000"/>
              <a:gd name="connsiteY46" fmla="*/ 7563 h 10000"/>
              <a:gd name="connsiteX47" fmla="*/ 7766 w 10000"/>
              <a:gd name="connsiteY47" fmla="*/ 7358 h 10000"/>
              <a:gd name="connsiteX48" fmla="*/ 7986 w 10000"/>
              <a:gd name="connsiteY48" fmla="*/ 6948 h 10000"/>
              <a:gd name="connsiteX49" fmla="*/ 8210 w 10000"/>
              <a:gd name="connsiteY49" fmla="*/ 6538 h 10000"/>
              <a:gd name="connsiteX50" fmla="*/ 8436 w 10000"/>
              <a:gd name="connsiteY50" fmla="*/ 5719 h 10000"/>
              <a:gd name="connsiteX51" fmla="*/ 8436 w 10000"/>
              <a:gd name="connsiteY51" fmla="*/ 4898 h 10000"/>
              <a:gd name="connsiteX52" fmla="*/ 8659 w 10000"/>
              <a:gd name="connsiteY52" fmla="*/ 4487 h 10000"/>
              <a:gd name="connsiteX53" fmla="*/ 8659 w 10000"/>
              <a:gd name="connsiteY53" fmla="*/ 4077 h 10000"/>
              <a:gd name="connsiteX54" fmla="*/ 8659 w 10000"/>
              <a:gd name="connsiteY54" fmla="*/ 3872 h 10000"/>
              <a:gd name="connsiteX55" fmla="*/ 8883 w 10000"/>
              <a:gd name="connsiteY55" fmla="*/ 3668 h 10000"/>
              <a:gd name="connsiteX56" fmla="*/ 8883 w 10000"/>
              <a:gd name="connsiteY56" fmla="*/ 3463 h 10000"/>
              <a:gd name="connsiteX57" fmla="*/ 8883 w 10000"/>
              <a:gd name="connsiteY57" fmla="*/ 3256 h 10000"/>
              <a:gd name="connsiteX58" fmla="*/ 8883 w 10000"/>
              <a:gd name="connsiteY58" fmla="*/ 3256 h 10000"/>
              <a:gd name="connsiteX59" fmla="*/ 9107 w 10000"/>
              <a:gd name="connsiteY59" fmla="*/ 3256 h 10000"/>
              <a:gd name="connsiteX60" fmla="*/ 9107 w 10000"/>
              <a:gd name="connsiteY60" fmla="*/ 3256 h 10000"/>
              <a:gd name="connsiteX61" fmla="*/ 9107 w 10000"/>
              <a:gd name="connsiteY61" fmla="*/ 3463 h 10000"/>
              <a:gd name="connsiteX62" fmla="*/ 9330 w 10000"/>
              <a:gd name="connsiteY62" fmla="*/ 3668 h 10000"/>
              <a:gd name="connsiteX63" fmla="*/ 9330 w 10000"/>
              <a:gd name="connsiteY63" fmla="*/ 3872 h 10000"/>
              <a:gd name="connsiteX64" fmla="*/ 9330 w 10000"/>
              <a:gd name="connsiteY64" fmla="*/ 4282 h 10000"/>
              <a:gd name="connsiteX65" fmla="*/ 9330 w 10000"/>
              <a:gd name="connsiteY65" fmla="*/ 4692 h 10000"/>
              <a:gd name="connsiteX66" fmla="*/ 9330 w 10000"/>
              <a:gd name="connsiteY66" fmla="*/ 5102 h 10000"/>
              <a:gd name="connsiteX67" fmla="*/ 9550 w 10000"/>
              <a:gd name="connsiteY67" fmla="*/ 5923 h 10000"/>
              <a:gd name="connsiteX68" fmla="*/ 9550 w 10000"/>
              <a:gd name="connsiteY68" fmla="*/ 6538 h 10000"/>
              <a:gd name="connsiteX69" fmla="*/ 9778 w 10000"/>
              <a:gd name="connsiteY69" fmla="*/ 7154 h 10000"/>
              <a:gd name="connsiteX70" fmla="*/ 10000 w 10000"/>
              <a:gd name="connsiteY70" fmla="*/ 7563 h 10000"/>
              <a:gd name="connsiteX71" fmla="*/ 10000 w 10000"/>
              <a:gd name="connsiteY71" fmla="*/ 7947 h 10000"/>
              <a:gd name="connsiteX72" fmla="*/ 10000 w 10000"/>
              <a:gd name="connsiteY72" fmla="*/ 8152 h 10000"/>
              <a:gd name="connsiteX73" fmla="*/ 10000 w 10000"/>
              <a:gd name="connsiteY73" fmla="*/ 8359 h 10000"/>
              <a:gd name="connsiteX74" fmla="*/ 9778 w 10000"/>
              <a:gd name="connsiteY74" fmla="*/ 8359 h 10000"/>
              <a:gd name="connsiteX75" fmla="*/ 9550 w 10000"/>
              <a:gd name="connsiteY75" fmla="*/ 8564 h 10000"/>
              <a:gd name="connsiteX76" fmla="*/ 9330 w 10000"/>
              <a:gd name="connsiteY76" fmla="*/ 8767 h 10000"/>
              <a:gd name="connsiteX77" fmla="*/ 9107 w 10000"/>
              <a:gd name="connsiteY77" fmla="*/ 8975 h 10000"/>
              <a:gd name="connsiteX78" fmla="*/ 8659 w 10000"/>
              <a:gd name="connsiteY78" fmla="*/ 9181 h 10000"/>
              <a:gd name="connsiteX79" fmla="*/ 7766 w 10000"/>
              <a:gd name="connsiteY79" fmla="*/ 9587 h 10000"/>
              <a:gd name="connsiteX80" fmla="*/ 6899 w 10000"/>
              <a:gd name="connsiteY80" fmla="*/ 9795 h 10000"/>
              <a:gd name="connsiteX81" fmla="*/ 6231 w 10000"/>
              <a:gd name="connsiteY81" fmla="*/ 9795 h 10000"/>
              <a:gd name="connsiteX82" fmla="*/ 5332 w 10000"/>
              <a:gd name="connsiteY82" fmla="*/ 10000 h 10000"/>
              <a:gd name="connsiteX83" fmla="*/ 5332 w 10000"/>
              <a:gd name="connsiteY83" fmla="*/ 10000 h 10000"/>
              <a:gd name="connsiteX0" fmla="*/ 5332 w 10000"/>
              <a:gd name="connsiteY0" fmla="*/ 9385 h 9385"/>
              <a:gd name="connsiteX1" fmla="*/ 4665 w 10000"/>
              <a:gd name="connsiteY1" fmla="*/ 9385 h 9385"/>
              <a:gd name="connsiteX2" fmla="*/ 3991 w 10000"/>
              <a:gd name="connsiteY2" fmla="*/ 9385 h 9385"/>
              <a:gd name="connsiteX3" fmla="*/ 3323 w 10000"/>
              <a:gd name="connsiteY3" fmla="*/ 9180 h 9385"/>
              <a:gd name="connsiteX4" fmla="*/ 2654 w 10000"/>
              <a:gd name="connsiteY4" fmla="*/ 8972 h 9385"/>
              <a:gd name="connsiteX5" fmla="*/ 2007 w 10000"/>
              <a:gd name="connsiteY5" fmla="*/ 8769 h 9385"/>
              <a:gd name="connsiteX6" fmla="*/ 1564 w 10000"/>
              <a:gd name="connsiteY6" fmla="*/ 8360 h 9385"/>
              <a:gd name="connsiteX7" fmla="*/ 1118 w 10000"/>
              <a:gd name="connsiteY7" fmla="*/ 8152 h 9385"/>
              <a:gd name="connsiteX8" fmla="*/ 894 w 10000"/>
              <a:gd name="connsiteY8" fmla="*/ 7537 h 9385"/>
              <a:gd name="connsiteX9" fmla="*/ 445 w 10000"/>
              <a:gd name="connsiteY9" fmla="*/ 7129 h 9385"/>
              <a:gd name="connsiteX10" fmla="*/ 220 w 10000"/>
              <a:gd name="connsiteY10" fmla="*/ 6539 h 9385"/>
              <a:gd name="connsiteX11" fmla="*/ 220 w 10000"/>
              <a:gd name="connsiteY11" fmla="*/ 5923 h 9385"/>
              <a:gd name="connsiteX12" fmla="*/ 0 w 10000"/>
              <a:gd name="connsiteY12" fmla="*/ 5308 h 9385"/>
              <a:gd name="connsiteX13" fmla="*/ 0 w 10000"/>
              <a:gd name="connsiteY13" fmla="*/ 4695 h 9385"/>
              <a:gd name="connsiteX14" fmla="*/ 0 w 10000"/>
              <a:gd name="connsiteY14" fmla="*/ 4077 h 9385"/>
              <a:gd name="connsiteX15" fmla="*/ 220 w 10000"/>
              <a:gd name="connsiteY15" fmla="*/ 3053 h 9385"/>
              <a:gd name="connsiteX16" fmla="*/ 220 w 10000"/>
              <a:gd name="connsiteY16" fmla="*/ 2848 h 9385"/>
              <a:gd name="connsiteX17" fmla="*/ 220 w 10000"/>
              <a:gd name="connsiteY17" fmla="*/ 2437 h 9385"/>
              <a:gd name="connsiteX18" fmla="*/ 445 w 10000"/>
              <a:gd name="connsiteY18" fmla="*/ 2052 h 9385"/>
              <a:gd name="connsiteX19" fmla="*/ 445 w 10000"/>
              <a:gd name="connsiteY19" fmla="*/ 1639 h 9385"/>
              <a:gd name="connsiteX20" fmla="*/ 445 w 10000"/>
              <a:gd name="connsiteY20" fmla="*/ 1231 h 9385"/>
              <a:gd name="connsiteX21" fmla="*/ 671 w 10000"/>
              <a:gd name="connsiteY21" fmla="*/ 613 h 9385"/>
              <a:gd name="connsiteX22" fmla="*/ 671 w 10000"/>
              <a:gd name="connsiteY22" fmla="*/ 0 h 9385"/>
              <a:gd name="connsiteX23" fmla="*/ 1564 w 10000"/>
              <a:gd name="connsiteY23" fmla="*/ 822 h 9385"/>
              <a:gd name="connsiteX24" fmla="*/ 1339 w 10000"/>
              <a:gd name="connsiteY24" fmla="*/ 1639 h 9385"/>
              <a:gd name="connsiteX25" fmla="*/ 1339 w 10000"/>
              <a:gd name="connsiteY25" fmla="*/ 2437 h 9385"/>
              <a:gd name="connsiteX26" fmla="*/ 1339 w 10000"/>
              <a:gd name="connsiteY26" fmla="*/ 3053 h 9385"/>
              <a:gd name="connsiteX27" fmla="*/ 1118 w 10000"/>
              <a:gd name="connsiteY27" fmla="*/ 3872 h 9385"/>
              <a:gd name="connsiteX28" fmla="*/ 1118 w 10000"/>
              <a:gd name="connsiteY28" fmla="*/ 4487 h 9385"/>
              <a:gd name="connsiteX29" fmla="*/ 1118 w 10000"/>
              <a:gd name="connsiteY29" fmla="*/ 4898 h 9385"/>
              <a:gd name="connsiteX30" fmla="*/ 1118 w 10000"/>
              <a:gd name="connsiteY30" fmla="*/ 5515 h 9385"/>
              <a:gd name="connsiteX31" fmla="*/ 1339 w 10000"/>
              <a:gd name="connsiteY31" fmla="*/ 5923 h 9385"/>
              <a:gd name="connsiteX32" fmla="*/ 1339 w 10000"/>
              <a:gd name="connsiteY32" fmla="*/ 6130 h 9385"/>
              <a:gd name="connsiteX33" fmla="*/ 1564 w 10000"/>
              <a:gd name="connsiteY33" fmla="*/ 6539 h 9385"/>
              <a:gd name="connsiteX34" fmla="*/ 1786 w 10000"/>
              <a:gd name="connsiteY34" fmla="*/ 6743 h 9385"/>
              <a:gd name="connsiteX35" fmla="*/ 2007 w 10000"/>
              <a:gd name="connsiteY35" fmla="*/ 6948 h 9385"/>
              <a:gd name="connsiteX36" fmla="*/ 2874 w 10000"/>
              <a:gd name="connsiteY36" fmla="*/ 7332 h 9385"/>
              <a:gd name="connsiteX37" fmla="*/ 3323 w 10000"/>
              <a:gd name="connsiteY37" fmla="*/ 7537 h 9385"/>
              <a:gd name="connsiteX38" fmla="*/ 3767 w 10000"/>
              <a:gd name="connsiteY38" fmla="*/ 7537 h 9385"/>
              <a:gd name="connsiteX39" fmla="*/ 4220 w 10000"/>
              <a:gd name="connsiteY39" fmla="*/ 7744 h 9385"/>
              <a:gd name="connsiteX40" fmla="*/ 4887 w 10000"/>
              <a:gd name="connsiteY40" fmla="*/ 7744 h 9385"/>
              <a:gd name="connsiteX41" fmla="*/ 5332 w 10000"/>
              <a:gd name="connsiteY41" fmla="*/ 7537 h 9385"/>
              <a:gd name="connsiteX42" fmla="*/ 6005 w 10000"/>
              <a:gd name="connsiteY42" fmla="*/ 7537 h 9385"/>
              <a:gd name="connsiteX43" fmla="*/ 6675 w 10000"/>
              <a:gd name="connsiteY43" fmla="*/ 7332 h 9385"/>
              <a:gd name="connsiteX44" fmla="*/ 7122 w 10000"/>
              <a:gd name="connsiteY44" fmla="*/ 7332 h 9385"/>
              <a:gd name="connsiteX45" fmla="*/ 7567 w 10000"/>
              <a:gd name="connsiteY45" fmla="*/ 6948 h 9385"/>
              <a:gd name="connsiteX46" fmla="*/ 7766 w 10000"/>
              <a:gd name="connsiteY46" fmla="*/ 6743 h 9385"/>
              <a:gd name="connsiteX47" fmla="*/ 7986 w 10000"/>
              <a:gd name="connsiteY47" fmla="*/ 6333 h 9385"/>
              <a:gd name="connsiteX48" fmla="*/ 8210 w 10000"/>
              <a:gd name="connsiteY48" fmla="*/ 5923 h 9385"/>
              <a:gd name="connsiteX49" fmla="*/ 8436 w 10000"/>
              <a:gd name="connsiteY49" fmla="*/ 5104 h 9385"/>
              <a:gd name="connsiteX50" fmla="*/ 8436 w 10000"/>
              <a:gd name="connsiteY50" fmla="*/ 4283 h 9385"/>
              <a:gd name="connsiteX51" fmla="*/ 8659 w 10000"/>
              <a:gd name="connsiteY51" fmla="*/ 3872 h 9385"/>
              <a:gd name="connsiteX52" fmla="*/ 8659 w 10000"/>
              <a:gd name="connsiteY52" fmla="*/ 3462 h 9385"/>
              <a:gd name="connsiteX53" fmla="*/ 8659 w 10000"/>
              <a:gd name="connsiteY53" fmla="*/ 3257 h 9385"/>
              <a:gd name="connsiteX54" fmla="*/ 8883 w 10000"/>
              <a:gd name="connsiteY54" fmla="*/ 3053 h 9385"/>
              <a:gd name="connsiteX55" fmla="*/ 8883 w 10000"/>
              <a:gd name="connsiteY55" fmla="*/ 2848 h 9385"/>
              <a:gd name="connsiteX56" fmla="*/ 8883 w 10000"/>
              <a:gd name="connsiteY56" fmla="*/ 2641 h 9385"/>
              <a:gd name="connsiteX57" fmla="*/ 8883 w 10000"/>
              <a:gd name="connsiteY57" fmla="*/ 2641 h 9385"/>
              <a:gd name="connsiteX58" fmla="*/ 9107 w 10000"/>
              <a:gd name="connsiteY58" fmla="*/ 2641 h 9385"/>
              <a:gd name="connsiteX59" fmla="*/ 9107 w 10000"/>
              <a:gd name="connsiteY59" fmla="*/ 2641 h 9385"/>
              <a:gd name="connsiteX60" fmla="*/ 9107 w 10000"/>
              <a:gd name="connsiteY60" fmla="*/ 2848 h 9385"/>
              <a:gd name="connsiteX61" fmla="*/ 9330 w 10000"/>
              <a:gd name="connsiteY61" fmla="*/ 3053 h 9385"/>
              <a:gd name="connsiteX62" fmla="*/ 9330 w 10000"/>
              <a:gd name="connsiteY62" fmla="*/ 3257 h 9385"/>
              <a:gd name="connsiteX63" fmla="*/ 9330 w 10000"/>
              <a:gd name="connsiteY63" fmla="*/ 3667 h 9385"/>
              <a:gd name="connsiteX64" fmla="*/ 9330 w 10000"/>
              <a:gd name="connsiteY64" fmla="*/ 4077 h 9385"/>
              <a:gd name="connsiteX65" fmla="*/ 9330 w 10000"/>
              <a:gd name="connsiteY65" fmla="*/ 4487 h 9385"/>
              <a:gd name="connsiteX66" fmla="*/ 9550 w 10000"/>
              <a:gd name="connsiteY66" fmla="*/ 5308 h 9385"/>
              <a:gd name="connsiteX67" fmla="*/ 9550 w 10000"/>
              <a:gd name="connsiteY67" fmla="*/ 5923 h 9385"/>
              <a:gd name="connsiteX68" fmla="*/ 9778 w 10000"/>
              <a:gd name="connsiteY68" fmla="*/ 6539 h 9385"/>
              <a:gd name="connsiteX69" fmla="*/ 10000 w 10000"/>
              <a:gd name="connsiteY69" fmla="*/ 6948 h 9385"/>
              <a:gd name="connsiteX70" fmla="*/ 10000 w 10000"/>
              <a:gd name="connsiteY70" fmla="*/ 7332 h 9385"/>
              <a:gd name="connsiteX71" fmla="*/ 10000 w 10000"/>
              <a:gd name="connsiteY71" fmla="*/ 7537 h 9385"/>
              <a:gd name="connsiteX72" fmla="*/ 10000 w 10000"/>
              <a:gd name="connsiteY72" fmla="*/ 7744 h 9385"/>
              <a:gd name="connsiteX73" fmla="*/ 9778 w 10000"/>
              <a:gd name="connsiteY73" fmla="*/ 7744 h 9385"/>
              <a:gd name="connsiteX74" fmla="*/ 9550 w 10000"/>
              <a:gd name="connsiteY74" fmla="*/ 7949 h 9385"/>
              <a:gd name="connsiteX75" fmla="*/ 9330 w 10000"/>
              <a:gd name="connsiteY75" fmla="*/ 8152 h 9385"/>
              <a:gd name="connsiteX76" fmla="*/ 9107 w 10000"/>
              <a:gd name="connsiteY76" fmla="*/ 8360 h 9385"/>
              <a:gd name="connsiteX77" fmla="*/ 8659 w 10000"/>
              <a:gd name="connsiteY77" fmla="*/ 8566 h 9385"/>
              <a:gd name="connsiteX78" fmla="*/ 7766 w 10000"/>
              <a:gd name="connsiteY78" fmla="*/ 8972 h 9385"/>
              <a:gd name="connsiteX79" fmla="*/ 6899 w 10000"/>
              <a:gd name="connsiteY79" fmla="*/ 9180 h 9385"/>
              <a:gd name="connsiteX80" fmla="*/ 6231 w 10000"/>
              <a:gd name="connsiteY80" fmla="*/ 9180 h 9385"/>
              <a:gd name="connsiteX81" fmla="*/ 5332 w 10000"/>
              <a:gd name="connsiteY81" fmla="*/ 9385 h 9385"/>
              <a:gd name="connsiteX82" fmla="*/ 5332 w 10000"/>
              <a:gd name="connsiteY82" fmla="*/ 9385 h 938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82 h 10000"/>
              <a:gd name="connsiteX4" fmla="*/ 2654 w 10000"/>
              <a:gd name="connsiteY4" fmla="*/ 9560 h 10000"/>
              <a:gd name="connsiteX5" fmla="*/ 2007 w 10000"/>
              <a:gd name="connsiteY5" fmla="*/ 9344 h 10000"/>
              <a:gd name="connsiteX6" fmla="*/ 1564 w 10000"/>
              <a:gd name="connsiteY6" fmla="*/ 8908 h 10000"/>
              <a:gd name="connsiteX7" fmla="*/ 1118 w 10000"/>
              <a:gd name="connsiteY7" fmla="*/ 8686 h 10000"/>
              <a:gd name="connsiteX8" fmla="*/ 894 w 10000"/>
              <a:gd name="connsiteY8" fmla="*/ 8031 h 10000"/>
              <a:gd name="connsiteX9" fmla="*/ 445 w 10000"/>
              <a:gd name="connsiteY9" fmla="*/ 7596 h 10000"/>
              <a:gd name="connsiteX10" fmla="*/ 220 w 10000"/>
              <a:gd name="connsiteY10" fmla="*/ 6968 h 10000"/>
              <a:gd name="connsiteX11" fmla="*/ 220 w 10000"/>
              <a:gd name="connsiteY11" fmla="*/ 6311 h 10000"/>
              <a:gd name="connsiteX12" fmla="*/ 0 w 10000"/>
              <a:gd name="connsiteY12" fmla="*/ 5656 h 10000"/>
              <a:gd name="connsiteX13" fmla="*/ 0 w 10000"/>
              <a:gd name="connsiteY13" fmla="*/ 5003 h 10000"/>
              <a:gd name="connsiteX14" fmla="*/ 0 w 10000"/>
              <a:gd name="connsiteY14" fmla="*/ 4344 h 10000"/>
              <a:gd name="connsiteX15" fmla="*/ 220 w 10000"/>
              <a:gd name="connsiteY15" fmla="*/ 3253 h 10000"/>
              <a:gd name="connsiteX16" fmla="*/ 220 w 10000"/>
              <a:gd name="connsiteY16" fmla="*/ 3035 h 10000"/>
              <a:gd name="connsiteX17" fmla="*/ 220 w 10000"/>
              <a:gd name="connsiteY17" fmla="*/ 2597 h 10000"/>
              <a:gd name="connsiteX18" fmla="*/ 445 w 10000"/>
              <a:gd name="connsiteY18" fmla="*/ 2186 h 10000"/>
              <a:gd name="connsiteX19" fmla="*/ 445 w 10000"/>
              <a:gd name="connsiteY19" fmla="*/ 1746 h 10000"/>
              <a:gd name="connsiteX20" fmla="*/ 445 w 10000"/>
              <a:gd name="connsiteY20" fmla="*/ 1312 h 10000"/>
              <a:gd name="connsiteX21" fmla="*/ 671 w 10000"/>
              <a:gd name="connsiteY21" fmla="*/ 0 h 10000"/>
              <a:gd name="connsiteX22" fmla="*/ 1564 w 10000"/>
              <a:gd name="connsiteY22" fmla="*/ 876 h 10000"/>
              <a:gd name="connsiteX23" fmla="*/ 1339 w 10000"/>
              <a:gd name="connsiteY23" fmla="*/ 1746 h 10000"/>
              <a:gd name="connsiteX24" fmla="*/ 1339 w 10000"/>
              <a:gd name="connsiteY24" fmla="*/ 2597 h 10000"/>
              <a:gd name="connsiteX25" fmla="*/ 1339 w 10000"/>
              <a:gd name="connsiteY25" fmla="*/ 3253 h 10000"/>
              <a:gd name="connsiteX26" fmla="*/ 1118 w 10000"/>
              <a:gd name="connsiteY26" fmla="*/ 4126 h 10000"/>
              <a:gd name="connsiteX27" fmla="*/ 1118 w 10000"/>
              <a:gd name="connsiteY27" fmla="*/ 4781 h 10000"/>
              <a:gd name="connsiteX28" fmla="*/ 1118 w 10000"/>
              <a:gd name="connsiteY28" fmla="*/ 5219 h 10000"/>
              <a:gd name="connsiteX29" fmla="*/ 1118 w 10000"/>
              <a:gd name="connsiteY29" fmla="*/ 5876 h 10000"/>
              <a:gd name="connsiteX30" fmla="*/ 1339 w 10000"/>
              <a:gd name="connsiteY30" fmla="*/ 6311 h 10000"/>
              <a:gd name="connsiteX31" fmla="*/ 1339 w 10000"/>
              <a:gd name="connsiteY31" fmla="*/ 6532 h 10000"/>
              <a:gd name="connsiteX32" fmla="*/ 1564 w 10000"/>
              <a:gd name="connsiteY32" fmla="*/ 6968 h 10000"/>
              <a:gd name="connsiteX33" fmla="*/ 1786 w 10000"/>
              <a:gd name="connsiteY33" fmla="*/ 7185 h 10000"/>
              <a:gd name="connsiteX34" fmla="*/ 2007 w 10000"/>
              <a:gd name="connsiteY34" fmla="*/ 7403 h 10000"/>
              <a:gd name="connsiteX35" fmla="*/ 2874 w 10000"/>
              <a:gd name="connsiteY35" fmla="*/ 7812 h 10000"/>
              <a:gd name="connsiteX36" fmla="*/ 3323 w 10000"/>
              <a:gd name="connsiteY36" fmla="*/ 8031 h 10000"/>
              <a:gd name="connsiteX37" fmla="*/ 3767 w 10000"/>
              <a:gd name="connsiteY37" fmla="*/ 8031 h 10000"/>
              <a:gd name="connsiteX38" fmla="*/ 4220 w 10000"/>
              <a:gd name="connsiteY38" fmla="*/ 8251 h 10000"/>
              <a:gd name="connsiteX39" fmla="*/ 4887 w 10000"/>
              <a:gd name="connsiteY39" fmla="*/ 8251 h 10000"/>
              <a:gd name="connsiteX40" fmla="*/ 5332 w 10000"/>
              <a:gd name="connsiteY40" fmla="*/ 8031 h 10000"/>
              <a:gd name="connsiteX41" fmla="*/ 6005 w 10000"/>
              <a:gd name="connsiteY41" fmla="*/ 8031 h 10000"/>
              <a:gd name="connsiteX42" fmla="*/ 6675 w 10000"/>
              <a:gd name="connsiteY42" fmla="*/ 7812 h 10000"/>
              <a:gd name="connsiteX43" fmla="*/ 7122 w 10000"/>
              <a:gd name="connsiteY43" fmla="*/ 7812 h 10000"/>
              <a:gd name="connsiteX44" fmla="*/ 7567 w 10000"/>
              <a:gd name="connsiteY44" fmla="*/ 7403 h 10000"/>
              <a:gd name="connsiteX45" fmla="*/ 7766 w 10000"/>
              <a:gd name="connsiteY45" fmla="*/ 7185 h 10000"/>
              <a:gd name="connsiteX46" fmla="*/ 7986 w 10000"/>
              <a:gd name="connsiteY46" fmla="*/ 6748 h 10000"/>
              <a:gd name="connsiteX47" fmla="*/ 8210 w 10000"/>
              <a:gd name="connsiteY47" fmla="*/ 6311 h 10000"/>
              <a:gd name="connsiteX48" fmla="*/ 8436 w 10000"/>
              <a:gd name="connsiteY48" fmla="*/ 5438 h 10000"/>
              <a:gd name="connsiteX49" fmla="*/ 8436 w 10000"/>
              <a:gd name="connsiteY49" fmla="*/ 4564 h 10000"/>
              <a:gd name="connsiteX50" fmla="*/ 8659 w 10000"/>
              <a:gd name="connsiteY50" fmla="*/ 4126 h 10000"/>
              <a:gd name="connsiteX51" fmla="*/ 8659 w 10000"/>
              <a:gd name="connsiteY51" fmla="*/ 3689 h 10000"/>
              <a:gd name="connsiteX52" fmla="*/ 8659 w 10000"/>
              <a:gd name="connsiteY52" fmla="*/ 3470 h 10000"/>
              <a:gd name="connsiteX53" fmla="*/ 8883 w 10000"/>
              <a:gd name="connsiteY53" fmla="*/ 3253 h 10000"/>
              <a:gd name="connsiteX54" fmla="*/ 8883 w 10000"/>
              <a:gd name="connsiteY54" fmla="*/ 3035 h 10000"/>
              <a:gd name="connsiteX55" fmla="*/ 8883 w 10000"/>
              <a:gd name="connsiteY55" fmla="*/ 2814 h 10000"/>
              <a:gd name="connsiteX56" fmla="*/ 8883 w 10000"/>
              <a:gd name="connsiteY56" fmla="*/ 2814 h 10000"/>
              <a:gd name="connsiteX57" fmla="*/ 9107 w 10000"/>
              <a:gd name="connsiteY57" fmla="*/ 2814 h 10000"/>
              <a:gd name="connsiteX58" fmla="*/ 9107 w 10000"/>
              <a:gd name="connsiteY58" fmla="*/ 2814 h 10000"/>
              <a:gd name="connsiteX59" fmla="*/ 9107 w 10000"/>
              <a:gd name="connsiteY59" fmla="*/ 3035 h 10000"/>
              <a:gd name="connsiteX60" fmla="*/ 9330 w 10000"/>
              <a:gd name="connsiteY60" fmla="*/ 3253 h 10000"/>
              <a:gd name="connsiteX61" fmla="*/ 9330 w 10000"/>
              <a:gd name="connsiteY61" fmla="*/ 3470 h 10000"/>
              <a:gd name="connsiteX62" fmla="*/ 9330 w 10000"/>
              <a:gd name="connsiteY62" fmla="*/ 3907 h 10000"/>
              <a:gd name="connsiteX63" fmla="*/ 9330 w 10000"/>
              <a:gd name="connsiteY63" fmla="*/ 4344 h 10000"/>
              <a:gd name="connsiteX64" fmla="*/ 9330 w 10000"/>
              <a:gd name="connsiteY64" fmla="*/ 4781 h 10000"/>
              <a:gd name="connsiteX65" fmla="*/ 9550 w 10000"/>
              <a:gd name="connsiteY65" fmla="*/ 5656 h 10000"/>
              <a:gd name="connsiteX66" fmla="*/ 9550 w 10000"/>
              <a:gd name="connsiteY66" fmla="*/ 6311 h 10000"/>
              <a:gd name="connsiteX67" fmla="*/ 9778 w 10000"/>
              <a:gd name="connsiteY67" fmla="*/ 6968 h 10000"/>
              <a:gd name="connsiteX68" fmla="*/ 10000 w 10000"/>
              <a:gd name="connsiteY68" fmla="*/ 7403 h 10000"/>
              <a:gd name="connsiteX69" fmla="*/ 10000 w 10000"/>
              <a:gd name="connsiteY69" fmla="*/ 7812 h 10000"/>
              <a:gd name="connsiteX70" fmla="*/ 10000 w 10000"/>
              <a:gd name="connsiteY70" fmla="*/ 8031 h 10000"/>
              <a:gd name="connsiteX71" fmla="*/ 10000 w 10000"/>
              <a:gd name="connsiteY71" fmla="*/ 8251 h 10000"/>
              <a:gd name="connsiteX72" fmla="*/ 9778 w 10000"/>
              <a:gd name="connsiteY72" fmla="*/ 8251 h 10000"/>
              <a:gd name="connsiteX73" fmla="*/ 9550 w 10000"/>
              <a:gd name="connsiteY73" fmla="*/ 8470 h 10000"/>
              <a:gd name="connsiteX74" fmla="*/ 9330 w 10000"/>
              <a:gd name="connsiteY74" fmla="*/ 8686 h 10000"/>
              <a:gd name="connsiteX75" fmla="*/ 9107 w 10000"/>
              <a:gd name="connsiteY75" fmla="*/ 8908 h 10000"/>
              <a:gd name="connsiteX76" fmla="*/ 8659 w 10000"/>
              <a:gd name="connsiteY76" fmla="*/ 9127 h 10000"/>
              <a:gd name="connsiteX77" fmla="*/ 7766 w 10000"/>
              <a:gd name="connsiteY77" fmla="*/ 9560 h 10000"/>
              <a:gd name="connsiteX78" fmla="*/ 6899 w 10000"/>
              <a:gd name="connsiteY78" fmla="*/ 9782 h 10000"/>
              <a:gd name="connsiteX79" fmla="*/ 6231 w 10000"/>
              <a:gd name="connsiteY79" fmla="*/ 9782 h 10000"/>
              <a:gd name="connsiteX80" fmla="*/ 5332 w 10000"/>
              <a:gd name="connsiteY80" fmla="*/ 10000 h 10000"/>
              <a:gd name="connsiteX81" fmla="*/ 5332 w 10000"/>
              <a:gd name="connsiteY81" fmla="*/ 10000 h 10000"/>
              <a:gd name="connsiteX0" fmla="*/ 5332 w 10000"/>
              <a:gd name="connsiteY0" fmla="*/ 9196 h 9196"/>
              <a:gd name="connsiteX1" fmla="*/ 4665 w 10000"/>
              <a:gd name="connsiteY1" fmla="*/ 9196 h 9196"/>
              <a:gd name="connsiteX2" fmla="*/ 3991 w 10000"/>
              <a:gd name="connsiteY2" fmla="*/ 9196 h 9196"/>
              <a:gd name="connsiteX3" fmla="*/ 3323 w 10000"/>
              <a:gd name="connsiteY3" fmla="*/ 8978 h 9196"/>
              <a:gd name="connsiteX4" fmla="*/ 2654 w 10000"/>
              <a:gd name="connsiteY4" fmla="*/ 8756 h 9196"/>
              <a:gd name="connsiteX5" fmla="*/ 2007 w 10000"/>
              <a:gd name="connsiteY5" fmla="*/ 8540 h 9196"/>
              <a:gd name="connsiteX6" fmla="*/ 1564 w 10000"/>
              <a:gd name="connsiteY6" fmla="*/ 8104 h 9196"/>
              <a:gd name="connsiteX7" fmla="*/ 1118 w 10000"/>
              <a:gd name="connsiteY7" fmla="*/ 7882 h 9196"/>
              <a:gd name="connsiteX8" fmla="*/ 894 w 10000"/>
              <a:gd name="connsiteY8" fmla="*/ 7227 h 9196"/>
              <a:gd name="connsiteX9" fmla="*/ 445 w 10000"/>
              <a:gd name="connsiteY9" fmla="*/ 6792 h 9196"/>
              <a:gd name="connsiteX10" fmla="*/ 220 w 10000"/>
              <a:gd name="connsiteY10" fmla="*/ 6164 h 9196"/>
              <a:gd name="connsiteX11" fmla="*/ 220 w 10000"/>
              <a:gd name="connsiteY11" fmla="*/ 5507 h 9196"/>
              <a:gd name="connsiteX12" fmla="*/ 0 w 10000"/>
              <a:gd name="connsiteY12" fmla="*/ 4852 h 9196"/>
              <a:gd name="connsiteX13" fmla="*/ 0 w 10000"/>
              <a:gd name="connsiteY13" fmla="*/ 4199 h 9196"/>
              <a:gd name="connsiteX14" fmla="*/ 0 w 10000"/>
              <a:gd name="connsiteY14" fmla="*/ 3540 h 9196"/>
              <a:gd name="connsiteX15" fmla="*/ 220 w 10000"/>
              <a:gd name="connsiteY15" fmla="*/ 2449 h 9196"/>
              <a:gd name="connsiteX16" fmla="*/ 220 w 10000"/>
              <a:gd name="connsiteY16" fmla="*/ 2231 h 9196"/>
              <a:gd name="connsiteX17" fmla="*/ 220 w 10000"/>
              <a:gd name="connsiteY17" fmla="*/ 1793 h 9196"/>
              <a:gd name="connsiteX18" fmla="*/ 445 w 10000"/>
              <a:gd name="connsiteY18" fmla="*/ 1382 h 9196"/>
              <a:gd name="connsiteX19" fmla="*/ 445 w 10000"/>
              <a:gd name="connsiteY19" fmla="*/ 942 h 9196"/>
              <a:gd name="connsiteX20" fmla="*/ 445 w 10000"/>
              <a:gd name="connsiteY20" fmla="*/ 508 h 9196"/>
              <a:gd name="connsiteX21" fmla="*/ 1564 w 10000"/>
              <a:gd name="connsiteY21" fmla="*/ 72 h 9196"/>
              <a:gd name="connsiteX22" fmla="*/ 1339 w 10000"/>
              <a:gd name="connsiteY22" fmla="*/ 942 h 9196"/>
              <a:gd name="connsiteX23" fmla="*/ 1339 w 10000"/>
              <a:gd name="connsiteY23" fmla="*/ 1793 h 9196"/>
              <a:gd name="connsiteX24" fmla="*/ 1339 w 10000"/>
              <a:gd name="connsiteY24" fmla="*/ 2449 h 9196"/>
              <a:gd name="connsiteX25" fmla="*/ 1118 w 10000"/>
              <a:gd name="connsiteY25" fmla="*/ 3322 h 9196"/>
              <a:gd name="connsiteX26" fmla="*/ 1118 w 10000"/>
              <a:gd name="connsiteY26" fmla="*/ 3977 h 9196"/>
              <a:gd name="connsiteX27" fmla="*/ 1118 w 10000"/>
              <a:gd name="connsiteY27" fmla="*/ 4415 h 9196"/>
              <a:gd name="connsiteX28" fmla="*/ 1118 w 10000"/>
              <a:gd name="connsiteY28" fmla="*/ 5072 h 9196"/>
              <a:gd name="connsiteX29" fmla="*/ 1339 w 10000"/>
              <a:gd name="connsiteY29" fmla="*/ 5507 h 9196"/>
              <a:gd name="connsiteX30" fmla="*/ 1339 w 10000"/>
              <a:gd name="connsiteY30" fmla="*/ 5728 h 9196"/>
              <a:gd name="connsiteX31" fmla="*/ 1564 w 10000"/>
              <a:gd name="connsiteY31" fmla="*/ 6164 h 9196"/>
              <a:gd name="connsiteX32" fmla="*/ 1786 w 10000"/>
              <a:gd name="connsiteY32" fmla="*/ 6381 h 9196"/>
              <a:gd name="connsiteX33" fmla="*/ 2007 w 10000"/>
              <a:gd name="connsiteY33" fmla="*/ 6599 h 9196"/>
              <a:gd name="connsiteX34" fmla="*/ 2874 w 10000"/>
              <a:gd name="connsiteY34" fmla="*/ 7008 h 9196"/>
              <a:gd name="connsiteX35" fmla="*/ 3323 w 10000"/>
              <a:gd name="connsiteY35" fmla="*/ 7227 h 9196"/>
              <a:gd name="connsiteX36" fmla="*/ 3767 w 10000"/>
              <a:gd name="connsiteY36" fmla="*/ 7227 h 9196"/>
              <a:gd name="connsiteX37" fmla="*/ 4220 w 10000"/>
              <a:gd name="connsiteY37" fmla="*/ 7447 h 9196"/>
              <a:gd name="connsiteX38" fmla="*/ 4887 w 10000"/>
              <a:gd name="connsiteY38" fmla="*/ 7447 h 9196"/>
              <a:gd name="connsiteX39" fmla="*/ 5332 w 10000"/>
              <a:gd name="connsiteY39" fmla="*/ 7227 h 9196"/>
              <a:gd name="connsiteX40" fmla="*/ 6005 w 10000"/>
              <a:gd name="connsiteY40" fmla="*/ 7227 h 9196"/>
              <a:gd name="connsiteX41" fmla="*/ 6675 w 10000"/>
              <a:gd name="connsiteY41" fmla="*/ 7008 h 9196"/>
              <a:gd name="connsiteX42" fmla="*/ 7122 w 10000"/>
              <a:gd name="connsiteY42" fmla="*/ 7008 h 9196"/>
              <a:gd name="connsiteX43" fmla="*/ 7567 w 10000"/>
              <a:gd name="connsiteY43" fmla="*/ 6599 h 9196"/>
              <a:gd name="connsiteX44" fmla="*/ 7766 w 10000"/>
              <a:gd name="connsiteY44" fmla="*/ 6381 h 9196"/>
              <a:gd name="connsiteX45" fmla="*/ 7986 w 10000"/>
              <a:gd name="connsiteY45" fmla="*/ 5944 h 9196"/>
              <a:gd name="connsiteX46" fmla="*/ 8210 w 10000"/>
              <a:gd name="connsiteY46" fmla="*/ 5507 h 9196"/>
              <a:gd name="connsiteX47" fmla="*/ 8436 w 10000"/>
              <a:gd name="connsiteY47" fmla="*/ 4634 h 9196"/>
              <a:gd name="connsiteX48" fmla="*/ 8436 w 10000"/>
              <a:gd name="connsiteY48" fmla="*/ 3760 h 9196"/>
              <a:gd name="connsiteX49" fmla="*/ 8659 w 10000"/>
              <a:gd name="connsiteY49" fmla="*/ 3322 h 9196"/>
              <a:gd name="connsiteX50" fmla="*/ 8659 w 10000"/>
              <a:gd name="connsiteY50" fmla="*/ 2885 h 9196"/>
              <a:gd name="connsiteX51" fmla="*/ 8659 w 10000"/>
              <a:gd name="connsiteY51" fmla="*/ 2666 h 9196"/>
              <a:gd name="connsiteX52" fmla="*/ 8883 w 10000"/>
              <a:gd name="connsiteY52" fmla="*/ 2449 h 9196"/>
              <a:gd name="connsiteX53" fmla="*/ 8883 w 10000"/>
              <a:gd name="connsiteY53" fmla="*/ 2231 h 9196"/>
              <a:gd name="connsiteX54" fmla="*/ 8883 w 10000"/>
              <a:gd name="connsiteY54" fmla="*/ 2010 h 9196"/>
              <a:gd name="connsiteX55" fmla="*/ 8883 w 10000"/>
              <a:gd name="connsiteY55" fmla="*/ 2010 h 9196"/>
              <a:gd name="connsiteX56" fmla="*/ 9107 w 10000"/>
              <a:gd name="connsiteY56" fmla="*/ 2010 h 9196"/>
              <a:gd name="connsiteX57" fmla="*/ 9107 w 10000"/>
              <a:gd name="connsiteY57" fmla="*/ 2010 h 9196"/>
              <a:gd name="connsiteX58" fmla="*/ 9107 w 10000"/>
              <a:gd name="connsiteY58" fmla="*/ 2231 h 9196"/>
              <a:gd name="connsiteX59" fmla="*/ 9330 w 10000"/>
              <a:gd name="connsiteY59" fmla="*/ 2449 h 9196"/>
              <a:gd name="connsiteX60" fmla="*/ 9330 w 10000"/>
              <a:gd name="connsiteY60" fmla="*/ 2666 h 9196"/>
              <a:gd name="connsiteX61" fmla="*/ 9330 w 10000"/>
              <a:gd name="connsiteY61" fmla="*/ 3103 h 9196"/>
              <a:gd name="connsiteX62" fmla="*/ 9330 w 10000"/>
              <a:gd name="connsiteY62" fmla="*/ 3540 h 9196"/>
              <a:gd name="connsiteX63" fmla="*/ 9330 w 10000"/>
              <a:gd name="connsiteY63" fmla="*/ 3977 h 9196"/>
              <a:gd name="connsiteX64" fmla="*/ 9550 w 10000"/>
              <a:gd name="connsiteY64" fmla="*/ 4852 h 9196"/>
              <a:gd name="connsiteX65" fmla="*/ 9550 w 10000"/>
              <a:gd name="connsiteY65" fmla="*/ 5507 h 9196"/>
              <a:gd name="connsiteX66" fmla="*/ 9778 w 10000"/>
              <a:gd name="connsiteY66" fmla="*/ 6164 h 9196"/>
              <a:gd name="connsiteX67" fmla="*/ 10000 w 10000"/>
              <a:gd name="connsiteY67" fmla="*/ 6599 h 9196"/>
              <a:gd name="connsiteX68" fmla="*/ 10000 w 10000"/>
              <a:gd name="connsiteY68" fmla="*/ 7008 h 9196"/>
              <a:gd name="connsiteX69" fmla="*/ 10000 w 10000"/>
              <a:gd name="connsiteY69" fmla="*/ 7227 h 9196"/>
              <a:gd name="connsiteX70" fmla="*/ 10000 w 10000"/>
              <a:gd name="connsiteY70" fmla="*/ 7447 h 9196"/>
              <a:gd name="connsiteX71" fmla="*/ 9778 w 10000"/>
              <a:gd name="connsiteY71" fmla="*/ 7447 h 9196"/>
              <a:gd name="connsiteX72" fmla="*/ 9550 w 10000"/>
              <a:gd name="connsiteY72" fmla="*/ 7666 h 9196"/>
              <a:gd name="connsiteX73" fmla="*/ 9330 w 10000"/>
              <a:gd name="connsiteY73" fmla="*/ 7882 h 9196"/>
              <a:gd name="connsiteX74" fmla="*/ 9107 w 10000"/>
              <a:gd name="connsiteY74" fmla="*/ 8104 h 9196"/>
              <a:gd name="connsiteX75" fmla="*/ 8659 w 10000"/>
              <a:gd name="connsiteY75" fmla="*/ 8323 h 9196"/>
              <a:gd name="connsiteX76" fmla="*/ 7766 w 10000"/>
              <a:gd name="connsiteY76" fmla="*/ 8756 h 9196"/>
              <a:gd name="connsiteX77" fmla="*/ 6899 w 10000"/>
              <a:gd name="connsiteY77" fmla="*/ 8978 h 9196"/>
              <a:gd name="connsiteX78" fmla="*/ 6231 w 10000"/>
              <a:gd name="connsiteY78" fmla="*/ 8978 h 9196"/>
              <a:gd name="connsiteX79" fmla="*/ 5332 w 10000"/>
              <a:gd name="connsiteY79" fmla="*/ 9196 h 9196"/>
              <a:gd name="connsiteX80" fmla="*/ 5332 w 10000"/>
              <a:gd name="connsiteY80" fmla="*/ 9196 h 9196"/>
              <a:gd name="connsiteX0" fmla="*/ 5332 w 10000"/>
              <a:gd name="connsiteY0" fmla="*/ 9448 h 9448"/>
              <a:gd name="connsiteX1" fmla="*/ 4665 w 10000"/>
              <a:gd name="connsiteY1" fmla="*/ 9448 h 9448"/>
              <a:gd name="connsiteX2" fmla="*/ 3991 w 10000"/>
              <a:gd name="connsiteY2" fmla="*/ 9448 h 9448"/>
              <a:gd name="connsiteX3" fmla="*/ 3323 w 10000"/>
              <a:gd name="connsiteY3" fmla="*/ 9211 h 9448"/>
              <a:gd name="connsiteX4" fmla="*/ 2654 w 10000"/>
              <a:gd name="connsiteY4" fmla="*/ 8970 h 9448"/>
              <a:gd name="connsiteX5" fmla="*/ 2007 w 10000"/>
              <a:gd name="connsiteY5" fmla="*/ 8735 h 9448"/>
              <a:gd name="connsiteX6" fmla="*/ 1564 w 10000"/>
              <a:gd name="connsiteY6" fmla="*/ 8261 h 9448"/>
              <a:gd name="connsiteX7" fmla="*/ 1118 w 10000"/>
              <a:gd name="connsiteY7" fmla="*/ 8019 h 9448"/>
              <a:gd name="connsiteX8" fmla="*/ 894 w 10000"/>
              <a:gd name="connsiteY8" fmla="*/ 7307 h 9448"/>
              <a:gd name="connsiteX9" fmla="*/ 445 w 10000"/>
              <a:gd name="connsiteY9" fmla="*/ 6834 h 9448"/>
              <a:gd name="connsiteX10" fmla="*/ 220 w 10000"/>
              <a:gd name="connsiteY10" fmla="*/ 6151 h 9448"/>
              <a:gd name="connsiteX11" fmla="*/ 220 w 10000"/>
              <a:gd name="connsiteY11" fmla="*/ 5436 h 9448"/>
              <a:gd name="connsiteX12" fmla="*/ 0 w 10000"/>
              <a:gd name="connsiteY12" fmla="*/ 4724 h 9448"/>
              <a:gd name="connsiteX13" fmla="*/ 0 w 10000"/>
              <a:gd name="connsiteY13" fmla="*/ 4014 h 9448"/>
              <a:gd name="connsiteX14" fmla="*/ 0 w 10000"/>
              <a:gd name="connsiteY14" fmla="*/ 3297 h 9448"/>
              <a:gd name="connsiteX15" fmla="*/ 220 w 10000"/>
              <a:gd name="connsiteY15" fmla="*/ 2111 h 9448"/>
              <a:gd name="connsiteX16" fmla="*/ 220 w 10000"/>
              <a:gd name="connsiteY16" fmla="*/ 1874 h 9448"/>
              <a:gd name="connsiteX17" fmla="*/ 220 w 10000"/>
              <a:gd name="connsiteY17" fmla="*/ 1398 h 9448"/>
              <a:gd name="connsiteX18" fmla="*/ 445 w 10000"/>
              <a:gd name="connsiteY18" fmla="*/ 951 h 9448"/>
              <a:gd name="connsiteX19" fmla="*/ 445 w 10000"/>
              <a:gd name="connsiteY19" fmla="*/ 472 h 9448"/>
              <a:gd name="connsiteX20" fmla="*/ 445 w 10000"/>
              <a:gd name="connsiteY20" fmla="*/ 0 h 9448"/>
              <a:gd name="connsiteX21" fmla="*/ 1339 w 10000"/>
              <a:gd name="connsiteY21" fmla="*/ 472 h 9448"/>
              <a:gd name="connsiteX22" fmla="*/ 1339 w 10000"/>
              <a:gd name="connsiteY22" fmla="*/ 1398 h 9448"/>
              <a:gd name="connsiteX23" fmla="*/ 1339 w 10000"/>
              <a:gd name="connsiteY23" fmla="*/ 2111 h 9448"/>
              <a:gd name="connsiteX24" fmla="*/ 1118 w 10000"/>
              <a:gd name="connsiteY24" fmla="*/ 3060 h 9448"/>
              <a:gd name="connsiteX25" fmla="*/ 1118 w 10000"/>
              <a:gd name="connsiteY25" fmla="*/ 3773 h 9448"/>
              <a:gd name="connsiteX26" fmla="*/ 1118 w 10000"/>
              <a:gd name="connsiteY26" fmla="*/ 4249 h 9448"/>
              <a:gd name="connsiteX27" fmla="*/ 1118 w 10000"/>
              <a:gd name="connsiteY27" fmla="*/ 4963 h 9448"/>
              <a:gd name="connsiteX28" fmla="*/ 1339 w 10000"/>
              <a:gd name="connsiteY28" fmla="*/ 5436 h 9448"/>
              <a:gd name="connsiteX29" fmla="*/ 1339 w 10000"/>
              <a:gd name="connsiteY29" fmla="*/ 5677 h 9448"/>
              <a:gd name="connsiteX30" fmla="*/ 1564 w 10000"/>
              <a:gd name="connsiteY30" fmla="*/ 6151 h 9448"/>
              <a:gd name="connsiteX31" fmla="*/ 1786 w 10000"/>
              <a:gd name="connsiteY31" fmla="*/ 6387 h 9448"/>
              <a:gd name="connsiteX32" fmla="*/ 2007 w 10000"/>
              <a:gd name="connsiteY32" fmla="*/ 6624 h 9448"/>
              <a:gd name="connsiteX33" fmla="*/ 2874 w 10000"/>
              <a:gd name="connsiteY33" fmla="*/ 7069 h 9448"/>
              <a:gd name="connsiteX34" fmla="*/ 3323 w 10000"/>
              <a:gd name="connsiteY34" fmla="*/ 7307 h 9448"/>
              <a:gd name="connsiteX35" fmla="*/ 3767 w 10000"/>
              <a:gd name="connsiteY35" fmla="*/ 7307 h 9448"/>
              <a:gd name="connsiteX36" fmla="*/ 4220 w 10000"/>
              <a:gd name="connsiteY36" fmla="*/ 7546 h 9448"/>
              <a:gd name="connsiteX37" fmla="*/ 4887 w 10000"/>
              <a:gd name="connsiteY37" fmla="*/ 7546 h 9448"/>
              <a:gd name="connsiteX38" fmla="*/ 5332 w 10000"/>
              <a:gd name="connsiteY38" fmla="*/ 7307 h 9448"/>
              <a:gd name="connsiteX39" fmla="*/ 6005 w 10000"/>
              <a:gd name="connsiteY39" fmla="*/ 7307 h 9448"/>
              <a:gd name="connsiteX40" fmla="*/ 6675 w 10000"/>
              <a:gd name="connsiteY40" fmla="*/ 7069 h 9448"/>
              <a:gd name="connsiteX41" fmla="*/ 7122 w 10000"/>
              <a:gd name="connsiteY41" fmla="*/ 7069 h 9448"/>
              <a:gd name="connsiteX42" fmla="*/ 7567 w 10000"/>
              <a:gd name="connsiteY42" fmla="*/ 6624 h 9448"/>
              <a:gd name="connsiteX43" fmla="*/ 7766 w 10000"/>
              <a:gd name="connsiteY43" fmla="*/ 6387 h 9448"/>
              <a:gd name="connsiteX44" fmla="*/ 7986 w 10000"/>
              <a:gd name="connsiteY44" fmla="*/ 5912 h 9448"/>
              <a:gd name="connsiteX45" fmla="*/ 8210 w 10000"/>
              <a:gd name="connsiteY45" fmla="*/ 5436 h 9448"/>
              <a:gd name="connsiteX46" fmla="*/ 8436 w 10000"/>
              <a:gd name="connsiteY46" fmla="*/ 4487 h 9448"/>
              <a:gd name="connsiteX47" fmla="*/ 8436 w 10000"/>
              <a:gd name="connsiteY47" fmla="*/ 3537 h 9448"/>
              <a:gd name="connsiteX48" fmla="*/ 8659 w 10000"/>
              <a:gd name="connsiteY48" fmla="*/ 3060 h 9448"/>
              <a:gd name="connsiteX49" fmla="*/ 8659 w 10000"/>
              <a:gd name="connsiteY49" fmla="*/ 2585 h 9448"/>
              <a:gd name="connsiteX50" fmla="*/ 8659 w 10000"/>
              <a:gd name="connsiteY50" fmla="*/ 2347 h 9448"/>
              <a:gd name="connsiteX51" fmla="*/ 8883 w 10000"/>
              <a:gd name="connsiteY51" fmla="*/ 2111 h 9448"/>
              <a:gd name="connsiteX52" fmla="*/ 8883 w 10000"/>
              <a:gd name="connsiteY52" fmla="*/ 1874 h 9448"/>
              <a:gd name="connsiteX53" fmla="*/ 8883 w 10000"/>
              <a:gd name="connsiteY53" fmla="*/ 1634 h 9448"/>
              <a:gd name="connsiteX54" fmla="*/ 8883 w 10000"/>
              <a:gd name="connsiteY54" fmla="*/ 1634 h 9448"/>
              <a:gd name="connsiteX55" fmla="*/ 9107 w 10000"/>
              <a:gd name="connsiteY55" fmla="*/ 1634 h 9448"/>
              <a:gd name="connsiteX56" fmla="*/ 9107 w 10000"/>
              <a:gd name="connsiteY56" fmla="*/ 1634 h 9448"/>
              <a:gd name="connsiteX57" fmla="*/ 9107 w 10000"/>
              <a:gd name="connsiteY57" fmla="*/ 1874 h 9448"/>
              <a:gd name="connsiteX58" fmla="*/ 9330 w 10000"/>
              <a:gd name="connsiteY58" fmla="*/ 2111 h 9448"/>
              <a:gd name="connsiteX59" fmla="*/ 9330 w 10000"/>
              <a:gd name="connsiteY59" fmla="*/ 2347 h 9448"/>
              <a:gd name="connsiteX60" fmla="*/ 9330 w 10000"/>
              <a:gd name="connsiteY60" fmla="*/ 2822 h 9448"/>
              <a:gd name="connsiteX61" fmla="*/ 9330 w 10000"/>
              <a:gd name="connsiteY61" fmla="*/ 3297 h 9448"/>
              <a:gd name="connsiteX62" fmla="*/ 9330 w 10000"/>
              <a:gd name="connsiteY62" fmla="*/ 3773 h 9448"/>
              <a:gd name="connsiteX63" fmla="*/ 9550 w 10000"/>
              <a:gd name="connsiteY63" fmla="*/ 4724 h 9448"/>
              <a:gd name="connsiteX64" fmla="*/ 9550 w 10000"/>
              <a:gd name="connsiteY64" fmla="*/ 5436 h 9448"/>
              <a:gd name="connsiteX65" fmla="*/ 9778 w 10000"/>
              <a:gd name="connsiteY65" fmla="*/ 6151 h 9448"/>
              <a:gd name="connsiteX66" fmla="*/ 10000 w 10000"/>
              <a:gd name="connsiteY66" fmla="*/ 6624 h 9448"/>
              <a:gd name="connsiteX67" fmla="*/ 10000 w 10000"/>
              <a:gd name="connsiteY67" fmla="*/ 7069 h 9448"/>
              <a:gd name="connsiteX68" fmla="*/ 10000 w 10000"/>
              <a:gd name="connsiteY68" fmla="*/ 7307 h 9448"/>
              <a:gd name="connsiteX69" fmla="*/ 10000 w 10000"/>
              <a:gd name="connsiteY69" fmla="*/ 7546 h 9448"/>
              <a:gd name="connsiteX70" fmla="*/ 9778 w 10000"/>
              <a:gd name="connsiteY70" fmla="*/ 7546 h 9448"/>
              <a:gd name="connsiteX71" fmla="*/ 9550 w 10000"/>
              <a:gd name="connsiteY71" fmla="*/ 7784 h 9448"/>
              <a:gd name="connsiteX72" fmla="*/ 9330 w 10000"/>
              <a:gd name="connsiteY72" fmla="*/ 8019 h 9448"/>
              <a:gd name="connsiteX73" fmla="*/ 9107 w 10000"/>
              <a:gd name="connsiteY73" fmla="*/ 8261 h 9448"/>
              <a:gd name="connsiteX74" fmla="*/ 8659 w 10000"/>
              <a:gd name="connsiteY74" fmla="*/ 8499 h 9448"/>
              <a:gd name="connsiteX75" fmla="*/ 7766 w 10000"/>
              <a:gd name="connsiteY75" fmla="*/ 8970 h 9448"/>
              <a:gd name="connsiteX76" fmla="*/ 6899 w 10000"/>
              <a:gd name="connsiteY76" fmla="*/ 9211 h 9448"/>
              <a:gd name="connsiteX77" fmla="*/ 6231 w 10000"/>
              <a:gd name="connsiteY77" fmla="*/ 9211 h 9448"/>
              <a:gd name="connsiteX78" fmla="*/ 5332 w 10000"/>
              <a:gd name="connsiteY78" fmla="*/ 9448 h 9448"/>
              <a:gd name="connsiteX79" fmla="*/ 5332 w 10000"/>
              <a:gd name="connsiteY79" fmla="*/ 9448 h 944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49 h 10000"/>
              <a:gd name="connsiteX4" fmla="*/ 2654 w 10000"/>
              <a:gd name="connsiteY4" fmla="*/ 9494 h 10000"/>
              <a:gd name="connsiteX5" fmla="*/ 2007 w 10000"/>
              <a:gd name="connsiteY5" fmla="*/ 9245 h 10000"/>
              <a:gd name="connsiteX6" fmla="*/ 1564 w 10000"/>
              <a:gd name="connsiteY6" fmla="*/ 8744 h 10000"/>
              <a:gd name="connsiteX7" fmla="*/ 1118 w 10000"/>
              <a:gd name="connsiteY7" fmla="*/ 8488 h 10000"/>
              <a:gd name="connsiteX8" fmla="*/ 894 w 10000"/>
              <a:gd name="connsiteY8" fmla="*/ 7734 h 10000"/>
              <a:gd name="connsiteX9" fmla="*/ 445 w 10000"/>
              <a:gd name="connsiteY9" fmla="*/ 7233 h 10000"/>
              <a:gd name="connsiteX10" fmla="*/ 220 w 10000"/>
              <a:gd name="connsiteY10" fmla="*/ 6510 h 10000"/>
              <a:gd name="connsiteX11" fmla="*/ 220 w 10000"/>
              <a:gd name="connsiteY11" fmla="*/ 5754 h 10000"/>
              <a:gd name="connsiteX12" fmla="*/ 0 w 10000"/>
              <a:gd name="connsiteY12" fmla="*/ 5000 h 10000"/>
              <a:gd name="connsiteX13" fmla="*/ 0 w 10000"/>
              <a:gd name="connsiteY13" fmla="*/ 4249 h 10000"/>
              <a:gd name="connsiteX14" fmla="*/ 0 w 10000"/>
              <a:gd name="connsiteY14" fmla="*/ 3490 h 10000"/>
              <a:gd name="connsiteX15" fmla="*/ 220 w 10000"/>
              <a:gd name="connsiteY15" fmla="*/ 2234 h 10000"/>
              <a:gd name="connsiteX16" fmla="*/ 220 w 10000"/>
              <a:gd name="connsiteY16" fmla="*/ 1983 h 10000"/>
              <a:gd name="connsiteX17" fmla="*/ 220 w 10000"/>
              <a:gd name="connsiteY17" fmla="*/ 1480 h 10000"/>
              <a:gd name="connsiteX18" fmla="*/ 445 w 10000"/>
              <a:gd name="connsiteY18" fmla="*/ 1007 h 10000"/>
              <a:gd name="connsiteX19" fmla="*/ 445 w 10000"/>
              <a:gd name="connsiteY19" fmla="*/ 500 h 10000"/>
              <a:gd name="connsiteX20" fmla="*/ 445 w 10000"/>
              <a:gd name="connsiteY20" fmla="*/ 0 h 10000"/>
              <a:gd name="connsiteX21" fmla="*/ 1339 w 10000"/>
              <a:gd name="connsiteY21" fmla="*/ 1480 h 10000"/>
              <a:gd name="connsiteX22" fmla="*/ 1339 w 10000"/>
              <a:gd name="connsiteY22" fmla="*/ 2234 h 10000"/>
              <a:gd name="connsiteX23" fmla="*/ 1118 w 10000"/>
              <a:gd name="connsiteY23" fmla="*/ 3239 h 10000"/>
              <a:gd name="connsiteX24" fmla="*/ 1118 w 10000"/>
              <a:gd name="connsiteY24" fmla="*/ 3993 h 10000"/>
              <a:gd name="connsiteX25" fmla="*/ 1118 w 10000"/>
              <a:gd name="connsiteY25" fmla="*/ 4497 h 10000"/>
              <a:gd name="connsiteX26" fmla="*/ 1118 w 10000"/>
              <a:gd name="connsiteY26" fmla="*/ 5253 h 10000"/>
              <a:gd name="connsiteX27" fmla="*/ 1339 w 10000"/>
              <a:gd name="connsiteY27" fmla="*/ 5754 h 10000"/>
              <a:gd name="connsiteX28" fmla="*/ 1339 w 10000"/>
              <a:gd name="connsiteY28" fmla="*/ 6009 h 10000"/>
              <a:gd name="connsiteX29" fmla="*/ 1564 w 10000"/>
              <a:gd name="connsiteY29" fmla="*/ 6510 h 10000"/>
              <a:gd name="connsiteX30" fmla="*/ 1786 w 10000"/>
              <a:gd name="connsiteY30" fmla="*/ 6760 h 10000"/>
              <a:gd name="connsiteX31" fmla="*/ 2007 w 10000"/>
              <a:gd name="connsiteY31" fmla="*/ 7011 h 10000"/>
              <a:gd name="connsiteX32" fmla="*/ 2874 w 10000"/>
              <a:gd name="connsiteY32" fmla="*/ 7482 h 10000"/>
              <a:gd name="connsiteX33" fmla="*/ 3323 w 10000"/>
              <a:gd name="connsiteY33" fmla="*/ 7734 h 10000"/>
              <a:gd name="connsiteX34" fmla="*/ 3767 w 10000"/>
              <a:gd name="connsiteY34" fmla="*/ 7734 h 10000"/>
              <a:gd name="connsiteX35" fmla="*/ 4220 w 10000"/>
              <a:gd name="connsiteY35" fmla="*/ 7987 h 10000"/>
              <a:gd name="connsiteX36" fmla="*/ 4887 w 10000"/>
              <a:gd name="connsiteY36" fmla="*/ 7987 h 10000"/>
              <a:gd name="connsiteX37" fmla="*/ 5332 w 10000"/>
              <a:gd name="connsiteY37" fmla="*/ 7734 h 10000"/>
              <a:gd name="connsiteX38" fmla="*/ 6005 w 10000"/>
              <a:gd name="connsiteY38" fmla="*/ 7734 h 10000"/>
              <a:gd name="connsiteX39" fmla="*/ 6675 w 10000"/>
              <a:gd name="connsiteY39" fmla="*/ 7482 h 10000"/>
              <a:gd name="connsiteX40" fmla="*/ 7122 w 10000"/>
              <a:gd name="connsiteY40" fmla="*/ 7482 h 10000"/>
              <a:gd name="connsiteX41" fmla="*/ 7567 w 10000"/>
              <a:gd name="connsiteY41" fmla="*/ 7011 h 10000"/>
              <a:gd name="connsiteX42" fmla="*/ 7766 w 10000"/>
              <a:gd name="connsiteY42" fmla="*/ 6760 h 10000"/>
              <a:gd name="connsiteX43" fmla="*/ 7986 w 10000"/>
              <a:gd name="connsiteY43" fmla="*/ 6257 h 10000"/>
              <a:gd name="connsiteX44" fmla="*/ 8210 w 10000"/>
              <a:gd name="connsiteY44" fmla="*/ 5754 h 10000"/>
              <a:gd name="connsiteX45" fmla="*/ 8436 w 10000"/>
              <a:gd name="connsiteY45" fmla="*/ 4749 h 10000"/>
              <a:gd name="connsiteX46" fmla="*/ 8436 w 10000"/>
              <a:gd name="connsiteY46" fmla="*/ 3744 h 10000"/>
              <a:gd name="connsiteX47" fmla="*/ 8659 w 10000"/>
              <a:gd name="connsiteY47" fmla="*/ 3239 h 10000"/>
              <a:gd name="connsiteX48" fmla="*/ 8659 w 10000"/>
              <a:gd name="connsiteY48" fmla="*/ 2736 h 10000"/>
              <a:gd name="connsiteX49" fmla="*/ 8659 w 10000"/>
              <a:gd name="connsiteY49" fmla="*/ 2484 h 10000"/>
              <a:gd name="connsiteX50" fmla="*/ 8883 w 10000"/>
              <a:gd name="connsiteY50" fmla="*/ 2234 h 10000"/>
              <a:gd name="connsiteX51" fmla="*/ 8883 w 10000"/>
              <a:gd name="connsiteY51" fmla="*/ 1983 h 10000"/>
              <a:gd name="connsiteX52" fmla="*/ 8883 w 10000"/>
              <a:gd name="connsiteY52" fmla="*/ 1729 h 10000"/>
              <a:gd name="connsiteX53" fmla="*/ 8883 w 10000"/>
              <a:gd name="connsiteY53" fmla="*/ 1729 h 10000"/>
              <a:gd name="connsiteX54" fmla="*/ 9107 w 10000"/>
              <a:gd name="connsiteY54" fmla="*/ 1729 h 10000"/>
              <a:gd name="connsiteX55" fmla="*/ 9107 w 10000"/>
              <a:gd name="connsiteY55" fmla="*/ 1729 h 10000"/>
              <a:gd name="connsiteX56" fmla="*/ 9107 w 10000"/>
              <a:gd name="connsiteY56" fmla="*/ 1983 h 10000"/>
              <a:gd name="connsiteX57" fmla="*/ 9330 w 10000"/>
              <a:gd name="connsiteY57" fmla="*/ 2234 h 10000"/>
              <a:gd name="connsiteX58" fmla="*/ 9330 w 10000"/>
              <a:gd name="connsiteY58" fmla="*/ 2484 h 10000"/>
              <a:gd name="connsiteX59" fmla="*/ 9330 w 10000"/>
              <a:gd name="connsiteY59" fmla="*/ 2987 h 10000"/>
              <a:gd name="connsiteX60" fmla="*/ 9330 w 10000"/>
              <a:gd name="connsiteY60" fmla="*/ 3490 h 10000"/>
              <a:gd name="connsiteX61" fmla="*/ 9330 w 10000"/>
              <a:gd name="connsiteY61" fmla="*/ 3993 h 10000"/>
              <a:gd name="connsiteX62" fmla="*/ 9550 w 10000"/>
              <a:gd name="connsiteY62" fmla="*/ 5000 h 10000"/>
              <a:gd name="connsiteX63" fmla="*/ 9550 w 10000"/>
              <a:gd name="connsiteY63" fmla="*/ 5754 h 10000"/>
              <a:gd name="connsiteX64" fmla="*/ 9778 w 10000"/>
              <a:gd name="connsiteY64" fmla="*/ 6510 h 10000"/>
              <a:gd name="connsiteX65" fmla="*/ 10000 w 10000"/>
              <a:gd name="connsiteY65" fmla="*/ 7011 h 10000"/>
              <a:gd name="connsiteX66" fmla="*/ 10000 w 10000"/>
              <a:gd name="connsiteY66" fmla="*/ 7482 h 10000"/>
              <a:gd name="connsiteX67" fmla="*/ 10000 w 10000"/>
              <a:gd name="connsiteY67" fmla="*/ 7734 h 10000"/>
              <a:gd name="connsiteX68" fmla="*/ 10000 w 10000"/>
              <a:gd name="connsiteY68" fmla="*/ 7987 h 10000"/>
              <a:gd name="connsiteX69" fmla="*/ 9778 w 10000"/>
              <a:gd name="connsiteY69" fmla="*/ 7987 h 10000"/>
              <a:gd name="connsiteX70" fmla="*/ 9550 w 10000"/>
              <a:gd name="connsiteY70" fmla="*/ 8239 h 10000"/>
              <a:gd name="connsiteX71" fmla="*/ 9330 w 10000"/>
              <a:gd name="connsiteY71" fmla="*/ 8488 h 10000"/>
              <a:gd name="connsiteX72" fmla="*/ 9107 w 10000"/>
              <a:gd name="connsiteY72" fmla="*/ 8744 h 10000"/>
              <a:gd name="connsiteX73" fmla="*/ 8659 w 10000"/>
              <a:gd name="connsiteY73" fmla="*/ 8996 h 10000"/>
              <a:gd name="connsiteX74" fmla="*/ 7766 w 10000"/>
              <a:gd name="connsiteY74" fmla="*/ 9494 h 10000"/>
              <a:gd name="connsiteX75" fmla="*/ 6899 w 10000"/>
              <a:gd name="connsiteY75" fmla="*/ 9749 h 10000"/>
              <a:gd name="connsiteX76" fmla="*/ 6231 w 10000"/>
              <a:gd name="connsiteY76" fmla="*/ 9749 h 10000"/>
              <a:gd name="connsiteX77" fmla="*/ 5332 w 10000"/>
              <a:gd name="connsiteY77" fmla="*/ 10000 h 10000"/>
              <a:gd name="connsiteX78" fmla="*/ 5332 w 10000"/>
              <a:gd name="connsiteY78" fmla="*/ 10000 h 10000"/>
              <a:gd name="connsiteX0" fmla="*/ 5332 w 10000"/>
              <a:gd name="connsiteY0" fmla="*/ 9500 h 9500"/>
              <a:gd name="connsiteX1" fmla="*/ 4665 w 10000"/>
              <a:gd name="connsiteY1" fmla="*/ 9500 h 9500"/>
              <a:gd name="connsiteX2" fmla="*/ 3991 w 10000"/>
              <a:gd name="connsiteY2" fmla="*/ 9500 h 9500"/>
              <a:gd name="connsiteX3" fmla="*/ 3323 w 10000"/>
              <a:gd name="connsiteY3" fmla="*/ 9249 h 9500"/>
              <a:gd name="connsiteX4" fmla="*/ 2654 w 10000"/>
              <a:gd name="connsiteY4" fmla="*/ 8994 h 9500"/>
              <a:gd name="connsiteX5" fmla="*/ 2007 w 10000"/>
              <a:gd name="connsiteY5" fmla="*/ 8745 h 9500"/>
              <a:gd name="connsiteX6" fmla="*/ 1564 w 10000"/>
              <a:gd name="connsiteY6" fmla="*/ 8244 h 9500"/>
              <a:gd name="connsiteX7" fmla="*/ 1118 w 10000"/>
              <a:gd name="connsiteY7" fmla="*/ 7988 h 9500"/>
              <a:gd name="connsiteX8" fmla="*/ 894 w 10000"/>
              <a:gd name="connsiteY8" fmla="*/ 7234 h 9500"/>
              <a:gd name="connsiteX9" fmla="*/ 445 w 10000"/>
              <a:gd name="connsiteY9" fmla="*/ 6733 h 9500"/>
              <a:gd name="connsiteX10" fmla="*/ 220 w 10000"/>
              <a:gd name="connsiteY10" fmla="*/ 6010 h 9500"/>
              <a:gd name="connsiteX11" fmla="*/ 220 w 10000"/>
              <a:gd name="connsiteY11" fmla="*/ 5254 h 9500"/>
              <a:gd name="connsiteX12" fmla="*/ 0 w 10000"/>
              <a:gd name="connsiteY12" fmla="*/ 4500 h 9500"/>
              <a:gd name="connsiteX13" fmla="*/ 0 w 10000"/>
              <a:gd name="connsiteY13" fmla="*/ 3749 h 9500"/>
              <a:gd name="connsiteX14" fmla="*/ 0 w 10000"/>
              <a:gd name="connsiteY14" fmla="*/ 2990 h 9500"/>
              <a:gd name="connsiteX15" fmla="*/ 220 w 10000"/>
              <a:gd name="connsiteY15" fmla="*/ 1734 h 9500"/>
              <a:gd name="connsiteX16" fmla="*/ 220 w 10000"/>
              <a:gd name="connsiteY16" fmla="*/ 1483 h 9500"/>
              <a:gd name="connsiteX17" fmla="*/ 220 w 10000"/>
              <a:gd name="connsiteY17" fmla="*/ 980 h 9500"/>
              <a:gd name="connsiteX18" fmla="*/ 445 w 10000"/>
              <a:gd name="connsiteY18" fmla="*/ 507 h 9500"/>
              <a:gd name="connsiteX19" fmla="*/ 445 w 10000"/>
              <a:gd name="connsiteY19" fmla="*/ 0 h 9500"/>
              <a:gd name="connsiteX20" fmla="*/ 1339 w 10000"/>
              <a:gd name="connsiteY20" fmla="*/ 980 h 9500"/>
              <a:gd name="connsiteX21" fmla="*/ 1339 w 10000"/>
              <a:gd name="connsiteY21" fmla="*/ 1734 h 9500"/>
              <a:gd name="connsiteX22" fmla="*/ 1118 w 10000"/>
              <a:gd name="connsiteY22" fmla="*/ 2739 h 9500"/>
              <a:gd name="connsiteX23" fmla="*/ 1118 w 10000"/>
              <a:gd name="connsiteY23" fmla="*/ 3493 h 9500"/>
              <a:gd name="connsiteX24" fmla="*/ 1118 w 10000"/>
              <a:gd name="connsiteY24" fmla="*/ 3997 h 9500"/>
              <a:gd name="connsiteX25" fmla="*/ 1118 w 10000"/>
              <a:gd name="connsiteY25" fmla="*/ 4753 h 9500"/>
              <a:gd name="connsiteX26" fmla="*/ 1339 w 10000"/>
              <a:gd name="connsiteY26" fmla="*/ 5254 h 9500"/>
              <a:gd name="connsiteX27" fmla="*/ 1339 w 10000"/>
              <a:gd name="connsiteY27" fmla="*/ 5509 h 9500"/>
              <a:gd name="connsiteX28" fmla="*/ 1564 w 10000"/>
              <a:gd name="connsiteY28" fmla="*/ 6010 h 9500"/>
              <a:gd name="connsiteX29" fmla="*/ 1786 w 10000"/>
              <a:gd name="connsiteY29" fmla="*/ 6260 h 9500"/>
              <a:gd name="connsiteX30" fmla="*/ 2007 w 10000"/>
              <a:gd name="connsiteY30" fmla="*/ 6511 h 9500"/>
              <a:gd name="connsiteX31" fmla="*/ 2874 w 10000"/>
              <a:gd name="connsiteY31" fmla="*/ 6982 h 9500"/>
              <a:gd name="connsiteX32" fmla="*/ 3323 w 10000"/>
              <a:gd name="connsiteY32" fmla="*/ 7234 h 9500"/>
              <a:gd name="connsiteX33" fmla="*/ 3767 w 10000"/>
              <a:gd name="connsiteY33" fmla="*/ 7234 h 9500"/>
              <a:gd name="connsiteX34" fmla="*/ 4220 w 10000"/>
              <a:gd name="connsiteY34" fmla="*/ 7487 h 9500"/>
              <a:gd name="connsiteX35" fmla="*/ 4887 w 10000"/>
              <a:gd name="connsiteY35" fmla="*/ 7487 h 9500"/>
              <a:gd name="connsiteX36" fmla="*/ 5332 w 10000"/>
              <a:gd name="connsiteY36" fmla="*/ 7234 h 9500"/>
              <a:gd name="connsiteX37" fmla="*/ 6005 w 10000"/>
              <a:gd name="connsiteY37" fmla="*/ 7234 h 9500"/>
              <a:gd name="connsiteX38" fmla="*/ 6675 w 10000"/>
              <a:gd name="connsiteY38" fmla="*/ 6982 h 9500"/>
              <a:gd name="connsiteX39" fmla="*/ 7122 w 10000"/>
              <a:gd name="connsiteY39" fmla="*/ 6982 h 9500"/>
              <a:gd name="connsiteX40" fmla="*/ 7567 w 10000"/>
              <a:gd name="connsiteY40" fmla="*/ 6511 h 9500"/>
              <a:gd name="connsiteX41" fmla="*/ 7766 w 10000"/>
              <a:gd name="connsiteY41" fmla="*/ 6260 h 9500"/>
              <a:gd name="connsiteX42" fmla="*/ 7986 w 10000"/>
              <a:gd name="connsiteY42" fmla="*/ 5757 h 9500"/>
              <a:gd name="connsiteX43" fmla="*/ 8210 w 10000"/>
              <a:gd name="connsiteY43" fmla="*/ 5254 h 9500"/>
              <a:gd name="connsiteX44" fmla="*/ 8436 w 10000"/>
              <a:gd name="connsiteY44" fmla="*/ 4249 h 9500"/>
              <a:gd name="connsiteX45" fmla="*/ 8436 w 10000"/>
              <a:gd name="connsiteY45" fmla="*/ 3244 h 9500"/>
              <a:gd name="connsiteX46" fmla="*/ 8659 w 10000"/>
              <a:gd name="connsiteY46" fmla="*/ 2739 h 9500"/>
              <a:gd name="connsiteX47" fmla="*/ 8659 w 10000"/>
              <a:gd name="connsiteY47" fmla="*/ 2236 h 9500"/>
              <a:gd name="connsiteX48" fmla="*/ 8659 w 10000"/>
              <a:gd name="connsiteY48" fmla="*/ 1984 h 9500"/>
              <a:gd name="connsiteX49" fmla="*/ 8883 w 10000"/>
              <a:gd name="connsiteY49" fmla="*/ 1734 h 9500"/>
              <a:gd name="connsiteX50" fmla="*/ 8883 w 10000"/>
              <a:gd name="connsiteY50" fmla="*/ 1483 h 9500"/>
              <a:gd name="connsiteX51" fmla="*/ 8883 w 10000"/>
              <a:gd name="connsiteY51" fmla="*/ 1229 h 9500"/>
              <a:gd name="connsiteX52" fmla="*/ 8883 w 10000"/>
              <a:gd name="connsiteY52" fmla="*/ 1229 h 9500"/>
              <a:gd name="connsiteX53" fmla="*/ 9107 w 10000"/>
              <a:gd name="connsiteY53" fmla="*/ 1229 h 9500"/>
              <a:gd name="connsiteX54" fmla="*/ 9107 w 10000"/>
              <a:gd name="connsiteY54" fmla="*/ 1229 h 9500"/>
              <a:gd name="connsiteX55" fmla="*/ 9107 w 10000"/>
              <a:gd name="connsiteY55" fmla="*/ 1483 h 9500"/>
              <a:gd name="connsiteX56" fmla="*/ 9330 w 10000"/>
              <a:gd name="connsiteY56" fmla="*/ 1734 h 9500"/>
              <a:gd name="connsiteX57" fmla="*/ 9330 w 10000"/>
              <a:gd name="connsiteY57" fmla="*/ 1984 h 9500"/>
              <a:gd name="connsiteX58" fmla="*/ 9330 w 10000"/>
              <a:gd name="connsiteY58" fmla="*/ 2487 h 9500"/>
              <a:gd name="connsiteX59" fmla="*/ 9330 w 10000"/>
              <a:gd name="connsiteY59" fmla="*/ 2990 h 9500"/>
              <a:gd name="connsiteX60" fmla="*/ 9330 w 10000"/>
              <a:gd name="connsiteY60" fmla="*/ 3493 h 9500"/>
              <a:gd name="connsiteX61" fmla="*/ 9550 w 10000"/>
              <a:gd name="connsiteY61" fmla="*/ 4500 h 9500"/>
              <a:gd name="connsiteX62" fmla="*/ 9550 w 10000"/>
              <a:gd name="connsiteY62" fmla="*/ 5254 h 9500"/>
              <a:gd name="connsiteX63" fmla="*/ 9778 w 10000"/>
              <a:gd name="connsiteY63" fmla="*/ 6010 h 9500"/>
              <a:gd name="connsiteX64" fmla="*/ 10000 w 10000"/>
              <a:gd name="connsiteY64" fmla="*/ 6511 h 9500"/>
              <a:gd name="connsiteX65" fmla="*/ 10000 w 10000"/>
              <a:gd name="connsiteY65" fmla="*/ 6982 h 9500"/>
              <a:gd name="connsiteX66" fmla="*/ 10000 w 10000"/>
              <a:gd name="connsiteY66" fmla="*/ 7234 h 9500"/>
              <a:gd name="connsiteX67" fmla="*/ 10000 w 10000"/>
              <a:gd name="connsiteY67" fmla="*/ 7487 h 9500"/>
              <a:gd name="connsiteX68" fmla="*/ 9778 w 10000"/>
              <a:gd name="connsiteY68" fmla="*/ 7487 h 9500"/>
              <a:gd name="connsiteX69" fmla="*/ 9550 w 10000"/>
              <a:gd name="connsiteY69" fmla="*/ 7739 h 9500"/>
              <a:gd name="connsiteX70" fmla="*/ 9330 w 10000"/>
              <a:gd name="connsiteY70" fmla="*/ 7988 h 9500"/>
              <a:gd name="connsiteX71" fmla="*/ 9107 w 10000"/>
              <a:gd name="connsiteY71" fmla="*/ 8244 h 9500"/>
              <a:gd name="connsiteX72" fmla="*/ 8659 w 10000"/>
              <a:gd name="connsiteY72" fmla="*/ 8496 h 9500"/>
              <a:gd name="connsiteX73" fmla="*/ 7766 w 10000"/>
              <a:gd name="connsiteY73" fmla="*/ 8994 h 9500"/>
              <a:gd name="connsiteX74" fmla="*/ 6899 w 10000"/>
              <a:gd name="connsiteY74" fmla="*/ 9249 h 9500"/>
              <a:gd name="connsiteX75" fmla="*/ 6231 w 10000"/>
              <a:gd name="connsiteY75" fmla="*/ 9249 h 9500"/>
              <a:gd name="connsiteX76" fmla="*/ 5332 w 10000"/>
              <a:gd name="connsiteY76" fmla="*/ 9500 h 9500"/>
              <a:gd name="connsiteX77" fmla="*/ 5332 w 10000"/>
              <a:gd name="connsiteY77" fmla="*/ 9500 h 95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36 h 10000"/>
              <a:gd name="connsiteX4" fmla="*/ 2654 w 10000"/>
              <a:gd name="connsiteY4" fmla="*/ 9467 h 10000"/>
              <a:gd name="connsiteX5" fmla="*/ 2007 w 10000"/>
              <a:gd name="connsiteY5" fmla="*/ 9205 h 10000"/>
              <a:gd name="connsiteX6" fmla="*/ 1564 w 10000"/>
              <a:gd name="connsiteY6" fmla="*/ 8678 h 10000"/>
              <a:gd name="connsiteX7" fmla="*/ 1118 w 10000"/>
              <a:gd name="connsiteY7" fmla="*/ 8408 h 10000"/>
              <a:gd name="connsiteX8" fmla="*/ 894 w 10000"/>
              <a:gd name="connsiteY8" fmla="*/ 7615 h 10000"/>
              <a:gd name="connsiteX9" fmla="*/ 445 w 10000"/>
              <a:gd name="connsiteY9" fmla="*/ 7087 h 10000"/>
              <a:gd name="connsiteX10" fmla="*/ 220 w 10000"/>
              <a:gd name="connsiteY10" fmla="*/ 6326 h 10000"/>
              <a:gd name="connsiteX11" fmla="*/ 220 w 10000"/>
              <a:gd name="connsiteY11" fmla="*/ 5531 h 10000"/>
              <a:gd name="connsiteX12" fmla="*/ 0 w 10000"/>
              <a:gd name="connsiteY12" fmla="*/ 4737 h 10000"/>
              <a:gd name="connsiteX13" fmla="*/ 0 w 10000"/>
              <a:gd name="connsiteY13" fmla="*/ 3946 h 10000"/>
              <a:gd name="connsiteX14" fmla="*/ 0 w 10000"/>
              <a:gd name="connsiteY14" fmla="*/ 3147 h 10000"/>
              <a:gd name="connsiteX15" fmla="*/ 220 w 10000"/>
              <a:gd name="connsiteY15" fmla="*/ 1825 h 10000"/>
              <a:gd name="connsiteX16" fmla="*/ 220 w 10000"/>
              <a:gd name="connsiteY16" fmla="*/ 1561 h 10000"/>
              <a:gd name="connsiteX17" fmla="*/ 220 w 10000"/>
              <a:gd name="connsiteY17" fmla="*/ 1032 h 10000"/>
              <a:gd name="connsiteX18" fmla="*/ 445 w 10000"/>
              <a:gd name="connsiteY18" fmla="*/ 0 h 10000"/>
              <a:gd name="connsiteX19" fmla="*/ 1339 w 10000"/>
              <a:gd name="connsiteY19" fmla="*/ 1032 h 10000"/>
              <a:gd name="connsiteX20" fmla="*/ 1339 w 10000"/>
              <a:gd name="connsiteY20" fmla="*/ 1825 h 10000"/>
              <a:gd name="connsiteX21" fmla="*/ 1118 w 10000"/>
              <a:gd name="connsiteY21" fmla="*/ 2883 h 10000"/>
              <a:gd name="connsiteX22" fmla="*/ 1118 w 10000"/>
              <a:gd name="connsiteY22" fmla="*/ 3677 h 10000"/>
              <a:gd name="connsiteX23" fmla="*/ 1118 w 10000"/>
              <a:gd name="connsiteY23" fmla="*/ 4207 h 10000"/>
              <a:gd name="connsiteX24" fmla="*/ 1118 w 10000"/>
              <a:gd name="connsiteY24" fmla="*/ 5003 h 10000"/>
              <a:gd name="connsiteX25" fmla="*/ 1339 w 10000"/>
              <a:gd name="connsiteY25" fmla="*/ 5531 h 10000"/>
              <a:gd name="connsiteX26" fmla="*/ 1339 w 10000"/>
              <a:gd name="connsiteY26" fmla="*/ 5799 h 10000"/>
              <a:gd name="connsiteX27" fmla="*/ 1564 w 10000"/>
              <a:gd name="connsiteY27" fmla="*/ 6326 h 10000"/>
              <a:gd name="connsiteX28" fmla="*/ 1786 w 10000"/>
              <a:gd name="connsiteY28" fmla="*/ 6589 h 10000"/>
              <a:gd name="connsiteX29" fmla="*/ 2007 w 10000"/>
              <a:gd name="connsiteY29" fmla="*/ 6854 h 10000"/>
              <a:gd name="connsiteX30" fmla="*/ 2874 w 10000"/>
              <a:gd name="connsiteY30" fmla="*/ 7349 h 10000"/>
              <a:gd name="connsiteX31" fmla="*/ 3323 w 10000"/>
              <a:gd name="connsiteY31" fmla="*/ 7615 h 10000"/>
              <a:gd name="connsiteX32" fmla="*/ 3767 w 10000"/>
              <a:gd name="connsiteY32" fmla="*/ 7615 h 10000"/>
              <a:gd name="connsiteX33" fmla="*/ 4220 w 10000"/>
              <a:gd name="connsiteY33" fmla="*/ 7881 h 10000"/>
              <a:gd name="connsiteX34" fmla="*/ 4887 w 10000"/>
              <a:gd name="connsiteY34" fmla="*/ 7881 h 10000"/>
              <a:gd name="connsiteX35" fmla="*/ 5332 w 10000"/>
              <a:gd name="connsiteY35" fmla="*/ 7615 h 10000"/>
              <a:gd name="connsiteX36" fmla="*/ 6005 w 10000"/>
              <a:gd name="connsiteY36" fmla="*/ 7615 h 10000"/>
              <a:gd name="connsiteX37" fmla="*/ 6675 w 10000"/>
              <a:gd name="connsiteY37" fmla="*/ 7349 h 10000"/>
              <a:gd name="connsiteX38" fmla="*/ 7122 w 10000"/>
              <a:gd name="connsiteY38" fmla="*/ 7349 h 10000"/>
              <a:gd name="connsiteX39" fmla="*/ 7567 w 10000"/>
              <a:gd name="connsiteY39" fmla="*/ 6854 h 10000"/>
              <a:gd name="connsiteX40" fmla="*/ 7766 w 10000"/>
              <a:gd name="connsiteY40" fmla="*/ 6589 h 10000"/>
              <a:gd name="connsiteX41" fmla="*/ 7986 w 10000"/>
              <a:gd name="connsiteY41" fmla="*/ 6060 h 10000"/>
              <a:gd name="connsiteX42" fmla="*/ 8210 w 10000"/>
              <a:gd name="connsiteY42" fmla="*/ 5531 h 10000"/>
              <a:gd name="connsiteX43" fmla="*/ 8436 w 10000"/>
              <a:gd name="connsiteY43" fmla="*/ 4473 h 10000"/>
              <a:gd name="connsiteX44" fmla="*/ 8436 w 10000"/>
              <a:gd name="connsiteY44" fmla="*/ 3415 h 10000"/>
              <a:gd name="connsiteX45" fmla="*/ 8659 w 10000"/>
              <a:gd name="connsiteY45" fmla="*/ 2883 h 10000"/>
              <a:gd name="connsiteX46" fmla="*/ 8659 w 10000"/>
              <a:gd name="connsiteY46" fmla="*/ 2354 h 10000"/>
              <a:gd name="connsiteX47" fmla="*/ 8659 w 10000"/>
              <a:gd name="connsiteY47" fmla="*/ 2088 h 10000"/>
              <a:gd name="connsiteX48" fmla="*/ 8883 w 10000"/>
              <a:gd name="connsiteY48" fmla="*/ 1825 h 10000"/>
              <a:gd name="connsiteX49" fmla="*/ 8883 w 10000"/>
              <a:gd name="connsiteY49" fmla="*/ 1561 h 10000"/>
              <a:gd name="connsiteX50" fmla="*/ 8883 w 10000"/>
              <a:gd name="connsiteY50" fmla="*/ 1294 h 10000"/>
              <a:gd name="connsiteX51" fmla="*/ 8883 w 10000"/>
              <a:gd name="connsiteY51" fmla="*/ 1294 h 10000"/>
              <a:gd name="connsiteX52" fmla="*/ 9107 w 10000"/>
              <a:gd name="connsiteY52" fmla="*/ 1294 h 10000"/>
              <a:gd name="connsiteX53" fmla="*/ 9107 w 10000"/>
              <a:gd name="connsiteY53" fmla="*/ 1294 h 10000"/>
              <a:gd name="connsiteX54" fmla="*/ 9107 w 10000"/>
              <a:gd name="connsiteY54" fmla="*/ 1561 h 10000"/>
              <a:gd name="connsiteX55" fmla="*/ 9330 w 10000"/>
              <a:gd name="connsiteY55" fmla="*/ 1825 h 10000"/>
              <a:gd name="connsiteX56" fmla="*/ 9330 w 10000"/>
              <a:gd name="connsiteY56" fmla="*/ 2088 h 10000"/>
              <a:gd name="connsiteX57" fmla="*/ 9330 w 10000"/>
              <a:gd name="connsiteY57" fmla="*/ 2618 h 10000"/>
              <a:gd name="connsiteX58" fmla="*/ 9330 w 10000"/>
              <a:gd name="connsiteY58" fmla="*/ 3147 h 10000"/>
              <a:gd name="connsiteX59" fmla="*/ 9330 w 10000"/>
              <a:gd name="connsiteY59" fmla="*/ 3677 h 10000"/>
              <a:gd name="connsiteX60" fmla="*/ 9550 w 10000"/>
              <a:gd name="connsiteY60" fmla="*/ 4737 h 10000"/>
              <a:gd name="connsiteX61" fmla="*/ 9550 w 10000"/>
              <a:gd name="connsiteY61" fmla="*/ 5531 h 10000"/>
              <a:gd name="connsiteX62" fmla="*/ 9778 w 10000"/>
              <a:gd name="connsiteY62" fmla="*/ 6326 h 10000"/>
              <a:gd name="connsiteX63" fmla="*/ 10000 w 10000"/>
              <a:gd name="connsiteY63" fmla="*/ 6854 h 10000"/>
              <a:gd name="connsiteX64" fmla="*/ 10000 w 10000"/>
              <a:gd name="connsiteY64" fmla="*/ 7349 h 10000"/>
              <a:gd name="connsiteX65" fmla="*/ 10000 w 10000"/>
              <a:gd name="connsiteY65" fmla="*/ 7615 h 10000"/>
              <a:gd name="connsiteX66" fmla="*/ 10000 w 10000"/>
              <a:gd name="connsiteY66" fmla="*/ 7881 h 10000"/>
              <a:gd name="connsiteX67" fmla="*/ 9778 w 10000"/>
              <a:gd name="connsiteY67" fmla="*/ 7881 h 10000"/>
              <a:gd name="connsiteX68" fmla="*/ 9550 w 10000"/>
              <a:gd name="connsiteY68" fmla="*/ 8146 h 10000"/>
              <a:gd name="connsiteX69" fmla="*/ 9330 w 10000"/>
              <a:gd name="connsiteY69" fmla="*/ 8408 h 10000"/>
              <a:gd name="connsiteX70" fmla="*/ 9107 w 10000"/>
              <a:gd name="connsiteY70" fmla="*/ 8678 h 10000"/>
              <a:gd name="connsiteX71" fmla="*/ 8659 w 10000"/>
              <a:gd name="connsiteY71" fmla="*/ 8943 h 10000"/>
              <a:gd name="connsiteX72" fmla="*/ 7766 w 10000"/>
              <a:gd name="connsiteY72" fmla="*/ 9467 h 10000"/>
              <a:gd name="connsiteX73" fmla="*/ 6899 w 10000"/>
              <a:gd name="connsiteY73" fmla="*/ 9736 h 10000"/>
              <a:gd name="connsiteX74" fmla="*/ 6231 w 10000"/>
              <a:gd name="connsiteY74" fmla="*/ 9736 h 10000"/>
              <a:gd name="connsiteX75" fmla="*/ 5332 w 10000"/>
              <a:gd name="connsiteY75" fmla="*/ 10000 h 10000"/>
              <a:gd name="connsiteX76" fmla="*/ 5332 w 10000"/>
              <a:gd name="connsiteY76" fmla="*/ 10000 h 10000"/>
              <a:gd name="connsiteX0" fmla="*/ 5332 w 10000"/>
              <a:gd name="connsiteY0" fmla="*/ 9100 h 9100"/>
              <a:gd name="connsiteX1" fmla="*/ 4665 w 10000"/>
              <a:gd name="connsiteY1" fmla="*/ 9100 h 9100"/>
              <a:gd name="connsiteX2" fmla="*/ 3991 w 10000"/>
              <a:gd name="connsiteY2" fmla="*/ 9100 h 9100"/>
              <a:gd name="connsiteX3" fmla="*/ 3323 w 10000"/>
              <a:gd name="connsiteY3" fmla="*/ 8836 h 9100"/>
              <a:gd name="connsiteX4" fmla="*/ 2654 w 10000"/>
              <a:gd name="connsiteY4" fmla="*/ 8567 h 9100"/>
              <a:gd name="connsiteX5" fmla="*/ 2007 w 10000"/>
              <a:gd name="connsiteY5" fmla="*/ 8305 h 9100"/>
              <a:gd name="connsiteX6" fmla="*/ 1564 w 10000"/>
              <a:gd name="connsiteY6" fmla="*/ 7778 h 9100"/>
              <a:gd name="connsiteX7" fmla="*/ 1118 w 10000"/>
              <a:gd name="connsiteY7" fmla="*/ 7508 h 9100"/>
              <a:gd name="connsiteX8" fmla="*/ 894 w 10000"/>
              <a:gd name="connsiteY8" fmla="*/ 6715 h 9100"/>
              <a:gd name="connsiteX9" fmla="*/ 445 w 10000"/>
              <a:gd name="connsiteY9" fmla="*/ 6187 h 9100"/>
              <a:gd name="connsiteX10" fmla="*/ 220 w 10000"/>
              <a:gd name="connsiteY10" fmla="*/ 5426 h 9100"/>
              <a:gd name="connsiteX11" fmla="*/ 220 w 10000"/>
              <a:gd name="connsiteY11" fmla="*/ 4631 h 9100"/>
              <a:gd name="connsiteX12" fmla="*/ 0 w 10000"/>
              <a:gd name="connsiteY12" fmla="*/ 3837 h 9100"/>
              <a:gd name="connsiteX13" fmla="*/ 0 w 10000"/>
              <a:gd name="connsiteY13" fmla="*/ 3046 h 9100"/>
              <a:gd name="connsiteX14" fmla="*/ 0 w 10000"/>
              <a:gd name="connsiteY14" fmla="*/ 2247 h 9100"/>
              <a:gd name="connsiteX15" fmla="*/ 220 w 10000"/>
              <a:gd name="connsiteY15" fmla="*/ 925 h 9100"/>
              <a:gd name="connsiteX16" fmla="*/ 220 w 10000"/>
              <a:gd name="connsiteY16" fmla="*/ 661 h 9100"/>
              <a:gd name="connsiteX17" fmla="*/ 220 w 10000"/>
              <a:gd name="connsiteY17" fmla="*/ 132 h 9100"/>
              <a:gd name="connsiteX18" fmla="*/ 1339 w 10000"/>
              <a:gd name="connsiteY18" fmla="*/ 132 h 9100"/>
              <a:gd name="connsiteX19" fmla="*/ 1339 w 10000"/>
              <a:gd name="connsiteY19" fmla="*/ 925 h 9100"/>
              <a:gd name="connsiteX20" fmla="*/ 1118 w 10000"/>
              <a:gd name="connsiteY20" fmla="*/ 1983 h 9100"/>
              <a:gd name="connsiteX21" fmla="*/ 1118 w 10000"/>
              <a:gd name="connsiteY21" fmla="*/ 2777 h 9100"/>
              <a:gd name="connsiteX22" fmla="*/ 1118 w 10000"/>
              <a:gd name="connsiteY22" fmla="*/ 3307 h 9100"/>
              <a:gd name="connsiteX23" fmla="*/ 1118 w 10000"/>
              <a:gd name="connsiteY23" fmla="*/ 4103 h 9100"/>
              <a:gd name="connsiteX24" fmla="*/ 1339 w 10000"/>
              <a:gd name="connsiteY24" fmla="*/ 4631 h 9100"/>
              <a:gd name="connsiteX25" fmla="*/ 1339 w 10000"/>
              <a:gd name="connsiteY25" fmla="*/ 4899 h 9100"/>
              <a:gd name="connsiteX26" fmla="*/ 1564 w 10000"/>
              <a:gd name="connsiteY26" fmla="*/ 5426 h 9100"/>
              <a:gd name="connsiteX27" fmla="*/ 1786 w 10000"/>
              <a:gd name="connsiteY27" fmla="*/ 5689 h 9100"/>
              <a:gd name="connsiteX28" fmla="*/ 2007 w 10000"/>
              <a:gd name="connsiteY28" fmla="*/ 5954 h 9100"/>
              <a:gd name="connsiteX29" fmla="*/ 2874 w 10000"/>
              <a:gd name="connsiteY29" fmla="*/ 6449 h 9100"/>
              <a:gd name="connsiteX30" fmla="*/ 3323 w 10000"/>
              <a:gd name="connsiteY30" fmla="*/ 6715 h 9100"/>
              <a:gd name="connsiteX31" fmla="*/ 3767 w 10000"/>
              <a:gd name="connsiteY31" fmla="*/ 6715 h 9100"/>
              <a:gd name="connsiteX32" fmla="*/ 4220 w 10000"/>
              <a:gd name="connsiteY32" fmla="*/ 6981 h 9100"/>
              <a:gd name="connsiteX33" fmla="*/ 4887 w 10000"/>
              <a:gd name="connsiteY33" fmla="*/ 6981 h 9100"/>
              <a:gd name="connsiteX34" fmla="*/ 5332 w 10000"/>
              <a:gd name="connsiteY34" fmla="*/ 6715 h 9100"/>
              <a:gd name="connsiteX35" fmla="*/ 6005 w 10000"/>
              <a:gd name="connsiteY35" fmla="*/ 6715 h 9100"/>
              <a:gd name="connsiteX36" fmla="*/ 6675 w 10000"/>
              <a:gd name="connsiteY36" fmla="*/ 6449 h 9100"/>
              <a:gd name="connsiteX37" fmla="*/ 7122 w 10000"/>
              <a:gd name="connsiteY37" fmla="*/ 6449 h 9100"/>
              <a:gd name="connsiteX38" fmla="*/ 7567 w 10000"/>
              <a:gd name="connsiteY38" fmla="*/ 5954 h 9100"/>
              <a:gd name="connsiteX39" fmla="*/ 7766 w 10000"/>
              <a:gd name="connsiteY39" fmla="*/ 5689 h 9100"/>
              <a:gd name="connsiteX40" fmla="*/ 7986 w 10000"/>
              <a:gd name="connsiteY40" fmla="*/ 5160 h 9100"/>
              <a:gd name="connsiteX41" fmla="*/ 8210 w 10000"/>
              <a:gd name="connsiteY41" fmla="*/ 4631 h 9100"/>
              <a:gd name="connsiteX42" fmla="*/ 8436 w 10000"/>
              <a:gd name="connsiteY42" fmla="*/ 3573 h 9100"/>
              <a:gd name="connsiteX43" fmla="*/ 8436 w 10000"/>
              <a:gd name="connsiteY43" fmla="*/ 2515 h 9100"/>
              <a:gd name="connsiteX44" fmla="*/ 8659 w 10000"/>
              <a:gd name="connsiteY44" fmla="*/ 1983 h 9100"/>
              <a:gd name="connsiteX45" fmla="*/ 8659 w 10000"/>
              <a:gd name="connsiteY45" fmla="*/ 1454 h 9100"/>
              <a:gd name="connsiteX46" fmla="*/ 8659 w 10000"/>
              <a:gd name="connsiteY46" fmla="*/ 1188 h 9100"/>
              <a:gd name="connsiteX47" fmla="*/ 8883 w 10000"/>
              <a:gd name="connsiteY47" fmla="*/ 925 h 9100"/>
              <a:gd name="connsiteX48" fmla="*/ 8883 w 10000"/>
              <a:gd name="connsiteY48" fmla="*/ 661 h 9100"/>
              <a:gd name="connsiteX49" fmla="*/ 8883 w 10000"/>
              <a:gd name="connsiteY49" fmla="*/ 394 h 9100"/>
              <a:gd name="connsiteX50" fmla="*/ 8883 w 10000"/>
              <a:gd name="connsiteY50" fmla="*/ 394 h 9100"/>
              <a:gd name="connsiteX51" fmla="*/ 9107 w 10000"/>
              <a:gd name="connsiteY51" fmla="*/ 394 h 9100"/>
              <a:gd name="connsiteX52" fmla="*/ 9107 w 10000"/>
              <a:gd name="connsiteY52" fmla="*/ 394 h 9100"/>
              <a:gd name="connsiteX53" fmla="*/ 9107 w 10000"/>
              <a:gd name="connsiteY53" fmla="*/ 661 h 9100"/>
              <a:gd name="connsiteX54" fmla="*/ 9330 w 10000"/>
              <a:gd name="connsiteY54" fmla="*/ 925 h 9100"/>
              <a:gd name="connsiteX55" fmla="*/ 9330 w 10000"/>
              <a:gd name="connsiteY55" fmla="*/ 1188 h 9100"/>
              <a:gd name="connsiteX56" fmla="*/ 9330 w 10000"/>
              <a:gd name="connsiteY56" fmla="*/ 1718 h 9100"/>
              <a:gd name="connsiteX57" fmla="*/ 9330 w 10000"/>
              <a:gd name="connsiteY57" fmla="*/ 2247 h 9100"/>
              <a:gd name="connsiteX58" fmla="*/ 9330 w 10000"/>
              <a:gd name="connsiteY58" fmla="*/ 2777 h 9100"/>
              <a:gd name="connsiteX59" fmla="*/ 9550 w 10000"/>
              <a:gd name="connsiteY59" fmla="*/ 3837 h 9100"/>
              <a:gd name="connsiteX60" fmla="*/ 9550 w 10000"/>
              <a:gd name="connsiteY60" fmla="*/ 4631 h 9100"/>
              <a:gd name="connsiteX61" fmla="*/ 9778 w 10000"/>
              <a:gd name="connsiteY61" fmla="*/ 5426 h 9100"/>
              <a:gd name="connsiteX62" fmla="*/ 10000 w 10000"/>
              <a:gd name="connsiteY62" fmla="*/ 5954 h 9100"/>
              <a:gd name="connsiteX63" fmla="*/ 10000 w 10000"/>
              <a:gd name="connsiteY63" fmla="*/ 6449 h 9100"/>
              <a:gd name="connsiteX64" fmla="*/ 10000 w 10000"/>
              <a:gd name="connsiteY64" fmla="*/ 6715 h 9100"/>
              <a:gd name="connsiteX65" fmla="*/ 10000 w 10000"/>
              <a:gd name="connsiteY65" fmla="*/ 6981 h 9100"/>
              <a:gd name="connsiteX66" fmla="*/ 9778 w 10000"/>
              <a:gd name="connsiteY66" fmla="*/ 6981 h 9100"/>
              <a:gd name="connsiteX67" fmla="*/ 9550 w 10000"/>
              <a:gd name="connsiteY67" fmla="*/ 7246 h 9100"/>
              <a:gd name="connsiteX68" fmla="*/ 9330 w 10000"/>
              <a:gd name="connsiteY68" fmla="*/ 7508 h 9100"/>
              <a:gd name="connsiteX69" fmla="*/ 9107 w 10000"/>
              <a:gd name="connsiteY69" fmla="*/ 7778 h 9100"/>
              <a:gd name="connsiteX70" fmla="*/ 8659 w 10000"/>
              <a:gd name="connsiteY70" fmla="*/ 8043 h 9100"/>
              <a:gd name="connsiteX71" fmla="*/ 7766 w 10000"/>
              <a:gd name="connsiteY71" fmla="*/ 8567 h 9100"/>
              <a:gd name="connsiteX72" fmla="*/ 6899 w 10000"/>
              <a:gd name="connsiteY72" fmla="*/ 8836 h 9100"/>
              <a:gd name="connsiteX73" fmla="*/ 6231 w 10000"/>
              <a:gd name="connsiteY73" fmla="*/ 8836 h 9100"/>
              <a:gd name="connsiteX74" fmla="*/ 5332 w 10000"/>
              <a:gd name="connsiteY74" fmla="*/ 9100 h 9100"/>
              <a:gd name="connsiteX75" fmla="*/ 5332 w 10000"/>
              <a:gd name="connsiteY75" fmla="*/ 9100 h 9100"/>
              <a:gd name="connsiteX0" fmla="*/ 5332 w 10000"/>
              <a:gd name="connsiteY0" fmla="*/ 9855 h 9855"/>
              <a:gd name="connsiteX1" fmla="*/ 4665 w 10000"/>
              <a:gd name="connsiteY1" fmla="*/ 9855 h 9855"/>
              <a:gd name="connsiteX2" fmla="*/ 3991 w 10000"/>
              <a:gd name="connsiteY2" fmla="*/ 9855 h 9855"/>
              <a:gd name="connsiteX3" fmla="*/ 3323 w 10000"/>
              <a:gd name="connsiteY3" fmla="*/ 9565 h 9855"/>
              <a:gd name="connsiteX4" fmla="*/ 2654 w 10000"/>
              <a:gd name="connsiteY4" fmla="*/ 9269 h 9855"/>
              <a:gd name="connsiteX5" fmla="*/ 2007 w 10000"/>
              <a:gd name="connsiteY5" fmla="*/ 8981 h 9855"/>
              <a:gd name="connsiteX6" fmla="*/ 1564 w 10000"/>
              <a:gd name="connsiteY6" fmla="*/ 8402 h 9855"/>
              <a:gd name="connsiteX7" fmla="*/ 1118 w 10000"/>
              <a:gd name="connsiteY7" fmla="*/ 8106 h 9855"/>
              <a:gd name="connsiteX8" fmla="*/ 894 w 10000"/>
              <a:gd name="connsiteY8" fmla="*/ 7234 h 9855"/>
              <a:gd name="connsiteX9" fmla="*/ 445 w 10000"/>
              <a:gd name="connsiteY9" fmla="*/ 6654 h 9855"/>
              <a:gd name="connsiteX10" fmla="*/ 220 w 10000"/>
              <a:gd name="connsiteY10" fmla="*/ 5818 h 9855"/>
              <a:gd name="connsiteX11" fmla="*/ 220 w 10000"/>
              <a:gd name="connsiteY11" fmla="*/ 4944 h 9855"/>
              <a:gd name="connsiteX12" fmla="*/ 0 w 10000"/>
              <a:gd name="connsiteY12" fmla="*/ 4071 h 9855"/>
              <a:gd name="connsiteX13" fmla="*/ 0 w 10000"/>
              <a:gd name="connsiteY13" fmla="*/ 3202 h 9855"/>
              <a:gd name="connsiteX14" fmla="*/ 0 w 10000"/>
              <a:gd name="connsiteY14" fmla="*/ 2324 h 9855"/>
              <a:gd name="connsiteX15" fmla="*/ 220 w 10000"/>
              <a:gd name="connsiteY15" fmla="*/ 871 h 9855"/>
              <a:gd name="connsiteX16" fmla="*/ 220 w 10000"/>
              <a:gd name="connsiteY16" fmla="*/ 581 h 9855"/>
              <a:gd name="connsiteX17" fmla="*/ 1339 w 10000"/>
              <a:gd name="connsiteY17" fmla="*/ 0 h 9855"/>
              <a:gd name="connsiteX18" fmla="*/ 1339 w 10000"/>
              <a:gd name="connsiteY18" fmla="*/ 871 h 9855"/>
              <a:gd name="connsiteX19" fmla="*/ 1118 w 10000"/>
              <a:gd name="connsiteY19" fmla="*/ 2034 h 9855"/>
              <a:gd name="connsiteX20" fmla="*/ 1118 w 10000"/>
              <a:gd name="connsiteY20" fmla="*/ 2907 h 9855"/>
              <a:gd name="connsiteX21" fmla="*/ 1118 w 10000"/>
              <a:gd name="connsiteY21" fmla="*/ 3489 h 9855"/>
              <a:gd name="connsiteX22" fmla="*/ 1118 w 10000"/>
              <a:gd name="connsiteY22" fmla="*/ 4364 h 9855"/>
              <a:gd name="connsiteX23" fmla="*/ 1339 w 10000"/>
              <a:gd name="connsiteY23" fmla="*/ 4944 h 9855"/>
              <a:gd name="connsiteX24" fmla="*/ 1339 w 10000"/>
              <a:gd name="connsiteY24" fmla="*/ 5239 h 9855"/>
              <a:gd name="connsiteX25" fmla="*/ 1564 w 10000"/>
              <a:gd name="connsiteY25" fmla="*/ 5818 h 9855"/>
              <a:gd name="connsiteX26" fmla="*/ 1786 w 10000"/>
              <a:gd name="connsiteY26" fmla="*/ 6107 h 9855"/>
              <a:gd name="connsiteX27" fmla="*/ 2007 w 10000"/>
              <a:gd name="connsiteY27" fmla="*/ 6398 h 9855"/>
              <a:gd name="connsiteX28" fmla="*/ 2874 w 10000"/>
              <a:gd name="connsiteY28" fmla="*/ 6942 h 9855"/>
              <a:gd name="connsiteX29" fmla="*/ 3323 w 10000"/>
              <a:gd name="connsiteY29" fmla="*/ 7234 h 9855"/>
              <a:gd name="connsiteX30" fmla="*/ 3767 w 10000"/>
              <a:gd name="connsiteY30" fmla="*/ 7234 h 9855"/>
              <a:gd name="connsiteX31" fmla="*/ 4220 w 10000"/>
              <a:gd name="connsiteY31" fmla="*/ 7526 h 9855"/>
              <a:gd name="connsiteX32" fmla="*/ 4887 w 10000"/>
              <a:gd name="connsiteY32" fmla="*/ 7526 h 9855"/>
              <a:gd name="connsiteX33" fmla="*/ 5332 w 10000"/>
              <a:gd name="connsiteY33" fmla="*/ 7234 h 9855"/>
              <a:gd name="connsiteX34" fmla="*/ 6005 w 10000"/>
              <a:gd name="connsiteY34" fmla="*/ 7234 h 9855"/>
              <a:gd name="connsiteX35" fmla="*/ 6675 w 10000"/>
              <a:gd name="connsiteY35" fmla="*/ 6942 h 9855"/>
              <a:gd name="connsiteX36" fmla="*/ 7122 w 10000"/>
              <a:gd name="connsiteY36" fmla="*/ 6942 h 9855"/>
              <a:gd name="connsiteX37" fmla="*/ 7567 w 10000"/>
              <a:gd name="connsiteY37" fmla="*/ 6398 h 9855"/>
              <a:gd name="connsiteX38" fmla="*/ 7766 w 10000"/>
              <a:gd name="connsiteY38" fmla="*/ 6107 h 9855"/>
              <a:gd name="connsiteX39" fmla="*/ 7986 w 10000"/>
              <a:gd name="connsiteY39" fmla="*/ 5525 h 9855"/>
              <a:gd name="connsiteX40" fmla="*/ 8210 w 10000"/>
              <a:gd name="connsiteY40" fmla="*/ 4944 h 9855"/>
              <a:gd name="connsiteX41" fmla="*/ 8436 w 10000"/>
              <a:gd name="connsiteY41" fmla="*/ 3781 h 9855"/>
              <a:gd name="connsiteX42" fmla="*/ 8436 w 10000"/>
              <a:gd name="connsiteY42" fmla="*/ 2619 h 9855"/>
              <a:gd name="connsiteX43" fmla="*/ 8659 w 10000"/>
              <a:gd name="connsiteY43" fmla="*/ 2034 h 9855"/>
              <a:gd name="connsiteX44" fmla="*/ 8659 w 10000"/>
              <a:gd name="connsiteY44" fmla="*/ 1453 h 9855"/>
              <a:gd name="connsiteX45" fmla="*/ 8659 w 10000"/>
              <a:gd name="connsiteY45" fmla="*/ 1160 h 9855"/>
              <a:gd name="connsiteX46" fmla="*/ 8883 w 10000"/>
              <a:gd name="connsiteY46" fmla="*/ 871 h 9855"/>
              <a:gd name="connsiteX47" fmla="*/ 8883 w 10000"/>
              <a:gd name="connsiteY47" fmla="*/ 581 h 9855"/>
              <a:gd name="connsiteX48" fmla="*/ 8883 w 10000"/>
              <a:gd name="connsiteY48" fmla="*/ 288 h 9855"/>
              <a:gd name="connsiteX49" fmla="*/ 8883 w 10000"/>
              <a:gd name="connsiteY49" fmla="*/ 288 h 9855"/>
              <a:gd name="connsiteX50" fmla="*/ 9107 w 10000"/>
              <a:gd name="connsiteY50" fmla="*/ 288 h 9855"/>
              <a:gd name="connsiteX51" fmla="*/ 9107 w 10000"/>
              <a:gd name="connsiteY51" fmla="*/ 288 h 9855"/>
              <a:gd name="connsiteX52" fmla="*/ 9107 w 10000"/>
              <a:gd name="connsiteY52" fmla="*/ 581 h 9855"/>
              <a:gd name="connsiteX53" fmla="*/ 9330 w 10000"/>
              <a:gd name="connsiteY53" fmla="*/ 871 h 9855"/>
              <a:gd name="connsiteX54" fmla="*/ 9330 w 10000"/>
              <a:gd name="connsiteY54" fmla="*/ 1160 h 9855"/>
              <a:gd name="connsiteX55" fmla="*/ 9330 w 10000"/>
              <a:gd name="connsiteY55" fmla="*/ 1743 h 9855"/>
              <a:gd name="connsiteX56" fmla="*/ 9330 w 10000"/>
              <a:gd name="connsiteY56" fmla="*/ 2324 h 9855"/>
              <a:gd name="connsiteX57" fmla="*/ 9330 w 10000"/>
              <a:gd name="connsiteY57" fmla="*/ 2907 h 9855"/>
              <a:gd name="connsiteX58" fmla="*/ 9550 w 10000"/>
              <a:gd name="connsiteY58" fmla="*/ 4071 h 9855"/>
              <a:gd name="connsiteX59" fmla="*/ 9550 w 10000"/>
              <a:gd name="connsiteY59" fmla="*/ 4944 h 9855"/>
              <a:gd name="connsiteX60" fmla="*/ 9778 w 10000"/>
              <a:gd name="connsiteY60" fmla="*/ 5818 h 9855"/>
              <a:gd name="connsiteX61" fmla="*/ 10000 w 10000"/>
              <a:gd name="connsiteY61" fmla="*/ 6398 h 9855"/>
              <a:gd name="connsiteX62" fmla="*/ 10000 w 10000"/>
              <a:gd name="connsiteY62" fmla="*/ 6942 h 9855"/>
              <a:gd name="connsiteX63" fmla="*/ 10000 w 10000"/>
              <a:gd name="connsiteY63" fmla="*/ 7234 h 9855"/>
              <a:gd name="connsiteX64" fmla="*/ 10000 w 10000"/>
              <a:gd name="connsiteY64" fmla="*/ 7526 h 9855"/>
              <a:gd name="connsiteX65" fmla="*/ 9778 w 10000"/>
              <a:gd name="connsiteY65" fmla="*/ 7526 h 9855"/>
              <a:gd name="connsiteX66" fmla="*/ 9550 w 10000"/>
              <a:gd name="connsiteY66" fmla="*/ 7818 h 9855"/>
              <a:gd name="connsiteX67" fmla="*/ 9330 w 10000"/>
              <a:gd name="connsiteY67" fmla="*/ 8106 h 9855"/>
              <a:gd name="connsiteX68" fmla="*/ 9107 w 10000"/>
              <a:gd name="connsiteY68" fmla="*/ 8402 h 9855"/>
              <a:gd name="connsiteX69" fmla="*/ 8659 w 10000"/>
              <a:gd name="connsiteY69" fmla="*/ 8693 h 9855"/>
              <a:gd name="connsiteX70" fmla="*/ 7766 w 10000"/>
              <a:gd name="connsiteY70" fmla="*/ 9269 h 9855"/>
              <a:gd name="connsiteX71" fmla="*/ 6899 w 10000"/>
              <a:gd name="connsiteY71" fmla="*/ 9565 h 9855"/>
              <a:gd name="connsiteX72" fmla="*/ 6231 w 10000"/>
              <a:gd name="connsiteY72" fmla="*/ 9565 h 9855"/>
              <a:gd name="connsiteX73" fmla="*/ 5332 w 10000"/>
              <a:gd name="connsiteY73" fmla="*/ 9855 h 9855"/>
              <a:gd name="connsiteX74" fmla="*/ 5332 w 10000"/>
              <a:gd name="connsiteY74" fmla="*/ 9855 h 9855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706 h 10000"/>
              <a:gd name="connsiteX4" fmla="*/ 2654 w 10000"/>
              <a:gd name="connsiteY4" fmla="*/ 9405 h 10000"/>
              <a:gd name="connsiteX5" fmla="*/ 2007 w 10000"/>
              <a:gd name="connsiteY5" fmla="*/ 9113 h 10000"/>
              <a:gd name="connsiteX6" fmla="*/ 1564 w 10000"/>
              <a:gd name="connsiteY6" fmla="*/ 8526 h 10000"/>
              <a:gd name="connsiteX7" fmla="*/ 1118 w 10000"/>
              <a:gd name="connsiteY7" fmla="*/ 8225 h 10000"/>
              <a:gd name="connsiteX8" fmla="*/ 894 w 10000"/>
              <a:gd name="connsiteY8" fmla="*/ 7340 h 10000"/>
              <a:gd name="connsiteX9" fmla="*/ 445 w 10000"/>
              <a:gd name="connsiteY9" fmla="*/ 6752 h 10000"/>
              <a:gd name="connsiteX10" fmla="*/ 220 w 10000"/>
              <a:gd name="connsiteY10" fmla="*/ 5904 h 10000"/>
              <a:gd name="connsiteX11" fmla="*/ 220 w 10000"/>
              <a:gd name="connsiteY11" fmla="*/ 5017 h 10000"/>
              <a:gd name="connsiteX12" fmla="*/ 0 w 10000"/>
              <a:gd name="connsiteY12" fmla="*/ 4131 h 10000"/>
              <a:gd name="connsiteX13" fmla="*/ 0 w 10000"/>
              <a:gd name="connsiteY13" fmla="*/ 3249 h 10000"/>
              <a:gd name="connsiteX14" fmla="*/ 0 w 10000"/>
              <a:gd name="connsiteY14" fmla="*/ 2358 h 10000"/>
              <a:gd name="connsiteX15" fmla="*/ 220 w 10000"/>
              <a:gd name="connsiteY15" fmla="*/ 884 h 10000"/>
              <a:gd name="connsiteX16" fmla="*/ 1339 w 10000"/>
              <a:gd name="connsiteY16" fmla="*/ 0 h 10000"/>
              <a:gd name="connsiteX17" fmla="*/ 1339 w 10000"/>
              <a:gd name="connsiteY17" fmla="*/ 884 h 10000"/>
              <a:gd name="connsiteX18" fmla="*/ 1118 w 10000"/>
              <a:gd name="connsiteY18" fmla="*/ 2064 h 10000"/>
              <a:gd name="connsiteX19" fmla="*/ 1118 w 10000"/>
              <a:gd name="connsiteY19" fmla="*/ 2950 h 10000"/>
              <a:gd name="connsiteX20" fmla="*/ 1118 w 10000"/>
              <a:gd name="connsiteY20" fmla="*/ 3540 h 10000"/>
              <a:gd name="connsiteX21" fmla="*/ 1118 w 10000"/>
              <a:gd name="connsiteY21" fmla="*/ 4428 h 10000"/>
              <a:gd name="connsiteX22" fmla="*/ 1339 w 10000"/>
              <a:gd name="connsiteY22" fmla="*/ 5017 h 10000"/>
              <a:gd name="connsiteX23" fmla="*/ 1339 w 10000"/>
              <a:gd name="connsiteY23" fmla="*/ 5316 h 10000"/>
              <a:gd name="connsiteX24" fmla="*/ 1564 w 10000"/>
              <a:gd name="connsiteY24" fmla="*/ 5904 h 10000"/>
              <a:gd name="connsiteX25" fmla="*/ 1786 w 10000"/>
              <a:gd name="connsiteY25" fmla="*/ 6197 h 10000"/>
              <a:gd name="connsiteX26" fmla="*/ 2007 w 10000"/>
              <a:gd name="connsiteY26" fmla="*/ 6492 h 10000"/>
              <a:gd name="connsiteX27" fmla="*/ 2874 w 10000"/>
              <a:gd name="connsiteY27" fmla="*/ 7044 h 10000"/>
              <a:gd name="connsiteX28" fmla="*/ 3323 w 10000"/>
              <a:gd name="connsiteY28" fmla="*/ 7340 h 10000"/>
              <a:gd name="connsiteX29" fmla="*/ 3767 w 10000"/>
              <a:gd name="connsiteY29" fmla="*/ 7340 h 10000"/>
              <a:gd name="connsiteX30" fmla="*/ 4220 w 10000"/>
              <a:gd name="connsiteY30" fmla="*/ 7637 h 10000"/>
              <a:gd name="connsiteX31" fmla="*/ 4887 w 10000"/>
              <a:gd name="connsiteY31" fmla="*/ 7637 h 10000"/>
              <a:gd name="connsiteX32" fmla="*/ 5332 w 10000"/>
              <a:gd name="connsiteY32" fmla="*/ 7340 h 10000"/>
              <a:gd name="connsiteX33" fmla="*/ 6005 w 10000"/>
              <a:gd name="connsiteY33" fmla="*/ 7340 h 10000"/>
              <a:gd name="connsiteX34" fmla="*/ 6675 w 10000"/>
              <a:gd name="connsiteY34" fmla="*/ 7044 h 10000"/>
              <a:gd name="connsiteX35" fmla="*/ 7122 w 10000"/>
              <a:gd name="connsiteY35" fmla="*/ 7044 h 10000"/>
              <a:gd name="connsiteX36" fmla="*/ 7567 w 10000"/>
              <a:gd name="connsiteY36" fmla="*/ 6492 h 10000"/>
              <a:gd name="connsiteX37" fmla="*/ 7766 w 10000"/>
              <a:gd name="connsiteY37" fmla="*/ 6197 h 10000"/>
              <a:gd name="connsiteX38" fmla="*/ 7986 w 10000"/>
              <a:gd name="connsiteY38" fmla="*/ 5606 h 10000"/>
              <a:gd name="connsiteX39" fmla="*/ 8210 w 10000"/>
              <a:gd name="connsiteY39" fmla="*/ 5017 h 10000"/>
              <a:gd name="connsiteX40" fmla="*/ 8436 w 10000"/>
              <a:gd name="connsiteY40" fmla="*/ 3837 h 10000"/>
              <a:gd name="connsiteX41" fmla="*/ 8436 w 10000"/>
              <a:gd name="connsiteY41" fmla="*/ 2658 h 10000"/>
              <a:gd name="connsiteX42" fmla="*/ 8659 w 10000"/>
              <a:gd name="connsiteY42" fmla="*/ 2064 h 10000"/>
              <a:gd name="connsiteX43" fmla="*/ 8659 w 10000"/>
              <a:gd name="connsiteY43" fmla="*/ 1474 h 10000"/>
              <a:gd name="connsiteX44" fmla="*/ 8659 w 10000"/>
              <a:gd name="connsiteY44" fmla="*/ 1177 h 10000"/>
              <a:gd name="connsiteX45" fmla="*/ 8883 w 10000"/>
              <a:gd name="connsiteY45" fmla="*/ 884 h 10000"/>
              <a:gd name="connsiteX46" fmla="*/ 8883 w 10000"/>
              <a:gd name="connsiteY46" fmla="*/ 590 h 10000"/>
              <a:gd name="connsiteX47" fmla="*/ 8883 w 10000"/>
              <a:gd name="connsiteY47" fmla="*/ 292 h 10000"/>
              <a:gd name="connsiteX48" fmla="*/ 8883 w 10000"/>
              <a:gd name="connsiteY48" fmla="*/ 292 h 10000"/>
              <a:gd name="connsiteX49" fmla="*/ 9107 w 10000"/>
              <a:gd name="connsiteY49" fmla="*/ 292 h 10000"/>
              <a:gd name="connsiteX50" fmla="*/ 9107 w 10000"/>
              <a:gd name="connsiteY50" fmla="*/ 292 h 10000"/>
              <a:gd name="connsiteX51" fmla="*/ 9107 w 10000"/>
              <a:gd name="connsiteY51" fmla="*/ 590 h 10000"/>
              <a:gd name="connsiteX52" fmla="*/ 9330 w 10000"/>
              <a:gd name="connsiteY52" fmla="*/ 884 h 10000"/>
              <a:gd name="connsiteX53" fmla="*/ 9330 w 10000"/>
              <a:gd name="connsiteY53" fmla="*/ 1177 h 10000"/>
              <a:gd name="connsiteX54" fmla="*/ 9330 w 10000"/>
              <a:gd name="connsiteY54" fmla="*/ 1769 h 10000"/>
              <a:gd name="connsiteX55" fmla="*/ 9330 w 10000"/>
              <a:gd name="connsiteY55" fmla="*/ 2358 h 10000"/>
              <a:gd name="connsiteX56" fmla="*/ 9330 w 10000"/>
              <a:gd name="connsiteY56" fmla="*/ 2950 h 10000"/>
              <a:gd name="connsiteX57" fmla="*/ 9550 w 10000"/>
              <a:gd name="connsiteY57" fmla="*/ 4131 h 10000"/>
              <a:gd name="connsiteX58" fmla="*/ 9550 w 10000"/>
              <a:gd name="connsiteY58" fmla="*/ 5017 h 10000"/>
              <a:gd name="connsiteX59" fmla="*/ 9778 w 10000"/>
              <a:gd name="connsiteY59" fmla="*/ 5904 h 10000"/>
              <a:gd name="connsiteX60" fmla="*/ 10000 w 10000"/>
              <a:gd name="connsiteY60" fmla="*/ 6492 h 10000"/>
              <a:gd name="connsiteX61" fmla="*/ 10000 w 10000"/>
              <a:gd name="connsiteY61" fmla="*/ 7044 h 10000"/>
              <a:gd name="connsiteX62" fmla="*/ 10000 w 10000"/>
              <a:gd name="connsiteY62" fmla="*/ 7340 h 10000"/>
              <a:gd name="connsiteX63" fmla="*/ 10000 w 10000"/>
              <a:gd name="connsiteY63" fmla="*/ 7637 h 10000"/>
              <a:gd name="connsiteX64" fmla="*/ 9778 w 10000"/>
              <a:gd name="connsiteY64" fmla="*/ 7637 h 10000"/>
              <a:gd name="connsiteX65" fmla="*/ 9550 w 10000"/>
              <a:gd name="connsiteY65" fmla="*/ 7933 h 10000"/>
              <a:gd name="connsiteX66" fmla="*/ 9330 w 10000"/>
              <a:gd name="connsiteY66" fmla="*/ 8225 h 10000"/>
              <a:gd name="connsiteX67" fmla="*/ 9107 w 10000"/>
              <a:gd name="connsiteY67" fmla="*/ 8526 h 10000"/>
              <a:gd name="connsiteX68" fmla="*/ 8659 w 10000"/>
              <a:gd name="connsiteY68" fmla="*/ 8821 h 10000"/>
              <a:gd name="connsiteX69" fmla="*/ 7766 w 10000"/>
              <a:gd name="connsiteY69" fmla="*/ 9405 h 10000"/>
              <a:gd name="connsiteX70" fmla="*/ 6899 w 10000"/>
              <a:gd name="connsiteY70" fmla="*/ 9706 h 10000"/>
              <a:gd name="connsiteX71" fmla="*/ 6231 w 10000"/>
              <a:gd name="connsiteY71" fmla="*/ 9706 h 10000"/>
              <a:gd name="connsiteX72" fmla="*/ 5332 w 10000"/>
              <a:gd name="connsiteY72" fmla="*/ 10000 h 10000"/>
              <a:gd name="connsiteX73" fmla="*/ 5332 w 10000"/>
              <a:gd name="connsiteY73" fmla="*/ 10000 h 10000"/>
              <a:gd name="connsiteX0" fmla="*/ 5332 w 10000"/>
              <a:gd name="connsiteY0" fmla="*/ 9708 h 9708"/>
              <a:gd name="connsiteX1" fmla="*/ 4665 w 10000"/>
              <a:gd name="connsiteY1" fmla="*/ 9708 h 9708"/>
              <a:gd name="connsiteX2" fmla="*/ 3991 w 10000"/>
              <a:gd name="connsiteY2" fmla="*/ 9708 h 9708"/>
              <a:gd name="connsiteX3" fmla="*/ 3323 w 10000"/>
              <a:gd name="connsiteY3" fmla="*/ 9414 h 9708"/>
              <a:gd name="connsiteX4" fmla="*/ 2654 w 10000"/>
              <a:gd name="connsiteY4" fmla="*/ 9113 h 9708"/>
              <a:gd name="connsiteX5" fmla="*/ 2007 w 10000"/>
              <a:gd name="connsiteY5" fmla="*/ 8821 h 9708"/>
              <a:gd name="connsiteX6" fmla="*/ 1564 w 10000"/>
              <a:gd name="connsiteY6" fmla="*/ 8234 h 9708"/>
              <a:gd name="connsiteX7" fmla="*/ 1118 w 10000"/>
              <a:gd name="connsiteY7" fmla="*/ 7933 h 9708"/>
              <a:gd name="connsiteX8" fmla="*/ 894 w 10000"/>
              <a:gd name="connsiteY8" fmla="*/ 7048 h 9708"/>
              <a:gd name="connsiteX9" fmla="*/ 445 w 10000"/>
              <a:gd name="connsiteY9" fmla="*/ 6460 h 9708"/>
              <a:gd name="connsiteX10" fmla="*/ 220 w 10000"/>
              <a:gd name="connsiteY10" fmla="*/ 5612 h 9708"/>
              <a:gd name="connsiteX11" fmla="*/ 220 w 10000"/>
              <a:gd name="connsiteY11" fmla="*/ 4725 h 9708"/>
              <a:gd name="connsiteX12" fmla="*/ 0 w 10000"/>
              <a:gd name="connsiteY12" fmla="*/ 3839 h 9708"/>
              <a:gd name="connsiteX13" fmla="*/ 0 w 10000"/>
              <a:gd name="connsiteY13" fmla="*/ 2957 h 9708"/>
              <a:gd name="connsiteX14" fmla="*/ 0 w 10000"/>
              <a:gd name="connsiteY14" fmla="*/ 2066 h 9708"/>
              <a:gd name="connsiteX15" fmla="*/ 220 w 10000"/>
              <a:gd name="connsiteY15" fmla="*/ 592 h 9708"/>
              <a:gd name="connsiteX16" fmla="*/ 1339 w 10000"/>
              <a:gd name="connsiteY16" fmla="*/ 592 h 9708"/>
              <a:gd name="connsiteX17" fmla="*/ 1118 w 10000"/>
              <a:gd name="connsiteY17" fmla="*/ 1772 h 9708"/>
              <a:gd name="connsiteX18" fmla="*/ 1118 w 10000"/>
              <a:gd name="connsiteY18" fmla="*/ 2658 h 9708"/>
              <a:gd name="connsiteX19" fmla="*/ 1118 w 10000"/>
              <a:gd name="connsiteY19" fmla="*/ 3248 h 9708"/>
              <a:gd name="connsiteX20" fmla="*/ 1118 w 10000"/>
              <a:gd name="connsiteY20" fmla="*/ 4136 h 9708"/>
              <a:gd name="connsiteX21" fmla="*/ 1339 w 10000"/>
              <a:gd name="connsiteY21" fmla="*/ 4725 h 9708"/>
              <a:gd name="connsiteX22" fmla="*/ 1339 w 10000"/>
              <a:gd name="connsiteY22" fmla="*/ 5024 h 9708"/>
              <a:gd name="connsiteX23" fmla="*/ 1564 w 10000"/>
              <a:gd name="connsiteY23" fmla="*/ 5612 h 9708"/>
              <a:gd name="connsiteX24" fmla="*/ 1786 w 10000"/>
              <a:gd name="connsiteY24" fmla="*/ 5905 h 9708"/>
              <a:gd name="connsiteX25" fmla="*/ 2007 w 10000"/>
              <a:gd name="connsiteY25" fmla="*/ 6200 h 9708"/>
              <a:gd name="connsiteX26" fmla="*/ 2874 w 10000"/>
              <a:gd name="connsiteY26" fmla="*/ 6752 h 9708"/>
              <a:gd name="connsiteX27" fmla="*/ 3323 w 10000"/>
              <a:gd name="connsiteY27" fmla="*/ 7048 h 9708"/>
              <a:gd name="connsiteX28" fmla="*/ 3767 w 10000"/>
              <a:gd name="connsiteY28" fmla="*/ 7048 h 9708"/>
              <a:gd name="connsiteX29" fmla="*/ 4220 w 10000"/>
              <a:gd name="connsiteY29" fmla="*/ 7345 h 9708"/>
              <a:gd name="connsiteX30" fmla="*/ 4887 w 10000"/>
              <a:gd name="connsiteY30" fmla="*/ 7345 h 9708"/>
              <a:gd name="connsiteX31" fmla="*/ 5332 w 10000"/>
              <a:gd name="connsiteY31" fmla="*/ 7048 h 9708"/>
              <a:gd name="connsiteX32" fmla="*/ 6005 w 10000"/>
              <a:gd name="connsiteY32" fmla="*/ 7048 h 9708"/>
              <a:gd name="connsiteX33" fmla="*/ 6675 w 10000"/>
              <a:gd name="connsiteY33" fmla="*/ 6752 h 9708"/>
              <a:gd name="connsiteX34" fmla="*/ 7122 w 10000"/>
              <a:gd name="connsiteY34" fmla="*/ 6752 h 9708"/>
              <a:gd name="connsiteX35" fmla="*/ 7567 w 10000"/>
              <a:gd name="connsiteY35" fmla="*/ 6200 h 9708"/>
              <a:gd name="connsiteX36" fmla="*/ 7766 w 10000"/>
              <a:gd name="connsiteY36" fmla="*/ 5905 h 9708"/>
              <a:gd name="connsiteX37" fmla="*/ 7986 w 10000"/>
              <a:gd name="connsiteY37" fmla="*/ 5314 h 9708"/>
              <a:gd name="connsiteX38" fmla="*/ 8210 w 10000"/>
              <a:gd name="connsiteY38" fmla="*/ 4725 h 9708"/>
              <a:gd name="connsiteX39" fmla="*/ 8436 w 10000"/>
              <a:gd name="connsiteY39" fmla="*/ 3545 h 9708"/>
              <a:gd name="connsiteX40" fmla="*/ 8436 w 10000"/>
              <a:gd name="connsiteY40" fmla="*/ 2366 h 9708"/>
              <a:gd name="connsiteX41" fmla="*/ 8659 w 10000"/>
              <a:gd name="connsiteY41" fmla="*/ 1772 h 9708"/>
              <a:gd name="connsiteX42" fmla="*/ 8659 w 10000"/>
              <a:gd name="connsiteY42" fmla="*/ 1182 h 9708"/>
              <a:gd name="connsiteX43" fmla="*/ 8659 w 10000"/>
              <a:gd name="connsiteY43" fmla="*/ 885 h 9708"/>
              <a:gd name="connsiteX44" fmla="*/ 8883 w 10000"/>
              <a:gd name="connsiteY44" fmla="*/ 592 h 9708"/>
              <a:gd name="connsiteX45" fmla="*/ 8883 w 10000"/>
              <a:gd name="connsiteY45" fmla="*/ 298 h 9708"/>
              <a:gd name="connsiteX46" fmla="*/ 8883 w 10000"/>
              <a:gd name="connsiteY46" fmla="*/ 0 h 9708"/>
              <a:gd name="connsiteX47" fmla="*/ 8883 w 10000"/>
              <a:gd name="connsiteY47" fmla="*/ 0 h 9708"/>
              <a:gd name="connsiteX48" fmla="*/ 9107 w 10000"/>
              <a:gd name="connsiteY48" fmla="*/ 0 h 9708"/>
              <a:gd name="connsiteX49" fmla="*/ 9107 w 10000"/>
              <a:gd name="connsiteY49" fmla="*/ 0 h 9708"/>
              <a:gd name="connsiteX50" fmla="*/ 9107 w 10000"/>
              <a:gd name="connsiteY50" fmla="*/ 298 h 9708"/>
              <a:gd name="connsiteX51" fmla="*/ 9330 w 10000"/>
              <a:gd name="connsiteY51" fmla="*/ 592 h 9708"/>
              <a:gd name="connsiteX52" fmla="*/ 9330 w 10000"/>
              <a:gd name="connsiteY52" fmla="*/ 885 h 9708"/>
              <a:gd name="connsiteX53" fmla="*/ 9330 w 10000"/>
              <a:gd name="connsiteY53" fmla="*/ 1477 h 9708"/>
              <a:gd name="connsiteX54" fmla="*/ 9330 w 10000"/>
              <a:gd name="connsiteY54" fmla="*/ 2066 h 9708"/>
              <a:gd name="connsiteX55" fmla="*/ 9330 w 10000"/>
              <a:gd name="connsiteY55" fmla="*/ 2658 h 9708"/>
              <a:gd name="connsiteX56" fmla="*/ 9550 w 10000"/>
              <a:gd name="connsiteY56" fmla="*/ 3839 h 9708"/>
              <a:gd name="connsiteX57" fmla="*/ 9550 w 10000"/>
              <a:gd name="connsiteY57" fmla="*/ 4725 h 9708"/>
              <a:gd name="connsiteX58" fmla="*/ 9778 w 10000"/>
              <a:gd name="connsiteY58" fmla="*/ 5612 h 9708"/>
              <a:gd name="connsiteX59" fmla="*/ 10000 w 10000"/>
              <a:gd name="connsiteY59" fmla="*/ 6200 h 9708"/>
              <a:gd name="connsiteX60" fmla="*/ 10000 w 10000"/>
              <a:gd name="connsiteY60" fmla="*/ 6752 h 9708"/>
              <a:gd name="connsiteX61" fmla="*/ 10000 w 10000"/>
              <a:gd name="connsiteY61" fmla="*/ 7048 h 9708"/>
              <a:gd name="connsiteX62" fmla="*/ 10000 w 10000"/>
              <a:gd name="connsiteY62" fmla="*/ 7345 h 9708"/>
              <a:gd name="connsiteX63" fmla="*/ 9778 w 10000"/>
              <a:gd name="connsiteY63" fmla="*/ 7345 h 9708"/>
              <a:gd name="connsiteX64" fmla="*/ 9550 w 10000"/>
              <a:gd name="connsiteY64" fmla="*/ 7641 h 9708"/>
              <a:gd name="connsiteX65" fmla="*/ 9330 w 10000"/>
              <a:gd name="connsiteY65" fmla="*/ 7933 h 9708"/>
              <a:gd name="connsiteX66" fmla="*/ 9107 w 10000"/>
              <a:gd name="connsiteY66" fmla="*/ 8234 h 9708"/>
              <a:gd name="connsiteX67" fmla="*/ 8659 w 10000"/>
              <a:gd name="connsiteY67" fmla="*/ 8529 h 9708"/>
              <a:gd name="connsiteX68" fmla="*/ 7766 w 10000"/>
              <a:gd name="connsiteY68" fmla="*/ 9113 h 9708"/>
              <a:gd name="connsiteX69" fmla="*/ 6899 w 10000"/>
              <a:gd name="connsiteY69" fmla="*/ 9414 h 9708"/>
              <a:gd name="connsiteX70" fmla="*/ 6231 w 10000"/>
              <a:gd name="connsiteY70" fmla="*/ 9414 h 9708"/>
              <a:gd name="connsiteX71" fmla="*/ 5332 w 10000"/>
              <a:gd name="connsiteY71" fmla="*/ 9708 h 9708"/>
              <a:gd name="connsiteX72" fmla="*/ 5332 w 10000"/>
              <a:gd name="connsiteY72" fmla="*/ 9708 h 9708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220 w 10000"/>
              <a:gd name="connsiteY15" fmla="*/ 610 h 10000"/>
              <a:gd name="connsiteX16" fmla="*/ 1118 w 10000"/>
              <a:gd name="connsiteY16" fmla="*/ 1825 h 10000"/>
              <a:gd name="connsiteX17" fmla="*/ 1118 w 10000"/>
              <a:gd name="connsiteY17" fmla="*/ 2738 h 10000"/>
              <a:gd name="connsiteX18" fmla="*/ 1118 w 10000"/>
              <a:gd name="connsiteY18" fmla="*/ 3346 h 10000"/>
              <a:gd name="connsiteX19" fmla="*/ 1118 w 10000"/>
              <a:gd name="connsiteY19" fmla="*/ 4260 h 10000"/>
              <a:gd name="connsiteX20" fmla="*/ 1339 w 10000"/>
              <a:gd name="connsiteY20" fmla="*/ 4867 h 10000"/>
              <a:gd name="connsiteX21" fmla="*/ 1339 w 10000"/>
              <a:gd name="connsiteY21" fmla="*/ 5175 h 10000"/>
              <a:gd name="connsiteX22" fmla="*/ 1564 w 10000"/>
              <a:gd name="connsiteY22" fmla="*/ 5781 h 10000"/>
              <a:gd name="connsiteX23" fmla="*/ 1786 w 10000"/>
              <a:gd name="connsiteY23" fmla="*/ 6083 h 10000"/>
              <a:gd name="connsiteX24" fmla="*/ 2007 w 10000"/>
              <a:gd name="connsiteY24" fmla="*/ 6386 h 10000"/>
              <a:gd name="connsiteX25" fmla="*/ 2874 w 10000"/>
              <a:gd name="connsiteY25" fmla="*/ 6955 h 10000"/>
              <a:gd name="connsiteX26" fmla="*/ 3323 w 10000"/>
              <a:gd name="connsiteY26" fmla="*/ 7260 h 10000"/>
              <a:gd name="connsiteX27" fmla="*/ 3767 w 10000"/>
              <a:gd name="connsiteY27" fmla="*/ 7260 h 10000"/>
              <a:gd name="connsiteX28" fmla="*/ 4220 w 10000"/>
              <a:gd name="connsiteY28" fmla="*/ 7566 h 10000"/>
              <a:gd name="connsiteX29" fmla="*/ 4887 w 10000"/>
              <a:gd name="connsiteY29" fmla="*/ 7566 h 10000"/>
              <a:gd name="connsiteX30" fmla="*/ 5332 w 10000"/>
              <a:gd name="connsiteY30" fmla="*/ 7260 h 10000"/>
              <a:gd name="connsiteX31" fmla="*/ 6005 w 10000"/>
              <a:gd name="connsiteY31" fmla="*/ 7260 h 10000"/>
              <a:gd name="connsiteX32" fmla="*/ 6675 w 10000"/>
              <a:gd name="connsiteY32" fmla="*/ 6955 h 10000"/>
              <a:gd name="connsiteX33" fmla="*/ 7122 w 10000"/>
              <a:gd name="connsiteY33" fmla="*/ 6955 h 10000"/>
              <a:gd name="connsiteX34" fmla="*/ 7567 w 10000"/>
              <a:gd name="connsiteY34" fmla="*/ 6386 h 10000"/>
              <a:gd name="connsiteX35" fmla="*/ 7766 w 10000"/>
              <a:gd name="connsiteY35" fmla="*/ 6083 h 10000"/>
              <a:gd name="connsiteX36" fmla="*/ 7986 w 10000"/>
              <a:gd name="connsiteY36" fmla="*/ 5474 h 10000"/>
              <a:gd name="connsiteX37" fmla="*/ 8210 w 10000"/>
              <a:gd name="connsiteY37" fmla="*/ 4867 h 10000"/>
              <a:gd name="connsiteX38" fmla="*/ 8436 w 10000"/>
              <a:gd name="connsiteY38" fmla="*/ 3652 h 10000"/>
              <a:gd name="connsiteX39" fmla="*/ 8436 w 10000"/>
              <a:gd name="connsiteY39" fmla="*/ 2437 h 10000"/>
              <a:gd name="connsiteX40" fmla="*/ 8659 w 10000"/>
              <a:gd name="connsiteY40" fmla="*/ 1825 h 10000"/>
              <a:gd name="connsiteX41" fmla="*/ 8659 w 10000"/>
              <a:gd name="connsiteY41" fmla="*/ 1218 h 10000"/>
              <a:gd name="connsiteX42" fmla="*/ 8659 w 10000"/>
              <a:gd name="connsiteY42" fmla="*/ 912 h 10000"/>
              <a:gd name="connsiteX43" fmla="*/ 8883 w 10000"/>
              <a:gd name="connsiteY43" fmla="*/ 610 h 10000"/>
              <a:gd name="connsiteX44" fmla="*/ 8883 w 10000"/>
              <a:gd name="connsiteY44" fmla="*/ 307 h 10000"/>
              <a:gd name="connsiteX45" fmla="*/ 8883 w 10000"/>
              <a:gd name="connsiteY45" fmla="*/ 0 h 10000"/>
              <a:gd name="connsiteX46" fmla="*/ 8883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0 h 10000"/>
              <a:gd name="connsiteX49" fmla="*/ 9107 w 10000"/>
              <a:gd name="connsiteY49" fmla="*/ 307 h 10000"/>
              <a:gd name="connsiteX50" fmla="*/ 9330 w 10000"/>
              <a:gd name="connsiteY50" fmla="*/ 610 h 10000"/>
              <a:gd name="connsiteX51" fmla="*/ 9330 w 10000"/>
              <a:gd name="connsiteY51" fmla="*/ 912 h 10000"/>
              <a:gd name="connsiteX52" fmla="*/ 9330 w 10000"/>
              <a:gd name="connsiteY52" fmla="*/ 1521 h 10000"/>
              <a:gd name="connsiteX53" fmla="*/ 9330 w 10000"/>
              <a:gd name="connsiteY53" fmla="*/ 2128 h 10000"/>
              <a:gd name="connsiteX54" fmla="*/ 9330 w 10000"/>
              <a:gd name="connsiteY54" fmla="*/ 2738 h 10000"/>
              <a:gd name="connsiteX55" fmla="*/ 9550 w 10000"/>
              <a:gd name="connsiteY55" fmla="*/ 3954 h 10000"/>
              <a:gd name="connsiteX56" fmla="*/ 9550 w 10000"/>
              <a:gd name="connsiteY56" fmla="*/ 4867 h 10000"/>
              <a:gd name="connsiteX57" fmla="*/ 9778 w 10000"/>
              <a:gd name="connsiteY57" fmla="*/ 5781 h 10000"/>
              <a:gd name="connsiteX58" fmla="*/ 10000 w 10000"/>
              <a:gd name="connsiteY58" fmla="*/ 6386 h 10000"/>
              <a:gd name="connsiteX59" fmla="*/ 10000 w 10000"/>
              <a:gd name="connsiteY59" fmla="*/ 6955 h 10000"/>
              <a:gd name="connsiteX60" fmla="*/ 10000 w 10000"/>
              <a:gd name="connsiteY60" fmla="*/ 7260 h 10000"/>
              <a:gd name="connsiteX61" fmla="*/ 10000 w 10000"/>
              <a:gd name="connsiteY61" fmla="*/ 7566 h 10000"/>
              <a:gd name="connsiteX62" fmla="*/ 9778 w 10000"/>
              <a:gd name="connsiteY62" fmla="*/ 7566 h 10000"/>
              <a:gd name="connsiteX63" fmla="*/ 9550 w 10000"/>
              <a:gd name="connsiteY63" fmla="*/ 7871 h 10000"/>
              <a:gd name="connsiteX64" fmla="*/ 9330 w 10000"/>
              <a:gd name="connsiteY64" fmla="*/ 8172 h 10000"/>
              <a:gd name="connsiteX65" fmla="*/ 9107 w 10000"/>
              <a:gd name="connsiteY65" fmla="*/ 8482 h 10000"/>
              <a:gd name="connsiteX66" fmla="*/ 8659 w 10000"/>
              <a:gd name="connsiteY66" fmla="*/ 8786 h 10000"/>
              <a:gd name="connsiteX67" fmla="*/ 7766 w 10000"/>
              <a:gd name="connsiteY67" fmla="*/ 9387 h 10000"/>
              <a:gd name="connsiteX68" fmla="*/ 6899 w 10000"/>
              <a:gd name="connsiteY68" fmla="*/ 9697 h 10000"/>
              <a:gd name="connsiteX69" fmla="*/ 6231 w 10000"/>
              <a:gd name="connsiteY69" fmla="*/ 9697 h 10000"/>
              <a:gd name="connsiteX70" fmla="*/ 5332 w 10000"/>
              <a:gd name="connsiteY70" fmla="*/ 10000 h 10000"/>
              <a:gd name="connsiteX71" fmla="*/ 5332 w 10000"/>
              <a:gd name="connsiteY7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0 w 10000"/>
              <a:gd name="connsiteY14" fmla="*/ 2128 h 10000"/>
              <a:gd name="connsiteX15" fmla="*/ 1118 w 10000"/>
              <a:gd name="connsiteY15" fmla="*/ 1825 h 10000"/>
              <a:gd name="connsiteX16" fmla="*/ 1118 w 10000"/>
              <a:gd name="connsiteY16" fmla="*/ 2738 h 10000"/>
              <a:gd name="connsiteX17" fmla="*/ 1118 w 10000"/>
              <a:gd name="connsiteY17" fmla="*/ 3346 h 10000"/>
              <a:gd name="connsiteX18" fmla="*/ 1118 w 10000"/>
              <a:gd name="connsiteY18" fmla="*/ 4260 h 10000"/>
              <a:gd name="connsiteX19" fmla="*/ 1339 w 10000"/>
              <a:gd name="connsiteY19" fmla="*/ 4867 h 10000"/>
              <a:gd name="connsiteX20" fmla="*/ 1339 w 10000"/>
              <a:gd name="connsiteY20" fmla="*/ 5175 h 10000"/>
              <a:gd name="connsiteX21" fmla="*/ 1564 w 10000"/>
              <a:gd name="connsiteY21" fmla="*/ 5781 h 10000"/>
              <a:gd name="connsiteX22" fmla="*/ 1786 w 10000"/>
              <a:gd name="connsiteY22" fmla="*/ 6083 h 10000"/>
              <a:gd name="connsiteX23" fmla="*/ 2007 w 10000"/>
              <a:gd name="connsiteY23" fmla="*/ 6386 h 10000"/>
              <a:gd name="connsiteX24" fmla="*/ 2874 w 10000"/>
              <a:gd name="connsiteY24" fmla="*/ 6955 h 10000"/>
              <a:gd name="connsiteX25" fmla="*/ 3323 w 10000"/>
              <a:gd name="connsiteY25" fmla="*/ 7260 h 10000"/>
              <a:gd name="connsiteX26" fmla="*/ 3767 w 10000"/>
              <a:gd name="connsiteY26" fmla="*/ 7260 h 10000"/>
              <a:gd name="connsiteX27" fmla="*/ 4220 w 10000"/>
              <a:gd name="connsiteY27" fmla="*/ 7566 h 10000"/>
              <a:gd name="connsiteX28" fmla="*/ 4887 w 10000"/>
              <a:gd name="connsiteY28" fmla="*/ 7566 h 10000"/>
              <a:gd name="connsiteX29" fmla="*/ 5332 w 10000"/>
              <a:gd name="connsiteY29" fmla="*/ 7260 h 10000"/>
              <a:gd name="connsiteX30" fmla="*/ 6005 w 10000"/>
              <a:gd name="connsiteY30" fmla="*/ 7260 h 10000"/>
              <a:gd name="connsiteX31" fmla="*/ 6675 w 10000"/>
              <a:gd name="connsiteY31" fmla="*/ 6955 h 10000"/>
              <a:gd name="connsiteX32" fmla="*/ 7122 w 10000"/>
              <a:gd name="connsiteY32" fmla="*/ 6955 h 10000"/>
              <a:gd name="connsiteX33" fmla="*/ 7567 w 10000"/>
              <a:gd name="connsiteY33" fmla="*/ 6386 h 10000"/>
              <a:gd name="connsiteX34" fmla="*/ 7766 w 10000"/>
              <a:gd name="connsiteY34" fmla="*/ 6083 h 10000"/>
              <a:gd name="connsiteX35" fmla="*/ 7986 w 10000"/>
              <a:gd name="connsiteY35" fmla="*/ 5474 h 10000"/>
              <a:gd name="connsiteX36" fmla="*/ 8210 w 10000"/>
              <a:gd name="connsiteY36" fmla="*/ 4867 h 10000"/>
              <a:gd name="connsiteX37" fmla="*/ 8436 w 10000"/>
              <a:gd name="connsiteY37" fmla="*/ 3652 h 10000"/>
              <a:gd name="connsiteX38" fmla="*/ 8436 w 10000"/>
              <a:gd name="connsiteY38" fmla="*/ 2437 h 10000"/>
              <a:gd name="connsiteX39" fmla="*/ 8659 w 10000"/>
              <a:gd name="connsiteY39" fmla="*/ 1825 h 10000"/>
              <a:gd name="connsiteX40" fmla="*/ 8659 w 10000"/>
              <a:gd name="connsiteY40" fmla="*/ 1218 h 10000"/>
              <a:gd name="connsiteX41" fmla="*/ 8659 w 10000"/>
              <a:gd name="connsiteY41" fmla="*/ 912 h 10000"/>
              <a:gd name="connsiteX42" fmla="*/ 8883 w 10000"/>
              <a:gd name="connsiteY42" fmla="*/ 610 h 10000"/>
              <a:gd name="connsiteX43" fmla="*/ 8883 w 10000"/>
              <a:gd name="connsiteY43" fmla="*/ 307 h 10000"/>
              <a:gd name="connsiteX44" fmla="*/ 8883 w 10000"/>
              <a:gd name="connsiteY44" fmla="*/ 0 h 10000"/>
              <a:gd name="connsiteX45" fmla="*/ 8883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0 h 10000"/>
              <a:gd name="connsiteX48" fmla="*/ 9107 w 10000"/>
              <a:gd name="connsiteY48" fmla="*/ 307 h 10000"/>
              <a:gd name="connsiteX49" fmla="*/ 9330 w 10000"/>
              <a:gd name="connsiteY49" fmla="*/ 610 h 10000"/>
              <a:gd name="connsiteX50" fmla="*/ 9330 w 10000"/>
              <a:gd name="connsiteY50" fmla="*/ 912 h 10000"/>
              <a:gd name="connsiteX51" fmla="*/ 9330 w 10000"/>
              <a:gd name="connsiteY51" fmla="*/ 1521 h 10000"/>
              <a:gd name="connsiteX52" fmla="*/ 9330 w 10000"/>
              <a:gd name="connsiteY52" fmla="*/ 2128 h 10000"/>
              <a:gd name="connsiteX53" fmla="*/ 9330 w 10000"/>
              <a:gd name="connsiteY53" fmla="*/ 2738 h 10000"/>
              <a:gd name="connsiteX54" fmla="*/ 9550 w 10000"/>
              <a:gd name="connsiteY54" fmla="*/ 3954 h 10000"/>
              <a:gd name="connsiteX55" fmla="*/ 9550 w 10000"/>
              <a:gd name="connsiteY55" fmla="*/ 4867 h 10000"/>
              <a:gd name="connsiteX56" fmla="*/ 9778 w 10000"/>
              <a:gd name="connsiteY56" fmla="*/ 5781 h 10000"/>
              <a:gd name="connsiteX57" fmla="*/ 10000 w 10000"/>
              <a:gd name="connsiteY57" fmla="*/ 6386 h 10000"/>
              <a:gd name="connsiteX58" fmla="*/ 10000 w 10000"/>
              <a:gd name="connsiteY58" fmla="*/ 6955 h 10000"/>
              <a:gd name="connsiteX59" fmla="*/ 10000 w 10000"/>
              <a:gd name="connsiteY59" fmla="*/ 7260 h 10000"/>
              <a:gd name="connsiteX60" fmla="*/ 10000 w 10000"/>
              <a:gd name="connsiteY60" fmla="*/ 7566 h 10000"/>
              <a:gd name="connsiteX61" fmla="*/ 9778 w 10000"/>
              <a:gd name="connsiteY61" fmla="*/ 7566 h 10000"/>
              <a:gd name="connsiteX62" fmla="*/ 9550 w 10000"/>
              <a:gd name="connsiteY62" fmla="*/ 7871 h 10000"/>
              <a:gd name="connsiteX63" fmla="*/ 9330 w 10000"/>
              <a:gd name="connsiteY63" fmla="*/ 8172 h 10000"/>
              <a:gd name="connsiteX64" fmla="*/ 9107 w 10000"/>
              <a:gd name="connsiteY64" fmla="*/ 8482 h 10000"/>
              <a:gd name="connsiteX65" fmla="*/ 8659 w 10000"/>
              <a:gd name="connsiteY65" fmla="*/ 8786 h 10000"/>
              <a:gd name="connsiteX66" fmla="*/ 7766 w 10000"/>
              <a:gd name="connsiteY66" fmla="*/ 9387 h 10000"/>
              <a:gd name="connsiteX67" fmla="*/ 6899 w 10000"/>
              <a:gd name="connsiteY67" fmla="*/ 9697 h 10000"/>
              <a:gd name="connsiteX68" fmla="*/ 6231 w 10000"/>
              <a:gd name="connsiteY68" fmla="*/ 9697 h 10000"/>
              <a:gd name="connsiteX69" fmla="*/ 5332 w 10000"/>
              <a:gd name="connsiteY69" fmla="*/ 10000 h 10000"/>
              <a:gd name="connsiteX70" fmla="*/ 5332 w 10000"/>
              <a:gd name="connsiteY7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1825 h 10000"/>
              <a:gd name="connsiteX15" fmla="*/ 1118 w 10000"/>
              <a:gd name="connsiteY15" fmla="*/ 2738 h 10000"/>
              <a:gd name="connsiteX16" fmla="*/ 1118 w 10000"/>
              <a:gd name="connsiteY16" fmla="*/ 3346 h 10000"/>
              <a:gd name="connsiteX17" fmla="*/ 1118 w 10000"/>
              <a:gd name="connsiteY17" fmla="*/ 4260 h 10000"/>
              <a:gd name="connsiteX18" fmla="*/ 1339 w 10000"/>
              <a:gd name="connsiteY18" fmla="*/ 4867 h 10000"/>
              <a:gd name="connsiteX19" fmla="*/ 1339 w 10000"/>
              <a:gd name="connsiteY19" fmla="*/ 5175 h 10000"/>
              <a:gd name="connsiteX20" fmla="*/ 1564 w 10000"/>
              <a:gd name="connsiteY20" fmla="*/ 5781 h 10000"/>
              <a:gd name="connsiteX21" fmla="*/ 1786 w 10000"/>
              <a:gd name="connsiteY21" fmla="*/ 6083 h 10000"/>
              <a:gd name="connsiteX22" fmla="*/ 2007 w 10000"/>
              <a:gd name="connsiteY22" fmla="*/ 6386 h 10000"/>
              <a:gd name="connsiteX23" fmla="*/ 2874 w 10000"/>
              <a:gd name="connsiteY23" fmla="*/ 6955 h 10000"/>
              <a:gd name="connsiteX24" fmla="*/ 3323 w 10000"/>
              <a:gd name="connsiteY24" fmla="*/ 7260 h 10000"/>
              <a:gd name="connsiteX25" fmla="*/ 3767 w 10000"/>
              <a:gd name="connsiteY25" fmla="*/ 7260 h 10000"/>
              <a:gd name="connsiteX26" fmla="*/ 4220 w 10000"/>
              <a:gd name="connsiteY26" fmla="*/ 7566 h 10000"/>
              <a:gd name="connsiteX27" fmla="*/ 4887 w 10000"/>
              <a:gd name="connsiteY27" fmla="*/ 7566 h 10000"/>
              <a:gd name="connsiteX28" fmla="*/ 5332 w 10000"/>
              <a:gd name="connsiteY28" fmla="*/ 7260 h 10000"/>
              <a:gd name="connsiteX29" fmla="*/ 6005 w 10000"/>
              <a:gd name="connsiteY29" fmla="*/ 7260 h 10000"/>
              <a:gd name="connsiteX30" fmla="*/ 6675 w 10000"/>
              <a:gd name="connsiteY30" fmla="*/ 6955 h 10000"/>
              <a:gd name="connsiteX31" fmla="*/ 7122 w 10000"/>
              <a:gd name="connsiteY31" fmla="*/ 6955 h 10000"/>
              <a:gd name="connsiteX32" fmla="*/ 7567 w 10000"/>
              <a:gd name="connsiteY32" fmla="*/ 6386 h 10000"/>
              <a:gd name="connsiteX33" fmla="*/ 7766 w 10000"/>
              <a:gd name="connsiteY33" fmla="*/ 6083 h 10000"/>
              <a:gd name="connsiteX34" fmla="*/ 7986 w 10000"/>
              <a:gd name="connsiteY34" fmla="*/ 5474 h 10000"/>
              <a:gd name="connsiteX35" fmla="*/ 8210 w 10000"/>
              <a:gd name="connsiteY35" fmla="*/ 4867 h 10000"/>
              <a:gd name="connsiteX36" fmla="*/ 8436 w 10000"/>
              <a:gd name="connsiteY36" fmla="*/ 3652 h 10000"/>
              <a:gd name="connsiteX37" fmla="*/ 8436 w 10000"/>
              <a:gd name="connsiteY37" fmla="*/ 2437 h 10000"/>
              <a:gd name="connsiteX38" fmla="*/ 8659 w 10000"/>
              <a:gd name="connsiteY38" fmla="*/ 1825 h 10000"/>
              <a:gd name="connsiteX39" fmla="*/ 8659 w 10000"/>
              <a:gd name="connsiteY39" fmla="*/ 1218 h 10000"/>
              <a:gd name="connsiteX40" fmla="*/ 8659 w 10000"/>
              <a:gd name="connsiteY40" fmla="*/ 912 h 10000"/>
              <a:gd name="connsiteX41" fmla="*/ 8883 w 10000"/>
              <a:gd name="connsiteY41" fmla="*/ 610 h 10000"/>
              <a:gd name="connsiteX42" fmla="*/ 8883 w 10000"/>
              <a:gd name="connsiteY42" fmla="*/ 307 h 10000"/>
              <a:gd name="connsiteX43" fmla="*/ 8883 w 10000"/>
              <a:gd name="connsiteY43" fmla="*/ 0 h 10000"/>
              <a:gd name="connsiteX44" fmla="*/ 8883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0 h 10000"/>
              <a:gd name="connsiteX47" fmla="*/ 9107 w 10000"/>
              <a:gd name="connsiteY47" fmla="*/ 307 h 10000"/>
              <a:gd name="connsiteX48" fmla="*/ 9330 w 10000"/>
              <a:gd name="connsiteY48" fmla="*/ 610 h 10000"/>
              <a:gd name="connsiteX49" fmla="*/ 9330 w 10000"/>
              <a:gd name="connsiteY49" fmla="*/ 912 h 10000"/>
              <a:gd name="connsiteX50" fmla="*/ 9330 w 10000"/>
              <a:gd name="connsiteY50" fmla="*/ 1521 h 10000"/>
              <a:gd name="connsiteX51" fmla="*/ 9330 w 10000"/>
              <a:gd name="connsiteY51" fmla="*/ 2128 h 10000"/>
              <a:gd name="connsiteX52" fmla="*/ 9330 w 10000"/>
              <a:gd name="connsiteY52" fmla="*/ 2738 h 10000"/>
              <a:gd name="connsiteX53" fmla="*/ 9550 w 10000"/>
              <a:gd name="connsiteY53" fmla="*/ 3954 h 10000"/>
              <a:gd name="connsiteX54" fmla="*/ 9550 w 10000"/>
              <a:gd name="connsiteY54" fmla="*/ 4867 h 10000"/>
              <a:gd name="connsiteX55" fmla="*/ 9778 w 10000"/>
              <a:gd name="connsiteY55" fmla="*/ 5781 h 10000"/>
              <a:gd name="connsiteX56" fmla="*/ 10000 w 10000"/>
              <a:gd name="connsiteY56" fmla="*/ 6386 h 10000"/>
              <a:gd name="connsiteX57" fmla="*/ 10000 w 10000"/>
              <a:gd name="connsiteY57" fmla="*/ 6955 h 10000"/>
              <a:gd name="connsiteX58" fmla="*/ 10000 w 10000"/>
              <a:gd name="connsiteY58" fmla="*/ 7260 h 10000"/>
              <a:gd name="connsiteX59" fmla="*/ 10000 w 10000"/>
              <a:gd name="connsiteY59" fmla="*/ 7566 h 10000"/>
              <a:gd name="connsiteX60" fmla="*/ 9778 w 10000"/>
              <a:gd name="connsiteY60" fmla="*/ 7566 h 10000"/>
              <a:gd name="connsiteX61" fmla="*/ 9550 w 10000"/>
              <a:gd name="connsiteY61" fmla="*/ 7871 h 10000"/>
              <a:gd name="connsiteX62" fmla="*/ 9330 w 10000"/>
              <a:gd name="connsiteY62" fmla="*/ 8172 h 10000"/>
              <a:gd name="connsiteX63" fmla="*/ 9107 w 10000"/>
              <a:gd name="connsiteY63" fmla="*/ 8482 h 10000"/>
              <a:gd name="connsiteX64" fmla="*/ 8659 w 10000"/>
              <a:gd name="connsiteY64" fmla="*/ 8786 h 10000"/>
              <a:gd name="connsiteX65" fmla="*/ 7766 w 10000"/>
              <a:gd name="connsiteY65" fmla="*/ 9387 h 10000"/>
              <a:gd name="connsiteX66" fmla="*/ 6899 w 10000"/>
              <a:gd name="connsiteY66" fmla="*/ 9697 h 10000"/>
              <a:gd name="connsiteX67" fmla="*/ 6231 w 10000"/>
              <a:gd name="connsiteY67" fmla="*/ 9697 h 10000"/>
              <a:gd name="connsiteX68" fmla="*/ 5332 w 10000"/>
              <a:gd name="connsiteY68" fmla="*/ 10000 h 10000"/>
              <a:gd name="connsiteX69" fmla="*/ 5332 w 10000"/>
              <a:gd name="connsiteY6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2738 h 10000"/>
              <a:gd name="connsiteX15" fmla="*/ 1118 w 10000"/>
              <a:gd name="connsiteY15" fmla="*/ 3346 h 10000"/>
              <a:gd name="connsiteX16" fmla="*/ 1118 w 10000"/>
              <a:gd name="connsiteY16" fmla="*/ 4260 h 10000"/>
              <a:gd name="connsiteX17" fmla="*/ 1339 w 10000"/>
              <a:gd name="connsiteY17" fmla="*/ 4867 h 10000"/>
              <a:gd name="connsiteX18" fmla="*/ 1339 w 10000"/>
              <a:gd name="connsiteY18" fmla="*/ 5175 h 10000"/>
              <a:gd name="connsiteX19" fmla="*/ 1564 w 10000"/>
              <a:gd name="connsiteY19" fmla="*/ 5781 h 10000"/>
              <a:gd name="connsiteX20" fmla="*/ 1786 w 10000"/>
              <a:gd name="connsiteY20" fmla="*/ 6083 h 10000"/>
              <a:gd name="connsiteX21" fmla="*/ 2007 w 10000"/>
              <a:gd name="connsiteY21" fmla="*/ 6386 h 10000"/>
              <a:gd name="connsiteX22" fmla="*/ 2874 w 10000"/>
              <a:gd name="connsiteY22" fmla="*/ 6955 h 10000"/>
              <a:gd name="connsiteX23" fmla="*/ 3323 w 10000"/>
              <a:gd name="connsiteY23" fmla="*/ 7260 h 10000"/>
              <a:gd name="connsiteX24" fmla="*/ 3767 w 10000"/>
              <a:gd name="connsiteY24" fmla="*/ 7260 h 10000"/>
              <a:gd name="connsiteX25" fmla="*/ 4220 w 10000"/>
              <a:gd name="connsiteY25" fmla="*/ 7566 h 10000"/>
              <a:gd name="connsiteX26" fmla="*/ 4887 w 10000"/>
              <a:gd name="connsiteY26" fmla="*/ 7566 h 10000"/>
              <a:gd name="connsiteX27" fmla="*/ 5332 w 10000"/>
              <a:gd name="connsiteY27" fmla="*/ 7260 h 10000"/>
              <a:gd name="connsiteX28" fmla="*/ 6005 w 10000"/>
              <a:gd name="connsiteY28" fmla="*/ 7260 h 10000"/>
              <a:gd name="connsiteX29" fmla="*/ 6675 w 10000"/>
              <a:gd name="connsiteY29" fmla="*/ 6955 h 10000"/>
              <a:gd name="connsiteX30" fmla="*/ 7122 w 10000"/>
              <a:gd name="connsiteY30" fmla="*/ 6955 h 10000"/>
              <a:gd name="connsiteX31" fmla="*/ 7567 w 10000"/>
              <a:gd name="connsiteY31" fmla="*/ 6386 h 10000"/>
              <a:gd name="connsiteX32" fmla="*/ 7766 w 10000"/>
              <a:gd name="connsiteY32" fmla="*/ 6083 h 10000"/>
              <a:gd name="connsiteX33" fmla="*/ 7986 w 10000"/>
              <a:gd name="connsiteY33" fmla="*/ 5474 h 10000"/>
              <a:gd name="connsiteX34" fmla="*/ 8210 w 10000"/>
              <a:gd name="connsiteY34" fmla="*/ 4867 h 10000"/>
              <a:gd name="connsiteX35" fmla="*/ 8436 w 10000"/>
              <a:gd name="connsiteY35" fmla="*/ 3652 h 10000"/>
              <a:gd name="connsiteX36" fmla="*/ 8436 w 10000"/>
              <a:gd name="connsiteY36" fmla="*/ 2437 h 10000"/>
              <a:gd name="connsiteX37" fmla="*/ 8659 w 10000"/>
              <a:gd name="connsiteY37" fmla="*/ 1825 h 10000"/>
              <a:gd name="connsiteX38" fmla="*/ 8659 w 10000"/>
              <a:gd name="connsiteY38" fmla="*/ 1218 h 10000"/>
              <a:gd name="connsiteX39" fmla="*/ 8659 w 10000"/>
              <a:gd name="connsiteY39" fmla="*/ 912 h 10000"/>
              <a:gd name="connsiteX40" fmla="*/ 8883 w 10000"/>
              <a:gd name="connsiteY40" fmla="*/ 610 h 10000"/>
              <a:gd name="connsiteX41" fmla="*/ 8883 w 10000"/>
              <a:gd name="connsiteY41" fmla="*/ 307 h 10000"/>
              <a:gd name="connsiteX42" fmla="*/ 8883 w 10000"/>
              <a:gd name="connsiteY42" fmla="*/ 0 h 10000"/>
              <a:gd name="connsiteX43" fmla="*/ 8883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0 h 10000"/>
              <a:gd name="connsiteX46" fmla="*/ 9107 w 10000"/>
              <a:gd name="connsiteY46" fmla="*/ 307 h 10000"/>
              <a:gd name="connsiteX47" fmla="*/ 9330 w 10000"/>
              <a:gd name="connsiteY47" fmla="*/ 610 h 10000"/>
              <a:gd name="connsiteX48" fmla="*/ 9330 w 10000"/>
              <a:gd name="connsiteY48" fmla="*/ 912 h 10000"/>
              <a:gd name="connsiteX49" fmla="*/ 9330 w 10000"/>
              <a:gd name="connsiteY49" fmla="*/ 1521 h 10000"/>
              <a:gd name="connsiteX50" fmla="*/ 9330 w 10000"/>
              <a:gd name="connsiteY50" fmla="*/ 2128 h 10000"/>
              <a:gd name="connsiteX51" fmla="*/ 9330 w 10000"/>
              <a:gd name="connsiteY51" fmla="*/ 2738 h 10000"/>
              <a:gd name="connsiteX52" fmla="*/ 9550 w 10000"/>
              <a:gd name="connsiteY52" fmla="*/ 3954 h 10000"/>
              <a:gd name="connsiteX53" fmla="*/ 9550 w 10000"/>
              <a:gd name="connsiteY53" fmla="*/ 4867 h 10000"/>
              <a:gd name="connsiteX54" fmla="*/ 9778 w 10000"/>
              <a:gd name="connsiteY54" fmla="*/ 5781 h 10000"/>
              <a:gd name="connsiteX55" fmla="*/ 10000 w 10000"/>
              <a:gd name="connsiteY55" fmla="*/ 6386 h 10000"/>
              <a:gd name="connsiteX56" fmla="*/ 10000 w 10000"/>
              <a:gd name="connsiteY56" fmla="*/ 6955 h 10000"/>
              <a:gd name="connsiteX57" fmla="*/ 10000 w 10000"/>
              <a:gd name="connsiteY57" fmla="*/ 7260 h 10000"/>
              <a:gd name="connsiteX58" fmla="*/ 10000 w 10000"/>
              <a:gd name="connsiteY58" fmla="*/ 7566 h 10000"/>
              <a:gd name="connsiteX59" fmla="*/ 9778 w 10000"/>
              <a:gd name="connsiteY59" fmla="*/ 7566 h 10000"/>
              <a:gd name="connsiteX60" fmla="*/ 9550 w 10000"/>
              <a:gd name="connsiteY60" fmla="*/ 7871 h 10000"/>
              <a:gd name="connsiteX61" fmla="*/ 9330 w 10000"/>
              <a:gd name="connsiteY61" fmla="*/ 8172 h 10000"/>
              <a:gd name="connsiteX62" fmla="*/ 9107 w 10000"/>
              <a:gd name="connsiteY62" fmla="*/ 8482 h 10000"/>
              <a:gd name="connsiteX63" fmla="*/ 8659 w 10000"/>
              <a:gd name="connsiteY63" fmla="*/ 8786 h 10000"/>
              <a:gd name="connsiteX64" fmla="*/ 7766 w 10000"/>
              <a:gd name="connsiteY64" fmla="*/ 9387 h 10000"/>
              <a:gd name="connsiteX65" fmla="*/ 6899 w 10000"/>
              <a:gd name="connsiteY65" fmla="*/ 9697 h 10000"/>
              <a:gd name="connsiteX66" fmla="*/ 6231 w 10000"/>
              <a:gd name="connsiteY66" fmla="*/ 9697 h 10000"/>
              <a:gd name="connsiteX67" fmla="*/ 5332 w 10000"/>
              <a:gd name="connsiteY67" fmla="*/ 10000 h 10000"/>
              <a:gd name="connsiteX68" fmla="*/ 5332 w 10000"/>
              <a:gd name="connsiteY6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3346 h 10000"/>
              <a:gd name="connsiteX15" fmla="*/ 1118 w 10000"/>
              <a:gd name="connsiteY15" fmla="*/ 4260 h 10000"/>
              <a:gd name="connsiteX16" fmla="*/ 1339 w 10000"/>
              <a:gd name="connsiteY16" fmla="*/ 4867 h 10000"/>
              <a:gd name="connsiteX17" fmla="*/ 1339 w 10000"/>
              <a:gd name="connsiteY17" fmla="*/ 5175 h 10000"/>
              <a:gd name="connsiteX18" fmla="*/ 1564 w 10000"/>
              <a:gd name="connsiteY18" fmla="*/ 5781 h 10000"/>
              <a:gd name="connsiteX19" fmla="*/ 1786 w 10000"/>
              <a:gd name="connsiteY19" fmla="*/ 6083 h 10000"/>
              <a:gd name="connsiteX20" fmla="*/ 2007 w 10000"/>
              <a:gd name="connsiteY20" fmla="*/ 6386 h 10000"/>
              <a:gd name="connsiteX21" fmla="*/ 2874 w 10000"/>
              <a:gd name="connsiteY21" fmla="*/ 6955 h 10000"/>
              <a:gd name="connsiteX22" fmla="*/ 3323 w 10000"/>
              <a:gd name="connsiteY22" fmla="*/ 7260 h 10000"/>
              <a:gd name="connsiteX23" fmla="*/ 3767 w 10000"/>
              <a:gd name="connsiteY23" fmla="*/ 7260 h 10000"/>
              <a:gd name="connsiteX24" fmla="*/ 4220 w 10000"/>
              <a:gd name="connsiteY24" fmla="*/ 7566 h 10000"/>
              <a:gd name="connsiteX25" fmla="*/ 4887 w 10000"/>
              <a:gd name="connsiteY25" fmla="*/ 7566 h 10000"/>
              <a:gd name="connsiteX26" fmla="*/ 5332 w 10000"/>
              <a:gd name="connsiteY26" fmla="*/ 7260 h 10000"/>
              <a:gd name="connsiteX27" fmla="*/ 6005 w 10000"/>
              <a:gd name="connsiteY27" fmla="*/ 7260 h 10000"/>
              <a:gd name="connsiteX28" fmla="*/ 6675 w 10000"/>
              <a:gd name="connsiteY28" fmla="*/ 6955 h 10000"/>
              <a:gd name="connsiteX29" fmla="*/ 7122 w 10000"/>
              <a:gd name="connsiteY29" fmla="*/ 6955 h 10000"/>
              <a:gd name="connsiteX30" fmla="*/ 7567 w 10000"/>
              <a:gd name="connsiteY30" fmla="*/ 6386 h 10000"/>
              <a:gd name="connsiteX31" fmla="*/ 7766 w 10000"/>
              <a:gd name="connsiteY31" fmla="*/ 6083 h 10000"/>
              <a:gd name="connsiteX32" fmla="*/ 7986 w 10000"/>
              <a:gd name="connsiteY32" fmla="*/ 5474 h 10000"/>
              <a:gd name="connsiteX33" fmla="*/ 8210 w 10000"/>
              <a:gd name="connsiteY33" fmla="*/ 4867 h 10000"/>
              <a:gd name="connsiteX34" fmla="*/ 8436 w 10000"/>
              <a:gd name="connsiteY34" fmla="*/ 3652 h 10000"/>
              <a:gd name="connsiteX35" fmla="*/ 8436 w 10000"/>
              <a:gd name="connsiteY35" fmla="*/ 2437 h 10000"/>
              <a:gd name="connsiteX36" fmla="*/ 8659 w 10000"/>
              <a:gd name="connsiteY36" fmla="*/ 1825 h 10000"/>
              <a:gd name="connsiteX37" fmla="*/ 8659 w 10000"/>
              <a:gd name="connsiteY37" fmla="*/ 1218 h 10000"/>
              <a:gd name="connsiteX38" fmla="*/ 8659 w 10000"/>
              <a:gd name="connsiteY38" fmla="*/ 912 h 10000"/>
              <a:gd name="connsiteX39" fmla="*/ 8883 w 10000"/>
              <a:gd name="connsiteY39" fmla="*/ 610 h 10000"/>
              <a:gd name="connsiteX40" fmla="*/ 8883 w 10000"/>
              <a:gd name="connsiteY40" fmla="*/ 307 h 10000"/>
              <a:gd name="connsiteX41" fmla="*/ 8883 w 10000"/>
              <a:gd name="connsiteY41" fmla="*/ 0 h 10000"/>
              <a:gd name="connsiteX42" fmla="*/ 8883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0 h 10000"/>
              <a:gd name="connsiteX45" fmla="*/ 9107 w 10000"/>
              <a:gd name="connsiteY45" fmla="*/ 307 h 10000"/>
              <a:gd name="connsiteX46" fmla="*/ 9330 w 10000"/>
              <a:gd name="connsiteY46" fmla="*/ 610 h 10000"/>
              <a:gd name="connsiteX47" fmla="*/ 9330 w 10000"/>
              <a:gd name="connsiteY47" fmla="*/ 912 h 10000"/>
              <a:gd name="connsiteX48" fmla="*/ 9330 w 10000"/>
              <a:gd name="connsiteY48" fmla="*/ 1521 h 10000"/>
              <a:gd name="connsiteX49" fmla="*/ 9330 w 10000"/>
              <a:gd name="connsiteY49" fmla="*/ 2128 h 10000"/>
              <a:gd name="connsiteX50" fmla="*/ 9330 w 10000"/>
              <a:gd name="connsiteY50" fmla="*/ 2738 h 10000"/>
              <a:gd name="connsiteX51" fmla="*/ 9550 w 10000"/>
              <a:gd name="connsiteY51" fmla="*/ 3954 h 10000"/>
              <a:gd name="connsiteX52" fmla="*/ 9550 w 10000"/>
              <a:gd name="connsiteY52" fmla="*/ 4867 h 10000"/>
              <a:gd name="connsiteX53" fmla="*/ 9778 w 10000"/>
              <a:gd name="connsiteY53" fmla="*/ 5781 h 10000"/>
              <a:gd name="connsiteX54" fmla="*/ 10000 w 10000"/>
              <a:gd name="connsiteY54" fmla="*/ 6386 h 10000"/>
              <a:gd name="connsiteX55" fmla="*/ 10000 w 10000"/>
              <a:gd name="connsiteY55" fmla="*/ 6955 h 10000"/>
              <a:gd name="connsiteX56" fmla="*/ 10000 w 10000"/>
              <a:gd name="connsiteY56" fmla="*/ 7260 h 10000"/>
              <a:gd name="connsiteX57" fmla="*/ 10000 w 10000"/>
              <a:gd name="connsiteY57" fmla="*/ 7566 h 10000"/>
              <a:gd name="connsiteX58" fmla="*/ 9778 w 10000"/>
              <a:gd name="connsiteY58" fmla="*/ 7566 h 10000"/>
              <a:gd name="connsiteX59" fmla="*/ 9550 w 10000"/>
              <a:gd name="connsiteY59" fmla="*/ 7871 h 10000"/>
              <a:gd name="connsiteX60" fmla="*/ 9330 w 10000"/>
              <a:gd name="connsiteY60" fmla="*/ 8172 h 10000"/>
              <a:gd name="connsiteX61" fmla="*/ 9107 w 10000"/>
              <a:gd name="connsiteY61" fmla="*/ 8482 h 10000"/>
              <a:gd name="connsiteX62" fmla="*/ 8659 w 10000"/>
              <a:gd name="connsiteY62" fmla="*/ 8786 h 10000"/>
              <a:gd name="connsiteX63" fmla="*/ 7766 w 10000"/>
              <a:gd name="connsiteY63" fmla="*/ 9387 h 10000"/>
              <a:gd name="connsiteX64" fmla="*/ 6899 w 10000"/>
              <a:gd name="connsiteY64" fmla="*/ 9697 h 10000"/>
              <a:gd name="connsiteX65" fmla="*/ 6231 w 10000"/>
              <a:gd name="connsiteY65" fmla="*/ 9697 h 10000"/>
              <a:gd name="connsiteX66" fmla="*/ 5332 w 10000"/>
              <a:gd name="connsiteY66" fmla="*/ 10000 h 10000"/>
              <a:gd name="connsiteX67" fmla="*/ 5332 w 10000"/>
              <a:gd name="connsiteY6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0 w 10000"/>
              <a:gd name="connsiteY13" fmla="*/ 3046 h 10000"/>
              <a:gd name="connsiteX14" fmla="*/ 1118 w 10000"/>
              <a:gd name="connsiteY14" fmla="*/ 4260 h 10000"/>
              <a:gd name="connsiteX15" fmla="*/ 1339 w 10000"/>
              <a:gd name="connsiteY15" fmla="*/ 4867 h 10000"/>
              <a:gd name="connsiteX16" fmla="*/ 1339 w 10000"/>
              <a:gd name="connsiteY16" fmla="*/ 5175 h 10000"/>
              <a:gd name="connsiteX17" fmla="*/ 1564 w 10000"/>
              <a:gd name="connsiteY17" fmla="*/ 5781 h 10000"/>
              <a:gd name="connsiteX18" fmla="*/ 1786 w 10000"/>
              <a:gd name="connsiteY18" fmla="*/ 6083 h 10000"/>
              <a:gd name="connsiteX19" fmla="*/ 2007 w 10000"/>
              <a:gd name="connsiteY19" fmla="*/ 6386 h 10000"/>
              <a:gd name="connsiteX20" fmla="*/ 2874 w 10000"/>
              <a:gd name="connsiteY20" fmla="*/ 6955 h 10000"/>
              <a:gd name="connsiteX21" fmla="*/ 3323 w 10000"/>
              <a:gd name="connsiteY21" fmla="*/ 7260 h 10000"/>
              <a:gd name="connsiteX22" fmla="*/ 3767 w 10000"/>
              <a:gd name="connsiteY22" fmla="*/ 7260 h 10000"/>
              <a:gd name="connsiteX23" fmla="*/ 4220 w 10000"/>
              <a:gd name="connsiteY23" fmla="*/ 7566 h 10000"/>
              <a:gd name="connsiteX24" fmla="*/ 4887 w 10000"/>
              <a:gd name="connsiteY24" fmla="*/ 7566 h 10000"/>
              <a:gd name="connsiteX25" fmla="*/ 5332 w 10000"/>
              <a:gd name="connsiteY25" fmla="*/ 7260 h 10000"/>
              <a:gd name="connsiteX26" fmla="*/ 6005 w 10000"/>
              <a:gd name="connsiteY26" fmla="*/ 7260 h 10000"/>
              <a:gd name="connsiteX27" fmla="*/ 6675 w 10000"/>
              <a:gd name="connsiteY27" fmla="*/ 6955 h 10000"/>
              <a:gd name="connsiteX28" fmla="*/ 7122 w 10000"/>
              <a:gd name="connsiteY28" fmla="*/ 6955 h 10000"/>
              <a:gd name="connsiteX29" fmla="*/ 7567 w 10000"/>
              <a:gd name="connsiteY29" fmla="*/ 6386 h 10000"/>
              <a:gd name="connsiteX30" fmla="*/ 7766 w 10000"/>
              <a:gd name="connsiteY30" fmla="*/ 6083 h 10000"/>
              <a:gd name="connsiteX31" fmla="*/ 7986 w 10000"/>
              <a:gd name="connsiteY31" fmla="*/ 5474 h 10000"/>
              <a:gd name="connsiteX32" fmla="*/ 8210 w 10000"/>
              <a:gd name="connsiteY32" fmla="*/ 4867 h 10000"/>
              <a:gd name="connsiteX33" fmla="*/ 8436 w 10000"/>
              <a:gd name="connsiteY33" fmla="*/ 3652 h 10000"/>
              <a:gd name="connsiteX34" fmla="*/ 8436 w 10000"/>
              <a:gd name="connsiteY34" fmla="*/ 2437 h 10000"/>
              <a:gd name="connsiteX35" fmla="*/ 8659 w 10000"/>
              <a:gd name="connsiteY35" fmla="*/ 1825 h 10000"/>
              <a:gd name="connsiteX36" fmla="*/ 8659 w 10000"/>
              <a:gd name="connsiteY36" fmla="*/ 1218 h 10000"/>
              <a:gd name="connsiteX37" fmla="*/ 8659 w 10000"/>
              <a:gd name="connsiteY37" fmla="*/ 912 h 10000"/>
              <a:gd name="connsiteX38" fmla="*/ 8883 w 10000"/>
              <a:gd name="connsiteY38" fmla="*/ 610 h 10000"/>
              <a:gd name="connsiteX39" fmla="*/ 8883 w 10000"/>
              <a:gd name="connsiteY39" fmla="*/ 307 h 10000"/>
              <a:gd name="connsiteX40" fmla="*/ 8883 w 10000"/>
              <a:gd name="connsiteY40" fmla="*/ 0 h 10000"/>
              <a:gd name="connsiteX41" fmla="*/ 8883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0 h 10000"/>
              <a:gd name="connsiteX44" fmla="*/ 9107 w 10000"/>
              <a:gd name="connsiteY44" fmla="*/ 307 h 10000"/>
              <a:gd name="connsiteX45" fmla="*/ 9330 w 10000"/>
              <a:gd name="connsiteY45" fmla="*/ 610 h 10000"/>
              <a:gd name="connsiteX46" fmla="*/ 9330 w 10000"/>
              <a:gd name="connsiteY46" fmla="*/ 912 h 10000"/>
              <a:gd name="connsiteX47" fmla="*/ 9330 w 10000"/>
              <a:gd name="connsiteY47" fmla="*/ 1521 h 10000"/>
              <a:gd name="connsiteX48" fmla="*/ 9330 w 10000"/>
              <a:gd name="connsiteY48" fmla="*/ 2128 h 10000"/>
              <a:gd name="connsiteX49" fmla="*/ 9330 w 10000"/>
              <a:gd name="connsiteY49" fmla="*/ 2738 h 10000"/>
              <a:gd name="connsiteX50" fmla="*/ 9550 w 10000"/>
              <a:gd name="connsiteY50" fmla="*/ 3954 h 10000"/>
              <a:gd name="connsiteX51" fmla="*/ 9550 w 10000"/>
              <a:gd name="connsiteY51" fmla="*/ 4867 h 10000"/>
              <a:gd name="connsiteX52" fmla="*/ 9778 w 10000"/>
              <a:gd name="connsiteY52" fmla="*/ 5781 h 10000"/>
              <a:gd name="connsiteX53" fmla="*/ 10000 w 10000"/>
              <a:gd name="connsiteY53" fmla="*/ 6386 h 10000"/>
              <a:gd name="connsiteX54" fmla="*/ 10000 w 10000"/>
              <a:gd name="connsiteY54" fmla="*/ 6955 h 10000"/>
              <a:gd name="connsiteX55" fmla="*/ 10000 w 10000"/>
              <a:gd name="connsiteY55" fmla="*/ 7260 h 10000"/>
              <a:gd name="connsiteX56" fmla="*/ 10000 w 10000"/>
              <a:gd name="connsiteY56" fmla="*/ 7566 h 10000"/>
              <a:gd name="connsiteX57" fmla="*/ 9778 w 10000"/>
              <a:gd name="connsiteY57" fmla="*/ 7566 h 10000"/>
              <a:gd name="connsiteX58" fmla="*/ 9550 w 10000"/>
              <a:gd name="connsiteY58" fmla="*/ 7871 h 10000"/>
              <a:gd name="connsiteX59" fmla="*/ 9330 w 10000"/>
              <a:gd name="connsiteY59" fmla="*/ 8172 h 10000"/>
              <a:gd name="connsiteX60" fmla="*/ 9107 w 10000"/>
              <a:gd name="connsiteY60" fmla="*/ 8482 h 10000"/>
              <a:gd name="connsiteX61" fmla="*/ 8659 w 10000"/>
              <a:gd name="connsiteY61" fmla="*/ 8786 h 10000"/>
              <a:gd name="connsiteX62" fmla="*/ 7766 w 10000"/>
              <a:gd name="connsiteY62" fmla="*/ 9387 h 10000"/>
              <a:gd name="connsiteX63" fmla="*/ 6899 w 10000"/>
              <a:gd name="connsiteY63" fmla="*/ 9697 h 10000"/>
              <a:gd name="connsiteX64" fmla="*/ 6231 w 10000"/>
              <a:gd name="connsiteY64" fmla="*/ 9697 h 10000"/>
              <a:gd name="connsiteX65" fmla="*/ 5332 w 10000"/>
              <a:gd name="connsiteY65" fmla="*/ 10000 h 10000"/>
              <a:gd name="connsiteX66" fmla="*/ 5332 w 10000"/>
              <a:gd name="connsiteY6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697 h 10000"/>
              <a:gd name="connsiteX4" fmla="*/ 2654 w 10000"/>
              <a:gd name="connsiteY4" fmla="*/ 9387 h 10000"/>
              <a:gd name="connsiteX5" fmla="*/ 2007 w 10000"/>
              <a:gd name="connsiteY5" fmla="*/ 9086 h 10000"/>
              <a:gd name="connsiteX6" fmla="*/ 1564 w 10000"/>
              <a:gd name="connsiteY6" fmla="*/ 8482 h 10000"/>
              <a:gd name="connsiteX7" fmla="*/ 1118 w 10000"/>
              <a:gd name="connsiteY7" fmla="*/ 8172 h 10000"/>
              <a:gd name="connsiteX8" fmla="*/ 894 w 10000"/>
              <a:gd name="connsiteY8" fmla="*/ 7260 h 10000"/>
              <a:gd name="connsiteX9" fmla="*/ 445 w 10000"/>
              <a:gd name="connsiteY9" fmla="*/ 6654 h 10000"/>
              <a:gd name="connsiteX10" fmla="*/ 220 w 10000"/>
              <a:gd name="connsiteY10" fmla="*/ 5781 h 10000"/>
              <a:gd name="connsiteX11" fmla="*/ 220 w 10000"/>
              <a:gd name="connsiteY11" fmla="*/ 4867 h 10000"/>
              <a:gd name="connsiteX12" fmla="*/ 0 w 10000"/>
              <a:gd name="connsiteY12" fmla="*/ 3954 h 10000"/>
              <a:gd name="connsiteX13" fmla="*/ 1118 w 10000"/>
              <a:gd name="connsiteY13" fmla="*/ 4260 h 10000"/>
              <a:gd name="connsiteX14" fmla="*/ 1339 w 10000"/>
              <a:gd name="connsiteY14" fmla="*/ 4867 h 10000"/>
              <a:gd name="connsiteX15" fmla="*/ 1339 w 10000"/>
              <a:gd name="connsiteY15" fmla="*/ 5175 h 10000"/>
              <a:gd name="connsiteX16" fmla="*/ 1564 w 10000"/>
              <a:gd name="connsiteY16" fmla="*/ 5781 h 10000"/>
              <a:gd name="connsiteX17" fmla="*/ 1786 w 10000"/>
              <a:gd name="connsiteY17" fmla="*/ 6083 h 10000"/>
              <a:gd name="connsiteX18" fmla="*/ 2007 w 10000"/>
              <a:gd name="connsiteY18" fmla="*/ 6386 h 10000"/>
              <a:gd name="connsiteX19" fmla="*/ 2874 w 10000"/>
              <a:gd name="connsiteY19" fmla="*/ 6955 h 10000"/>
              <a:gd name="connsiteX20" fmla="*/ 3323 w 10000"/>
              <a:gd name="connsiteY20" fmla="*/ 7260 h 10000"/>
              <a:gd name="connsiteX21" fmla="*/ 3767 w 10000"/>
              <a:gd name="connsiteY21" fmla="*/ 7260 h 10000"/>
              <a:gd name="connsiteX22" fmla="*/ 4220 w 10000"/>
              <a:gd name="connsiteY22" fmla="*/ 7566 h 10000"/>
              <a:gd name="connsiteX23" fmla="*/ 4887 w 10000"/>
              <a:gd name="connsiteY23" fmla="*/ 7566 h 10000"/>
              <a:gd name="connsiteX24" fmla="*/ 5332 w 10000"/>
              <a:gd name="connsiteY24" fmla="*/ 7260 h 10000"/>
              <a:gd name="connsiteX25" fmla="*/ 6005 w 10000"/>
              <a:gd name="connsiteY25" fmla="*/ 7260 h 10000"/>
              <a:gd name="connsiteX26" fmla="*/ 6675 w 10000"/>
              <a:gd name="connsiteY26" fmla="*/ 6955 h 10000"/>
              <a:gd name="connsiteX27" fmla="*/ 7122 w 10000"/>
              <a:gd name="connsiteY27" fmla="*/ 6955 h 10000"/>
              <a:gd name="connsiteX28" fmla="*/ 7567 w 10000"/>
              <a:gd name="connsiteY28" fmla="*/ 6386 h 10000"/>
              <a:gd name="connsiteX29" fmla="*/ 7766 w 10000"/>
              <a:gd name="connsiteY29" fmla="*/ 6083 h 10000"/>
              <a:gd name="connsiteX30" fmla="*/ 7986 w 10000"/>
              <a:gd name="connsiteY30" fmla="*/ 5474 h 10000"/>
              <a:gd name="connsiteX31" fmla="*/ 8210 w 10000"/>
              <a:gd name="connsiteY31" fmla="*/ 4867 h 10000"/>
              <a:gd name="connsiteX32" fmla="*/ 8436 w 10000"/>
              <a:gd name="connsiteY32" fmla="*/ 3652 h 10000"/>
              <a:gd name="connsiteX33" fmla="*/ 8436 w 10000"/>
              <a:gd name="connsiteY33" fmla="*/ 2437 h 10000"/>
              <a:gd name="connsiteX34" fmla="*/ 8659 w 10000"/>
              <a:gd name="connsiteY34" fmla="*/ 1825 h 10000"/>
              <a:gd name="connsiteX35" fmla="*/ 8659 w 10000"/>
              <a:gd name="connsiteY35" fmla="*/ 1218 h 10000"/>
              <a:gd name="connsiteX36" fmla="*/ 8659 w 10000"/>
              <a:gd name="connsiteY36" fmla="*/ 912 h 10000"/>
              <a:gd name="connsiteX37" fmla="*/ 8883 w 10000"/>
              <a:gd name="connsiteY37" fmla="*/ 610 h 10000"/>
              <a:gd name="connsiteX38" fmla="*/ 8883 w 10000"/>
              <a:gd name="connsiteY38" fmla="*/ 307 h 10000"/>
              <a:gd name="connsiteX39" fmla="*/ 8883 w 10000"/>
              <a:gd name="connsiteY39" fmla="*/ 0 h 10000"/>
              <a:gd name="connsiteX40" fmla="*/ 8883 w 10000"/>
              <a:gd name="connsiteY40" fmla="*/ 0 h 10000"/>
              <a:gd name="connsiteX41" fmla="*/ 9107 w 10000"/>
              <a:gd name="connsiteY41" fmla="*/ 0 h 10000"/>
              <a:gd name="connsiteX42" fmla="*/ 9107 w 10000"/>
              <a:gd name="connsiteY42" fmla="*/ 0 h 10000"/>
              <a:gd name="connsiteX43" fmla="*/ 9107 w 10000"/>
              <a:gd name="connsiteY43" fmla="*/ 307 h 10000"/>
              <a:gd name="connsiteX44" fmla="*/ 9330 w 10000"/>
              <a:gd name="connsiteY44" fmla="*/ 610 h 10000"/>
              <a:gd name="connsiteX45" fmla="*/ 9330 w 10000"/>
              <a:gd name="connsiteY45" fmla="*/ 912 h 10000"/>
              <a:gd name="connsiteX46" fmla="*/ 9330 w 10000"/>
              <a:gd name="connsiteY46" fmla="*/ 1521 h 10000"/>
              <a:gd name="connsiteX47" fmla="*/ 9330 w 10000"/>
              <a:gd name="connsiteY47" fmla="*/ 2128 h 10000"/>
              <a:gd name="connsiteX48" fmla="*/ 9330 w 10000"/>
              <a:gd name="connsiteY48" fmla="*/ 2738 h 10000"/>
              <a:gd name="connsiteX49" fmla="*/ 9550 w 10000"/>
              <a:gd name="connsiteY49" fmla="*/ 3954 h 10000"/>
              <a:gd name="connsiteX50" fmla="*/ 9550 w 10000"/>
              <a:gd name="connsiteY50" fmla="*/ 4867 h 10000"/>
              <a:gd name="connsiteX51" fmla="*/ 9778 w 10000"/>
              <a:gd name="connsiteY51" fmla="*/ 5781 h 10000"/>
              <a:gd name="connsiteX52" fmla="*/ 10000 w 10000"/>
              <a:gd name="connsiteY52" fmla="*/ 6386 h 10000"/>
              <a:gd name="connsiteX53" fmla="*/ 10000 w 10000"/>
              <a:gd name="connsiteY53" fmla="*/ 6955 h 10000"/>
              <a:gd name="connsiteX54" fmla="*/ 10000 w 10000"/>
              <a:gd name="connsiteY54" fmla="*/ 7260 h 10000"/>
              <a:gd name="connsiteX55" fmla="*/ 10000 w 10000"/>
              <a:gd name="connsiteY55" fmla="*/ 7566 h 10000"/>
              <a:gd name="connsiteX56" fmla="*/ 9778 w 10000"/>
              <a:gd name="connsiteY56" fmla="*/ 7566 h 10000"/>
              <a:gd name="connsiteX57" fmla="*/ 9550 w 10000"/>
              <a:gd name="connsiteY57" fmla="*/ 7871 h 10000"/>
              <a:gd name="connsiteX58" fmla="*/ 9330 w 10000"/>
              <a:gd name="connsiteY58" fmla="*/ 8172 h 10000"/>
              <a:gd name="connsiteX59" fmla="*/ 9107 w 10000"/>
              <a:gd name="connsiteY59" fmla="*/ 8482 h 10000"/>
              <a:gd name="connsiteX60" fmla="*/ 8659 w 10000"/>
              <a:gd name="connsiteY60" fmla="*/ 8786 h 10000"/>
              <a:gd name="connsiteX61" fmla="*/ 7766 w 10000"/>
              <a:gd name="connsiteY61" fmla="*/ 9387 h 10000"/>
              <a:gd name="connsiteX62" fmla="*/ 6899 w 10000"/>
              <a:gd name="connsiteY62" fmla="*/ 9697 h 10000"/>
              <a:gd name="connsiteX63" fmla="*/ 6231 w 10000"/>
              <a:gd name="connsiteY63" fmla="*/ 9697 h 10000"/>
              <a:gd name="connsiteX64" fmla="*/ 5332 w 10000"/>
              <a:gd name="connsiteY64" fmla="*/ 10000 h 10000"/>
              <a:gd name="connsiteX65" fmla="*/ 5332 w 10000"/>
              <a:gd name="connsiteY65" fmla="*/ 10000 h 10000"/>
              <a:gd name="connsiteX0" fmla="*/ 5112 w 9780"/>
              <a:gd name="connsiteY0" fmla="*/ 10000 h 10000"/>
              <a:gd name="connsiteX1" fmla="*/ 4445 w 9780"/>
              <a:gd name="connsiteY1" fmla="*/ 10000 h 10000"/>
              <a:gd name="connsiteX2" fmla="*/ 3771 w 9780"/>
              <a:gd name="connsiteY2" fmla="*/ 10000 h 10000"/>
              <a:gd name="connsiteX3" fmla="*/ 3103 w 9780"/>
              <a:gd name="connsiteY3" fmla="*/ 9697 h 10000"/>
              <a:gd name="connsiteX4" fmla="*/ 2434 w 9780"/>
              <a:gd name="connsiteY4" fmla="*/ 9387 h 10000"/>
              <a:gd name="connsiteX5" fmla="*/ 1787 w 9780"/>
              <a:gd name="connsiteY5" fmla="*/ 9086 h 10000"/>
              <a:gd name="connsiteX6" fmla="*/ 1344 w 9780"/>
              <a:gd name="connsiteY6" fmla="*/ 8482 h 10000"/>
              <a:gd name="connsiteX7" fmla="*/ 898 w 9780"/>
              <a:gd name="connsiteY7" fmla="*/ 8172 h 10000"/>
              <a:gd name="connsiteX8" fmla="*/ 674 w 9780"/>
              <a:gd name="connsiteY8" fmla="*/ 7260 h 10000"/>
              <a:gd name="connsiteX9" fmla="*/ 225 w 9780"/>
              <a:gd name="connsiteY9" fmla="*/ 6654 h 10000"/>
              <a:gd name="connsiteX10" fmla="*/ 0 w 9780"/>
              <a:gd name="connsiteY10" fmla="*/ 5781 h 10000"/>
              <a:gd name="connsiteX11" fmla="*/ 0 w 9780"/>
              <a:gd name="connsiteY11" fmla="*/ 4867 h 10000"/>
              <a:gd name="connsiteX12" fmla="*/ 898 w 9780"/>
              <a:gd name="connsiteY12" fmla="*/ 4260 h 10000"/>
              <a:gd name="connsiteX13" fmla="*/ 1119 w 9780"/>
              <a:gd name="connsiteY13" fmla="*/ 4867 h 10000"/>
              <a:gd name="connsiteX14" fmla="*/ 1119 w 9780"/>
              <a:gd name="connsiteY14" fmla="*/ 5175 h 10000"/>
              <a:gd name="connsiteX15" fmla="*/ 1344 w 9780"/>
              <a:gd name="connsiteY15" fmla="*/ 5781 h 10000"/>
              <a:gd name="connsiteX16" fmla="*/ 1566 w 9780"/>
              <a:gd name="connsiteY16" fmla="*/ 6083 h 10000"/>
              <a:gd name="connsiteX17" fmla="*/ 1787 w 9780"/>
              <a:gd name="connsiteY17" fmla="*/ 6386 h 10000"/>
              <a:gd name="connsiteX18" fmla="*/ 2654 w 9780"/>
              <a:gd name="connsiteY18" fmla="*/ 6955 h 10000"/>
              <a:gd name="connsiteX19" fmla="*/ 3103 w 9780"/>
              <a:gd name="connsiteY19" fmla="*/ 7260 h 10000"/>
              <a:gd name="connsiteX20" fmla="*/ 3547 w 9780"/>
              <a:gd name="connsiteY20" fmla="*/ 7260 h 10000"/>
              <a:gd name="connsiteX21" fmla="*/ 4000 w 9780"/>
              <a:gd name="connsiteY21" fmla="*/ 7566 h 10000"/>
              <a:gd name="connsiteX22" fmla="*/ 4667 w 9780"/>
              <a:gd name="connsiteY22" fmla="*/ 7566 h 10000"/>
              <a:gd name="connsiteX23" fmla="*/ 5112 w 9780"/>
              <a:gd name="connsiteY23" fmla="*/ 7260 h 10000"/>
              <a:gd name="connsiteX24" fmla="*/ 5785 w 9780"/>
              <a:gd name="connsiteY24" fmla="*/ 7260 h 10000"/>
              <a:gd name="connsiteX25" fmla="*/ 6455 w 9780"/>
              <a:gd name="connsiteY25" fmla="*/ 6955 h 10000"/>
              <a:gd name="connsiteX26" fmla="*/ 6902 w 9780"/>
              <a:gd name="connsiteY26" fmla="*/ 6955 h 10000"/>
              <a:gd name="connsiteX27" fmla="*/ 7347 w 9780"/>
              <a:gd name="connsiteY27" fmla="*/ 6386 h 10000"/>
              <a:gd name="connsiteX28" fmla="*/ 7546 w 9780"/>
              <a:gd name="connsiteY28" fmla="*/ 6083 h 10000"/>
              <a:gd name="connsiteX29" fmla="*/ 7766 w 9780"/>
              <a:gd name="connsiteY29" fmla="*/ 5474 h 10000"/>
              <a:gd name="connsiteX30" fmla="*/ 7990 w 9780"/>
              <a:gd name="connsiteY30" fmla="*/ 4867 h 10000"/>
              <a:gd name="connsiteX31" fmla="*/ 8216 w 9780"/>
              <a:gd name="connsiteY31" fmla="*/ 3652 h 10000"/>
              <a:gd name="connsiteX32" fmla="*/ 8216 w 9780"/>
              <a:gd name="connsiteY32" fmla="*/ 2437 h 10000"/>
              <a:gd name="connsiteX33" fmla="*/ 8439 w 9780"/>
              <a:gd name="connsiteY33" fmla="*/ 1825 h 10000"/>
              <a:gd name="connsiteX34" fmla="*/ 8439 w 9780"/>
              <a:gd name="connsiteY34" fmla="*/ 1218 h 10000"/>
              <a:gd name="connsiteX35" fmla="*/ 8439 w 9780"/>
              <a:gd name="connsiteY35" fmla="*/ 912 h 10000"/>
              <a:gd name="connsiteX36" fmla="*/ 8663 w 9780"/>
              <a:gd name="connsiteY36" fmla="*/ 610 h 10000"/>
              <a:gd name="connsiteX37" fmla="*/ 8663 w 9780"/>
              <a:gd name="connsiteY37" fmla="*/ 307 h 10000"/>
              <a:gd name="connsiteX38" fmla="*/ 8663 w 9780"/>
              <a:gd name="connsiteY38" fmla="*/ 0 h 10000"/>
              <a:gd name="connsiteX39" fmla="*/ 8663 w 9780"/>
              <a:gd name="connsiteY39" fmla="*/ 0 h 10000"/>
              <a:gd name="connsiteX40" fmla="*/ 8887 w 9780"/>
              <a:gd name="connsiteY40" fmla="*/ 0 h 10000"/>
              <a:gd name="connsiteX41" fmla="*/ 8887 w 9780"/>
              <a:gd name="connsiteY41" fmla="*/ 0 h 10000"/>
              <a:gd name="connsiteX42" fmla="*/ 8887 w 9780"/>
              <a:gd name="connsiteY42" fmla="*/ 307 h 10000"/>
              <a:gd name="connsiteX43" fmla="*/ 9110 w 9780"/>
              <a:gd name="connsiteY43" fmla="*/ 610 h 10000"/>
              <a:gd name="connsiteX44" fmla="*/ 9110 w 9780"/>
              <a:gd name="connsiteY44" fmla="*/ 912 h 10000"/>
              <a:gd name="connsiteX45" fmla="*/ 9110 w 9780"/>
              <a:gd name="connsiteY45" fmla="*/ 1521 h 10000"/>
              <a:gd name="connsiteX46" fmla="*/ 9110 w 9780"/>
              <a:gd name="connsiteY46" fmla="*/ 2128 h 10000"/>
              <a:gd name="connsiteX47" fmla="*/ 9110 w 9780"/>
              <a:gd name="connsiteY47" fmla="*/ 2738 h 10000"/>
              <a:gd name="connsiteX48" fmla="*/ 9330 w 9780"/>
              <a:gd name="connsiteY48" fmla="*/ 3954 h 10000"/>
              <a:gd name="connsiteX49" fmla="*/ 9330 w 9780"/>
              <a:gd name="connsiteY49" fmla="*/ 4867 h 10000"/>
              <a:gd name="connsiteX50" fmla="*/ 9558 w 9780"/>
              <a:gd name="connsiteY50" fmla="*/ 5781 h 10000"/>
              <a:gd name="connsiteX51" fmla="*/ 9780 w 9780"/>
              <a:gd name="connsiteY51" fmla="*/ 6386 h 10000"/>
              <a:gd name="connsiteX52" fmla="*/ 9780 w 9780"/>
              <a:gd name="connsiteY52" fmla="*/ 6955 h 10000"/>
              <a:gd name="connsiteX53" fmla="*/ 9780 w 9780"/>
              <a:gd name="connsiteY53" fmla="*/ 7260 h 10000"/>
              <a:gd name="connsiteX54" fmla="*/ 9780 w 9780"/>
              <a:gd name="connsiteY54" fmla="*/ 7566 h 10000"/>
              <a:gd name="connsiteX55" fmla="*/ 9558 w 9780"/>
              <a:gd name="connsiteY55" fmla="*/ 7566 h 10000"/>
              <a:gd name="connsiteX56" fmla="*/ 9330 w 9780"/>
              <a:gd name="connsiteY56" fmla="*/ 7871 h 10000"/>
              <a:gd name="connsiteX57" fmla="*/ 9110 w 9780"/>
              <a:gd name="connsiteY57" fmla="*/ 8172 h 10000"/>
              <a:gd name="connsiteX58" fmla="*/ 8887 w 9780"/>
              <a:gd name="connsiteY58" fmla="*/ 8482 h 10000"/>
              <a:gd name="connsiteX59" fmla="*/ 8439 w 9780"/>
              <a:gd name="connsiteY59" fmla="*/ 8786 h 10000"/>
              <a:gd name="connsiteX60" fmla="*/ 7546 w 9780"/>
              <a:gd name="connsiteY60" fmla="*/ 9387 h 10000"/>
              <a:gd name="connsiteX61" fmla="*/ 6679 w 9780"/>
              <a:gd name="connsiteY61" fmla="*/ 9697 h 10000"/>
              <a:gd name="connsiteX62" fmla="*/ 6011 w 9780"/>
              <a:gd name="connsiteY62" fmla="*/ 9697 h 10000"/>
              <a:gd name="connsiteX63" fmla="*/ 5112 w 9780"/>
              <a:gd name="connsiteY63" fmla="*/ 10000 h 10000"/>
              <a:gd name="connsiteX64" fmla="*/ 5112 w 9780"/>
              <a:gd name="connsiteY64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374 w 10000"/>
              <a:gd name="connsiteY14" fmla="*/ 5781 h 10000"/>
              <a:gd name="connsiteX15" fmla="*/ 1601 w 10000"/>
              <a:gd name="connsiteY15" fmla="*/ 6083 h 10000"/>
              <a:gd name="connsiteX16" fmla="*/ 1827 w 10000"/>
              <a:gd name="connsiteY16" fmla="*/ 6386 h 10000"/>
              <a:gd name="connsiteX17" fmla="*/ 2714 w 10000"/>
              <a:gd name="connsiteY17" fmla="*/ 6955 h 10000"/>
              <a:gd name="connsiteX18" fmla="*/ 3173 w 10000"/>
              <a:gd name="connsiteY18" fmla="*/ 7260 h 10000"/>
              <a:gd name="connsiteX19" fmla="*/ 3627 w 10000"/>
              <a:gd name="connsiteY19" fmla="*/ 7260 h 10000"/>
              <a:gd name="connsiteX20" fmla="*/ 4090 w 10000"/>
              <a:gd name="connsiteY20" fmla="*/ 7566 h 10000"/>
              <a:gd name="connsiteX21" fmla="*/ 4772 w 10000"/>
              <a:gd name="connsiteY21" fmla="*/ 7566 h 10000"/>
              <a:gd name="connsiteX22" fmla="*/ 5227 w 10000"/>
              <a:gd name="connsiteY22" fmla="*/ 7260 h 10000"/>
              <a:gd name="connsiteX23" fmla="*/ 5915 w 10000"/>
              <a:gd name="connsiteY23" fmla="*/ 7260 h 10000"/>
              <a:gd name="connsiteX24" fmla="*/ 6600 w 10000"/>
              <a:gd name="connsiteY24" fmla="*/ 6955 h 10000"/>
              <a:gd name="connsiteX25" fmla="*/ 7057 w 10000"/>
              <a:gd name="connsiteY25" fmla="*/ 6955 h 10000"/>
              <a:gd name="connsiteX26" fmla="*/ 7512 w 10000"/>
              <a:gd name="connsiteY26" fmla="*/ 6386 h 10000"/>
              <a:gd name="connsiteX27" fmla="*/ 7716 w 10000"/>
              <a:gd name="connsiteY27" fmla="*/ 6083 h 10000"/>
              <a:gd name="connsiteX28" fmla="*/ 7941 w 10000"/>
              <a:gd name="connsiteY28" fmla="*/ 5474 h 10000"/>
              <a:gd name="connsiteX29" fmla="*/ 8170 w 10000"/>
              <a:gd name="connsiteY29" fmla="*/ 4867 h 10000"/>
              <a:gd name="connsiteX30" fmla="*/ 8401 w 10000"/>
              <a:gd name="connsiteY30" fmla="*/ 3652 h 10000"/>
              <a:gd name="connsiteX31" fmla="*/ 8401 w 10000"/>
              <a:gd name="connsiteY31" fmla="*/ 2437 h 10000"/>
              <a:gd name="connsiteX32" fmla="*/ 8629 w 10000"/>
              <a:gd name="connsiteY32" fmla="*/ 1825 h 10000"/>
              <a:gd name="connsiteX33" fmla="*/ 8629 w 10000"/>
              <a:gd name="connsiteY33" fmla="*/ 1218 h 10000"/>
              <a:gd name="connsiteX34" fmla="*/ 8629 w 10000"/>
              <a:gd name="connsiteY34" fmla="*/ 912 h 10000"/>
              <a:gd name="connsiteX35" fmla="*/ 8858 w 10000"/>
              <a:gd name="connsiteY35" fmla="*/ 610 h 10000"/>
              <a:gd name="connsiteX36" fmla="*/ 8858 w 10000"/>
              <a:gd name="connsiteY36" fmla="*/ 307 h 10000"/>
              <a:gd name="connsiteX37" fmla="*/ 8858 w 10000"/>
              <a:gd name="connsiteY37" fmla="*/ 0 h 10000"/>
              <a:gd name="connsiteX38" fmla="*/ 8858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0 h 10000"/>
              <a:gd name="connsiteX41" fmla="*/ 9087 w 10000"/>
              <a:gd name="connsiteY41" fmla="*/ 307 h 10000"/>
              <a:gd name="connsiteX42" fmla="*/ 9315 w 10000"/>
              <a:gd name="connsiteY42" fmla="*/ 610 h 10000"/>
              <a:gd name="connsiteX43" fmla="*/ 9315 w 10000"/>
              <a:gd name="connsiteY43" fmla="*/ 912 h 10000"/>
              <a:gd name="connsiteX44" fmla="*/ 9315 w 10000"/>
              <a:gd name="connsiteY44" fmla="*/ 1521 h 10000"/>
              <a:gd name="connsiteX45" fmla="*/ 9315 w 10000"/>
              <a:gd name="connsiteY45" fmla="*/ 2128 h 10000"/>
              <a:gd name="connsiteX46" fmla="*/ 9315 w 10000"/>
              <a:gd name="connsiteY46" fmla="*/ 2738 h 10000"/>
              <a:gd name="connsiteX47" fmla="*/ 9540 w 10000"/>
              <a:gd name="connsiteY47" fmla="*/ 3954 h 10000"/>
              <a:gd name="connsiteX48" fmla="*/ 9540 w 10000"/>
              <a:gd name="connsiteY48" fmla="*/ 4867 h 10000"/>
              <a:gd name="connsiteX49" fmla="*/ 9773 w 10000"/>
              <a:gd name="connsiteY49" fmla="*/ 5781 h 10000"/>
              <a:gd name="connsiteX50" fmla="*/ 10000 w 10000"/>
              <a:gd name="connsiteY50" fmla="*/ 6386 h 10000"/>
              <a:gd name="connsiteX51" fmla="*/ 10000 w 10000"/>
              <a:gd name="connsiteY51" fmla="*/ 6955 h 10000"/>
              <a:gd name="connsiteX52" fmla="*/ 10000 w 10000"/>
              <a:gd name="connsiteY52" fmla="*/ 7260 h 10000"/>
              <a:gd name="connsiteX53" fmla="*/ 10000 w 10000"/>
              <a:gd name="connsiteY53" fmla="*/ 7566 h 10000"/>
              <a:gd name="connsiteX54" fmla="*/ 9773 w 10000"/>
              <a:gd name="connsiteY54" fmla="*/ 7566 h 10000"/>
              <a:gd name="connsiteX55" fmla="*/ 9540 w 10000"/>
              <a:gd name="connsiteY55" fmla="*/ 7871 h 10000"/>
              <a:gd name="connsiteX56" fmla="*/ 9315 w 10000"/>
              <a:gd name="connsiteY56" fmla="*/ 8172 h 10000"/>
              <a:gd name="connsiteX57" fmla="*/ 9087 w 10000"/>
              <a:gd name="connsiteY57" fmla="*/ 8482 h 10000"/>
              <a:gd name="connsiteX58" fmla="*/ 8629 w 10000"/>
              <a:gd name="connsiteY58" fmla="*/ 8786 h 10000"/>
              <a:gd name="connsiteX59" fmla="*/ 7716 w 10000"/>
              <a:gd name="connsiteY59" fmla="*/ 9387 h 10000"/>
              <a:gd name="connsiteX60" fmla="*/ 6829 w 10000"/>
              <a:gd name="connsiteY60" fmla="*/ 9697 h 10000"/>
              <a:gd name="connsiteX61" fmla="*/ 6146 w 10000"/>
              <a:gd name="connsiteY61" fmla="*/ 9697 h 10000"/>
              <a:gd name="connsiteX62" fmla="*/ 5227 w 10000"/>
              <a:gd name="connsiteY62" fmla="*/ 10000 h 10000"/>
              <a:gd name="connsiteX63" fmla="*/ 5227 w 10000"/>
              <a:gd name="connsiteY63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144 w 10000"/>
              <a:gd name="connsiteY13" fmla="*/ 5175 h 10000"/>
              <a:gd name="connsiteX14" fmla="*/ 1601 w 10000"/>
              <a:gd name="connsiteY14" fmla="*/ 6083 h 10000"/>
              <a:gd name="connsiteX15" fmla="*/ 1827 w 10000"/>
              <a:gd name="connsiteY15" fmla="*/ 6386 h 10000"/>
              <a:gd name="connsiteX16" fmla="*/ 2714 w 10000"/>
              <a:gd name="connsiteY16" fmla="*/ 6955 h 10000"/>
              <a:gd name="connsiteX17" fmla="*/ 3173 w 10000"/>
              <a:gd name="connsiteY17" fmla="*/ 7260 h 10000"/>
              <a:gd name="connsiteX18" fmla="*/ 3627 w 10000"/>
              <a:gd name="connsiteY18" fmla="*/ 7260 h 10000"/>
              <a:gd name="connsiteX19" fmla="*/ 4090 w 10000"/>
              <a:gd name="connsiteY19" fmla="*/ 7566 h 10000"/>
              <a:gd name="connsiteX20" fmla="*/ 4772 w 10000"/>
              <a:gd name="connsiteY20" fmla="*/ 7566 h 10000"/>
              <a:gd name="connsiteX21" fmla="*/ 5227 w 10000"/>
              <a:gd name="connsiteY21" fmla="*/ 7260 h 10000"/>
              <a:gd name="connsiteX22" fmla="*/ 5915 w 10000"/>
              <a:gd name="connsiteY22" fmla="*/ 7260 h 10000"/>
              <a:gd name="connsiteX23" fmla="*/ 6600 w 10000"/>
              <a:gd name="connsiteY23" fmla="*/ 6955 h 10000"/>
              <a:gd name="connsiteX24" fmla="*/ 7057 w 10000"/>
              <a:gd name="connsiteY24" fmla="*/ 6955 h 10000"/>
              <a:gd name="connsiteX25" fmla="*/ 7512 w 10000"/>
              <a:gd name="connsiteY25" fmla="*/ 6386 h 10000"/>
              <a:gd name="connsiteX26" fmla="*/ 7716 w 10000"/>
              <a:gd name="connsiteY26" fmla="*/ 6083 h 10000"/>
              <a:gd name="connsiteX27" fmla="*/ 7941 w 10000"/>
              <a:gd name="connsiteY27" fmla="*/ 5474 h 10000"/>
              <a:gd name="connsiteX28" fmla="*/ 8170 w 10000"/>
              <a:gd name="connsiteY28" fmla="*/ 4867 h 10000"/>
              <a:gd name="connsiteX29" fmla="*/ 8401 w 10000"/>
              <a:gd name="connsiteY29" fmla="*/ 3652 h 10000"/>
              <a:gd name="connsiteX30" fmla="*/ 8401 w 10000"/>
              <a:gd name="connsiteY30" fmla="*/ 2437 h 10000"/>
              <a:gd name="connsiteX31" fmla="*/ 8629 w 10000"/>
              <a:gd name="connsiteY31" fmla="*/ 1825 h 10000"/>
              <a:gd name="connsiteX32" fmla="*/ 8629 w 10000"/>
              <a:gd name="connsiteY32" fmla="*/ 1218 h 10000"/>
              <a:gd name="connsiteX33" fmla="*/ 8629 w 10000"/>
              <a:gd name="connsiteY33" fmla="*/ 912 h 10000"/>
              <a:gd name="connsiteX34" fmla="*/ 8858 w 10000"/>
              <a:gd name="connsiteY34" fmla="*/ 610 h 10000"/>
              <a:gd name="connsiteX35" fmla="*/ 8858 w 10000"/>
              <a:gd name="connsiteY35" fmla="*/ 307 h 10000"/>
              <a:gd name="connsiteX36" fmla="*/ 8858 w 10000"/>
              <a:gd name="connsiteY36" fmla="*/ 0 h 10000"/>
              <a:gd name="connsiteX37" fmla="*/ 8858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0 h 10000"/>
              <a:gd name="connsiteX40" fmla="*/ 9087 w 10000"/>
              <a:gd name="connsiteY40" fmla="*/ 307 h 10000"/>
              <a:gd name="connsiteX41" fmla="*/ 9315 w 10000"/>
              <a:gd name="connsiteY41" fmla="*/ 610 h 10000"/>
              <a:gd name="connsiteX42" fmla="*/ 9315 w 10000"/>
              <a:gd name="connsiteY42" fmla="*/ 912 h 10000"/>
              <a:gd name="connsiteX43" fmla="*/ 9315 w 10000"/>
              <a:gd name="connsiteY43" fmla="*/ 1521 h 10000"/>
              <a:gd name="connsiteX44" fmla="*/ 9315 w 10000"/>
              <a:gd name="connsiteY44" fmla="*/ 2128 h 10000"/>
              <a:gd name="connsiteX45" fmla="*/ 9315 w 10000"/>
              <a:gd name="connsiteY45" fmla="*/ 2738 h 10000"/>
              <a:gd name="connsiteX46" fmla="*/ 9540 w 10000"/>
              <a:gd name="connsiteY46" fmla="*/ 3954 h 10000"/>
              <a:gd name="connsiteX47" fmla="*/ 9540 w 10000"/>
              <a:gd name="connsiteY47" fmla="*/ 4867 h 10000"/>
              <a:gd name="connsiteX48" fmla="*/ 9773 w 10000"/>
              <a:gd name="connsiteY48" fmla="*/ 5781 h 10000"/>
              <a:gd name="connsiteX49" fmla="*/ 10000 w 10000"/>
              <a:gd name="connsiteY49" fmla="*/ 6386 h 10000"/>
              <a:gd name="connsiteX50" fmla="*/ 10000 w 10000"/>
              <a:gd name="connsiteY50" fmla="*/ 6955 h 10000"/>
              <a:gd name="connsiteX51" fmla="*/ 10000 w 10000"/>
              <a:gd name="connsiteY51" fmla="*/ 7260 h 10000"/>
              <a:gd name="connsiteX52" fmla="*/ 10000 w 10000"/>
              <a:gd name="connsiteY52" fmla="*/ 7566 h 10000"/>
              <a:gd name="connsiteX53" fmla="*/ 9773 w 10000"/>
              <a:gd name="connsiteY53" fmla="*/ 7566 h 10000"/>
              <a:gd name="connsiteX54" fmla="*/ 9540 w 10000"/>
              <a:gd name="connsiteY54" fmla="*/ 7871 h 10000"/>
              <a:gd name="connsiteX55" fmla="*/ 9315 w 10000"/>
              <a:gd name="connsiteY55" fmla="*/ 8172 h 10000"/>
              <a:gd name="connsiteX56" fmla="*/ 9087 w 10000"/>
              <a:gd name="connsiteY56" fmla="*/ 8482 h 10000"/>
              <a:gd name="connsiteX57" fmla="*/ 8629 w 10000"/>
              <a:gd name="connsiteY57" fmla="*/ 8786 h 10000"/>
              <a:gd name="connsiteX58" fmla="*/ 7716 w 10000"/>
              <a:gd name="connsiteY58" fmla="*/ 9387 h 10000"/>
              <a:gd name="connsiteX59" fmla="*/ 6829 w 10000"/>
              <a:gd name="connsiteY59" fmla="*/ 9697 h 10000"/>
              <a:gd name="connsiteX60" fmla="*/ 6146 w 10000"/>
              <a:gd name="connsiteY60" fmla="*/ 9697 h 10000"/>
              <a:gd name="connsiteX61" fmla="*/ 5227 w 10000"/>
              <a:gd name="connsiteY61" fmla="*/ 10000 h 10000"/>
              <a:gd name="connsiteX62" fmla="*/ 5227 w 10000"/>
              <a:gd name="connsiteY62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144 w 10000"/>
              <a:gd name="connsiteY12" fmla="*/ 4867 h 10000"/>
              <a:gd name="connsiteX13" fmla="*/ 1601 w 10000"/>
              <a:gd name="connsiteY13" fmla="*/ 6083 h 10000"/>
              <a:gd name="connsiteX14" fmla="*/ 1827 w 10000"/>
              <a:gd name="connsiteY14" fmla="*/ 6386 h 10000"/>
              <a:gd name="connsiteX15" fmla="*/ 2714 w 10000"/>
              <a:gd name="connsiteY15" fmla="*/ 6955 h 10000"/>
              <a:gd name="connsiteX16" fmla="*/ 3173 w 10000"/>
              <a:gd name="connsiteY16" fmla="*/ 7260 h 10000"/>
              <a:gd name="connsiteX17" fmla="*/ 3627 w 10000"/>
              <a:gd name="connsiteY17" fmla="*/ 7260 h 10000"/>
              <a:gd name="connsiteX18" fmla="*/ 4090 w 10000"/>
              <a:gd name="connsiteY18" fmla="*/ 7566 h 10000"/>
              <a:gd name="connsiteX19" fmla="*/ 4772 w 10000"/>
              <a:gd name="connsiteY19" fmla="*/ 7566 h 10000"/>
              <a:gd name="connsiteX20" fmla="*/ 5227 w 10000"/>
              <a:gd name="connsiteY20" fmla="*/ 7260 h 10000"/>
              <a:gd name="connsiteX21" fmla="*/ 5915 w 10000"/>
              <a:gd name="connsiteY21" fmla="*/ 7260 h 10000"/>
              <a:gd name="connsiteX22" fmla="*/ 6600 w 10000"/>
              <a:gd name="connsiteY22" fmla="*/ 6955 h 10000"/>
              <a:gd name="connsiteX23" fmla="*/ 7057 w 10000"/>
              <a:gd name="connsiteY23" fmla="*/ 6955 h 10000"/>
              <a:gd name="connsiteX24" fmla="*/ 7512 w 10000"/>
              <a:gd name="connsiteY24" fmla="*/ 6386 h 10000"/>
              <a:gd name="connsiteX25" fmla="*/ 7716 w 10000"/>
              <a:gd name="connsiteY25" fmla="*/ 6083 h 10000"/>
              <a:gd name="connsiteX26" fmla="*/ 7941 w 10000"/>
              <a:gd name="connsiteY26" fmla="*/ 5474 h 10000"/>
              <a:gd name="connsiteX27" fmla="*/ 8170 w 10000"/>
              <a:gd name="connsiteY27" fmla="*/ 4867 h 10000"/>
              <a:gd name="connsiteX28" fmla="*/ 8401 w 10000"/>
              <a:gd name="connsiteY28" fmla="*/ 3652 h 10000"/>
              <a:gd name="connsiteX29" fmla="*/ 8401 w 10000"/>
              <a:gd name="connsiteY29" fmla="*/ 2437 h 10000"/>
              <a:gd name="connsiteX30" fmla="*/ 8629 w 10000"/>
              <a:gd name="connsiteY30" fmla="*/ 1825 h 10000"/>
              <a:gd name="connsiteX31" fmla="*/ 8629 w 10000"/>
              <a:gd name="connsiteY31" fmla="*/ 1218 h 10000"/>
              <a:gd name="connsiteX32" fmla="*/ 8629 w 10000"/>
              <a:gd name="connsiteY32" fmla="*/ 912 h 10000"/>
              <a:gd name="connsiteX33" fmla="*/ 8858 w 10000"/>
              <a:gd name="connsiteY33" fmla="*/ 610 h 10000"/>
              <a:gd name="connsiteX34" fmla="*/ 8858 w 10000"/>
              <a:gd name="connsiteY34" fmla="*/ 307 h 10000"/>
              <a:gd name="connsiteX35" fmla="*/ 8858 w 10000"/>
              <a:gd name="connsiteY35" fmla="*/ 0 h 10000"/>
              <a:gd name="connsiteX36" fmla="*/ 8858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0 h 10000"/>
              <a:gd name="connsiteX39" fmla="*/ 9087 w 10000"/>
              <a:gd name="connsiteY39" fmla="*/ 307 h 10000"/>
              <a:gd name="connsiteX40" fmla="*/ 9315 w 10000"/>
              <a:gd name="connsiteY40" fmla="*/ 610 h 10000"/>
              <a:gd name="connsiteX41" fmla="*/ 9315 w 10000"/>
              <a:gd name="connsiteY41" fmla="*/ 912 h 10000"/>
              <a:gd name="connsiteX42" fmla="*/ 9315 w 10000"/>
              <a:gd name="connsiteY42" fmla="*/ 1521 h 10000"/>
              <a:gd name="connsiteX43" fmla="*/ 9315 w 10000"/>
              <a:gd name="connsiteY43" fmla="*/ 2128 h 10000"/>
              <a:gd name="connsiteX44" fmla="*/ 9315 w 10000"/>
              <a:gd name="connsiteY44" fmla="*/ 2738 h 10000"/>
              <a:gd name="connsiteX45" fmla="*/ 9540 w 10000"/>
              <a:gd name="connsiteY45" fmla="*/ 3954 h 10000"/>
              <a:gd name="connsiteX46" fmla="*/ 9540 w 10000"/>
              <a:gd name="connsiteY46" fmla="*/ 4867 h 10000"/>
              <a:gd name="connsiteX47" fmla="*/ 9773 w 10000"/>
              <a:gd name="connsiteY47" fmla="*/ 5781 h 10000"/>
              <a:gd name="connsiteX48" fmla="*/ 10000 w 10000"/>
              <a:gd name="connsiteY48" fmla="*/ 6386 h 10000"/>
              <a:gd name="connsiteX49" fmla="*/ 10000 w 10000"/>
              <a:gd name="connsiteY49" fmla="*/ 6955 h 10000"/>
              <a:gd name="connsiteX50" fmla="*/ 10000 w 10000"/>
              <a:gd name="connsiteY50" fmla="*/ 7260 h 10000"/>
              <a:gd name="connsiteX51" fmla="*/ 10000 w 10000"/>
              <a:gd name="connsiteY51" fmla="*/ 7566 h 10000"/>
              <a:gd name="connsiteX52" fmla="*/ 9773 w 10000"/>
              <a:gd name="connsiteY52" fmla="*/ 7566 h 10000"/>
              <a:gd name="connsiteX53" fmla="*/ 9540 w 10000"/>
              <a:gd name="connsiteY53" fmla="*/ 7871 h 10000"/>
              <a:gd name="connsiteX54" fmla="*/ 9315 w 10000"/>
              <a:gd name="connsiteY54" fmla="*/ 8172 h 10000"/>
              <a:gd name="connsiteX55" fmla="*/ 9087 w 10000"/>
              <a:gd name="connsiteY55" fmla="*/ 8482 h 10000"/>
              <a:gd name="connsiteX56" fmla="*/ 8629 w 10000"/>
              <a:gd name="connsiteY56" fmla="*/ 8786 h 10000"/>
              <a:gd name="connsiteX57" fmla="*/ 7716 w 10000"/>
              <a:gd name="connsiteY57" fmla="*/ 9387 h 10000"/>
              <a:gd name="connsiteX58" fmla="*/ 6829 w 10000"/>
              <a:gd name="connsiteY58" fmla="*/ 9697 h 10000"/>
              <a:gd name="connsiteX59" fmla="*/ 6146 w 10000"/>
              <a:gd name="connsiteY59" fmla="*/ 9697 h 10000"/>
              <a:gd name="connsiteX60" fmla="*/ 5227 w 10000"/>
              <a:gd name="connsiteY60" fmla="*/ 10000 h 10000"/>
              <a:gd name="connsiteX61" fmla="*/ 5227 w 10000"/>
              <a:gd name="connsiteY61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0 w 10000"/>
              <a:gd name="connsiteY11" fmla="*/ 4867 h 10000"/>
              <a:gd name="connsiteX12" fmla="*/ 1601 w 10000"/>
              <a:gd name="connsiteY12" fmla="*/ 6083 h 10000"/>
              <a:gd name="connsiteX13" fmla="*/ 1827 w 10000"/>
              <a:gd name="connsiteY13" fmla="*/ 6386 h 10000"/>
              <a:gd name="connsiteX14" fmla="*/ 2714 w 10000"/>
              <a:gd name="connsiteY14" fmla="*/ 6955 h 10000"/>
              <a:gd name="connsiteX15" fmla="*/ 3173 w 10000"/>
              <a:gd name="connsiteY15" fmla="*/ 7260 h 10000"/>
              <a:gd name="connsiteX16" fmla="*/ 3627 w 10000"/>
              <a:gd name="connsiteY16" fmla="*/ 7260 h 10000"/>
              <a:gd name="connsiteX17" fmla="*/ 4090 w 10000"/>
              <a:gd name="connsiteY17" fmla="*/ 7566 h 10000"/>
              <a:gd name="connsiteX18" fmla="*/ 4772 w 10000"/>
              <a:gd name="connsiteY18" fmla="*/ 7566 h 10000"/>
              <a:gd name="connsiteX19" fmla="*/ 5227 w 10000"/>
              <a:gd name="connsiteY19" fmla="*/ 7260 h 10000"/>
              <a:gd name="connsiteX20" fmla="*/ 5915 w 10000"/>
              <a:gd name="connsiteY20" fmla="*/ 7260 h 10000"/>
              <a:gd name="connsiteX21" fmla="*/ 6600 w 10000"/>
              <a:gd name="connsiteY21" fmla="*/ 6955 h 10000"/>
              <a:gd name="connsiteX22" fmla="*/ 7057 w 10000"/>
              <a:gd name="connsiteY22" fmla="*/ 6955 h 10000"/>
              <a:gd name="connsiteX23" fmla="*/ 7512 w 10000"/>
              <a:gd name="connsiteY23" fmla="*/ 6386 h 10000"/>
              <a:gd name="connsiteX24" fmla="*/ 7716 w 10000"/>
              <a:gd name="connsiteY24" fmla="*/ 6083 h 10000"/>
              <a:gd name="connsiteX25" fmla="*/ 7941 w 10000"/>
              <a:gd name="connsiteY25" fmla="*/ 5474 h 10000"/>
              <a:gd name="connsiteX26" fmla="*/ 8170 w 10000"/>
              <a:gd name="connsiteY26" fmla="*/ 4867 h 10000"/>
              <a:gd name="connsiteX27" fmla="*/ 8401 w 10000"/>
              <a:gd name="connsiteY27" fmla="*/ 3652 h 10000"/>
              <a:gd name="connsiteX28" fmla="*/ 8401 w 10000"/>
              <a:gd name="connsiteY28" fmla="*/ 2437 h 10000"/>
              <a:gd name="connsiteX29" fmla="*/ 8629 w 10000"/>
              <a:gd name="connsiteY29" fmla="*/ 1825 h 10000"/>
              <a:gd name="connsiteX30" fmla="*/ 8629 w 10000"/>
              <a:gd name="connsiteY30" fmla="*/ 1218 h 10000"/>
              <a:gd name="connsiteX31" fmla="*/ 8629 w 10000"/>
              <a:gd name="connsiteY31" fmla="*/ 912 h 10000"/>
              <a:gd name="connsiteX32" fmla="*/ 8858 w 10000"/>
              <a:gd name="connsiteY32" fmla="*/ 610 h 10000"/>
              <a:gd name="connsiteX33" fmla="*/ 8858 w 10000"/>
              <a:gd name="connsiteY33" fmla="*/ 307 h 10000"/>
              <a:gd name="connsiteX34" fmla="*/ 8858 w 10000"/>
              <a:gd name="connsiteY34" fmla="*/ 0 h 10000"/>
              <a:gd name="connsiteX35" fmla="*/ 8858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0 h 10000"/>
              <a:gd name="connsiteX38" fmla="*/ 9087 w 10000"/>
              <a:gd name="connsiteY38" fmla="*/ 307 h 10000"/>
              <a:gd name="connsiteX39" fmla="*/ 9315 w 10000"/>
              <a:gd name="connsiteY39" fmla="*/ 610 h 10000"/>
              <a:gd name="connsiteX40" fmla="*/ 9315 w 10000"/>
              <a:gd name="connsiteY40" fmla="*/ 912 h 10000"/>
              <a:gd name="connsiteX41" fmla="*/ 9315 w 10000"/>
              <a:gd name="connsiteY41" fmla="*/ 1521 h 10000"/>
              <a:gd name="connsiteX42" fmla="*/ 9315 w 10000"/>
              <a:gd name="connsiteY42" fmla="*/ 2128 h 10000"/>
              <a:gd name="connsiteX43" fmla="*/ 9315 w 10000"/>
              <a:gd name="connsiteY43" fmla="*/ 2738 h 10000"/>
              <a:gd name="connsiteX44" fmla="*/ 9540 w 10000"/>
              <a:gd name="connsiteY44" fmla="*/ 3954 h 10000"/>
              <a:gd name="connsiteX45" fmla="*/ 9540 w 10000"/>
              <a:gd name="connsiteY45" fmla="*/ 4867 h 10000"/>
              <a:gd name="connsiteX46" fmla="*/ 9773 w 10000"/>
              <a:gd name="connsiteY46" fmla="*/ 5781 h 10000"/>
              <a:gd name="connsiteX47" fmla="*/ 10000 w 10000"/>
              <a:gd name="connsiteY47" fmla="*/ 6386 h 10000"/>
              <a:gd name="connsiteX48" fmla="*/ 10000 w 10000"/>
              <a:gd name="connsiteY48" fmla="*/ 6955 h 10000"/>
              <a:gd name="connsiteX49" fmla="*/ 10000 w 10000"/>
              <a:gd name="connsiteY49" fmla="*/ 7260 h 10000"/>
              <a:gd name="connsiteX50" fmla="*/ 10000 w 10000"/>
              <a:gd name="connsiteY50" fmla="*/ 7566 h 10000"/>
              <a:gd name="connsiteX51" fmla="*/ 9773 w 10000"/>
              <a:gd name="connsiteY51" fmla="*/ 7566 h 10000"/>
              <a:gd name="connsiteX52" fmla="*/ 9540 w 10000"/>
              <a:gd name="connsiteY52" fmla="*/ 7871 h 10000"/>
              <a:gd name="connsiteX53" fmla="*/ 9315 w 10000"/>
              <a:gd name="connsiteY53" fmla="*/ 8172 h 10000"/>
              <a:gd name="connsiteX54" fmla="*/ 9087 w 10000"/>
              <a:gd name="connsiteY54" fmla="*/ 8482 h 10000"/>
              <a:gd name="connsiteX55" fmla="*/ 8629 w 10000"/>
              <a:gd name="connsiteY55" fmla="*/ 8786 h 10000"/>
              <a:gd name="connsiteX56" fmla="*/ 7716 w 10000"/>
              <a:gd name="connsiteY56" fmla="*/ 9387 h 10000"/>
              <a:gd name="connsiteX57" fmla="*/ 6829 w 10000"/>
              <a:gd name="connsiteY57" fmla="*/ 9697 h 10000"/>
              <a:gd name="connsiteX58" fmla="*/ 6146 w 10000"/>
              <a:gd name="connsiteY58" fmla="*/ 9697 h 10000"/>
              <a:gd name="connsiteX59" fmla="*/ 5227 w 10000"/>
              <a:gd name="connsiteY59" fmla="*/ 10000 h 10000"/>
              <a:gd name="connsiteX60" fmla="*/ 5227 w 10000"/>
              <a:gd name="connsiteY60" fmla="*/ 10000 h 10000"/>
              <a:gd name="connsiteX0" fmla="*/ 5227 w 10000"/>
              <a:gd name="connsiteY0" fmla="*/ 10000 h 10000"/>
              <a:gd name="connsiteX1" fmla="*/ 4545 w 10000"/>
              <a:gd name="connsiteY1" fmla="*/ 10000 h 10000"/>
              <a:gd name="connsiteX2" fmla="*/ 3856 w 10000"/>
              <a:gd name="connsiteY2" fmla="*/ 10000 h 10000"/>
              <a:gd name="connsiteX3" fmla="*/ 3173 w 10000"/>
              <a:gd name="connsiteY3" fmla="*/ 9697 h 10000"/>
              <a:gd name="connsiteX4" fmla="*/ 2489 w 10000"/>
              <a:gd name="connsiteY4" fmla="*/ 9387 h 10000"/>
              <a:gd name="connsiteX5" fmla="*/ 1827 w 10000"/>
              <a:gd name="connsiteY5" fmla="*/ 9086 h 10000"/>
              <a:gd name="connsiteX6" fmla="*/ 1374 w 10000"/>
              <a:gd name="connsiteY6" fmla="*/ 8482 h 10000"/>
              <a:gd name="connsiteX7" fmla="*/ 918 w 10000"/>
              <a:gd name="connsiteY7" fmla="*/ 8172 h 10000"/>
              <a:gd name="connsiteX8" fmla="*/ 689 w 10000"/>
              <a:gd name="connsiteY8" fmla="*/ 7260 h 10000"/>
              <a:gd name="connsiteX9" fmla="*/ 230 w 10000"/>
              <a:gd name="connsiteY9" fmla="*/ 6654 h 10000"/>
              <a:gd name="connsiteX10" fmla="*/ 0 w 10000"/>
              <a:gd name="connsiteY10" fmla="*/ 5781 h 10000"/>
              <a:gd name="connsiteX11" fmla="*/ 1601 w 10000"/>
              <a:gd name="connsiteY11" fmla="*/ 6083 h 10000"/>
              <a:gd name="connsiteX12" fmla="*/ 1827 w 10000"/>
              <a:gd name="connsiteY12" fmla="*/ 6386 h 10000"/>
              <a:gd name="connsiteX13" fmla="*/ 2714 w 10000"/>
              <a:gd name="connsiteY13" fmla="*/ 6955 h 10000"/>
              <a:gd name="connsiteX14" fmla="*/ 3173 w 10000"/>
              <a:gd name="connsiteY14" fmla="*/ 7260 h 10000"/>
              <a:gd name="connsiteX15" fmla="*/ 3627 w 10000"/>
              <a:gd name="connsiteY15" fmla="*/ 7260 h 10000"/>
              <a:gd name="connsiteX16" fmla="*/ 4090 w 10000"/>
              <a:gd name="connsiteY16" fmla="*/ 7566 h 10000"/>
              <a:gd name="connsiteX17" fmla="*/ 4772 w 10000"/>
              <a:gd name="connsiteY17" fmla="*/ 7566 h 10000"/>
              <a:gd name="connsiteX18" fmla="*/ 5227 w 10000"/>
              <a:gd name="connsiteY18" fmla="*/ 7260 h 10000"/>
              <a:gd name="connsiteX19" fmla="*/ 5915 w 10000"/>
              <a:gd name="connsiteY19" fmla="*/ 7260 h 10000"/>
              <a:gd name="connsiteX20" fmla="*/ 6600 w 10000"/>
              <a:gd name="connsiteY20" fmla="*/ 6955 h 10000"/>
              <a:gd name="connsiteX21" fmla="*/ 7057 w 10000"/>
              <a:gd name="connsiteY21" fmla="*/ 6955 h 10000"/>
              <a:gd name="connsiteX22" fmla="*/ 7512 w 10000"/>
              <a:gd name="connsiteY22" fmla="*/ 6386 h 10000"/>
              <a:gd name="connsiteX23" fmla="*/ 7716 w 10000"/>
              <a:gd name="connsiteY23" fmla="*/ 6083 h 10000"/>
              <a:gd name="connsiteX24" fmla="*/ 7941 w 10000"/>
              <a:gd name="connsiteY24" fmla="*/ 5474 h 10000"/>
              <a:gd name="connsiteX25" fmla="*/ 8170 w 10000"/>
              <a:gd name="connsiteY25" fmla="*/ 4867 h 10000"/>
              <a:gd name="connsiteX26" fmla="*/ 8401 w 10000"/>
              <a:gd name="connsiteY26" fmla="*/ 3652 h 10000"/>
              <a:gd name="connsiteX27" fmla="*/ 8401 w 10000"/>
              <a:gd name="connsiteY27" fmla="*/ 2437 h 10000"/>
              <a:gd name="connsiteX28" fmla="*/ 8629 w 10000"/>
              <a:gd name="connsiteY28" fmla="*/ 1825 h 10000"/>
              <a:gd name="connsiteX29" fmla="*/ 8629 w 10000"/>
              <a:gd name="connsiteY29" fmla="*/ 1218 h 10000"/>
              <a:gd name="connsiteX30" fmla="*/ 8629 w 10000"/>
              <a:gd name="connsiteY30" fmla="*/ 912 h 10000"/>
              <a:gd name="connsiteX31" fmla="*/ 8858 w 10000"/>
              <a:gd name="connsiteY31" fmla="*/ 610 h 10000"/>
              <a:gd name="connsiteX32" fmla="*/ 8858 w 10000"/>
              <a:gd name="connsiteY32" fmla="*/ 307 h 10000"/>
              <a:gd name="connsiteX33" fmla="*/ 8858 w 10000"/>
              <a:gd name="connsiteY33" fmla="*/ 0 h 10000"/>
              <a:gd name="connsiteX34" fmla="*/ 8858 w 10000"/>
              <a:gd name="connsiteY34" fmla="*/ 0 h 10000"/>
              <a:gd name="connsiteX35" fmla="*/ 9087 w 10000"/>
              <a:gd name="connsiteY35" fmla="*/ 0 h 10000"/>
              <a:gd name="connsiteX36" fmla="*/ 9087 w 10000"/>
              <a:gd name="connsiteY36" fmla="*/ 0 h 10000"/>
              <a:gd name="connsiteX37" fmla="*/ 9087 w 10000"/>
              <a:gd name="connsiteY37" fmla="*/ 307 h 10000"/>
              <a:gd name="connsiteX38" fmla="*/ 9315 w 10000"/>
              <a:gd name="connsiteY38" fmla="*/ 610 h 10000"/>
              <a:gd name="connsiteX39" fmla="*/ 9315 w 10000"/>
              <a:gd name="connsiteY39" fmla="*/ 912 h 10000"/>
              <a:gd name="connsiteX40" fmla="*/ 9315 w 10000"/>
              <a:gd name="connsiteY40" fmla="*/ 1521 h 10000"/>
              <a:gd name="connsiteX41" fmla="*/ 9315 w 10000"/>
              <a:gd name="connsiteY41" fmla="*/ 2128 h 10000"/>
              <a:gd name="connsiteX42" fmla="*/ 9315 w 10000"/>
              <a:gd name="connsiteY42" fmla="*/ 2738 h 10000"/>
              <a:gd name="connsiteX43" fmla="*/ 9540 w 10000"/>
              <a:gd name="connsiteY43" fmla="*/ 3954 h 10000"/>
              <a:gd name="connsiteX44" fmla="*/ 9540 w 10000"/>
              <a:gd name="connsiteY44" fmla="*/ 4867 h 10000"/>
              <a:gd name="connsiteX45" fmla="*/ 9773 w 10000"/>
              <a:gd name="connsiteY45" fmla="*/ 5781 h 10000"/>
              <a:gd name="connsiteX46" fmla="*/ 10000 w 10000"/>
              <a:gd name="connsiteY46" fmla="*/ 6386 h 10000"/>
              <a:gd name="connsiteX47" fmla="*/ 10000 w 10000"/>
              <a:gd name="connsiteY47" fmla="*/ 6955 h 10000"/>
              <a:gd name="connsiteX48" fmla="*/ 10000 w 10000"/>
              <a:gd name="connsiteY48" fmla="*/ 7260 h 10000"/>
              <a:gd name="connsiteX49" fmla="*/ 10000 w 10000"/>
              <a:gd name="connsiteY49" fmla="*/ 7566 h 10000"/>
              <a:gd name="connsiteX50" fmla="*/ 9773 w 10000"/>
              <a:gd name="connsiteY50" fmla="*/ 7566 h 10000"/>
              <a:gd name="connsiteX51" fmla="*/ 9540 w 10000"/>
              <a:gd name="connsiteY51" fmla="*/ 7871 h 10000"/>
              <a:gd name="connsiteX52" fmla="*/ 9315 w 10000"/>
              <a:gd name="connsiteY52" fmla="*/ 8172 h 10000"/>
              <a:gd name="connsiteX53" fmla="*/ 9087 w 10000"/>
              <a:gd name="connsiteY53" fmla="*/ 8482 h 10000"/>
              <a:gd name="connsiteX54" fmla="*/ 8629 w 10000"/>
              <a:gd name="connsiteY54" fmla="*/ 8786 h 10000"/>
              <a:gd name="connsiteX55" fmla="*/ 7716 w 10000"/>
              <a:gd name="connsiteY55" fmla="*/ 9387 h 10000"/>
              <a:gd name="connsiteX56" fmla="*/ 6829 w 10000"/>
              <a:gd name="connsiteY56" fmla="*/ 9697 h 10000"/>
              <a:gd name="connsiteX57" fmla="*/ 6146 w 10000"/>
              <a:gd name="connsiteY57" fmla="*/ 9697 h 10000"/>
              <a:gd name="connsiteX58" fmla="*/ 5227 w 10000"/>
              <a:gd name="connsiteY58" fmla="*/ 10000 h 10000"/>
              <a:gd name="connsiteX59" fmla="*/ 5227 w 10000"/>
              <a:gd name="connsiteY59" fmla="*/ 10000 h 10000"/>
              <a:gd name="connsiteX0" fmla="*/ 4997 w 9770"/>
              <a:gd name="connsiteY0" fmla="*/ 10000 h 10000"/>
              <a:gd name="connsiteX1" fmla="*/ 4315 w 9770"/>
              <a:gd name="connsiteY1" fmla="*/ 10000 h 10000"/>
              <a:gd name="connsiteX2" fmla="*/ 3626 w 9770"/>
              <a:gd name="connsiteY2" fmla="*/ 10000 h 10000"/>
              <a:gd name="connsiteX3" fmla="*/ 2943 w 9770"/>
              <a:gd name="connsiteY3" fmla="*/ 9697 h 10000"/>
              <a:gd name="connsiteX4" fmla="*/ 2259 w 9770"/>
              <a:gd name="connsiteY4" fmla="*/ 9387 h 10000"/>
              <a:gd name="connsiteX5" fmla="*/ 1597 w 9770"/>
              <a:gd name="connsiteY5" fmla="*/ 9086 h 10000"/>
              <a:gd name="connsiteX6" fmla="*/ 1144 w 9770"/>
              <a:gd name="connsiteY6" fmla="*/ 8482 h 10000"/>
              <a:gd name="connsiteX7" fmla="*/ 688 w 9770"/>
              <a:gd name="connsiteY7" fmla="*/ 8172 h 10000"/>
              <a:gd name="connsiteX8" fmla="*/ 459 w 9770"/>
              <a:gd name="connsiteY8" fmla="*/ 7260 h 10000"/>
              <a:gd name="connsiteX9" fmla="*/ 0 w 9770"/>
              <a:gd name="connsiteY9" fmla="*/ 6654 h 10000"/>
              <a:gd name="connsiteX10" fmla="*/ 1371 w 9770"/>
              <a:gd name="connsiteY10" fmla="*/ 6083 h 10000"/>
              <a:gd name="connsiteX11" fmla="*/ 1597 w 9770"/>
              <a:gd name="connsiteY11" fmla="*/ 6386 h 10000"/>
              <a:gd name="connsiteX12" fmla="*/ 2484 w 9770"/>
              <a:gd name="connsiteY12" fmla="*/ 6955 h 10000"/>
              <a:gd name="connsiteX13" fmla="*/ 2943 w 9770"/>
              <a:gd name="connsiteY13" fmla="*/ 7260 h 10000"/>
              <a:gd name="connsiteX14" fmla="*/ 3397 w 9770"/>
              <a:gd name="connsiteY14" fmla="*/ 7260 h 10000"/>
              <a:gd name="connsiteX15" fmla="*/ 3860 w 9770"/>
              <a:gd name="connsiteY15" fmla="*/ 7566 h 10000"/>
              <a:gd name="connsiteX16" fmla="*/ 4542 w 9770"/>
              <a:gd name="connsiteY16" fmla="*/ 7566 h 10000"/>
              <a:gd name="connsiteX17" fmla="*/ 4997 w 9770"/>
              <a:gd name="connsiteY17" fmla="*/ 7260 h 10000"/>
              <a:gd name="connsiteX18" fmla="*/ 5685 w 9770"/>
              <a:gd name="connsiteY18" fmla="*/ 7260 h 10000"/>
              <a:gd name="connsiteX19" fmla="*/ 6370 w 9770"/>
              <a:gd name="connsiteY19" fmla="*/ 6955 h 10000"/>
              <a:gd name="connsiteX20" fmla="*/ 6827 w 9770"/>
              <a:gd name="connsiteY20" fmla="*/ 6955 h 10000"/>
              <a:gd name="connsiteX21" fmla="*/ 7282 w 9770"/>
              <a:gd name="connsiteY21" fmla="*/ 6386 h 10000"/>
              <a:gd name="connsiteX22" fmla="*/ 7486 w 9770"/>
              <a:gd name="connsiteY22" fmla="*/ 6083 h 10000"/>
              <a:gd name="connsiteX23" fmla="*/ 7711 w 9770"/>
              <a:gd name="connsiteY23" fmla="*/ 5474 h 10000"/>
              <a:gd name="connsiteX24" fmla="*/ 7940 w 9770"/>
              <a:gd name="connsiteY24" fmla="*/ 4867 h 10000"/>
              <a:gd name="connsiteX25" fmla="*/ 8171 w 9770"/>
              <a:gd name="connsiteY25" fmla="*/ 3652 h 10000"/>
              <a:gd name="connsiteX26" fmla="*/ 8171 w 9770"/>
              <a:gd name="connsiteY26" fmla="*/ 2437 h 10000"/>
              <a:gd name="connsiteX27" fmla="*/ 8399 w 9770"/>
              <a:gd name="connsiteY27" fmla="*/ 1825 h 10000"/>
              <a:gd name="connsiteX28" fmla="*/ 8399 w 9770"/>
              <a:gd name="connsiteY28" fmla="*/ 1218 h 10000"/>
              <a:gd name="connsiteX29" fmla="*/ 8399 w 9770"/>
              <a:gd name="connsiteY29" fmla="*/ 912 h 10000"/>
              <a:gd name="connsiteX30" fmla="*/ 8628 w 9770"/>
              <a:gd name="connsiteY30" fmla="*/ 610 h 10000"/>
              <a:gd name="connsiteX31" fmla="*/ 8628 w 9770"/>
              <a:gd name="connsiteY31" fmla="*/ 307 h 10000"/>
              <a:gd name="connsiteX32" fmla="*/ 8628 w 9770"/>
              <a:gd name="connsiteY32" fmla="*/ 0 h 10000"/>
              <a:gd name="connsiteX33" fmla="*/ 8628 w 9770"/>
              <a:gd name="connsiteY33" fmla="*/ 0 h 10000"/>
              <a:gd name="connsiteX34" fmla="*/ 8857 w 9770"/>
              <a:gd name="connsiteY34" fmla="*/ 0 h 10000"/>
              <a:gd name="connsiteX35" fmla="*/ 8857 w 9770"/>
              <a:gd name="connsiteY35" fmla="*/ 0 h 10000"/>
              <a:gd name="connsiteX36" fmla="*/ 8857 w 9770"/>
              <a:gd name="connsiteY36" fmla="*/ 307 h 10000"/>
              <a:gd name="connsiteX37" fmla="*/ 9085 w 9770"/>
              <a:gd name="connsiteY37" fmla="*/ 610 h 10000"/>
              <a:gd name="connsiteX38" fmla="*/ 9085 w 9770"/>
              <a:gd name="connsiteY38" fmla="*/ 912 h 10000"/>
              <a:gd name="connsiteX39" fmla="*/ 9085 w 9770"/>
              <a:gd name="connsiteY39" fmla="*/ 1521 h 10000"/>
              <a:gd name="connsiteX40" fmla="*/ 9085 w 9770"/>
              <a:gd name="connsiteY40" fmla="*/ 2128 h 10000"/>
              <a:gd name="connsiteX41" fmla="*/ 9085 w 9770"/>
              <a:gd name="connsiteY41" fmla="*/ 2738 h 10000"/>
              <a:gd name="connsiteX42" fmla="*/ 9310 w 9770"/>
              <a:gd name="connsiteY42" fmla="*/ 3954 h 10000"/>
              <a:gd name="connsiteX43" fmla="*/ 9310 w 9770"/>
              <a:gd name="connsiteY43" fmla="*/ 4867 h 10000"/>
              <a:gd name="connsiteX44" fmla="*/ 9543 w 9770"/>
              <a:gd name="connsiteY44" fmla="*/ 5781 h 10000"/>
              <a:gd name="connsiteX45" fmla="*/ 9770 w 9770"/>
              <a:gd name="connsiteY45" fmla="*/ 6386 h 10000"/>
              <a:gd name="connsiteX46" fmla="*/ 9770 w 9770"/>
              <a:gd name="connsiteY46" fmla="*/ 6955 h 10000"/>
              <a:gd name="connsiteX47" fmla="*/ 9770 w 9770"/>
              <a:gd name="connsiteY47" fmla="*/ 7260 h 10000"/>
              <a:gd name="connsiteX48" fmla="*/ 9770 w 9770"/>
              <a:gd name="connsiteY48" fmla="*/ 7566 h 10000"/>
              <a:gd name="connsiteX49" fmla="*/ 9543 w 9770"/>
              <a:gd name="connsiteY49" fmla="*/ 7566 h 10000"/>
              <a:gd name="connsiteX50" fmla="*/ 9310 w 9770"/>
              <a:gd name="connsiteY50" fmla="*/ 7871 h 10000"/>
              <a:gd name="connsiteX51" fmla="*/ 9085 w 9770"/>
              <a:gd name="connsiteY51" fmla="*/ 8172 h 10000"/>
              <a:gd name="connsiteX52" fmla="*/ 8857 w 9770"/>
              <a:gd name="connsiteY52" fmla="*/ 8482 h 10000"/>
              <a:gd name="connsiteX53" fmla="*/ 8399 w 9770"/>
              <a:gd name="connsiteY53" fmla="*/ 8786 h 10000"/>
              <a:gd name="connsiteX54" fmla="*/ 7486 w 9770"/>
              <a:gd name="connsiteY54" fmla="*/ 9387 h 10000"/>
              <a:gd name="connsiteX55" fmla="*/ 6599 w 9770"/>
              <a:gd name="connsiteY55" fmla="*/ 9697 h 10000"/>
              <a:gd name="connsiteX56" fmla="*/ 5916 w 9770"/>
              <a:gd name="connsiteY56" fmla="*/ 9697 h 10000"/>
              <a:gd name="connsiteX57" fmla="*/ 4997 w 9770"/>
              <a:gd name="connsiteY57" fmla="*/ 10000 h 10000"/>
              <a:gd name="connsiteX58" fmla="*/ 4997 w 9770"/>
              <a:gd name="connsiteY58" fmla="*/ 10000 h 10000"/>
              <a:gd name="connsiteX0" fmla="*/ 4645 w 9530"/>
              <a:gd name="connsiteY0" fmla="*/ 10000 h 10000"/>
              <a:gd name="connsiteX1" fmla="*/ 3947 w 9530"/>
              <a:gd name="connsiteY1" fmla="*/ 10000 h 10000"/>
              <a:gd name="connsiteX2" fmla="*/ 3241 w 9530"/>
              <a:gd name="connsiteY2" fmla="*/ 10000 h 10000"/>
              <a:gd name="connsiteX3" fmla="*/ 2542 w 9530"/>
              <a:gd name="connsiteY3" fmla="*/ 9697 h 10000"/>
              <a:gd name="connsiteX4" fmla="*/ 1842 w 9530"/>
              <a:gd name="connsiteY4" fmla="*/ 9387 h 10000"/>
              <a:gd name="connsiteX5" fmla="*/ 1165 w 9530"/>
              <a:gd name="connsiteY5" fmla="*/ 9086 h 10000"/>
              <a:gd name="connsiteX6" fmla="*/ 701 w 9530"/>
              <a:gd name="connsiteY6" fmla="*/ 8482 h 10000"/>
              <a:gd name="connsiteX7" fmla="*/ 234 w 9530"/>
              <a:gd name="connsiteY7" fmla="*/ 8172 h 10000"/>
              <a:gd name="connsiteX8" fmla="*/ 0 w 9530"/>
              <a:gd name="connsiteY8" fmla="*/ 7260 h 10000"/>
              <a:gd name="connsiteX9" fmla="*/ 933 w 9530"/>
              <a:gd name="connsiteY9" fmla="*/ 6083 h 10000"/>
              <a:gd name="connsiteX10" fmla="*/ 1165 w 9530"/>
              <a:gd name="connsiteY10" fmla="*/ 6386 h 10000"/>
              <a:gd name="connsiteX11" fmla="*/ 2072 w 9530"/>
              <a:gd name="connsiteY11" fmla="*/ 6955 h 10000"/>
              <a:gd name="connsiteX12" fmla="*/ 2542 w 9530"/>
              <a:gd name="connsiteY12" fmla="*/ 7260 h 10000"/>
              <a:gd name="connsiteX13" fmla="*/ 3007 w 9530"/>
              <a:gd name="connsiteY13" fmla="*/ 7260 h 10000"/>
              <a:gd name="connsiteX14" fmla="*/ 3481 w 9530"/>
              <a:gd name="connsiteY14" fmla="*/ 7566 h 10000"/>
              <a:gd name="connsiteX15" fmla="*/ 4179 w 9530"/>
              <a:gd name="connsiteY15" fmla="*/ 7566 h 10000"/>
              <a:gd name="connsiteX16" fmla="*/ 4645 w 9530"/>
              <a:gd name="connsiteY16" fmla="*/ 7260 h 10000"/>
              <a:gd name="connsiteX17" fmla="*/ 5349 w 9530"/>
              <a:gd name="connsiteY17" fmla="*/ 7260 h 10000"/>
              <a:gd name="connsiteX18" fmla="*/ 6050 w 9530"/>
              <a:gd name="connsiteY18" fmla="*/ 6955 h 10000"/>
              <a:gd name="connsiteX19" fmla="*/ 6518 w 9530"/>
              <a:gd name="connsiteY19" fmla="*/ 6955 h 10000"/>
              <a:gd name="connsiteX20" fmla="*/ 6983 w 9530"/>
              <a:gd name="connsiteY20" fmla="*/ 6386 h 10000"/>
              <a:gd name="connsiteX21" fmla="*/ 7192 w 9530"/>
              <a:gd name="connsiteY21" fmla="*/ 6083 h 10000"/>
              <a:gd name="connsiteX22" fmla="*/ 7423 w 9530"/>
              <a:gd name="connsiteY22" fmla="*/ 5474 h 10000"/>
              <a:gd name="connsiteX23" fmla="*/ 7657 w 9530"/>
              <a:gd name="connsiteY23" fmla="*/ 4867 h 10000"/>
              <a:gd name="connsiteX24" fmla="*/ 7893 w 9530"/>
              <a:gd name="connsiteY24" fmla="*/ 3652 h 10000"/>
              <a:gd name="connsiteX25" fmla="*/ 7893 w 9530"/>
              <a:gd name="connsiteY25" fmla="*/ 2437 h 10000"/>
              <a:gd name="connsiteX26" fmla="*/ 8127 w 9530"/>
              <a:gd name="connsiteY26" fmla="*/ 1825 h 10000"/>
              <a:gd name="connsiteX27" fmla="*/ 8127 w 9530"/>
              <a:gd name="connsiteY27" fmla="*/ 1218 h 10000"/>
              <a:gd name="connsiteX28" fmla="*/ 8127 w 9530"/>
              <a:gd name="connsiteY28" fmla="*/ 912 h 10000"/>
              <a:gd name="connsiteX29" fmla="*/ 8361 w 9530"/>
              <a:gd name="connsiteY29" fmla="*/ 610 h 10000"/>
              <a:gd name="connsiteX30" fmla="*/ 8361 w 9530"/>
              <a:gd name="connsiteY30" fmla="*/ 307 h 10000"/>
              <a:gd name="connsiteX31" fmla="*/ 8361 w 9530"/>
              <a:gd name="connsiteY31" fmla="*/ 0 h 10000"/>
              <a:gd name="connsiteX32" fmla="*/ 8361 w 9530"/>
              <a:gd name="connsiteY32" fmla="*/ 0 h 10000"/>
              <a:gd name="connsiteX33" fmla="*/ 8596 w 9530"/>
              <a:gd name="connsiteY33" fmla="*/ 0 h 10000"/>
              <a:gd name="connsiteX34" fmla="*/ 8596 w 9530"/>
              <a:gd name="connsiteY34" fmla="*/ 0 h 10000"/>
              <a:gd name="connsiteX35" fmla="*/ 8596 w 9530"/>
              <a:gd name="connsiteY35" fmla="*/ 307 h 10000"/>
              <a:gd name="connsiteX36" fmla="*/ 8829 w 9530"/>
              <a:gd name="connsiteY36" fmla="*/ 610 h 10000"/>
              <a:gd name="connsiteX37" fmla="*/ 8829 w 9530"/>
              <a:gd name="connsiteY37" fmla="*/ 912 h 10000"/>
              <a:gd name="connsiteX38" fmla="*/ 8829 w 9530"/>
              <a:gd name="connsiteY38" fmla="*/ 1521 h 10000"/>
              <a:gd name="connsiteX39" fmla="*/ 8829 w 9530"/>
              <a:gd name="connsiteY39" fmla="*/ 2128 h 10000"/>
              <a:gd name="connsiteX40" fmla="*/ 8829 w 9530"/>
              <a:gd name="connsiteY40" fmla="*/ 2738 h 10000"/>
              <a:gd name="connsiteX41" fmla="*/ 9059 w 9530"/>
              <a:gd name="connsiteY41" fmla="*/ 3954 h 10000"/>
              <a:gd name="connsiteX42" fmla="*/ 9059 w 9530"/>
              <a:gd name="connsiteY42" fmla="*/ 4867 h 10000"/>
              <a:gd name="connsiteX43" fmla="*/ 9298 w 9530"/>
              <a:gd name="connsiteY43" fmla="*/ 5781 h 10000"/>
              <a:gd name="connsiteX44" fmla="*/ 9530 w 9530"/>
              <a:gd name="connsiteY44" fmla="*/ 6386 h 10000"/>
              <a:gd name="connsiteX45" fmla="*/ 9530 w 9530"/>
              <a:gd name="connsiteY45" fmla="*/ 6955 h 10000"/>
              <a:gd name="connsiteX46" fmla="*/ 9530 w 9530"/>
              <a:gd name="connsiteY46" fmla="*/ 7260 h 10000"/>
              <a:gd name="connsiteX47" fmla="*/ 9530 w 9530"/>
              <a:gd name="connsiteY47" fmla="*/ 7566 h 10000"/>
              <a:gd name="connsiteX48" fmla="*/ 9298 w 9530"/>
              <a:gd name="connsiteY48" fmla="*/ 7566 h 10000"/>
              <a:gd name="connsiteX49" fmla="*/ 9059 w 9530"/>
              <a:gd name="connsiteY49" fmla="*/ 7871 h 10000"/>
              <a:gd name="connsiteX50" fmla="*/ 8829 w 9530"/>
              <a:gd name="connsiteY50" fmla="*/ 8172 h 10000"/>
              <a:gd name="connsiteX51" fmla="*/ 8596 w 9530"/>
              <a:gd name="connsiteY51" fmla="*/ 8482 h 10000"/>
              <a:gd name="connsiteX52" fmla="*/ 8127 w 9530"/>
              <a:gd name="connsiteY52" fmla="*/ 8786 h 10000"/>
              <a:gd name="connsiteX53" fmla="*/ 7192 w 9530"/>
              <a:gd name="connsiteY53" fmla="*/ 9387 h 10000"/>
              <a:gd name="connsiteX54" fmla="*/ 6284 w 9530"/>
              <a:gd name="connsiteY54" fmla="*/ 9697 h 10000"/>
              <a:gd name="connsiteX55" fmla="*/ 5585 w 9530"/>
              <a:gd name="connsiteY55" fmla="*/ 9697 h 10000"/>
              <a:gd name="connsiteX56" fmla="*/ 4645 w 9530"/>
              <a:gd name="connsiteY56" fmla="*/ 10000 h 10000"/>
              <a:gd name="connsiteX57" fmla="*/ 4645 w 9530"/>
              <a:gd name="connsiteY57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264 w 10000"/>
              <a:gd name="connsiteY38" fmla="*/ 2128 h 10000"/>
              <a:gd name="connsiteX39" fmla="*/ 9264 w 10000"/>
              <a:gd name="connsiteY39" fmla="*/ 2738 h 10000"/>
              <a:gd name="connsiteX40" fmla="*/ 9506 w 10000"/>
              <a:gd name="connsiteY40" fmla="*/ 3954 h 10000"/>
              <a:gd name="connsiteX41" fmla="*/ 9506 w 10000"/>
              <a:gd name="connsiteY41" fmla="*/ 4867 h 10000"/>
              <a:gd name="connsiteX42" fmla="*/ 9757 w 10000"/>
              <a:gd name="connsiteY42" fmla="*/ 5781 h 10000"/>
              <a:gd name="connsiteX43" fmla="*/ 10000 w 10000"/>
              <a:gd name="connsiteY43" fmla="*/ 6386 h 10000"/>
              <a:gd name="connsiteX44" fmla="*/ 10000 w 10000"/>
              <a:gd name="connsiteY44" fmla="*/ 6955 h 10000"/>
              <a:gd name="connsiteX45" fmla="*/ 10000 w 10000"/>
              <a:gd name="connsiteY45" fmla="*/ 7260 h 10000"/>
              <a:gd name="connsiteX46" fmla="*/ 10000 w 10000"/>
              <a:gd name="connsiteY46" fmla="*/ 7566 h 10000"/>
              <a:gd name="connsiteX47" fmla="*/ 9757 w 10000"/>
              <a:gd name="connsiteY47" fmla="*/ 7566 h 10000"/>
              <a:gd name="connsiteX48" fmla="*/ 9506 w 10000"/>
              <a:gd name="connsiteY48" fmla="*/ 7871 h 10000"/>
              <a:gd name="connsiteX49" fmla="*/ 9264 w 10000"/>
              <a:gd name="connsiteY49" fmla="*/ 8172 h 10000"/>
              <a:gd name="connsiteX50" fmla="*/ 9020 w 10000"/>
              <a:gd name="connsiteY50" fmla="*/ 8482 h 10000"/>
              <a:gd name="connsiteX51" fmla="*/ 8528 w 10000"/>
              <a:gd name="connsiteY51" fmla="*/ 8786 h 10000"/>
              <a:gd name="connsiteX52" fmla="*/ 7547 w 10000"/>
              <a:gd name="connsiteY52" fmla="*/ 9387 h 10000"/>
              <a:gd name="connsiteX53" fmla="*/ 6594 w 10000"/>
              <a:gd name="connsiteY53" fmla="*/ 9697 h 10000"/>
              <a:gd name="connsiteX54" fmla="*/ 5860 w 10000"/>
              <a:gd name="connsiteY54" fmla="*/ 9697 h 10000"/>
              <a:gd name="connsiteX55" fmla="*/ 4874 w 10000"/>
              <a:gd name="connsiteY55" fmla="*/ 10000 h 10000"/>
              <a:gd name="connsiteX56" fmla="*/ 4874 w 10000"/>
              <a:gd name="connsiteY56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264 w 10000"/>
              <a:gd name="connsiteY38" fmla="*/ 2128 h 10000"/>
              <a:gd name="connsiteX39" fmla="*/ 9506 w 10000"/>
              <a:gd name="connsiteY39" fmla="*/ 3954 h 10000"/>
              <a:gd name="connsiteX40" fmla="*/ 9506 w 10000"/>
              <a:gd name="connsiteY40" fmla="*/ 4867 h 10000"/>
              <a:gd name="connsiteX41" fmla="*/ 9757 w 10000"/>
              <a:gd name="connsiteY41" fmla="*/ 5781 h 10000"/>
              <a:gd name="connsiteX42" fmla="*/ 10000 w 10000"/>
              <a:gd name="connsiteY42" fmla="*/ 6386 h 10000"/>
              <a:gd name="connsiteX43" fmla="*/ 10000 w 10000"/>
              <a:gd name="connsiteY43" fmla="*/ 6955 h 10000"/>
              <a:gd name="connsiteX44" fmla="*/ 10000 w 10000"/>
              <a:gd name="connsiteY44" fmla="*/ 7260 h 10000"/>
              <a:gd name="connsiteX45" fmla="*/ 10000 w 10000"/>
              <a:gd name="connsiteY45" fmla="*/ 7566 h 10000"/>
              <a:gd name="connsiteX46" fmla="*/ 9757 w 10000"/>
              <a:gd name="connsiteY46" fmla="*/ 7566 h 10000"/>
              <a:gd name="connsiteX47" fmla="*/ 9506 w 10000"/>
              <a:gd name="connsiteY47" fmla="*/ 7871 h 10000"/>
              <a:gd name="connsiteX48" fmla="*/ 9264 w 10000"/>
              <a:gd name="connsiteY48" fmla="*/ 8172 h 10000"/>
              <a:gd name="connsiteX49" fmla="*/ 9020 w 10000"/>
              <a:gd name="connsiteY49" fmla="*/ 8482 h 10000"/>
              <a:gd name="connsiteX50" fmla="*/ 8528 w 10000"/>
              <a:gd name="connsiteY50" fmla="*/ 8786 h 10000"/>
              <a:gd name="connsiteX51" fmla="*/ 7547 w 10000"/>
              <a:gd name="connsiteY51" fmla="*/ 9387 h 10000"/>
              <a:gd name="connsiteX52" fmla="*/ 6594 w 10000"/>
              <a:gd name="connsiteY52" fmla="*/ 9697 h 10000"/>
              <a:gd name="connsiteX53" fmla="*/ 5860 w 10000"/>
              <a:gd name="connsiteY53" fmla="*/ 9697 h 10000"/>
              <a:gd name="connsiteX54" fmla="*/ 4874 w 10000"/>
              <a:gd name="connsiteY54" fmla="*/ 10000 h 10000"/>
              <a:gd name="connsiteX55" fmla="*/ 4874 w 10000"/>
              <a:gd name="connsiteY55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264 w 10000"/>
              <a:gd name="connsiteY37" fmla="*/ 1521 h 10000"/>
              <a:gd name="connsiteX38" fmla="*/ 9506 w 10000"/>
              <a:gd name="connsiteY38" fmla="*/ 3954 h 10000"/>
              <a:gd name="connsiteX39" fmla="*/ 9506 w 10000"/>
              <a:gd name="connsiteY39" fmla="*/ 4867 h 10000"/>
              <a:gd name="connsiteX40" fmla="*/ 9757 w 10000"/>
              <a:gd name="connsiteY40" fmla="*/ 5781 h 10000"/>
              <a:gd name="connsiteX41" fmla="*/ 10000 w 10000"/>
              <a:gd name="connsiteY41" fmla="*/ 6386 h 10000"/>
              <a:gd name="connsiteX42" fmla="*/ 10000 w 10000"/>
              <a:gd name="connsiteY42" fmla="*/ 6955 h 10000"/>
              <a:gd name="connsiteX43" fmla="*/ 10000 w 10000"/>
              <a:gd name="connsiteY43" fmla="*/ 7260 h 10000"/>
              <a:gd name="connsiteX44" fmla="*/ 10000 w 10000"/>
              <a:gd name="connsiteY44" fmla="*/ 7566 h 10000"/>
              <a:gd name="connsiteX45" fmla="*/ 9757 w 10000"/>
              <a:gd name="connsiteY45" fmla="*/ 7566 h 10000"/>
              <a:gd name="connsiteX46" fmla="*/ 9506 w 10000"/>
              <a:gd name="connsiteY46" fmla="*/ 7871 h 10000"/>
              <a:gd name="connsiteX47" fmla="*/ 9264 w 10000"/>
              <a:gd name="connsiteY47" fmla="*/ 8172 h 10000"/>
              <a:gd name="connsiteX48" fmla="*/ 9020 w 10000"/>
              <a:gd name="connsiteY48" fmla="*/ 8482 h 10000"/>
              <a:gd name="connsiteX49" fmla="*/ 8528 w 10000"/>
              <a:gd name="connsiteY49" fmla="*/ 8786 h 10000"/>
              <a:gd name="connsiteX50" fmla="*/ 7547 w 10000"/>
              <a:gd name="connsiteY50" fmla="*/ 9387 h 10000"/>
              <a:gd name="connsiteX51" fmla="*/ 6594 w 10000"/>
              <a:gd name="connsiteY51" fmla="*/ 9697 h 10000"/>
              <a:gd name="connsiteX52" fmla="*/ 5860 w 10000"/>
              <a:gd name="connsiteY52" fmla="*/ 9697 h 10000"/>
              <a:gd name="connsiteX53" fmla="*/ 4874 w 10000"/>
              <a:gd name="connsiteY53" fmla="*/ 10000 h 10000"/>
              <a:gd name="connsiteX54" fmla="*/ 4874 w 10000"/>
              <a:gd name="connsiteY54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264 w 10000"/>
              <a:gd name="connsiteY36" fmla="*/ 912 h 10000"/>
              <a:gd name="connsiteX37" fmla="*/ 9506 w 10000"/>
              <a:gd name="connsiteY37" fmla="*/ 3954 h 10000"/>
              <a:gd name="connsiteX38" fmla="*/ 9506 w 10000"/>
              <a:gd name="connsiteY38" fmla="*/ 4867 h 10000"/>
              <a:gd name="connsiteX39" fmla="*/ 9757 w 10000"/>
              <a:gd name="connsiteY39" fmla="*/ 5781 h 10000"/>
              <a:gd name="connsiteX40" fmla="*/ 10000 w 10000"/>
              <a:gd name="connsiteY40" fmla="*/ 6386 h 10000"/>
              <a:gd name="connsiteX41" fmla="*/ 10000 w 10000"/>
              <a:gd name="connsiteY41" fmla="*/ 6955 h 10000"/>
              <a:gd name="connsiteX42" fmla="*/ 10000 w 10000"/>
              <a:gd name="connsiteY42" fmla="*/ 7260 h 10000"/>
              <a:gd name="connsiteX43" fmla="*/ 10000 w 10000"/>
              <a:gd name="connsiteY43" fmla="*/ 7566 h 10000"/>
              <a:gd name="connsiteX44" fmla="*/ 9757 w 10000"/>
              <a:gd name="connsiteY44" fmla="*/ 7566 h 10000"/>
              <a:gd name="connsiteX45" fmla="*/ 9506 w 10000"/>
              <a:gd name="connsiteY45" fmla="*/ 7871 h 10000"/>
              <a:gd name="connsiteX46" fmla="*/ 9264 w 10000"/>
              <a:gd name="connsiteY46" fmla="*/ 8172 h 10000"/>
              <a:gd name="connsiteX47" fmla="*/ 9020 w 10000"/>
              <a:gd name="connsiteY47" fmla="*/ 8482 h 10000"/>
              <a:gd name="connsiteX48" fmla="*/ 8528 w 10000"/>
              <a:gd name="connsiteY48" fmla="*/ 8786 h 10000"/>
              <a:gd name="connsiteX49" fmla="*/ 7547 w 10000"/>
              <a:gd name="connsiteY49" fmla="*/ 9387 h 10000"/>
              <a:gd name="connsiteX50" fmla="*/ 6594 w 10000"/>
              <a:gd name="connsiteY50" fmla="*/ 9697 h 10000"/>
              <a:gd name="connsiteX51" fmla="*/ 5860 w 10000"/>
              <a:gd name="connsiteY51" fmla="*/ 9697 h 10000"/>
              <a:gd name="connsiteX52" fmla="*/ 4874 w 10000"/>
              <a:gd name="connsiteY52" fmla="*/ 10000 h 10000"/>
              <a:gd name="connsiteX53" fmla="*/ 4874 w 10000"/>
              <a:gd name="connsiteY53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264 w 10000"/>
              <a:gd name="connsiteY35" fmla="*/ 610 h 10000"/>
              <a:gd name="connsiteX36" fmla="*/ 9506 w 10000"/>
              <a:gd name="connsiteY36" fmla="*/ 3954 h 10000"/>
              <a:gd name="connsiteX37" fmla="*/ 9506 w 10000"/>
              <a:gd name="connsiteY37" fmla="*/ 4867 h 10000"/>
              <a:gd name="connsiteX38" fmla="*/ 9757 w 10000"/>
              <a:gd name="connsiteY38" fmla="*/ 5781 h 10000"/>
              <a:gd name="connsiteX39" fmla="*/ 10000 w 10000"/>
              <a:gd name="connsiteY39" fmla="*/ 6386 h 10000"/>
              <a:gd name="connsiteX40" fmla="*/ 10000 w 10000"/>
              <a:gd name="connsiteY40" fmla="*/ 6955 h 10000"/>
              <a:gd name="connsiteX41" fmla="*/ 10000 w 10000"/>
              <a:gd name="connsiteY41" fmla="*/ 7260 h 10000"/>
              <a:gd name="connsiteX42" fmla="*/ 10000 w 10000"/>
              <a:gd name="connsiteY42" fmla="*/ 7566 h 10000"/>
              <a:gd name="connsiteX43" fmla="*/ 9757 w 10000"/>
              <a:gd name="connsiteY43" fmla="*/ 7566 h 10000"/>
              <a:gd name="connsiteX44" fmla="*/ 9506 w 10000"/>
              <a:gd name="connsiteY44" fmla="*/ 7871 h 10000"/>
              <a:gd name="connsiteX45" fmla="*/ 9264 w 10000"/>
              <a:gd name="connsiteY45" fmla="*/ 8172 h 10000"/>
              <a:gd name="connsiteX46" fmla="*/ 9020 w 10000"/>
              <a:gd name="connsiteY46" fmla="*/ 8482 h 10000"/>
              <a:gd name="connsiteX47" fmla="*/ 8528 w 10000"/>
              <a:gd name="connsiteY47" fmla="*/ 8786 h 10000"/>
              <a:gd name="connsiteX48" fmla="*/ 7547 w 10000"/>
              <a:gd name="connsiteY48" fmla="*/ 9387 h 10000"/>
              <a:gd name="connsiteX49" fmla="*/ 6594 w 10000"/>
              <a:gd name="connsiteY49" fmla="*/ 9697 h 10000"/>
              <a:gd name="connsiteX50" fmla="*/ 5860 w 10000"/>
              <a:gd name="connsiteY50" fmla="*/ 9697 h 10000"/>
              <a:gd name="connsiteX51" fmla="*/ 4874 w 10000"/>
              <a:gd name="connsiteY51" fmla="*/ 10000 h 10000"/>
              <a:gd name="connsiteX52" fmla="*/ 4874 w 10000"/>
              <a:gd name="connsiteY52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528 w 10000"/>
              <a:gd name="connsiteY27" fmla="*/ 912 h 10000"/>
              <a:gd name="connsiteX28" fmla="*/ 8773 w 10000"/>
              <a:gd name="connsiteY28" fmla="*/ 610 h 10000"/>
              <a:gd name="connsiteX29" fmla="*/ 8773 w 10000"/>
              <a:gd name="connsiteY29" fmla="*/ 307 h 10000"/>
              <a:gd name="connsiteX30" fmla="*/ 8773 w 10000"/>
              <a:gd name="connsiteY30" fmla="*/ 0 h 10000"/>
              <a:gd name="connsiteX31" fmla="*/ 8773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0 h 10000"/>
              <a:gd name="connsiteX34" fmla="*/ 9020 w 10000"/>
              <a:gd name="connsiteY34" fmla="*/ 307 h 10000"/>
              <a:gd name="connsiteX35" fmla="*/ 9506 w 10000"/>
              <a:gd name="connsiteY35" fmla="*/ 3954 h 10000"/>
              <a:gd name="connsiteX36" fmla="*/ 9506 w 10000"/>
              <a:gd name="connsiteY36" fmla="*/ 4867 h 10000"/>
              <a:gd name="connsiteX37" fmla="*/ 9757 w 10000"/>
              <a:gd name="connsiteY37" fmla="*/ 5781 h 10000"/>
              <a:gd name="connsiteX38" fmla="*/ 10000 w 10000"/>
              <a:gd name="connsiteY38" fmla="*/ 6386 h 10000"/>
              <a:gd name="connsiteX39" fmla="*/ 10000 w 10000"/>
              <a:gd name="connsiteY39" fmla="*/ 6955 h 10000"/>
              <a:gd name="connsiteX40" fmla="*/ 10000 w 10000"/>
              <a:gd name="connsiteY40" fmla="*/ 7260 h 10000"/>
              <a:gd name="connsiteX41" fmla="*/ 10000 w 10000"/>
              <a:gd name="connsiteY41" fmla="*/ 7566 h 10000"/>
              <a:gd name="connsiteX42" fmla="*/ 9757 w 10000"/>
              <a:gd name="connsiteY42" fmla="*/ 7566 h 10000"/>
              <a:gd name="connsiteX43" fmla="*/ 9506 w 10000"/>
              <a:gd name="connsiteY43" fmla="*/ 7871 h 10000"/>
              <a:gd name="connsiteX44" fmla="*/ 9264 w 10000"/>
              <a:gd name="connsiteY44" fmla="*/ 8172 h 10000"/>
              <a:gd name="connsiteX45" fmla="*/ 9020 w 10000"/>
              <a:gd name="connsiteY45" fmla="*/ 8482 h 10000"/>
              <a:gd name="connsiteX46" fmla="*/ 8528 w 10000"/>
              <a:gd name="connsiteY46" fmla="*/ 8786 h 10000"/>
              <a:gd name="connsiteX47" fmla="*/ 7547 w 10000"/>
              <a:gd name="connsiteY47" fmla="*/ 9387 h 10000"/>
              <a:gd name="connsiteX48" fmla="*/ 6594 w 10000"/>
              <a:gd name="connsiteY48" fmla="*/ 9697 h 10000"/>
              <a:gd name="connsiteX49" fmla="*/ 5860 w 10000"/>
              <a:gd name="connsiteY49" fmla="*/ 9697 h 10000"/>
              <a:gd name="connsiteX50" fmla="*/ 4874 w 10000"/>
              <a:gd name="connsiteY50" fmla="*/ 10000 h 10000"/>
              <a:gd name="connsiteX51" fmla="*/ 4874 w 10000"/>
              <a:gd name="connsiteY51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282 w 10000"/>
              <a:gd name="connsiteY24" fmla="*/ 2437 h 10000"/>
              <a:gd name="connsiteX25" fmla="*/ 8528 w 10000"/>
              <a:gd name="connsiteY25" fmla="*/ 1825 h 10000"/>
              <a:gd name="connsiteX26" fmla="*/ 8528 w 10000"/>
              <a:gd name="connsiteY26" fmla="*/ 1218 h 10000"/>
              <a:gd name="connsiteX27" fmla="*/ 8773 w 10000"/>
              <a:gd name="connsiteY27" fmla="*/ 610 h 10000"/>
              <a:gd name="connsiteX28" fmla="*/ 8773 w 10000"/>
              <a:gd name="connsiteY28" fmla="*/ 307 h 10000"/>
              <a:gd name="connsiteX29" fmla="*/ 8773 w 10000"/>
              <a:gd name="connsiteY29" fmla="*/ 0 h 10000"/>
              <a:gd name="connsiteX30" fmla="*/ 8773 w 10000"/>
              <a:gd name="connsiteY30" fmla="*/ 0 h 10000"/>
              <a:gd name="connsiteX31" fmla="*/ 9020 w 10000"/>
              <a:gd name="connsiteY31" fmla="*/ 0 h 10000"/>
              <a:gd name="connsiteX32" fmla="*/ 9020 w 10000"/>
              <a:gd name="connsiteY32" fmla="*/ 0 h 10000"/>
              <a:gd name="connsiteX33" fmla="*/ 9020 w 10000"/>
              <a:gd name="connsiteY33" fmla="*/ 307 h 10000"/>
              <a:gd name="connsiteX34" fmla="*/ 9506 w 10000"/>
              <a:gd name="connsiteY34" fmla="*/ 3954 h 10000"/>
              <a:gd name="connsiteX35" fmla="*/ 9506 w 10000"/>
              <a:gd name="connsiteY35" fmla="*/ 4867 h 10000"/>
              <a:gd name="connsiteX36" fmla="*/ 9757 w 10000"/>
              <a:gd name="connsiteY36" fmla="*/ 5781 h 10000"/>
              <a:gd name="connsiteX37" fmla="*/ 10000 w 10000"/>
              <a:gd name="connsiteY37" fmla="*/ 6386 h 10000"/>
              <a:gd name="connsiteX38" fmla="*/ 10000 w 10000"/>
              <a:gd name="connsiteY38" fmla="*/ 6955 h 10000"/>
              <a:gd name="connsiteX39" fmla="*/ 10000 w 10000"/>
              <a:gd name="connsiteY39" fmla="*/ 7260 h 10000"/>
              <a:gd name="connsiteX40" fmla="*/ 10000 w 10000"/>
              <a:gd name="connsiteY40" fmla="*/ 7566 h 10000"/>
              <a:gd name="connsiteX41" fmla="*/ 9757 w 10000"/>
              <a:gd name="connsiteY41" fmla="*/ 7566 h 10000"/>
              <a:gd name="connsiteX42" fmla="*/ 9506 w 10000"/>
              <a:gd name="connsiteY42" fmla="*/ 7871 h 10000"/>
              <a:gd name="connsiteX43" fmla="*/ 9264 w 10000"/>
              <a:gd name="connsiteY43" fmla="*/ 8172 h 10000"/>
              <a:gd name="connsiteX44" fmla="*/ 9020 w 10000"/>
              <a:gd name="connsiteY44" fmla="*/ 8482 h 10000"/>
              <a:gd name="connsiteX45" fmla="*/ 8528 w 10000"/>
              <a:gd name="connsiteY45" fmla="*/ 8786 h 10000"/>
              <a:gd name="connsiteX46" fmla="*/ 7547 w 10000"/>
              <a:gd name="connsiteY46" fmla="*/ 9387 h 10000"/>
              <a:gd name="connsiteX47" fmla="*/ 6594 w 10000"/>
              <a:gd name="connsiteY47" fmla="*/ 9697 h 10000"/>
              <a:gd name="connsiteX48" fmla="*/ 5860 w 10000"/>
              <a:gd name="connsiteY48" fmla="*/ 9697 h 10000"/>
              <a:gd name="connsiteX49" fmla="*/ 4874 w 10000"/>
              <a:gd name="connsiteY49" fmla="*/ 10000 h 10000"/>
              <a:gd name="connsiteX50" fmla="*/ 4874 w 10000"/>
              <a:gd name="connsiteY50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528 w 10000"/>
              <a:gd name="connsiteY25" fmla="*/ 1218 h 10000"/>
              <a:gd name="connsiteX26" fmla="*/ 8773 w 10000"/>
              <a:gd name="connsiteY26" fmla="*/ 610 h 10000"/>
              <a:gd name="connsiteX27" fmla="*/ 8773 w 10000"/>
              <a:gd name="connsiteY27" fmla="*/ 307 h 10000"/>
              <a:gd name="connsiteX28" fmla="*/ 8773 w 10000"/>
              <a:gd name="connsiteY28" fmla="*/ 0 h 10000"/>
              <a:gd name="connsiteX29" fmla="*/ 8773 w 10000"/>
              <a:gd name="connsiteY29" fmla="*/ 0 h 10000"/>
              <a:gd name="connsiteX30" fmla="*/ 9020 w 10000"/>
              <a:gd name="connsiteY30" fmla="*/ 0 h 10000"/>
              <a:gd name="connsiteX31" fmla="*/ 9020 w 10000"/>
              <a:gd name="connsiteY31" fmla="*/ 0 h 10000"/>
              <a:gd name="connsiteX32" fmla="*/ 9020 w 10000"/>
              <a:gd name="connsiteY32" fmla="*/ 307 h 10000"/>
              <a:gd name="connsiteX33" fmla="*/ 9506 w 10000"/>
              <a:gd name="connsiteY33" fmla="*/ 3954 h 10000"/>
              <a:gd name="connsiteX34" fmla="*/ 9506 w 10000"/>
              <a:gd name="connsiteY34" fmla="*/ 4867 h 10000"/>
              <a:gd name="connsiteX35" fmla="*/ 9757 w 10000"/>
              <a:gd name="connsiteY35" fmla="*/ 5781 h 10000"/>
              <a:gd name="connsiteX36" fmla="*/ 10000 w 10000"/>
              <a:gd name="connsiteY36" fmla="*/ 6386 h 10000"/>
              <a:gd name="connsiteX37" fmla="*/ 10000 w 10000"/>
              <a:gd name="connsiteY37" fmla="*/ 6955 h 10000"/>
              <a:gd name="connsiteX38" fmla="*/ 10000 w 10000"/>
              <a:gd name="connsiteY38" fmla="*/ 7260 h 10000"/>
              <a:gd name="connsiteX39" fmla="*/ 10000 w 10000"/>
              <a:gd name="connsiteY39" fmla="*/ 7566 h 10000"/>
              <a:gd name="connsiteX40" fmla="*/ 9757 w 10000"/>
              <a:gd name="connsiteY40" fmla="*/ 7566 h 10000"/>
              <a:gd name="connsiteX41" fmla="*/ 9506 w 10000"/>
              <a:gd name="connsiteY41" fmla="*/ 7871 h 10000"/>
              <a:gd name="connsiteX42" fmla="*/ 9264 w 10000"/>
              <a:gd name="connsiteY42" fmla="*/ 8172 h 10000"/>
              <a:gd name="connsiteX43" fmla="*/ 9020 w 10000"/>
              <a:gd name="connsiteY43" fmla="*/ 8482 h 10000"/>
              <a:gd name="connsiteX44" fmla="*/ 8528 w 10000"/>
              <a:gd name="connsiteY44" fmla="*/ 8786 h 10000"/>
              <a:gd name="connsiteX45" fmla="*/ 7547 w 10000"/>
              <a:gd name="connsiteY45" fmla="*/ 9387 h 10000"/>
              <a:gd name="connsiteX46" fmla="*/ 6594 w 10000"/>
              <a:gd name="connsiteY46" fmla="*/ 9697 h 10000"/>
              <a:gd name="connsiteX47" fmla="*/ 5860 w 10000"/>
              <a:gd name="connsiteY47" fmla="*/ 9697 h 10000"/>
              <a:gd name="connsiteX48" fmla="*/ 4874 w 10000"/>
              <a:gd name="connsiteY48" fmla="*/ 10000 h 10000"/>
              <a:gd name="connsiteX49" fmla="*/ 4874 w 10000"/>
              <a:gd name="connsiteY49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307 h 10000"/>
              <a:gd name="connsiteX27" fmla="*/ 8773 w 10000"/>
              <a:gd name="connsiteY27" fmla="*/ 0 h 10000"/>
              <a:gd name="connsiteX28" fmla="*/ 8773 w 10000"/>
              <a:gd name="connsiteY28" fmla="*/ 0 h 10000"/>
              <a:gd name="connsiteX29" fmla="*/ 9020 w 10000"/>
              <a:gd name="connsiteY29" fmla="*/ 0 h 10000"/>
              <a:gd name="connsiteX30" fmla="*/ 9020 w 10000"/>
              <a:gd name="connsiteY30" fmla="*/ 0 h 10000"/>
              <a:gd name="connsiteX31" fmla="*/ 9020 w 10000"/>
              <a:gd name="connsiteY31" fmla="*/ 307 h 10000"/>
              <a:gd name="connsiteX32" fmla="*/ 9506 w 10000"/>
              <a:gd name="connsiteY32" fmla="*/ 3954 h 10000"/>
              <a:gd name="connsiteX33" fmla="*/ 9506 w 10000"/>
              <a:gd name="connsiteY33" fmla="*/ 4867 h 10000"/>
              <a:gd name="connsiteX34" fmla="*/ 9757 w 10000"/>
              <a:gd name="connsiteY34" fmla="*/ 5781 h 10000"/>
              <a:gd name="connsiteX35" fmla="*/ 10000 w 10000"/>
              <a:gd name="connsiteY35" fmla="*/ 6386 h 10000"/>
              <a:gd name="connsiteX36" fmla="*/ 10000 w 10000"/>
              <a:gd name="connsiteY36" fmla="*/ 6955 h 10000"/>
              <a:gd name="connsiteX37" fmla="*/ 10000 w 10000"/>
              <a:gd name="connsiteY37" fmla="*/ 7260 h 10000"/>
              <a:gd name="connsiteX38" fmla="*/ 10000 w 10000"/>
              <a:gd name="connsiteY38" fmla="*/ 7566 h 10000"/>
              <a:gd name="connsiteX39" fmla="*/ 9757 w 10000"/>
              <a:gd name="connsiteY39" fmla="*/ 7566 h 10000"/>
              <a:gd name="connsiteX40" fmla="*/ 9506 w 10000"/>
              <a:gd name="connsiteY40" fmla="*/ 7871 h 10000"/>
              <a:gd name="connsiteX41" fmla="*/ 9264 w 10000"/>
              <a:gd name="connsiteY41" fmla="*/ 8172 h 10000"/>
              <a:gd name="connsiteX42" fmla="*/ 9020 w 10000"/>
              <a:gd name="connsiteY42" fmla="*/ 8482 h 10000"/>
              <a:gd name="connsiteX43" fmla="*/ 8528 w 10000"/>
              <a:gd name="connsiteY43" fmla="*/ 8786 h 10000"/>
              <a:gd name="connsiteX44" fmla="*/ 7547 w 10000"/>
              <a:gd name="connsiteY44" fmla="*/ 9387 h 10000"/>
              <a:gd name="connsiteX45" fmla="*/ 6594 w 10000"/>
              <a:gd name="connsiteY45" fmla="*/ 9697 h 10000"/>
              <a:gd name="connsiteX46" fmla="*/ 5860 w 10000"/>
              <a:gd name="connsiteY46" fmla="*/ 9697 h 10000"/>
              <a:gd name="connsiteX47" fmla="*/ 4874 w 10000"/>
              <a:gd name="connsiteY47" fmla="*/ 10000 h 10000"/>
              <a:gd name="connsiteX48" fmla="*/ 4874 w 10000"/>
              <a:gd name="connsiteY48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307 h 10000"/>
              <a:gd name="connsiteX27" fmla="*/ 8773 w 10000"/>
              <a:gd name="connsiteY27" fmla="*/ 0 h 10000"/>
              <a:gd name="connsiteX28" fmla="*/ 8773 w 10000"/>
              <a:gd name="connsiteY28" fmla="*/ 0 h 10000"/>
              <a:gd name="connsiteX29" fmla="*/ 9020 w 10000"/>
              <a:gd name="connsiteY29" fmla="*/ 0 h 10000"/>
              <a:gd name="connsiteX30" fmla="*/ 9020 w 10000"/>
              <a:gd name="connsiteY30" fmla="*/ 0 h 10000"/>
              <a:gd name="connsiteX31" fmla="*/ 9506 w 10000"/>
              <a:gd name="connsiteY31" fmla="*/ 3954 h 10000"/>
              <a:gd name="connsiteX32" fmla="*/ 9506 w 10000"/>
              <a:gd name="connsiteY32" fmla="*/ 4867 h 10000"/>
              <a:gd name="connsiteX33" fmla="*/ 9757 w 10000"/>
              <a:gd name="connsiteY33" fmla="*/ 5781 h 10000"/>
              <a:gd name="connsiteX34" fmla="*/ 10000 w 10000"/>
              <a:gd name="connsiteY34" fmla="*/ 6386 h 10000"/>
              <a:gd name="connsiteX35" fmla="*/ 10000 w 10000"/>
              <a:gd name="connsiteY35" fmla="*/ 6955 h 10000"/>
              <a:gd name="connsiteX36" fmla="*/ 10000 w 10000"/>
              <a:gd name="connsiteY36" fmla="*/ 7260 h 10000"/>
              <a:gd name="connsiteX37" fmla="*/ 10000 w 10000"/>
              <a:gd name="connsiteY37" fmla="*/ 7566 h 10000"/>
              <a:gd name="connsiteX38" fmla="*/ 9757 w 10000"/>
              <a:gd name="connsiteY38" fmla="*/ 7566 h 10000"/>
              <a:gd name="connsiteX39" fmla="*/ 9506 w 10000"/>
              <a:gd name="connsiteY39" fmla="*/ 7871 h 10000"/>
              <a:gd name="connsiteX40" fmla="*/ 9264 w 10000"/>
              <a:gd name="connsiteY40" fmla="*/ 8172 h 10000"/>
              <a:gd name="connsiteX41" fmla="*/ 9020 w 10000"/>
              <a:gd name="connsiteY41" fmla="*/ 8482 h 10000"/>
              <a:gd name="connsiteX42" fmla="*/ 8528 w 10000"/>
              <a:gd name="connsiteY42" fmla="*/ 8786 h 10000"/>
              <a:gd name="connsiteX43" fmla="*/ 7547 w 10000"/>
              <a:gd name="connsiteY43" fmla="*/ 9387 h 10000"/>
              <a:gd name="connsiteX44" fmla="*/ 6594 w 10000"/>
              <a:gd name="connsiteY44" fmla="*/ 9697 h 10000"/>
              <a:gd name="connsiteX45" fmla="*/ 5860 w 10000"/>
              <a:gd name="connsiteY45" fmla="*/ 9697 h 10000"/>
              <a:gd name="connsiteX46" fmla="*/ 4874 w 10000"/>
              <a:gd name="connsiteY46" fmla="*/ 10000 h 10000"/>
              <a:gd name="connsiteX47" fmla="*/ 4874 w 10000"/>
              <a:gd name="connsiteY47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307 h 10000"/>
              <a:gd name="connsiteX27" fmla="*/ 8773 w 10000"/>
              <a:gd name="connsiteY27" fmla="*/ 0 h 10000"/>
              <a:gd name="connsiteX28" fmla="*/ 8773 w 10000"/>
              <a:gd name="connsiteY28" fmla="*/ 0 h 10000"/>
              <a:gd name="connsiteX29" fmla="*/ 9020 w 10000"/>
              <a:gd name="connsiteY29" fmla="*/ 0 h 10000"/>
              <a:gd name="connsiteX30" fmla="*/ 9506 w 10000"/>
              <a:gd name="connsiteY30" fmla="*/ 3954 h 10000"/>
              <a:gd name="connsiteX31" fmla="*/ 9506 w 10000"/>
              <a:gd name="connsiteY31" fmla="*/ 4867 h 10000"/>
              <a:gd name="connsiteX32" fmla="*/ 9757 w 10000"/>
              <a:gd name="connsiteY32" fmla="*/ 5781 h 10000"/>
              <a:gd name="connsiteX33" fmla="*/ 10000 w 10000"/>
              <a:gd name="connsiteY33" fmla="*/ 6386 h 10000"/>
              <a:gd name="connsiteX34" fmla="*/ 10000 w 10000"/>
              <a:gd name="connsiteY34" fmla="*/ 6955 h 10000"/>
              <a:gd name="connsiteX35" fmla="*/ 10000 w 10000"/>
              <a:gd name="connsiteY35" fmla="*/ 7260 h 10000"/>
              <a:gd name="connsiteX36" fmla="*/ 10000 w 10000"/>
              <a:gd name="connsiteY36" fmla="*/ 7566 h 10000"/>
              <a:gd name="connsiteX37" fmla="*/ 9757 w 10000"/>
              <a:gd name="connsiteY37" fmla="*/ 7566 h 10000"/>
              <a:gd name="connsiteX38" fmla="*/ 9506 w 10000"/>
              <a:gd name="connsiteY38" fmla="*/ 7871 h 10000"/>
              <a:gd name="connsiteX39" fmla="*/ 9264 w 10000"/>
              <a:gd name="connsiteY39" fmla="*/ 8172 h 10000"/>
              <a:gd name="connsiteX40" fmla="*/ 9020 w 10000"/>
              <a:gd name="connsiteY40" fmla="*/ 8482 h 10000"/>
              <a:gd name="connsiteX41" fmla="*/ 8528 w 10000"/>
              <a:gd name="connsiteY41" fmla="*/ 8786 h 10000"/>
              <a:gd name="connsiteX42" fmla="*/ 7547 w 10000"/>
              <a:gd name="connsiteY42" fmla="*/ 9387 h 10000"/>
              <a:gd name="connsiteX43" fmla="*/ 6594 w 10000"/>
              <a:gd name="connsiteY43" fmla="*/ 9697 h 10000"/>
              <a:gd name="connsiteX44" fmla="*/ 5860 w 10000"/>
              <a:gd name="connsiteY44" fmla="*/ 9697 h 10000"/>
              <a:gd name="connsiteX45" fmla="*/ 4874 w 10000"/>
              <a:gd name="connsiteY45" fmla="*/ 10000 h 10000"/>
              <a:gd name="connsiteX46" fmla="*/ 4874 w 10000"/>
              <a:gd name="connsiteY46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0 h 10000"/>
              <a:gd name="connsiteX27" fmla="*/ 8773 w 10000"/>
              <a:gd name="connsiteY27" fmla="*/ 0 h 10000"/>
              <a:gd name="connsiteX28" fmla="*/ 9020 w 10000"/>
              <a:gd name="connsiteY28" fmla="*/ 0 h 10000"/>
              <a:gd name="connsiteX29" fmla="*/ 9506 w 10000"/>
              <a:gd name="connsiteY29" fmla="*/ 3954 h 10000"/>
              <a:gd name="connsiteX30" fmla="*/ 9506 w 10000"/>
              <a:gd name="connsiteY30" fmla="*/ 4867 h 10000"/>
              <a:gd name="connsiteX31" fmla="*/ 9757 w 10000"/>
              <a:gd name="connsiteY31" fmla="*/ 5781 h 10000"/>
              <a:gd name="connsiteX32" fmla="*/ 10000 w 10000"/>
              <a:gd name="connsiteY32" fmla="*/ 6386 h 10000"/>
              <a:gd name="connsiteX33" fmla="*/ 10000 w 10000"/>
              <a:gd name="connsiteY33" fmla="*/ 6955 h 10000"/>
              <a:gd name="connsiteX34" fmla="*/ 10000 w 10000"/>
              <a:gd name="connsiteY34" fmla="*/ 7260 h 10000"/>
              <a:gd name="connsiteX35" fmla="*/ 10000 w 10000"/>
              <a:gd name="connsiteY35" fmla="*/ 7566 h 10000"/>
              <a:gd name="connsiteX36" fmla="*/ 9757 w 10000"/>
              <a:gd name="connsiteY36" fmla="*/ 7566 h 10000"/>
              <a:gd name="connsiteX37" fmla="*/ 9506 w 10000"/>
              <a:gd name="connsiteY37" fmla="*/ 7871 h 10000"/>
              <a:gd name="connsiteX38" fmla="*/ 9264 w 10000"/>
              <a:gd name="connsiteY38" fmla="*/ 8172 h 10000"/>
              <a:gd name="connsiteX39" fmla="*/ 9020 w 10000"/>
              <a:gd name="connsiteY39" fmla="*/ 8482 h 10000"/>
              <a:gd name="connsiteX40" fmla="*/ 8528 w 10000"/>
              <a:gd name="connsiteY40" fmla="*/ 8786 h 10000"/>
              <a:gd name="connsiteX41" fmla="*/ 7547 w 10000"/>
              <a:gd name="connsiteY41" fmla="*/ 9387 h 10000"/>
              <a:gd name="connsiteX42" fmla="*/ 6594 w 10000"/>
              <a:gd name="connsiteY42" fmla="*/ 9697 h 10000"/>
              <a:gd name="connsiteX43" fmla="*/ 5860 w 10000"/>
              <a:gd name="connsiteY43" fmla="*/ 9697 h 10000"/>
              <a:gd name="connsiteX44" fmla="*/ 4874 w 10000"/>
              <a:gd name="connsiteY44" fmla="*/ 10000 h 10000"/>
              <a:gd name="connsiteX45" fmla="*/ 4874 w 10000"/>
              <a:gd name="connsiteY45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610 h 10000"/>
              <a:gd name="connsiteX26" fmla="*/ 8773 w 10000"/>
              <a:gd name="connsiteY26" fmla="*/ 0 h 10000"/>
              <a:gd name="connsiteX27" fmla="*/ 8773 w 10000"/>
              <a:gd name="connsiteY27" fmla="*/ 0 h 10000"/>
              <a:gd name="connsiteX28" fmla="*/ 9506 w 10000"/>
              <a:gd name="connsiteY28" fmla="*/ 3954 h 10000"/>
              <a:gd name="connsiteX29" fmla="*/ 9506 w 10000"/>
              <a:gd name="connsiteY29" fmla="*/ 4867 h 10000"/>
              <a:gd name="connsiteX30" fmla="*/ 9757 w 10000"/>
              <a:gd name="connsiteY30" fmla="*/ 5781 h 10000"/>
              <a:gd name="connsiteX31" fmla="*/ 10000 w 10000"/>
              <a:gd name="connsiteY31" fmla="*/ 6386 h 10000"/>
              <a:gd name="connsiteX32" fmla="*/ 10000 w 10000"/>
              <a:gd name="connsiteY32" fmla="*/ 6955 h 10000"/>
              <a:gd name="connsiteX33" fmla="*/ 10000 w 10000"/>
              <a:gd name="connsiteY33" fmla="*/ 7260 h 10000"/>
              <a:gd name="connsiteX34" fmla="*/ 10000 w 10000"/>
              <a:gd name="connsiteY34" fmla="*/ 7566 h 10000"/>
              <a:gd name="connsiteX35" fmla="*/ 9757 w 10000"/>
              <a:gd name="connsiteY35" fmla="*/ 7566 h 10000"/>
              <a:gd name="connsiteX36" fmla="*/ 9506 w 10000"/>
              <a:gd name="connsiteY36" fmla="*/ 7871 h 10000"/>
              <a:gd name="connsiteX37" fmla="*/ 9264 w 10000"/>
              <a:gd name="connsiteY37" fmla="*/ 8172 h 10000"/>
              <a:gd name="connsiteX38" fmla="*/ 9020 w 10000"/>
              <a:gd name="connsiteY38" fmla="*/ 8482 h 10000"/>
              <a:gd name="connsiteX39" fmla="*/ 8528 w 10000"/>
              <a:gd name="connsiteY39" fmla="*/ 8786 h 10000"/>
              <a:gd name="connsiteX40" fmla="*/ 7547 w 10000"/>
              <a:gd name="connsiteY40" fmla="*/ 9387 h 10000"/>
              <a:gd name="connsiteX41" fmla="*/ 6594 w 10000"/>
              <a:gd name="connsiteY41" fmla="*/ 9697 h 10000"/>
              <a:gd name="connsiteX42" fmla="*/ 5860 w 10000"/>
              <a:gd name="connsiteY42" fmla="*/ 9697 h 10000"/>
              <a:gd name="connsiteX43" fmla="*/ 4874 w 10000"/>
              <a:gd name="connsiteY43" fmla="*/ 10000 h 10000"/>
              <a:gd name="connsiteX44" fmla="*/ 4874 w 10000"/>
              <a:gd name="connsiteY44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0 h 10000"/>
              <a:gd name="connsiteX26" fmla="*/ 8773 w 10000"/>
              <a:gd name="connsiteY26" fmla="*/ 0 h 10000"/>
              <a:gd name="connsiteX27" fmla="*/ 9506 w 10000"/>
              <a:gd name="connsiteY27" fmla="*/ 3954 h 10000"/>
              <a:gd name="connsiteX28" fmla="*/ 9506 w 10000"/>
              <a:gd name="connsiteY28" fmla="*/ 4867 h 10000"/>
              <a:gd name="connsiteX29" fmla="*/ 9757 w 10000"/>
              <a:gd name="connsiteY29" fmla="*/ 5781 h 10000"/>
              <a:gd name="connsiteX30" fmla="*/ 10000 w 10000"/>
              <a:gd name="connsiteY30" fmla="*/ 6386 h 10000"/>
              <a:gd name="connsiteX31" fmla="*/ 10000 w 10000"/>
              <a:gd name="connsiteY31" fmla="*/ 6955 h 10000"/>
              <a:gd name="connsiteX32" fmla="*/ 10000 w 10000"/>
              <a:gd name="connsiteY32" fmla="*/ 7260 h 10000"/>
              <a:gd name="connsiteX33" fmla="*/ 10000 w 10000"/>
              <a:gd name="connsiteY33" fmla="*/ 7566 h 10000"/>
              <a:gd name="connsiteX34" fmla="*/ 9757 w 10000"/>
              <a:gd name="connsiteY34" fmla="*/ 7566 h 10000"/>
              <a:gd name="connsiteX35" fmla="*/ 9506 w 10000"/>
              <a:gd name="connsiteY35" fmla="*/ 7871 h 10000"/>
              <a:gd name="connsiteX36" fmla="*/ 9264 w 10000"/>
              <a:gd name="connsiteY36" fmla="*/ 8172 h 10000"/>
              <a:gd name="connsiteX37" fmla="*/ 9020 w 10000"/>
              <a:gd name="connsiteY37" fmla="*/ 8482 h 10000"/>
              <a:gd name="connsiteX38" fmla="*/ 8528 w 10000"/>
              <a:gd name="connsiteY38" fmla="*/ 8786 h 10000"/>
              <a:gd name="connsiteX39" fmla="*/ 7547 w 10000"/>
              <a:gd name="connsiteY39" fmla="*/ 9387 h 10000"/>
              <a:gd name="connsiteX40" fmla="*/ 6594 w 10000"/>
              <a:gd name="connsiteY40" fmla="*/ 9697 h 10000"/>
              <a:gd name="connsiteX41" fmla="*/ 5860 w 10000"/>
              <a:gd name="connsiteY41" fmla="*/ 9697 h 10000"/>
              <a:gd name="connsiteX42" fmla="*/ 4874 w 10000"/>
              <a:gd name="connsiteY42" fmla="*/ 10000 h 10000"/>
              <a:gd name="connsiteX43" fmla="*/ 4874 w 10000"/>
              <a:gd name="connsiteY43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697 h 10000"/>
              <a:gd name="connsiteX4" fmla="*/ 1933 w 10000"/>
              <a:gd name="connsiteY4" fmla="*/ 9387 h 10000"/>
              <a:gd name="connsiteX5" fmla="*/ 1222 w 10000"/>
              <a:gd name="connsiteY5" fmla="*/ 9086 h 10000"/>
              <a:gd name="connsiteX6" fmla="*/ 736 w 10000"/>
              <a:gd name="connsiteY6" fmla="*/ 8482 h 10000"/>
              <a:gd name="connsiteX7" fmla="*/ 246 w 10000"/>
              <a:gd name="connsiteY7" fmla="*/ 8172 h 10000"/>
              <a:gd name="connsiteX8" fmla="*/ 0 w 10000"/>
              <a:gd name="connsiteY8" fmla="*/ 7260 h 10000"/>
              <a:gd name="connsiteX9" fmla="*/ 1222 w 10000"/>
              <a:gd name="connsiteY9" fmla="*/ 6386 h 10000"/>
              <a:gd name="connsiteX10" fmla="*/ 2174 w 10000"/>
              <a:gd name="connsiteY10" fmla="*/ 6955 h 10000"/>
              <a:gd name="connsiteX11" fmla="*/ 2667 w 10000"/>
              <a:gd name="connsiteY11" fmla="*/ 7260 h 10000"/>
              <a:gd name="connsiteX12" fmla="*/ 3155 w 10000"/>
              <a:gd name="connsiteY12" fmla="*/ 7260 h 10000"/>
              <a:gd name="connsiteX13" fmla="*/ 3653 w 10000"/>
              <a:gd name="connsiteY13" fmla="*/ 7566 h 10000"/>
              <a:gd name="connsiteX14" fmla="*/ 4385 w 10000"/>
              <a:gd name="connsiteY14" fmla="*/ 7566 h 10000"/>
              <a:gd name="connsiteX15" fmla="*/ 4874 w 10000"/>
              <a:gd name="connsiteY15" fmla="*/ 7260 h 10000"/>
              <a:gd name="connsiteX16" fmla="*/ 5613 w 10000"/>
              <a:gd name="connsiteY16" fmla="*/ 7260 h 10000"/>
              <a:gd name="connsiteX17" fmla="*/ 6348 w 10000"/>
              <a:gd name="connsiteY17" fmla="*/ 6955 h 10000"/>
              <a:gd name="connsiteX18" fmla="*/ 6839 w 10000"/>
              <a:gd name="connsiteY18" fmla="*/ 6955 h 10000"/>
              <a:gd name="connsiteX19" fmla="*/ 7327 w 10000"/>
              <a:gd name="connsiteY19" fmla="*/ 6386 h 10000"/>
              <a:gd name="connsiteX20" fmla="*/ 7547 w 10000"/>
              <a:gd name="connsiteY20" fmla="*/ 6083 h 10000"/>
              <a:gd name="connsiteX21" fmla="*/ 7789 w 10000"/>
              <a:gd name="connsiteY21" fmla="*/ 5474 h 10000"/>
              <a:gd name="connsiteX22" fmla="*/ 8035 w 10000"/>
              <a:gd name="connsiteY22" fmla="*/ 4867 h 10000"/>
              <a:gd name="connsiteX23" fmla="*/ 8282 w 10000"/>
              <a:gd name="connsiteY23" fmla="*/ 3652 h 10000"/>
              <a:gd name="connsiteX24" fmla="*/ 8528 w 10000"/>
              <a:gd name="connsiteY24" fmla="*/ 1825 h 10000"/>
              <a:gd name="connsiteX25" fmla="*/ 8773 w 10000"/>
              <a:gd name="connsiteY25" fmla="*/ 0 h 10000"/>
              <a:gd name="connsiteX26" fmla="*/ 9506 w 10000"/>
              <a:gd name="connsiteY26" fmla="*/ 3954 h 10000"/>
              <a:gd name="connsiteX27" fmla="*/ 9506 w 10000"/>
              <a:gd name="connsiteY27" fmla="*/ 4867 h 10000"/>
              <a:gd name="connsiteX28" fmla="*/ 9757 w 10000"/>
              <a:gd name="connsiteY28" fmla="*/ 5781 h 10000"/>
              <a:gd name="connsiteX29" fmla="*/ 10000 w 10000"/>
              <a:gd name="connsiteY29" fmla="*/ 6386 h 10000"/>
              <a:gd name="connsiteX30" fmla="*/ 10000 w 10000"/>
              <a:gd name="connsiteY30" fmla="*/ 6955 h 10000"/>
              <a:gd name="connsiteX31" fmla="*/ 10000 w 10000"/>
              <a:gd name="connsiteY31" fmla="*/ 7260 h 10000"/>
              <a:gd name="connsiteX32" fmla="*/ 10000 w 10000"/>
              <a:gd name="connsiteY32" fmla="*/ 7566 h 10000"/>
              <a:gd name="connsiteX33" fmla="*/ 9757 w 10000"/>
              <a:gd name="connsiteY33" fmla="*/ 7566 h 10000"/>
              <a:gd name="connsiteX34" fmla="*/ 9506 w 10000"/>
              <a:gd name="connsiteY34" fmla="*/ 7871 h 10000"/>
              <a:gd name="connsiteX35" fmla="*/ 9264 w 10000"/>
              <a:gd name="connsiteY35" fmla="*/ 8172 h 10000"/>
              <a:gd name="connsiteX36" fmla="*/ 9020 w 10000"/>
              <a:gd name="connsiteY36" fmla="*/ 8482 h 10000"/>
              <a:gd name="connsiteX37" fmla="*/ 8528 w 10000"/>
              <a:gd name="connsiteY37" fmla="*/ 8786 h 10000"/>
              <a:gd name="connsiteX38" fmla="*/ 7547 w 10000"/>
              <a:gd name="connsiteY38" fmla="*/ 9387 h 10000"/>
              <a:gd name="connsiteX39" fmla="*/ 6594 w 10000"/>
              <a:gd name="connsiteY39" fmla="*/ 9697 h 10000"/>
              <a:gd name="connsiteX40" fmla="*/ 5860 w 10000"/>
              <a:gd name="connsiteY40" fmla="*/ 9697 h 10000"/>
              <a:gd name="connsiteX41" fmla="*/ 4874 w 10000"/>
              <a:gd name="connsiteY41" fmla="*/ 10000 h 10000"/>
              <a:gd name="connsiteX42" fmla="*/ 4874 w 10000"/>
              <a:gd name="connsiteY42" fmla="*/ 10000 h 10000"/>
              <a:gd name="connsiteX0" fmla="*/ 4874 w 10000"/>
              <a:gd name="connsiteY0" fmla="*/ 8225 h 8225"/>
              <a:gd name="connsiteX1" fmla="*/ 4142 w 10000"/>
              <a:gd name="connsiteY1" fmla="*/ 8225 h 8225"/>
              <a:gd name="connsiteX2" fmla="*/ 3401 w 10000"/>
              <a:gd name="connsiteY2" fmla="*/ 8225 h 8225"/>
              <a:gd name="connsiteX3" fmla="*/ 2667 w 10000"/>
              <a:gd name="connsiteY3" fmla="*/ 7922 h 8225"/>
              <a:gd name="connsiteX4" fmla="*/ 1933 w 10000"/>
              <a:gd name="connsiteY4" fmla="*/ 7612 h 8225"/>
              <a:gd name="connsiteX5" fmla="*/ 1222 w 10000"/>
              <a:gd name="connsiteY5" fmla="*/ 7311 h 8225"/>
              <a:gd name="connsiteX6" fmla="*/ 736 w 10000"/>
              <a:gd name="connsiteY6" fmla="*/ 6707 h 8225"/>
              <a:gd name="connsiteX7" fmla="*/ 246 w 10000"/>
              <a:gd name="connsiteY7" fmla="*/ 6397 h 8225"/>
              <a:gd name="connsiteX8" fmla="*/ 0 w 10000"/>
              <a:gd name="connsiteY8" fmla="*/ 5485 h 8225"/>
              <a:gd name="connsiteX9" fmla="*/ 1222 w 10000"/>
              <a:gd name="connsiteY9" fmla="*/ 4611 h 8225"/>
              <a:gd name="connsiteX10" fmla="*/ 2174 w 10000"/>
              <a:gd name="connsiteY10" fmla="*/ 5180 h 8225"/>
              <a:gd name="connsiteX11" fmla="*/ 2667 w 10000"/>
              <a:gd name="connsiteY11" fmla="*/ 5485 h 8225"/>
              <a:gd name="connsiteX12" fmla="*/ 3155 w 10000"/>
              <a:gd name="connsiteY12" fmla="*/ 5485 h 8225"/>
              <a:gd name="connsiteX13" fmla="*/ 3653 w 10000"/>
              <a:gd name="connsiteY13" fmla="*/ 5791 h 8225"/>
              <a:gd name="connsiteX14" fmla="*/ 4385 w 10000"/>
              <a:gd name="connsiteY14" fmla="*/ 5791 h 8225"/>
              <a:gd name="connsiteX15" fmla="*/ 4874 w 10000"/>
              <a:gd name="connsiteY15" fmla="*/ 5485 h 8225"/>
              <a:gd name="connsiteX16" fmla="*/ 5613 w 10000"/>
              <a:gd name="connsiteY16" fmla="*/ 5485 h 8225"/>
              <a:gd name="connsiteX17" fmla="*/ 6348 w 10000"/>
              <a:gd name="connsiteY17" fmla="*/ 5180 h 8225"/>
              <a:gd name="connsiteX18" fmla="*/ 6839 w 10000"/>
              <a:gd name="connsiteY18" fmla="*/ 5180 h 8225"/>
              <a:gd name="connsiteX19" fmla="*/ 7327 w 10000"/>
              <a:gd name="connsiteY19" fmla="*/ 4611 h 8225"/>
              <a:gd name="connsiteX20" fmla="*/ 7547 w 10000"/>
              <a:gd name="connsiteY20" fmla="*/ 4308 h 8225"/>
              <a:gd name="connsiteX21" fmla="*/ 7789 w 10000"/>
              <a:gd name="connsiteY21" fmla="*/ 3699 h 8225"/>
              <a:gd name="connsiteX22" fmla="*/ 8035 w 10000"/>
              <a:gd name="connsiteY22" fmla="*/ 3092 h 8225"/>
              <a:gd name="connsiteX23" fmla="*/ 8282 w 10000"/>
              <a:gd name="connsiteY23" fmla="*/ 1877 h 8225"/>
              <a:gd name="connsiteX24" fmla="*/ 8528 w 10000"/>
              <a:gd name="connsiteY24" fmla="*/ 50 h 8225"/>
              <a:gd name="connsiteX25" fmla="*/ 9506 w 10000"/>
              <a:gd name="connsiteY25" fmla="*/ 2179 h 8225"/>
              <a:gd name="connsiteX26" fmla="*/ 9506 w 10000"/>
              <a:gd name="connsiteY26" fmla="*/ 3092 h 8225"/>
              <a:gd name="connsiteX27" fmla="*/ 9757 w 10000"/>
              <a:gd name="connsiteY27" fmla="*/ 4006 h 8225"/>
              <a:gd name="connsiteX28" fmla="*/ 10000 w 10000"/>
              <a:gd name="connsiteY28" fmla="*/ 4611 h 8225"/>
              <a:gd name="connsiteX29" fmla="*/ 10000 w 10000"/>
              <a:gd name="connsiteY29" fmla="*/ 5180 h 8225"/>
              <a:gd name="connsiteX30" fmla="*/ 10000 w 10000"/>
              <a:gd name="connsiteY30" fmla="*/ 5485 h 8225"/>
              <a:gd name="connsiteX31" fmla="*/ 10000 w 10000"/>
              <a:gd name="connsiteY31" fmla="*/ 5791 h 8225"/>
              <a:gd name="connsiteX32" fmla="*/ 9757 w 10000"/>
              <a:gd name="connsiteY32" fmla="*/ 5791 h 8225"/>
              <a:gd name="connsiteX33" fmla="*/ 9506 w 10000"/>
              <a:gd name="connsiteY33" fmla="*/ 6096 h 8225"/>
              <a:gd name="connsiteX34" fmla="*/ 9264 w 10000"/>
              <a:gd name="connsiteY34" fmla="*/ 6397 h 8225"/>
              <a:gd name="connsiteX35" fmla="*/ 9020 w 10000"/>
              <a:gd name="connsiteY35" fmla="*/ 6707 h 8225"/>
              <a:gd name="connsiteX36" fmla="*/ 8528 w 10000"/>
              <a:gd name="connsiteY36" fmla="*/ 7011 h 8225"/>
              <a:gd name="connsiteX37" fmla="*/ 7547 w 10000"/>
              <a:gd name="connsiteY37" fmla="*/ 7612 h 8225"/>
              <a:gd name="connsiteX38" fmla="*/ 6594 w 10000"/>
              <a:gd name="connsiteY38" fmla="*/ 7922 h 8225"/>
              <a:gd name="connsiteX39" fmla="*/ 5860 w 10000"/>
              <a:gd name="connsiteY39" fmla="*/ 7922 h 8225"/>
              <a:gd name="connsiteX40" fmla="*/ 4874 w 10000"/>
              <a:gd name="connsiteY40" fmla="*/ 8225 h 8225"/>
              <a:gd name="connsiteX41" fmla="*/ 4874 w 10000"/>
              <a:gd name="connsiteY41" fmla="*/ 8225 h 8225"/>
              <a:gd name="connsiteX0" fmla="*/ 4874 w 10000"/>
              <a:gd name="connsiteY0" fmla="*/ 7903 h 7903"/>
              <a:gd name="connsiteX1" fmla="*/ 4142 w 10000"/>
              <a:gd name="connsiteY1" fmla="*/ 7903 h 7903"/>
              <a:gd name="connsiteX2" fmla="*/ 3401 w 10000"/>
              <a:gd name="connsiteY2" fmla="*/ 7903 h 7903"/>
              <a:gd name="connsiteX3" fmla="*/ 2667 w 10000"/>
              <a:gd name="connsiteY3" fmla="*/ 7535 h 7903"/>
              <a:gd name="connsiteX4" fmla="*/ 1933 w 10000"/>
              <a:gd name="connsiteY4" fmla="*/ 7158 h 7903"/>
              <a:gd name="connsiteX5" fmla="*/ 1222 w 10000"/>
              <a:gd name="connsiteY5" fmla="*/ 6792 h 7903"/>
              <a:gd name="connsiteX6" fmla="*/ 736 w 10000"/>
              <a:gd name="connsiteY6" fmla="*/ 6057 h 7903"/>
              <a:gd name="connsiteX7" fmla="*/ 246 w 10000"/>
              <a:gd name="connsiteY7" fmla="*/ 5681 h 7903"/>
              <a:gd name="connsiteX8" fmla="*/ 0 w 10000"/>
              <a:gd name="connsiteY8" fmla="*/ 4572 h 7903"/>
              <a:gd name="connsiteX9" fmla="*/ 1222 w 10000"/>
              <a:gd name="connsiteY9" fmla="*/ 3509 h 7903"/>
              <a:gd name="connsiteX10" fmla="*/ 2174 w 10000"/>
              <a:gd name="connsiteY10" fmla="*/ 4201 h 7903"/>
              <a:gd name="connsiteX11" fmla="*/ 2667 w 10000"/>
              <a:gd name="connsiteY11" fmla="*/ 4572 h 7903"/>
              <a:gd name="connsiteX12" fmla="*/ 3155 w 10000"/>
              <a:gd name="connsiteY12" fmla="*/ 4572 h 7903"/>
              <a:gd name="connsiteX13" fmla="*/ 3653 w 10000"/>
              <a:gd name="connsiteY13" fmla="*/ 4944 h 7903"/>
              <a:gd name="connsiteX14" fmla="*/ 4385 w 10000"/>
              <a:gd name="connsiteY14" fmla="*/ 4944 h 7903"/>
              <a:gd name="connsiteX15" fmla="*/ 4874 w 10000"/>
              <a:gd name="connsiteY15" fmla="*/ 4572 h 7903"/>
              <a:gd name="connsiteX16" fmla="*/ 5613 w 10000"/>
              <a:gd name="connsiteY16" fmla="*/ 4572 h 7903"/>
              <a:gd name="connsiteX17" fmla="*/ 6348 w 10000"/>
              <a:gd name="connsiteY17" fmla="*/ 4201 h 7903"/>
              <a:gd name="connsiteX18" fmla="*/ 6839 w 10000"/>
              <a:gd name="connsiteY18" fmla="*/ 4201 h 7903"/>
              <a:gd name="connsiteX19" fmla="*/ 7327 w 10000"/>
              <a:gd name="connsiteY19" fmla="*/ 3509 h 7903"/>
              <a:gd name="connsiteX20" fmla="*/ 7547 w 10000"/>
              <a:gd name="connsiteY20" fmla="*/ 3141 h 7903"/>
              <a:gd name="connsiteX21" fmla="*/ 7789 w 10000"/>
              <a:gd name="connsiteY21" fmla="*/ 2400 h 7903"/>
              <a:gd name="connsiteX22" fmla="*/ 8035 w 10000"/>
              <a:gd name="connsiteY22" fmla="*/ 1662 h 7903"/>
              <a:gd name="connsiteX23" fmla="*/ 8282 w 10000"/>
              <a:gd name="connsiteY23" fmla="*/ 185 h 7903"/>
              <a:gd name="connsiteX24" fmla="*/ 9506 w 10000"/>
              <a:gd name="connsiteY24" fmla="*/ 552 h 7903"/>
              <a:gd name="connsiteX25" fmla="*/ 9506 w 10000"/>
              <a:gd name="connsiteY25" fmla="*/ 1662 h 7903"/>
              <a:gd name="connsiteX26" fmla="*/ 9757 w 10000"/>
              <a:gd name="connsiteY26" fmla="*/ 2774 h 7903"/>
              <a:gd name="connsiteX27" fmla="*/ 10000 w 10000"/>
              <a:gd name="connsiteY27" fmla="*/ 3509 h 7903"/>
              <a:gd name="connsiteX28" fmla="*/ 10000 w 10000"/>
              <a:gd name="connsiteY28" fmla="*/ 4201 h 7903"/>
              <a:gd name="connsiteX29" fmla="*/ 10000 w 10000"/>
              <a:gd name="connsiteY29" fmla="*/ 4572 h 7903"/>
              <a:gd name="connsiteX30" fmla="*/ 10000 w 10000"/>
              <a:gd name="connsiteY30" fmla="*/ 4944 h 7903"/>
              <a:gd name="connsiteX31" fmla="*/ 9757 w 10000"/>
              <a:gd name="connsiteY31" fmla="*/ 4944 h 7903"/>
              <a:gd name="connsiteX32" fmla="*/ 9506 w 10000"/>
              <a:gd name="connsiteY32" fmla="*/ 5315 h 7903"/>
              <a:gd name="connsiteX33" fmla="*/ 9264 w 10000"/>
              <a:gd name="connsiteY33" fmla="*/ 5681 h 7903"/>
              <a:gd name="connsiteX34" fmla="*/ 9020 w 10000"/>
              <a:gd name="connsiteY34" fmla="*/ 6057 h 7903"/>
              <a:gd name="connsiteX35" fmla="*/ 8528 w 10000"/>
              <a:gd name="connsiteY35" fmla="*/ 6427 h 7903"/>
              <a:gd name="connsiteX36" fmla="*/ 7547 w 10000"/>
              <a:gd name="connsiteY36" fmla="*/ 7158 h 7903"/>
              <a:gd name="connsiteX37" fmla="*/ 6594 w 10000"/>
              <a:gd name="connsiteY37" fmla="*/ 7535 h 7903"/>
              <a:gd name="connsiteX38" fmla="*/ 5860 w 10000"/>
              <a:gd name="connsiteY38" fmla="*/ 7535 h 7903"/>
              <a:gd name="connsiteX39" fmla="*/ 4874 w 10000"/>
              <a:gd name="connsiteY39" fmla="*/ 7903 h 7903"/>
              <a:gd name="connsiteX40" fmla="*/ 4874 w 10000"/>
              <a:gd name="connsiteY40" fmla="*/ 7903 h 7903"/>
              <a:gd name="connsiteX0" fmla="*/ 4874 w 10000"/>
              <a:gd name="connsiteY0" fmla="*/ 9302 h 9302"/>
              <a:gd name="connsiteX1" fmla="*/ 4142 w 10000"/>
              <a:gd name="connsiteY1" fmla="*/ 9302 h 9302"/>
              <a:gd name="connsiteX2" fmla="*/ 3401 w 10000"/>
              <a:gd name="connsiteY2" fmla="*/ 9302 h 9302"/>
              <a:gd name="connsiteX3" fmla="*/ 2667 w 10000"/>
              <a:gd name="connsiteY3" fmla="*/ 8836 h 9302"/>
              <a:gd name="connsiteX4" fmla="*/ 1933 w 10000"/>
              <a:gd name="connsiteY4" fmla="*/ 8359 h 9302"/>
              <a:gd name="connsiteX5" fmla="*/ 1222 w 10000"/>
              <a:gd name="connsiteY5" fmla="*/ 7896 h 9302"/>
              <a:gd name="connsiteX6" fmla="*/ 736 w 10000"/>
              <a:gd name="connsiteY6" fmla="*/ 6966 h 9302"/>
              <a:gd name="connsiteX7" fmla="*/ 246 w 10000"/>
              <a:gd name="connsiteY7" fmla="*/ 6490 h 9302"/>
              <a:gd name="connsiteX8" fmla="*/ 0 w 10000"/>
              <a:gd name="connsiteY8" fmla="*/ 5087 h 9302"/>
              <a:gd name="connsiteX9" fmla="*/ 1222 w 10000"/>
              <a:gd name="connsiteY9" fmla="*/ 3742 h 9302"/>
              <a:gd name="connsiteX10" fmla="*/ 2174 w 10000"/>
              <a:gd name="connsiteY10" fmla="*/ 4618 h 9302"/>
              <a:gd name="connsiteX11" fmla="*/ 2667 w 10000"/>
              <a:gd name="connsiteY11" fmla="*/ 5087 h 9302"/>
              <a:gd name="connsiteX12" fmla="*/ 3155 w 10000"/>
              <a:gd name="connsiteY12" fmla="*/ 5087 h 9302"/>
              <a:gd name="connsiteX13" fmla="*/ 3653 w 10000"/>
              <a:gd name="connsiteY13" fmla="*/ 5558 h 9302"/>
              <a:gd name="connsiteX14" fmla="*/ 4385 w 10000"/>
              <a:gd name="connsiteY14" fmla="*/ 5558 h 9302"/>
              <a:gd name="connsiteX15" fmla="*/ 4874 w 10000"/>
              <a:gd name="connsiteY15" fmla="*/ 5087 h 9302"/>
              <a:gd name="connsiteX16" fmla="*/ 5613 w 10000"/>
              <a:gd name="connsiteY16" fmla="*/ 5087 h 9302"/>
              <a:gd name="connsiteX17" fmla="*/ 6348 w 10000"/>
              <a:gd name="connsiteY17" fmla="*/ 4618 h 9302"/>
              <a:gd name="connsiteX18" fmla="*/ 6839 w 10000"/>
              <a:gd name="connsiteY18" fmla="*/ 4618 h 9302"/>
              <a:gd name="connsiteX19" fmla="*/ 7327 w 10000"/>
              <a:gd name="connsiteY19" fmla="*/ 3742 h 9302"/>
              <a:gd name="connsiteX20" fmla="*/ 7547 w 10000"/>
              <a:gd name="connsiteY20" fmla="*/ 3276 h 9302"/>
              <a:gd name="connsiteX21" fmla="*/ 7789 w 10000"/>
              <a:gd name="connsiteY21" fmla="*/ 2339 h 9302"/>
              <a:gd name="connsiteX22" fmla="*/ 8035 w 10000"/>
              <a:gd name="connsiteY22" fmla="*/ 1405 h 9302"/>
              <a:gd name="connsiteX23" fmla="*/ 9506 w 10000"/>
              <a:gd name="connsiteY23" fmla="*/ 0 h 9302"/>
              <a:gd name="connsiteX24" fmla="*/ 9506 w 10000"/>
              <a:gd name="connsiteY24" fmla="*/ 1405 h 9302"/>
              <a:gd name="connsiteX25" fmla="*/ 9757 w 10000"/>
              <a:gd name="connsiteY25" fmla="*/ 2812 h 9302"/>
              <a:gd name="connsiteX26" fmla="*/ 10000 w 10000"/>
              <a:gd name="connsiteY26" fmla="*/ 3742 h 9302"/>
              <a:gd name="connsiteX27" fmla="*/ 10000 w 10000"/>
              <a:gd name="connsiteY27" fmla="*/ 4618 h 9302"/>
              <a:gd name="connsiteX28" fmla="*/ 10000 w 10000"/>
              <a:gd name="connsiteY28" fmla="*/ 5087 h 9302"/>
              <a:gd name="connsiteX29" fmla="*/ 10000 w 10000"/>
              <a:gd name="connsiteY29" fmla="*/ 5558 h 9302"/>
              <a:gd name="connsiteX30" fmla="*/ 9757 w 10000"/>
              <a:gd name="connsiteY30" fmla="*/ 5558 h 9302"/>
              <a:gd name="connsiteX31" fmla="*/ 9506 w 10000"/>
              <a:gd name="connsiteY31" fmla="*/ 6027 h 9302"/>
              <a:gd name="connsiteX32" fmla="*/ 9264 w 10000"/>
              <a:gd name="connsiteY32" fmla="*/ 6490 h 9302"/>
              <a:gd name="connsiteX33" fmla="*/ 9020 w 10000"/>
              <a:gd name="connsiteY33" fmla="*/ 6966 h 9302"/>
              <a:gd name="connsiteX34" fmla="*/ 8528 w 10000"/>
              <a:gd name="connsiteY34" fmla="*/ 7434 h 9302"/>
              <a:gd name="connsiteX35" fmla="*/ 7547 w 10000"/>
              <a:gd name="connsiteY35" fmla="*/ 8359 h 9302"/>
              <a:gd name="connsiteX36" fmla="*/ 6594 w 10000"/>
              <a:gd name="connsiteY36" fmla="*/ 8836 h 9302"/>
              <a:gd name="connsiteX37" fmla="*/ 5860 w 10000"/>
              <a:gd name="connsiteY37" fmla="*/ 8836 h 9302"/>
              <a:gd name="connsiteX38" fmla="*/ 4874 w 10000"/>
              <a:gd name="connsiteY38" fmla="*/ 9302 h 9302"/>
              <a:gd name="connsiteX39" fmla="*/ 4874 w 10000"/>
              <a:gd name="connsiteY39" fmla="*/ 9302 h 9302"/>
              <a:gd name="connsiteX0" fmla="*/ 4874 w 10000"/>
              <a:gd name="connsiteY0" fmla="*/ 8742 h 8742"/>
              <a:gd name="connsiteX1" fmla="*/ 4142 w 10000"/>
              <a:gd name="connsiteY1" fmla="*/ 8742 h 8742"/>
              <a:gd name="connsiteX2" fmla="*/ 3401 w 10000"/>
              <a:gd name="connsiteY2" fmla="*/ 8742 h 8742"/>
              <a:gd name="connsiteX3" fmla="*/ 2667 w 10000"/>
              <a:gd name="connsiteY3" fmla="*/ 8241 h 8742"/>
              <a:gd name="connsiteX4" fmla="*/ 1933 w 10000"/>
              <a:gd name="connsiteY4" fmla="*/ 7728 h 8742"/>
              <a:gd name="connsiteX5" fmla="*/ 1222 w 10000"/>
              <a:gd name="connsiteY5" fmla="*/ 7230 h 8742"/>
              <a:gd name="connsiteX6" fmla="*/ 736 w 10000"/>
              <a:gd name="connsiteY6" fmla="*/ 6231 h 8742"/>
              <a:gd name="connsiteX7" fmla="*/ 246 w 10000"/>
              <a:gd name="connsiteY7" fmla="*/ 5719 h 8742"/>
              <a:gd name="connsiteX8" fmla="*/ 0 w 10000"/>
              <a:gd name="connsiteY8" fmla="*/ 4211 h 8742"/>
              <a:gd name="connsiteX9" fmla="*/ 1222 w 10000"/>
              <a:gd name="connsiteY9" fmla="*/ 2765 h 8742"/>
              <a:gd name="connsiteX10" fmla="*/ 2174 w 10000"/>
              <a:gd name="connsiteY10" fmla="*/ 3707 h 8742"/>
              <a:gd name="connsiteX11" fmla="*/ 2667 w 10000"/>
              <a:gd name="connsiteY11" fmla="*/ 4211 h 8742"/>
              <a:gd name="connsiteX12" fmla="*/ 3155 w 10000"/>
              <a:gd name="connsiteY12" fmla="*/ 4211 h 8742"/>
              <a:gd name="connsiteX13" fmla="*/ 3653 w 10000"/>
              <a:gd name="connsiteY13" fmla="*/ 4717 h 8742"/>
              <a:gd name="connsiteX14" fmla="*/ 4385 w 10000"/>
              <a:gd name="connsiteY14" fmla="*/ 4717 h 8742"/>
              <a:gd name="connsiteX15" fmla="*/ 4874 w 10000"/>
              <a:gd name="connsiteY15" fmla="*/ 4211 h 8742"/>
              <a:gd name="connsiteX16" fmla="*/ 5613 w 10000"/>
              <a:gd name="connsiteY16" fmla="*/ 4211 h 8742"/>
              <a:gd name="connsiteX17" fmla="*/ 6348 w 10000"/>
              <a:gd name="connsiteY17" fmla="*/ 3707 h 8742"/>
              <a:gd name="connsiteX18" fmla="*/ 6839 w 10000"/>
              <a:gd name="connsiteY18" fmla="*/ 3707 h 8742"/>
              <a:gd name="connsiteX19" fmla="*/ 7327 w 10000"/>
              <a:gd name="connsiteY19" fmla="*/ 2765 h 8742"/>
              <a:gd name="connsiteX20" fmla="*/ 7547 w 10000"/>
              <a:gd name="connsiteY20" fmla="*/ 2264 h 8742"/>
              <a:gd name="connsiteX21" fmla="*/ 7789 w 10000"/>
              <a:gd name="connsiteY21" fmla="*/ 1257 h 8742"/>
              <a:gd name="connsiteX22" fmla="*/ 8035 w 10000"/>
              <a:gd name="connsiteY22" fmla="*/ 252 h 8742"/>
              <a:gd name="connsiteX23" fmla="*/ 9506 w 10000"/>
              <a:gd name="connsiteY23" fmla="*/ 252 h 8742"/>
              <a:gd name="connsiteX24" fmla="*/ 9757 w 10000"/>
              <a:gd name="connsiteY24" fmla="*/ 1765 h 8742"/>
              <a:gd name="connsiteX25" fmla="*/ 10000 w 10000"/>
              <a:gd name="connsiteY25" fmla="*/ 2765 h 8742"/>
              <a:gd name="connsiteX26" fmla="*/ 10000 w 10000"/>
              <a:gd name="connsiteY26" fmla="*/ 3707 h 8742"/>
              <a:gd name="connsiteX27" fmla="*/ 10000 w 10000"/>
              <a:gd name="connsiteY27" fmla="*/ 4211 h 8742"/>
              <a:gd name="connsiteX28" fmla="*/ 10000 w 10000"/>
              <a:gd name="connsiteY28" fmla="*/ 4717 h 8742"/>
              <a:gd name="connsiteX29" fmla="*/ 9757 w 10000"/>
              <a:gd name="connsiteY29" fmla="*/ 4717 h 8742"/>
              <a:gd name="connsiteX30" fmla="*/ 9506 w 10000"/>
              <a:gd name="connsiteY30" fmla="*/ 5221 h 8742"/>
              <a:gd name="connsiteX31" fmla="*/ 9264 w 10000"/>
              <a:gd name="connsiteY31" fmla="*/ 5719 h 8742"/>
              <a:gd name="connsiteX32" fmla="*/ 9020 w 10000"/>
              <a:gd name="connsiteY32" fmla="*/ 6231 h 8742"/>
              <a:gd name="connsiteX33" fmla="*/ 8528 w 10000"/>
              <a:gd name="connsiteY33" fmla="*/ 6734 h 8742"/>
              <a:gd name="connsiteX34" fmla="*/ 7547 w 10000"/>
              <a:gd name="connsiteY34" fmla="*/ 7728 h 8742"/>
              <a:gd name="connsiteX35" fmla="*/ 6594 w 10000"/>
              <a:gd name="connsiteY35" fmla="*/ 8241 h 8742"/>
              <a:gd name="connsiteX36" fmla="*/ 5860 w 10000"/>
              <a:gd name="connsiteY36" fmla="*/ 8241 h 8742"/>
              <a:gd name="connsiteX37" fmla="*/ 4874 w 10000"/>
              <a:gd name="connsiteY37" fmla="*/ 8742 h 8742"/>
              <a:gd name="connsiteX38" fmla="*/ 4874 w 10000"/>
              <a:gd name="connsiteY38" fmla="*/ 8742 h 8742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427 h 10000"/>
              <a:gd name="connsiteX4" fmla="*/ 1933 w 10000"/>
              <a:gd name="connsiteY4" fmla="*/ 8840 h 10000"/>
              <a:gd name="connsiteX5" fmla="*/ 1222 w 10000"/>
              <a:gd name="connsiteY5" fmla="*/ 8270 h 10000"/>
              <a:gd name="connsiteX6" fmla="*/ 736 w 10000"/>
              <a:gd name="connsiteY6" fmla="*/ 7128 h 10000"/>
              <a:gd name="connsiteX7" fmla="*/ 246 w 10000"/>
              <a:gd name="connsiteY7" fmla="*/ 6542 h 10000"/>
              <a:gd name="connsiteX8" fmla="*/ 0 w 10000"/>
              <a:gd name="connsiteY8" fmla="*/ 4817 h 10000"/>
              <a:gd name="connsiteX9" fmla="*/ 1222 w 10000"/>
              <a:gd name="connsiteY9" fmla="*/ 3163 h 10000"/>
              <a:gd name="connsiteX10" fmla="*/ 2174 w 10000"/>
              <a:gd name="connsiteY10" fmla="*/ 4240 h 10000"/>
              <a:gd name="connsiteX11" fmla="*/ 2667 w 10000"/>
              <a:gd name="connsiteY11" fmla="*/ 4817 h 10000"/>
              <a:gd name="connsiteX12" fmla="*/ 3155 w 10000"/>
              <a:gd name="connsiteY12" fmla="*/ 4817 h 10000"/>
              <a:gd name="connsiteX13" fmla="*/ 3653 w 10000"/>
              <a:gd name="connsiteY13" fmla="*/ 5396 h 10000"/>
              <a:gd name="connsiteX14" fmla="*/ 4385 w 10000"/>
              <a:gd name="connsiteY14" fmla="*/ 5396 h 10000"/>
              <a:gd name="connsiteX15" fmla="*/ 4874 w 10000"/>
              <a:gd name="connsiteY15" fmla="*/ 4817 h 10000"/>
              <a:gd name="connsiteX16" fmla="*/ 5613 w 10000"/>
              <a:gd name="connsiteY16" fmla="*/ 4817 h 10000"/>
              <a:gd name="connsiteX17" fmla="*/ 6348 w 10000"/>
              <a:gd name="connsiteY17" fmla="*/ 4240 h 10000"/>
              <a:gd name="connsiteX18" fmla="*/ 6839 w 10000"/>
              <a:gd name="connsiteY18" fmla="*/ 4240 h 10000"/>
              <a:gd name="connsiteX19" fmla="*/ 7327 w 10000"/>
              <a:gd name="connsiteY19" fmla="*/ 3163 h 10000"/>
              <a:gd name="connsiteX20" fmla="*/ 7547 w 10000"/>
              <a:gd name="connsiteY20" fmla="*/ 2590 h 10000"/>
              <a:gd name="connsiteX21" fmla="*/ 7789 w 10000"/>
              <a:gd name="connsiteY21" fmla="*/ 1438 h 10000"/>
              <a:gd name="connsiteX22" fmla="*/ 8035 w 10000"/>
              <a:gd name="connsiteY22" fmla="*/ 288 h 10000"/>
              <a:gd name="connsiteX23" fmla="*/ 9506 w 10000"/>
              <a:gd name="connsiteY23" fmla="*/ 288 h 10000"/>
              <a:gd name="connsiteX24" fmla="*/ 10000 w 10000"/>
              <a:gd name="connsiteY24" fmla="*/ 3163 h 10000"/>
              <a:gd name="connsiteX25" fmla="*/ 10000 w 10000"/>
              <a:gd name="connsiteY25" fmla="*/ 4240 h 10000"/>
              <a:gd name="connsiteX26" fmla="*/ 10000 w 10000"/>
              <a:gd name="connsiteY26" fmla="*/ 4817 h 10000"/>
              <a:gd name="connsiteX27" fmla="*/ 10000 w 10000"/>
              <a:gd name="connsiteY27" fmla="*/ 5396 h 10000"/>
              <a:gd name="connsiteX28" fmla="*/ 9757 w 10000"/>
              <a:gd name="connsiteY28" fmla="*/ 5396 h 10000"/>
              <a:gd name="connsiteX29" fmla="*/ 9506 w 10000"/>
              <a:gd name="connsiteY29" fmla="*/ 5972 h 10000"/>
              <a:gd name="connsiteX30" fmla="*/ 9264 w 10000"/>
              <a:gd name="connsiteY30" fmla="*/ 6542 h 10000"/>
              <a:gd name="connsiteX31" fmla="*/ 9020 w 10000"/>
              <a:gd name="connsiteY31" fmla="*/ 7128 h 10000"/>
              <a:gd name="connsiteX32" fmla="*/ 8528 w 10000"/>
              <a:gd name="connsiteY32" fmla="*/ 7703 h 10000"/>
              <a:gd name="connsiteX33" fmla="*/ 7547 w 10000"/>
              <a:gd name="connsiteY33" fmla="*/ 8840 h 10000"/>
              <a:gd name="connsiteX34" fmla="*/ 6594 w 10000"/>
              <a:gd name="connsiteY34" fmla="*/ 9427 h 10000"/>
              <a:gd name="connsiteX35" fmla="*/ 5860 w 10000"/>
              <a:gd name="connsiteY35" fmla="*/ 9427 h 10000"/>
              <a:gd name="connsiteX36" fmla="*/ 4874 w 10000"/>
              <a:gd name="connsiteY36" fmla="*/ 10000 h 10000"/>
              <a:gd name="connsiteX37" fmla="*/ 4874 w 10000"/>
              <a:gd name="connsiteY37" fmla="*/ 10000 h 10000"/>
              <a:gd name="connsiteX0" fmla="*/ 4874 w 10000"/>
              <a:gd name="connsiteY0" fmla="*/ 9712 h 9712"/>
              <a:gd name="connsiteX1" fmla="*/ 4142 w 10000"/>
              <a:gd name="connsiteY1" fmla="*/ 9712 h 9712"/>
              <a:gd name="connsiteX2" fmla="*/ 3401 w 10000"/>
              <a:gd name="connsiteY2" fmla="*/ 9712 h 9712"/>
              <a:gd name="connsiteX3" fmla="*/ 2667 w 10000"/>
              <a:gd name="connsiteY3" fmla="*/ 9139 h 9712"/>
              <a:gd name="connsiteX4" fmla="*/ 1933 w 10000"/>
              <a:gd name="connsiteY4" fmla="*/ 8552 h 9712"/>
              <a:gd name="connsiteX5" fmla="*/ 1222 w 10000"/>
              <a:gd name="connsiteY5" fmla="*/ 7982 h 9712"/>
              <a:gd name="connsiteX6" fmla="*/ 736 w 10000"/>
              <a:gd name="connsiteY6" fmla="*/ 6840 h 9712"/>
              <a:gd name="connsiteX7" fmla="*/ 246 w 10000"/>
              <a:gd name="connsiteY7" fmla="*/ 6254 h 9712"/>
              <a:gd name="connsiteX8" fmla="*/ 0 w 10000"/>
              <a:gd name="connsiteY8" fmla="*/ 4529 h 9712"/>
              <a:gd name="connsiteX9" fmla="*/ 1222 w 10000"/>
              <a:gd name="connsiteY9" fmla="*/ 2875 h 9712"/>
              <a:gd name="connsiteX10" fmla="*/ 2174 w 10000"/>
              <a:gd name="connsiteY10" fmla="*/ 3952 h 9712"/>
              <a:gd name="connsiteX11" fmla="*/ 2667 w 10000"/>
              <a:gd name="connsiteY11" fmla="*/ 4529 h 9712"/>
              <a:gd name="connsiteX12" fmla="*/ 3155 w 10000"/>
              <a:gd name="connsiteY12" fmla="*/ 4529 h 9712"/>
              <a:gd name="connsiteX13" fmla="*/ 3653 w 10000"/>
              <a:gd name="connsiteY13" fmla="*/ 5108 h 9712"/>
              <a:gd name="connsiteX14" fmla="*/ 4385 w 10000"/>
              <a:gd name="connsiteY14" fmla="*/ 5108 h 9712"/>
              <a:gd name="connsiteX15" fmla="*/ 4874 w 10000"/>
              <a:gd name="connsiteY15" fmla="*/ 4529 h 9712"/>
              <a:gd name="connsiteX16" fmla="*/ 5613 w 10000"/>
              <a:gd name="connsiteY16" fmla="*/ 4529 h 9712"/>
              <a:gd name="connsiteX17" fmla="*/ 6348 w 10000"/>
              <a:gd name="connsiteY17" fmla="*/ 3952 h 9712"/>
              <a:gd name="connsiteX18" fmla="*/ 6839 w 10000"/>
              <a:gd name="connsiteY18" fmla="*/ 3952 h 9712"/>
              <a:gd name="connsiteX19" fmla="*/ 7327 w 10000"/>
              <a:gd name="connsiteY19" fmla="*/ 2875 h 9712"/>
              <a:gd name="connsiteX20" fmla="*/ 7547 w 10000"/>
              <a:gd name="connsiteY20" fmla="*/ 2302 h 9712"/>
              <a:gd name="connsiteX21" fmla="*/ 7789 w 10000"/>
              <a:gd name="connsiteY21" fmla="*/ 1150 h 9712"/>
              <a:gd name="connsiteX22" fmla="*/ 8035 w 10000"/>
              <a:gd name="connsiteY22" fmla="*/ 0 h 9712"/>
              <a:gd name="connsiteX23" fmla="*/ 10000 w 10000"/>
              <a:gd name="connsiteY23" fmla="*/ 2875 h 9712"/>
              <a:gd name="connsiteX24" fmla="*/ 10000 w 10000"/>
              <a:gd name="connsiteY24" fmla="*/ 3952 h 9712"/>
              <a:gd name="connsiteX25" fmla="*/ 10000 w 10000"/>
              <a:gd name="connsiteY25" fmla="*/ 4529 h 9712"/>
              <a:gd name="connsiteX26" fmla="*/ 10000 w 10000"/>
              <a:gd name="connsiteY26" fmla="*/ 5108 h 9712"/>
              <a:gd name="connsiteX27" fmla="*/ 9757 w 10000"/>
              <a:gd name="connsiteY27" fmla="*/ 5108 h 9712"/>
              <a:gd name="connsiteX28" fmla="*/ 9506 w 10000"/>
              <a:gd name="connsiteY28" fmla="*/ 5684 h 9712"/>
              <a:gd name="connsiteX29" fmla="*/ 9264 w 10000"/>
              <a:gd name="connsiteY29" fmla="*/ 6254 h 9712"/>
              <a:gd name="connsiteX30" fmla="*/ 9020 w 10000"/>
              <a:gd name="connsiteY30" fmla="*/ 6840 h 9712"/>
              <a:gd name="connsiteX31" fmla="*/ 8528 w 10000"/>
              <a:gd name="connsiteY31" fmla="*/ 7415 h 9712"/>
              <a:gd name="connsiteX32" fmla="*/ 7547 w 10000"/>
              <a:gd name="connsiteY32" fmla="*/ 8552 h 9712"/>
              <a:gd name="connsiteX33" fmla="*/ 6594 w 10000"/>
              <a:gd name="connsiteY33" fmla="*/ 9139 h 9712"/>
              <a:gd name="connsiteX34" fmla="*/ 5860 w 10000"/>
              <a:gd name="connsiteY34" fmla="*/ 9139 h 9712"/>
              <a:gd name="connsiteX35" fmla="*/ 4874 w 10000"/>
              <a:gd name="connsiteY35" fmla="*/ 9712 h 9712"/>
              <a:gd name="connsiteX36" fmla="*/ 4874 w 10000"/>
              <a:gd name="connsiteY36" fmla="*/ 9712 h 9712"/>
              <a:gd name="connsiteX0" fmla="*/ 4874 w 10000"/>
              <a:gd name="connsiteY0" fmla="*/ 8816 h 8816"/>
              <a:gd name="connsiteX1" fmla="*/ 4142 w 10000"/>
              <a:gd name="connsiteY1" fmla="*/ 8816 h 8816"/>
              <a:gd name="connsiteX2" fmla="*/ 3401 w 10000"/>
              <a:gd name="connsiteY2" fmla="*/ 8816 h 8816"/>
              <a:gd name="connsiteX3" fmla="*/ 2667 w 10000"/>
              <a:gd name="connsiteY3" fmla="*/ 8226 h 8816"/>
              <a:gd name="connsiteX4" fmla="*/ 1933 w 10000"/>
              <a:gd name="connsiteY4" fmla="*/ 7622 h 8816"/>
              <a:gd name="connsiteX5" fmla="*/ 1222 w 10000"/>
              <a:gd name="connsiteY5" fmla="*/ 7035 h 8816"/>
              <a:gd name="connsiteX6" fmla="*/ 736 w 10000"/>
              <a:gd name="connsiteY6" fmla="*/ 5859 h 8816"/>
              <a:gd name="connsiteX7" fmla="*/ 246 w 10000"/>
              <a:gd name="connsiteY7" fmla="*/ 5255 h 8816"/>
              <a:gd name="connsiteX8" fmla="*/ 0 w 10000"/>
              <a:gd name="connsiteY8" fmla="*/ 3479 h 8816"/>
              <a:gd name="connsiteX9" fmla="*/ 1222 w 10000"/>
              <a:gd name="connsiteY9" fmla="*/ 1776 h 8816"/>
              <a:gd name="connsiteX10" fmla="*/ 2174 w 10000"/>
              <a:gd name="connsiteY10" fmla="*/ 2885 h 8816"/>
              <a:gd name="connsiteX11" fmla="*/ 2667 w 10000"/>
              <a:gd name="connsiteY11" fmla="*/ 3479 h 8816"/>
              <a:gd name="connsiteX12" fmla="*/ 3155 w 10000"/>
              <a:gd name="connsiteY12" fmla="*/ 3479 h 8816"/>
              <a:gd name="connsiteX13" fmla="*/ 3653 w 10000"/>
              <a:gd name="connsiteY13" fmla="*/ 4075 h 8816"/>
              <a:gd name="connsiteX14" fmla="*/ 4385 w 10000"/>
              <a:gd name="connsiteY14" fmla="*/ 4075 h 8816"/>
              <a:gd name="connsiteX15" fmla="*/ 4874 w 10000"/>
              <a:gd name="connsiteY15" fmla="*/ 3479 h 8816"/>
              <a:gd name="connsiteX16" fmla="*/ 5613 w 10000"/>
              <a:gd name="connsiteY16" fmla="*/ 3479 h 8816"/>
              <a:gd name="connsiteX17" fmla="*/ 6348 w 10000"/>
              <a:gd name="connsiteY17" fmla="*/ 2885 h 8816"/>
              <a:gd name="connsiteX18" fmla="*/ 6839 w 10000"/>
              <a:gd name="connsiteY18" fmla="*/ 2885 h 8816"/>
              <a:gd name="connsiteX19" fmla="*/ 7327 w 10000"/>
              <a:gd name="connsiteY19" fmla="*/ 1776 h 8816"/>
              <a:gd name="connsiteX20" fmla="*/ 7547 w 10000"/>
              <a:gd name="connsiteY20" fmla="*/ 1186 h 8816"/>
              <a:gd name="connsiteX21" fmla="*/ 7789 w 10000"/>
              <a:gd name="connsiteY21" fmla="*/ 0 h 8816"/>
              <a:gd name="connsiteX22" fmla="*/ 10000 w 10000"/>
              <a:gd name="connsiteY22" fmla="*/ 1776 h 8816"/>
              <a:gd name="connsiteX23" fmla="*/ 10000 w 10000"/>
              <a:gd name="connsiteY23" fmla="*/ 2885 h 8816"/>
              <a:gd name="connsiteX24" fmla="*/ 10000 w 10000"/>
              <a:gd name="connsiteY24" fmla="*/ 3479 h 8816"/>
              <a:gd name="connsiteX25" fmla="*/ 10000 w 10000"/>
              <a:gd name="connsiteY25" fmla="*/ 4075 h 8816"/>
              <a:gd name="connsiteX26" fmla="*/ 9757 w 10000"/>
              <a:gd name="connsiteY26" fmla="*/ 4075 h 8816"/>
              <a:gd name="connsiteX27" fmla="*/ 9506 w 10000"/>
              <a:gd name="connsiteY27" fmla="*/ 4669 h 8816"/>
              <a:gd name="connsiteX28" fmla="*/ 9264 w 10000"/>
              <a:gd name="connsiteY28" fmla="*/ 5255 h 8816"/>
              <a:gd name="connsiteX29" fmla="*/ 9020 w 10000"/>
              <a:gd name="connsiteY29" fmla="*/ 5859 h 8816"/>
              <a:gd name="connsiteX30" fmla="*/ 8528 w 10000"/>
              <a:gd name="connsiteY30" fmla="*/ 6451 h 8816"/>
              <a:gd name="connsiteX31" fmla="*/ 7547 w 10000"/>
              <a:gd name="connsiteY31" fmla="*/ 7622 h 8816"/>
              <a:gd name="connsiteX32" fmla="*/ 6594 w 10000"/>
              <a:gd name="connsiteY32" fmla="*/ 8226 h 8816"/>
              <a:gd name="connsiteX33" fmla="*/ 5860 w 10000"/>
              <a:gd name="connsiteY33" fmla="*/ 8226 h 8816"/>
              <a:gd name="connsiteX34" fmla="*/ 4874 w 10000"/>
              <a:gd name="connsiteY34" fmla="*/ 8816 h 8816"/>
              <a:gd name="connsiteX35" fmla="*/ 4874 w 10000"/>
              <a:gd name="connsiteY35" fmla="*/ 8816 h 8816"/>
              <a:gd name="connsiteX0" fmla="*/ 4874 w 10000"/>
              <a:gd name="connsiteY0" fmla="*/ 8655 h 8655"/>
              <a:gd name="connsiteX1" fmla="*/ 4142 w 10000"/>
              <a:gd name="connsiteY1" fmla="*/ 8655 h 8655"/>
              <a:gd name="connsiteX2" fmla="*/ 3401 w 10000"/>
              <a:gd name="connsiteY2" fmla="*/ 8655 h 8655"/>
              <a:gd name="connsiteX3" fmla="*/ 2667 w 10000"/>
              <a:gd name="connsiteY3" fmla="*/ 7986 h 8655"/>
              <a:gd name="connsiteX4" fmla="*/ 1933 w 10000"/>
              <a:gd name="connsiteY4" fmla="*/ 7301 h 8655"/>
              <a:gd name="connsiteX5" fmla="*/ 1222 w 10000"/>
              <a:gd name="connsiteY5" fmla="*/ 6635 h 8655"/>
              <a:gd name="connsiteX6" fmla="*/ 736 w 10000"/>
              <a:gd name="connsiteY6" fmla="*/ 5301 h 8655"/>
              <a:gd name="connsiteX7" fmla="*/ 246 w 10000"/>
              <a:gd name="connsiteY7" fmla="*/ 4616 h 8655"/>
              <a:gd name="connsiteX8" fmla="*/ 0 w 10000"/>
              <a:gd name="connsiteY8" fmla="*/ 2601 h 8655"/>
              <a:gd name="connsiteX9" fmla="*/ 1222 w 10000"/>
              <a:gd name="connsiteY9" fmla="*/ 670 h 8655"/>
              <a:gd name="connsiteX10" fmla="*/ 2174 w 10000"/>
              <a:gd name="connsiteY10" fmla="*/ 1927 h 8655"/>
              <a:gd name="connsiteX11" fmla="*/ 2667 w 10000"/>
              <a:gd name="connsiteY11" fmla="*/ 2601 h 8655"/>
              <a:gd name="connsiteX12" fmla="*/ 3155 w 10000"/>
              <a:gd name="connsiteY12" fmla="*/ 2601 h 8655"/>
              <a:gd name="connsiteX13" fmla="*/ 3653 w 10000"/>
              <a:gd name="connsiteY13" fmla="*/ 3277 h 8655"/>
              <a:gd name="connsiteX14" fmla="*/ 4385 w 10000"/>
              <a:gd name="connsiteY14" fmla="*/ 3277 h 8655"/>
              <a:gd name="connsiteX15" fmla="*/ 4874 w 10000"/>
              <a:gd name="connsiteY15" fmla="*/ 2601 h 8655"/>
              <a:gd name="connsiteX16" fmla="*/ 5613 w 10000"/>
              <a:gd name="connsiteY16" fmla="*/ 2601 h 8655"/>
              <a:gd name="connsiteX17" fmla="*/ 6348 w 10000"/>
              <a:gd name="connsiteY17" fmla="*/ 1927 h 8655"/>
              <a:gd name="connsiteX18" fmla="*/ 6839 w 10000"/>
              <a:gd name="connsiteY18" fmla="*/ 1927 h 8655"/>
              <a:gd name="connsiteX19" fmla="*/ 7327 w 10000"/>
              <a:gd name="connsiteY19" fmla="*/ 670 h 8655"/>
              <a:gd name="connsiteX20" fmla="*/ 7547 w 10000"/>
              <a:gd name="connsiteY20" fmla="*/ 0 h 8655"/>
              <a:gd name="connsiteX21" fmla="*/ 10000 w 10000"/>
              <a:gd name="connsiteY21" fmla="*/ 670 h 8655"/>
              <a:gd name="connsiteX22" fmla="*/ 10000 w 10000"/>
              <a:gd name="connsiteY22" fmla="*/ 1927 h 8655"/>
              <a:gd name="connsiteX23" fmla="*/ 10000 w 10000"/>
              <a:gd name="connsiteY23" fmla="*/ 2601 h 8655"/>
              <a:gd name="connsiteX24" fmla="*/ 10000 w 10000"/>
              <a:gd name="connsiteY24" fmla="*/ 3277 h 8655"/>
              <a:gd name="connsiteX25" fmla="*/ 9757 w 10000"/>
              <a:gd name="connsiteY25" fmla="*/ 3277 h 8655"/>
              <a:gd name="connsiteX26" fmla="*/ 9506 w 10000"/>
              <a:gd name="connsiteY26" fmla="*/ 3951 h 8655"/>
              <a:gd name="connsiteX27" fmla="*/ 9264 w 10000"/>
              <a:gd name="connsiteY27" fmla="*/ 4616 h 8655"/>
              <a:gd name="connsiteX28" fmla="*/ 9020 w 10000"/>
              <a:gd name="connsiteY28" fmla="*/ 5301 h 8655"/>
              <a:gd name="connsiteX29" fmla="*/ 8528 w 10000"/>
              <a:gd name="connsiteY29" fmla="*/ 5972 h 8655"/>
              <a:gd name="connsiteX30" fmla="*/ 7547 w 10000"/>
              <a:gd name="connsiteY30" fmla="*/ 7301 h 8655"/>
              <a:gd name="connsiteX31" fmla="*/ 6594 w 10000"/>
              <a:gd name="connsiteY31" fmla="*/ 7986 h 8655"/>
              <a:gd name="connsiteX32" fmla="*/ 5860 w 10000"/>
              <a:gd name="connsiteY32" fmla="*/ 7986 h 8655"/>
              <a:gd name="connsiteX33" fmla="*/ 4874 w 10000"/>
              <a:gd name="connsiteY33" fmla="*/ 8655 h 8655"/>
              <a:gd name="connsiteX34" fmla="*/ 4874 w 10000"/>
              <a:gd name="connsiteY34" fmla="*/ 8655 h 8655"/>
              <a:gd name="connsiteX0" fmla="*/ 4874 w 10409"/>
              <a:gd name="connsiteY0" fmla="*/ 10000 h 10000"/>
              <a:gd name="connsiteX1" fmla="*/ 4142 w 10409"/>
              <a:gd name="connsiteY1" fmla="*/ 10000 h 10000"/>
              <a:gd name="connsiteX2" fmla="*/ 3401 w 10409"/>
              <a:gd name="connsiteY2" fmla="*/ 10000 h 10000"/>
              <a:gd name="connsiteX3" fmla="*/ 2667 w 10409"/>
              <a:gd name="connsiteY3" fmla="*/ 9227 h 10000"/>
              <a:gd name="connsiteX4" fmla="*/ 1933 w 10409"/>
              <a:gd name="connsiteY4" fmla="*/ 8436 h 10000"/>
              <a:gd name="connsiteX5" fmla="*/ 1222 w 10409"/>
              <a:gd name="connsiteY5" fmla="*/ 7666 h 10000"/>
              <a:gd name="connsiteX6" fmla="*/ 736 w 10409"/>
              <a:gd name="connsiteY6" fmla="*/ 6125 h 10000"/>
              <a:gd name="connsiteX7" fmla="*/ 246 w 10409"/>
              <a:gd name="connsiteY7" fmla="*/ 5333 h 10000"/>
              <a:gd name="connsiteX8" fmla="*/ 0 w 10409"/>
              <a:gd name="connsiteY8" fmla="*/ 3005 h 10000"/>
              <a:gd name="connsiteX9" fmla="*/ 1222 w 10409"/>
              <a:gd name="connsiteY9" fmla="*/ 774 h 10000"/>
              <a:gd name="connsiteX10" fmla="*/ 2174 w 10409"/>
              <a:gd name="connsiteY10" fmla="*/ 2226 h 10000"/>
              <a:gd name="connsiteX11" fmla="*/ 2667 w 10409"/>
              <a:gd name="connsiteY11" fmla="*/ 3005 h 10000"/>
              <a:gd name="connsiteX12" fmla="*/ 3155 w 10409"/>
              <a:gd name="connsiteY12" fmla="*/ 3005 h 10000"/>
              <a:gd name="connsiteX13" fmla="*/ 3653 w 10409"/>
              <a:gd name="connsiteY13" fmla="*/ 3786 h 10000"/>
              <a:gd name="connsiteX14" fmla="*/ 4385 w 10409"/>
              <a:gd name="connsiteY14" fmla="*/ 3786 h 10000"/>
              <a:gd name="connsiteX15" fmla="*/ 4874 w 10409"/>
              <a:gd name="connsiteY15" fmla="*/ 3005 h 10000"/>
              <a:gd name="connsiteX16" fmla="*/ 5613 w 10409"/>
              <a:gd name="connsiteY16" fmla="*/ 3005 h 10000"/>
              <a:gd name="connsiteX17" fmla="*/ 6348 w 10409"/>
              <a:gd name="connsiteY17" fmla="*/ 2226 h 10000"/>
              <a:gd name="connsiteX18" fmla="*/ 6839 w 10409"/>
              <a:gd name="connsiteY18" fmla="*/ 2226 h 10000"/>
              <a:gd name="connsiteX19" fmla="*/ 7327 w 10409"/>
              <a:gd name="connsiteY19" fmla="*/ 774 h 10000"/>
              <a:gd name="connsiteX20" fmla="*/ 7547 w 10409"/>
              <a:gd name="connsiteY20" fmla="*/ 0 h 10000"/>
              <a:gd name="connsiteX21" fmla="*/ 10000 w 10409"/>
              <a:gd name="connsiteY21" fmla="*/ 2226 h 10000"/>
              <a:gd name="connsiteX22" fmla="*/ 10000 w 10409"/>
              <a:gd name="connsiteY22" fmla="*/ 3005 h 10000"/>
              <a:gd name="connsiteX23" fmla="*/ 10000 w 10409"/>
              <a:gd name="connsiteY23" fmla="*/ 3786 h 10000"/>
              <a:gd name="connsiteX24" fmla="*/ 9757 w 10409"/>
              <a:gd name="connsiteY24" fmla="*/ 3786 h 10000"/>
              <a:gd name="connsiteX25" fmla="*/ 9506 w 10409"/>
              <a:gd name="connsiteY25" fmla="*/ 4565 h 10000"/>
              <a:gd name="connsiteX26" fmla="*/ 9264 w 10409"/>
              <a:gd name="connsiteY26" fmla="*/ 5333 h 10000"/>
              <a:gd name="connsiteX27" fmla="*/ 9020 w 10409"/>
              <a:gd name="connsiteY27" fmla="*/ 6125 h 10000"/>
              <a:gd name="connsiteX28" fmla="*/ 8528 w 10409"/>
              <a:gd name="connsiteY28" fmla="*/ 6900 h 10000"/>
              <a:gd name="connsiteX29" fmla="*/ 7547 w 10409"/>
              <a:gd name="connsiteY29" fmla="*/ 8436 h 10000"/>
              <a:gd name="connsiteX30" fmla="*/ 6594 w 10409"/>
              <a:gd name="connsiteY30" fmla="*/ 9227 h 10000"/>
              <a:gd name="connsiteX31" fmla="*/ 5860 w 10409"/>
              <a:gd name="connsiteY31" fmla="*/ 9227 h 10000"/>
              <a:gd name="connsiteX32" fmla="*/ 4874 w 10409"/>
              <a:gd name="connsiteY32" fmla="*/ 10000 h 10000"/>
              <a:gd name="connsiteX33" fmla="*/ 4874 w 10409"/>
              <a:gd name="connsiteY33" fmla="*/ 10000 h 10000"/>
              <a:gd name="connsiteX0" fmla="*/ 4874 w 10409"/>
              <a:gd name="connsiteY0" fmla="*/ 10000 h 10000"/>
              <a:gd name="connsiteX1" fmla="*/ 4142 w 10409"/>
              <a:gd name="connsiteY1" fmla="*/ 10000 h 10000"/>
              <a:gd name="connsiteX2" fmla="*/ 3401 w 10409"/>
              <a:gd name="connsiteY2" fmla="*/ 10000 h 10000"/>
              <a:gd name="connsiteX3" fmla="*/ 2667 w 10409"/>
              <a:gd name="connsiteY3" fmla="*/ 9227 h 10000"/>
              <a:gd name="connsiteX4" fmla="*/ 1933 w 10409"/>
              <a:gd name="connsiteY4" fmla="*/ 8436 h 10000"/>
              <a:gd name="connsiteX5" fmla="*/ 1222 w 10409"/>
              <a:gd name="connsiteY5" fmla="*/ 7666 h 10000"/>
              <a:gd name="connsiteX6" fmla="*/ 736 w 10409"/>
              <a:gd name="connsiteY6" fmla="*/ 6125 h 10000"/>
              <a:gd name="connsiteX7" fmla="*/ 246 w 10409"/>
              <a:gd name="connsiteY7" fmla="*/ 5333 h 10000"/>
              <a:gd name="connsiteX8" fmla="*/ 0 w 10409"/>
              <a:gd name="connsiteY8" fmla="*/ 3005 h 10000"/>
              <a:gd name="connsiteX9" fmla="*/ 1222 w 10409"/>
              <a:gd name="connsiteY9" fmla="*/ 774 h 10000"/>
              <a:gd name="connsiteX10" fmla="*/ 2174 w 10409"/>
              <a:gd name="connsiteY10" fmla="*/ 2226 h 10000"/>
              <a:gd name="connsiteX11" fmla="*/ 2667 w 10409"/>
              <a:gd name="connsiteY11" fmla="*/ 3005 h 10000"/>
              <a:gd name="connsiteX12" fmla="*/ 3155 w 10409"/>
              <a:gd name="connsiteY12" fmla="*/ 3005 h 10000"/>
              <a:gd name="connsiteX13" fmla="*/ 3653 w 10409"/>
              <a:gd name="connsiteY13" fmla="*/ 3786 h 10000"/>
              <a:gd name="connsiteX14" fmla="*/ 4385 w 10409"/>
              <a:gd name="connsiteY14" fmla="*/ 3786 h 10000"/>
              <a:gd name="connsiteX15" fmla="*/ 4874 w 10409"/>
              <a:gd name="connsiteY15" fmla="*/ 3005 h 10000"/>
              <a:gd name="connsiteX16" fmla="*/ 5613 w 10409"/>
              <a:gd name="connsiteY16" fmla="*/ 3005 h 10000"/>
              <a:gd name="connsiteX17" fmla="*/ 6348 w 10409"/>
              <a:gd name="connsiteY17" fmla="*/ 2226 h 10000"/>
              <a:gd name="connsiteX18" fmla="*/ 6839 w 10409"/>
              <a:gd name="connsiteY18" fmla="*/ 2226 h 10000"/>
              <a:gd name="connsiteX19" fmla="*/ 7327 w 10409"/>
              <a:gd name="connsiteY19" fmla="*/ 774 h 10000"/>
              <a:gd name="connsiteX20" fmla="*/ 7547 w 10409"/>
              <a:gd name="connsiteY20" fmla="*/ 0 h 10000"/>
              <a:gd name="connsiteX21" fmla="*/ 10000 w 10409"/>
              <a:gd name="connsiteY21" fmla="*/ 2226 h 10000"/>
              <a:gd name="connsiteX22" fmla="*/ 10000 w 10409"/>
              <a:gd name="connsiteY22" fmla="*/ 3786 h 10000"/>
              <a:gd name="connsiteX23" fmla="*/ 9757 w 10409"/>
              <a:gd name="connsiteY23" fmla="*/ 3786 h 10000"/>
              <a:gd name="connsiteX24" fmla="*/ 9506 w 10409"/>
              <a:gd name="connsiteY24" fmla="*/ 4565 h 10000"/>
              <a:gd name="connsiteX25" fmla="*/ 9264 w 10409"/>
              <a:gd name="connsiteY25" fmla="*/ 5333 h 10000"/>
              <a:gd name="connsiteX26" fmla="*/ 9020 w 10409"/>
              <a:gd name="connsiteY26" fmla="*/ 6125 h 10000"/>
              <a:gd name="connsiteX27" fmla="*/ 8528 w 10409"/>
              <a:gd name="connsiteY27" fmla="*/ 6900 h 10000"/>
              <a:gd name="connsiteX28" fmla="*/ 7547 w 10409"/>
              <a:gd name="connsiteY28" fmla="*/ 8436 h 10000"/>
              <a:gd name="connsiteX29" fmla="*/ 6594 w 10409"/>
              <a:gd name="connsiteY29" fmla="*/ 9227 h 10000"/>
              <a:gd name="connsiteX30" fmla="*/ 5860 w 10409"/>
              <a:gd name="connsiteY30" fmla="*/ 9227 h 10000"/>
              <a:gd name="connsiteX31" fmla="*/ 4874 w 10409"/>
              <a:gd name="connsiteY31" fmla="*/ 10000 h 10000"/>
              <a:gd name="connsiteX32" fmla="*/ 4874 w 10409"/>
              <a:gd name="connsiteY32" fmla="*/ 10000 h 10000"/>
              <a:gd name="connsiteX0" fmla="*/ 4874 w 10000"/>
              <a:gd name="connsiteY0" fmla="*/ 10000 h 10000"/>
              <a:gd name="connsiteX1" fmla="*/ 4142 w 10000"/>
              <a:gd name="connsiteY1" fmla="*/ 10000 h 10000"/>
              <a:gd name="connsiteX2" fmla="*/ 3401 w 10000"/>
              <a:gd name="connsiteY2" fmla="*/ 10000 h 10000"/>
              <a:gd name="connsiteX3" fmla="*/ 2667 w 10000"/>
              <a:gd name="connsiteY3" fmla="*/ 9227 h 10000"/>
              <a:gd name="connsiteX4" fmla="*/ 1933 w 10000"/>
              <a:gd name="connsiteY4" fmla="*/ 8436 h 10000"/>
              <a:gd name="connsiteX5" fmla="*/ 1222 w 10000"/>
              <a:gd name="connsiteY5" fmla="*/ 7666 h 10000"/>
              <a:gd name="connsiteX6" fmla="*/ 736 w 10000"/>
              <a:gd name="connsiteY6" fmla="*/ 6125 h 10000"/>
              <a:gd name="connsiteX7" fmla="*/ 246 w 10000"/>
              <a:gd name="connsiteY7" fmla="*/ 5333 h 10000"/>
              <a:gd name="connsiteX8" fmla="*/ 0 w 10000"/>
              <a:gd name="connsiteY8" fmla="*/ 3005 h 10000"/>
              <a:gd name="connsiteX9" fmla="*/ 1222 w 10000"/>
              <a:gd name="connsiteY9" fmla="*/ 774 h 10000"/>
              <a:gd name="connsiteX10" fmla="*/ 2174 w 10000"/>
              <a:gd name="connsiteY10" fmla="*/ 2226 h 10000"/>
              <a:gd name="connsiteX11" fmla="*/ 2667 w 10000"/>
              <a:gd name="connsiteY11" fmla="*/ 3005 h 10000"/>
              <a:gd name="connsiteX12" fmla="*/ 3155 w 10000"/>
              <a:gd name="connsiteY12" fmla="*/ 3005 h 10000"/>
              <a:gd name="connsiteX13" fmla="*/ 3653 w 10000"/>
              <a:gd name="connsiteY13" fmla="*/ 3786 h 10000"/>
              <a:gd name="connsiteX14" fmla="*/ 4385 w 10000"/>
              <a:gd name="connsiteY14" fmla="*/ 3786 h 10000"/>
              <a:gd name="connsiteX15" fmla="*/ 4874 w 10000"/>
              <a:gd name="connsiteY15" fmla="*/ 3005 h 10000"/>
              <a:gd name="connsiteX16" fmla="*/ 5613 w 10000"/>
              <a:gd name="connsiteY16" fmla="*/ 3005 h 10000"/>
              <a:gd name="connsiteX17" fmla="*/ 6348 w 10000"/>
              <a:gd name="connsiteY17" fmla="*/ 2226 h 10000"/>
              <a:gd name="connsiteX18" fmla="*/ 6839 w 10000"/>
              <a:gd name="connsiteY18" fmla="*/ 2226 h 10000"/>
              <a:gd name="connsiteX19" fmla="*/ 7327 w 10000"/>
              <a:gd name="connsiteY19" fmla="*/ 774 h 10000"/>
              <a:gd name="connsiteX20" fmla="*/ 7547 w 10000"/>
              <a:gd name="connsiteY20" fmla="*/ 0 h 10000"/>
              <a:gd name="connsiteX21" fmla="*/ 10000 w 10000"/>
              <a:gd name="connsiteY21" fmla="*/ 3786 h 10000"/>
              <a:gd name="connsiteX22" fmla="*/ 9757 w 10000"/>
              <a:gd name="connsiteY22" fmla="*/ 3786 h 10000"/>
              <a:gd name="connsiteX23" fmla="*/ 9506 w 10000"/>
              <a:gd name="connsiteY23" fmla="*/ 4565 h 10000"/>
              <a:gd name="connsiteX24" fmla="*/ 9264 w 10000"/>
              <a:gd name="connsiteY24" fmla="*/ 5333 h 10000"/>
              <a:gd name="connsiteX25" fmla="*/ 9020 w 10000"/>
              <a:gd name="connsiteY25" fmla="*/ 6125 h 10000"/>
              <a:gd name="connsiteX26" fmla="*/ 8528 w 10000"/>
              <a:gd name="connsiteY26" fmla="*/ 6900 h 10000"/>
              <a:gd name="connsiteX27" fmla="*/ 7547 w 10000"/>
              <a:gd name="connsiteY27" fmla="*/ 8436 h 10000"/>
              <a:gd name="connsiteX28" fmla="*/ 6594 w 10000"/>
              <a:gd name="connsiteY28" fmla="*/ 9227 h 10000"/>
              <a:gd name="connsiteX29" fmla="*/ 5860 w 10000"/>
              <a:gd name="connsiteY29" fmla="*/ 9227 h 10000"/>
              <a:gd name="connsiteX30" fmla="*/ 4874 w 10000"/>
              <a:gd name="connsiteY30" fmla="*/ 10000 h 10000"/>
              <a:gd name="connsiteX31" fmla="*/ 4874 w 10000"/>
              <a:gd name="connsiteY31" fmla="*/ 1000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0000" h="10000">
                <a:moveTo>
                  <a:pt x="4874" y="10000"/>
                </a:moveTo>
                <a:lnTo>
                  <a:pt x="4142" y="10000"/>
                </a:lnTo>
                <a:lnTo>
                  <a:pt x="3401" y="10000"/>
                </a:lnTo>
                <a:lnTo>
                  <a:pt x="2667" y="9227"/>
                </a:lnTo>
                <a:lnTo>
                  <a:pt x="1933" y="8436"/>
                </a:lnTo>
                <a:lnTo>
                  <a:pt x="1222" y="7666"/>
                </a:lnTo>
                <a:lnTo>
                  <a:pt x="736" y="6125"/>
                </a:lnTo>
                <a:lnTo>
                  <a:pt x="246" y="5333"/>
                </a:lnTo>
                <a:cubicBezTo>
                  <a:pt x="161" y="4562"/>
                  <a:pt x="83" y="3786"/>
                  <a:pt x="0" y="3005"/>
                </a:cubicBezTo>
                <a:lnTo>
                  <a:pt x="1222" y="774"/>
                </a:lnTo>
                <a:lnTo>
                  <a:pt x="2174" y="2226"/>
                </a:lnTo>
                <a:lnTo>
                  <a:pt x="2667" y="3005"/>
                </a:lnTo>
                <a:lnTo>
                  <a:pt x="3155" y="3005"/>
                </a:lnTo>
                <a:lnTo>
                  <a:pt x="3653" y="3786"/>
                </a:lnTo>
                <a:lnTo>
                  <a:pt x="4385" y="3786"/>
                </a:lnTo>
                <a:lnTo>
                  <a:pt x="4874" y="3005"/>
                </a:lnTo>
                <a:lnTo>
                  <a:pt x="5613" y="3005"/>
                </a:lnTo>
                <a:lnTo>
                  <a:pt x="6348" y="2226"/>
                </a:lnTo>
                <a:lnTo>
                  <a:pt x="6839" y="2226"/>
                </a:lnTo>
                <a:lnTo>
                  <a:pt x="7327" y="774"/>
                </a:lnTo>
                <a:cubicBezTo>
                  <a:pt x="7400" y="515"/>
                  <a:pt x="7474" y="260"/>
                  <a:pt x="7547" y="0"/>
                </a:cubicBezTo>
                <a:cubicBezTo>
                  <a:pt x="7992" y="502"/>
                  <a:pt x="9632" y="3155"/>
                  <a:pt x="10000" y="3786"/>
                </a:cubicBezTo>
                <a:lnTo>
                  <a:pt x="9757" y="3786"/>
                </a:lnTo>
                <a:lnTo>
                  <a:pt x="9506" y="4565"/>
                </a:lnTo>
                <a:cubicBezTo>
                  <a:pt x="9425" y="4820"/>
                  <a:pt x="9345" y="5078"/>
                  <a:pt x="9264" y="5333"/>
                </a:cubicBezTo>
                <a:cubicBezTo>
                  <a:pt x="9184" y="5606"/>
                  <a:pt x="9100" y="5856"/>
                  <a:pt x="9020" y="6125"/>
                </a:cubicBezTo>
                <a:lnTo>
                  <a:pt x="8528" y="6900"/>
                </a:lnTo>
                <a:lnTo>
                  <a:pt x="7547" y="8436"/>
                </a:lnTo>
                <a:lnTo>
                  <a:pt x="6594" y="9227"/>
                </a:lnTo>
                <a:lnTo>
                  <a:pt x="5860" y="9227"/>
                </a:lnTo>
                <a:lnTo>
                  <a:pt x="4874" y="10000"/>
                </a:lnTo>
                <a:lnTo>
                  <a:pt x="4874" y="1000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4" name="Freeform 67"/>
          <p:cNvSpPr>
            <a:spLocks/>
          </p:cNvSpPr>
          <p:nvPr/>
        </p:nvSpPr>
        <p:spPr bwMode="auto">
          <a:xfrm>
            <a:off x="7975600" y="5205413"/>
            <a:ext cx="227013" cy="723900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343 w 10000"/>
              <a:gd name="connsiteY58" fmla="*/ 2496 h 10000"/>
              <a:gd name="connsiteX59" fmla="*/ 571 w 10000"/>
              <a:gd name="connsiteY59" fmla="*/ 2496 h 10000"/>
              <a:gd name="connsiteX60" fmla="*/ 786 w 10000"/>
              <a:gd name="connsiteY60" fmla="*/ 2356 h 10000"/>
              <a:gd name="connsiteX61" fmla="*/ 1129 w 10000"/>
              <a:gd name="connsiteY61" fmla="*/ 2356 h 10000"/>
              <a:gd name="connsiteX62" fmla="*/ 1471 w 10000"/>
              <a:gd name="connsiteY62" fmla="*/ 2216 h 10000"/>
              <a:gd name="connsiteX63" fmla="*/ 1814 w 10000"/>
              <a:gd name="connsiteY63" fmla="*/ 2077 h 10000"/>
              <a:gd name="connsiteX64" fmla="*/ 2271 w 10000"/>
              <a:gd name="connsiteY64" fmla="*/ 1937 h 10000"/>
              <a:gd name="connsiteX65" fmla="*/ 2729 w 10000"/>
              <a:gd name="connsiteY65" fmla="*/ 1675 h 10000"/>
              <a:gd name="connsiteX66" fmla="*/ 3071 w 10000"/>
              <a:gd name="connsiteY66" fmla="*/ 1536 h 10000"/>
              <a:gd name="connsiteX67" fmla="*/ 3400 w 10000"/>
              <a:gd name="connsiteY67" fmla="*/ 1396 h 10000"/>
              <a:gd name="connsiteX68" fmla="*/ 3743 w 10000"/>
              <a:gd name="connsiteY68" fmla="*/ 1257 h 10000"/>
              <a:gd name="connsiteX69" fmla="*/ 3971 w 10000"/>
              <a:gd name="connsiteY69" fmla="*/ 1117 h 10000"/>
              <a:gd name="connsiteX70" fmla="*/ 4200 w 10000"/>
              <a:gd name="connsiteY70" fmla="*/ 1117 h 10000"/>
              <a:gd name="connsiteX71" fmla="*/ 4429 w 10000"/>
              <a:gd name="connsiteY71" fmla="*/ 977 h 10000"/>
              <a:gd name="connsiteX72" fmla="*/ 4657 w 10000"/>
              <a:gd name="connsiteY72" fmla="*/ 838 h 10000"/>
              <a:gd name="connsiteX73" fmla="*/ 5000 w 10000"/>
              <a:gd name="connsiteY73" fmla="*/ 698 h 10000"/>
              <a:gd name="connsiteX74" fmla="*/ 5229 w 10000"/>
              <a:gd name="connsiteY74" fmla="*/ 558 h 10000"/>
              <a:gd name="connsiteX75" fmla="*/ 5457 w 10000"/>
              <a:gd name="connsiteY75" fmla="*/ 419 h 10000"/>
              <a:gd name="connsiteX76" fmla="*/ 5571 w 10000"/>
              <a:gd name="connsiteY76" fmla="*/ 279 h 10000"/>
              <a:gd name="connsiteX77" fmla="*/ 5686 w 10000"/>
              <a:gd name="connsiteY77" fmla="*/ 140 h 10000"/>
              <a:gd name="connsiteX78" fmla="*/ 5686 w 10000"/>
              <a:gd name="connsiteY78" fmla="*/ 0 h 10000"/>
              <a:gd name="connsiteX79" fmla="*/ 5800 w 10000"/>
              <a:gd name="connsiteY79" fmla="*/ 0 h 10000"/>
              <a:gd name="connsiteX80" fmla="*/ 5914 w 10000"/>
              <a:gd name="connsiteY80" fmla="*/ 0 h 10000"/>
              <a:gd name="connsiteX81" fmla="*/ 6029 w 10000"/>
              <a:gd name="connsiteY81" fmla="*/ 0 h 10000"/>
              <a:gd name="connsiteX82" fmla="*/ 6129 w 10000"/>
              <a:gd name="connsiteY82" fmla="*/ 140 h 10000"/>
              <a:gd name="connsiteX83" fmla="*/ 6243 w 10000"/>
              <a:gd name="connsiteY83" fmla="*/ 140 h 10000"/>
              <a:gd name="connsiteX84" fmla="*/ 6357 w 10000"/>
              <a:gd name="connsiteY84" fmla="*/ 419 h 10000"/>
              <a:gd name="connsiteX85" fmla="*/ 6471 w 10000"/>
              <a:gd name="connsiteY85" fmla="*/ 558 h 10000"/>
              <a:gd name="connsiteX86" fmla="*/ 6586 w 10000"/>
              <a:gd name="connsiteY86" fmla="*/ 698 h 10000"/>
              <a:gd name="connsiteX87" fmla="*/ 6700 w 10000"/>
              <a:gd name="connsiteY87" fmla="*/ 838 h 10000"/>
              <a:gd name="connsiteX88" fmla="*/ 6700 w 10000"/>
              <a:gd name="connsiteY88" fmla="*/ 977 h 10000"/>
              <a:gd name="connsiteX89" fmla="*/ 6700 w 10000"/>
              <a:gd name="connsiteY89" fmla="*/ 1117 h 10000"/>
              <a:gd name="connsiteX90" fmla="*/ 6586 w 10000"/>
              <a:gd name="connsiteY90" fmla="*/ 1117 h 10000"/>
              <a:gd name="connsiteX91" fmla="*/ 6471 w 10000"/>
              <a:gd name="connsiteY91" fmla="*/ 1257 h 10000"/>
              <a:gd name="connsiteX92" fmla="*/ 6471 w 10000"/>
              <a:gd name="connsiteY92" fmla="*/ 1396 h 10000"/>
              <a:gd name="connsiteX93" fmla="*/ 6357 w 10000"/>
              <a:gd name="connsiteY93" fmla="*/ 1536 h 10000"/>
              <a:gd name="connsiteX94" fmla="*/ 6243 w 10000"/>
              <a:gd name="connsiteY94" fmla="*/ 1798 h 10000"/>
              <a:gd name="connsiteX95" fmla="*/ 6129 w 10000"/>
              <a:gd name="connsiteY95" fmla="*/ 2216 h 10000"/>
              <a:gd name="connsiteX96" fmla="*/ 6029 w 10000"/>
              <a:gd name="connsiteY96" fmla="*/ 2635 h 10000"/>
              <a:gd name="connsiteX97" fmla="*/ 5914 w 10000"/>
              <a:gd name="connsiteY97" fmla="*/ 3054 h 10000"/>
              <a:gd name="connsiteX98" fmla="*/ 5800 w 10000"/>
              <a:gd name="connsiteY98" fmla="*/ 3613 h 10000"/>
              <a:gd name="connsiteX99" fmla="*/ 5686 w 10000"/>
              <a:gd name="connsiteY99" fmla="*/ 4171 h 10000"/>
              <a:gd name="connsiteX100" fmla="*/ 5571 w 10000"/>
              <a:gd name="connsiteY100" fmla="*/ 4729 h 10000"/>
              <a:gd name="connsiteX101" fmla="*/ 5571 w 10000"/>
              <a:gd name="connsiteY101" fmla="*/ 5271 h 10000"/>
              <a:gd name="connsiteX102" fmla="*/ 5571 w 10000"/>
              <a:gd name="connsiteY102" fmla="*/ 5689 h 10000"/>
              <a:gd name="connsiteX103" fmla="*/ 5457 w 10000"/>
              <a:gd name="connsiteY103" fmla="*/ 6248 h 10000"/>
              <a:gd name="connsiteX104" fmla="*/ 5457 w 10000"/>
              <a:gd name="connsiteY104" fmla="*/ 6667 h 10000"/>
              <a:gd name="connsiteX105" fmla="*/ 5457 w 10000"/>
              <a:gd name="connsiteY105" fmla="*/ 6946 h 10000"/>
              <a:gd name="connsiteX106" fmla="*/ 5457 w 10000"/>
              <a:gd name="connsiteY106" fmla="*/ 7365 h 10000"/>
              <a:gd name="connsiteX107" fmla="*/ 5571 w 10000"/>
              <a:gd name="connsiteY107" fmla="*/ 7644 h 10000"/>
              <a:gd name="connsiteX108" fmla="*/ 5571 w 10000"/>
              <a:gd name="connsiteY108" fmla="*/ 7784 h 10000"/>
              <a:gd name="connsiteX109" fmla="*/ 5686 w 10000"/>
              <a:gd name="connsiteY109" fmla="*/ 8063 h 10000"/>
              <a:gd name="connsiteX110" fmla="*/ 5800 w 10000"/>
              <a:gd name="connsiteY110" fmla="*/ 8202 h 10000"/>
              <a:gd name="connsiteX111" fmla="*/ 5914 w 10000"/>
              <a:gd name="connsiteY111" fmla="*/ 8342 h 10000"/>
              <a:gd name="connsiteX112" fmla="*/ 6357 w 10000"/>
              <a:gd name="connsiteY112" fmla="*/ 8604 h 10000"/>
              <a:gd name="connsiteX113" fmla="*/ 6586 w 10000"/>
              <a:gd name="connsiteY113" fmla="*/ 8743 h 10000"/>
              <a:gd name="connsiteX114" fmla="*/ 6814 w 10000"/>
              <a:gd name="connsiteY114" fmla="*/ 8743 h 10000"/>
              <a:gd name="connsiteX115" fmla="*/ 7043 w 10000"/>
              <a:gd name="connsiteY115" fmla="*/ 8883 h 10000"/>
              <a:gd name="connsiteX116" fmla="*/ 7386 w 10000"/>
              <a:gd name="connsiteY116" fmla="*/ 8883 h 10000"/>
              <a:gd name="connsiteX117" fmla="*/ 7614 w 10000"/>
              <a:gd name="connsiteY117" fmla="*/ 8743 h 10000"/>
              <a:gd name="connsiteX118" fmla="*/ 7957 w 10000"/>
              <a:gd name="connsiteY118" fmla="*/ 8743 h 10000"/>
              <a:gd name="connsiteX119" fmla="*/ 8300 w 10000"/>
              <a:gd name="connsiteY119" fmla="*/ 8604 h 10000"/>
              <a:gd name="connsiteX120" fmla="*/ 8529 w 10000"/>
              <a:gd name="connsiteY120" fmla="*/ 8604 h 10000"/>
              <a:gd name="connsiteX121" fmla="*/ 8757 w 10000"/>
              <a:gd name="connsiteY121" fmla="*/ 8342 h 10000"/>
              <a:gd name="connsiteX122" fmla="*/ 8857 w 10000"/>
              <a:gd name="connsiteY122" fmla="*/ 8202 h 10000"/>
              <a:gd name="connsiteX123" fmla="*/ 8971 w 10000"/>
              <a:gd name="connsiteY123" fmla="*/ 7923 h 10000"/>
              <a:gd name="connsiteX124" fmla="*/ 9086 w 10000"/>
              <a:gd name="connsiteY124" fmla="*/ 7644 h 10000"/>
              <a:gd name="connsiteX125" fmla="*/ 9200 w 10000"/>
              <a:gd name="connsiteY125" fmla="*/ 7086 h 10000"/>
              <a:gd name="connsiteX126" fmla="*/ 9200 w 10000"/>
              <a:gd name="connsiteY126" fmla="*/ 6527 h 10000"/>
              <a:gd name="connsiteX127" fmla="*/ 9314 w 10000"/>
              <a:gd name="connsiteY127" fmla="*/ 6248 h 10000"/>
              <a:gd name="connsiteX128" fmla="*/ 9314 w 10000"/>
              <a:gd name="connsiteY128" fmla="*/ 5969 h 10000"/>
              <a:gd name="connsiteX129" fmla="*/ 9314 w 10000"/>
              <a:gd name="connsiteY129" fmla="*/ 5829 h 10000"/>
              <a:gd name="connsiteX130" fmla="*/ 9429 w 10000"/>
              <a:gd name="connsiteY130" fmla="*/ 5689 h 10000"/>
              <a:gd name="connsiteX131" fmla="*/ 9429 w 10000"/>
              <a:gd name="connsiteY131" fmla="*/ 5550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550 h 10000"/>
              <a:gd name="connsiteX137" fmla="*/ 9657 w 10000"/>
              <a:gd name="connsiteY137" fmla="*/ 5689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571 w 10000"/>
              <a:gd name="connsiteY58" fmla="*/ 2496 h 10000"/>
              <a:gd name="connsiteX59" fmla="*/ 786 w 10000"/>
              <a:gd name="connsiteY59" fmla="*/ 2356 h 10000"/>
              <a:gd name="connsiteX60" fmla="*/ 1129 w 10000"/>
              <a:gd name="connsiteY60" fmla="*/ 2356 h 10000"/>
              <a:gd name="connsiteX61" fmla="*/ 1471 w 10000"/>
              <a:gd name="connsiteY61" fmla="*/ 2216 h 10000"/>
              <a:gd name="connsiteX62" fmla="*/ 1814 w 10000"/>
              <a:gd name="connsiteY62" fmla="*/ 2077 h 10000"/>
              <a:gd name="connsiteX63" fmla="*/ 2271 w 10000"/>
              <a:gd name="connsiteY63" fmla="*/ 1937 h 10000"/>
              <a:gd name="connsiteX64" fmla="*/ 2729 w 10000"/>
              <a:gd name="connsiteY64" fmla="*/ 1675 h 10000"/>
              <a:gd name="connsiteX65" fmla="*/ 3071 w 10000"/>
              <a:gd name="connsiteY65" fmla="*/ 1536 h 10000"/>
              <a:gd name="connsiteX66" fmla="*/ 3400 w 10000"/>
              <a:gd name="connsiteY66" fmla="*/ 1396 h 10000"/>
              <a:gd name="connsiteX67" fmla="*/ 3743 w 10000"/>
              <a:gd name="connsiteY67" fmla="*/ 1257 h 10000"/>
              <a:gd name="connsiteX68" fmla="*/ 3971 w 10000"/>
              <a:gd name="connsiteY68" fmla="*/ 1117 h 10000"/>
              <a:gd name="connsiteX69" fmla="*/ 4200 w 10000"/>
              <a:gd name="connsiteY69" fmla="*/ 1117 h 10000"/>
              <a:gd name="connsiteX70" fmla="*/ 4429 w 10000"/>
              <a:gd name="connsiteY70" fmla="*/ 977 h 10000"/>
              <a:gd name="connsiteX71" fmla="*/ 4657 w 10000"/>
              <a:gd name="connsiteY71" fmla="*/ 838 h 10000"/>
              <a:gd name="connsiteX72" fmla="*/ 5000 w 10000"/>
              <a:gd name="connsiteY72" fmla="*/ 698 h 10000"/>
              <a:gd name="connsiteX73" fmla="*/ 5229 w 10000"/>
              <a:gd name="connsiteY73" fmla="*/ 558 h 10000"/>
              <a:gd name="connsiteX74" fmla="*/ 5457 w 10000"/>
              <a:gd name="connsiteY74" fmla="*/ 419 h 10000"/>
              <a:gd name="connsiteX75" fmla="*/ 5571 w 10000"/>
              <a:gd name="connsiteY75" fmla="*/ 279 h 10000"/>
              <a:gd name="connsiteX76" fmla="*/ 5686 w 10000"/>
              <a:gd name="connsiteY76" fmla="*/ 140 h 10000"/>
              <a:gd name="connsiteX77" fmla="*/ 5686 w 10000"/>
              <a:gd name="connsiteY77" fmla="*/ 0 h 10000"/>
              <a:gd name="connsiteX78" fmla="*/ 5800 w 10000"/>
              <a:gd name="connsiteY78" fmla="*/ 0 h 10000"/>
              <a:gd name="connsiteX79" fmla="*/ 5914 w 10000"/>
              <a:gd name="connsiteY79" fmla="*/ 0 h 10000"/>
              <a:gd name="connsiteX80" fmla="*/ 6029 w 10000"/>
              <a:gd name="connsiteY80" fmla="*/ 0 h 10000"/>
              <a:gd name="connsiteX81" fmla="*/ 6129 w 10000"/>
              <a:gd name="connsiteY81" fmla="*/ 140 h 10000"/>
              <a:gd name="connsiteX82" fmla="*/ 6243 w 10000"/>
              <a:gd name="connsiteY82" fmla="*/ 140 h 10000"/>
              <a:gd name="connsiteX83" fmla="*/ 6357 w 10000"/>
              <a:gd name="connsiteY83" fmla="*/ 419 h 10000"/>
              <a:gd name="connsiteX84" fmla="*/ 6471 w 10000"/>
              <a:gd name="connsiteY84" fmla="*/ 558 h 10000"/>
              <a:gd name="connsiteX85" fmla="*/ 6586 w 10000"/>
              <a:gd name="connsiteY85" fmla="*/ 698 h 10000"/>
              <a:gd name="connsiteX86" fmla="*/ 6700 w 10000"/>
              <a:gd name="connsiteY86" fmla="*/ 838 h 10000"/>
              <a:gd name="connsiteX87" fmla="*/ 6700 w 10000"/>
              <a:gd name="connsiteY87" fmla="*/ 977 h 10000"/>
              <a:gd name="connsiteX88" fmla="*/ 6700 w 10000"/>
              <a:gd name="connsiteY88" fmla="*/ 1117 h 10000"/>
              <a:gd name="connsiteX89" fmla="*/ 6586 w 10000"/>
              <a:gd name="connsiteY89" fmla="*/ 1117 h 10000"/>
              <a:gd name="connsiteX90" fmla="*/ 6471 w 10000"/>
              <a:gd name="connsiteY90" fmla="*/ 1257 h 10000"/>
              <a:gd name="connsiteX91" fmla="*/ 6471 w 10000"/>
              <a:gd name="connsiteY91" fmla="*/ 1396 h 10000"/>
              <a:gd name="connsiteX92" fmla="*/ 6357 w 10000"/>
              <a:gd name="connsiteY92" fmla="*/ 1536 h 10000"/>
              <a:gd name="connsiteX93" fmla="*/ 6243 w 10000"/>
              <a:gd name="connsiteY93" fmla="*/ 1798 h 10000"/>
              <a:gd name="connsiteX94" fmla="*/ 6129 w 10000"/>
              <a:gd name="connsiteY94" fmla="*/ 2216 h 10000"/>
              <a:gd name="connsiteX95" fmla="*/ 6029 w 10000"/>
              <a:gd name="connsiteY95" fmla="*/ 2635 h 10000"/>
              <a:gd name="connsiteX96" fmla="*/ 5914 w 10000"/>
              <a:gd name="connsiteY96" fmla="*/ 3054 h 10000"/>
              <a:gd name="connsiteX97" fmla="*/ 5800 w 10000"/>
              <a:gd name="connsiteY97" fmla="*/ 3613 h 10000"/>
              <a:gd name="connsiteX98" fmla="*/ 5686 w 10000"/>
              <a:gd name="connsiteY98" fmla="*/ 4171 h 10000"/>
              <a:gd name="connsiteX99" fmla="*/ 5571 w 10000"/>
              <a:gd name="connsiteY99" fmla="*/ 4729 h 10000"/>
              <a:gd name="connsiteX100" fmla="*/ 5571 w 10000"/>
              <a:gd name="connsiteY100" fmla="*/ 5271 h 10000"/>
              <a:gd name="connsiteX101" fmla="*/ 5571 w 10000"/>
              <a:gd name="connsiteY101" fmla="*/ 5689 h 10000"/>
              <a:gd name="connsiteX102" fmla="*/ 5457 w 10000"/>
              <a:gd name="connsiteY102" fmla="*/ 6248 h 10000"/>
              <a:gd name="connsiteX103" fmla="*/ 5457 w 10000"/>
              <a:gd name="connsiteY103" fmla="*/ 6667 h 10000"/>
              <a:gd name="connsiteX104" fmla="*/ 5457 w 10000"/>
              <a:gd name="connsiteY104" fmla="*/ 6946 h 10000"/>
              <a:gd name="connsiteX105" fmla="*/ 5457 w 10000"/>
              <a:gd name="connsiteY105" fmla="*/ 7365 h 10000"/>
              <a:gd name="connsiteX106" fmla="*/ 5571 w 10000"/>
              <a:gd name="connsiteY106" fmla="*/ 7644 h 10000"/>
              <a:gd name="connsiteX107" fmla="*/ 5571 w 10000"/>
              <a:gd name="connsiteY107" fmla="*/ 7784 h 10000"/>
              <a:gd name="connsiteX108" fmla="*/ 5686 w 10000"/>
              <a:gd name="connsiteY108" fmla="*/ 8063 h 10000"/>
              <a:gd name="connsiteX109" fmla="*/ 5800 w 10000"/>
              <a:gd name="connsiteY109" fmla="*/ 8202 h 10000"/>
              <a:gd name="connsiteX110" fmla="*/ 5914 w 10000"/>
              <a:gd name="connsiteY110" fmla="*/ 8342 h 10000"/>
              <a:gd name="connsiteX111" fmla="*/ 6357 w 10000"/>
              <a:gd name="connsiteY111" fmla="*/ 8604 h 10000"/>
              <a:gd name="connsiteX112" fmla="*/ 6586 w 10000"/>
              <a:gd name="connsiteY112" fmla="*/ 8743 h 10000"/>
              <a:gd name="connsiteX113" fmla="*/ 6814 w 10000"/>
              <a:gd name="connsiteY113" fmla="*/ 8743 h 10000"/>
              <a:gd name="connsiteX114" fmla="*/ 7043 w 10000"/>
              <a:gd name="connsiteY114" fmla="*/ 8883 h 10000"/>
              <a:gd name="connsiteX115" fmla="*/ 7386 w 10000"/>
              <a:gd name="connsiteY115" fmla="*/ 8883 h 10000"/>
              <a:gd name="connsiteX116" fmla="*/ 7614 w 10000"/>
              <a:gd name="connsiteY116" fmla="*/ 8743 h 10000"/>
              <a:gd name="connsiteX117" fmla="*/ 7957 w 10000"/>
              <a:gd name="connsiteY117" fmla="*/ 8743 h 10000"/>
              <a:gd name="connsiteX118" fmla="*/ 8300 w 10000"/>
              <a:gd name="connsiteY118" fmla="*/ 8604 h 10000"/>
              <a:gd name="connsiteX119" fmla="*/ 8529 w 10000"/>
              <a:gd name="connsiteY119" fmla="*/ 8604 h 10000"/>
              <a:gd name="connsiteX120" fmla="*/ 8757 w 10000"/>
              <a:gd name="connsiteY120" fmla="*/ 8342 h 10000"/>
              <a:gd name="connsiteX121" fmla="*/ 8857 w 10000"/>
              <a:gd name="connsiteY121" fmla="*/ 8202 h 10000"/>
              <a:gd name="connsiteX122" fmla="*/ 8971 w 10000"/>
              <a:gd name="connsiteY122" fmla="*/ 7923 h 10000"/>
              <a:gd name="connsiteX123" fmla="*/ 9086 w 10000"/>
              <a:gd name="connsiteY123" fmla="*/ 7644 h 10000"/>
              <a:gd name="connsiteX124" fmla="*/ 9200 w 10000"/>
              <a:gd name="connsiteY124" fmla="*/ 7086 h 10000"/>
              <a:gd name="connsiteX125" fmla="*/ 9200 w 10000"/>
              <a:gd name="connsiteY125" fmla="*/ 6527 h 10000"/>
              <a:gd name="connsiteX126" fmla="*/ 9314 w 10000"/>
              <a:gd name="connsiteY126" fmla="*/ 6248 h 10000"/>
              <a:gd name="connsiteX127" fmla="*/ 9314 w 10000"/>
              <a:gd name="connsiteY127" fmla="*/ 5969 h 10000"/>
              <a:gd name="connsiteX128" fmla="*/ 9314 w 10000"/>
              <a:gd name="connsiteY128" fmla="*/ 5829 h 10000"/>
              <a:gd name="connsiteX129" fmla="*/ 9429 w 10000"/>
              <a:gd name="connsiteY129" fmla="*/ 5689 h 10000"/>
              <a:gd name="connsiteX130" fmla="*/ 9429 w 10000"/>
              <a:gd name="connsiteY130" fmla="*/ 5550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550 h 10000"/>
              <a:gd name="connsiteX136" fmla="*/ 9657 w 10000"/>
              <a:gd name="connsiteY136" fmla="*/ 5689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571 w 10000"/>
              <a:gd name="connsiteY57" fmla="*/ 2496 h 10000"/>
              <a:gd name="connsiteX58" fmla="*/ 786 w 10000"/>
              <a:gd name="connsiteY58" fmla="*/ 2356 h 10000"/>
              <a:gd name="connsiteX59" fmla="*/ 1129 w 10000"/>
              <a:gd name="connsiteY59" fmla="*/ 2356 h 10000"/>
              <a:gd name="connsiteX60" fmla="*/ 1471 w 10000"/>
              <a:gd name="connsiteY60" fmla="*/ 2216 h 10000"/>
              <a:gd name="connsiteX61" fmla="*/ 1814 w 10000"/>
              <a:gd name="connsiteY61" fmla="*/ 2077 h 10000"/>
              <a:gd name="connsiteX62" fmla="*/ 2271 w 10000"/>
              <a:gd name="connsiteY62" fmla="*/ 1937 h 10000"/>
              <a:gd name="connsiteX63" fmla="*/ 2729 w 10000"/>
              <a:gd name="connsiteY63" fmla="*/ 1675 h 10000"/>
              <a:gd name="connsiteX64" fmla="*/ 3071 w 10000"/>
              <a:gd name="connsiteY64" fmla="*/ 1536 h 10000"/>
              <a:gd name="connsiteX65" fmla="*/ 3400 w 10000"/>
              <a:gd name="connsiteY65" fmla="*/ 1396 h 10000"/>
              <a:gd name="connsiteX66" fmla="*/ 3743 w 10000"/>
              <a:gd name="connsiteY66" fmla="*/ 1257 h 10000"/>
              <a:gd name="connsiteX67" fmla="*/ 3971 w 10000"/>
              <a:gd name="connsiteY67" fmla="*/ 1117 h 10000"/>
              <a:gd name="connsiteX68" fmla="*/ 4200 w 10000"/>
              <a:gd name="connsiteY68" fmla="*/ 1117 h 10000"/>
              <a:gd name="connsiteX69" fmla="*/ 4429 w 10000"/>
              <a:gd name="connsiteY69" fmla="*/ 977 h 10000"/>
              <a:gd name="connsiteX70" fmla="*/ 4657 w 10000"/>
              <a:gd name="connsiteY70" fmla="*/ 838 h 10000"/>
              <a:gd name="connsiteX71" fmla="*/ 5000 w 10000"/>
              <a:gd name="connsiteY71" fmla="*/ 698 h 10000"/>
              <a:gd name="connsiteX72" fmla="*/ 5229 w 10000"/>
              <a:gd name="connsiteY72" fmla="*/ 558 h 10000"/>
              <a:gd name="connsiteX73" fmla="*/ 5457 w 10000"/>
              <a:gd name="connsiteY73" fmla="*/ 419 h 10000"/>
              <a:gd name="connsiteX74" fmla="*/ 5571 w 10000"/>
              <a:gd name="connsiteY74" fmla="*/ 279 h 10000"/>
              <a:gd name="connsiteX75" fmla="*/ 5686 w 10000"/>
              <a:gd name="connsiteY75" fmla="*/ 140 h 10000"/>
              <a:gd name="connsiteX76" fmla="*/ 5686 w 10000"/>
              <a:gd name="connsiteY76" fmla="*/ 0 h 10000"/>
              <a:gd name="connsiteX77" fmla="*/ 5800 w 10000"/>
              <a:gd name="connsiteY77" fmla="*/ 0 h 10000"/>
              <a:gd name="connsiteX78" fmla="*/ 5914 w 10000"/>
              <a:gd name="connsiteY78" fmla="*/ 0 h 10000"/>
              <a:gd name="connsiteX79" fmla="*/ 6029 w 10000"/>
              <a:gd name="connsiteY79" fmla="*/ 0 h 10000"/>
              <a:gd name="connsiteX80" fmla="*/ 6129 w 10000"/>
              <a:gd name="connsiteY80" fmla="*/ 140 h 10000"/>
              <a:gd name="connsiteX81" fmla="*/ 6243 w 10000"/>
              <a:gd name="connsiteY81" fmla="*/ 140 h 10000"/>
              <a:gd name="connsiteX82" fmla="*/ 6357 w 10000"/>
              <a:gd name="connsiteY82" fmla="*/ 419 h 10000"/>
              <a:gd name="connsiteX83" fmla="*/ 6471 w 10000"/>
              <a:gd name="connsiteY83" fmla="*/ 558 h 10000"/>
              <a:gd name="connsiteX84" fmla="*/ 6586 w 10000"/>
              <a:gd name="connsiteY84" fmla="*/ 698 h 10000"/>
              <a:gd name="connsiteX85" fmla="*/ 6700 w 10000"/>
              <a:gd name="connsiteY85" fmla="*/ 838 h 10000"/>
              <a:gd name="connsiteX86" fmla="*/ 6700 w 10000"/>
              <a:gd name="connsiteY86" fmla="*/ 977 h 10000"/>
              <a:gd name="connsiteX87" fmla="*/ 6700 w 10000"/>
              <a:gd name="connsiteY87" fmla="*/ 1117 h 10000"/>
              <a:gd name="connsiteX88" fmla="*/ 6586 w 10000"/>
              <a:gd name="connsiteY88" fmla="*/ 1117 h 10000"/>
              <a:gd name="connsiteX89" fmla="*/ 6471 w 10000"/>
              <a:gd name="connsiteY89" fmla="*/ 1257 h 10000"/>
              <a:gd name="connsiteX90" fmla="*/ 6471 w 10000"/>
              <a:gd name="connsiteY90" fmla="*/ 1396 h 10000"/>
              <a:gd name="connsiteX91" fmla="*/ 6357 w 10000"/>
              <a:gd name="connsiteY91" fmla="*/ 1536 h 10000"/>
              <a:gd name="connsiteX92" fmla="*/ 6243 w 10000"/>
              <a:gd name="connsiteY92" fmla="*/ 1798 h 10000"/>
              <a:gd name="connsiteX93" fmla="*/ 6129 w 10000"/>
              <a:gd name="connsiteY93" fmla="*/ 2216 h 10000"/>
              <a:gd name="connsiteX94" fmla="*/ 6029 w 10000"/>
              <a:gd name="connsiteY94" fmla="*/ 2635 h 10000"/>
              <a:gd name="connsiteX95" fmla="*/ 5914 w 10000"/>
              <a:gd name="connsiteY95" fmla="*/ 3054 h 10000"/>
              <a:gd name="connsiteX96" fmla="*/ 5800 w 10000"/>
              <a:gd name="connsiteY96" fmla="*/ 3613 h 10000"/>
              <a:gd name="connsiteX97" fmla="*/ 5686 w 10000"/>
              <a:gd name="connsiteY97" fmla="*/ 4171 h 10000"/>
              <a:gd name="connsiteX98" fmla="*/ 5571 w 10000"/>
              <a:gd name="connsiteY98" fmla="*/ 4729 h 10000"/>
              <a:gd name="connsiteX99" fmla="*/ 5571 w 10000"/>
              <a:gd name="connsiteY99" fmla="*/ 5271 h 10000"/>
              <a:gd name="connsiteX100" fmla="*/ 5571 w 10000"/>
              <a:gd name="connsiteY100" fmla="*/ 5689 h 10000"/>
              <a:gd name="connsiteX101" fmla="*/ 5457 w 10000"/>
              <a:gd name="connsiteY101" fmla="*/ 6248 h 10000"/>
              <a:gd name="connsiteX102" fmla="*/ 5457 w 10000"/>
              <a:gd name="connsiteY102" fmla="*/ 6667 h 10000"/>
              <a:gd name="connsiteX103" fmla="*/ 5457 w 10000"/>
              <a:gd name="connsiteY103" fmla="*/ 6946 h 10000"/>
              <a:gd name="connsiteX104" fmla="*/ 5457 w 10000"/>
              <a:gd name="connsiteY104" fmla="*/ 7365 h 10000"/>
              <a:gd name="connsiteX105" fmla="*/ 5571 w 10000"/>
              <a:gd name="connsiteY105" fmla="*/ 7644 h 10000"/>
              <a:gd name="connsiteX106" fmla="*/ 5571 w 10000"/>
              <a:gd name="connsiteY106" fmla="*/ 7784 h 10000"/>
              <a:gd name="connsiteX107" fmla="*/ 5686 w 10000"/>
              <a:gd name="connsiteY107" fmla="*/ 8063 h 10000"/>
              <a:gd name="connsiteX108" fmla="*/ 5800 w 10000"/>
              <a:gd name="connsiteY108" fmla="*/ 8202 h 10000"/>
              <a:gd name="connsiteX109" fmla="*/ 5914 w 10000"/>
              <a:gd name="connsiteY109" fmla="*/ 8342 h 10000"/>
              <a:gd name="connsiteX110" fmla="*/ 6357 w 10000"/>
              <a:gd name="connsiteY110" fmla="*/ 8604 h 10000"/>
              <a:gd name="connsiteX111" fmla="*/ 6586 w 10000"/>
              <a:gd name="connsiteY111" fmla="*/ 8743 h 10000"/>
              <a:gd name="connsiteX112" fmla="*/ 6814 w 10000"/>
              <a:gd name="connsiteY112" fmla="*/ 8743 h 10000"/>
              <a:gd name="connsiteX113" fmla="*/ 7043 w 10000"/>
              <a:gd name="connsiteY113" fmla="*/ 8883 h 10000"/>
              <a:gd name="connsiteX114" fmla="*/ 7386 w 10000"/>
              <a:gd name="connsiteY114" fmla="*/ 8883 h 10000"/>
              <a:gd name="connsiteX115" fmla="*/ 7614 w 10000"/>
              <a:gd name="connsiteY115" fmla="*/ 8743 h 10000"/>
              <a:gd name="connsiteX116" fmla="*/ 7957 w 10000"/>
              <a:gd name="connsiteY116" fmla="*/ 8743 h 10000"/>
              <a:gd name="connsiteX117" fmla="*/ 8300 w 10000"/>
              <a:gd name="connsiteY117" fmla="*/ 8604 h 10000"/>
              <a:gd name="connsiteX118" fmla="*/ 8529 w 10000"/>
              <a:gd name="connsiteY118" fmla="*/ 8604 h 10000"/>
              <a:gd name="connsiteX119" fmla="*/ 8757 w 10000"/>
              <a:gd name="connsiteY119" fmla="*/ 8342 h 10000"/>
              <a:gd name="connsiteX120" fmla="*/ 8857 w 10000"/>
              <a:gd name="connsiteY120" fmla="*/ 8202 h 10000"/>
              <a:gd name="connsiteX121" fmla="*/ 8971 w 10000"/>
              <a:gd name="connsiteY121" fmla="*/ 7923 h 10000"/>
              <a:gd name="connsiteX122" fmla="*/ 9086 w 10000"/>
              <a:gd name="connsiteY122" fmla="*/ 7644 h 10000"/>
              <a:gd name="connsiteX123" fmla="*/ 9200 w 10000"/>
              <a:gd name="connsiteY123" fmla="*/ 7086 h 10000"/>
              <a:gd name="connsiteX124" fmla="*/ 9200 w 10000"/>
              <a:gd name="connsiteY124" fmla="*/ 6527 h 10000"/>
              <a:gd name="connsiteX125" fmla="*/ 9314 w 10000"/>
              <a:gd name="connsiteY125" fmla="*/ 6248 h 10000"/>
              <a:gd name="connsiteX126" fmla="*/ 9314 w 10000"/>
              <a:gd name="connsiteY126" fmla="*/ 5969 h 10000"/>
              <a:gd name="connsiteX127" fmla="*/ 9314 w 10000"/>
              <a:gd name="connsiteY127" fmla="*/ 5829 h 10000"/>
              <a:gd name="connsiteX128" fmla="*/ 9429 w 10000"/>
              <a:gd name="connsiteY128" fmla="*/ 5689 h 10000"/>
              <a:gd name="connsiteX129" fmla="*/ 9429 w 10000"/>
              <a:gd name="connsiteY129" fmla="*/ 5550 h 10000"/>
              <a:gd name="connsiteX130" fmla="*/ 9429 w 10000"/>
              <a:gd name="connsiteY130" fmla="*/ 5410 h 10000"/>
              <a:gd name="connsiteX131" fmla="*/ 9429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550 h 10000"/>
              <a:gd name="connsiteX135" fmla="*/ 9657 w 10000"/>
              <a:gd name="connsiteY135" fmla="*/ 5689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571 w 10000"/>
              <a:gd name="connsiteY56" fmla="*/ 2496 h 10000"/>
              <a:gd name="connsiteX57" fmla="*/ 786 w 10000"/>
              <a:gd name="connsiteY57" fmla="*/ 2356 h 10000"/>
              <a:gd name="connsiteX58" fmla="*/ 1129 w 10000"/>
              <a:gd name="connsiteY58" fmla="*/ 2356 h 10000"/>
              <a:gd name="connsiteX59" fmla="*/ 1471 w 10000"/>
              <a:gd name="connsiteY59" fmla="*/ 2216 h 10000"/>
              <a:gd name="connsiteX60" fmla="*/ 1814 w 10000"/>
              <a:gd name="connsiteY60" fmla="*/ 2077 h 10000"/>
              <a:gd name="connsiteX61" fmla="*/ 2271 w 10000"/>
              <a:gd name="connsiteY61" fmla="*/ 1937 h 10000"/>
              <a:gd name="connsiteX62" fmla="*/ 2729 w 10000"/>
              <a:gd name="connsiteY62" fmla="*/ 1675 h 10000"/>
              <a:gd name="connsiteX63" fmla="*/ 3071 w 10000"/>
              <a:gd name="connsiteY63" fmla="*/ 1536 h 10000"/>
              <a:gd name="connsiteX64" fmla="*/ 3400 w 10000"/>
              <a:gd name="connsiteY64" fmla="*/ 1396 h 10000"/>
              <a:gd name="connsiteX65" fmla="*/ 3743 w 10000"/>
              <a:gd name="connsiteY65" fmla="*/ 1257 h 10000"/>
              <a:gd name="connsiteX66" fmla="*/ 3971 w 10000"/>
              <a:gd name="connsiteY66" fmla="*/ 1117 h 10000"/>
              <a:gd name="connsiteX67" fmla="*/ 4200 w 10000"/>
              <a:gd name="connsiteY67" fmla="*/ 1117 h 10000"/>
              <a:gd name="connsiteX68" fmla="*/ 4429 w 10000"/>
              <a:gd name="connsiteY68" fmla="*/ 977 h 10000"/>
              <a:gd name="connsiteX69" fmla="*/ 4657 w 10000"/>
              <a:gd name="connsiteY69" fmla="*/ 838 h 10000"/>
              <a:gd name="connsiteX70" fmla="*/ 5000 w 10000"/>
              <a:gd name="connsiteY70" fmla="*/ 698 h 10000"/>
              <a:gd name="connsiteX71" fmla="*/ 5229 w 10000"/>
              <a:gd name="connsiteY71" fmla="*/ 558 h 10000"/>
              <a:gd name="connsiteX72" fmla="*/ 5457 w 10000"/>
              <a:gd name="connsiteY72" fmla="*/ 419 h 10000"/>
              <a:gd name="connsiteX73" fmla="*/ 5571 w 10000"/>
              <a:gd name="connsiteY73" fmla="*/ 279 h 10000"/>
              <a:gd name="connsiteX74" fmla="*/ 5686 w 10000"/>
              <a:gd name="connsiteY74" fmla="*/ 140 h 10000"/>
              <a:gd name="connsiteX75" fmla="*/ 5686 w 10000"/>
              <a:gd name="connsiteY75" fmla="*/ 0 h 10000"/>
              <a:gd name="connsiteX76" fmla="*/ 5800 w 10000"/>
              <a:gd name="connsiteY76" fmla="*/ 0 h 10000"/>
              <a:gd name="connsiteX77" fmla="*/ 5914 w 10000"/>
              <a:gd name="connsiteY77" fmla="*/ 0 h 10000"/>
              <a:gd name="connsiteX78" fmla="*/ 6029 w 10000"/>
              <a:gd name="connsiteY78" fmla="*/ 0 h 10000"/>
              <a:gd name="connsiteX79" fmla="*/ 6129 w 10000"/>
              <a:gd name="connsiteY79" fmla="*/ 140 h 10000"/>
              <a:gd name="connsiteX80" fmla="*/ 6243 w 10000"/>
              <a:gd name="connsiteY80" fmla="*/ 140 h 10000"/>
              <a:gd name="connsiteX81" fmla="*/ 6357 w 10000"/>
              <a:gd name="connsiteY81" fmla="*/ 419 h 10000"/>
              <a:gd name="connsiteX82" fmla="*/ 6471 w 10000"/>
              <a:gd name="connsiteY82" fmla="*/ 558 h 10000"/>
              <a:gd name="connsiteX83" fmla="*/ 6586 w 10000"/>
              <a:gd name="connsiteY83" fmla="*/ 698 h 10000"/>
              <a:gd name="connsiteX84" fmla="*/ 6700 w 10000"/>
              <a:gd name="connsiteY84" fmla="*/ 838 h 10000"/>
              <a:gd name="connsiteX85" fmla="*/ 6700 w 10000"/>
              <a:gd name="connsiteY85" fmla="*/ 977 h 10000"/>
              <a:gd name="connsiteX86" fmla="*/ 6700 w 10000"/>
              <a:gd name="connsiteY86" fmla="*/ 1117 h 10000"/>
              <a:gd name="connsiteX87" fmla="*/ 6586 w 10000"/>
              <a:gd name="connsiteY87" fmla="*/ 1117 h 10000"/>
              <a:gd name="connsiteX88" fmla="*/ 6471 w 10000"/>
              <a:gd name="connsiteY88" fmla="*/ 1257 h 10000"/>
              <a:gd name="connsiteX89" fmla="*/ 6471 w 10000"/>
              <a:gd name="connsiteY89" fmla="*/ 1396 h 10000"/>
              <a:gd name="connsiteX90" fmla="*/ 6357 w 10000"/>
              <a:gd name="connsiteY90" fmla="*/ 1536 h 10000"/>
              <a:gd name="connsiteX91" fmla="*/ 6243 w 10000"/>
              <a:gd name="connsiteY91" fmla="*/ 1798 h 10000"/>
              <a:gd name="connsiteX92" fmla="*/ 6129 w 10000"/>
              <a:gd name="connsiteY92" fmla="*/ 2216 h 10000"/>
              <a:gd name="connsiteX93" fmla="*/ 6029 w 10000"/>
              <a:gd name="connsiteY93" fmla="*/ 2635 h 10000"/>
              <a:gd name="connsiteX94" fmla="*/ 5914 w 10000"/>
              <a:gd name="connsiteY94" fmla="*/ 3054 h 10000"/>
              <a:gd name="connsiteX95" fmla="*/ 5800 w 10000"/>
              <a:gd name="connsiteY95" fmla="*/ 3613 h 10000"/>
              <a:gd name="connsiteX96" fmla="*/ 5686 w 10000"/>
              <a:gd name="connsiteY96" fmla="*/ 4171 h 10000"/>
              <a:gd name="connsiteX97" fmla="*/ 5571 w 10000"/>
              <a:gd name="connsiteY97" fmla="*/ 4729 h 10000"/>
              <a:gd name="connsiteX98" fmla="*/ 5571 w 10000"/>
              <a:gd name="connsiteY98" fmla="*/ 5271 h 10000"/>
              <a:gd name="connsiteX99" fmla="*/ 5571 w 10000"/>
              <a:gd name="connsiteY99" fmla="*/ 5689 h 10000"/>
              <a:gd name="connsiteX100" fmla="*/ 5457 w 10000"/>
              <a:gd name="connsiteY100" fmla="*/ 6248 h 10000"/>
              <a:gd name="connsiteX101" fmla="*/ 5457 w 10000"/>
              <a:gd name="connsiteY101" fmla="*/ 6667 h 10000"/>
              <a:gd name="connsiteX102" fmla="*/ 5457 w 10000"/>
              <a:gd name="connsiteY102" fmla="*/ 6946 h 10000"/>
              <a:gd name="connsiteX103" fmla="*/ 5457 w 10000"/>
              <a:gd name="connsiteY103" fmla="*/ 7365 h 10000"/>
              <a:gd name="connsiteX104" fmla="*/ 5571 w 10000"/>
              <a:gd name="connsiteY104" fmla="*/ 7644 h 10000"/>
              <a:gd name="connsiteX105" fmla="*/ 5571 w 10000"/>
              <a:gd name="connsiteY105" fmla="*/ 7784 h 10000"/>
              <a:gd name="connsiteX106" fmla="*/ 5686 w 10000"/>
              <a:gd name="connsiteY106" fmla="*/ 8063 h 10000"/>
              <a:gd name="connsiteX107" fmla="*/ 5800 w 10000"/>
              <a:gd name="connsiteY107" fmla="*/ 8202 h 10000"/>
              <a:gd name="connsiteX108" fmla="*/ 5914 w 10000"/>
              <a:gd name="connsiteY108" fmla="*/ 8342 h 10000"/>
              <a:gd name="connsiteX109" fmla="*/ 6357 w 10000"/>
              <a:gd name="connsiteY109" fmla="*/ 8604 h 10000"/>
              <a:gd name="connsiteX110" fmla="*/ 6586 w 10000"/>
              <a:gd name="connsiteY110" fmla="*/ 8743 h 10000"/>
              <a:gd name="connsiteX111" fmla="*/ 6814 w 10000"/>
              <a:gd name="connsiteY111" fmla="*/ 8743 h 10000"/>
              <a:gd name="connsiteX112" fmla="*/ 7043 w 10000"/>
              <a:gd name="connsiteY112" fmla="*/ 8883 h 10000"/>
              <a:gd name="connsiteX113" fmla="*/ 7386 w 10000"/>
              <a:gd name="connsiteY113" fmla="*/ 8883 h 10000"/>
              <a:gd name="connsiteX114" fmla="*/ 7614 w 10000"/>
              <a:gd name="connsiteY114" fmla="*/ 8743 h 10000"/>
              <a:gd name="connsiteX115" fmla="*/ 7957 w 10000"/>
              <a:gd name="connsiteY115" fmla="*/ 8743 h 10000"/>
              <a:gd name="connsiteX116" fmla="*/ 8300 w 10000"/>
              <a:gd name="connsiteY116" fmla="*/ 8604 h 10000"/>
              <a:gd name="connsiteX117" fmla="*/ 8529 w 10000"/>
              <a:gd name="connsiteY117" fmla="*/ 8604 h 10000"/>
              <a:gd name="connsiteX118" fmla="*/ 8757 w 10000"/>
              <a:gd name="connsiteY118" fmla="*/ 8342 h 10000"/>
              <a:gd name="connsiteX119" fmla="*/ 8857 w 10000"/>
              <a:gd name="connsiteY119" fmla="*/ 8202 h 10000"/>
              <a:gd name="connsiteX120" fmla="*/ 8971 w 10000"/>
              <a:gd name="connsiteY120" fmla="*/ 7923 h 10000"/>
              <a:gd name="connsiteX121" fmla="*/ 9086 w 10000"/>
              <a:gd name="connsiteY121" fmla="*/ 7644 h 10000"/>
              <a:gd name="connsiteX122" fmla="*/ 9200 w 10000"/>
              <a:gd name="connsiteY122" fmla="*/ 7086 h 10000"/>
              <a:gd name="connsiteX123" fmla="*/ 9200 w 10000"/>
              <a:gd name="connsiteY123" fmla="*/ 6527 h 10000"/>
              <a:gd name="connsiteX124" fmla="*/ 9314 w 10000"/>
              <a:gd name="connsiteY124" fmla="*/ 6248 h 10000"/>
              <a:gd name="connsiteX125" fmla="*/ 9314 w 10000"/>
              <a:gd name="connsiteY125" fmla="*/ 5969 h 10000"/>
              <a:gd name="connsiteX126" fmla="*/ 9314 w 10000"/>
              <a:gd name="connsiteY126" fmla="*/ 5829 h 10000"/>
              <a:gd name="connsiteX127" fmla="*/ 9429 w 10000"/>
              <a:gd name="connsiteY127" fmla="*/ 5689 h 10000"/>
              <a:gd name="connsiteX128" fmla="*/ 9429 w 10000"/>
              <a:gd name="connsiteY128" fmla="*/ 5550 h 10000"/>
              <a:gd name="connsiteX129" fmla="*/ 9429 w 10000"/>
              <a:gd name="connsiteY129" fmla="*/ 5410 h 10000"/>
              <a:gd name="connsiteX130" fmla="*/ 9429 w 10000"/>
              <a:gd name="connsiteY130" fmla="*/ 5410 h 10000"/>
              <a:gd name="connsiteX131" fmla="*/ 9543 w 10000"/>
              <a:gd name="connsiteY131" fmla="*/ 5410 h 10000"/>
              <a:gd name="connsiteX132" fmla="*/ 9543 w 10000"/>
              <a:gd name="connsiteY132" fmla="*/ 5410 h 10000"/>
              <a:gd name="connsiteX133" fmla="*/ 9543 w 10000"/>
              <a:gd name="connsiteY133" fmla="*/ 5550 h 10000"/>
              <a:gd name="connsiteX134" fmla="*/ 9657 w 10000"/>
              <a:gd name="connsiteY134" fmla="*/ 5689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500 w 9886"/>
              <a:gd name="connsiteY0" fmla="*/ 10000 h 10000"/>
              <a:gd name="connsiteX1" fmla="*/ 7157 w 9886"/>
              <a:gd name="connsiteY1" fmla="*/ 10000 h 10000"/>
              <a:gd name="connsiteX2" fmla="*/ 6815 w 9886"/>
              <a:gd name="connsiteY2" fmla="*/ 10000 h 10000"/>
              <a:gd name="connsiteX3" fmla="*/ 6472 w 9886"/>
              <a:gd name="connsiteY3" fmla="*/ 9860 h 10000"/>
              <a:gd name="connsiteX4" fmla="*/ 6129 w 9886"/>
              <a:gd name="connsiteY4" fmla="*/ 9721 h 10000"/>
              <a:gd name="connsiteX5" fmla="*/ 5800 w 9886"/>
              <a:gd name="connsiteY5" fmla="*/ 9581 h 10000"/>
              <a:gd name="connsiteX6" fmla="*/ 5572 w 9886"/>
              <a:gd name="connsiteY6" fmla="*/ 9302 h 10000"/>
              <a:gd name="connsiteX7" fmla="*/ 5343 w 9886"/>
              <a:gd name="connsiteY7" fmla="*/ 9162 h 10000"/>
              <a:gd name="connsiteX8" fmla="*/ 5229 w 9886"/>
              <a:gd name="connsiteY8" fmla="*/ 8743 h 10000"/>
              <a:gd name="connsiteX9" fmla="*/ 5000 w 9886"/>
              <a:gd name="connsiteY9" fmla="*/ 8464 h 10000"/>
              <a:gd name="connsiteX10" fmla="*/ 4886 w 9886"/>
              <a:gd name="connsiteY10" fmla="*/ 8063 h 10000"/>
              <a:gd name="connsiteX11" fmla="*/ 4886 w 9886"/>
              <a:gd name="connsiteY11" fmla="*/ 7644 h 10000"/>
              <a:gd name="connsiteX12" fmla="*/ 4772 w 9886"/>
              <a:gd name="connsiteY12" fmla="*/ 7225 h 10000"/>
              <a:gd name="connsiteX13" fmla="*/ 4772 w 9886"/>
              <a:gd name="connsiteY13" fmla="*/ 6806 h 10000"/>
              <a:gd name="connsiteX14" fmla="*/ 4772 w 9886"/>
              <a:gd name="connsiteY14" fmla="*/ 6387 h 10000"/>
              <a:gd name="connsiteX15" fmla="*/ 4886 w 9886"/>
              <a:gd name="connsiteY15" fmla="*/ 5689 h 10000"/>
              <a:gd name="connsiteX16" fmla="*/ 4886 w 9886"/>
              <a:gd name="connsiteY16" fmla="*/ 5550 h 10000"/>
              <a:gd name="connsiteX17" fmla="*/ 4886 w 9886"/>
              <a:gd name="connsiteY17" fmla="*/ 5271 h 10000"/>
              <a:gd name="connsiteX18" fmla="*/ 5000 w 9886"/>
              <a:gd name="connsiteY18" fmla="*/ 5009 h 10000"/>
              <a:gd name="connsiteX19" fmla="*/ 5000 w 9886"/>
              <a:gd name="connsiteY19" fmla="*/ 4729 h 10000"/>
              <a:gd name="connsiteX20" fmla="*/ 5000 w 9886"/>
              <a:gd name="connsiteY20" fmla="*/ 4450 h 10000"/>
              <a:gd name="connsiteX21" fmla="*/ 5115 w 9886"/>
              <a:gd name="connsiteY21" fmla="*/ 4031 h 10000"/>
              <a:gd name="connsiteX22" fmla="*/ 5115 w 9886"/>
              <a:gd name="connsiteY22" fmla="*/ 3613 h 10000"/>
              <a:gd name="connsiteX23" fmla="*/ 5229 w 9886"/>
              <a:gd name="connsiteY23" fmla="*/ 3194 h 10000"/>
              <a:gd name="connsiteX24" fmla="*/ 5229 w 9886"/>
              <a:gd name="connsiteY24" fmla="*/ 2775 h 10000"/>
              <a:gd name="connsiteX25" fmla="*/ 5229 w 9886"/>
              <a:gd name="connsiteY25" fmla="*/ 2356 h 10000"/>
              <a:gd name="connsiteX26" fmla="*/ 5343 w 9886"/>
              <a:gd name="connsiteY26" fmla="*/ 2077 h 10000"/>
              <a:gd name="connsiteX27" fmla="*/ 5343 w 9886"/>
              <a:gd name="connsiteY27" fmla="*/ 1798 h 10000"/>
              <a:gd name="connsiteX28" fmla="*/ 5343 w 9886"/>
              <a:gd name="connsiteY28" fmla="*/ 1536 h 10000"/>
              <a:gd name="connsiteX29" fmla="*/ 5343 w 9886"/>
              <a:gd name="connsiteY29" fmla="*/ 1396 h 10000"/>
              <a:gd name="connsiteX30" fmla="*/ 5343 w 9886"/>
              <a:gd name="connsiteY30" fmla="*/ 1257 h 10000"/>
              <a:gd name="connsiteX31" fmla="*/ 5343 w 9886"/>
              <a:gd name="connsiteY31" fmla="*/ 1257 h 10000"/>
              <a:gd name="connsiteX32" fmla="*/ 5343 w 9886"/>
              <a:gd name="connsiteY32" fmla="*/ 1257 h 10000"/>
              <a:gd name="connsiteX33" fmla="*/ 5229 w 9886"/>
              <a:gd name="connsiteY33" fmla="*/ 1257 h 10000"/>
              <a:gd name="connsiteX34" fmla="*/ 5115 w 9886"/>
              <a:gd name="connsiteY34" fmla="*/ 1257 h 10000"/>
              <a:gd name="connsiteX35" fmla="*/ 5000 w 9886"/>
              <a:gd name="connsiteY35" fmla="*/ 1396 h 10000"/>
              <a:gd name="connsiteX36" fmla="*/ 4886 w 9886"/>
              <a:gd name="connsiteY36" fmla="*/ 1396 h 10000"/>
              <a:gd name="connsiteX37" fmla="*/ 4657 w 9886"/>
              <a:gd name="connsiteY37" fmla="*/ 1536 h 10000"/>
              <a:gd name="connsiteX38" fmla="*/ 4429 w 9886"/>
              <a:gd name="connsiteY38" fmla="*/ 1536 h 10000"/>
              <a:gd name="connsiteX39" fmla="*/ 4200 w 9886"/>
              <a:gd name="connsiteY39" fmla="*/ 1675 h 10000"/>
              <a:gd name="connsiteX40" fmla="*/ 3072 w 9886"/>
              <a:gd name="connsiteY40" fmla="*/ 2216 h 10000"/>
              <a:gd name="connsiteX41" fmla="*/ 1929 w 9886"/>
              <a:gd name="connsiteY41" fmla="*/ 2775 h 10000"/>
              <a:gd name="connsiteX42" fmla="*/ 1586 w 9886"/>
              <a:gd name="connsiteY42" fmla="*/ 2914 h 10000"/>
              <a:gd name="connsiteX43" fmla="*/ 1357 w 9886"/>
              <a:gd name="connsiteY43" fmla="*/ 3054 h 10000"/>
              <a:gd name="connsiteX44" fmla="*/ 1129 w 9886"/>
              <a:gd name="connsiteY44" fmla="*/ 3194 h 10000"/>
              <a:gd name="connsiteX45" fmla="*/ 1015 w 9886"/>
              <a:gd name="connsiteY45" fmla="*/ 3333 h 10000"/>
              <a:gd name="connsiteX46" fmla="*/ 786 w 9886"/>
              <a:gd name="connsiteY46" fmla="*/ 3333 h 10000"/>
              <a:gd name="connsiteX47" fmla="*/ 672 w 9886"/>
              <a:gd name="connsiteY47" fmla="*/ 3333 h 10000"/>
              <a:gd name="connsiteX48" fmla="*/ 557 w 9886"/>
              <a:gd name="connsiteY48" fmla="*/ 3473 h 10000"/>
              <a:gd name="connsiteX49" fmla="*/ 557 w 9886"/>
              <a:gd name="connsiteY49" fmla="*/ 3473 h 10000"/>
              <a:gd name="connsiteX50" fmla="*/ 457 w 9886"/>
              <a:gd name="connsiteY50" fmla="*/ 3473 h 10000"/>
              <a:gd name="connsiteX51" fmla="*/ 457 w 9886"/>
              <a:gd name="connsiteY51" fmla="*/ 3333 h 10000"/>
              <a:gd name="connsiteX52" fmla="*/ 343 w 9886"/>
              <a:gd name="connsiteY52" fmla="*/ 3194 h 10000"/>
              <a:gd name="connsiteX53" fmla="*/ 115 w 9886"/>
              <a:gd name="connsiteY53" fmla="*/ 3054 h 10000"/>
              <a:gd name="connsiteX54" fmla="*/ 0 w 9886"/>
              <a:gd name="connsiteY54" fmla="*/ 2914 h 10000"/>
              <a:gd name="connsiteX55" fmla="*/ 457 w 9886"/>
              <a:gd name="connsiteY55" fmla="*/ 2496 h 10000"/>
              <a:gd name="connsiteX56" fmla="*/ 672 w 9886"/>
              <a:gd name="connsiteY56" fmla="*/ 2356 h 10000"/>
              <a:gd name="connsiteX57" fmla="*/ 1015 w 9886"/>
              <a:gd name="connsiteY57" fmla="*/ 2356 h 10000"/>
              <a:gd name="connsiteX58" fmla="*/ 1357 w 9886"/>
              <a:gd name="connsiteY58" fmla="*/ 2216 h 10000"/>
              <a:gd name="connsiteX59" fmla="*/ 1700 w 9886"/>
              <a:gd name="connsiteY59" fmla="*/ 2077 h 10000"/>
              <a:gd name="connsiteX60" fmla="*/ 2157 w 9886"/>
              <a:gd name="connsiteY60" fmla="*/ 1937 h 10000"/>
              <a:gd name="connsiteX61" fmla="*/ 2615 w 9886"/>
              <a:gd name="connsiteY61" fmla="*/ 1675 h 10000"/>
              <a:gd name="connsiteX62" fmla="*/ 2957 w 9886"/>
              <a:gd name="connsiteY62" fmla="*/ 1536 h 10000"/>
              <a:gd name="connsiteX63" fmla="*/ 3286 w 9886"/>
              <a:gd name="connsiteY63" fmla="*/ 1396 h 10000"/>
              <a:gd name="connsiteX64" fmla="*/ 3629 w 9886"/>
              <a:gd name="connsiteY64" fmla="*/ 1257 h 10000"/>
              <a:gd name="connsiteX65" fmla="*/ 3857 w 9886"/>
              <a:gd name="connsiteY65" fmla="*/ 1117 h 10000"/>
              <a:gd name="connsiteX66" fmla="*/ 4086 w 9886"/>
              <a:gd name="connsiteY66" fmla="*/ 1117 h 10000"/>
              <a:gd name="connsiteX67" fmla="*/ 4315 w 9886"/>
              <a:gd name="connsiteY67" fmla="*/ 977 h 10000"/>
              <a:gd name="connsiteX68" fmla="*/ 4543 w 9886"/>
              <a:gd name="connsiteY68" fmla="*/ 838 h 10000"/>
              <a:gd name="connsiteX69" fmla="*/ 4886 w 9886"/>
              <a:gd name="connsiteY69" fmla="*/ 698 h 10000"/>
              <a:gd name="connsiteX70" fmla="*/ 5115 w 9886"/>
              <a:gd name="connsiteY70" fmla="*/ 558 h 10000"/>
              <a:gd name="connsiteX71" fmla="*/ 5343 w 9886"/>
              <a:gd name="connsiteY71" fmla="*/ 419 h 10000"/>
              <a:gd name="connsiteX72" fmla="*/ 5457 w 9886"/>
              <a:gd name="connsiteY72" fmla="*/ 279 h 10000"/>
              <a:gd name="connsiteX73" fmla="*/ 5572 w 9886"/>
              <a:gd name="connsiteY73" fmla="*/ 140 h 10000"/>
              <a:gd name="connsiteX74" fmla="*/ 5572 w 9886"/>
              <a:gd name="connsiteY74" fmla="*/ 0 h 10000"/>
              <a:gd name="connsiteX75" fmla="*/ 5686 w 9886"/>
              <a:gd name="connsiteY75" fmla="*/ 0 h 10000"/>
              <a:gd name="connsiteX76" fmla="*/ 5800 w 9886"/>
              <a:gd name="connsiteY76" fmla="*/ 0 h 10000"/>
              <a:gd name="connsiteX77" fmla="*/ 5915 w 9886"/>
              <a:gd name="connsiteY77" fmla="*/ 0 h 10000"/>
              <a:gd name="connsiteX78" fmla="*/ 6015 w 9886"/>
              <a:gd name="connsiteY78" fmla="*/ 140 h 10000"/>
              <a:gd name="connsiteX79" fmla="*/ 6129 w 9886"/>
              <a:gd name="connsiteY79" fmla="*/ 140 h 10000"/>
              <a:gd name="connsiteX80" fmla="*/ 6243 w 9886"/>
              <a:gd name="connsiteY80" fmla="*/ 419 h 10000"/>
              <a:gd name="connsiteX81" fmla="*/ 6357 w 9886"/>
              <a:gd name="connsiteY81" fmla="*/ 558 h 10000"/>
              <a:gd name="connsiteX82" fmla="*/ 6472 w 9886"/>
              <a:gd name="connsiteY82" fmla="*/ 698 h 10000"/>
              <a:gd name="connsiteX83" fmla="*/ 6586 w 9886"/>
              <a:gd name="connsiteY83" fmla="*/ 838 h 10000"/>
              <a:gd name="connsiteX84" fmla="*/ 6586 w 9886"/>
              <a:gd name="connsiteY84" fmla="*/ 977 h 10000"/>
              <a:gd name="connsiteX85" fmla="*/ 6586 w 9886"/>
              <a:gd name="connsiteY85" fmla="*/ 1117 h 10000"/>
              <a:gd name="connsiteX86" fmla="*/ 6472 w 9886"/>
              <a:gd name="connsiteY86" fmla="*/ 1117 h 10000"/>
              <a:gd name="connsiteX87" fmla="*/ 6357 w 9886"/>
              <a:gd name="connsiteY87" fmla="*/ 1257 h 10000"/>
              <a:gd name="connsiteX88" fmla="*/ 6357 w 9886"/>
              <a:gd name="connsiteY88" fmla="*/ 1396 h 10000"/>
              <a:gd name="connsiteX89" fmla="*/ 6243 w 9886"/>
              <a:gd name="connsiteY89" fmla="*/ 1536 h 10000"/>
              <a:gd name="connsiteX90" fmla="*/ 6129 w 9886"/>
              <a:gd name="connsiteY90" fmla="*/ 1798 h 10000"/>
              <a:gd name="connsiteX91" fmla="*/ 6015 w 9886"/>
              <a:gd name="connsiteY91" fmla="*/ 2216 h 10000"/>
              <a:gd name="connsiteX92" fmla="*/ 5915 w 9886"/>
              <a:gd name="connsiteY92" fmla="*/ 2635 h 10000"/>
              <a:gd name="connsiteX93" fmla="*/ 5800 w 9886"/>
              <a:gd name="connsiteY93" fmla="*/ 3054 h 10000"/>
              <a:gd name="connsiteX94" fmla="*/ 5686 w 9886"/>
              <a:gd name="connsiteY94" fmla="*/ 3613 h 10000"/>
              <a:gd name="connsiteX95" fmla="*/ 5572 w 9886"/>
              <a:gd name="connsiteY95" fmla="*/ 4171 h 10000"/>
              <a:gd name="connsiteX96" fmla="*/ 5457 w 9886"/>
              <a:gd name="connsiteY96" fmla="*/ 4729 h 10000"/>
              <a:gd name="connsiteX97" fmla="*/ 5457 w 9886"/>
              <a:gd name="connsiteY97" fmla="*/ 5271 h 10000"/>
              <a:gd name="connsiteX98" fmla="*/ 5457 w 9886"/>
              <a:gd name="connsiteY98" fmla="*/ 5689 h 10000"/>
              <a:gd name="connsiteX99" fmla="*/ 5343 w 9886"/>
              <a:gd name="connsiteY99" fmla="*/ 6248 h 10000"/>
              <a:gd name="connsiteX100" fmla="*/ 5343 w 9886"/>
              <a:gd name="connsiteY100" fmla="*/ 6667 h 10000"/>
              <a:gd name="connsiteX101" fmla="*/ 5343 w 9886"/>
              <a:gd name="connsiteY101" fmla="*/ 6946 h 10000"/>
              <a:gd name="connsiteX102" fmla="*/ 5343 w 9886"/>
              <a:gd name="connsiteY102" fmla="*/ 7365 h 10000"/>
              <a:gd name="connsiteX103" fmla="*/ 5457 w 9886"/>
              <a:gd name="connsiteY103" fmla="*/ 7644 h 10000"/>
              <a:gd name="connsiteX104" fmla="*/ 5457 w 9886"/>
              <a:gd name="connsiteY104" fmla="*/ 7784 h 10000"/>
              <a:gd name="connsiteX105" fmla="*/ 5572 w 9886"/>
              <a:gd name="connsiteY105" fmla="*/ 8063 h 10000"/>
              <a:gd name="connsiteX106" fmla="*/ 5686 w 9886"/>
              <a:gd name="connsiteY106" fmla="*/ 8202 h 10000"/>
              <a:gd name="connsiteX107" fmla="*/ 5800 w 9886"/>
              <a:gd name="connsiteY107" fmla="*/ 8342 h 10000"/>
              <a:gd name="connsiteX108" fmla="*/ 6243 w 9886"/>
              <a:gd name="connsiteY108" fmla="*/ 8604 h 10000"/>
              <a:gd name="connsiteX109" fmla="*/ 6472 w 9886"/>
              <a:gd name="connsiteY109" fmla="*/ 8743 h 10000"/>
              <a:gd name="connsiteX110" fmla="*/ 6700 w 9886"/>
              <a:gd name="connsiteY110" fmla="*/ 8743 h 10000"/>
              <a:gd name="connsiteX111" fmla="*/ 6929 w 9886"/>
              <a:gd name="connsiteY111" fmla="*/ 8883 h 10000"/>
              <a:gd name="connsiteX112" fmla="*/ 7272 w 9886"/>
              <a:gd name="connsiteY112" fmla="*/ 8883 h 10000"/>
              <a:gd name="connsiteX113" fmla="*/ 7500 w 9886"/>
              <a:gd name="connsiteY113" fmla="*/ 8743 h 10000"/>
              <a:gd name="connsiteX114" fmla="*/ 7843 w 9886"/>
              <a:gd name="connsiteY114" fmla="*/ 8743 h 10000"/>
              <a:gd name="connsiteX115" fmla="*/ 8186 w 9886"/>
              <a:gd name="connsiteY115" fmla="*/ 8604 h 10000"/>
              <a:gd name="connsiteX116" fmla="*/ 8415 w 9886"/>
              <a:gd name="connsiteY116" fmla="*/ 8604 h 10000"/>
              <a:gd name="connsiteX117" fmla="*/ 8643 w 9886"/>
              <a:gd name="connsiteY117" fmla="*/ 8342 h 10000"/>
              <a:gd name="connsiteX118" fmla="*/ 8743 w 9886"/>
              <a:gd name="connsiteY118" fmla="*/ 8202 h 10000"/>
              <a:gd name="connsiteX119" fmla="*/ 8857 w 9886"/>
              <a:gd name="connsiteY119" fmla="*/ 7923 h 10000"/>
              <a:gd name="connsiteX120" fmla="*/ 8972 w 9886"/>
              <a:gd name="connsiteY120" fmla="*/ 7644 h 10000"/>
              <a:gd name="connsiteX121" fmla="*/ 9086 w 9886"/>
              <a:gd name="connsiteY121" fmla="*/ 7086 h 10000"/>
              <a:gd name="connsiteX122" fmla="*/ 9086 w 9886"/>
              <a:gd name="connsiteY122" fmla="*/ 6527 h 10000"/>
              <a:gd name="connsiteX123" fmla="*/ 9200 w 9886"/>
              <a:gd name="connsiteY123" fmla="*/ 6248 h 10000"/>
              <a:gd name="connsiteX124" fmla="*/ 9200 w 9886"/>
              <a:gd name="connsiteY124" fmla="*/ 5969 h 10000"/>
              <a:gd name="connsiteX125" fmla="*/ 9200 w 9886"/>
              <a:gd name="connsiteY125" fmla="*/ 5829 h 10000"/>
              <a:gd name="connsiteX126" fmla="*/ 9315 w 9886"/>
              <a:gd name="connsiteY126" fmla="*/ 5689 h 10000"/>
              <a:gd name="connsiteX127" fmla="*/ 9315 w 9886"/>
              <a:gd name="connsiteY127" fmla="*/ 5550 h 10000"/>
              <a:gd name="connsiteX128" fmla="*/ 9315 w 9886"/>
              <a:gd name="connsiteY128" fmla="*/ 5410 h 10000"/>
              <a:gd name="connsiteX129" fmla="*/ 9315 w 9886"/>
              <a:gd name="connsiteY129" fmla="*/ 5410 h 10000"/>
              <a:gd name="connsiteX130" fmla="*/ 9429 w 9886"/>
              <a:gd name="connsiteY130" fmla="*/ 5410 h 10000"/>
              <a:gd name="connsiteX131" fmla="*/ 9429 w 9886"/>
              <a:gd name="connsiteY131" fmla="*/ 5410 h 10000"/>
              <a:gd name="connsiteX132" fmla="*/ 9429 w 9886"/>
              <a:gd name="connsiteY132" fmla="*/ 5550 h 10000"/>
              <a:gd name="connsiteX133" fmla="*/ 9543 w 9886"/>
              <a:gd name="connsiteY133" fmla="*/ 5689 h 10000"/>
              <a:gd name="connsiteX134" fmla="*/ 9543 w 9886"/>
              <a:gd name="connsiteY134" fmla="*/ 5829 h 10000"/>
              <a:gd name="connsiteX135" fmla="*/ 9543 w 9886"/>
              <a:gd name="connsiteY135" fmla="*/ 6108 h 10000"/>
              <a:gd name="connsiteX136" fmla="*/ 9543 w 9886"/>
              <a:gd name="connsiteY136" fmla="*/ 6387 h 10000"/>
              <a:gd name="connsiteX137" fmla="*/ 9543 w 9886"/>
              <a:gd name="connsiteY137" fmla="*/ 6667 h 10000"/>
              <a:gd name="connsiteX138" fmla="*/ 9657 w 9886"/>
              <a:gd name="connsiteY138" fmla="*/ 7225 h 10000"/>
              <a:gd name="connsiteX139" fmla="*/ 9657 w 9886"/>
              <a:gd name="connsiteY139" fmla="*/ 7644 h 10000"/>
              <a:gd name="connsiteX140" fmla="*/ 9772 w 9886"/>
              <a:gd name="connsiteY140" fmla="*/ 8063 h 10000"/>
              <a:gd name="connsiteX141" fmla="*/ 9886 w 9886"/>
              <a:gd name="connsiteY141" fmla="*/ 8342 h 10000"/>
              <a:gd name="connsiteX142" fmla="*/ 9886 w 9886"/>
              <a:gd name="connsiteY142" fmla="*/ 8604 h 10000"/>
              <a:gd name="connsiteX143" fmla="*/ 9886 w 9886"/>
              <a:gd name="connsiteY143" fmla="*/ 8743 h 10000"/>
              <a:gd name="connsiteX144" fmla="*/ 9886 w 9886"/>
              <a:gd name="connsiteY144" fmla="*/ 8883 h 10000"/>
              <a:gd name="connsiteX145" fmla="*/ 9772 w 9886"/>
              <a:gd name="connsiteY145" fmla="*/ 8883 h 10000"/>
              <a:gd name="connsiteX146" fmla="*/ 9657 w 9886"/>
              <a:gd name="connsiteY146" fmla="*/ 9023 h 10000"/>
              <a:gd name="connsiteX147" fmla="*/ 9543 w 9886"/>
              <a:gd name="connsiteY147" fmla="*/ 9162 h 10000"/>
              <a:gd name="connsiteX148" fmla="*/ 9429 w 9886"/>
              <a:gd name="connsiteY148" fmla="*/ 9302 h 10000"/>
              <a:gd name="connsiteX149" fmla="*/ 9200 w 9886"/>
              <a:gd name="connsiteY149" fmla="*/ 9442 h 10000"/>
              <a:gd name="connsiteX150" fmla="*/ 8743 w 9886"/>
              <a:gd name="connsiteY150" fmla="*/ 9721 h 10000"/>
              <a:gd name="connsiteX151" fmla="*/ 8300 w 9886"/>
              <a:gd name="connsiteY151" fmla="*/ 9860 h 10000"/>
              <a:gd name="connsiteX152" fmla="*/ 7957 w 9886"/>
              <a:gd name="connsiteY152" fmla="*/ 9860 h 10000"/>
              <a:gd name="connsiteX153" fmla="*/ 7500 w 9886"/>
              <a:gd name="connsiteY153" fmla="*/ 10000 h 10000"/>
              <a:gd name="connsiteX154" fmla="*/ 7500 w 9886"/>
              <a:gd name="connsiteY154" fmla="*/ 10000 h 10000"/>
              <a:gd name="connsiteX0" fmla="*/ 7586 w 10000"/>
              <a:gd name="connsiteY0" fmla="*/ 10000 h 10000"/>
              <a:gd name="connsiteX1" fmla="*/ 7240 w 10000"/>
              <a:gd name="connsiteY1" fmla="*/ 10000 h 10000"/>
              <a:gd name="connsiteX2" fmla="*/ 6894 w 10000"/>
              <a:gd name="connsiteY2" fmla="*/ 10000 h 10000"/>
              <a:gd name="connsiteX3" fmla="*/ 6547 w 10000"/>
              <a:gd name="connsiteY3" fmla="*/ 9860 h 10000"/>
              <a:gd name="connsiteX4" fmla="*/ 6200 w 10000"/>
              <a:gd name="connsiteY4" fmla="*/ 9721 h 10000"/>
              <a:gd name="connsiteX5" fmla="*/ 5867 w 10000"/>
              <a:gd name="connsiteY5" fmla="*/ 9581 h 10000"/>
              <a:gd name="connsiteX6" fmla="*/ 5636 w 10000"/>
              <a:gd name="connsiteY6" fmla="*/ 9302 h 10000"/>
              <a:gd name="connsiteX7" fmla="*/ 5405 w 10000"/>
              <a:gd name="connsiteY7" fmla="*/ 9162 h 10000"/>
              <a:gd name="connsiteX8" fmla="*/ 5289 w 10000"/>
              <a:gd name="connsiteY8" fmla="*/ 8743 h 10000"/>
              <a:gd name="connsiteX9" fmla="*/ 5058 w 10000"/>
              <a:gd name="connsiteY9" fmla="*/ 8464 h 10000"/>
              <a:gd name="connsiteX10" fmla="*/ 4942 w 10000"/>
              <a:gd name="connsiteY10" fmla="*/ 8063 h 10000"/>
              <a:gd name="connsiteX11" fmla="*/ 4942 w 10000"/>
              <a:gd name="connsiteY11" fmla="*/ 7644 h 10000"/>
              <a:gd name="connsiteX12" fmla="*/ 4827 w 10000"/>
              <a:gd name="connsiteY12" fmla="*/ 7225 h 10000"/>
              <a:gd name="connsiteX13" fmla="*/ 4827 w 10000"/>
              <a:gd name="connsiteY13" fmla="*/ 6806 h 10000"/>
              <a:gd name="connsiteX14" fmla="*/ 4827 w 10000"/>
              <a:gd name="connsiteY14" fmla="*/ 6387 h 10000"/>
              <a:gd name="connsiteX15" fmla="*/ 4942 w 10000"/>
              <a:gd name="connsiteY15" fmla="*/ 5689 h 10000"/>
              <a:gd name="connsiteX16" fmla="*/ 4942 w 10000"/>
              <a:gd name="connsiteY16" fmla="*/ 5550 h 10000"/>
              <a:gd name="connsiteX17" fmla="*/ 4942 w 10000"/>
              <a:gd name="connsiteY17" fmla="*/ 5271 h 10000"/>
              <a:gd name="connsiteX18" fmla="*/ 5058 w 10000"/>
              <a:gd name="connsiteY18" fmla="*/ 5009 h 10000"/>
              <a:gd name="connsiteX19" fmla="*/ 5058 w 10000"/>
              <a:gd name="connsiteY19" fmla="*/ 4729 h 10000"/>
              <a:gd name="connsiteX20" fmla="*/ 5058 w 10000"/>
              <a:gd name="connsiteY20" fmla="*/ 4450 h 10000"/>
              <a:gd name="connsiteX21" fmla="*/ 5174 w 10000"/>
              <a:gd name="connsiteY21" fmla="*/ 4031 h 10000"/>
              <a:gd name="connsiteX22" fmla="*/ 5174 w 10000"/>
              <a:gd name="connsiteY22" fmla="*/ 3613 h 10000"/>
              <a:gd name="connsiteX23" fmla="*/ 5289 w 10000"/>
              <a:gd name="connsiteY23" fmla="*/ 3194 h 10000"/>
              <a:gd name="connsiteX24" fmla="*/ 5289 w 10000"/>
              <a:gd name="connsiteY24" fmla="*/ 2775 h 10000"/>
              <a:gd name="connsiteX25" fmla="*/ 5289 w 10000"/>
              <a:gd name="connsiteY25" fmla="*/ 2356 h 10000"/>
              <a:gd name="connsiteX26" fmla="*/ 5405 w 10000"/>
              <a:gd name="connsiteY26" fmla="*/ 2077 h 10000"/>
              <a:gd name="connsiteX27" fmla="*/ 5405 w 10000"/>
              <a:gd name="connsiteY27" fmla="*/ 1798 h 10000"/>
              <a:gd name="connsiteX28" fmla="*/ 5405 w 10000"/>
              <a:gd name="connsiteY28" fmla="*/ 1536 h 10000"/>
              <a:gd name="connsiteX29" fmla="*/ 5405 w 10000"/>
              <a:gd name="connsiteY29" fmla="*/ 1396 h 10000"/>
              <a:gd name="connsiteX30" fmla="*/ 5405 w 10000"/>
              <a:gd name="connsiteY30" fmla="*/ 1257 h 10000"/>
              <a:gd name="connsiteX31" fmla="*/ 5405 w 10000"/>
              <a:gd name="connsiteY31" fmla="*/ 1257 h 10000"/>
              <a:gd name="connsiteX32" fmla="*/ 5405 w 10000"/>
              <a:gd name="connsiteY32" fmla="*/ 1257 h 10000"/>
              <a:gd name="connsiteX33" fmla="*/ 5289 w 10000"/>
              <a:gd name="connsiteY33" fmla="*/ 1257 h 10000"/>
              <a:gd name="connsiteX34" fmla="*/ 5174 w 10000"/>
              <a:gd name="connsiteY34" fmla="*/ 1257 h 10000"/>
              <a:gd name="connsiteX35" fmla="*/ 5058 w 10000"/>
              <a:gd name="connsiteY35" fmla="*/ 1396 h 10000"/>
              <a:gd name="connsiteX36" fmla="*/ 4942 w 10000"/>
              <a:gd name="connsiteY36" fmla="*/ 1396 h 10000"/>
              <a:gd name="connsiteX37" fmla="*/ 4711 w 10000"/>
              <a:gd name="connsiteY37" fmla="*/ 1536 h 10000"/>
              <a:gd name="connsiteX38" fmla="*/ 4480 w 10000"/>
              <a:gd name="connsiteY38" fmla="*/ 1536 h 10000"/>
              <a:gd name="connsiteX39" fmla="*/ 4248 w 10000"/>
              <a:gd name="connsiteY39" fmla="*/ 1675 h 10000"/>
              <a:gd name="connsiteX40" fmla="*/ 3107 w 10000"/>
              <a:gd name="connsiteY40" fmla="*/ 2216 h 10000"/>
              <a:gd name="connsiteX41" fmla="*/ 1951 w 10000"/>
              <a:gd name="connsiteY41" fmla="*/ 2775 h 10000"/>
              <a:gd name="connsiteX42" fmla="*/ 1604 w 10000"/>
              <a:gd name="connsiteY42" fmla="*/ 2914 h 10000"/>
              <a:gd name="connsiteX43" fmla="*/ 1373 w 10000"/>
              <a:gd name="connsiteY43" fmla="*/ 3054 h 10000"/>
              <a:gd name="connsiteX44" fmla="*/ 1142 w 10000"/>
              <a:gd name="connsiteY44" fmla="*/ 3194 h 10000"/>
              <a:gd name="connsiteX45" fmla="*/ 1027 w 10000"/>
              <a:gd name="connsiteY45" fmla="*/ 3333 h 10000"/>
              <a:gd name="connsiteX46" fmla="*/ 795 w 10000"/>
              <a:gd name="connsiteY46" fmla="*/ 3333 h 10000"/>
              <a:gd name="connsiteX47" fmla="*/ 680 w 10000"/>
              <a:gd name="connsiteY47" fmla="*/ 3333 h 10000"/>
              <a:gd name="connsiteX48" fmla="*/ 563 w 10000"/>
              <a:gd name="connsiteY48" fmla="*/ 3473 h 10000"/>
              <a:gd name="connsiteX49" fmla="*/ 563 w 10000"/>
              <a:gd name="connsiteY49" fmla="*/ 3473 h 10000"/>
              <a:gd name="connsiteX50" fmla="*/ 462 w 10000"/>
              <a:gd name="connsiteY50" fmla="*/ 3473 h 10000"/>
              <a:gd name="connsiteX51" fmla="*/ 462 w 10000"/>
              <a:gd name="connsiteY51" fmla="*/ 3333 h 10000"/>
              <a:gd name="connsiteX52" fmla="*/ 347 w 10000"/>
              <a:gd name="connsiteY52" fmla="*/ 3194 h 10000"/>
              <a:gd name="connsiteX53" fmla="*/ 0 w 10000"/>
              <a:gd name="connsiteY53" fmla="*/ 2914 h 10000"/>
              <a:gd name="connsiteX54" fmla="*/ 462 w 10000"/>
              <a:gd name="connsiteY54" fmla="*/ 2496 h 10000"/>
              <a:gd name="connsiteX55" fmla="*/ 680 w 10000"/>
              <a:gd name="connsiteY55" fmla="*/ 2356 h 10000"/>
              <a:gd name="connsiteX56" fmla="*/ 1027 w 10000"/>
              <a:gd name="connsiteY56" fmla="*/ 2356 h 10000"/>
              <a:gd name="connsiteX57" fmla="*/ 1373 w 10000"/>
              <a:gd name="connsiteY57" fmla="*/ 2216 h 10000"/>
              <a:gd name="connsiteX58" fmla="*/ 1720 w 10000"/>
              <a:gd name="connsiteY58" fmla="*/ 2077 h 10000"/>
              <a:gd name="connsiteX59" fmla="*/ 2182 w 10000"/>
              <a:gd name="connsiteY59" fmla="*/ 1937 h 10000"/>
              <a:gd name="connsiteX60" fmla="*/ 2645 w 10000"/>
              <a:gd name="connsiteY60" fmla="*/ 1675 h 10000"/>
              <a:gd name="connsiteX61" fmla="*/ 2991 w 10000"/>
              <a:gd name="connsiteY61" fmla="*/ 1536 h 10000"/>
              <a:gd name="connsiteX62" fmla="*/ 3324 w 10000"/>
              <a:gd name="connsiteY62" fmla="*/ 1396 h 10000"/>
              <a:gd name="connsiteX63" fmla="*/ 3671 w 10000"/>
              <a:gd name="connsiteY63" fmla="*/ 1257 h 10000"/>
              <a:gd name="connsiteX64" fmla="*/ 3901 w 10000"/>
              <a:gd name="connsiteY64" fmla="*/ 1117 h 10000"/>
              <a:gd name="connsiteX65" fmla="*/ 4133 w 10000"/>
              <a:gd name="connsiteY65" fmla="*/ 1117 h 10000"/>
              <a:gd name="connsiteX66" fmla="*/ 4365 w 10000"/>
              <a:gd name="connsiteY66" fmla="*/ 977 h 10000"/>
              <a:gd name="connsiteX67" fmla="*/ 4595 w 10000"/>
              <a:gd name="connsiteY67" fmla="*/ 838 h 10000"/>
              <a:gd name="connsiteX68" fmla="*/ 4942 w 10000"/>
              <a:gd name="connsiteY68" fmla="*/ 698 h 10000"/>
              <a:gd name="connsiteX69" fmla="*/ 5174 w 10000"/>
              <a:gd name="connsiteY69" fmla="*/ 558 h 10000"/>
              <a:gd name="connsiteX70" fmla="*/ 5405 w 10000"/>
              <a:gd name="connsiteY70" fmla="*/ 419 h 10000"/>
              <a:gd name="connsiteX71" fmla="*/ 5520 w 10000"/>
              <a:gd name="connsiteY71" fmla="*/ 279 h 10000"/>
              <a:gd name="connsiteX72" fmla="*/ 5636 w 10000"/>
              <a:gd name="connsiteY72" fmla="*/ 140 h 10000"/>
              <a:gd name="connsiteX73" fmla="*/ 5636 w 10000"/>
              <a:gd name="connsiteY73" fmla="*/ 0 h 10000"/>
              <a:gd name="connsiteX74" fmla="*/ 5752 w 10000"/>
              <a:gd name="connsiteY74" fmla="*/ 0 h 10000"/>
              <a:gd name="connsiteX75" fmla="*/ 5867 w 10000"/>
              <a:gd name="connsiteY75" fmla="*/ 0 h 10000"/>
              <a:gd name="connsiteX76" fmla="*/ 5983 w 10000"/>
              <a:gd name="connsiteY76" fmla="*/ 0 h 10000"/>
              <a:gd name="connsiteX77" fmla="*/ 6084 w 10000"/>
              <a:gd name="connsiteY77" fmla="*/ 140 h 10000"/>
              <a:gd name="connsiteX78" fmla="*/ 6200 w 10000"/>
              <a:gd name="connsiteY78" fmla="*/ 140 h 10000"/>
              <a:gd name="connsiteX79" fmla="*/ 6315 w 10000"/>
              <a:gd name="connsiteY79" fmla="*/ 419 h 10000"/>
              <a:gd name="connsiteX80" fmla="*/ 6430 w 10000"/>
              <a:gd name="connsiteY80" fmla="*/ 558 h 10000"/>
              <a:gd name="connsiteX81" fmla="*/ 6547 w 10000"/>
              <a:gd name="connsiteY81" fmla="*/ 698 h 10000"/>
              <a:gd name="connsiteX82" fmla="*/ 6662 w 10000"/>
              <a:gd name="connsiteY82" fmla="*/ 838 h 10000"/>
              <a:gd name="connsiteX83" fmla="*/ 6662 w 10000"/>
              <a:gd name="connsiteY83" fmla="*/ 977 h 10000"/>
              <a:gd name="connsiteX84" fmla="*/ 6662 w 10000"/>
              <a:gd name="connsiteY84" fmla="*/ 1117 h 10000"/>
              <a:gd name="connsiteX85" fmla="*/ 6547 w 10000"/>
              <a:gd name="connsiteY85" fmla="*/ 1117 h 10000"/>
              <a:gd name="connsiteX86" fmla="*/ 6430 w 10000"/>
              <a:gd name="connsiteY86" fmla="*/ 1257 h 10000"/>
              <a:gd name="connsiteX87" fmla="*/ 6430 w 10000"/>
              <a:gd name="connsiteY87" fmla="*/ 1396 h 10000"/>
              <a:gd name="connsiteX88" fmla="*/ 6315 w 10000"/>
              <a:gd name="connsiteY88" fmla="*/ 1536 h 10000"/>
              <a:gd name="connsiteX89" fmla="*/ 6200 w 10000"/>
              <a:gd name="connsiteY89" fmla="*/ 1798 h 10000"/>
              <a:gd name="connsiteX90" fmla="*/ 6084 w 10000"/>
              <a:gd name="connsiteY90" fmla="*/ 2216 h 10000"/>
              <a:gd name="connsiteX91" fmla="*/ 5983 w 10000"/>
              <a:gd name="connsiteY91" fmla="*/ 2635 h 10000"/>
              <a:gd name="connsiteX92" fmla="*/ 5867 w 10000"/>
              <a:gd name="connsiteY92" fmla="*/ 3054 h 10000"/>
              <a:gd name="connsiteX93" fmla="*/ 5752 w 10000"/>
              <a:gd name="connsiteY93" fmla="*/ 3613 h 10000"/>
              <a:gd name="connsiteX94" fmla="*/ 5636 w 10000"/>
              <a:gd name="connsiteY94" fmla="*/ 4171 h 10000"/>
              <a:gd name="connsiteX95" fmla="*/ 5520 w 10000"/>
              <a:gd name="connsiteY95" fmla="*/ 4729 h 10000"/>
              <a:gd name="connsiteX96" fmla="*/ 5520 w 10000"/>
              <a:gd name="connsiteY96" fmla="*/ 5271 h 10000"/>
              <a:gd name="connsiteX97" fmla="*/ 5520 w 10000"/>
              <a:gd name="connsiteY97" fmla="*/ 5689 h 10000"/>
              <a:gd name="connsiteX98" fmla="*/ 5405 w 10000"/>
              <a:gd name="connsiteY98" fmla="*/ 6248 h 10000"/>
              <a:gd name="connsiteX99" fmla="*/ 5405 w 10000"/>
              <a:gd name="connsiteY99" fmla="*/ 6667 h 10000"/>
              <a:gd name="connsiteX100" fmla="*/ 5405 w 10000"/>
              <a:gd name="connsiteY100" fmla="*/ 6946 h 10000"/>
              <a:gd name="connsiteX101" fmla="*/ 5405 w 10000"/>
              <a:gd name="connsiteY101" fmla="*/ 7365 h 10000"/>
              <a:gd name="connsiteX102" fmla="*/ 5520 w 10000"/>
              <a:gd name="connsiteY102" fmla="*/ 7644 h 10000"/>
              <a:gd name="connsiteX103" fmla="*/ 5520 w 10000"/>
              <a:gd name="connsiteY103" fmla="*/ 7784 h 10000"/>
              <a:gd name="connsiteX104" fmla="*/ 5636 w 10000"/>
              <a:gd name="connsiteY104" fmla="*/ 8063 h 10000"/>
              <a:gd name="connsiteX105" fmla="*/ 5752 w 10000"/>
              <a:gd name="connsiteY105" fmla="*/ 8202 h 10000"/>
              <a:gd name="connsiteX106" fmla="*/ 5867 w 10000"/>
              <a:gd name="connsiteY106" fmla="*/ 8342 h 10000"/>
              <a:gd name="connsiteX107" fmla="*/ 6315 w 10000"/>
              <a:gd name="connsiteY107" fmla="*/ 8604 h 10000"/>
              <a:gd name="connsiteX108" fmla="*/ 6547 w 10000"/>
              <a:gd name="connsiteY108" fmla="*/ 8743 h 10000"/>
              <a:gd name="connsiteX109" fmla="*/ 6777 w 10000"/>
              <a:gd name="connsiteY109" fmla="*/ 8743 h 10000"/>
              <a:gd name="connsiteX110" fmla="*/ 7009 w 10000"/>
              <a:gd name="connsiteY110" fmla="*/ 8883 h 10000"/>
              <a:gd name="connsiteX111" fmla="*/ 7356 w 10000"/>
              <a:gd name="connsiteY111" fmla="*/ 8883 h 10000"/>
              <a:gd name="connsiteX112" fmla="*/ 7586 w 10000"/>
              <a:gd name="connsiteY112" fmla="*/ 8743 h 10000"/>
              <a:gd name="connsiteX113" fmla="*/ 7933 w 10000"/>
              <a:gd name="connsiteY113" fmla="*/ 8743 h 10000"/>
              <a:gd name="connsiteX114" fmla="*/ 8280 w 10000"/>
              <a:gd name="connsiteY114" fmla="*/ 8604 h 10000"/>
              <a:gd name="connsiteX115" fmla="*/ 8512 w 10000"/>
              <a:gd name="connsiteY115" fmla="*/ 8604 h 10000"/>
              <a:gd name="connsiteX116" fmla="*/ 8743 w 10000"/>
              <a:gd name="connsiteY116" fmla="*/ 8342 h 10000"/>
              <a:gd name="connsiteX117" fmla="*/ 8844 w 10000"/>
              <a:gd name="connsiteY117" fmla="*/ 8202 h 10000"/>
              <a:gd name="connsiteX118" fmla="*/ 8959 w 10000"/>
              <a:gd name="connsiteY118" fmla="*/ 7923 h 10000"/>
              <a:gd name="connsiteX119" fmla="*/ 9075 w 10000"/>
              <a:gd name="connsiteY119" fmla="*/ 7644 h 10000"/>
              <a:gd name="connsiteX120" fmla="*/ 9191 w 10000"/>
              <a:gd name="connsiteY120" fmla="*/ 7086 h 10000"/>
              <a:gd name="connsiteX121" fmla="*/ 9191 w 10000"/>
              <a:gd name="connsiteY121" fmla="*/ 6527 h 10000"/>
              <a:gd name="connsiteX122" fmla="*/ 9306 w 10000"/>
              <a:gd name="connsiteY122" fmla="*/ 6248 h 10000"/>
              <a:gd name="connsiteX123" fmla="*/ 9306 w 10000"/>
              <a:gd name="connsiteY123" fmla="*/ 5969 h 10000"/>
              <a:gd name="connsiteX124" fmla="*/ 9306 w 10000"/>
              <a:gd name="connsiteY124" fmla="*/ 5829 h 10000"/>
              <a:gd name="connsiteX125" fmla="*/ 9422 w 10000"/>
              <a:gd name="connsiteY125" fmla="*/ 5689 h 10000"/>
              <a:gd name="connsiteX126" fmla="*/ 9422 w 10000"/>
              <a:gd name="connsiteY126" fmla="*/ 5550 h 10000"/>
              <a:gd name="connsiteX127" fmla="*/ 9422 w 10000"/>
              <a:gd name="connsiteY127" fmla="*/ 5410 h 10000"/>
              <a:gd name="connsiteX128" fmla="*/ 9422 w 10000"/>
              <a:gd name="connsiteY128" fmla="*/ 5410 h 10000"/>
              <a:gd name="connsiteX129" fmla="*/ 9538 w 10000"/>
              <a:gd name="connsiteY129" fmla="*/ 5410 h 10000"/>
              <a:gd name="connsiteX130" fmla="*/ 9538 w 10000"/>
              <a:gd name="connsiteY130" fmla="*/ 5410 h 10000"/>
              <a:gd name="connsiteX131" fmla="*/ 9538 w 10000"/>
              <a:gd name="connsiteY131" fmla="*/ 5550 h 10000"/>
              <a:gd name="connsiteX132" fmla="*/ 9653 w 10000"/>
              <a:gd name="connsiteY132" fmla="*/ 5689 h 10000"/>
              <a:gd name="connsiteX133" fmla="*/ 9653 w 10000"/>
              <a:gd name="connsiteY133" fmla="*/ 5829 h 10000"/>
              <a:gd name="connsiteX134" fmla="*/ 9653 w 10000"/>
              <a:gd name="connsiteY134" fmla="*/ 6108 h 10000"/>
              <a:gd name="connsiteX135" fmla="*/ 9653 w 10000"/>
              <a:gd name="connsiteY135" fmla="*/ 6387 h 10000"/>
              <a:gd name="connsiteX136" fmla="*/ 9653 w 10000"/>
              <a:gd name="connsiteY136" fmla="*/ 6667 h 10000"/>
              <a:gd name="connsiteX137" fmla="*/ 9768 w 10000"/>
              <a:gd name="connsiteY137" fmla="*/ 7225 h 10000"/>
              <a:gd name="connsiteX138" fmla="*/ 9768 w 10000"/>
              <a:gd name="connsiteY138" fmla="*/ 7644 h 10000"/>
              <a:gd name="connsiteX139" fmla="*/ 9885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5 w 10000"/>
              <a:gd name="connsiteY144" fmla="*/ 8883 h 10000"/>
              <a:gd name="connsiteX145" fmla="*/ 9768 w 10000"/>
              <a:gd name="connsiteY145" fmla="*/ 9023 h 10000"/>
              <a:gd name="connsiteX146" fmla="*/ 9653 w 10000"/>
              <a:gd name="connsiteY146" fmla="*/ 9162 h 10000"/>
              <a:gd name="connsiteX147" fmla="*/ 9538 w 10000"/>
              <a:gd name="connsiteY147" fmla="*/ 9302 h 10000"/>
              <a:gd name="connsiteX148" fmla="*/ 9306 w 10000"/>
              <a:gd name="connsiteY148" fmla="*/ 9442 h 10000"/>
              <a:gd name="connsiteX149" fmla="*/ 8844 w 10000"/>
              <a:gd name="connsiteY149" fmla="*/ 9721 h 10000"/>
              <a:gd name="connsiteX150" fmla="*/ 8396 w 10000"/>
              <a:gd name="connsiteY150" fmla="*/ 9860 h 10000"/>
              <a:gd name="connsiteX151" fmla="*/ 8049 w 10000"/>
              <a:gd name="connsiteY151" fmla="*/ 9860 h 10000"/>
              <a:gd name="connsiteX152" fmla="*/ 7586 w 10000"/>
              <a:gd name="connsiteY152" fmla="*/ 10000 h 10000"/>
              <a:gd name="connsiteX153" fmla="*/ 7586 w 10000"/>
              <a:gd name="connsiteY153" fmla="*/ 10000 h 10000"/>
              <a:gd name="connsiteX0" fmla="*/ 7239 w 9653"/>
              <a:gd name="connsiteY0" fmla="*/ 10000 h 10000"/>
              <a:gd name="connsiteX1" fmla="*/ 6893 w 9653"/>
              <a:gd name="connsiteY1" fmla="*/ 10000 h 10000"/>
              <a:gd name="connsiteX2" fmla="*/ 6547 w 9653"/>
              <a:gd name="connsiteY2" fmla="*/ 10000 h 10000"/>
              <a:gd name="connsiteX3" fmla="*/ 6200 w 9653"/>
              <a:gd name="connsiteY3" fmla="*/ 9860 h 10000"/>
              <a:gd name="connsiteX4" fmla="*/ 5853 w 9653"/>
              <a:gd name="connsiteY4" fmla="*/ 9721 h 10000"/>
              <a:gd name="connsiteX5" fmla="*/ 5520 w 9653"/>
              <a:gd name="connsiteY5" fmla="*/ 9581 h 10000"/>
              <a:gd name="connsiteX6" fmla="*/ 5289 w 9653"/>
              <a:gd name="connsiteY6" fmla="*/ 9302 h 10000"/>
              <a:gd name="connsiteX7" fmla="*/ 5058 w 9653"/>
              <a:gd name="connsiteY7" fmla="*/ 9162 h 10000"/>
              <a:gd name="connsiteX8" fmla="*/ 4942 w 9653"/>
              <a:gd name="connsiteY8" fmla="*/ 8743 h 10000"/>
              <a:gd name="connsiteX9" fmla="*/ 4711 w 9653"/>
              <a:gd name="connsiteY9" fmla="*/ 8464 h 10000"/>
              <a:gd name="connsiteX10" fmla="*/ 4595 w 9653"/>
              <a:gd name="connsiteY10" fmla="*/ 8063 h 10000"/>
              <a:gd name="connsiteX11" fmla="*/ 4595 w 9653"/>
              <a:gd name="connsiteY11" fmla="*/ 7644 h 10000"/>
              <a:gd name="connsiteX12" fmla="*/ 4480 w 9653"/>
              <a:gd name="connsiteY12" fmla="*/ 7225 h 10000"/>
              <a:gd name="connsiteX13" fmla="*/ 4480 w 9653"/>
              <a:gd name="connsiteY13" fmla="*/ 6806 h 10000"/>
              <a:gd name="connsiteX14" fmla="*/ 4480 w 9653"/>
              <a:gd name="connsiteY14" fmla="*/ 6387 h 10000"/>
              <a:gd name="connsiteX15" fmla="*/ 4595 w 9653"/>
              <a:gd name="connsiteY15" fmla="*/ 5689 h 10000"/>
              <a:gd name="connsiteX16" fmla="*/ 4595 w 9653"/>
              <a:gd name="connsiteY16" fmla="*/ 5550 h 10000"/>
              <a:gd name="connsiteX17" fmla="*/ 4595 w 9653"/>
              <a:gd name="connsiteY17" fmla="*/ 5271 h 10000"/>
              <a:gd name="connsiteX18" fmla="*/ 4711 w 9653"/>
              <a:gd name="connsiteY18" fmla="*/ 5009 h 10000"/>
              <a:gd name="connsiteX19" fmla="*/ 4711 w 9653"/>
              <a:gd name="connsiteY19" fmla="*/ 4729 h 10000"/>
              <a:gd name="connsiteX20" fmla="*/ 4711 w 9653"/>
              <a:gd name="connsiteY20" fmla="*/ 4450 h 10000"/>
              <a:gd name="connsiteX21" fmla="*/ 4827 w 9653"/>
              <a:gd name="connsiteY21" fmla="*/ 4031 h 10000"/>
              <a:gd name="connsiteX22" fmla="*/ 4827 w 9653"/>
              <a:gd name="connsiteY22" fmla="*/ 3613 h 10000"/>
              <a:gd name="connsiteX23" fmla="*/ 4942 w 9653"/>
              <a:gd name="connsiteY23" fmla="*/ 3194 h 10000"/>
              <a:gd name="connsiteX24" fmla="*/ 4942 w 9653"/>
              <a:gd name="connsiteY24" fmla="*/ 2775 h 10000"/>
              <a:gd name="connsiteX25" fmla="*/ 4942 w 9653"/>
              <a:gd name="connsiteY25" fmla="*/ 2356 h 10000"/>
              <a:gd name="connsiteX26" fmla="*/ 5058 w 9653"/>
              <a:gd name="connsiteY26" fmla="*/ 2077 h 10000"/>
              <a:gd name="connsiteX27" fmla="*/ 5058 w 9653"/>
              <a:gd name="connsiteY27" fmla="*/ 1798 h 10000"/>
              <a:gd name="connsiteX28" fmla="*/ 5058 w 9653"/>
              <a:gd name="connsiteY28" fmla="*/ 1536 h 10000"/>
              <a:gd name="connsiteX29" fmla="*/ 5058 w 9653"/>
              <a:gd name="connsiteY29" fmla="*/ 1396 h 10000"/>
              <a:gd name="connsiteX30" fmla="*/ 5058 w 9653"/>
              <a:gd name="connsiteY30" fmla="*/ 1257 h 10000"/>
              <a:gd name="connsiteX31" fmla="*/ 5058 w 9653"/>
              <a:gd name="connsiteY31" fmla="*/ 1257 h 10000"/>
              <a:gd name="connsiteX32" fmla="*/ 5058 w 9653"/>
              <a:gd name="connsiteY32" fmla="*/ 1257 h 10000"/>
              <a:gd name="connsiteX33" fmla="*/ 4942 w 9653"/>
              <a:gd name="connsiteY33" fmla="*/ 1257 h 10000"/>
              <a:gd name="connsiteX34" fmla="*/ 4827 w 9653"/>
              <a:gd name="connsiteY34" fmla="*/ 1257 h 10000"/>
              <a:gd name="connsiteX35" fmla="*/ 4711 w 9653"/>
              <a:gd name="connsiteY35" fmla="*/ 1396 h 10000"/>
              <a:gd name="connsiteX36" fmla="*/ 4595 w 9653"/>
              <a:gd name="connsiteY36" fmla="*/ 1396 h 10000"/>
              <a:gd name="connsiteX37" fmla="*/ 4364 w 9653"/>
              <a:gd name="connsiteY37" fmla="*/ 1536 h 10000"/>
              <a:gd name="connsiteX38" fmla="*/ 4133 w 9653"/>
              <a:gd name="connsiteY38" fmla="*/ 1536 h 10000"/>
              <a:gd name="connsiteX39" fmla="*/ 3901 w 9653"/>
              <a:gd name="connsiteY39" fmla="*/ 1675 h 10000"/>
              <a:gd name="connsiteX40" fmla="*/ 2760 w 9653"/>
              <a:gd name="connsiteY40" fmla="*/ 2216 h 10000"/>
              <a:gd name="connsiteX41" fmla="*/ 1604 w 9653"/>
              <a:gd name="connsiteY41" fmla="*/ 2775 h 10000"/>
              <a:gd name="connsiteX42" fmla="*/ 1257 w 9653"/>
              <a:gd name="connsiteY42" fmla="*/ 2914 h 10000"/>
              <a:gd name="connsiteX43" fmla="*/ 1026 w 9653"/>
              <a:gd name="connsiteY43" fmla="*/ 3054 h 10000"/>
              <a:gd name="connsiteX44" fmla="*/ 795 w 9653"/>
              <a:gd name="connsiteY44" fmla="*/ 3194 h 10000"/>
              <a:gd name="connsiteX45" fmla="*/ 680 w 9653"/>
              <a:gd name="connsiteY45" fmla="*/ 3333 h 10000"/>
              <a:gd name="connsiteX46" fmla="*/ 448 w 9653"/>
              <a:gd name="connsiteY46" fmla="*/ 3333 h 10000"/>
              <a:gd name="connsiteX47" fmla="*/ 333 w 9653"/>
              <a:gd name="connsiteY47" fmla="*/ 3333 h 10000"/>
              <a:gd name="connsiteX48" fmla="*/ 216 w 9653"/>
              <a:gd name="connsiteY48" fmla="*/ 3473 h 10000"/>
              <a:gd name="connsiteX49" fmla="*/ 216 w 9653"/>
              <a:gd name="connsiteY49" fmla="*/ 3473 h 10000"/>
              <a:gd name="connsiteX50" fmla="*/ 115 w 9653"/>
              <a:gd name="connsiteY50" fmla="*/ 3473 h 10000"/>
              <a:gd name="connsiteX51" fmla="*/ 115 w 9653"/>
              <a:gd name="connsiteY51" fmla="*/ 3333 h 10000"/>
              <a:gd name="connsiteX52" fmla="*/ 0 w 9653"/>
              <a:gd name="connsiteY52" fmla="*/ 3194 h 10000"/>
              <a:gd name="connsiteX53" fmla="*/ 115 w 9653"/>
              <a:gd name="connsiteY53" fmla="*/ 2496 h 10000"/>
              <a:gd name="connsiteX54" fmla="*/ 333 w 9653"/>
              <a:gd name="connsiteY54" fmla="*/ 2356 h 10000"/>
              <a:gd name="connsiteX55" fmla="*/ 680 w 9653"/>
              <a:gd name="connsiteY55" fmla="*/ 2356 h 10000"/>
              <a:gd name="connsiteX56" fmla="*/ 1026 w 9653"/>
              <a:gd name="connsiteY56" fmla="*/ 2216 h 10000"/>
              <a:gd name="connsiteX57" fmla="*/ 1373 w 9653"/>
              <a:gd name="connsiteY57" fmla="*/ 2077 h 10000"/>
              <a:gd name="connsiteX58" fmla="*/ 1835 w 9653"/>
              <a:gd name="connsiteY58" fmla="*/ 1937 h 10000"/>
              <a:gd name="connsiteX59" fmla="*/ 2298 w 9653"/>
              <a:gd name="connsiteY59" fmla="*/ 1675 h 10000"/>
              <a:gd name="connsiteX60" fmla="*/ 2644 w 9653"/>
              <a:gd name="connsiteY60" fmla="*/ 1536 h 10000"/>
              <a:gd name="connsiteX61" fmla="*/ 2977 w 9653"/>
              <a:gd name="connsiteY61" fmla="*/ 1396 h 10000"/>
              <a:gd name="connsiteX62" fmla="*/ 3324 w 9653"/>
              <a:gd name="connsiteY62" fmla="*/ 1257 h 10000"/>
              <a:gd name="connsiteX63" fmla="*/ 3554 w 9653"/>
              <a:gd name="connsiteY63" fmla="*/ 1117 h 10000"/>
              <a:gd name="connsiteX64" fmla="*/ 3786 w 9653"/>
              <a:gd name="connsiteY64" fmla="*/ 1117 h 10000"/>
              <a:gd name="connsiteX65" fmla="*/ 4018 w 9653"/>
              <a:gd name="connsiteY65" fmla="*/ 977 h 10000"/>
              <a:gd name="connsiteX66" fmla="*/ 4248 w 9653"/>
              <a:gd name="connsiteY66" fmla="*/ 838 h 10000"/>
              <a:gd name="connsiteX67" fmla="*/ 4595 w 9653"/>
              <a:gd name="connsiteY67" fmla="*/ 698 h 10000"/>
              <a:gd name="connsiteX68" fmla="*/ 4827 w 9653"/>
              <a:gd name="connsiteY68" fmla="*/ 558 h 10000"/>
              <a:gd name="connsiteX69" fmla="*/ 5058 w 9653"/>
              <a:gd name="connsiteY69" fmla="*/ 419 h 10000"/>
              <a:gd name="connsiteX70" fmla="*/ 5173 w 9653"/>
              <a:gd name="connsiteY70" fmla="*/ 279 h 10000"/>
              <a:gd name="connsiteX71" fmla="*/ 5289 w 9653"/>
              <a:gd name="connsiteY71" fmla="*/ 140 h 10000"/>
              <a:gd name="connsiteX72" fmla="*/ 5289 w 9653"/>
              <a:gd name="connsiteY72" fmla="*/ 0 h 10000"/>
              <a:gd name="connsiteX73" fmla="*/ 5405 w 9653"/>
              <a:gd name="connsiteY73" fmla="*/ 0 h 10000"/>
              <a:gd name="connsiteX74" fmla="*/ 5520 w 9653"/>
              <a:gd name="connsiteY74" fmla="*/ 0 h 10000"/>
              <a:gd name="connsiteX75" fmla="*/ 5636 w 9653"/>
              <a:gd name="connsiteY75" fmla="*/ 0 h 10000"/>
              <a:gd name="connsiteX76" fmla="*/ 5737 w 9653"/>
              <a:gd name="connsiteY76" fmla="*/ 140 h 10000"/>
              <a:gd name="connsiteX77" fmla="*/ 5853 w 9653"/>
              <a:gd name="connsiteY77" fmla="*/ 140 h 10000"/>
              <a:gd name="connsiteX78" fmla="*/ 5968 w 9653"/>
              <a:gd name="connsiteY78" fmla="*/ 419 h 10000"/>
              <a:gd name="connsiteX79" fmla="*/ 6083 w 9653"/>
              <a:gd name="connsiteY79" fmla="*/ 558 h 10000"/>
              <a:gd name="connsiteX80" fmla="*/ 6200 w 9653"/>
              <a:gd name="connsiteY80" fmla="*/ 698 h 10000"/>
              <a:gd name="connsiteX81" fmla="*/ 6315 w 9653"/>
              <a:gd name="connsiteY81" fmla="*/ 838 h 10000"/>
              <a:gd name="connsiteX82" fmla="*/ 6315 w 9653"/>
              <a:gd name="connsiteY82" fmla="*/ 977 h 10000"/>
              <a:gd name="connsiteX83" fmla="*/ 6315 w 9653"/>
              <a:gd name="connsiteY83" fmla="*/ 1117 h 10000"/>
              <a:gd name="connsiteX84" fmla="*/ 6200 w 9653"/>
              <a:gd name="connsiteY84" fmla="*/ 1117 h 10000"/>
              <a:gd name="connsiteX85" fmla="*/ 6083 w 9653"/>
              <a:gd name="connsiteY85" fmla="*/ 1257 h 10000"/>
              <a:gd name="connsiteX86" fmla="*/ 6083 w 9653"/>
              <a:gd name="connsiteY86" fmla="*/ 1396 h 10000"/>
              <a:gd name="connsiteX87" fmla="*/ 5968 w 9653"/>
              <a:gd name="connsiteY87" fmla="*/ 1536 h 10000"/>
              <a:gd name="connsiteX88" fmla="*/ 5853 w 9653"/>
              <a:gd name="connsiteY88" fmla="*/ 1798 h 10000"/>
              <a:gd name="connsiteX89" fmla="*/ 5737 w 9653"/>
              <a:gd name="connsiteY89" fmla="*/ 2216 h 10000"/>
              <a:gd name="connsiteX90" fmla="*/ 5636 w 9653"/>
              <a:gd name="connsiteY90" fmla="*/ 2635 h 10000"/>
              <a:gd name="connsiteX91" fmla="*/ 5520 w 9653"/>
              <a:gd name="connsiteY91" fmla="*/ 3054 h 10000"/>
              <a:gd name="connsiteX92" fmla="*/ 5405 w 9653"/>
              <a:gd name="connsiteY92" fmla="*/ 3613 h 10000"/>
              <a:gd name="connsiteX93" fmla="*/ 5289 w 9653"/>
              <a:gd name="connsiteY93" fmla="*/ 4171 h 10000"/>
              <a:gd name="connsiteX94" fmla="*/ 5173 w 9653"/>
              <a:gd name="connsiteY94" fmla="*/ 4729 h 10000"/>
              <a:gd name="connsiteX95" fmla="*/ 5173 w 9653"/>
              <a:gd name="connsiteY95" fmla="*/ 5271 h 10000"/>
              <a:gd name="connsiteX96" fmla="*/ 5173 w 9653"/>
              <a:gd name="connsiteY96" fmla="*/ 5689 h 10000"/>
              <a:gd name="connsiteX97" fmla="*/ 5058 w 9653"/>
              <a:gd name="connsiteY97" fmla="*/ 6248 h 10000"/>
              <a:gd name="connsiteX98" fmla="*/ 5058 w 9653"/>
              <a:gd name="connsiteY98" fmla="*/ 6667 h 10000"/>
              <a:gd name="connsiteX99" fmla="*/ 5058 w 9653"/>
              <a:gd name="connsiteY99" fmla="*/ 6946 h 10000"/>
              <a:gd name="connsiteX100" fmla="*/ 5058 w 9653"/>
              <a:gd name="connsiteY100" fmla="*/ 7365 h 10000"/>
              <a:gd name="connsiteX101" fmla="*/ 5173 w 9653"/>
              <a:gd name="connsiteY101" fmla="*/ 7644 h 10000"/>
              <a:gd name="connsiteX102" fmla="*/ 5173 w 9653"/>
              <a:gd name="connsiteY102" fmla="*/ 7784 h 10000"/>
              <a:gd name="connsiteX103" fmla="*/ 5289 w 9653"/>
              <a:gd name="connsiteY103" fmla="*/ 8063 h 10000"/>
              <a:gd name="connsiteX104" fmla="*/ 5405 w 9653"/>
              <a:gd name="connsiteY104" fmla="*/ 8202 h 10000"/>
              <a:gd name="connsiteX105" fmla="*/ 5520 w 9653"/>
              <a:gd name="connsiteY105" fmla="*/ 8342 h 10000"/>
              <a:gd name="connsiteX106" fmla="*/ 5968 w 9653"/>
              <a:gd name="connsiteY106" fmla="*/ 8604 h 10000"/>
              <a:gd name="connsiteX107" fmla="*/ 6200 w 9653"/>
              <a:gd name="connsiteY107" fmla="*/ 8743 h 10000"/>
              <a:gd name="connsiteX108" fmla="*/ 6430 w 9653"/>
              <a:gd name="connsiteY108" fmla="*/ 8743 h 10000"/>
              <a:gd name="connsiteX109" fmla="*/ 6662 w 9653"/>
              <a:gd name="connsiteY109" fmla="*/ 8883 h 10000"/>
              <a:gd name="connsiteX110" fmla="*/ 7009 w 9653"/>
              <a:gd name="connsiteY110" fmla="*/ 8883 h 10000"/>
              <a:gd name="connsiteX111" fmla="*/ 7239 w 9653"/>
              <a:gd name="connsiteY111" fmla="*/ 8743 h 10000"/>
              <a:gd name="connsiteX112" fmla="*/ 7586 w 9653"/>
              <a:gd name="connsiteY112" fmla="*/ 8743 h 10000"/>
              <a:gd name="connsiteX113" fmla="*/ 7933 w 9653"/>
              <a:gd name="connsiteY113" fmla="*/ 8604 h 10000"/>
              <a:gd name="connsiteX114" fmla="*/ 8165 w 9653"/>
              <a:gd name="connsiteY114" fmla="*/ 8604 h 10000"/>
              <a:gd name="connsiteX115" fmla="*/ 8396 w 9653"/>
              <a:gd name="connsiteY115" fmla="*/ 8342 h 10000"/>
              <a:gd name="connsiteX116" fmla="*/ 8497 w 9653"/>
              <a:gd name="connsiteY116" fmla="*/ 8202 h 10000"/>
              <a:gd name="connsiteX117" fmla="*/ 8612 w 9653"/>
              <a:gd name="connsiteY117" fmla="*/ 7923 h 10000"/>
              <a:gd name="connsiteX118" fmla="*/ 8728 w 9653"/>
              <a:gd name="connsiteY118" fmla="*/ 7644 h 10000"/>
              <a:gd name="connsiteX119" fmla="*/ 8844 w 9653"/>
              <a:gd name="connsiteY119" fmla="*/ 7086 h 10000"/>
              <a:gd name="connsiteX120" fmla="*/ 8844 w 9653"/>
              <a:gd name="connsiteY120" fmla="*/ 6527 h 10000"/>
              <a:gd name="connsiteX121" fmla="*/ 8959 w 9653"/>
              <a:gd name="connsiteY121" fmla="*/ 6248 h 10000"/>
              <a:gd name="connsiteX122" fmla="*/ 8959 w 9653"/>
              <a:gd name="connsiteY122" fmla="*/ 5969 h 10000"/>
              <a:gd name="connsiteX123" fmla="*/ 8959 w 9653"/>
              <a:gd name="connsiteY123" fmla="*/ 5829 h 10000"/>
              <a:gd name="connsiteX124" fmla="*/ 9075 w 9653"/>
              <a:gd name="connsiteY124" fmla="*/ 5689 h 10000"/>
              <a:gd name="connsiteX125" fmla="*/ 9075 w 9653"/>
              <a:gd name="connsiteY125" fmla="*/ 5550 h 10000"/>
              <a:gd name="connsiteX126" fmla="*/ 9075 w 9653"/>
              <a:gd name="connsiteY126" fmla="*/ 5410 h 10000"/>
              <a:gd name="connsiteX127" fmla="*/ 9075 w 9653"/>
              <a:gd name="connsiteY127" fmla="*/ 5410 h 10000"/>
              <a:gd name="connsiteX128" fmla="*/ 9191 w 9653"/>
              <a:gd name="connsiteY128" fmla="*/ 5410 h 10000"/>
              <a:gd name="connsiteX129" fmla="*/ 9191 w 9653"/>
              <a:gd name="connsiteY129" fmla="*/ 5410 h 10000"/>
              <a:gd name="connsiteX130" fmla="*/ 9191 w 9653"/>
              <a:gd name="connsiteY130" fmla="*/ 5550 h 10000"/>
              <a:gd name="connsiteX131" fmla="*/ 9306 w 9653"/>
              <a:gd name="connsiteY131" fmla="*/ 5689 h 10000"/>
              <a:gd name="connsiteX132" fmla="*/ 9306 w 9653"/>
              <a:gd name="connsiteY132" fmla="*/ 5829 h 10000"/>
              <a:gd name="connsiteX133" fmla="*/ 9306 w 9653"/>
              <a:gd name="connsiteY133" fmla="*/ 6108 h 10000"/>
              <a:gd name="connsiteX134" fmla="*/ 9306 w 9653"/>
              <a:gd name="connsiteY134" fmla="*/ 6387 h 10000"/>
              <a:gd name="connsiteX135" fmla="*/ 9306 w 9653"/>
              <a:gd name="connsiteY135" fmla="*/ 6667 h 10000"/>
              <a:gd name="connsiteX136" fmla="*/ 9421 w 9653"/>
              <a:gd name="connsiteY136" fmla="*/ 7225 h 10000"/>
              <a:gd name="connsiteX137" fmla="*/ 9421 w 9653"/>
              <a:gd name="connsiteY137" fmla="*/ 7644 h 10000"/>
              <a:gd name="connsiteX138" fmla="*/ 9538 w 9653"/>
              <a:gd name="connsiteY138" fmla="*/ 8063 h 10000"/>
              <a:gd name="connsiteX139" fmla="*/ 9653 w 9653"/>
              <a:gd name="connsiteY139" fmla="*/ 8342 h 10000"/>
              <a:gd name="connsiteX140" fmla="*/ 9653 w 9653"/>
              <a:gd name="connsiteY140" fmla="*/ 8604 h 10000"/>
              <a:gd name="connsiteX141" fmla="*/ 9653 w 9653"/>
              <a:gd name="connsiteY141" fmla="*/ 8743 h 10000"/>
              <a:gd name="connsiteX142" fmla="*/ 9653 w 9653"/>
              <a:gd name="connsiteY142" fmla="*/ 8883 h 10000"/>
              <a:gd name="connsiteX143" fmla="*/ 9538 w 9653"/>
              <a:gd name="connsiteY143" fmla="*/ 8883 h 10000"/>
              <a:gd name="connsiteX144" fmla="*/ 9421 w 9653"/>
              <a:gd name="connsiteY144" fmla="*/ 9023 h 10000"/>
              <a:gd name="connsiteX145" fmla="*/ 9306 w 9653"/>
              <a:gd name="connsiteY145" fmla="*/ 9162 h 10000"/>
              <a:gd name="connsiteX146" fmla="*/ 9191 w 9653"/>
              <a:gd name="connsiteY146" fmla="*/ 9302 h 10000"/>
              <a:gd name="connsiteX147" fmla="*/ 8959 w 9653"/>
              <a:gd name="connsiteY147" fmla="*/ 9442 h 10000"/>
              <a:gd name="connsiteX148" fmla="*/ 8497 w 9653"/>
              <a:gd name="connsiteY148" fmla="*/ 9721 h 10000"/>
              <a:gd name="connsiteX149" fmla="*/ 8049 w 9653"/>
              <a:gd name="connsiteY149" fmla="*/ 9860 h 10000"/>
              <a:gd name="connsiteX150" fmla="*/ 7702 w 9653"/>
              <a:gd name="connsiteY150" fmla="*/ 9860 h 10000"/>
              <a:gd name="connsiteX151" fmla="*/ 7239 w 9653"/>
              <a:gd name="connsiteY151" fmla="*/ 10000 h 10000"/>
              <a:gd name="connsiteX152" fmla="*/ 7239 w 9653"/>
              <a:gd name="connsiteY152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119 w 10000"/>
              <a:gd name="connsiteY50" fmla="*/ 3473 h 10000"/>
              <a:gd name="connsiteX51" fmla="*/ 0 w 10000"/>
              <a:gd name="connsiteY51" fmla="*/ 3194 h 10000"/>
              <a:gd name="connsiteX52" fmla="*/ 119 w 10000"/>
              <a:gd name="connsiteY52" fmla="*/ 2496 h 10000"/>
              <a:gd name="connsiteX53" fmla="*/ 345 w 10000"/>
              <a:gd name="connsiteY53" fmla="*/ 2356 h 10000"/>
              <a:gd name="connsiteX54" fmla="*/ 704 w 10000"/>
              <a:gd name="connsiteY54" fmla="*/ 2356 h 10000"/>
              <a:gd name="connsiteX55" fmla="*/ 1063 w 10000"/>
              <a:gd name="connsiteY55" fmla="*/ 2216 h 10000"/>
              <a:gd name="connsiteX56" fmla="*/ 1422 w 10000"/>
              <a:gd name="connsiteY56" fmla="*/ 2077 h 10000"/>
              <a:gd name="connsiteX57" fmla="*/ 1901 w 10000"/>
              <a:gd name="connsiteY57" fmla="*/ 1937 h 10000"/>
              <a:gd name="connsiteX58" fmla="*/ 2381 w 10000"/>
              <a:gd name="connsiteY58" fmla="*/ 1675 h 10000"/>
              <a:gd name="connsiteX59" fmla="*/ 2739 w 10000"/>
              <a:gd name="connsiteY59" fmla="*/ 1536 h 10000"/>
              <a:gd name="connsiteX60" fmla="*/ 3084 w 10000"/>
              <a:gd name="connsiteY60" fmla="*/ 1396 h 10000"/>
              <a:gd name="connsiteX61" fmla="*/ 3443 w 10000"/>
              <a:gd name="connsiteY61" fmla="*/ 1257 h 10000"/>
              <a:gd name="connsiteX62" fmla="*/ 3682 w 10000"/>
              <a:gd name="connsiteY62" fmla="*/ 1117 h 10000"/>
              <a:gd name="connsiteX63" fmla="*/ 3922 w 10000"/>
              <a:gd name="connsiteY63" fmla="*/ 1117 h 10000"/>
              <a:gd name="connsiteX64" fmla="*/ 4162 w 10000"/>
              <a:gd name="connsiteY64" fmla="*/ 977 h 10000"/>
              <a:gd name="connsiteX65" fmla="*/ 4401 w 10000"/>
              <a:gd name="connsiteY65" fmla="*/ 838 h 10000"/>
              <a:gd name="connsiteX66" fmla="*/ 4760 w 10000"/>
              <a:gd name="connsiteY66" fmla="*/ 698 h 10000"/>
              <a:gd name="connsiteX67" fmla="*/ 5001 w 10000"/>
              <a:gd name="connsiteY67" fmla="*/ 558 h 10000"/>
              <a:gd name="connsiteX68" fmla="*/ 5240 w 10000"/>
              <a:gd name="connsiteY68" fmla="*/ 419 h 10000"/>
              <a:gd name="connsiteX69" fmla="*/ 5359 w 10000"/>
              <a:gd name="connsiteY69" fmla="*/ 279 h 10000"/>
              <a:gd name="connsiteX70" fmla="*/ 5479 w 10000"/>
              <a:gd name="connsiteY70" fmla="*/ 140 h 10000"/>
              <a:gd name="connsiteX71" fmla="*/ 5479 w 10000"/>
              <a:gd name="connsiteY71" fmla="*/ 0 h 10000"/>
              <a:gd name="connsiteX72" fmla="*/ 5599 w 10000"/>
              <a:gd name="connsiteY72" fmla="*/ 0 h 10000"/>
              <a:gd name="connsiteX73" fmla="*/ 5718 w 10000"/>
              <a:gd name="connsiteY73" fmla="*/ 0 h 10000"/>
              <a:gd name="connsiteX74" fmla="*/ 5839 w 10000"/>
              <a:gd name="connsiteY74" fmla="*/ 0 h 10000"/>
              <a:gd name="connsiteX75" fmla="*/ 5943 w 10000"/>
              <a:gd name="connsiteY75" fmla="*/ 140 h 10000"/>
              <a:gd name="connsiteX76" fmla="*/ 6063 w 10000"/>
              <a:gd name="connsiteY76" fmla="*/ 140 h 10000"/>
              <a:gd name="connsiteX77" fmla="*/ 6183 w 10000"/>
              <a:gd name="connsiteY77" fmla="*/ 419 h 10000"/>
              <a:gd name="connsiteX78" fmla="*/ 6302 w 10000"/>
              <a:gd name="connsiteY78" fmla="*/ 558 h 10000"/>
              <a:gd name="connsiteX79" fmla="*/ 6423 w 10000"/>
              <a:gd name="connsiteY79" fmla="*/ 698 h 10000"/>
              <a:gd name="connsiteX80" fmla="*/ 6542 w 10000"/>
              <a:gd name="connsiteY80" fmla="*/ 838 h 10000"/>
              <a:gd name="connsiteX81" fmla="*/ 6542 w 10000"/>
              <a:gd name="connsiteY81" fmla="*/ 977 h 10000"/>
              <a:gd name="connsiteX82" fmla="*/ 6542 w 10000"/>
              <a:gd name="connsiteY82" fmla="*/ 1117 h 10000"/>
              <a:gd name="connsiteX83" fmla="*/ 6423 w 10000"/>
              <a:gd name="connsiteY83" fmla="*/ 1117 h 10000"/>
              <a:gd name="connsiteX84" fmla="*/ 6302 w 10000"/>
              <a:gd name="connsiteY84" fmla="*/ 1257 h 10000"/>
              <a:gd name="connsiteX85" fmla="*/ 6302 w 10000"/>
              <a:gd name="connsiteY85" fmla="*/ 1396 h 10000"/>
              <a:gd name="connsiteX86" fmla="*/ 6183 w 10000"/>
              <a:gd name="connsiteY86" fmla="*/ 1536 h 10000"/>
              <a:gd name="connsiteX87" fmla="*/ 6063 w 10000"/>
              <a:gd name="connsiteY87" fmla="*/ 1798 h 10000"/>
              <a:gd name="connsiteX88" fmla="*/ 5943 w 10000"/>
              <a:gd name="connsiteY88" fmla="*/ 2216 h 10000"/>
              <a:gd name="connsiteX89" fmla="*/ 5839 w 10000"/>
              <a:gd name="connsiteY89" fmla="*/ 2635 h 10000"/>
              <a:gd name="connsiteX90" fmla="*/ 5718 w 10000"/>
              <a:gd name="connsiteY90" fmla="*/ 3054 h 10000"/>
              <a:gd name="connsiteX91" fmla="*/ 5599 w 10000"/>
              <a:gd name="connsiteY91" fmla="*/ 3613 h 10000"/>
              <a:gd name="connsiteX92" fmla="*/ 5479 w 10000"/>
              <a:gd name="connsiteY92" fmla="*/ 4171 h 10000"/>
              <a:gd name="connsiteX93" fmla="*/ 5359 w 10000"/>
              <a:gd name="connsiteY93" fmla="*/ 4729 h 10000"/>
              <a:gd name="connsiteX94" fmla="*/ 5359 w 10000"/>
              <a:gd name="connsiteY94" fmla="*/ 5271 h 10000"/>
              <a:gd name="connsiteX95" fmla="*/ 5359 w 10000"/>
              <a:gd name="connsiteY95" fmla="*/ 5689 h 10000"/>
              <a:gd name="connsiteX96" fmla="*/ 5240 w 10000"/>
              <a:gd name="connsiteY96" fmla="*/ 6248 h 10000"/>
              <a:gd name="connsiteX97" fmla="*/ 5240 w 10000"/>
              <a:gd name="connsiteY97" fmla="*/ 6667 h 10000"/>
              <a:gd name="connsiteX98" fmla="*/ 5240 w 10000"/>
              <a:gd name="connsiteY98" fmla="*/ 6946 h 10000"/>
              <a:gd name="connsiteX99" fmla="*/ 5240 w 10000"/>
              <a:gd name="connsiteY99" fmla="*/ 7365 h 10000"/>
              <a:gd name="connsiteX100" fmla="*/ 5359 w 10000"/>
              <a:gd name="connsiteY100" fmla="*/ 7644 h 10000"/>
              <a:gd name="connsiteX101" fmla="*/ 5359 w 10000"/>
              <a:gd name="connsiteY101" fmla="*/ 7784 h 10000"/>
              <a:gd name="connsiteX102" fmla="*/ 5479 w 10000"/>
              <a:gd name="connsiteY102" fmla="*/ 8063 h 10000"/>
              <a:gd name="connsiteX103" fmla="*/ 5599 w 10000"/>
              <a:gd name="connsiteY103" fmla="*/ 8202 h 10000"/>
              <a:gd name="connsiteX104" fmla="*/ 5718 w 10000"/>
              <a:gd name="connsiteY104" fmla="*/ 8342 h 10000"/>
              <a:gd name="connsiteX105" fmla="*/ 6183 w 10000"/>
              <a:gd name="connsiteY105" fmla="*/ 8604 h 10000"/>
              <a:gd name="connsiteX106" fmla="*/ 6423 w 10000"/>
              <a:gd name="connsiteY106" fmla="*/ 8743 h 10000"/>
              <a:gd name="connsiteX107" fmla="*/ 6661 w 10000"/>
              <a:gd name="connsiteY107" fmla="*/ 8743 h 10000"/>
              <a:gd name="connsiteX108" fmla="*/ 6901 w 10000"/>
              <a:gd name="connsiteY108" fmla="*/ 8883 h 10000"/>
              <a:gd name="connsiteX109" fmla="*/ 7261 w 10000"/>
              <a:gd name="connsiteY109" fmla="*/ 8883 h 10000"/>
              <a:gd name="connsiteX110" fmla="*/ 7499 w 10000"/>
              <a:gd name="connsiteY110" fmla="*/ 8743 h 10000"/>
              <a:gd name="connsiteX111" fmla="*/ 7859 w 10000"/>
              <a:gd name="connsiteY111" fmla="*/ 8743 h 10000"/>
              <a:gd name="connsiteX112" fmla="*/ 8218 w 10000"/>
              <a:gd name="connsiteY112" fmla="*/ 8604 h 10000"/>
              <a:gd name="connsiteX113" fmla="*/ 8459 w 10000"/>
              <a:gd name="connsiteY113" fmla="*/ 8604 h 10000"/>
              <a:gd name="connsiteX114" fmla="*/ 8698 w 10000"/>
              <a:gd name="connsiteY114" fmla="*/ 8342 h 10000"/>
              <a:gd name="connsiteX115" fmla="*/ 8802 w 10000"/>
              <a:gd name="connsiteY115" fmla="*/ 8202 h 10000"/>
              <a:gd name="connsiteX116" fmla="*/ 8922 w 10000"/>
              <a:gd name="connsiteY116" fmla="*/ 7923 h 10000"/>
              <a:gd name="connsiteX117" fmla="*/ 9042 w 10000"/>
              <a:gd name="connsiteY117" fmla="*/ 7644 h 10000"/>
              <a:gd name="connsiteX118" fmla="*/ 9162 w 10000"/>
              <a:gd name="connsiteY118" fmla="*/ 7086 h 10000"/>
              <a:gd name="connsiteX119" fmla="*/ 9162 w 10000"/>
              <a:gd name="connsiteY119" fmla="*/ 6527 h 10000"/>
              <a:gd name="connsiteX120" fmla="*/ 9281 w 10000"/>
              <a:gd name="connsiteY120" fmla="*/ 6248 h 10000"/>
              <a:gd name="connsiteX121" fmla="*/ 9281 w 10000"/>
              <a:gd name="connsiteY121" fmla="*/ 5969 h 10000"/>
              <a:gd name="connsiteX122" fmla="*/ 9281 w 10000"/>
              <a:gd name="connsiteY122" fmla="*/ 5829 h 10000"/>
              <a:gd name="connsiteX123" fmla="*/ 9401 w 10000"/>
              <a:gd name="connsiteY123" fmla="*/ 5689 h 10000"/>
              <a:gd name="connsiteX124" fmla="*/ 9401 w 10000"/>
              <a:gd name="connsiteY124" fmla="*/ 5550 h 10000"/>
              <a:gd name="connsiteX125" fmla="*/ 9401 w 10000"/>
              <a:gd name="connsiteY125" fmla="*/ 5410 h 10000"/>
              <a:gd name="connsiteX126" fmla="*/ 940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410 h 10000"/>
              <a:gd name="connsiteX129" fmla="*/ 9521 w 10000"/>
              <a:gd name="connsiteY129" fmla="*/ 5550 h 10000"/>
              <a:gd name="connsiteX130" fmla="*/ 9641 w 10000"/>
              <a:gd name="connsiteY130" fmla="*/ 5689 h 10000"/>
              <a:gd name="connsiteX131" fmla="*/ 9641 w 10000"/>
              <a:gd name="connsiteY131" fmla="*/ 5829 h 10000"/>
              <a:gd name="connsiteX132" fmla="*/ 9641 w 10000"/>
              <a:gd name="connsiteY132" fmla="*/ 6108 h 10000"/>
              <a:gd name="connsiteX133" fmla="*/ 9641 w 10000"/>
              <a:gd name="connsiteY133" fmla="*/ 6387 h 10000"/>
              <a:gd name="connsiteX134" fmla="*/ 9641 w 10000"/>
              <a:gd name="connsiteY134" fmla="*/ 6667 h 10000"/>
              <a:gd name="connsiteX135" fmla="*/ 9760 w 10000"/>
              <a:gd name="connsiteY135" fmla="*/ 7225 h 10000"/>
              <a:gd name="connsiteX136" fmla="*/ 9760 w 10000"/>
              <a:gd name="connsiteY136" fmla="*/ 7644 h 10000"/>
              <a:gd name="connsiteX137" fmla="*/ 9881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1 w 10000"/>
              <a:gd name="connsiteY142" fmla="*/ 8883 h 10000"/>
              <a:gd name="connsiteX143" fmla="*/ 9760 w 10000"/>
              <a:gd name="connsiteY143" fmla="*/ 9023 h 10000"/>
              <a:gd name="connsiteX144" fmla="*/ 9641 w 10000"/>
              <a:gd name="connsiteY144" fmla="*/ 9162 h 10000"/>
              <a:gd name="connsiteX145" fmla="*/ 9521 w 10000"/>
              <a:gd name="connsiteY145" fmla="*/ 9302 h 10000"/>
              <a:gd name="connsiteX146" fmla="*/ 9281 w 10000"/>
              <a:gd name="connsiteY146" fmla="*/ 9442 h 10000"/>
              <a:gd name="connsiteX147" fmla="*/ 8802 w 10000"/>
              <a:gd name="connsiteY147" fmla="*/ 9721 h 10000"/>
              <a:gd name="connsiteX148" fmla="*/ 8338 w 10000"/>
              <a:gd name="connsiteY148" fmla="*/ 9860 h 10000"/>
              <a:gd name="connsiteX149" fmla="*/ 7979 w 10000"/>
              <a:gd name="connsiteY149" fmla="*/ 9860 h 10000"/>
              <a:gd name="connsiteX150" fmla="*/ 7499 w 10000"/>
              <a:gd name="connsiteY150" fmla="*/ 10000 h 10000"/>
              <a:gd name="connsiteX151" fmla="*/ 7499 w 10000"/>
              <a:gd name="connsiteY151" fmla="*/ 10000 h 10000"/>
              <a:gd name="connsiteX0" fmla="*/ 7499 w 10000"/>
              <a:gd name="connsiteY0" fmla="*/ 10000 h 10000"/>
              <a:gd name="connsiteX1" fmla="*/ 7141 w 10000"/>
              <a:gd name="connsiteY1" fmla="*/ 10000 h 10000"/>
              <a:gd name="connsiteX2" fmla="*/ 6782 w 10000"/>
              <a:gd name="connsiteY2" fmla="*/ 10000 h 10000"/>
              <a:gd name="connsiteX3" fmla="*/ 6423 w 10000"/>
              <a:gd name="connsiteY3" fmla="*/ 9860 h 10000"/>
              <a:gd name="connsiteX4" fmla="*/ 6063 w 10000"/>
              <a:gd name="connsiteY4" fmla="*/ 9721 h 10000"/>
              <a:gd name="connsiteX5" fmla="*/ 5718 w 10000"/>
              <a:gd name="connsiteY5" fmla="*/ 9581 h 10000"/>
              <a:gd name="connsiteX6" fmla="*/ 5479 w 10000"/>
              <a:gd name="connsiteY6" fmla="*/ 9302 h 10000"/>
              <a:gd name="connsiteX7" fmla="*/ 5240 w 10000"/>
              <a:gd name="connsiteY7" fmla="*/ 9162 h 10000"/>
              <a:gd name="connsiteX8" fmla="*/ 5120 w 10000"/>
              <a:gd name="connsiteY8" fmla="*/ 8743 h 10000"/>
              <a:gd name="connsiteX9" fmla="*/ 4880 w 10000"/>
              <a:gd name="connsiteY9" fmla="*/ 8464 h 10000"/>
              <a:gd name="connsiteX10" fmla="*/ 4760 w 10000"/>
              <a:gd name="connsiteY10" fmla="*/ 8063 h 10000"/>
              <a:gd name="connsiteX11" fmla="*/ 4760 w 10000"/>
              <a:gd name="connsiteY11" fmla="*/ 7644 h 10000"/>
              <a:gd name="connsiteX12" fmla="*/ 4641 w 10000"/>
              <a:gd name="connsiteY12" fmla="*/ 7225 h 10000"/>
              <a:gd name="connsiteX13" fmla="*/ 4641 w 10000"/>
              <a:gd name="connsiteY13" fmla="*/ 6806 h 10000"/>
              <a:gd name="connsiteX14" fmla="*/ 4641 w 10000"/>
              <a:gd name="connsiteY14" fmla="*/ 6387 h 10000"/>
              <a:gd name="connsiteX15" fmla="*/ 4760 w 10000"/>
              <a:gd name="connsiteY15" fmla="*/ 5689 h 10000"/>
              <a:gd name="connsiteX16" fmla="*/ 4760 w 10000"/>
              <a:gd name="connsiteY16" fmla="*/ 5550 h 10000"/>
              <a:gd name="connsiteX17" fmla="*/ 4760 w 10000"/>
              <a:gd name="connsiteY17" fmla="*/ 5271 h 10000"/>
              <a:gd name="connsiteX18" fmla="*/ 4880 w 10000"/>
              <a:gd name="connsiteY18" fmla="*/ 5009 h 10000"/>
              <a:gd name="connsiteX19" fmla="*/ 4880 w 10000"/>
              <a:gd name="connsiteY19" fmla="*/ 4729 h 10000"/>
              <a:gd name="connsiteX20" fmla="*/ 4880 w 10000"/>
              <a:gd name="connsiteY20" fmla="*/ 4450 h 10000"/>
              <a:gd name="connsiteX21" fmla="*/ 5001 w 10000"/>
              <a:gd name="connsiteY21" fmla="*/ 4031 h 10000"/>
              <a:gd name="connsiteX22" fmla="*/ 5001 w 10000"/>
              <a:gd name="connsiteY22" fmla="*/ 3613 h 10000"/>
              <a:gd name="connsiteX23" fmla="*/ 5120 w 10000"/>
              <a:gd name="connsiteY23" fmla="*/ 3194 h 10000"/>
              <a:gd name="connsiteX24" fmla="*/ 5120 w 10000"/>
              <a:gd name="connsiteY24" fmla="*/ 2775 h 10000"/>
              <a:gd name="connsiteX25" fmla="*/ 5120 w 10000"/>
              <a:gd name="connsiteY25" fmla="*/ 2356 h 10000"/>
              <a:gd name="connsiteX26" fmla="*/ 5240 w 10000"/>
              <a:gd name="connsiteY26" fmla="*/ 2077 h 10000"/>
              <a:gd name="connsiteX27" fmla="*/ 5240 w 10000"/>
              <a:gd name="connsiteY27" fmla="*/ 1798 h 10000"/>
              <a:gd name="connsiteX28" fmla="*/ 5240 w 10000"/>
              <a:gd name="connsiteY28" fmla="*/ 1536 h 10000"/>
              <a:gd name="connsiteX29" fmla="*/ 5240 w 10000"/>
              <a:gd name="connsiteY29" fmla="*/ 1396 h 10000"/>
              <a:gd name="connsiteX30" fmla="*/ 5240 w 10000"/>
              <a:gd name="connsiteY30" fmla="*/ 1257 h 10000"/>
              <a:gd name="connsiteX31" fmla="*/ 5240 w 10000"/>
              <a:gd name="connsiteY31" fmla="*/ 1257 h 10000"/>
              <a:gd name="connsiteX32" fmla="*/ 5240 w 10000"/>
              <a:gd name="connsiteY32" fmla="*/ 1257 h 10000"/>
              <a:gd name="connsiteX33" fmla="*/ 5120 w 10000"/>
              <a:gd name="connsiteY33" fmla="*/ 1257 h 10000"/>
              <a:gd name="connsiteX34" fmla="*/ 5001 w 10000"/>
              <a:gd name="connsiteY34" fmla="*/ 1257 h 10000"/>
              <a:gd name="connsiteX35" fmla="*/ 4880 w 10000"/>
              <a:gd name="connsiteY35" fmla="*/ 1396 h 10000"/>
              <a:gd name="connsiteX36" fmla="*/ 4760 w 10000"/>
              <a:gd name="connsiteY36" fmla="*/ 1396 h 10000"/>
              <a:gd name="connsiteX37" fmla="*/ 4521 w 10000"/>
              <a:gd name="connsiteY37" fmla="*/ 1536 h 10000"/>
              <a:gd name="connsiteX38" fmla="*/ 4282 w 10000"/>
              <a:gd name="connsiteY38" fmla="*/ 1536 h 10000"/>
              <a:gd name="connsiteX39" fmla="*/ 4041 w 10000"/>
              <a:gd name="connsiteY39" fmla="*/ 1675 h 10000"/>
              <a:gd name="connsiteX40" fmla="*/ 2859 w 10000"/>
              <a:gd name="connsiteY40" fmla="*/ 2216 h 10000"/>
              <a:gd name="connsiteX41" fmla="*/ 1662 w 10000"/>
              <a:gd name="connsiteY41" fmla="*/ 2775 h 10000"/>
              <a:gd name="connsiteX42" fmla="*/ 1302 w 10000"/>
              <a:gd name="connsiteY42" fmla="*/ 2914 h 10000"/>
              <a:gd name="connsiteX43" fmla="*/ 1063 w 10000"/>
              <a:gd name="connsiteY43" fmla="*/ 3054 h 10000"/>
              <a:gd name="connsiteX44" fmla="*/ 824 w 10000"/>
              <a:gd name="connsiteY44" fmla="*/ 3194 h 10000"/>
              <a:gd name="connsiteX45" fmla="*/ 704 w 10000"/>
              <a:gd name="connsiteY45" fmla="*/ 3333 h 10000"/>
              <a:gd name="connsiteX46" fmla="*/ 464 w 10000"/>
              <a:gd name="connsiteY46" fmla="*/ 3333 h 10000"/>
              <a:gd name="connsiteX47" fmla="*/ 345 w 10000"/>
              <a:gd name="connsiteY47" fmla="*/ 3333 h 10000"/>
              <a:gd name="connsiteX48" fmla="*/ 224 w 10000"/>
              <a:gd name="connsiteY48" fmla="*/ 3473 h 10000"/>
              <a:gd name="connsiteX49" fmla="*/ 224 w 10000"/>
              <a:gd name="connsiteY49" fmla="*/ 3473 h 10000"/>
              <a:gd name="connsiteX50" fmla="*/ 0 w 10000"/>
              <a:gd name="connsiteY50" fmla="*/ 3194 h 10000"/>
              <a:gd name="connsiteX51" fmla="*/ 119 w 10000"/>
              <a:gd name="connsiteY51" fmla="*/ 2496 h 10000"/>
              <a:gd name="connsiteX52" fmla="*/ 345 w 10000"/>
              <a:gd name="connsiteY52" fmla="*/ 2356 h 10000"/>
              <a:gd name="connsiteX53" fmla="*/ 704 w 10000"/>
              <a:gd name="connsiteY53" fmla="*/ 2356 h 10000"/>
              <a:gd name="connsiteX54" fmla="*/ 1063 w 10000"/>
              <a:gd name="connsiteY54" fmla="*/ 2216 h 10000"/>
              <a:gd name="connsiteX55" fmla="*/ 1422 w 10000"/>
              <a:gd name="connsiteY55" fmla="*/ 2077 h 10000"/>
              <a:gd name="connsiteX56" fmla="*/ 1901 w 10000"/>
              <a:gd name="connsiteY56" fmla="*/ 1937 h 10000"/>
              <a:gd name="connsiteX57" fmla="*/ 2381 w 10000"/>
              <a:gd name="connsiteY57" fmla="*/ 1675 h 10000"/>
              <a:gd name="connsiteX58" fmla="*/ 2739 w 10000"/>
              <a:gd name="connsiteY58" fmla="*/ 1536 h 10000"/>
              <a:gd name="connsiteX59" fmla="*/ 3084 w 10000"/>
              <a:gd name="connsiteY59" fmla="*/ 1396 h 10000"/>
              <a:gd name="connsiteX60" fmla="*/ 3443 w 10000"/>
              <a:gd name="connsiteY60" fmla="*/ 1257 h 10000"/>
              <a:gd name="connsiteX61" fmla="*/ 3682 w 10000"/>
              <a:gd name="connsiteY61" fmla="*/ 1117 h 10000"/>
              <a:gd name="connsiteX62" fmla="*/ 3922 w 10000"/>
              <a:gd name="connsiteY62" fmla="*/ 1117 h 10000"/>
              <a:gd name="connsiteX63" fmla="*/ 4162 w 10000"/>
              <a:gd name="connsiteY63" fmla="*/ 977 h 10000"/>
              <a:gd name="connsiteX64" fmla="*/ 4401 w 10000"/>
              <a:gd name="connsiteY64" fmla="*/ 838 h 10000"/>
              <a:gd name="connsiteX65" fmla="*/ 4760 w 10000"/>
              <a:gd name="connsiteY65" fmla="*/ 698 h 10000"/>
              <a:gd name="connsiteX66" fmla="*/ 5001 w 10000"/>
              <a:gd name="connsiteY66" fmla="*/ 558 h 10000"/>
              <a:gd name="connsiteX67" fmla="*/ 5240 w 10000"/>
              <a:gd name="connsiteY67" fmla="*/ 419 h 10000"/>
              <a:gd name="connsiteX68" fmla="*/ 5359 w 10000"/>
              <a:gd name="connsiteY68" fmla="*/ 279 h 10000"/>
              <a:gd name="connsiteX69" fmla="*/ 5479 w 10000"/>
              <a:gd name="connsiteY69" fmla="*/ 140 h 10000"/>
              <a:gd name="connsiteX70" fmla="*/ 5479 w 10000"/>
              <a:gd name="connsiteY70" fmla="*/ 0 h 10000"/>
              <a:gd name="connsiteX71" fmla="*/ 5599 w 10000"/>
              <a:gd name="connsiteY71" fmla="*/ 0 h 10000"/>
              <a:gd name="connsiteX72" fmla="*/ 5718 w 10000"/>
              <a:gd name="connsiteY72" fmla="*/ 0 h 10000"/>
              <a:gd name="connsiteX73" fmla="*/ 5839 w 10000"/>
              <a:gd name="connsiteY73" fmla="*/ 0 h 10000"/>
              <a:gd name="connsiteX74" fmla="*/ 5943 w 10000"/>
              <a:gd name="connsiteY74" fmla="*/ 140 h 10000"/>
              <a:gd name="connsiteX75" fmla="*/ 6063 w 10000"/>
              <a:gd name="connsiteY75" fmla="*/ 140 h 10000"/>
              <a:gd name="connsiteX76" fmla="*/ 6183 w 10000"/>
              <a:gd name="connsiteY76" fmla="*/ 419 h 10000"/>
              <a:gd name="connsiteX77" fmla="*/ 6302 w 10000"/>
              <a:gd name="connsiteY77" fmla="*/ 558 h 10000"/>
              <a:gd name="connsiteX78" fmla="*/ 6423 w 10000"/>
              <a:gd name="connsiteY78" fmla="*/ 698 h 10000"/>
              <a:gd name="connsiteX79" fmla="*/ 6542 w 10000"/>
              <a:gd name="connsiteY79" fmla="*/ 838 h 10000"/>
              <a:gd name="connsiteX80" fmla="*/ 6542 w 10000"/>
              <a:gd name="connsiteY80" fmla="*/ 977 h 10000"/>
              <a:gd name="connsiteX81" fmla="*/ 6542 w 10000"/>
              <a:gd name="connsiteY81" fmla="*/ 1117 h 10000"/>
              <a:gd name="connsiteX82" fmla="*/ 6423 w 10000"/>
              <a:gd name="connsiteY82" fmla="*/ 1117 h 10000"/>
              <a:gd name="connsiteX83" fmla="*/ 6302 w 10000"/>
              <a:gd name="connsiteY83" fmla="*/ 1257 h 10000"/>
              <a:gd name="connsiteX84" fmla="*/ 6302 w 10000"/>
              <a:gd name="connsiteY84" fmla="*/ 1396 h 10000"/>
              <a:gd name="connsiteX85" fmla="*/ 6183 w 10000"/>
              <a:gd name="connsiteY85" fmla="*/ 1536 h 10000"/>
              <a:gd name="connsiteX86" fmla="*/ 6063 w 10000"/>
              <a:gd name="connsiteY86" fmla="*/ 1798 h 10000"/>
              <a:gd name="connsiteX87" fmla="*/ 5943 w 10000"/>
              <a:gd name="connsiteY87" fmla="*/ 2216 h 10000"/>
              <a:gd name="connsiteX88" fmla="*/ 5839 w 10000"/>
              <a:gd name="connsiteY88" fmla="*/ 2635 h 10000"/>
              <a:gd name="connsiteX89" fmla="*/ 5718 w 10000"/>
              <a:gd name="connsiteY89" fmla="*/ 3054 h 10000"/>
              <a:gd name="connsiteX90" fmla="*/ 5599 w 10000"/>
              <a:gd name="connsiteY90" fmla="*/ 3613 h 10000"/>
              <a:gd name="connsiteX91" fmla="*/ 5479 w 10000"/>
              <a:gd name="connsiteY91" fmla="*/ 4171 h 10000"/>
              <a:gd name="connsiteX92" fmla="*/ 5359 w 10000"/>
              <a:gd name="connsiteY92" fmla="*/ 4729 h 10000"/>
              <a:gd name="connsiteX93" fmla="*/ 5359 w 10000"/>
              <a:gd name="connsiteY93" fmla="*/ 5271 h 10000"/>
              <a:gd name="connsiteX94" fmla="*/ 5359 w 10000"/>
              <a:gd name="connsiteY94" fmla="*/ 5689 h 10000"/>
              <a:gd name="connsiteX95" fmla="*/ 5240 w 10000"/>
              <a:gd name="connsiteY95" fmla="*/ 6248 h 10000"/>
              <a:gd name="connsiteX96" fmla="*/ 5240 w 10000"/>
              <a:gd name="connsiteY96" fmla="*/ 6667 h 10000"/>
              <a:gd name="connsiteX97" fmla="*/ 5240 w 10000"/>
              <a:gd name="connsiteY97" fmla="*/ 6946 h 10000"/>
              <a:gd name="connsiteX98" fmla="*/ 5240 w 10000"/>
              <a:gd name="connsiteY98" fmla="*/ 7365 h 10000"/>
              <a:gd name="connsiteX99" fmla="*/ 5359 w 10000"/>
              <a:gd name="connsiteY99" fmla="*/ 7644 h 10000"/>
              <a:gd name="connsiteX100" fmla="*/ 5359 w 10000"/>
              <a:gd name="connsiteY100" fmla="*/ 7784 h 10000"/>
              <a:gd name="connsiteX101" fmla="*/ 5479 w 10000"/>
              <a:gd name="connsiteY101" fmla="*/ 8063 h 10000"/>
              <a:gd name="connsiteX102" fmla="*/ 5599 w 10000"/>
              <a:gd name="connsiteY102" fmla="*/ 8202 h 10000"/>
              <a:gd name="connsiteX103" fmla="*/ 5718 w 10000"/>
              <a:gd name="connsiteY103" fmla="*/ 8342 h 10000"/>
              <a:gd name="connsiteX104" fmla="*/ 6183 w 10000"/>
              <a:gd name="connsiteY104" fmla="*/ 8604 h 10000"/>
              <a:gd name="connsiteX105" fmla="*/ 6423 w 10000"/>
              <a:gd name="connsiteY105" fmla="*/ 8743 h 10000"/>
              <a:gd name="connsiteX106" fmla="*/ 6661 w 10000"/>
              <a:gd name="connsiteY106" fmla="*/ 8743 h 10000"/>
              <a:gd name="connsiteX107" fmla="*/ 6901 w 10000"/>
              <a:gd name="connsiteY107" fmla="*/ 8883 h 10000"/>
              <a:gd name="connsiteX108" fmla="*/ 7261 w 10000"/>
              <a:gd name="connsiteY108" fmla="*/ 8883 h 10000"/>
              <a:gd name="connsiteX109" fmla="*/ 7499 w 10000"/>
              <a:gd name="connsiteY109" fmla="*/ 8743 h 10000"/>
              <a:gd name="connsiteX110" fmla="*/ 7859 w 10000"/>
              <a:gd name="connsiteY110" fmla="*/ 8743 h 10000"/>
              <a:gd name="connsiteX111" fmla="*/ 8218 w 10000"/>
              <a:gd name="connsiteY111" fmla="*/ 8604 h 10000"/>
              <a:gd name="connsiteX112" fmla="*/ 8459 w 10000"/>
              <a:gd name="connsiteY112" fmla="*/ 8604 h 10000"/>
              <a:gd name="connsiteX113" fmla="*/ 8698 w 10000"/>
              <a:gd name="connsiteY113" fmla="*/ 8342 h 10000"/>
              <a:gd name="connsiteX114" fmla="*/ 8802 w 10000"/>
              <a:gd name="connsiteY114" fmla="*/ 8202 h 10000"/>
              <a:gd name="connsiteX115" fmla="*/ 8922 w 10000"/>
              <a:gd name="connsiteY115" fmla="*/ 7923 h 10000"/>
              <a:gd name="connsiteX116" fmla="*/ 9042 w 10000"/>
              <a:gd name="connsiteY116" fmla="*/ 7644 h 10000"/>
              <a:gd name="connsiteX117" fmla="*/ 9162 w 10000"/>
              <a:gd name="connsiteY117" fmla="*/ 7086 h 10000"/>
              <a:gd name="connsiteX118" fmla="*/ 9162 w 10000"/>
              <a:gd name="connsiteY118" fmla="*/ 6527 h 10000"/>
              <a:gd name="connsiteX119" fmla="*/ 9281 w 10000"/>
              <a:gd name="connsiteY119" fmla="*/ 6248 h 10000"/>
              <a:gd name="connsiteX120" fmla="*/ 9281 w 10000"/>
              <a:gd name="connsiteY120" fmla="*/ 5969 h 10000"/>
              <a:gd name="connsiteX121" fmla="*/ 9281 w 10000"/>
              <a:gd name="connsiteY121" fmla="*/ 5829 h 10000"/>
              <a:gd name="connsiteX122" fmla="*/ 9401 w 10000"/>
              <a:gd name="connsiteY122" fmla="*/ 5689 h 10000"/>
              <a:gd name="connsiteX123" fmla="*/ 9401 w 10000"/>
              <a:gd name="connsiteY123" fmla="*/ 5550 h 10000"/>
              <a:gd name="connsiteX124" fmla="*/ 9401 w 10000"/>
              <a:gd name="connsiteY124" fmla="*/ 5410 h 10000"/>
              <a:gd name="connsiteX125" fmla="*/ 9401 w 10000"/>
              <a:gd name="connsiteY125" fmla="*/ 5410 h 10000"/>
              <a:gd name="connsiteX126" fmla="*/ 9521 w 10000"/>
              <a:gd name="connsiteY126" fmla="*/ 5410 h 10000"/>
              <a:gd name="connsiteX127" fmla="*/ 9521 w 10000"/>
              <a:gd name="connsiteY127" fmla="*/ 5410 h 10000"/>
              <a:gd name="connsiteX128" fmla="*/ 9521 w 10000"/>
              <a:gd name="connsiteY128" fmla="*/ 5550 h 10000"/>
              <a:gd name="connsiteX129" fmla="*/ 9641 w 10000"/>
              <a:gd name="connsiteY129" fmla="*/ 5689 h 10000"/>
              <a:gd name="connsiteX130" fmla="*/ 9641 w 10000"/>
              <a:gd name="connsiteY130" fmla="*/ 5829 h 10000"/>
              <a:gd name="connsiteX131" fmla="*/ 9641 w 10000"/>
              <a:gd name="connsiteY131" fmla="*/ 6108 h 10000"/>
              <a:gd name="connsiteX132" fmla="*/ 9641 w 10000"/>
              <a:gd name="connsiteY132" fmla="*/ 6387 h 10000"/>
              <a:gd name="connsiteX133" fmla="*/ 9641 w 10000"/>
              <a:gd name="connsiteY133" fmla="*/ 6667 h 10000"/>
              <a:gd name="connsiteX134" fmla="*/ 9760 w 10000"/>
              <a:gd name="connsiteY134" fmla="*/ 7225 h 10000"/>
              <a:gd name="connsiteX135" fmla="*/ 9760 w 10000"/>
              <a:gd name="connsiteY135" fmla="*/ 7644 h 10000"/>
              <a:gd name="connsiteX136" fmla="*/ 9881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1 w 10000"/>
              <a:gd name="connsiteY141" fmla="*/ 8883 h 10000"/>
              <a:gd name="connsiteX142" fmla="*/ 9760 w 10000"/>
              <a:gd name="connsiteY142" fmla="*/ 9023 h 10000"/>
              <a:gd name="connsiteX143" fmla="*/ 9641 w 10000"/>
              <a:gd name="connsiteY143" fmla="*/ 9162 h 10000"/>
              <a:gd name="connsiteX144" fmla="*/ 9521 w 10000"/>
              <a:gd name="connsiteY144" fmla="*/ 9302 h 10000"/>
              <a:gd name="connsiteX145" fmla="*/ 9281 w 10000"/>
              <a:gd name="connsiteY145" fmla="*/ 9442 h 10000"/>
              <a:gd name="connsiteX146" fmla="*/ 8802 w 10000"/>
              <a:gd name="connsiteY146" fmla="*/ 9721 h 10000"/>
              <a:gd name="connsiteX147" fmla="*/ 8338 w 10000"/>
              <a:gd name="connsiteY147" fmla="*/ 9860 h 10000"/>
              <a:gd name="connsiteX148" fmla="*/ 7979 w 10000"/>
              <a:gd name="connsiteY148" fmla="*/ 9860 h 10000"/>
              <a:gd name="connsiteX149" fmla="*/ 7499 w 10000"/>
              <a:gd name="connsiteY149" fmla="*/ 10000 h 10000"/>
              <a:gd name="connsiteX150" fmla="*/ 7499 w 10000"/>
              <a:gd name="connsiteY150" fmla="*/ 10000 h 10000"/>
              <a:gd name="connsiteX0" fmla="*/ 7380 w 9881"/>
              <a:gd name="connsiteY0" fmla="*/ 10000 h 10000"/>
              <a:gd name="connsiteX1" fmla="*/ 7022 w 9881"/>
              <a:gd name="connsiteY1" fmla="*/ 10000 h 10000"/>
              <a:gd name="connsiteX2" fmla="*/ 6663 w 9881"/>
              <a:gd name="connsiteY2" fmla="*/ 10000 h 10000"/>
              <a:gd name="connsiteX3" fmla="*/ 6304 w 9881"/>
              <a:gd name="connsiteY3" fmla="*/ 9860 h 10000"/>
              <a:gd name="connsiteX4" fmla="*/ 5944 w 9881"/>
              <a:gd name="connsiteY4" fmla="*/ 9721 h 10000"/>
              <a:gd name="connsiteX5" fmla="*/ 5599 w 9881"/>
              <a:gd name="connsiteY5" fmla="*/ 9581 h 10000"/>
              <a:gd name="connsiteX6" fmla="*/ 5360 w 9881"/>
              <a:gd name="connsiteY6" fmla="*/ 9302 h 10000"/>
              <a:gd name="connsiteX7" fmla="*/ 5121 w 9881"/>
              <a:gd name="connsiteY7" fmla="*/ 9162 h 10000"/>
              <a:gd name="connsiteX8" fmla="*/ 5001 w 9881"/>
              <a:gd name="connsiteY8" fmla="*/ 8743 h 10000"/>
              <a:gd name="connsiteX9" fmla="*/ 4761 w 9881"/>
              <a:gd name="connsiteY9" fmla="*/ 8464 h 10000"/>
              <a:gd name="connsiteX10" fmla="*/ 4641 w 9881"/>
              <a:gd name="connsiteY10" fmla="*/ 8063 h 10000"/>
              <a:gd name="connsiteX11" fmla="*/ 4641 w 9881"/>
              <a:gd name="connsiteY11" fmla="*/ 7644 h 10000"/>
              <a:gd name="connsiteX12" fmla="*/ 4522 w 9881"/>
              <a:gd name="connsiteY12" fmla="*/ 7225 h 10000"/>
              <a:gd name="connsiteX13" fmla="*/ 4522 w 9881"/>
              <a:gd name="connsiteY13" fmla="*/ 6806 h 10000"/>
              <a:gd name="connsiteX14" fmla="*/ 4522 w 9881"/>
              <a:gd name="connsiteY14" fmla="*/ 6387 h 10000"/>
              <a:gd name="connsiteX15" fmla="*/ 4641 w 9881"/>
              <a:gd name="connsiteY15" fmla="*/ 5689 h 10000"/>
              <a:gd name="connsiteX16" fmla="*/ 4641 w 9881"/>
              <a:gd name="connsiteY16" fmla="*/ 5550 h 10000"/>
              <a:gd name="connsiteX17" fmla="*/ 4641 w 9881"/>
              <a:gd name="connsiteY17" fmla="*/ 5271 h 10000"/>
              <a:gd name="connsiteX18" fmla="*/ 4761 w 9881"/>
              <a:gd name="connsiteY18" fmla="*/ 5009 h 10000"/>
              <a:gd name="connsiteX19" fmla="*/ 4761 w 9881"/>
              <a:gd name="connsiteY19" fmla="*/ 4729 h 10000"/>
              <a:gd name="connsiteX20" fmla="*/ 4761 w 9881"/>
              <a:gd name="connsiteY20" fmla="*/ 4450 h 10000"/>
              <a:gd name="connsiteX21" fmla="*/ 4882 w 9881"/>
              <a:gd name="connsiteY21" fmla="*/ 4031 h 10000"/>
              <a:gd name="connsiteX22" fmla="*/ 4882 w 9881"/>
              <a:gd name="connsiteY22" fmla="*/ 3613 h 10000"/>
              <a:gd name="connsiteX23" fmla="*/ 5001 w 9881"/>
              <a:gd name="connsiteY23" fmla="*/ 3194 h 10000"/>
              <a:gd name="connsiteX24" fmla="*/ 5001 w 9881"/>
              <a:gd name="connsiteY24" fmla="*/ 2775 h 10000"/>
              <a:gd name="connsiteX25" fmla="*/ 5001 w 9881"/>
              <a:gd name="connsiteY25" fmla="*/ 2356 h 10000"/>
              <a:gd name="connsiteX26" fmla="*/ 5121 w 9881"/>
              <a:gd name="connsiteY26" fmla="*/ 2077 h 10000"/>
              <a:gd name="connsiteX27" fmla="*/ 5121 w 9881"/>
              <a:gd name="connsiteY27" fmla="*/ 1798 h 10000"/>
              <a:gd name="connsiteX28" fmla="*/ 5121 w 9881"/>
              <a:gd name="connsiteY28" fmla="*/ 1536 h 10000"/>
              <a:gd name="connsiteX29" fmla="*/ 5121 w 9881"/>
              <a:gd name="connsiteY29" fmla="*/ 1396 h 10000"/>
              <a:gd name="connsiteX30" fmla="*/ 5121 w 9881"/>
              <a:gd name="connsiteY30" fmla="*/ 1257 h 10000"/>
              <a:gd name="connsiteX31" fmla="*/ 5121 w 9881"/>
              <a:gd name="connsiteY31" fmla="*/ 1257 h 10000"/>
              <a:gd name="connsiteX32" fmla="*/ 5121 w 9881"/>
              <a:gd name="connsiteY32" fmla="*/ 1257 h 10000"/>
              <a:gd name="connsiteX33" fmla="*/ 5001 w 9881"/>
              <a:gd name="connsiteY33" fmla="*/ 1257 h 10000"/>
              <a:gd name="connsiteX34" fmla="*/ 4882 w 9881"/>
              <a:gd name="connsiteY34" fmla="*/ 1257 h 10000"/>
              <a:gd name="connsiteX35" fmla="*/ 4761 w 9881"/>
              <a:gd name="connsiteY35" fmla="*/ 1396 h 10000"/>
              <a:gd name="connsiteX36" fmla="*/ 4641 w 9881"/>
              <a:gd name="connsiteY36" fmla="*/ 1396 h 10000"/>
              <a:gd name="connsiteX37" fmla="*/ 4402 w 9881"/>
              <a:gd name="connsiteY37" fmla="*/ 1536 h 10000"/>
              <a:gd name="connsiteX38" fmla="*/ 4163 w 9881"/>
              <a:gd name="connsiteY38" fmla="*/ 1536 h 10000"/>
              <a:gd name="connsiteX39" fmla="*/ 3922 w 9881"/>
              <a:gd name="connsiteY39" fmla="*/ 1675 h 10000"/>
              <a:gd name="connsiteX40" fmla="*/ 2740 w 9881"/>
              <a:gd name="connsiteY40" fmla="*/ 2216 h 10000"/>
              <a:gd name="connsiteX41" fmla="*/ 1543 w 9881"/>
              <a:gd name="connsiteY41" fmla="*/ 2775 h 10000"/>
              <a:gd name="connsiteX42" fmla="*/ 1183 w 9881"/>
              <a:gd name="connsiteY42" fmla="*/ 2914 h 10000"/>
              <a:gd name="connsiteX43" fmla="*/ 944 w 9881"/>
              <a:gd name="connsiteY43" fmla="*/ 3054 h 10000"/>
              <a:gd name="connsiteX44" fmla="*/ 705 w 9881"/>
              <a:gd name="connsiteY44" fmla="*/ 3194 h 10000"/>
              <a:gd name="connsiteX45" fmla="*/ 585 w 9881"/>
              <a:gd name="connsiteY45" fmla="*/ 3333 h 10000"/>
              <a:gd name="connsiteX46" fmla="*/ 345 w 9881"/>
              <a:gd name="connsiteY46" fmla="*/ 3333 h 10000"/>
              <a:gd name="connsiteX47" fmla="*/ 226 w 9881"/>
              <a:gd name="connsiteY47" fmla="*/ 3333 h 10000"/>
              <a:gd name="connsiteX48" fmla="*/ 105 w 9881"/>
              <a:gd name="connsiteY48" fmla="*/ 3473 h 10000"/>
              <a:gd name="connsiteX49" fmla="*/ 105 w 9881"/>
              <a:gd name="connsiteY49" fmla="*/ 3473 h 10000"/>
              <a:gd name="connsiteX50" fmla="*/ 0 w 9881"/>
              <a:gd name="connsiteY50" fmla="*/ 2496 h 10000"/>
              <a:gd name="connsiteX51" fmla="*/ 226 w 9881"/>
              <a:gd name="connsiteY51" fmla="*/ 2356 h 10000"/>
              <a:gd name="connsiteX52" fmla="*/ 585 w 9881"/>
              <a:gd name="connsiteY52" fmla="*/ 2356 h 10000"/>
              <a:gd name="connsiteX53" fmla="*/ 944 w 9881"/>
              <a:gd name="connsiteY53" fmla="*/ 2216 h 10000"/>
              <a:gd name="connsiteX54" fmla="*/ 1303 w 9881"/>
              <a:gd name="connsiteY54" fmla="*/ 2077 h 10000"/>
              <a:gd name="connsiteX55" fmla="*/ 1782 w 9881"/>
              <a:gd name="connsiteY55" fmla="*/ 1937 h 10000"/>
              <a:gd name="connsiteX56" fmla="*/ 2262 w 9881"/>
              <a:gd name="connsiteY56" fmla="*/ 1675 h 10000"/>
              <a:gd name="connsiteX57" fmla="*/ 2620 w 9881"/>
              <a:gd name="connsiteY57" fmla="*/ 1536 h 10000"/>
              <a:gd name="connsiteX58" fmla="*/ 2965 w 9881"/>
              <a:gd name="connsiteY58" fmla="*/ 1396 h 10000"/>
              <a:gd name="connsiteX59" fmla="*/ 3324 w 9881"/>
              <a:gd name="connsiteY59" fmla="*/ 1257 h 10000"/>
              <a:gd name="connsiteX60" fmla="*/ 3563 w 9881"/>
              <a:gd name="connsiteY60" fmla="*/ 1117 h 10000"/>
              <a:gd name="connsiteX61" fmla="*/ 3803 w 9881"/>
              <a:gd name="connsiteY61" fmla="*/ 1117 h 10000"/>
              <a:gd name="connsiteX62" fmla="*/ 4043 w 9881"/>
              <a:gd name="connsiteY62" fmla="*/ 977 h 10000"/>
              <a:gd name="connsiteX63" fmla="*/ 4282 w 9881"/>
              <a:gd name="connsiteY63" fmla="*/ 838 h 10000"/>
              <a:gd name="connsiteX64" fmla="*/ 4641 w 9881"/>
              <a:gd name="connsiteY64" fmla="*/ 698 h 10000"/>
              <a:gd name="connsiteX65" fmla="*/ 4882 w 9881"/>
              <a:gd name="connsiteY65" fmla="*/ 558 h 10000"/>
              <a:gd name="connsiteX66" fmla="*/ 5121 w 9881"/>
              <a:gd name="connsiteY66" fmla="*/ 419 h 10000"/>
              <a:gd name="connsiteX67" fmla="*/ 5240 w 9881"/>
              <a:gd name="connsiteY67" fmla="*/ 279 h 10000"/>
              <a:gd name="connsiteX68" fmla="*/ 5360 w 9881"/>
              <a:gd name="connsiteY68" fmla="*/ 140 h 10000"/>
              <a:gd name="connsiteX69" fmla="*/ 5360 w 9881"/>
              <a:gd name="connsiteY69" fmla="*/ 0 h 10000"/>
              <a:gd name="connsiteX70" fmla="*/ 5480 w 9881"/>
              <a:gd name="connsiteY70" fmla="*/ 0 h 10000"/>
              <a:gd name="connsiteX71" fmla="*/ 5599 w 9881"/>
              <a:gd name="connsiteY71" fmla="*/ 0 h 10000"/>
              <a:gd name="connsiteX72" fmla="*/ 5720 w 9881"/>
              <a:gd name="connsiteY72" fmla="*/ 0 h 10000"/>
              <a:gd name="connsiteX73" fmla="*/ 5824 w 9881"/>
              <a:gd name="connsiteY73" fmla="*/ 140 h 10000"/>
              <a:gd name="connsiteX74" fmla="*/ 5944 w 9881"/>
              <a:gd name="connsiteY74" fmla="*/ 140 h 10000"/>
              <a:gd name="connsiteX75" fmla="*/ 6064 w 9881"/>
              <a:gd name="connsiteY75" fmla="*/ 419 h 10000"/>
              <a:gd name="connsiteX76" fmla="*/ 6183 w 9881"/>
              <a:gd name="connsiteY76" fmla="*/ 558 h 10000"/>
              <a:gd name="connsiteX77" fmla="*/ 6304 w 9881"/>
              <a:gd name="connsiteY77" fmla="*/ 698 h 10000"/>
              <a:gd name="connsiteX78" fmla="*/ 6423 w 9881"/>
              <a:gd name="connsiteY78" fmla="*/ 838 h 10000"/>
              <a:gd name="connsiteX79" fmla="*/ 6423 w 9881"/>
              <a:gd name="connsiteY79" fmla="*/ 977 h 10000"/>
              <a:gd name="connsiteX80" fmla="*/ 6423 w 9881"/>
              <a:gd name="connsiteY80" fmla="*/ 1117 h 10000"/>
              <a:gd name="connsiteX81" fmla="*/ 6304 w 9881"/>
              <a:gd name="connsiteY81" fmla="*/ 1117 h 10000"/>
              <a:gd name="connsiteX82" fmla="*/ 6183 w 9881"/>
              <a:gd name="connsiteY82" fmla="*/ 1257 h 10000"/>
              <a:gd name="connsiteX83" fmla="*/ 6183 w 9881"/>
              <a:gd name="connsiteY83" fmla="*/ 1396 h 10000"/>
              <a:gd name="connsiteX84" fmla="*/ 6064 w 9881"/>
              <a:gd name="connsiteY84" fmla="*/ 1536 h 10000"/>
              <a:gd name="connsiteX85" fmla="*/ 5944 w 9881"/>
              <a:gd name="connsiteY85" fmla="*/ 1798 h 10000"/>
              <a:gd name="connsiteX86" fmla="*/ 5824 w 9881"/>
              <a:gd name="connsiteY86" fmla="*/ 2216 h 10000"/>
              <a:gd name="connsiteX87" fmla="*/ 5720 w 9881"/>
              <a:gd name="connsiteY87" fmla="*/ 2635 h 10000"/>
              <a:gd name="connsiteX88" fmla="*/ 5599 w 9881"/>
              <a:gd name="connsiteY88" fmla="*/ 3054 h 10000"/>
              <a:gd name="connsiteX89" fmla="*/ 5480 w 9881"/>
              <a:gd name="connsiteY89" fmla="*/ 3613 h 10000"/>
              <a:gd name="connsiteX90" fmla="*/ 5360 w 9881"/>
              <a:gd name="connsiteY90" fmla="*/ 4171 h 10000"/>
              <a:gd name="connsiteX91" fmla="*/ 5240 w 9881"/>
              <a:gd name="connsiteY91" fmla="*/ 4729 h 10000"/>
              <a:gd name="connsiteX92" fmla="*/ 5240 w 9881"/>
              <a:gd name="connsiteY92" fmla="*/ 5271 h 10000"/>
              <a:gd name="connsiteX93" fmla="*/ 5240 w 9881"/>
              <a:gd name="connsiteY93" fmla="*/ 5689 h 10000"/>
              <a:gd name="connsiteX94" fmla="*/ 5121 w 9881"/>
              <a:gd name="connsiteY94" fmla="*/ 6248 h 10000"/>
              <a:gd name="connsiteX95" fmla="*/ 5121 w 9881"/>
              <a:gd name="connsiteY95" fmla="*/ 6667 h 10000"/>
              <a:gd name="connsiteX96" fmla="*/ 5121 w 9881"/>
              <a:gd name="connsiteY96" fmla="*/ 6946 h 10000"/>
              <a:gd name="connsiteX97" fmla="*/ 5121 w 9881"/>
              <a:gd name="connsiteY97" fmla="*/ 7365 h 10000"/>
              <a:gd name="connsiteX98" fmla="*/ 5240 w 9881"/>
              <a:gd name="connsiteY98" fmla="*/ 7644 h 10000"/>
              <a:gd name="connsiteX99" fmla="*/ 5240 w 9881"/>
              <a:gd name="connsiteY99" fmla="*/ 7784 h 10000"/>
              <a:gd name="connsiteX100" fmla="*/ 5360 w 9881"/>
              <a:gd name="connsiteY100" fmla="*/ 8063 h 10000"/>
              <a:gd name="connsiteX101" fmla="*/ 5480 w 9881"/>
              <a:gd name="connsiteY101" fmla="*/ 8202 h 10000"/>
              <a:gd name="connsiteX102" fmla="*/ 5599 w 9881"/>
              <a:gd name="connsiteY102" fmla="*/ 8342 h 10000"/>
              <a:gd name="connsiteX103" fmla="*/ 6064 w 9881"/>
              <a:gd name="connsiteY103" fmla="*/ 8604 h 10000"/>
              <a:gd name="connsiteX104" fmla="*/ 6304 w 9881"/>
              <a:gd name="connsiteY104" fmla="*/ 8743 h 10000"/>
              <a:gd name="connsiteX105" fmla="*/ 6542 w 9881"/>
              <a:gd name="connsiteY105" fmla="*/ 8743 h 10000"/>
              <a:gd name="connsiteX106" fmla="*/ 6782 w 9881"/>
              <a:gd name="connsiteY106" fmla="*/ 8883 h 10000"/>
              <a:gd name="connsiteX107" fmla="*/ 7142 w 9881"/>
              <a:gd name="connsiteY107" fmla="*/ 8883 h 10000"/>
              <a:gd name="connsiteX108" fmla="*/ 7380 w 9881"/>
              <a:gd name="connsiteY108" fmla="*/ 8743 h 10000"/>
              <a:gd name="connsiteX109" fmla="*/ 7740 w 9881"/>
              <a:gd name="connsiteY109" fmla="*/ 8743 h 10000"/>
              <a:gd name="connsiteX110" fmla="*/ 8099 w 9881"/>
              <a:gd name="connsiteY110" fmla="*/ 8604 h 10000"/>
              <a:gd name="connsiteX111" fmla="*/ 8340 w 9881"/>
              <a:gd name="connsiteY111" fmla="*/ 8604 h 10000"/>
              <a:gd name="connsiteX112" fmla="*/ 8579 w 9881"/>
              <a:gd name="connsiteY112" fmla="*/ 8342 h 10000"/>
              <a:gd name="connsiteX113" fmla="*/ 8683 w 9881"/>
              <a:gd name="connsiteY113" fmla="*/ 8202 h 10000"/>
              <a:gd name="connsiteX114" fmla="*/ 8803 w 9881"/>
              <a:gd name="connsiteY114" fmla="*/ 7923 h 10000"/>
              <a:gd name="connsiteX115" fmla="*/ 8923 w 9881"/>
              <a:gd name="connsiteY115" fmla="*/ 7644 h 10000"/>
              <a:gd name="connsiteX116" fmla="*/ 9043 w 9881"/>
              <a:gd name="connsiteY116" fmla="*/ 7086 h 10000"/>
              <a:gd name="connsiteX117" fmla="*/ 9043 w 9881"/>
              <a:gd name="connsiteY117" fmla="*/ 6527 h 10000"/>
              <a:gd name="connsiteX118" fmla="*/ 9162 w 9881"/>
              <a:gd name="connsiteY118" fmla="*/ 6248 h 10000"/>
              <a:gd name="connsiteX119" fmla="*/ 9162 w 9881"/>
              <a:gd name="connsiteY119" fmla="*/ 5969 h 10000"/>
              <a:gd name="connsiteX120" fmla="*/ 9162 w 9881"/>
              <a:gd name="connsiteY120" fmla="*/ 5829 h 10000"/>
              <a:gd name="connsiteX121" fmla="*/ 9282 w 9881"/>
              <a:gd name="connsiteY121" fmla="*/ 5689 h 10000"/>
              <a:gd name="connsiteX122" fmla="*/ 9282 w 9881"/>
              <a:gd name="connsiteY122" fmla="*/ 5550 h 10000"/>
              <a:gd name="connsiteX123" fmla="*/ 9282 w 9881"/>
              <a:gd name="connsiteY123" fmla="*/ 5410 h 10000"/>
              <a:gd name="connsiteX124" fmla="*/ 9282 w 9881"/>
              <a:gd name="connsiteY124" fmla="*/ 5410 h 10000"/>
              <a:gd name="connsiteX125" fmla="*/ 9402 w 9881"/>
              <a:gd name="connsiteY125" fmla="*/ 5410 h 10000"/>
              <a:gd name="connsiteX126" fmla="*/ 9402 w 9881"/>
              <a:gd name="connsiteY126" fmla="*/ 5410 h 10000"/>
              <a:gd name="connsiteX127" fmla="*/ 9402 w 9881"/>
              <a:gd name="connsiteY127" fmla="*/ 5550 h 10000"/>
              <a:gd name="connsiteX128" fmla="*/ 9522 w 9881"/>
              <a:gd name="connsiteY128" fmla="*/ 5689 h 10000"/>
              <a:gd name="connsiteX129" fmla="*/ 9522 w 9881"/>
              <a:gd name="connsiteY129" fmla="*/ 5829 h 10000"/>
              <a:gd name="connsiteX130" fmla="*/ 9522 w 9881"/>
              <a:gd name="connsiteY130" fmla="*/ 6108 h 10000"/>
              <a:gd name="connsiteX131" fmla="*/ 9522 w 9881"/>
              <a:gd name="connsiteY131" fmla="*/ 6387 h 10000"/>
              <a:gd name="connsiteX132" fmla="*/ 9522 w 9881"/>
              <a:gd name="connsiteY132" fmla="*/ 6667 h 10000"/>
              <a:gd name="connsiteX133" fmla="*/ 9641 w 9881"/>
              <a:gd name="connsiteY133" fmla="*/ 7225 h 10000"/>
              <a:gd name="connsiteX134" fmla="*/ 9641 w 9881"/>
              <a:gd name="connsiteY134" fmla="*/ 7644 h 10000"/>
              <a:gd name="connsiteX135" fmla="*/ 9762 w 9881"/>
              <a:gd name="connsiteY135" fmla="*/ 8063 h 10000"/>
              <a:gd name="connsiteX136" fmla="*/ 9881 w 9881"/>
              <a:gd name="connsiteY136" fmla="*/ 8342 h 10000"/>
              <a:gd name="connsiteX137" fmla="*/ 9881 w 9881"/>
              <a:gd name="connsiteY137" fmla="*/ 8604 h 10000"/>
              <a:gd name="connsiteX138" fmla="*/ 9881 w 9881"/>
              <a:gd name="connsiteY138" fmla="*/ 8743 h 10000"/>
              <a:gd name="connsiteX139" fmla="*/ 9881 w 9881"/>
              <a:gd name="connsiteY139" fmla="*/ 8883 h 10000"/>
              <a:gd name="connsiteX140" fmla="*/ 9762 w 9881"/>
              <a:gd name="connsiteY140" fmla="*/ 8883 h 10000"/>
              <a:gd name="connsiteX141" fmla="*/ 9641 w 9881"/>
              <a:gd name="connsiteY141" fmla="*/ 9023 h 10000"/>
              <a:gd name="connsiteX142" fmla="*/ 9522 w 9881"/>
              <a:gd name="connsiteY142" fmla="*/ 9162 h 10000"/>
              <a:gd name="connsiteX143" fmla="*/ 9402 w 9881"/>
              <a:gd name="connsiteY143" fmla="*/ 9302 h 10000"/>
              <a:gd name="connsiteX144" fmla="*/ 9162 w 9881"/>
              <a:gd name="connsiteY144" fmla="*/ 9442 h 10000"/>
              <a:gd name="connsiteX145" fmla="*/ 8683 w 9881"/>
              <a:gd name="connsiteY145" fmla="*/ 9721 h 10000"/>
              <a:gd name="connsiteX146" fmla="*/ 8219 w 9881"/>
              <a:gd name="connsiteY146" fmla="*/ 9860 h 10000"/>
              <a:gd name="connsiteX147" fmla="*/ 7860 w 9881"/>
              <a:gd name="connsiteY147" fmla="*/ 9860 h 10000"/>
              <a:gd name="connsiteX148" fmla="*/ 7380 w 9881"/>
              <a:gd name="connsiteY148" fmla="*/ 10000 h 10000"/>
              <a:gd name="connsiteX149" fmla="*/ 7380 w 9881"/>
              <a:gd name="connsiteY149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229 w 10000"/>
              <a:gd name="connsiteY47" fmla="*/ 3333 h 10000"/>
              <a:gd name="connsiteX48" fmla="*/ 106 w 10000"/>
              <a:gd name="connsiteY48" fmla="*/ 3473 h 10000"/>
              <a:gd name="connsiteX49" fmla="*/ 0 w 10000"/>
              <a:gd name="connsiteY49" fmla="*/ 2496 h 10000"/>
              <a:gd name="connsiteX50" fmla="*/ 229 w 10000"/>
              <a:gd name="connsiteY50" fmla="*/ 2356 h 10000"/>
              <a:gd name="connsiteX51" fmla="*/ 592 w 10000"/>
              <a:gd name="connsiteY51" fmla="*/ 2356 h 10000"/>
              <a:gd name="connsiteX52" fmla="*/ 955 w 10000"/>
              <a:gd name="connsiteY52" fmla="*/ 2216 h 10000"/>
              <a:gd name="connsiteX53" fmla="*/ 1319 w 10000"/>
              <a:gd name="connsiteY53" fmla="*/ 2077 h 10000"/>
              <a:gd name="connsiteX54" fmla="*/ 1803 w 10000"/>
              <a:gd name="connsiteY54" fmla="*/ 1937 h 10000"/>
              <a:gd name="connsiteX55" fmla="*/ 2289 w 10000"/>
              <a:gd name="connsiteY55" fmla="*/ 1675 h 10000"/>
              <a:gd name="connsiteX56" fmla="*/ 2652 w 10000"/>
              <a:gd name="connsiteY56" fmla="*/ 1536 h 10000"/>
              <a:gd name="connsiteX57" fmla="*/ 3001 w 10000"/>
              <a:gd name="connsiteY57" fmla="*/ 1396 h 10000"/>
              <a:gd name="connsiteX58" fmla="*/ 3364 w 10000"/>
              <a:gd name="connsiteY58" fmla="*/ 1257 h 10000"/>
              <a:gd name="connsiteX59" fmla="*/ 3606 w 10000"/>
              <a:gd name="connsiteY59" fmla="*/ 1117 h 10000"/>
              <a:gd name="connsiteX60" fmla="*/ 3849 w 10000"/>
              <a:gd name="connsiteY60" fmla="*/ 1117 h 10000"/>
              <a:gd name="connsiteX61" fmla="*/ 4092 w 10000"/>
              <a:gd name="connsiteY61" fmla="*/ 977 h 10000"/>
              <a:gd name="connsiteX62" fmla="*/ 4334 w 10000"/>
              <a:gd name="connsiteY62" fmla="*/ 838 h 10000"/>
              <a:gd name="connsiteX63" fmla="*/ 4697 w 10000"/>
              <a:gd name="connsiteY63" fmla="*/ 698 h 10000"/>
              <a:gd name="connsiteX64" fmla="*/ 4941 w 10000"/>
              <a:gd name="connsiteY64" fmla="*/ 558 h 10000"/>
              <a:gd name="connsiteX65" fmla="*/ 5183 w 10000"/>
              <a:gd name="connsiteY65" fmla="*/ 419 h 10000"/>
              <a:gd name="connsiteX66" fmla="*/ 5303 w 10000"/>
              <a:gd name="connsiteY66" fmla="*/ 279 h 10000"/>
              <a:gd name="connsiteX67" fmla="*/ 5425 w 10000"/>
              <a:gd name="connsiteY67" fmla="*/ 140 h 10000"/>
              <a:gd name="connsiteX68" fmla="*/ 5425 w 10000"/>
              <a:gd name="connsiteY68" fmla="*/ 0 h 10000"/>
              <a:gd name="connsiteX69" fmla="*/ 5546 w 10000"/>
              <a:gd name="connsiteY69" fmla="*/ 0 h 10000"/>
              <a:gd name="connsiteX70" fmla="*/ 5666 w 10000"/>
              <a:gd name="connsiteY70" fmla="*/ 0 h 10000"/>
              <a:gd name="connsiteX71" fmla="*/ 5789 w 10000"/>
              <a:gd name="connsiteY71" fmla="*/ 0 h 10000"/>
              <a:gd name="connsiteX72" fmla="*/ 5894 w 10000"/>
              <a:gd name="connsiteY72" fmla="*/ 140 h 10000"/>
              <a:gd name="connsiteX73" fmla="*/ 6016 w 10000"/>
              <a:gd name="connsiteY73" fmla="*/ 140 h 10000"/>
              <a:gd name="connsiteX74" fmla="*/ 6137 w 10000"/>
              <a:gd name="connsiteY74" fmla="*/ 419 h 10000"/>
              <a:gd name="connsiteX75" fmla="*/ 6257 w 10000"/>
              <a:gd name="connsiteY75" fmla="*/ 558 h 10000"/>
              <a:gd name="connsiteX76" fmla="*/ 6380 w 10000"/>
              <a:gd name="connsiteY76" fmla="*/ 698 h 10000"/>
              <a:gd name="connsiteX77" fmla="*/ 6500 w 10000"/>
              <a:gd name="connsiteY77" fmla="*/ 838 h 10000"/>
              <a:gd name="connsiteX78" fmla="*/ 6500 w 10000"/>
              <a:gd name="connsiteY78" fmla="*/ 977 h 10000"/>
              <a:gd name="connsiteX79" fmla="*/ 6500 w 10000"/>
              <a:gd name="connsiteY79" fmla="*/ 1117 h 10000"/>
              <a:gd name="connsiteX80" fmla="*/ 6380 w 10000"/>
              <a:gd name="connsiteY80" fmla="*/ 1117 h 10000"/>
              <a:gd name="connsiteX81" fmla="*/ 6257 w 10000"/>
              <a:gd name="connsiteY81" fmla="*/ 1257 h 10000"/>
              <a:gd name="connsiteX82" fmla="*/ 6257 w 10000"/>
              <a:gd name="connsiteY82" fmla="*/ 1396 h 10000"/>
              <a:gd name="connsiteX83" fmla="*/ 6137 w 10000"/>
              <a:gd name="connsiteY83" fmla="*/ 1536 h 10000"/>
              <a:gd name="connsiteX84" fmla="*/ 6016 w 10000"/>
              <a:gd name="connsiteY84" fmla="*/ 1798 h 10000"/>
              <a:gd name="connsiteX85" fmla="*/ 5894 w 10000"/>
              <a:gd name="connsiteY85" fmla="*/ 2216 h 10000"/>
              <a:gd name="connsiteX86" fmla="*/ 5789 w 10000"/>
              <a:gd name="connsiteY86" fmla="*/ 2635 h 10000"/>
              <a:gd name="connsiteX87" fmla="*/ 5666 w 10000"/>
              <a:gd name="connsiteY87" fmla="*/ 3054 h 10000"/>
              <a:gd name="connsiteX88" fmla="*/ 5546 w 10000"/>
              <a:gd name="connsiteY88" fmla="*/ 3613 h 10000"/>
              <a:gd name="connsiteX89" fmla="*/ 5425 w 10000"/>
              <a:gd name="connsiteY89" fmla="*/ 4171 h 10000"/>
              <a:gd name="connsiteX90" fmla="*/ 5303 w 10000"/>
              <a:gd name="connsiteY90" fmla="*/ 4729 h 10000"/>
              <a:gd name="connsiteX91" fmla="*/ 5303 w 10000"/>
              <a:gd name="connsiteY91" fmla="*/ 5271 h 10000"/>
              <a:gd name="connsiteX92" fmla="*/ 5303 w 10000"/>
              <a:gd name="connsiteY92" fmla="*/ 5689 h 10000"/>
              <a:gd name="connsiteX93" fmla="*/ 5183 w 10000"/>
              <a:gd name="connsiteY93" fmla="*/ 6248 h 10000"/>
              <a:gd name="connsiteX94" fmla="*/ 5183 w 10000"/>
              <a:gd name="connsiteY94" fmla="*/ 6667 h 10000"/>
              <a:gd name="connsiteX95" fmla="*/ 5183 w 10000"/>
              <a:gd name="connsiteY95" fmla="*/ 6946 h 10000"/>
              <a:gd name="connsiteX96" fmla="*/ 5183 w 10000"/>
              <a:gd name="connsiteY96" fmla="*/ 7365 h 10000"/>
              <a:gd name="connsiteX97" fmla="*/ 5303 w 10000"/>
              <a:gd name="connsiteY97" fmla="*/ 7644 h 10000"/>
              <a:gd name="connsiteX98" fmla="*/ 5303 w 10000"/>
              <a:gd name="connsiteY98" fmla="*/ 7784 h 10000"/>
              <a:gd name="connsiteX99" fmla="*/ 5425 w 10000"/>
              <a:gd name="connsiteY99" fmla="*/ 8063 h 10000"/>
              <a:gd name="connsiteX100" fmla="*/ 5546 w 10000"/>
              <a:gd name="connsiteY100" fmla="*/ 8202 h 10000"/>
              <a:gd name="connsiteX101" fmla="*/ 5666 w 10000"/>
              <a:gd name="connsiteY101" fmla="*/ 8342 h 10000"/>
              <a:gd name="connsiteX102" fmla="*/ 6137 w 10000"/>
              <a:gd name="connsiteY102" fmla="*/ 8604 h 10000"/>
              <a:gd name="connsiteX103" fmla="*/ 6380 w 10000"/>
              <a:gd name="connsiteY103" fmla="*/ 8743 h 10000"/>
              <a:gd name="connsiteX104" fmla="*/ 6621 w 10000"/>
              <a:gd name="connsiteY104" fmla="*/ 8743 h 10000"/>
              <a:gd name="connsiteX105" fmla="*/ 6864 w 10000"/>
              <a:gd name="connsiteY105" fmla="*/ 8883 h 10000"/>
              <a:gd name="connsiteX106" fmla="*/ 7228 w 10000"/>
              <a:gd name="connsiteY106" fmla="*/ 8883 h 10000"/>
              <a:gd name="connsiteX107" fmla="*/ 7469 w 10000"/>
              <a:gd name="connsiteY107" fmla="*/ 8743 h 10000"/>
              <a:gd name="connsiteX108" fmla="*/ 7833 w 10000"/>
              <a:gd name="connsiteY108" fmla="*/ 8743 h 10000"/>
              <a:gd name="connsiteX109" fmla="*/ 8197 w 10000"/>
              <a:gd name="connsiteY109" fmla="*/ 8604 h 10000"/>
              <a:gd name="connsiteX110" fmla="*/ 8440 w 10000"/>
              <a:gd name="connsiteY110" fmla="*/ 8604 h 10000"/>
              <a:gd name="connsiteX111" fmla="*/ 8682 w 10000"/>
              <a:gd name="connsiteY111" fmla="*/ 8342 h 10000"/>
              <a:gd name="connsiteX112" fmla="*/ 8788 w 10000"/>
              <a:gd name="connsiteY112" fmla="*/ 8202 h 10000"/>
              <a:gd name="connsiteX113" fmla="*/ 8909 w 10000"/>
              <a:gd name="connsiteY113" fmla="*/ 7923 h 10000"/>
              <a:gd name="connsiteX114" fmla="*/ 9030 w 10000"/>
              <a:gd name="connsiteY114" fmla="*/ 7644 h 10000"/>
              <a:gd name="connsiteX115" fmla="*/ 9152 w 10000"/>
              <a:gd name="connsiteY115" fmla="*/ 7086 h 10000"/>
              <a:gd name="connsiteX116" fmla="*/ 9152 w 10000"/>
              <a:gd name="connsiteY116" fmla="*/ 6527 h 10000"/>
              <a:gd name="connsiteX117" fmla="*/ 9272 w 10000"/>
              <a:gd name="connsiteY117" fmla="*/ 6248 h 10000"/>
              <a:gd name="connsiteX118" fmla="*/ 9272 w 10000"/>
              <a:gd name="connsiteY118" fmla="*/ 5969 h 10000"/>
              <a:gd name="connsiteX119" fmla="*/ 9272 w 10000"/>
              <a:gd name="connsiteY119" fmla="*/ 5829 h 10000"/>
              <a:gd name="connsiteX120" fmla="*/ 9394 w 10000"/>
              <a:gd name="connsiteY120" fmla="*/ 5689 h 10000"/>
              <a:gd name="connsiteX121" fmla="*/ 9394 w 10000"/>
              <a:gd name="connsiteY121" fmla="*/ 5550 h 10000"/>
              <a:gd name="connsiteX122" fmla="*/ 9394 w 10000"/>
              <a:gd name="connsiteY122" fmla="*/ 5410 h 10000"/>
              <a:gd name="connsiteX123" fmla="*/ 9394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410 h 10000"/>
              <a:gd name="connsiteX126" fmla="*/ 9515 w 10000"/>
              <a:gd name="connsiteY126" fmla="*/ 5550 h 10000"/>
              <a:gd name="connsiteX127" fmla="*/ 9637 w 10000"/>
              <a:gd name="connsiteY127" fmla="*/ 5689 h 10000"/>
              <a:gd name="connsiteX128" fmla="*/ 9637 w 10000"/>
              <a:gd name="connsiteY128" fmla="*/ 5829 h 10000"/>
              <a:gd name="connsiteX129" fmla="*/ 9637 w 10000"/>
              <a:gd name="connsiteY129" fmla="*/ 6108 h 10000"/>
              <a:gd name="connsiteX130" fmla="*/ 9637 w 10000"/>
              <a:gd name="connsiteY130" fmla="*/ 6387 h 10000"/>
              <a:gd name="connsiteX131" fmla="*/ 9637 w 10000"/>
              <a:gd name="connsiteY131" fmla="*/ 6667 h 10000"/>
              <a:gd name="connsiteX132" fmla="*/ 9757 w 10000"/>
              <a:gd name="connsiteY132" fmla="*/ 7225 h 10000"/>
              <a:gd name="connsiteX133" fmla="*/ 9757 w 10000"/>
              <a:gd name="connsiteY133" fmla="*/ 7644 h 10000"/>
              <a:gd name="connsiteX134" fmla="*/ 9880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0 w 10000"/>
              <a:gd name="connsiteY139" fmla="*/ 8883 h 10000"/>
              <a:gd name="connsiteX140" fmla="*/ 9757 w 10000"/>
              <a:gd name="connsiteY140" fmla="*/ 9023 h 10000"/>
              <a:gd name="connsiteX141" fmla="*/ 9637 w 10000"/>
              <a:gd name="connsiteY141" fmla="*/ 9162 h 10000"/>
              <a:gd name="connsiteX142" fmla="*/ 9515 w 10000"/>
              <a:gd name="connsiteY142" fmla="*/ 9302 h 10000"/>
              <a:gd name="connsiteX143" fmla="*/ 9272 w 10000"/>
              <a:gd name="connsiteY143" fmla="*/ 9442 h 10000"/>
              <a:gd name="connsiteX144" fmla="*/ 8788 w 10000"/>
              <a:gd name="connsiteY144" fmla="*/ 9721 h 10000"/>
              <a:gd name="connsiteX145" fmla="*/ 8318 w 10000"/>
              <a:gd name="connsiteY145" fmla="*/ 9860 h 10000"/>
              <a:gd name="connsiteX146" fmla="*/ 7955 w 10000"/>
              <a:gd name="connsiteY146" fmla="*/ 9860 h 10000"/>
              <a:gd name="connsiteX147" fmla="*/ 7469 w 10000"/>
              <a:gd name="connsiteY147" fmla="*/ 10000 h 10000"/>
              <a:gd name="connsiteX148" fmla="*/ 7469 w 10000"/>
              <a:gd name="connsiteY148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106 w 10000"/>
              <a:gd name="connsiteY47" fmla="*/ 3473 h 10000"/>
              <a:gd name="connsiteX48" fmla="*/ 0 w 10000"/>
              <a:gd name="connsiteY48" fmla="*/ 2496 h 10000"/>
              <a:gd name="connsiteX49" fmla="*/ 229 w 10000"/>
              <a:gd name="connsiteY49" fmla="*/ 2356 h 10000"/>
              <a:gd name="connsiteX50" fmla="*/ 592 w 10000"/>
              <a:gd name="connsiteY50" fmla="*/ 2356 h 10000"/>
              <a:gd name="connsiteX51" fmla="*/ 955 w 10000"/>
              <a:gd name="connsiteY51" fmla="*/ 2216 h 10000"/>
              <a:gd name="connsiteX52" fmla="*/ 1319 w 10000"/>
              <a:gd name="connsiteY52" fmla="*/ 2077 h 10000"/>
              <a:gd name="connsiteX53" fmla="*/ 1803 w 10000"/>
              <a:gd name="connsiteY53" fmla="*/ 1937 h 10000"/>
              <a:gd name="connsiteX54" fmla="*/ 2289 w 10000"/>
              <a:gd name="connsiteY54" fmla="*/ 1675 h 10000"/>
              <a:gd name="connsiteX55" fmla="*/ 2652 w 10000"/>
              <a:gd name="connsiteY55" fmla="*/ 1536 h 10000"/>
              <a:gd name="connsiteX56" fmla="*/ 3001 w 10000"/>
              <a:gd name="connsiteY56" fmla="*/ 1396 h 10000"/>
              <a:gd name="connsiteX57" fmla="*/ 3364 w 10000"/>
              <a:gd name="connsiteY57" fmla="*/ 1257 h 10000"/>
              <a:gd name="connsiteX58" fmla="*/ 3606 w 10000"/>
              <a:gd name="connsiteY58" fmla="*/ 1117 h 10000"/>
              <a:gd name="connsiteX59" fmla="*/ 3849 w 10000"/>
              <a:gd name="connsiteY59" fmla="*/ 1117 h 10000"/>
              <a:gd name="connsiteX60" fmla="*/ 4092 w 10000"/>
              <a:gd name="connsiteY60" fmla="*/ 977 h 10000"/>
              <a:gd name="connsiteX61" fmla="*/ 4334 w 10000"/>
              <a:gd name="connsiteY61" fmla="*/ 838 h 10000"/>
              <a:gd name="connsiteX62" fmla="*/ 4697 w 10000"/>
              <a:gd name="connsiteY62" fmla="*/ 698 h 10000"/>
              <a:gd name="connsiteX63" fmla="*/ 4941 w 10000"/>
              <a:gd name="connsiteY63" fmla="*/ 558 h 10000"/>
              <a:gd name="connsiteX64" fmla="*/ 5183 w 10000"/>
              <a:gd name="connsiteY64" fmla="*/ 419 h 10000"/>
              <a:gd name="connsiteX65" fmla="*/ 5303 w 10000"/>
              <a:gd name="connsiteY65" fmla="*/ 279 h 10000"/>
              <a:gd name="connsiteX66" fmla="*/ 5425 w 10000"/>
              <a:gd name="connsiteY66" fmla="*/ 140 h 10000"/>
              <a:gd name="connsiteX67" fmla="*/ 5425 w 10000"/>
              <a:gd name="connsiteY67" fmla="*/ 0 h 10000"/>
              <a:gd name="connsiteX68" fmla="*/ 5546 w 10000"/>
              <a:gd name="connsiteY68" fmla="*/ 0 h 10000"/>
              <a:gd name="connsiteX69" fmla="*/ 5666 w 10000"/>
              <a:gd name="connsiteY69" fmla="*/ 0 h 10000"/>
              <a:gd name="connsiteX70" fmla="*/ 5789 w 10000"/>
              <a:gd name="connsiteY70" fmla="*/ 0 h 10000"/>
              <a:gd name="connsiteX71" fmla="*/ 5894 w 10000"/>
              <a:gd name="connsiteY71" fmla="*/ 140 h 10000"/>
              <a:gd name="connsiteX72" fmla="*/ 6016 w 10000"/>
              <a:gd name="connsiteY72" fmla="*/ 140 h 10000"/>
              <a:gd name="connsiteX73" fmla="*/ 6137 w 10000"/>
              <a:gd name="connsiteY73" fmla="*/ 419 h 10000"/>
              <a:gd name="connsiteX74" fmla="*/ 6257 w 10000"/>
              <a:gd name="connsiteY74" fmla="*/ 558 h 10000"/>
              <a:gd name="connsiteX75" fmla="*/ 6380 w 10000"/>
              <a:gd name="connsiteY75" fmla="*/ 698 h 10000"/>
              <a:gd name="connsiteX76" fmla="*/ 6500 w 10000"/>
              <a:gd name="connsiteY76" fmla="*/ 838 h 10000"/>
              <a:gd name="connsiteX77" fmla="*/ 6500 w 10000"/>
              <a:gd name="connsiteY77" fmla="*/ 977 h 10000"/>
              <a:gd name="connsiteX78" fmla="*/ 6500 w 10000"/>
              <a:gd name="connsiteY78" fmla="*/ 1117 h 10000"/>
              <a:gd name="connsiteX79" fmla="*/ 6380 w 10000"/>
              <a:gd name="connsiteY79" fmla="*/ 1117 h 10000"/>
              <a:gd name="connsiteX80" fmla="*/ 6257 w 10000"/>
              <a:gd name="connsiteY80" fmla="*/ 1257 h 10000"/>
              <a:gd name="connsiteX81" fmla="*/ 6257 w 10000"/>
              <a:gd name="connsiteY81" fmla="*/ 1396 h 10000"/>
              <a:gd name="connsiteX82" fmla="*/ 6137 w 10000"/>
              <a:gd name="connsiteY82" fmla="*/ 1536 h 10000"/>
              <a:gd name="connsiteX83" fmla="*/ 6016 w 10000"/>
              <a:gd name="connsiteY83" fmla="*/ 1798 h 10000"/>
              <a:gd name="connsiteX84" fmla="*/ 5894 w 10000"/>
              <a:gd name="connsiteY84" fmla="*/ 2216 h 10000"/>
              <a:gd name="connsiteX85" fmla="*/ 5789 w 10000"/>
              <a:gd name="connsiteY85" fmla="*/ 2635 h 10000"/>
              <a:gd name="connsiteX86" fmla="*/ 5666 w 10000"/>
              <a:gd name="connsiteY86" fmla="*/ 3054 h 10000"/>
              <a:gd name="connsiteX87" fmla="*/ 5546 w 10000"/>
              <a:gd name="connsiteY87" fmla="*/ 3613 h 10000"/>
              <a:gd name="connsiteX88" fmla="*/ 5425 w 10000"/>
              <a:gd name="connsiteY88" fmla="*/ 4171 h 10000"/>
              <a:gd name="connsiteX89" fmla="*/ 5303 w 10000"/>
              <a:gd name="connsiteY89" fmla="*/ 4729 h 10000"/>
              <a:gd name="connsiteX90" fmla="*/ 5303 w 10000"/>
              <a:gd name="connsiteY90" fmla="*/ 5271 h 10000"/>
              <a:gd name="connsiteX91" fmla="*/ 5303 w 10000"/>
              <a:gd name="connsiteY91" fmla="*/ 5689 h 10000"/>
              <a:gd name="connsiteX92" fmla="*/ 5183 w 10000"/>
              <a:gd name="connsiteY92" fmla="*/ 6248 h 10000"/>
              <a:gd name="connsiteX93" fmla="*/ 5183 w 10000"/>
              <a:gd name="connsiteY93" fmla="*/ 6667 h 10000"/>
              <a:gd name="connsiteX94" fmla="*/ 5183 w 10000"/>
              <a:gd name="connsiteY94" fmla="*/ 6946 h 10000"/>
              <a:gd name="connsiteX95" fmla="*/ 5183 w 10000"/>
              <a:gd name="connsiteY95" fmla="*/ 7365 h 10000"/>
              <a:gd name="connsiteX96" fmla="*/ 5303 w 10000"/>
              <a:gd name="connsiteY96" fmla="*/ 7644 h 10000"/>
              <a:gd name="connsiteX97" fmla="*/ 5303 w 10000"/>
              <a:gd name="connsiteY97" fmla="*/ 7784 h 10000"/>
              <a:gd name="connsiteX98" fmla="*/ 5425 w 10000"/>
              <a:gd name="connsiteY98" fmla="*/ 8063 h 10000"/>
              <a:gd name="connsiteX99" fmla="*/ 5546 w 10000"/>
              <a:gd name="connsiteY99" fmla="*/ 8202 h 10000"/>
              <a:gd name="connsiteX100" fmla="*/ 5666 w 10000"/>
              <a:gd name="connsiteY100" fmla="*/ 8342 h 10000"/>
              <a:gd name="connsiteX101" fmla="*/ 6137 w 10000"/>
              <a:gd name="connsiteY101" fmla="*/ 8604 h 10000"/>
              <a:gd name="connsiteX102" fmla="*/ 6380 w 10000"/>
              <a:gd name="connsiteY102" fmla="*/ 8743 h 10000"/>
              <a:gd name="connsiteX103" fmla="*/ 6621 w 10000"/>
              <a:gd name="connsiteY103" fmla="*/ 8743 h 10000"/>
              <a:gd name="connsiteX104" fmla="*/ 6864 w 10000"/>
              <a:gd name="connsiteY104" fmla="*/ 8883 h 10000"/>
              <a:gd name="connsiteX105" fmla="*/ 7228 w 10000"/>
              <a:gd name="connsiteY105" fmla="*/ 8883 h 10000"/>
              <a:gd name="connsiteX106" fmla="*/ 7469 w 10000"/>
              <a:gd name="connsiteY106" fmla="*/ 8743 h 10000"/>
              <a:gd name="connsiteX107" fmla="*/ 7833 w 10000"/>
              <a:gd name="connsiteY107" fmla="*/ 8743 h 10000"/>
              <a:gd name="connsiteX108" fmla="*/ 8197 w 10000"/>
              <a:gd name="connsiteY108" fmla="*/ 8604 h 10000"/>
              <a:gd name="connsiteX109" fmla="*/ 8440 w 10000"/>
              <a:gd name="connsiteY109" fmla="*/ 8604 h 10000"/>
              <a:gd name="connsiteX110" fmla="*/ 8682 w 10000"/>
              <a:gd name="connsiteY110" fmla="*/ 8342 h 10000"/>
              <a:gd name="connsiteX111" fmla="*/ 8788 w 10000"/>
              <a:gd name="connsiteY111" fmla="*/ 8202 h 10000"/>
              <a:gd name="connsiteX112" fmla="*/ 8909 w 10000"/>
              <a:gd name="connsiteY112" fmla="*/ 7923 h 10000"/>
              <a:gd name="connsiteX113" fmla="*/ 9030 w 10000"/>
              <a:gd name="connsiteY113" fmla="*/ 7644 h 10000"/>
              <a:gd name="connsiteX114" fmla="*/ 9152 w 10000"/>
              <a:gd name="connsiteY114" fmla="*/ 7086 h 10000"/>
              <a:gd name="connsiteX115" fmla="*/ 9152 w 10000"/>
              <a:gd name="connsiteY115" fmla="*/ 6527 h 10000"/>
              <a:gd name="connsiteX116" fmla="*/ 9272 w 10000"/>
              <a:gd name="connsiteY116" fmla="*/ 6248 h 10000"/>
              <a:gd name="connsiteX117" fmla="*/ 9272 w 10000"/>
              <a:gd name="connsiteY117" fmla="*/ 5969 h 10000"/>
              <a:gd name="connsiteX118" fmla="*/ 9272 w 10000"/>
              <a:gd name="connsiteY118" fmla="*/ 5829 h 10000"/>
              <a:gd name="connsiteX119" fmla="*/ 9394 w 10000"/>
              <a:gd name="connsiteY119" fmla="*/ 5689 h 10000"/>
              <a:gd name="connsiteX120" fmla="*/ 9394 w 10000"/>
              <a:gd name="connsiteY120" fmla="*/ 5550 h 10000"/>
              <a:gd name="connsiteX121" fmla="*/ 9394 w 10000"/>
              <a:gd name="connsiteY121" fmla="*/ 5410 h 10000"/>
              <a:gd name="connsiteX122" fmla="*/ 9394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410 h 10000"/>
              <a:gd name="connsiteX125" fmla="*/ 9515 w 10000"/>
              <a:gd name="connsiteY125" fmla="*/ 5550 h 10000"/>
              <a:gd name="connsiteX126" fmla="*/ 9637 w 10000"/>
              <a:gd name="connsiteY126" fmla="*/ 5689 h 10000"/>
              <a:gd name="connsiteX127" fmla="*/ 9637 w 10000"/>
              <a:gd name="connsiteY127" fmla="*/ 5829 h 10000"/>
              <a:gd name="connsiteX128" fmla="*/ 9637 w 10000"/>
              <a:gd name="connsiteY128" fmla="*/ 6108 h 10000"/>
              <a:gd name="connsiteX129" fmla="*/ 9637 w 10000"/>
              <a:gd name="connsiteY129" fmla="*/ 6387 h 10000"/>
              <a:gd name="connsiteX130" fmla="*/ 9637 w 10000"/>
              <a:gd name="connsiteY130" fmla="*/ 6667 h 10000"/>
              <a:gd name="connsiteX131" fmla="*/ 9757 w 10000"/>
              <a:gd name="connsiteY131" fmla="*/ 7225 h 10000"/>
              <a:gd name="connsiteX132" fmla="*/ 9757 w 10000"/>
              <a:gd name="connsiteY132" fmla="*/ 7644 h 10000"/>
              <a:gd name="connsiteX133" fmla="*/ 9880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0 w 10000"/>
              <a:gd name="connsiteY138" fmla="*/ 8883 h 10000"/>
              <a:gd name="connsiteX139" fmla="*/ 9757 w 10000"/>
              <a:gd name="connsiteY139" fmla="*/ 9023 h 10000"/>
              <a:gd name="connsiteX140" fmla="*/ 9637 w 10000"/>
              <a:gd name="connsiteY140" fmla="*/ 9162 h 10000"/>
              <a:gd name="connsiteX141" fmla="*/ 9515 w 10000"/>
              <a:gd name="connsiteY141" fmla="*/ 9302 h 10000"/>
              <a:gd name="connsiteX142" fmla="*/ 9272 w 10000"/>
              <a:gd name="connsiteY142" fmla="*/ 9442 h 10000"/>
              <a:gd name="connsiteX143" fmla="*/ 8788 w 10000"/>
              <a:gd name="connsiteY143" fmla="*/ 9721 h 10000"/>
              <a:gd name="connsiteX144" fmla="*/ 8318 w 10000"/>
              <a:gd name="connsiteY144" fmla="*/ 9860 h 10000"/>
              <a:gd name="connsiteX145" fmla="*/ 7955 w 10000"/>
              <a:gd name="connsiteY145" fmla="*/ 9860 h 10000"/>
              <a:gd name="connsiteX146" fmla="*/ 7469 w 10000"/>
              <a:gd name="connsiteY146" fmla="*/ 10000 h 10000"/>
              <a:gd name="connsiteX147" fmla="*/ 7469 w 10000"/>
              <a:gd name="connsiteY147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349 w 10000"/>
              <a:gd name="connsiteY46" fmla="*/ 3333 h 10000"/>
              <a:gd name="connsiteX47" fmla="*/ 0 w 10000"/>
              <a:gd name="connsiteY47" fmla="*/ 2496 h 10000"/>
              <a:gd name="connsiteX48" fmla="*/ 229 w 10000"/>
              <a:gd name="connsiteY48" fmla="*/ 2356 h 10000"/>
              <a:gd name="connsiteX49" fmla="*/ 592 w 10000"/>
              <a:gd name="connsiteY49" fmla="*/ 2356 h 10000"/>
              <a:gd name="connsiteX50" fmla="*/ 955 w 10000"/>
              <a:gd name="connsiteY50" fmla="*/ 2216 h 10000"/>
              <a:gd name="connsiteX51" fmla="*/ 1319 w 10000"/>
              <a:gd name="connsiteY51" fmla="*/ 2077 h 10000"/>
              <a:gd name="connsiteX52" fmla="*/ 1803 w 10000"/>
              <a:gd name="connsiteY52" fmla="*/ 1937 h 10000"/>
              <a:gd name="connsiteX53" fmla="*/ 2289 w 10000"/>
              <a:gd name="connsiteY53" fmla="*/ 1675 h 10000"/>
              <a:gd name="connsiteX54" fmla="*/ 2652 w 10000"/>
              <a:gd name="connsiteY54" fmla="*/ 1536 h 10000"/>
              <a:gd name="connsiteX55" fmla="*/ 3001 w 10000"/>
              <a:gd name="connsiteY55" fmla="*/ 1396 h 10000"/>
              <a:gd name="connsiteX56" fmla="*/ 3364 w 10000"/>
              <a:gd name="connsiteY56" fmla="*/ 1257 h 10000"/>
              <a:gd name="connsiteX57" fmla="*/ 3606 w 10000"/>
              <a:gd name="connsiteY57" fmla="*/ 1117 h 10000"/>
              <a:gd name="connsiteX58" fmla="*/ 3849 w 10000"/>
              <a:gd name="connsiteY58" fmla="*/ 1117 h 10000"/>
              <a:gd name="connsiteX59" fmla="*/ 4092 w 10000"/>
              <a:gd name="connsiteY59" fmla="*/ 977 h 10000"/>
              <a:gd name="connsiteX60" fmla="*/ 4334 w 10000"/>
              <a:gd name="connsiteY60" fmla="*/ 838 h 10000"/>
              <a:gd name="connsiteX61" fmla="*/ 4697 w 10000"/>
              <a:gd name="connsiteY61" fmla="*/ 698 h 10000"/>
              <a:gd name="connsiteX62" fmla="*/ 4941 w 10000"/>
              <a:gd name="connsiteY62" fmla="*/ 558 h 10000"/>
              <a:gd name="connsiteX63" fmla="*/ 5183 w 10000"/>
              <a:gd name="connsiteY63" fmla="*/ 419 h 10000"/>
              <a:gd name="connsiteX64" fmla="*/ 5303 w 10000"/>
              <a:gd name="connsiteY64" fmla="*/ 279 h 10000"/>
              <a:gd name="connsiteX65" fmla="*/ 5425 w 10000"/>
              <a:gd name="connsiteY65" fmla="*/ 140 h 10000"/>
              <a:gd name="connsiteX66" fmla="*/ 5425 w 10000"/>
              <a:gd name="connsiteY66" fmla="*/ 0 h 10000"/>
              <a:gd name="connsiteX67" fmla="*/ 5546 w 10000"/>
              <a:gd name="connsiteY67" fmla="*/ 0 h 10000"/>
              <a:gd name="connsiteX68" fmla="*/ 5666 w 10000"/>
              <a:gd name="connsiteY68" fmla="*/ 0 h 10000"/>
              <a:gd name="connsiteX69" fmla="*/ 5789 w 10000"/>
              <a:gd name="connsiteY69" fmla="*/ 0 h 10000"/>
              <a:gd name="connsiteX70" fmla="*/ 5894 w 10000"/>
              <a:gd name="connsiteY70" fmla="*/ 140 h 10000"/>
              <a:gd name="connsiteX71" fmla="*/ 6016 w 10000"/>
              <a:gd name="connsiteY71" fmla="*/ 140 h 10000"/>
              <a:gd name="connsiteX72" fmla="*/ 6137 w 10000"/>
              <a:gd name="connsiteY72" fmla="*/ 419 h 10000"/>
              <a:gd name="connsiteX73" fmla="*/ 6257 w 10000"/>
              <a:gd name="connsiteY73" fmla="*/ 558 h 10000"/>
              <a:gd name="connsiteX74" fmla="*/ 6380 w 10000"/>
              <a:gd name="connsiteY74" fmla="*/ 698 h 10000"/>
              <a:gd name="connsiteX75" fmla="*/ 6500 w 10000"/>
              <a:gd name="connsiteY75" fmla="*/ 838 h 10000"/>
              <a:gd name="connsiteX76" fmla="*/ 6500 w 10000"/>
              <a:gd name="connsiteY76" fmla="*/ 977 h 10000"/>
              <a:gd name="connsiteX77" fmla="*/ 6500 w 10000"/>
              <a:gd name="connsiteY77" fmla="*/ 1117 h 10000"/>
              <a:gd name="connsiteX78" fmla="*/ 6380 w 10000"/>
              <a:gd name="connsiteY78" fmla="*/ 1117 h 10000"/>
              <a:gd name="connsiteX79" fmla="*/ 6257 w 10000"/>
              <a:gd name="connsiteY79" fmla="*/ 1257 h 10000"/>
              <a:gd name="connsiteX80" fmla="*/ 6257 w 10000"/>
              <a:gd name="connsiteY80" fmla="*/ 1396 h 10000"/>
              <a:gd name="connsiteX81" fmla="*/ 6137 w 10000"/>
              <a:gd name="connsiteY81" fmla="*/ 1536 h 10000"/>
              <a:gd name="connsiteX82" fmla="*/ 6016 w 10000"/>
              <a:gd name="connsiteY82" fmla="*/ 1798 h 10000"/>
              <a:gd name="connsiteX83" fmla="*/ 5894 w 10000"/>
              <a:gd name="connsiteY83" fmla="*/ 2216 h 10000"/>
              <a:gd name="connsiteX84" fmla="*/ 5789 w 10000"/>
              <a:gd name="connsiteY84" fmla="*/ 2635 h 10000"/>
              <a:gd name="connsiteX85" fmla="*/ 5666 w 10000"/>
              <a:gd name="connsiteY85" fmla="*/ 3054 h 10000"/>
              <a:gd name="connsiteX86" fmla="*/ 5546 w 10000"/>
              <a:gd name="connsiteY86" fmla="*/ 3613 h 10000"/>
              <a:gd name="connsiteX87" fmla="*/ 5425 w 10000"/>
              <a:gd name="connsiteY87" fmla="*/ 4171 h 10000"/>
              <a:gd name="connsiteX88" fmla="*/ 5303 w 10000"/>
              <a:gd name="connsiteY88" fmla="*/ 4729 h 10000"/>
              <a:gd name="connsiteX89" fmla="*/ 5303 w 10000"/>
              <a:gd name="connsiteY89" fmla="*/ 5271 h 10000"/>
              <a:gd name="connsiteX90" fmla="*/ 5303 w 10000"/>
              <a:gd name="connsiteY90" fmla="*/ 5689 h 10000"/>
              <a:gd name="connsiteX91" fmla="*/ 5183 w 10000"/>
              <a:gd name="connsiteY91" fmla="*/ 6248 h 10000"/>
              <a:gd name="connsiteX92" fmla="*/ 5183 w 10000"/>
              <a:gd name="connsiteY92" fmla="*/ 6667 h 10000"/>
              <a:gd name="connsiteX93" fmla="*/ 5183 w 10000"/>
              <a:gd name="connsiteY93" fmla="*/ 6946 h 10000"/>
              <a:gd name="connsiteX94" fmla="*/ 5183 w 10000"/>
              <a:gd name="connsiteY94" fmla="*/ 7365 h 10000"/>
              <a:gd name="connsiteX95" fmla="*/ 5303 w 10000"/>
              <a:gd name="connsiteY95" fmla="*/ 7644 h 10000"/>
              <a:gd name="connsiteX96" fmla="*/ 5303 w 10000"/>
              <a:gd name="connsiteY96" fmla="*/ 7784 h 10000"/>
              <a:gd name="connsiteX97" fmla="*/ 5425 w 10000"/>
              <a:gd name="connsiteY97" fmla="*/ 8063 h 10000"/>
              <a:gd name="connsiteX98" fmla="*/ 5546 w 10000"/>
              <a:gd name="connsiteY98" fmla="*/ 8202 h 10000"/>
              <a:gd name="connsiteX99" fmla="*/ 5666 w 10000"/>
              <a:gd name="connsiteY99" fmla="*/ 8342 h 10000"/>
              <a:gd name="connsiteX100" fmla="*/ 6137 w 10000"/>
              <a:gd name="connsiteY100" fmla="*/ 8604 h 10000"/>
              <a:gd name="connsiteX101" fmla="*/ 6380 w 10000"/>
              <a:gd name="connsiteY101" fmla="*/ 8743 h 10000"/>
              <a:gd name="connsiteX102" fmla="*/ 6621 w 10000"/>
              <a:gd name="connsiteY102" fmla="*/ 8743 h 10000"/>
              <a:gd name="connsiteX103" fmla="*/ 6864 w 10000"/>
              <a:gd name="connsiteY103" fmla="*/ 8883 h 10000"/>
              <a:gd name="connsiteX104" fmla="*/ 7228 w 10000"/>
              <a:gd name="connsiteY104" fmla="*/ 8883 h 10000"/>
              <a:gd name="connsiteX105" fmla="*/ 7469 w 10000"/>
              <a:gd name="connsiteY105" fmla="*/ 8743 h 10000"/>
              <a:gd name="connsiteX106" fmla="*/ 7833 w 10000"/>
              <a:gd name="connsiteY106" fmla="*/ 8743 h 10000"/>
              <a:gd name="connsiteX107" fmla="*/ 8197 w 10000"/>
              <a:gd name="connsiteY107" fmla="*/ 8604 h 10000"/>
              <a:gd name="connsiteX108" fmla="*/ 8440 w 10000"/>
              <a:gd name="connsiteY108" fmla="*/ 8604 h 10000"/>
              <a:gd name="connsiteX109" fmla="*/ 8682 w 10000"/>
              <a:gd name="connsiteY109" fmla="*/ 8342 h 10000"/>
              <a:gd name="connsiteX110" fmla="*/ 8788 w 10000"/>
              <a:gd name="connsiteY110" fmla="*/ 8202 h 10000"/>
              <a:gd name="connsiteX111" fmla="*/ 8909 w 10000"/>
              <a:gd name="connsiteY111" fmla="*/ 7923 h 10000"/>
              <a:gd name="connsiteX112" fmla="*/ 9030 w 10000"/>
              <a:gd name="connsiteY112" fmla="*/ 7644 h 10000"/>
              <a:gd name="connsiteX113" fmla="*/ 9152 w 10000"/>
              <a:gd name="connsiteY113" fmla="*/ 7086 h 10000"/>
              <a:gd name="connsiteX114" fmla="*/ 9152 w 10000"/>
              <a:gd name="connsiteY114" fmla="*/ 6527 h 10000"/>
              <a:gd name="connsiteX115" fmla="*/ 9272 w 10000"/>
              <a:gd name="connsiteY115" fmla="*/ 6248 h 10000"/>
              <a:gd name="connsiteX116" fmla="*/ 9272 w 10000"/>
              <a:gd name="connsiteY116" fmla="*/ 5969 h 10000"/>
              <a:gd name="connsiteX117" fmla="*/ 9272 w 10000"/>
              <a:gd name="connsiteY117" fmla="*/ 5829 h 10000"/>
              <a:gd name="connsiteX118" fmla="*/ 9394 w 10000"/>
              <a:gd name="connsiteY118" fmla="*/ 5689 h 10000"/>
              <a:gd name="connsiteX119" fmla="*/ 9394 w 10000"/>
              <a:gd name="connsiteY119" fmla="*/ 5550 h 10000"/>
              <a:gd name="connsiteX120" fmla="*/ 9394 w 10000"/>
              <a:gd name="connsiteY120" fmla="*/ 5410 h 10000"/>
              <a:gd name="connsiteX121" fmla="*/ 9394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410 h 10000"/>
              <a:gd name="connsiteX124" fmla="*/ 9515 w 10000"/>
              <a:gd name="connsiteY124" fmla="*/ 5550 h 10000"/>
              <a:gd name="connsiteX125" fmla="*/ 9637 w 10000"/>
              <a:gd name="connsiteY125" fmla="*/ 5689 h 10000"/>
              <a:gd name="connsiteX126" fmla="*/ 9637 w 10000"/>
              <a:gd name="connsiteY126" fmla="*/ 5829 h 10000"/>
              <a:gd name="connsiteX127" fmla="*/ 9637 w 10000"/>
              <a:gd name="connsiteY127" fmla="*/ 6108 h 10000"/>
              <a:gd name="connsiteX128" fmla="*/ 9637 w 10000"/>
              <a:gd name="connsiteY128" fmla="*/ 6387 h 10000"/>
              <a:gd name="connsiteX129" fmla="*/ 9637 w 10000"/>
              <a:gd name="connsiteY129" fmla="*/ 6667 h 10000"/>
              <a:gd name="connsiteX130" fmla="*/ 9757 w 10000"/>
              <a:gd name="connsiteY130" fmla="*/ 7225 h 10000"/>
              <a:gd name="connsiteX131" fmla="*/ 9757 w 10000"/>
              <a:gd name="connsiteY131" fmla="*/ 7644 h 10000"/>
              <a:gd name="connsiteX132" fmla="*/ 9880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0 w 10000"/>
              <a:gd name="connsiteY137" fmla="*/ 8883 h 10000"/>
              <a:gd name="connsiteX138" fmla="*/ 9757 w 10000"/>
              <a:gd name="connsiteY138" fmla="*/ 9023 h 10000"/>
              <a:gd name="connsiteX139" fmla="*/ 9637 w 10000"/>
              <a:gd name="connsiteY139" fmla="*/ 9162 h 10000"/>
              <a:gd name="connsiteX140" fmla="*/ 9515 w 10000"/>
              <a:gd name="connsiteY140" fmla="*/ 9302 h 10000"/>
              <a:gd name="connsiteX141" fmla="*/ 9272 w 10000"/>
              <a:gd name="connsiteY141" fmla="*/ 9442 h 10000"/>
              <a:gd name="connsiteX142" fmla="*/ 8788 w 10000"/>
              <a:gd name="connsiteY142" fmla="*/ 9721 h 10000"/>
              <a:gd name="connsiteX143" fmla="*/ 8318 w 10000"/>
              <a:gd name="connsiteY143" fmla="*/ 9860 h 10000"/>
              <a:gd name="connsiteX144" fmla="*/ 7955 w 10000"/>
              <a:gd name="connsiteY144" fmla="*/ 9860 h 10000"/>
              <a:gd name="connsiteX145" fmla="*/ 7469 w 10000"/>
              <a:gd name="connsiteY145" fmla="*/ 10000 h 10000"/>
              <a:gd name="connsiteX146" fmla="*/ 7469 w 10000"/>
              <a:gd name="connsiteY146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592 w 10000"/>
              <a:gd name="connsiteY45" fmla="*/ 3333 h 10000"/>
              <a:gd name="connsiteX46" fmla="*/ 0 w 10000"/>
              <a:gd name="connsiteY46" fmla="*/ 2496 h 10000"/>
              <a:gd name="connsiteX47" fmla="*/ 229 w 10000"/>
              <a:gd name="connsiteY47" fmla="*/ 2356 h 10000"/>
              <a:gd name="connsiteX48" fmla="*/ 592 w 10000"/>
              <a:gd name="connsiteY48" fmla="*/ 2356 h 10000"/>
              <a:gd name="connsiteX49" fmla="*/ 955 w 10000"/>
              <a:gd name="connsiteY49" fmla="*/ 2216 h 10000"/>
              <a:gd name="connsiteX50" fmla="*/ 1319 w 10000"/>
              <a:gd name="connsiteY50" fmla="*/ 2077 h 10000"/>
              <a:gd name="connsiteX51" fmla="*/ 1803 w 10000"/>
              <a:gd name="connsiteY51" fmla="*/ 1937 h 10000"/>
              <a:gd name="connsiteX52" fmla="*/ 2289 w 10000"/>
              <a:gd name="connsiteY52" fmla="*/ 1675 h 10000"/>
              <a:gd name="connsiteX53" fmla="*/ 2652 w 10000"/>
              <a:gd name="connsiteY53" fmla="*/ 1536 h 10000"/>
              <a:gd name="connsiteX54" fmla="*/ 3001 w 10000"/>
              <a:gd name="connsiteY54" fmla="*/ 1396 h 10000"/>
              <a:gd name="connsiteX55" fmla="*/ 3364 w 10000"/>
              <a:gd name="connsiteY55" fmla="*/ 1257 h 10000"/>
              <a:gd name="connsiteX56" fmla="*/ 3606 w 10000"/>
              <a:gd name="connsiteY56" fmla="*/ 1117 h 10000"/>
              <a:gd name="connsiteX57" fmla="*/ 3849 w 10000"/>
              <a:gd name="connsiteY57" fmla="*/ 1117 h 10000"/>
              <a:gd name="connsiteX58" fmla="*/ 4092 w 10000"/>
              <a:gd name="connsiteY58" fmla="*/ 977 h 10000"/>
              <a:gd name="connsiteX59" fmla="*/ 4334 w 10000"/>
              <a:gd name="connsiteY59" fmla="*/ 838 h 10000"/>
              <a:gd name="connsiteX60" fmla="*/ 4697 w 10000"/>
              <a:gd name="connsiteY60" fmla="*/ 698 h 10000"/>
              <a:gd name="connsiteX61" fmla="*/ 4941 w 10000"/>
              <a:gd name="connsiteY61" fmla="*/ 558 h 10000"/>
              <a:gd name="connsiteX62" fmla="*/ 5183 w 10000"/>
              <a:gd name="connsiteY62" fmla="*/ 419 h 10000"/>
              <a:gd name="connsiteX63" fmla="*/ 5303 w 10000"/>
              <a:gd name="connsiteY63" fmla="*/ 279 h 10000"/>
              <a:gd name="connsiteX64" fmla="*/ 5425 w 10000"/>
              <a:gd name="connsiteY64" fmla="*/ 140 h 10000"/>
              <a:gd name="connsiteX65" fmla="*/ 5425 w 10000"/>
              <a:gd name="connsiteY65" fmla="*/ 0 h 10000"/>
              <a:gd name="connsiteX66" fmla="*/ 5546 w 10000"/>
              <a:gd name="connsiteY66" fmla="*/ 0 h 10000"/>
              <a:gd name="connsiteX67" fmla="*/ 5666 w 10000"/>
              <a:gd name="connsiteY67" fmla="*/ 0 h 10000"/>
              <a:gd name="connsiteX68" fmla="*/ 5789 w 10000"/>
              <a:gd name="connsiteY68" fmla="*/ 0 h 10000"/>
              <a:gd name="connsiteX69" fmla="*/ 5894 w 10000"/>
              <a:gd name="connsiteY69" fmla="*/ 140 h 10000"/>
              <a:gd name="connsiteX70" fmla="*/ 6016 w 10000"/>
              <a:gd name="connsiteY70" fmla="*/ 140 h 10000"/>
              <a:gd name="connsiteX71" fmla="*/ 6137 w 10000"/>
              <a:gd name="connsiteY71" fmla="*/ 419 h 10000"/>
              <a:gd name="connsiteX72" fmla="*/ 6257 w 10000"/>
              <a:gd name="connsiteY72" fmla="*/ 558 h 10000"/>
              <a:gd name="connsiteX73" fmla="*/ 6380 w 10000"/>
              <a:gd name="connsiteY73" fmla="*/ 698 h 10000"/>
              <a:gd name="connsiteX74" fmla="*/ 6500 w 10000"/>
              <a:gd name="connsiteY74" fmla="*/ 838 h 10000"/>
              <a:gd name="connsiteX75" fmla="*/ 6500 w 10000"/>
              <a:gd name="connsiteY75" fmla="*/ 977 h 10000"/>
              <a:gd name="connsiteX76" fmla="*/ 6500 w 10000"/>
              <a:gd name="connsiteY76" fmla="*/ 1117 h 10000"/>
              <a:gd name="connsiteX77" fmla="*/ 6380 w 10000"/>
              <a:gd name="connsiteY77" fmla="*/ 1117 h 10000"/>
              <a:gd name="connsiteX78" fmla="*/ 6257 w 10000"/>
              <a:gd name="connsiteY78" fmla="*/ 1257 h 10000"/>
              <a:gd name="connsiteX79" fmla="*/ 6257 w 10000"/>
              <a:gd name="connsiteY79" fmla="*/ 1396 h 10000"/>
              <a:gd name="connsiteX80" fmla="*/ 6137 w 10000"/>
              <a:gd name="connsiteY80" fmla="*/ 1536 h 10000"/>
              <a:gd name="connsiteX81" fmla="*/ 6016 w 10000"/>
              <a:gd name="connsiteY81" fmla="*/ 1798 h 10000"/>
              <a:gd name="connsiteX82" fmla="*/ 5894 w 10000"/>
              <a:gd name="connsiteY82" fmla="*/ 2216 h 10000"/>
              <a:gd name="connsiteX83" fmla="*/ 5789 w 10000"/>
              <a:gd name="connsiteY83" fmla="*/ 2635 h 10000"/>
              <a:gd name="connsiteX84" fmla="*/ 5666 w 10000"/>
              <a:gd name="connsiteY84" fmla="*/ 3054 h 10000"/>
              <a:gd name="connsiteX85" fmla="*/ 5546 w 10000"/>
              <a:gd name="connsiteY85" fmla="*/ 3613 h 10000"/>
              <a:gd name="connsiteX86" fmla="*/ 5425 w 10000"/>
              <a:gd name="connsiteY86" fmla="*/ 4171 h 10000"/>
              <a:gd name="connsiteX87" fmla="*/ 5303 w 10000"/>
              <a:gd name="connsiteY87" fmla="*/ 4729 h 10000"/>
              <a:gd name="connsiteX88" fmla="*/ 5303 w 10000"/>
              <a:gd name="connsiteY88" fmla="*/ 5271 h 10000"/>
              <a:gd name="connsiteX89" fmla="*/ 5303 w 10000"/>
              <a:gd name="connsiteY89" fmla="*/ 5689 h 10000"/>
              <a:gd name="connsiteX90" fmla="*/ 5183 w 10000"/>
              <a:gd name="connsiteY90" fmla="*/ 6248 h 10000"/>
              <a:gd name="connsiteX91" fmla="*/ 5183 w 10000"/>
              <a:gd name="connsiteY91" fmla="*/ 6667 h 10000"/>
              <a:gd name="connsiteX92" fmla="*/ 5183 w 10000"/>
              <a:gd name="connsiteY92" fmla="*/ 6946 h 10000"/>
              <a:gd name="connsiteX93" fmla="*/ 5183 w 10000"/>
              <a:gd name="connsiteY93" fmla="*/ 7365 h 10000"/>
              <a:gd name="connsiteX94" fmla="*/ 5303 w 10000"/>
              <a:gd name="connsiteY94" fmla="*/ 7644 h 10000"/>
              <a:gd name="connsiteX95" fmla="*/ 5303 w 10000"/>
              <a:gd name="connsiteY95" fmla="*/ 7784 h 10000"/>
              <a:gd name="connsiteX96" fmla="*/ 5425 w 10000"/>
              <a:gd name="connsiteY96" fmla="*/ 8063 h 10000"/>
              <a:gd name="connsiteX97" fmla="*/ 5546 w 10000"/>
              <a:gd name="connsiteY97" fmla="*/ 8202 h 10000"/>
              <a:gd name="connsiteX98" fmla="*/ 5666 w 10000"/>
              <a:gd name="connsiteY98" fmla="*/ 8342 h 10000"/>
              <a:gd name="connsiteX99" fmla="*/ 6137 w 10000"/>
              <a:gd name="connsiteY99" fmla="*/ 8604 h 10000"/>
              <a:gd name="connsiteX100" fmla="*/ 6380 w 10000"/>
              <a:gd name="connsiteY100" fmla="*/ 8743 h 10000"/>
              <a:gd name="connsiteX101" fmla="*/ 6621 w 10000"/>
              <a:gd name="connsiteY101" fmla="*/ 8743 h 10000"/>
              <a:gd name="connsiteX102" fmla="*/ 6864 w 10000"/>
              <a:gd name="connsiteY102" fmla="*/ 8883 h 10000"/>
              <a:gd name="connsiteX103" fmla="*/ 7228 w 10000"/>
              <a:gd name="connsiteY103" fmla="*/ 8883 h 10000"/>
              <a:gd name="connsiteX104" fmla="*/ 7469 w 10000"/>
              <a:gd name="connsiteY104" fmla="*/ 8743 h 10000"/>
              <a:gd name="connsiteX105" fmla="*/ 7833 w 10000"/>
              <a:gd name="connsiteY105" fmla="*/ 8743 h 10000"/>
              <a:gd name="connsiteX106" fmla="*/ 8197 w 10000"/>
              <a:gd name="connsiteY106" fmla="*/ 8604 h 10000"/>
              <a:gd name="connsiteX107" fmla="*/ 8440 w 10000"/>
              <a:gd name="connsiteY107" fmla="*/ 8604 h 10000"/>
              <a:gd name="connsiteX108" fmla="*/ 8682 w 10000"/>
              <a:gd name="connsiteY108" fmla="*/ 8342 h 10000"/>
              <a:gd name="connsiteX109" fmla="*/ 8788 w 10000"/>
              <a:gd name="connsiteY109" fmla="*/ 8202 h 10000"/>
              <a:gd name="connsiteX110" fmla="*/ 8909 w 10000"/>
              <a:gd name="connsiteY110" fmla="*/ 7923 h 10000"/>
              <a:gd name="connsiteX111" fmla="*/ 9030 w 10000"/>
              <a:gd name="connsiteY111" fmla="*/ 7644 h 10000"/>
              <a:gd name="connsiteX112" fmla="*/ 9152 w 10000"/>
              <a:gd name="connsiteY112" fmla="*/ 7086 h 10000"/>
              <a:gd name="connsiteX113" fmla="*/ 9152 w 10000"/>
              <a:gd name="connsiteY113" fmla="*/ 6527 h 10000"/>
              <a:gd name="connsiteX114" fmla="*/ 9272 w 10000"/>
              <a:gd name="connsiteY114" fmla="*/ 6248 h 10000"/>
              <a:gd name="connsiteX115" fmla="*/ 9272 w 10000"/>
              <a:gd name="connsiteY115" fmla="*/ 5969 h 10000"/>
              <a:gd name="connsiteX116" fmla="*/ 9272 w 10000"/>
              <a:gd name="connsiteY116" fmla="*/ 5829 h 10000"/>
              <a:gd name="connsiteX117" fmla="*/ 9394 w 10000"/>
              <a:gd name="connsiteY117" fmla="*/ 5689 h 10000"/>
              <a:gd name="connsiteX118" fmla="*/ 9394 w 10000"/>
              <a:gd name="connsiteY118" fmla="*/ 5550 h 10000"/>
              <a:gd name="connsiteX119" fmla="*/ 9394 w 10000"/>
              <a:gd name="connsiteY119" fmla="*/ 5410 h 10000"/>
              <a:gd name="connsiteX120" fmla="*/ 9394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410 h 10000"/>
              <a:gd name="connsiteX123" fmla="*/ 9515 w 10000"/>
              <a:gd name="connsiteY123" fmla="*/ 5550 h 10000"/>
              <a:gd name="connsiteX124" fmla="*/ 9637 w 10000"/>
              <a:gd name="connsiteY124" fmla="*/ 5689 h 10000"/>
              <a:gd name="connsiteX125" fmla="*/ 9637 w 10000"/>
              <a:gd name="connsiteY125" fmla="*/ 5829 h 10000"/>
              <a:gd name="connsiteX126" fmla="*/ 9637 w 10000"/>
              <a:gd name="connsiteY126" fmla="*/ 6108 h 10000"/>
              <a:gd name="connsiteX127" fmla="*/ 9637 w 10000"/>
              <a:gd name="connsiteY127" fmla="*/ 6387 h 10000"/>
              <a:gd name="connsiteX128" fmla="*/ 9637 w 10000"/>
              <a:gd name="connsiteY128" fmla="*/ 6667 h 10000"/>
              <a:gd name="connsiteX129" fmla="*/ 9757 w 10000"/>
              <a:gd name="connsiteY129" fmla="*/ 7225 h 10000"/>
              <a:gd name="connsiteX130" fmla="*/ 9757 w 10000"/>
              <a:gd name="connsiteY130" fmla="*/ 7644 h 10000"/>
              <a:gd name="connsiteX131" fmla="*/ 9880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0 w 10000"/>
              <a:gd name="connsiteY136" fmla="*/ 8883 h 10000"/>
              <a:gd name="connsiteX137" fmla="*/ 9757 w 10000"/>
              <a:gd name="connsiteY137" fmla="*/ 9023 h 10000"/>
              <a:gd name="connsiteX138" fmla="*/ 9637 w 10000"/>
              <a:gd name="connsiteY138" fmla="*/ 9162 h 10000"/>
              <a:gd name="connsiteX139" fmla="*/ 9515 w 10000"/>
              <a:gd name="connsiteY139" fmla="*/ 9302 h 10000"/>
              <a:gd name="connsiteX140" fmla="*/ 9272 w 10000"/>
              <a:gd name="connsiteY140" fmla="*/ 9442 h 10000"/>
              <a:gd name="connsiteX141" fmla="*/ 8788 w 10000"/>
              <a:gd name="connsiteY141" fmla="*/ 9721 h 10000"/>
              <a:gd name="connsiteX142" fmla="*/ 8318 w 10000"/>
              <a:gd name="connsiteY142" fmla="*/ 9860 h 10000"/>
              <a:gd name="connsiteX143" fmla="*/ 7955 w 10000"/>
              <a:gd name="connsiteY143" fmla="*/ 9860 h 10000"/>
              <a:gd name="connsiteX144" fmla="*/ 7469 w 10000"/>
              <a:gd name="connsiteY144" fmla="*/ 10000 h 10000"/>
              <a:gd name="connsiteX145" fmla="*/ 7469 w 10000"/>
              <a:gd name="connsiteY145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713 w 10000"/>
              <a:gd name="connsiteY44" fmla="*/ 3194 h 10000"/>
              <a:gd name="connsiteX45" fmla="*/ 0 w 10000"/>
              <a:gd name="connsiteY45" fmla="*/ 2496 h 10000"/>
              <a:gd name="connsiteX46" fmla="*/ 229 w 10000"/>
              <a:gd name="connsiteY46" fmla="*/ 2356 h 10000"/>
              <a:gd name="connsiteX47" fmla="*/ 592 w 10000"/>
              <a:gd name="connsiteY47" fmla="*/ 2356 h 10000"/>
              <a:gd name="connsiteX48" fmla="*/ 955 w 10000"/>
              <a:gd name="connsiteY48" fmla="*/ 2216 h 10000"/>
              <a:gd name="connsiteX49" fmla="*/ 1319 w 10000"/>
              <a:gd name="connsiteY49" fmla="*/ 2077 h 10000"/>
              <a:gd name="connsiteX50" fmla="*/ 1803 w 10000"/>
              <a:gd name="connsiteY50" fmla="*/ 1937 h 10000"/>
              <a:gd name="connsiteX51" fmla="*/ 2289 w 10000"/>
              <a:gd name="connsiteY51" fmla="*/ 1675 h 10000"/>
              <a:gd name="connsiteX52" fmla="*/ 2652 w 10000"/>
              <a:gd name="connsiteY52" fmla="*/ 1536 h 10000"/>
              <a:gd name="connsiteX53" fmla="*/ 3001 w 10000"/>
              <a:gd name="connsiteY53" fmla="*/ 1396 h 10000"/>
              <a:gd name="connsiteX54" fmla="*/ 3364 w 10000"/>
              <a:gd name="connsiteY54" fmla="*/ 1257 h 10000"/>
              <a:gd name="connsiteX55" fmla="*/ 3606 w 10000"/>
              <a:gd name="connsiteY55" fmla="*/ 1117 h 10000"/>
              <a:gd name="connsiteX56" fmla="*/ 3849 w 10000"/>
              <a:gd name="connsiteY56" fmla="*/ 1117 h 10000"/>
              <a:gd name="connsiteX57" fmla="*/ 4092 w 10000"/>
              <a:gd name="connsiteY57" fmla="*/ 977 h 10000"/>
              <a:gd name="connsiteX58" fmla="*/ 4334 w 10000"/>
              <a:gd name="connsiteY58" fmla="*/ 838 h 10000"/>
              <a:gd name="connsiteX59" fmla="*/ 4697 w 10000"/>
              <a:gd name="connsiteY59" fmla="*/ 698 h 10000"/>
              <a:gd name="connsiteX60" fmla="*/ 4941 w 10000"/>
              <a:gd name="connsiteY60" fmla="*/ 558 h 10000"/>
              <a:gd name="connsiteX61" fmla="*/ 5183 w 10000"/>
              <a:gd name="connsiteY61" fmla="*/ 419 h 10000"/>
              <a:gd name="connsiteX62" fmla="*/ 5303 w 10000"/>
              <a:gd name="connsiteY62" fmla="*/ 279 h 10000"/>
              <a:gd name="connsiteX63" fmla="*/ 5425 w 10000"/>
              <a:gd name="connsiteY63" fmla="*/ 140 h 10000"/>
              <a:gd name="connsiteX64" fmla="*/ 5425 w 10000"/>
              <a:gd name="connsiteY64" fmla="*/ 0 h 10000"/>
              <a:gd name="connsiteX65" fmla="*/ 5546 w 10000"/>
              <a:gd name="connsiteY65" fmla="*/ 0 h 10000"/>
              <a:gd name="connsiteX66" fmla="*/ 5666 w 10000"/>
              <a:gd name="connsiteY66" fmla="*/ 0 h 10000"/>
              <a:gd name="connsiteX67" fmla="*/ 5789 w 10000"/>
              <a:gd name="connsiteY67" fmla="*/ 0 h 10000"/>
              <a:gd name="connsiteX68" fmla="*/ 5894 w 10000"/>
              <a:gd name="connsiteY68" fmla="*/ 140 h 10000"/>
              <a:gd name="connsiteX69" fmla="*/ 6016 w 10000"/>
              <a:gd name="connsiteY69" fmla="*/ 140 h 10000"/>
              <a:gd name="connsiteX70" fmla="*/ 6137 w 10000"/>
              <a:gd name="connsiteY70" fmla="*/ 419 h 10000"/>
              <a:gd name="connsiteX71" fmla="*/ 6257 w 10000"/>
              <a:gd name="connsiteY71" fmla="*/ 558 h 10000"/>
              <a:gd name="connsiteX72" fmla="*/ 6380 w 10000"/>
              <a:gd name="connsiteY72" fmla="*/ 698 h 10000"/>
              <a:gd name="connsiteX73" fmla="*/ 6500 w 10000"/>
              <a:gd name="connsiteY73" fmla="*/ 838 h 10000"/>
              <a:gd name="connsiteX74" fmla="*/ 6500 w 10000"/>
              <a:gd name="connsiteY74" fmla="*/ 977 h 10000"/>
              <a:gd name="connsiteX75" fmla="*/ 6500 w 10000"/>
              <a:gd name="connsiteY75" fmla="*/ 1117 h 10000"/>
              <a:gd name="connsiteX76" fmla="*/ 6380 w 10000"/>
              <a:gd name="connsiteY76" fmla="*/ 1117 h 10000"/>
              <a:gd name="connsiteX77" fmla="*/ 6257 w 10000"/>
              <a:gd name="connsiteY77" fmla="*/ 1257 h 10000"/>
              <a:gd name="connsiteX78" fmla="*/ 6257 w 10000"/>
              <a:gd name="connsiteY78" fmla="*/ 1396 h 10000"/>
              <a:gd name="connsiteX79" fmla="*/ 6137 w 10000"/>
              <a:gd name="connsiteY79" fmla="*/ 1536 h 10000"/>
              <a:gd name="connsiteX80" fmla="*/ 6016 w 10000"/>
              <a:gd name="connsiteY80" fmla="*/ 1798 h 10000"/>
              <a:gd name="connsiteX81" fmla="*/ 5894 w 10000"/>
              <a:gd name="connsiteY81" fmla="*/ 2216 h 10000"/>
              <a:gd name="connsiteX82" fmla="*/ 5789 w 10000"/>
              <a:gd name="connsiteY82" fmla="*/ 2635 h 10000"/>
              <a:gd name="connsiteX83" fmla="*/ 5666 w 10000"/>
              <a:gd name="connsiteY83" fmla="*/ 3054 h 10000"/>
              <a:gd name="connsiteX84" fmla="*/ 5546 w 10000"/>
              <a:gd name="connsiteY84" fmla="*/ 3613 h 10000"/>
              <a:gd name="connsiteX85" fmla="*/ 5425 w 10000"/>
              <a:gd name="connsiteY85" fmla="*/ 4171 h 10000"/>
              <a:gd name="connsiteX86" fmla="*/ 5303 w 10000"/>
              <a:gd name="connsiteY86" fmla="*/ 4729 h 10000"/>
              <a:gd name="connsiteX87" fmla="*/ 5303 w 10000"/>
              <a:gd name="connsiteY87" fmla="*/ 5271 h 10000"/>
              <a:gd name="connsiteX88" fmla="*/ 5303 w 10000"/>
              <a:gd name="connsiteY88" fmla="*/ 5689 h 10000"/>
              <a:gd name="connsiteX89" fmla="*/ 5183 w 10000"/>
              <a:gd name="connsiteY89" fmla="*/ 6248 h 10000"/>
              <a:gd name="connsiteX90" fmla="*/ 5183 w 10000"/>
              <a:gd name="connsiteY90" fmla="*/ 6667 h 10000"/>
              <a:gd name="connsiteX91" fmla="*/ 5183 w 10000"/>
              <a:gd name="connsiteY91" fmla="*/ 6946 h 10000"/>
              <a:gd name="connsiteX92" fmla="*/ 5183 w 10000"/>
              <a:gd name="connsiteY92" fmla="*/ 7365 h 10000"/>
              <a:gd name="connsiteX93" fmla="*/ 5303 w 10000"/>
              <a:gd name="connsiteY93" fmla="*/ 7644 h 10000"/>
              <a:gd name="connsiteX94" fmla="*/ 5303 w 10000"/>
              <a:gd name="connsiteY94" fmla="*/ 7784 h 10000"/>
              <a:gd name="connsiteX95" fmla="*/ 5425 w 10000"/>
              <a:gd name="connsiteY95" fmla="*/ 8063 h 10000"/>
              <a:gd name="connsiteX96" fmla="*/ 5546 w 10000"/>
              <a:gd name="connsiteY96" fmla="*/ 8202 h 10000"/>
              <a:gd name="connsiteX97" fmla="*/ 5666 w 10000"/>
              <a:gd name="connsiteY97" fmla="*/ 8342 h 10000"/>
              <a:gd name="connsiteX98" fmla="*/ 6137 w 10000"/>
              <a:gd name="connsiteY98" fmla="*/ 8604 h 10000"/>
              <a:gd name="connsiteX99" fmla="*/ 6380 w 10000"/>
              <a:gd name="connsiteY99" fmla="*/ 8743 h 10000"/>
              <a:gd name="connsiteX100" fmla="*/ 6621 w 10000"/>
              <a:gd name="connsiteY100" fmla="*/ 8743 h 10000"/>
              <a:gd name="connsiteX101" fmla="*/ 6864 w 10000"/>
              <a:gd name="connsiteY101" fmla="*/ 8883 h 10000"/>
              <a:gd name="connsiteX102" fmla="*/ 7228 w 10000"/>
              <a:gd name="connsiteY102" fmla="*/ 8883 h 10000"/>
              <a:gd name="connsiteX103" fmla="*/ 7469 w 10000"/>
              <a:gd name="connsiteY103" fmla="*/ 8743 h 10000"/>
              <a:gd name="connsiteX104" fmla="*/ 7833 w 10000"/>
              <a:gd name="connsiteY104" fmla="*/ 8743 h 10000"/>
              <a:gd name="connsiteX105" fmla="*/ 8197 w 10000"/>
              <a:gd name="connsiteY105" fmla="*/ 8604 h 10000"/>
              <a:gd name="connsiteX106" fmla="*/ 8440 w 10000"/>
              <a:gd name="connsiteY106" fmla="*/ 8604 h 10000"/>
              <a:gd name="connsiteX107" fmla="*/ 8682 w 10000"/>
              <a:gd name="connsiteY107" fmla="*/ 8342 h 10000"/>
              <a:gd name="connsiteX108" fmla="*/ 8788 w 10000"/>
              <a:gd name="connsiteY108" fmla="*/ 8202 h 10000"/>
              <a:gd name="connsiteX109" fmla="*/ 8909 w 10000"/>
              <a:gd name="connsiteY109" fmla="*/ 7923 h 10000"/>
              <a:gd name="connsiteX110" fmla="*/ 9030 w 10000"/>
              <a:gd name="connsiteY110" fmla="*/ 7644 h 10000"/>
              <a:gd name="connsiteX111" fmla="*/ 9152 w 10000"/>
              <a:gd name="connsiteY111" fmla="*/ 7086 h 10000"/>
              <a:gd name="connsiteX112" fmla="*/ 9152 w 10000"/>
              <a:gd name="connsiteY112" fmla="*/ 6527 h 10000"/>
              <a:gd name="connsiteX113" fmla="*/ 9272 w 10000"/>
              <a:gd name="connsiteY113" fmla="*/ 6248 h 10000"/>
              <a:gd name="connsiteX114" fmla="*/ 9272 w 10000"/>
              <a:gd name="connsiteY114" fmla="*/ 5969 h 10000"/>
              <a:gd name="connsiteX115" fmla="*/ 9272 w 10000"/>
              <a:gd name="connsiteY115" fmla="*/ 5829 h 10000"/>
              <a:gd name="connsiteX116" fmla="*/ 9394 w 10000"/>
              <a:gd name="connsiteY116" fmla="*/ 5689 h 10000"/>
              <a:gd name="connsiteX117" fmla="*/ 9394 w 10000"/>
              <a:gd name="connsiteY117" fmla="*/ 5550 h 10000"/>
              <a:gd name="connsiteX118" fmla="*/ 9394 w 10000"/>
              <a:gd name="connsiteY118" fmla="*/ 5410 h 10000"/>
              <a:gd name="connsiteX119" fmla="*/ 9394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410 h 10000"/>
              <a:gd name="connsiteX122" fmla="*/ 9515 w 10000"/>
              <a:gd name="connsiteY122" fmla="*/ 5550 h 10000"/>
              <a:gd name="connsiteX123" fmla="*/ 9637 w 10000"/>
              <a:gd name="connsiteY123" fmla="*/ 5689 h 10000"/>
              <a:gd name="connsiteX124" fmla="*/ 9637 w 10000"/>
              <a:gd name="connsiteY124" fmla="*/ 5829 h 10000"/>
              <a:gd name="connsiteX125" fmla="*/ 9637 w 10000"/>
              <a:gd name="connsiteY125" fmla="*/ 6108 h 10000"/>
              <a:gd name="connsiteX126" fmla="*/ 9637 w 10000"/>
              <a:gd name="connsiteY126" fmla="*/ 6387 h 10000"/>
              <a:gd name="connsiteX127" fmla="*/ 9637 w 10000"/>
              <a:gd name="connsiteY127" fmla="*/ 6667 h 10000"/>
              <a:gd name="connsiteX128" fmla="*/ 9757 w 10000"/>
              <a:gd name="connsiteY128" fmla="*/ 7225 h 10000"/>
              <a:gd name="connsiteX129" fmla="*/ 9757 w 10000"/>
              <a:gd name="connsiteY129" fmla="*/ 7644 h 10000"/>
              <a:gd name="connsiteX130" fmla="*/ 9880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0 w 10000"/>
              <a:gd name="connsiteY135" fmla="*/ 8883 h 10000"/>
              <a:gd name="connsiteX136" fmla="*/ 9757 w 10000"/>
              <a:gd name="connsiteY136" fmla="*/ 9023 h 10000"/>
              <a:gd name="connsiteX137" fmla="*/ 9637 w 10000"/>
              <a:gd name="connsiteY137" fmla="*/ 9162 h 10000"/>
              <a:gd name="connsiteX138" fmla="*/ 9515 w 10000"/>
              <a:gd name="connsiteY138" fmla="*/ 9302 h 10000"/>
              <a:gd name="connsiteX139" fmla="*/ 9272 w 10000"/>
              <a:gd name="connsiteY139" fmla="*/ 9442 h 10000"/>
              <a:gd name="connsiteX140" fmla="*/ 8788 w 10000"/>
              <a:gd name="connsiteY140" fmla="*/ 9721 h 10000"/>
              <a:gd name="connsiteX141" fmla="*/ 8318 w 10000"/>
              <a:gd name="connsiteY141" fmla="*/ 9860 h 10000"/>
              <a:gd name="connsiteX142" fmla="*/ 7955 w 10000"/>
              <a:gd name="connsiteY142" fmla="*/ 9860 h 10000"/>
              <a:gd name="connsiteX143" fmla="*/ 7469 w 10000"/>
              <a:gd name="connsiteY143" fmla="*/ 10000 h 10000"/>
              <a:gd name="connsiteX144" fmla="*/ 7469 w 10000"/>
              <a:gd name="connsiteY144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955 w 10000"/>
              <a:gd name="connsiteY43" fmla="*/ 3054 h 10000"/>
              <a:gd name="connsiteX44" fmla="*/ 0 w 10000"/>
              <a:gd name="connsiteY44" fmla="*/ 2496 h 10000"/>
              <a:gd name="connsiteX45" fmla="*/ 229 w 10000"/>
              <a:gd name="connsiteY45" fmla="*/ 2356 h 10000"/>
              <a:gd name="connsiteX46" fmla="*/ 592 w 10000"/>
              <a:gd name="connsiteY46" fmla="*/ 2356 h 10000"/>
              <a:gd name="connsiteX47" fmla="*/ 955 w 10000"/>
              <a:gd name="connsiteY47" fmla="*/ 2216 h 10000"/>
              <a:gd name="connsiteX48" fmla="*/ 1319 w 10000"/>
              <a:gd name="connsiteY48" fmla="*/ 2077 h 10000"/>
              <a:gd name="connsiteX49" fmla="*/ 1803 w 10000"/>
              <a:gd name="connsiteY49" fmla="*/ 1937 h 10000"/>
              <a:gd name="connsiteX50" fmla="*/ 2289 w 10000"/>
              <a:gd name="connsiteY50" fmla="*/ 1675 h 10000"/>
              <a:gd name="connsiteX51" fmla="*/ 2652 w 10000"/>
              <a:gd name="connsiteY51" fmla="*/ 1536 h 10000"/>
              <a:gd name="connsiteX52" fmla="*/ 3001 w 10000"/>
              <a:gd name="connsiteY52" fmla="*/ 1396 h 10000"/>
              <a:gd name="connsiteX53" fmla="*/ 3364 w 10000"/>
              <a:gd name="connsiteY53" fmla="*/ 1257 h 10000"/>
              <a:gd name="connsiteX54" fmla="*/ 3606 w 10000"/>
              <a:gd name="connsiteY54" fmla="*/ 1117 h 10000"/>
              <a:gd name="connsiteX55" fmla="*/ 3849 w 10000"/>
              <a:gd name="connsiteY55" fmla="*/ 1117 h 10000"/>
              <a:gd name="connsiteX56" fmla="*/ 4092 w 10000"/>
              <a:gd name="connsiteY56" fmla="*/ 977 h 10000"/>
              <a:gd name="connsiteX57" fmla="*/ 4334 w 10000"/>
              <a:gd name="connsiteY57" fmla="*/ 838 h 10000"/>
              <a:gd name="connsiteX58" fmla="*/ 4697 w 10000"/>
              <a:gd name="connsiteY58" fmla="*/ 698 h 10000"/>
              <a:gd name="connsiteX59" fmla="*/ 4941 w 10000"/>
              <a:gd name="connsiteY59" fmla="*/ 558 h 10000"/>
              <a:gd name="connsiteX60" fmla="*/ 5183 w 10000"/>
              <a:gd name="connsiteY60" fmla="*/ 419 h 10000"/>
              <a:gd name="connsiteX61" fmla="*/ 5303 w 10000"/>
              <a:gd name="connsiteY61" fmla="*/ 279 h 10000"/>
              <a:gd name="connsiteX62" fmla="*/ 5425 w 10000"/>
              <a:gd name="connsiteY62" fmla="*/ 140 h 10000"/>
              <a:gd name="connsiteX63" fmla="*/ 5425 w 10000"/>
              <a:gd name="connsiteY63" fmla="*/ 0 h 10000"/>
              <a:gd name="connsiteX64" fmla="*/ 5546 w 10000"/>
              <a:gd name="connsiteY64" fmla="*/ 0 h 10000"/>
              <a:gd name="connsiteX65" fmla="*/ 5666 w 10000"/>
              <a:gd name="connsiteY65" fmla="*/ 0 h 10000"/>
              <a:gd name="connsiteX66" fmla="*/ 5789 w 10000"/>
              <a:gd name="connsiteY66" fmla="*/ 0 h 10000"/>
              <a:gd name="connsiteX67" fmla="*/ 5894 w 10000"/>
              <a:gd name="connsiteY67" fmla="*/ 140 h 10000"/>
              <a:gd name="connsiteX68" fmla="*/ 6016 w 10000"/>
              <a:gd name="connsiteY68" fmla="*/ 140 h 10000"/>
              <a:gd name="connsiteX69" fmla="*/ 6137 w 10000"/>
              <a:gd name="connsiteY69" fmla="*/ 419 h 10000"/>
              <a:gd name="connsiteX70" fmla="*/ 6257 w 10000"/>
              <a:gd name="connsiteY70" fmla="*/ 558 h 10000"/>
              <a:gd name="connsiteX71" fmla="*/ 6380 w 10000"/>
              <a:gd name="connsiteY71" fmla="*/ 698 h 10000"/>
              <a:gd name="connsiteX72" fmla="*/ 6500 w 10000"/>
              <a:gd name="connsiteY72" fmla="*/ 838 h 10000"/>
              <a:gd name="connsiteX73" fmla="*/ 6500 w 10000"/>
              <a:gd name="connsiteY73" fmla="*/ 977 h 10000"/>
              <a:gd name="connsiteX74" fmla="*/ 6500 w 10000"/>
              <a:gd name="connsiteY74" fmla="*/ 1117 h 10000"/>
              <a:gd name="connsiteX75" fmla="*/ 6380 w 10000"/>
              <a:gd name="connsiteY75" fmla="*/ 1117 h 10000"/>
              <a:gd name="connsiteX76" fmla="*/ 6257 w 10000"/>
              <a:gd name="connsiteY76" fmla="*/ 1257 h 10000"/>
              <a:gd name="connsiteX77" fmla="*/ 6257 w 10000"/>
              <a:gd name="connsiteY77" fmla="*/ 1396 h 10000"/>
              <a:gd name="connsiteX78" fmla="*/ 6137 w 10000"/>
              <a:gd name="connsiteY78" fmla="*/ 1536 h 10000"/>
              <a:gd name="connsiteX79" fmla="*/ 6016 w 10000"/>
              <a:gd name="connsiteY79" fmla="*/ 1798 h 10000"/>
              <a:gd name="connsiteX80" fmla="*/ 5894 w 10000"/>
              <a:gd name="connsiteY80" fmla="*/ 2216 h 10000"/>
              <a:gd name="connsiteX81" fmla="*/ 5789 w 10000"/>
              <a:gd name="connsiteY81" fmla="*/ 2635 h 10000"/>
              <a:gd name="connsiteX82" fmla="*/ 5666 w 10000"/>
              <a:gd name="connsiteY82" fmla="*/ 3054 h 10000"/>
              <a:gd name="connsiteX83" fmla="*/ 5546 w 10000"/>
              <a:gd name="connsiteY83" fmla="*/ 3613 h 10000"/>
              <a:gd name="connsiteX84" fmla="*/ 5425 w 10000"/>
              <a:gd name="connsiteY84" fmla="*/ 4171 h 10000"/>
              <a:gd name="connsiteX85" fmla="*/ 5303 w 10000"/>
              <a:gd name="connsiteY85" fmla="*/ 4729 h 10000"/>
              <a:gd name="connsiteX86" fmla="*/ 5303 w 10000"/>
              <a:gd name="connsiteY86" fmla="*/ 5271 h 10000"/>
              <a:gd name="connsiteX87" fmla="*/ 5303 w 10000"/>
              <a:gd name="connsiteY87" fmla="*/ 5689 h 10000"/>
              <a:gd name="connsiteX88" fmla="*/ 5183 w 10000"/>
              <a:gd name="connsiteY88" fmla="*/ 6248 h 10000"/>
              <a:gd name="connsiteX89" fmla="*/ 5183 w 10000"/>
              <a:gd name="connsiteY89" fmla="*/ 6667 h 10000"/>
              <a:gd name="connsiteX90" fmla="*/ 5183 w 10000"/>
              <a:gd name="connsiteY90" fmla="*/ 6946 h 10000"/>
              <a:gd name="connsiteX91" fmla="*/ 5183 w 10000"/>
              <a:gd name="connsiteY91" fmla="*/ 7365 h 10000"/>
              <a:gd name="connsiteX92" fmla="*/ 5303 w 10000"/>
              <a:gd name="connsiteY92" fmla="*/ 7644 h 10000"/>
              <a:gd name="connsiteX93" fmla="*/ 5303 w 10000"/>
              <a:gd name="connsiteY93" fmla="*/ 7784 h 10000"/>
              <a:gd name="connsiteX94" fmla="*/ 5425 w 10000"/>
              <a:gd name="connsiteY94" fmla="*/ 8063 h 10000"/>
              <a:gd name="connsiteX95" fmla="*/ 5546 w 10000"/>
              <a:gd name="connsiteY95" fmla="*/ 8202 h 10000"/>
              <a:gd name="connsiteX96" fmla="*/ 5666 w 10000"/>
              <a:gd name="connsiteY96" fmla="*/ 8342 h 10000"/>
              <a:gd name="connsiteX97" fmla="*/ 6137 w 10000"/>
              <a:gd name="connsiteY97" fmla="*/ 8604 h 10000"/>
              <a:gd name="connsiteX98" fmla="*/ 6380 w 10000"/>
              <a:gd name="connsiteY98" fmla="*/ 8743 h 10000"/>
              <a:gd name="connsiteX99" fmla="*/ 6621 w 10000"/>
              <a:gd name="connsiteY99" fmla="*/ 8743 h 10000"/>
              <a:gd name="connsiteX100" fmla="*/ 6864 w 10000"/>
              <a:gd name="connsiteY100" fmla="*/ 8883 h 10000"/>
              <a:gd name="connsiteX101" fmla="*/ 7228 w 10000"/>
              <a:gd name="connsiteY101" fmla="*/ 8883 h 10000"/>
              <a:gd name="connsiteX102" fmla="*/ 7469 w 10000"/>
              <a:gd name="connsiteY102" fmla="*/ 8743 h 10000"/>
              <a:gd name="connsiteX103" fmla="*/ 7833 w 10000"/>
              <a:gd name="connsiteY103" fmla="*/ 8743 h 10000"/>
              <a:gd name="connsiteX104" fmla="*/ 8197 w 10000"/>
              <a:gd name="connsiteY104" fmla="*/ 8604 h 10000"/>
              <a:gd name="connsiteX105" fmla="*/ 8440 w 10000"/>
              <a:gd name="connsiteY105" fmla="*/ 8604 h 10000"/>
              <a:gd name="connsiteX106" fmla="*/ 8682 w 10000"/>
              <a:gd name="connsiteY106" fmla="*/ 8342 h 10000"/>
              <a:gd name="connsiteX107" fmla="*/ 8788 w 10000"/>
              <a:gd name="connsiteY107" fmla="*/ 8202 h 10000"/>
              <a:gd name="connsiteX108" fmla="*/ 8909 w 10000"/>
              <a:gd name="connsiteY108" fmla="*/ 7923 h 10000"/>
              <a:gd name="connsiteX109" fmla="*/ 9030 w 10000"/>
              <a:gd name="connsiteY109" fmla="*/ 7644 h 10000"/>
              <a:gd name="connsiteX110" fmla="*/ 9152 w 10000"/>
              <a:gd name="connsiteY110" fmla="*/ 7086 h 10000"/>
              <a:gd name="connsiteX111" fmla="*/ 9152 w 10000"/>
              <a:gd name="connsiteY111" fmla="*/ 6527 h 10000"/>
              <a:gd name="connsiteX112" fmla="*/ 9272 w 10000"/>
              <a:gd name="connsiteY112" fmla="*/ 6248 h 10000"/>
              <a:gd name="connsiteX113" fmla="*/ 9272 w 10000"/>
              <a:gd name="connsiteY113" fmla="*/ 5969 h 10000"/>
              <a:gd name="connsiteX114" fmla="*/ 9272 w 10000"/>
              <a:gd name="connsiteY114" fmla="*/ 5829 h 10000"/>
              <a:gd name="connsiteX115" fmla="*/ 9394 w 10000"/>
              <a:gd name="connsiteY115" fmla="*/ 5689 h 10000"/>
              <a:gd name="connsiteX116" fmla="*/ 9394 w 10000"/>
              <a:gd name="connsiteY116" fmla="*/ 5550 h 10000"/>
              <a:gd name="connsiteX117" fmla="*/ 9394 w 10000"/>
              <a:gd name="connsiteY117" fmla="*/ 5410 h 10000"/>
              <a:gd name="connsiteX118" fmla="*/ 9394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410 h 10000"/>
              <a:gd name="connsiteX121" fmla="*/ 9515 w 10000"/>
              <a:gd name="connsiteY121" fmla="*/ 5550 h 10000"/>
              <a:gd name="connsiteX122" fmla="*/ 9637 w 10000"/>
              <a:gd name="connsiteY122" fmla="*/ 5689 h 10000"/>
              <a:gd name="connsiteX123" fmla="*/ 9637 w 10000"/>
              <a:gd name="connsiteY123" fmla="*/ 5829 h 10000"/>
              <a:gd name="connsiteX124" fmla="*/ 9637 w 10000"/>
              <a:gd name="connsiteY124" fmla="*/ 6108 h 10000"/>
              <a:gd name="connsiteX125" fmla="*/ 9637 w 10000"/>
              <a:gd name="connsiteY125" fmla="*/ 6387 h 10000"/>
              <a:gd name="connsiteX126" fmla="*/ 9637 w 10000"/>
              <a:gd name="connsiteY126" fmla="*/ 6667 h 10000"/>
              <a:gd name="connsiteX127" fmla="*/ 9757 w 10000"/>
              <a:gd name="connsiteY127" fmla="*/ 7225 h 10000"/>
              <a:gd name="connsiteX128" fmla="*/ 9757 w 10000"/>
              <a:gd name="connsiteY128" fmla="*/ 7644 h 10000"/>
              <a:gd name="connsiteX129" fmla="*/ 9880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0 w 10000"/>
              <a:gd name="connsiteY134" fmla="*/ 8883 h 10000"/>
              <a:gd name="connsiteX135" fmla="*/ 9757 w 10000"/>
              <a:gd name="connsiteY135" fmla="*/ 9023 h 10000"/>
              <a:gd name="connsiteX136" fmla="*/ 9637 w 10000"/>
              <a:gd name="connsiteY136" fmla="*/ 9162 h 10000"/>
              <a:gd name="connsiteX137" fmla="*/ 9515 w 10000"/>
              <a:gd name="connsiteY137" fmla="*/ 9302 h 10000"/>
              <a:gd name="connsiteX138" fmla="*/ 9272 w 10000"/>
              <a:gd name="connsiteY138" fmla="*/ 9442 h 10000"/>
              <a:gd name="connsiteX139" fmla="*/ 8788 w 10000"/>
              <a:gd name="connsiteY139" fmla="*/ 9721 h 10000"/>
              <a:gd name="connsiteX140" fmla="*/ 8318 w 10000"/>
              <a:gd name="connsiteY140" fmla="*/ 9860 h 10000"/>
              <a:gd name="connsiteX141" fmla="*/ 7955 w 10000"/>
              <a:gd name="connsiteY141" fmla="*/ 9860 h 10000"/>
              <a:gd name="connsiteX142" fmla="*/ 7469 w 10000"/>
              <a:gd name="connsiteY142" fmla="*/ 10000 h 10000"/>
              <a:gd name="connsiteX143" fmla="*/ 7469 w 10000"/>
              <a:gd name="connsiteY143" fmla="*/ 10000 h 10000"/>
              <a:gd name="connsiteX0" fmla="*/ 7469 w 10000"/>
              <a:gd name="connsiteY0" fmla="*/ 10000 h 10000"/>
              <a:gd name="connsiteX1" fmla="*/ 7107 w 10000"/>
              <a:gd name="connsiteY1" fmla="*/ 10000 h 10000"/>
              <a:gd name="connsiteX2" fmla="*/ 6743 w 10000"/>
              <a:gd name="connsiteY2" fmla="*/ 10000 h 10000"/>
              <a:gd name="connsiteX3" fmla="*/ 6380 w 10000"/>
              <a:gd name="connsiteY3" fmla="*/ 9860 h 10000"/>
              <a:gd name="connsiteX4" fmla="*/ 6016 w 10000"/>
              <a:gd name="connsiteY4" fmla="*/ 9721 h 10000"/>
              <a:gd name="connsiteX5" fmla="*/ 5666 w 10000"/>
              <a:gd name="connsiteY5" fmla="*/ 9581 h 10000"/>
              <a:gd name="connsiteX6" fmla="*/ 5425 w 10000"/>
              <a:gd name="connsiteY6" fmla="*/ 9302 h 10000"/>
              <a:gd name="connsiteX7" fmla="*/ 5183 w 10000"/>
              <a:gd name="connsiteY7" fmla="*/ 9162 h 10000"/>
              <a:gd name="connsiteX8" fmla="*/ 5061 w 10000"/>
              <a:gd name="connsiteY8" fmla="*/ 8743 h 10000"/>
              <a:gd name="connsiteX9" fmla="*/ 4818 w 10000"/>
              <a:gd name="connsiteY9" fmla="*/ 8464 h 10000"/>
              <a:gd name="connsiteX10" fmla="*/ 4697 w 10000"/>
              <a:gd name="connsiteY10" fmla="*/ 8063 h 10000"/>
              <a:gd name="connsiteX11" fmla="*/ 4697 w 10000"/>
              <a:gd name="connsiteY11" fmla="*/ 7644 h 10000"/>
              <a:gd name="connsiteX12" fmla="*/ 4576 w 10000"/>
              <a:gd name="connsiteY12" fmla="*/ 7225 h 10000"/>
              <a:gd name="connsiteX13" fmla="*/ 4576 w 10000"/>
              <a:gd name="connsiteY13" fmla="*/ 6806 h 10000"/>
              <a:gd name="connsiteX14" fmla="*/ 4576 w 10000"/>
              <a:gd name="connsiteY14" fmla="*/ 6387 h 10000"/>
              <a:gd name="connsiteX15" fmla="*/ 4697 w 10000"/>
              <a:gd name="connsiteY15" fmla="*/ 5689 h 10000"/>
              <a:gd name="connsiteX16" fmla="*/ 4697 w 10000"/>
              <a:gd name="connsiteY16" fmla="*/ 5550 h 10000"/>
              <a:gd name="connsiteX17" fmla="*/ 4697 w 10000"/>
              <a:gd name="connsiteY17" fmla="*/ 5271 h 10000"/>
              <a:gd name="connsiteX18" fmla="*/ 4818 w 10000"/>
              <a:gd name="connsiteY18" fmla="*/ 5009 h 10000"/>
              <a:gd name="connsiteX19" fmla="*/ 4818 w 10000"/>
              <a:gd name="connsiteY19" fmla="*/ 4729 h 10000"/>
              <a:gd name="connsiteX20" fmla="*/ 4818 w 10000"/>
              <a:gd name="connsiteY20" fmla="*/ 4450 h 10000"/>
              <a:gd name="connsiteX21" fmla="*/ 4941 w 10000"/>
              <a:gd name="connsiteY21" fmla="*/ 4031 h 10000"/>
              <a:gd name="connsiteX22" fmla="*/ 4941 w 10000"/>
              <a:gd name="connsiteY22" fmla="*/ 3613 h 10000"/>
              <a:gd name="connsiteX23" fmla="*/ 5061 w 10000"/>
              <a:gd name="connsiteY23" fmla="*/ 3194 h 10000"/>
              <a:gd name="connsiteX24" fmla="*/ 5061 w 10000"/>
              <a:gd name="connsiteY24" fmla="*/ 2775 h 10000"/>
              <a:gd name="connsiteX25" fmla="*/ 5061 w 10000"/>
              <a:gd name="connsiteY25" fmla="*/ 2356 h 10000"/>
              <a:gd name="connsiteX26" fmla="*/ 5183 w 10000"/>
              <a:gd name="connsiteY26" fmla="*/ 2077 h 10000"/>
              <a:gd name="connsiteX27" fmla="*/ 5183 w 10000"/>
              <a:gd name="connsiteY27" fmla="*/ 1798 h 10000"/>
              <a:gd name="connsiteX28" fmla="*/ 5183 w 10000"/>
              <a:gd name="connsiteY28" fmla="*/ 1536 h 10000"/>
              <a:gd name="connsiteX29" fmla="*/ 5183 w 10000"/>
              <a:gd name="connsiteY29" fmla="*/ 1396 h 10000"/>
              <a:gd name="connsiteX30" fmla="*/ 5183 w 10000"/>
              <a:gd name="connsiteY30" fmla="*/ 1257 h 10000"/>
              <a:gd name="connsiteX31" fmla="*/ 5183 w 10000"/>
              <a:gd name="connsiteY31" fmla="*/ 1257 h 10000"/>
              <a:gd name="connsiteX32" fmla="*/ 5183 w 10000"/>
              <a:gd name="connsiteY32" fmla="*/ 1257 h 10000"/>
              <a:gd name="connsiteX33" fmla="*/ 5061 w 10000"/>
              <a:gd name="connsiteY33" fmla="*/ 1257 h 10000"/>
              <a:gd name="connsiteX34" fmla="*/ 4941 w 10000"/>
              <a:gd name="connsiteY34" fmla="*/ 1257 h 10000"/>
              <a:gd name="connsiteX35" fmla="*/ 4818 w 10000"/>
              <a:gd name="connsiteY35" fmla="*/ 1396 h 10000"/>
              <a:gd name="connsiteX36" fmla="*/ 4697 w 10000"/>
              <a:gd name="connsiteY36" fmla="*/ 1396 h 10000"/>
              <a:gd name="connsiteX37" fmla="*/ 4455 w 10000"/>
              <a:gd name="connsiteY37" fmla="*/ 1536 h 10000"/>
              <a:gd name="connsiteX38" fmla="*/ 4213 w 10000"/>
              <a:gd name="connsiteY38" fmla="*/ 1536 h 10000"/>
              <a:gd name="connsiteX39" fmla="*/ 3969 w 10000"/>
              <a:gd name="connsiteY39" fmla="*/ 1675 h 10000"/>
              <a:gd name="connsiteX40" fmla="*/ 2773 w 10000"/>
              <a:gd name="connsiteY40" fmla="*/ 2216 h 10000"/>
              <a:gd name="connsiteX41" fmla="*/ 1562 w 10000"/>
              <a:gd name="connsiteY41" fmla="*/ 2775 h 10000"/>
              <a:gd name="connsiteX42" fmla="*/ 1197 w 10000"/>
              <a:gd name="connsiteY42" fmla="*/ 2914 h 10000"/>
              <a:gd name="connsiteX43" fmla="*/ 0 w 10000"/>
              <a:gd name="connsiteY43" fmla="*/ 2496 h 10000"/>
              <a:gd name="connsiteX44" fmla="*/ 229 w 10000"/>
              <a:gd name="connsiteY44" fmla="*/ 2356 h 10000"/>
              <a:gd name="connsiteX45" fmla="*/ 592 w 10000"/>
              <a:gd name="connsiteY45" fmla="*/ 2356 h 10000"/>
              <a:gd name="connsiteX46" fmla="*/ 955 w 10000"/>
              <a:gd name="connsiteY46" fmla="*/ 2216 h 10000"/>
              <a:gd name="connsiteX47" fmla="*/ 1319 w 10000"/>
              <a:gd name="connsiteY47" fmla="*/ 2077 h 10000"/>
              <a:gd name="connsiteX48" fmla="*/ 1803 w 10000"/>
              <a:gd name="connsiteY48" fmla="*/ 1937 h 10000"/>
              <a:gd name="connsiteX49" fmla="*/ 2289 w 10000"/>
              <a:gd name="connsiteY49" fmla="*/ 1675 h 10000"/>
              <a:gd name="connsiteX50" fmla="*/ 2652 w 10000"/>
              <a:gd name="connsiteY50" fmla="*/ 1536 h 10000"/>
              <a:gd name="connsiteX51" fmla="*/ 3001 w 10000"/>
              <a:gd name="connsiteY51" fmla="*/ 1396 h 10000"/>
              <a:gd name="connsiteX52" fmla="*/ 3364 w 10000"/>
              <a:gd name="connsiteY52" fmla="*/ 1257 h 10000"/>
              <a:gd name="connsiteX53" fmla="*/ 3606 w 10000"/>
              <a:gd name="connsiteY53" fmla="*/ 1117 h 10000"/>
              <a:gd name="connsiteX54" fmla="*/ 3849 w 10000"/>
              <a:gd name="connsiteY54" fmla="*/ 1117 h 10000"/>
              <a:gd name="connsiteX55" fmla="*/ 4092 w 10000"/>
              <a:gd name="connsiteY55" fmla="*/ 977 h 10000"/>
              <a:gd name="connsiteX56" fmla="*/ 4334 w 10000"/>
              <a:gd name="connsiteY56" fmla="*/ 838 h 10000"/>
              <a:gd name="connsiteX57" fmla="*/ 4697 w 10000"/>
              <a:gd name="connsiteY57" fmla="*/ 698 h 10000"/>
              <a:gd name="connsiteX58" fmla="*/ 4941 w 10000"/>
              <a:gd name="connsiteY58" fmla="*/ 558 h 10000"/>
              <a:gd name="connsiteX59" fmla="*/ 5183 w 10000"/>
              <a:gd name="connsiteY59" fmla="*/ 419 h 10000"/>
              <a:gd name="connsiteX60" fmla="*/ 5303 w 10000"/>
              <a:gd name="connsiteY60" fmla="*/ 279 h 10000"/>
              <a:gd name="connsiteX61" fmla="*/ 5425 w 10000"/>
              <a:gd name="connsiteY61" fmla="*/ 140 h 10000"/>
              <a:gd name="connsiteX62" fmla="*/ 5425 w 10000"/>
              <a:gd name="connsiteY62" fmla="*/ 0 h 10000"/>
              <a:gd name="connsiteX63" fmla="*/ 5546 w 10000"/>
              <a:gd name="connsiteY63" fmla="*/ 0 h 10000"/>
              <a:gd name="connsiteX64" fmla="*/ 5666 w 10000"/>
              <a:gd name="connsiteY64" fmla="*/ 0 h 10000"/>
              <a:gd name="connsiteX65" fmla="*/ 5789 w 10000"/>
              <a:gd name="connsiteY65" fmla="*/ 0 h 10000"/>
              <a:gd name="connsiteX66" fmla="*/ 5894 w 10000"/>
              <a:gd name="connsiteY66" fmla="*/ 140 h 10000"/>
              <a:gd name="connsiteX67" fmla="*/ 6016 w 10000"/>
              <a:gd name="connsiteY67" fmla="*/ 140 h 10000"/>
              <a:gd name="connsiteX68" fmla="*/ 6137 w 10000"/>
              <a:gd name="connsiteY68" fmla="*/ 419 h 10000"/>
              <a:gd name="connsiteX69" fmla="*/ 6257 w 10000"/>
              <a:gd name="connsiteY69" fmla="*/ 558 h 10000"/>
              <a:gd name="connsiteX70" fmla="*/ 6380 w 10000"/>
              <a:gd name="connsiteY70" fmla="*/ 698 h 10000"/>
              <a:gd name="connsiteX71" fmla="*/ 6500 w 10000"/>
              <a:gd name="connsiteY71" fmla="*/ 838 h 10000"/>
              <a:gd name="connsiteX72" fmla="*/ 6500 w 10000"/>
              <a:gd name="connsiteY72" fmla="*/ 977 h 10000"/>
              <a:gd name="connsiteX73" fmla="*/ 6500 w 10000"/>
              <a:gd name="connsiteY73" fmla="*/ 1117 h 10000"/>
              <a:gd name="connsiteX74" fmla="*/ 6380 w 10000"/>
              <a:gd name="connsiteY74" fmla="*/ 1117 h 10000"/>
              <a:gd name="connsiteX75" fmla="*/ 6257 w 10000"/>
              <a:gd name="connsiteY75" fmla="*/ 1257 h 10000"/>
              <a:gd name="connsiteX76" fmla="*/ 6257 w 10000"/>
              <a:gd name="connsiteY76" fmla="*/ 1396 h 10000"/>
              <a:gd name="connsiteX77" fmla="*/ 6137 w 10000"/>
              <a:gd name="connsiteY77" fmla="*/ 1536 h 10000"/>
              <a:gd name="connsiteX78" fmla="*/ 6016 w 10000"/>
              <a:gd name="connsiteY78" fmla="*/ 1798 h 10000"/>
              <a:gd name="connsiteX79" fmla="*/ 5894 w 10000"/>
              <a:gd name="connsiteY79" fmla="*/ 2216 h 10000"/>
              <a:gd name="connsiteX80" fmla="*/ 5789 w 10000"/>
              <a:gd name="connsiteY80" fmla="*/ 2635 h 10000"/>
              <a:gd name="connsiteX81" fmla="*/ 5666 w 10000"/>
              <a:gd name="connsiteY81" fmla="*/ 3054 h 10000"/>
              <a:gd name="connsiteX82" fmla="*/ 5546 w 10000"/>
              <a:gd name="connsiteY82" fmla="*/ 3613 h 10000"/>
              <a:gd name="connsiteX83" fmla="*/ 5425 w 10000"/>
              <a:gd name="connsiteY83" fmla="*/ 4171 h 10000"/>
              <a:gd name="connsiteX84" fmla="*/ 5303 w 10000"/>
              <a:gd name="connsiteY84" fmla="*/ 4729 h 10000"/>
              <a:gd name="connsiteX85" fmla="*/ 5303 w 10000"/>
              <a:gd name="connsiteY85" fmla="*/ 5271 h 10000"/>
              <a:gd name="connsiteX86" fmla="*/ 5303 w 10000"/>
              <a:gd name="connsiteY86" fmla="*/ 5689 h 10000"/>
              <a:gd name="connsiteX87" fmla="*/ 5183 w 10000"/>
              <a:gd name="connsiteY87" fmla="*/ 6248 h 10000"/>
              <a:gd name="connsiteX88" fmla="*/ 5183 w 10000"/>
              <a:gd name="connsiteY88" fmla="*/ 6667 h 10000"/>
              <a:gd name="connsiteX89" fmla="*/ 5183 w 10000"/>
              <a:gd name="connsiteY89" fmla="*/ 6946 h 10000"/>
              <a:gd name="connsiteX90" fmla="*/ 5183 w 10000"/>
              <a:gd name="connsiteY90" fmla="*/ 7365 h 10000"/>
              <a:gd name="connsiteX91" fmla="*/ 5303 w 10000"/>
              <a:gd name="connsiteY91" fmla="*/ 7644 h 10000"/>
              <a:gd name="connsiteX92" fmla="*/ 5303 w 10000"/>
              <a:gd name="connsiteY92" fmla="*/ 7784 h 10000"/>
              <a:gd name="connsiteX93" fmla="*/ 5425 w 10000"/>
              <a:gd name="connsiteY93" fmla="*/ 8063 h 10000"/>
              <a:gd name="connsiteX94" fmla="*/ 5546 w 10000"/>
              <a:gd name="connsiteY94" fmla="*/ 8202 h 10000"/>
              <a:gd name="connsiteX95" fmla="*/ 5666 w 10000"/>
              <a:gd name="connsiteY95" fmla="*/ 8342 h 10000"/>
              <a:gd name="connsiteX96" fmla="*/ 6137 w 10000"/>
              <a:gd name="connsiteY96" fmla="*/ 8604 h 10000"/>
              <a:gd name="connsiteX97" fmla="*/ 6380 w 10000"/>
              <a:gd name="connsiteY97" fmla="*/ 8743 h 10000"/>
              <a:gd name="connsiteX98" fmla="*/ 6621 w 10000"/>
              <a:gd name="connsiteY98" fmla="*/ 8743 h 10000"/>
              <a:gd name="connsiteX99" fmla="*/ 6864 w 10000"/>
              <a:gd name="connsiteY99" fmla="*/ 8883 h 10000"/>
              <a:gd name="connsiteX100" fmla="*/ 7228 w 10000"/>
              <a:gd name="connsiteY100" fmla="*/ 8883 h 10000"/>
              <a:gd name="connsiteX101" fmla="*/ 7469 w 10000"/>
              <a:gd name="connsiteY101" fmla="*/ 8743 h 10000"/>
              <a:gd name="connsiteX102" fmla="*/ 7833 w 10000"/>
              <a:gd name="connsiteY102" fmla="*/ 8743 h 10000"/>
              <a:gd name="connsiteX103" fmla="*/ 8197 w 10000"/>
              <a:gd name="connsiteY103" fmla="*/ 8604 h 10000"/>
              <a:gd name="connsiteX104" fmla="*/ 8440 w 10000"/>
              <a:gd name="connsiteY104" fmla="*/ 8604 h 10000"/>
              <a:gd name="connsiteX105" fmla="*/ 8682 w 10000"/>
              <a:gd name="connsiteY105" fmla="*/ 8342 h 10000"/>
              <a:gd name="connsiteX106" fmla="*/ 8788 w 10000"/>
              <a:gd name="connsiteY106" fmla="*/ 8202 h 10000"/>
              <a:gd name="connsiteX107" fmla="*/ 8909 w 10000"/>
              <a:gd name="connsiteY107" fmla="*/ 7923 h 10000"/>
              <a:gd name="connsiteX108" fmla="*/ 9030 w 10000"/>
              <a:gd name="connsiteY108" fmla="*/ 7644 h 10000"/>
              <a:gd name="connsiteX109" fmla="*/ 9152 w 10000"/>
              <a:gd name="connsiteY109" fmla="*/ 7086 h 10000"/>
              <a:gd name="connsiteX110" fmla="*/ 9152 w 10000"/>
              <a:gd name="connsiteY110" fmla="*/ 6527 h 10000"/>
              <a:gd name="connsiteX111" fmla="*/ 9272 w 10000"/>
              <a:gd name="connsiteY111" fmla="*/ 6248 h 10000"/>
              <a:gd name="connsiteX112" fmla="*/ 9272 w 10000"/>
              <a:gd name="connsiteY112" fmla="*/ 5969 h 10000"/>
              <a:gd name="connsiteX113" fmla="*/ 9272 w 10000"/>
              <a:gd name="connsiteY113" fmla="*/ 5829 h 10000"/>
              <a:gd name="connsiteX114" fmla="*/ 9394 w 10000"/>
              <a:gd name="connsiteY114" fmla="*/ 5689 h 10000"/>
              <a:gd name="connsiteX115" fmla="*/ 9394 w 10000"/>
              <a:gd name="connsiteY115" fmla="*/ 5550 h 10000"/>
              <a:gd name="connsiteX116" fmla="*/ 9394 w 10000"/>
              <a:gd name="connsiteY116" fmla="*/ 5410 h 10000"/>
              <a:gd name="connsiteX117" fmla="*/ 9394 w 10000"/>
              <a:gd name="connsiteY117" fmla="*/ 5410 h 10000"/>
              <a:gd name="connsiteX118" fmla="*/ 9515 w 10000"/>
              <a:gd name="connsiteY118" fmla="*/ 5410 h 10000"/>
              <a:gd name="connsiteX119" fmla="*/ 9515 w 10000"/>
              <a:gd name="connsiteY119" fmla="*/ 5410 h 10000"/>
              <a:gd name="connsiteX120" fmla="*/ 9515 w 10000"/>
              <a:gd name="connsiteY120" fmla="*/ 5550 h 10000"/>
              <a:gd name="connsiteX121" fmla="*/ 9637 w 10000"/>
              <a:gd name="connsiteY121" fmla="*/ 5689 h 10000"/>
              <a:gd name="connsiteX122" fmla="*/ 9637 w 10000"/>
              <a:gd name="connsiteY122" fmla="*/ 5829 h 10000"/>
              <a:gd name="connsiteX123" fmla="*/ 9637 w 10000"/>
              <a:gd name="connsiteY123" fmla="*/ 6108 h 10000"/>
              <a:gd name="connsiteX124" fmla="*/ 9637 w 10000"/>
              <a:gd name="connsiteY124" fmla="*/ 6387 h 10000"/>
              <a:gd name="connsiteX125" fmla="*/ 9637 w 10000"/>
              <a:gd name="connsiteY125" fmla="*/ 6667 h 10000"/>
              <a:gd name="connsiteX126" fmla="*/ 9757 w 10000"/>
              <a:gd name="connsiteY126" fmla="*/ 7225 h 10000"/>
              <a:gd name="connsiteX127" fmla="*/ 9757 w 10000"/>
              <a:gd name="connsiteY127" fmla="*/ 7644 h 10000"/>
              <a:gd name="connsiteX128" fmla="*/ 9880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0 w 10000"/>
              <a:gd name="connsiteY133" fmla="*/ 8883 h 10000"/>
              <a:gd name="connsiteX134" fmla="*/ 9757 w 10000"/>
              <a:gd name="connsiteY134" fmla="*/ 9023 h 10000"/>
              <a:gd name="connsiteX135" fmla="*/ 9637 w 10000"/>
              <a:gd name="connsiteY135" fmla="*/ 9162 h 10000"/>
              <a:gd name="connsiteX136" fmla="*/ 9515 w 10000"/>
              <a:gd name="connsiteY136" fmla="*/ 9302 h 10000"/>
              <a:gd name="connsiteX137" fmla="*/ 9272 w 10000"/>
              <a:gd name="connsiteY137" fmla="*/ 9442 h 10000"/>
              <a:gd name="connsiteX138" fmla="*/ 8788 w 10000"/>
              <a:gd name="connsiteY138" fmla="*/ 9721 h 10000"/>
              <a:gd name="connsiteX139" fmla="*/ 8318 w 10000"/>
              <a:gd name="connsiteY139" fmla="*/ 9860 h 10000"/>
              <a:gd name="connsiteX140" fmla="*/ 7955 w 10000"/>
              <a:gd name="connsiteY140" fmla="*/ 9860 h 10000"/>
              <a:gd name="connsiteX141" fmla="*/ 7469 w 10000"/>
              <a:gd name="connsiteY141" fmla="*/ 10000 h 10000"/>
              <a:gd name="connsiteX142" fmla="*/ 7469 w 10000"/>
              <a:gd name="connsiteY142" fmla="*/ 10000 h 10000"/>
              <a:gd name="connsiteX0" fmla="*/ 7240 w 9771"/>
              <a:gd name="connsiteY0" fmla="*/ 10000 h 10000"/>
              <a:gd name="connsiteX1" fmla="*/ 6878 w 9771"/>
              <a:gd name="connsiteY1" fmla="*/ 10000 h 10000"/>
              <a:gd name="connsiteX2" fmla="*/ 6514 w 9771"/>
              <a:gd name="connsiteY2" fmla="*/ 10000 h 10000"/>
              <a:gd name="connsiteX3" fmla="*/ 6151 w 9771"/>
              <a:gd name="connsiteY3" fmla="*/ 9860 h 10000"/>
              <a:gd name="connsiteX4" fmla="*/ 5787 w 9771"/>
              <a:gd name="connsiteY4" fmla="*/ 9721 h 10000"/>
              <a:gd name="connsiteX5" fmla="*/ 5437 w 9771"/>
              <a:gd name="connsiteY5" fmla="*/ 9581 h 10000"/>
              <a:gd name="connsiteX6" fmla="*/ 5196 w 9771"/>
              <a:gd name="connsiteY6" fmla="*/ 9302 h 10000"/>
              <a:gd name="connsiteX7" fmla="*/ 4954 w 9771"/>
              <a:gd name="connsiteY7" fmla="*/ 9162 h 10000"/>
              <a:gd name="connsiteX8" fmla="*/ 4832 w 9771"/>
              <a:gd name="connsiteY8" fmla="*/ 8743 h 10000"/>
              <a:gd name="connsiteX9" fmla="*/ 4589 w 9771"/>
              <a:gd name="connsiteY9" fmla="*/ 8464 h 10000"/>
              <a:gd name="connsiteX10" fmla="*/ 4468 w 9771"/>
              <a:gd name="connsiteY10" fmla="*/ 8063 h 10000"/>
              <a:gd name="connsiteX11" fmla="*/ 4468 w 9771"/>
              <a:gd name="connsiteY11" fmla="*/ 7644 h 10000"/>
              <a:gd name="connsiteX12" fmla="*/ 4347 w 9771"/>
              <a:gd name="connsiteY12" fmla="*/ 7225 h 10000"/>
              <a:gd name="connsiteX13" fmla="*/ 4347 w 9771"/>
              <a:gd name="connsiteY13" fmla="*/ 6806 h 10000"/>
              <a:gd name="connsiteX14" fmla="*/ 4347 w 9771"/>
              <a:gd name="connsiteY14" fmla="*/ 6387 h 10000"/>
              <a:gd name="connsiteX15" fmla="*/ 4468 w 9771"/>
              <a:gd name="connsiteY15" fmla="*/ 5689 h 10000"/>
              <a:gd name="connsiteX16" fmla="*/ 4468 w 9771"/>
              <a:gd name="connsiteY16" fmla="*/ 5550 h 10000"/>
              <a:gd name="connsiteX17" fmla="*/ 4468 w 9771"/>
              <a:gd name="connsiteY17" fmla="*/ 5271 h 10000"/>
              <a:gd name="connsiteX18" fmla="*/ 4589 w 9771"/>
              <a:gd name="connsiteY18" fmla="*/ 5009 h 10000"/>
              <a:gd name="connsiteX19" fmla="*/ 4589 w 9771"/>
              <a:gd name="connsiteY19" fmla="*/ 4729 h 10000"/>
              <a:gd name="connsiteX20" fmla="*/ 4589 w 9771"/>
              <a:gd name="connsiteY20" fmla="*/ 4450 h 10000"/>
              <a:gd name="connsiteX21" fmla="*/ 4712 w 9771"/>
              <a:gd name="connsiteY21" fmla="*/ 4031 h 10000"/>
              <a:gd name="connsiteX22" fmla="*/ 4712 w 9771"/>
              <a:gd name="connsiteY22" fmla="*/ 3613 h 10000"/>
              <a:gd name="connsiteX23" fmla="*/ 4832 w 9771"/>
              <a:gd name="connsiteY23" fmla="*/ 3194 h 10000"/>
              <a:gd name="connsiteX24" fmla="*/ 4832 w 9771"/>
              <a:gd name="connsiteY24" fmla="*/ 2775 h 10000"/>
              <a:gd name="connsiteX25" fmla="*/ 4832 w 9771"/>
              <a:gd name="connsiteY25" fmla="*/ 2356 h 10000"/>
              <a:gd name="connsiteX26" fmla="*/ 4954 w 9771"/>
              <a:gd name="connsiteY26" fmla="*/ 2077 h 10000"/>
              <a:gd name="connsiteX27" fmla="*/ 4954 w 9771"/>
              <a:gd name="connsiteY27" fmla="*/ 1798 h 10000"/>
              <a:gd name="connsiteX28" fmla="*/ 4954 w 9771"/>
              <a:gd name="connsiteY28" fmla="*/ 1536 h 10000"/>
              <a:gd name="connsiteX29" fmla="*/ 4954 w 9771"/>
              <a:gd name="connsiteY29" fmla="*/ 1396 h 10000"/>
              <a:gd name="connsiteX30" fmla="*/ 4954 w 9771"/>
              <a:gd name="connsiteY30" fmla="*/ 1257 h 10000"/>
              <a:gd name="connsiteX31" fmla="*/ 4954 w 9771"/>
              <a:gd name="connsiteY31" fmla="*/ 1257 h 10000"/>
              <a:gd name="connsiteX32" fmla="*/ 4954 w 9771"/>
              <a:gd name="connsiteY32" fmla="*/ 1257 h 10000"/>
              <a:gd name="connsiteX33" fmla="*/ 4832 w 9771"/>
              <a:gd name="connsiteY33" fmla="*/ 1257 h 10000"/>
              <a:gd name="connsiteX34" fmla="*/ 4712 w 9771"/>
              <a:gd name="connsiteY34" fmla="*/ 1257 h 10000"/>
              <a:gd name="connsiteX35" fmla="*/ 4589 w 9771"/>
              <a:gd name="connsiteY35" fmla="*/ 1396 h 10000"/>
              <a:gd name="connsiteX36" fmla="*/ 4468 w 9771"/>
              <a:gd name="connsiteY36" fmla="*/ 1396 h 10000"/>
              <a:gd name="connsiteX37" fmla="*/ 4226 w 9771"/>
              <a:gd name="connsiteY37" fmla="*/ 1536 h 10000"/>
              <a:gd name="connsiteX38" fmla="*/ 3984 w 9771"/>
              <a:gd name="connsiteY38" fmla="*/ 1536 h 10000"/>
              <a:gd name="connsiteX39" fmla="*/ 3740 w 9771"/>
              <a:gd name="connsiteY39" fmla="*/ 1675 h 10000"/>
              <a:gd name="connsiteX40" fmla="*/ 2544 w 9771"/>
              <a:gd name="connsiteY40" fmla="*/ 2216 h 10000"/>
              <a:gd name="connsiteX41" fmla="*/ 1333 w 9771"/>
              <a:gd name="connsiteY41" fmla="*/ 2775 h 10000"/>
              <a:gd name="connsiteX42" fmla="*/ 968 w 9771"/>
              <a:gd name="connsiteY42" fmla="*/ 2914 h 10000"/>
              <a:gd name="connsiteX43" fmla="*/ 0 w 9771"/>
              <a:gd name="connsiteY43" fmla="*/ 2356 h 10000"/>
              <a:gd name="connsiteX44" fmla="*/ 363 w 9771"/>
              <a:gd name="connsiteY44" fmla="*/ 2356 h 10000"/>
              <a:gd name="connsiteX45" fmla="*/ 726 w 9771"/>
              <a:gd name="connsiteY45" fmla="*/ 2216 h 10000"/>
              <a:gd name="connsiteX46" fmla="*/ 1090 w 9771"/>
              <a:gd name="connsiteY46" fmla="*/ 2077 h 10000"/>
              <a:gd name="connsiteX47" fmla="*/ 1574 w 9771"/>
              <a:gd name="connsiteY47" fmla="*/ 1937 h 10000"/>
              <a:gd name="connsiteX48" fmla="*/ 2060 w 9771"/>
              <a:gd name="connsiteY48" fmla="*/ 1675 h 10000"/>
              <a:gd name="connsiteX49" fmla="*/ 2423 w 9771"/>
              <a:gd name="connsiteY49" fmla="*/ 1536 h 10000"/>
              <a:gd name="connsiteX50" fmla="*/ 2772 w 9771"/>
              <a:gd name="connsiteY50" fmla="*/ 1396 h 10000"/>
              <a:gd name="connsiteX51" fmla="*/ 3135 w 9771"/>
              <a:gd name="connsiteY51" fmla="*/ 1257 h 10000"/>
              <a:gd name="connsiteX52" fmla="*/ 3377 w 9771"/>
              <a:gd name="connsiteY52" fmla="*/ 1117 h 10000"/>
              <a:gd name="connsiteX53" fmla="*/ 3620 w 9771"/>
              <a:gd name="connsiteY53" fmla="*/ 1117 h 10000"/>
              <a:gd name="connsiteX54" fmla="*/ 3863 w 9771"/>
              <a:gd name="connsiteY54" fmla="*/ 977 h 10000"/>
              <a:gd name="connsiteX55" fmla="*/ 4105 w 9771"/>
              <a:gd name="connsiteY55" fmla="*/ 838 h 10000"/>
              <a:gd name="connsiteX56" fmla="*/ 4468 w 9771"/>
              <a:gd name="connsiteY56" fmla="*/ 698 h 10000"/>
              <a:gd name="connsiteX57" fmla="*/ 4712 w 9771"/>
              <a:gd name="connsiteY57" fmla="*/ 558 h 10000"/>
              <a:gd name="connsiteX58" fmla="*/ 4954 w 9771"/>
              <a:gd name="connsiteY58" fmla="*/ 419 h 10000"/>
              <a:gd name="connsiteX59" fmla="*/ 5074 w 9771"/>
              <a:gd name="connsiteY59" fmla="*/ 279 h 10000"/>
              <a:gd name="connsiteX60" fmla="*/ 5196 w 9771"/>
              <a:gd name="connsiteY60" fmla="*/ 140 h 10000"/>
              <a:gd name="connsiteX61" fmla="*/ 5196 w 9771"/>
              <a:gd name="connsiteY61" fmla="*/ 0 h 10000"/>
              <a:gd name="connsiteX62" fmla="*/ 5317 w 9771"/>
              <a:gd name="connsiteY62" fmla="*/ 0 h 10000"/>
              <a:gd name="connsiteX63" fmla="*/ 5437 w 9771"/>
              <a:gd name="connsiteY63" fmla="*/ 0 h 10000"/>
              <a:gd name="connsiteX64" fmla="*/ 5560 w 9771"/>
              <a:gd name="connsiteY64" fmla="*/ 0 h 10000"/>
              <a:gd name="connsiteX65" fmla="*/ 5665 w 9771"/>
              <a:gd name="connsiteY65" fmla="*/ 140 h 10000"/>
              <a:gd name="connsiteX66" fmla="*/ 5787 w 9771"/>
              <a:gd name="connsiteY66" fmla="*/ 140 h 10000"/>
              <a:gd name="connsiteX67" fmla="*/ 5908 w 9771"/>
              <a:gd name="connsiteY67" fmla="*/ 419 h 10000"/>
              <a:gd name="connsiteX68" fmla="*/ 6028 w 9771"/>
              <a:gd name="connsiteY68" fmla="*/ 558 h 10000"/>
              <a:gd name="connsiteX69" fmla="*/ 6151 w 9771"/>
              <a:gd name="connsiteY69" fmla="*/ 698 h 10000"/>
              <a:gd name="connsiteX70" fmla="*/ 6271 w 9771"/>
              <a:gd name="connsiteY70" fmla="*/ 838 h 10000"/>
              <a:gd name="connsiteX71" fmla="*/ 6271 w 9771"/>
              <a:gd name="connsiteY71" fmla="*/ 977 h 10000"/>
              <a:gd name="connsiteX72" fmla="*/ 6271 w 9771"/>
              <a:gd name="connsiteY72" fmla="*/ 1117 h 10000"/>
              <a:gd name="connsiteX73" fmla="*/ 6151 w 9771"/>
              <a:gd name="connsiteY73" fmla="*/ 1117 h 10000"/>
              <a:gd name="connsiteX74" fmla="*/ 6028 w 9771"/>
              <a:gd name="connsiteY74" fmla="*/ 1257 h 10000"/>
              <a:gd name="connsiteX75" fmla="*/ 6028 w 9771"/>
              <a:gd name="connsiteY75" fmla="*/ 1396 h 10000"/>
              <a:gd name="connsiteX76" fmla="*/ 5908 w 9771"/>
              <a:gd name="connsiteY76" fmla="*/ 1536 h 10000"/>
              <a:gd name="connsiteX77" fmla="*/ 5787 w 9771"/>
              <a:gd name="connsiteY77" fmla="*/ 1798 h 10000"/>
              <a:gd name="connsiteX78" fmla="*/ 5665 w 9771"/>
              <a:gd name="connsiteY78" fmla="*/ 2216 h 10000"/>
              <a:gd name="connsiteX79" fmla="*/ 5560 w 9771"/>
              <a:gd name="connsiteY79" fmla="*/ 2635 h 10000"/>
              <a:gd name="connsiteX80" fmla="*/ 5437 w 9771"/>
              <a:gd name="connsiteY80" fmla="*/ 3054 h 10000"/>
              <a:gd name="connsiteX81" fmla="*/ 5317 w 9771"/>
              <a:gd name="connsiteY81" fmla="*/ 3613 h 10000"/>
              <a:gd name="connsiteX82" fmla="*/ 5196 w 9771"/>
              <a:gd name="connsiteY82" fmla="*/ 4171 h 10000"/>
              <a:gd name="connsiteX83" fmla="*/ 5074 w 9771"/>
              <a:gd name="connsiteY83" fmla="*/ 4729 h 10000"/>
              <a:gd name="connsiteX84" fmla="*/ 5074 w 9771"/>
              <a:gd name="connsiteY84" fmla="*/ 5271 h 10000"/>
              <a:gd name="connsiteX85" fmla="*/ 5074 w 9771"/>
              <a:gd name="connsiteY85" fmla="*/ 5689 h 10000"/>
              <a:gd name="connsiteX86" fmla="*/ 4954 w 9771"/>
              <a:gd name="connsiteY86" fmla="*/ 6248 h 10000"/>
              <a:gd name="connsiteX87" fmla="*/ 4954 w 9771"/>
              <a:gd name="connsiteY87" fmla="*/ 6667 h 10000"/>
              <a:gd name="connsiteX88" fmla="*/ 4954 w 9771"/>
              <a:gd name="connsiteY88" fmla="*/ 6946 h 10000"/>
              <a:gd name="connsiteX89" fmla="*/ 4954 w 9771"/>
              <a:gd name="connsiteY89" fmla="*/ 7365 h 10000"/>
              <a:gd name="connsiteX90" fmla="*/ 5074 w 9771"/>
              <a:gd name="connsiteY90" fmla="*/ 7644 h 10000"/>
              <a:gd name="connsiteX91" fmla="*/ 5074 w 9771"/>
              <a:gd name="connsiteY91" fmla="*/ 7784 h 10000"/>
              <a:gd name="connsiteX92" fmla="*/ 5196 w 9771"/>
              <a:gd name="connsiteY92" fmla="*/ 8063 h 10000"/>
              <a:gd name="connsiteX93" fmla="*/ 5317 w 9771"/>
              <a:gd name="connsiteY93" fmla="*/ 8202 h 10000"/>
              <a:gd name="connsiteX94" fmla="*/ 5437 w 9771"/>
              <a:gd name="connsiteY94" fmla="*/ 8342 h 10000"/>
              <a:gd name="connsiteX95" fmla="*/ 5908 w 9771"/>
              <a:gd name="connsiteY95" fmla="*/ 8604 h 10000"/>
              <a:gd name="connsiteX96" fmla="*/ 6151 w 9771"/>
              <a:gd name="connsiteY96" fmla="*/ 8743 h 10000"/>
              <a:gd name="connsiteX97" fmla="*/ 6392 w 9771"/>
              <a:gd name="connsiteY97" fmla="*/ 8743 h 10000"/>
              <a:gd name="connsiteX98" fmla="*/ 6635 w 9771"/>
              <a:gd name="connsiteY98" fmla="*/ 8883 h 10000"/>
              <a:gd name="connsiteX99" fmla="*/ 6999 w 9771"/>
              <a:gd name="connsiteY99" fmla="*/ 8883 h 10000"/>
              <a:gd name="connsiteX100" fmla="*/ 7240 w 9771"/>
              <a:gd name="connsiteY100" fmla="*/ 8743 h 10000"/>
              <a:gd name="connsiteX101" fmla="*/ 7604 w 9771"/>
              <a:gd name="connsiteY101" fmla="*/ 8743 h 10000"/>
              <a:gd name="connsiteX102" fmla="*/ 7968 w 9771"/>
              <a:gd name="connsiteY102" fmla="*/ 8604 h 10000"/>
              <a:gd name="connsiteX103" fmla="*/ 8211 w 9771"/>
              <a:gd name="connsiteY103" fmla="*/ 8604 h 10000"/>
              <a:gd name="connsiteX104" fmla="*/ 8453 w 9771"/>
              <a:gd name="connsiteY104" fmla="*/ 8342 h 10000"/>
              <a:gd name="connsiteX105" fmla="*/ 8559 w 9771"/>
              <a:gd name="connsiteY105" fmla="*/ 8202 h 10000"/>
              <a:gd name="connsiteX106" fmla="*/ 8680 w 9771"/>
              <a:gd name="connsiteY106" fmla="*/ 7923 h 10000"/>
              <a:gd name="connsiteX107" fmla="*/ 8801 w 9771"/>
              <a:gd name="connsiteY107" fmla="*/ 7644 h 10000"/>
              <a:gd name="connsiteX108" fmla="*/ 8923 w 9771"/>
              <a:gd name="connsiteY108" fmla="*/ 7086 h 10000"/>
              <a:gd name="connsiteX109" fmla="*/ 8923 w 9771"/>
              <a:gd name="connsiteY109" fmla="*/ 6527 h 10000"/>
              <a:gd name="connsiteX110" fmla="*/ 9043 w 9771"/>
              <a:gd name="connsiteY110" fmla="*/ 6248 h 10000"/>
              <a:gd name="connsiteX111" fmla="*/ 9043 w 9771"/>
              <a:gd name="connsiteY111" fmla="*/ 5969 h 10000"/>
              <a:gd name="connsiteX112" fmla="*/ 9043 w 9771"/>
              <a:gd name="connsiteY112" fmla="*/ 5829 h 10000"/>
              <a:gd name="connsiteX113" fmla="*/ 9165 w 9771"/>
              <a:gd name="connsiteY113" fmla="*/ 5689 h 10000"/>
              <a:gd name="connsiteX114" fmla="*/ 9165 w 9771"/>
              <a:gd name="connsiteY114" fmla="*/ 5550 h 10000"/>
              <a:gd name="connsiteX115" fmla="*/ 9165 w 9771"/>
              <a:gd name="connsiteY115" fmla="*/ 5410 h 10000"/>
              <a:gd name="connsiteX116" fmla="*/ 9165 w 9771"/>
              <a:gd name="connsiteY116" fmla="*/ 5410 h 10000"/>
              <a:gd name="connsiteX117" fmla="*/ 9286 w 9771"/>
              <a:gd name="connsiteY117" fmla="*/ 5410 h 10000"/>
              <a:gd name="connsiteX118" fmla="*/ 9286 w 9771"/>
              <a:gd name="connsiteY118" fmla="*/ 5410 h 10000"/>
              <a:gd name="connsiteX119" fmla="*/ 9286 w 9771"/>
              <a:gd name="connsiteY119" fmla="*/ 5550 h 10000"/>
              <a:gd name="connsiteX120" fmla="*/ 9408 w 9771"/>
              <a:gd name="connsiteY120" fmla="*/ 5689 h 10000"/>
              <a:gd name="connsiteX121" fmla="*/ 9408 w 9771"/>
              <a:gd name="connsiteY121" fmla="*/ 5829 h 10000"/>
              <a:gd name="connsiteX122" fmla="*/ 9408 w 9771"/>
              <a:gd name="connsiteY122" fmla="*/ 6108 h 10000"/>
              <a:gd name="connsiteX123" fmla="*/ 9408 w 9771"/>
              <a:gd name="connsiteY123" fmla="*/ 6387 h 10000"/>
              <a:gd name="connsiteX124" fmla="*/ 9408 w 9771"/>
              <a:gd name="connsiteY124" fmla="*/ 6667 h 10000"/>
              <a:gd name="connsiteX125" fmla="*/ 9528 w 9771"/>
              <a:gd name="connsiteY125" fmla="*/ 7225 h 10000"/>
              <a:gd name="connsiteX126" fmla="*/ 9528 w 9771"/>
              <a:gd name="connsiteY126" fmla="*/ 7644 h 10000"/>
              <a:gd name="connsiteX127" fmla="*/ 9651 w 9771"/>
              <a:gd name="connsiteY127" fmla="*/ 8063 h 10000"/>
              <a:gd name="connsiteX128" fmla="*/ 9771 w 9771"/>
              <a:gd name="connsiteY128" fmla="*/ 8342 h 10000"/>
              <a:gd name="connsiteX129" fmla="*/ 9771 w 9771"/>
              <a:gd name="connsiteY129" fmla="*/ 8604 h 10000"/>
              <a:gd name="connsiteX130" fmla="*/ 9771 w 9771"/>
              <a:gd name="connsiteY130" fmla="*/ 8743 h 10000"/>
              <a:gd name="connsiteX131" fmla="*/ 9771 w 9771"/>
              <a:gd name="connsiteY131" fmla="*/ 8883 h 10000"/>
              <a:gd name="connsiteX132" fmla="*/ 9651 w 9771"/>
              <a:gd name="connsiteY132" fmla="*/ 8883 h 10000"/>
              <a:gd name="connsiteX133" fmla="*/ 9528 w 9771"/>
              <a:gd name="connsiteY133" fmla="*/ 9023 h 10000"/>
              <a:gd name="connsiteX134" fmla="*/ 9408 w 9771"/>
              <a:gd name="connsiteY134" fmla="*/ 9162 h 10000"/>
              <a:gd name="connsiteX135" fmla="*/ 9286 w 9771"/>
              <a:gd name="connsiteY135" fmla="*/ 9302 h 10000"/>
              <a:gd name="connsiteX136" fmla="*/ 9043 w 9771"/>
              <a:gd name="connsiteY136" fmla="*/ 9442 h 10000"/>
              <a:gd name="connsiteX137" fmla="*/ 8559 w 9771"/>
              <a:gd name="connsiteY137" fmla="*/ 9721 h 10000"/>
              <a:gd name="connsiteX138" fmla="*/ 8089 w 9771"/>
              <a:gd name="connsiteY138" fmla="*/ 9860 h 10000"/>
              <a:gd name="connsiteX139" fmla="*/ 7726 w 9771"/>
              <a:gd name="connsiteY139" fmla="*/ 9860 h 10000"/>
              <a:gd name="connsiteX140" fmla="*/ 7240 w 9771"/>
              <a:gd name="connsiteY140" fmla="*/ 10000 h 10000"/>
              <a:gd name="connsiteX141" fmla="*/ 7240 w 9771"/>
              <a:gd name="connsiteY141" fmla="*/ 10000 h 10000"/>
              <a:gd name="connsiteX0" fmla="*/ 7038 w 9628"/>
              <a:gd name="connsiteY0" fmla="*/ 10000 h 10000"/>
              <a:gd name="connsiteX1" fmla="*/ 6667 w 9628"/>
              <a:gd name="connsiteY1" fmla="*/ 10000 h 10000"/>
              <a:gd name="connsiteX2" fmla="*/ 6295 w 9628"/>
              <a:gd name="connsiteY2" fmla="*/ 10000 h 10000"/>
              <a:gd name="connsiteX3" fmla="*/ 5923 w 9628"/>
              <a:gd name="connsiteY3" fmla="*/ 9860 h 10000"/>
              <a:gd name="connsiteX4" fmla="*/ 5551 w 9628"/>
              <a:gd name="connsiteY4" fmla="*/ 9721 h 10000"/>
              <a:gd name="connsiteX5" fmla="*/ 5192 w 9628"/>
              <a:gd name="connsiteY5" fmla="*/ 9581 h 10000"/>
              <a:gd name="connsiteX6" fmla="*/ 4946 w 9628"/>
              <a:gd name="connsiteY6" fmla="*/ 9302 h 10000"/>
              <a:gd name="connsiteX7" fmla="*/ 4698 w 9628"/>
              <a:gd name="connsiteY7" fmla="*/ 9162 h 10000"/>
              <a:gd name="connsiteX8" fmla="*/ 4573 w 9628"/>
              <a:gd name="connsiteY8" fmla="*/ 8743 h 10000"/>
              <a:gd name="connsiteX9" fmla="*/ 4325 w 9628"/>
              <a:gd name="connsiteY9" fmla="*/ 8464 h 10000"/>
              <a:gd name="connsiteX10" fmla="*/ 4201 w 9628"/>
              <a:gd name="connsiteY10" fmla="*/ 8063 h 10000"/>
              <a:gd name="connsiteX11" fmla="*/ 4201 w 9628"/>
              <a:gd name="connsiteY11" fmla="*/ 7644 h 10000"/>
              <a:gd name="connsiteX12" fmla="*/ 4077 w 9628"/>
              <a:gd name="connsiteY12" fmla="*/ 7225 h 10000"/>
              <a:gd name="connsiteX13" fmla="*/ 4077 w 9628"/>
              <a:gd name="connsiteY13" fmla="*/ 6806 h 10000"/>
              <a:gd name="connsiteX14" fmla="*/ 4077 w 9628"/>
              <a:gd name="connsiteY14" fmla="*/ 6387 h 10000"/>
              <a:gd name="connsiteX15" fmla="*/ 4201 w 9628"/>
              <a:gd name="connsiteY15" fmla="*/ 5689 h 10000"/>
              <a:gd name="connsiteX16" fmla="*/ 4201 w 9628"/>
              <a:gd name="connsiteY16" fmla="*/ 5550 h 10000"/>
              <a:gd name="connsiteX17" fmla="*/ 4201 w 9628"/>
              <a:gd name="connsiteY17" fmla="*/ 5271 h 10000"/>
              <a:gd name="connsiteX18" fmla="*/ 4325 w 9628"/>
              <a:gd name="connsiteY18" fmla="*/ 5009 h 10000"/>
              <a:gd name="connsiteX19" fmla="*/ 4325 w 9628"/>
              <a:gd name="connsiteY19" fmla="*/ 4729 h 10000"/>
              <a:gd name="connsiteX20" fmla="*/ 4325 w 9628"/>
              <a:gd name="connsiteY20" fmla="*/ 4450 h 10000"/>
              <a:gd name="connsiteX21" fmla="*/ 4450 w 9628"/>
              <a:gd name="connsiteY21" fmla="*/ 4031 h 10000"/>
              <a:gd name="connsiteX22" fmla="*/ 4450 w 9628"/>
              <a:gd name="connsiteY22" fmla="*/ 3613 h 10000"/>
              <a:gd name="connsiteX23" fmla="*/ 4573 w 9628"/>
              <a:gd name="connsiteY23" fmla="*/ 3194 h 10000"/>
              <a:gd name="connsiteX24" fmla="*/ 4573 w 9628"/>
              <a:gd name="connsiteY24" fmla="*/ 2775 h 10000"/>
              <a:gd name="connsiteX25" fmla="*/ 4573 w 9628"/>
              <a:gd name="connsiteY25" fmla="*/ 2356 h 10000"/>
              <a:gd name="connsiteX26" fmla="*/ 4698 w 9628"/>
              <a:gd name="connsiteY26" fmla="*/ 2077 h 10000"/>
              <a:gd name="connsiteX27" fmla="*/ 4698 w 9628"/>
              <a:gd name="connsiteY27" fmla="*/ 1798 h 10000"/>
              <a:gd name="connsiteX28" fmla="*/ 4698 w 9628"/>
              <a:gd name="connsiteY28" fmla="*/ 1536 h 10000"/>
              <a:gd name="connsiteX29" fmla="*/ 4698 w 9628"/>
              <a:gd name="connsiteY29" fmla="*/ 1396 h 10000"/>
              <a:gd name="connsiteX30" fmla="*/ 4698 w 9628"/>
              <a:gd name="connsiteY30" fmla="*/ 1257 h 10000"/>
              <a:gd name="connsiteX31" fmla="*/ 4698 w 9628"/>
              <a:gd name="connsiteY31" fmla="*/ 1257 h 10000"/>
              <a:gd name="connsiteX32" fmla="*/ 4698 w 9628"/>
              <a:gd name="connsiteY32" fmla="*/ 1257 h 10000"/>
              <a:gd name="connsiteX33" fmla="*/ 4573 w 9628"/>
              <a:gd name="connsiteY33" fmla="*/ 1257 h 10000"/>
              <a:gd name="connsiteX34" fmla="*/ 4450 w 9628"/>
              <a:gd name="connsiteY34" fmla="*/ 1257 h 10000"/>
              <a:gd name="connsiteX35" fmla="*/ 4325 w 9628"/>
              <a:gd name="connsiteY35" fmla="*/ 1396 h 10000"/>
              <a:gd name="connsiteX36" fmla="*/ 4201 w 9628"/>
              <a:gd name="connsiteY36" fmla="*/ 1396 h 10000"/>
              <a:gd name="connsiteX37" fmla="*/ 3953 w 9628"/>
              <a:gd name="connsiteY37" fmla="*/ 1536 h 10000"/>
              <a:gd name="connsiteX38" fmla="*/ 3705 w 9628"/>
              <a:gd name="connsiteY38" fmla="*/ 1536 h 10000"/>
              <a:gd name="connsiteX39" fmla="*/ 3456 w 9628"/>
              <a:gd name="connsiteY39" fmla="*/ 1675 h 10000"/>
              <a:gd name="connsiteX40" fmla="*/ 2232 w 9628"/>
              <a:gd name="connsiteY40" fmla="*/ 2216 h 10000"/>
              <a:gd name="connsiteX41" fmla="*/ 992 w 9628"/>
              <a:gd name="connsiteY41" fmla="*/ 2775 h 10000"/>
              <a:gd name="connsiteX42" fmla="*/ 619 w 9628"/>
              <a:gd name="connsiteY42" fmla="*/ 2914 h 10000"/>
              <a:gd name="connsiteX43" fmla="*/ 0 w 9628"/>
              <a:gd name="connsiteY43" fmla="*/ 2356 h 10000"/>
              <a:gd name="connsiteX44" fmla="*/ 371 w 9628"/>
              <a:gd name="connsiteY44" fmla="*/ 2216 h 10000"/>
              <a:gd name="connsiteX45" fmla="*/ 744 w 9628"/>
              <a:gd name="connsiteY45" fmla="*/ 2077 h 10000"/>
              <a:gd name="connsiteX46" fmla="*/ 1239 w 9628"/>
              <a:gd name="connsiteY46" fmla="*/ 1937 h 10000"/>
              <a:gd name="connsiteX47" fmla="*/ 1736 w 9628"/>
              <a:gd name="connsiteY47" fmla="*/ 1675 h 10000"/>
              <a:gd name="connsiteX48" fmla="*/ 2108 w 9628"/>
              <a:gd name="connsiteY48" fmla="*/ 1536 h 10000"/>
              <a:gd name="connsiteX49" fmla="*/ 2465 w 9628"/>
              <a:gd name="connsiteY49" fmla="*/ 1396 h 10000"/>
              <a:gd name="connsiteX50" fmla="*/ 2836 w 9628"/>
              <a:gd name="connsiteY50" fmla="*/ 1257 h 10000"/>
              <a:gd name="connsiteX51" fmla="*/ 3084 w 9628"/>
              <a:gd name="connsiteY51" fmla="*/ 1117 h 10000"/>
              <a:gd name="connsiteX52" fmla="*/ 3333 w 9628"/>
              <a:gd name="connsiteY52" fmla="*/ 1117 h 10000"/>
              <a:gd name="connsiteX53" fmla="*/ 3582 w 9628"/>
              <a:gd name="connsiteY53" fmla="*/ 977 h 10000"/>
              <a:gd name="connsiteX54" fmla="*/ 3829 w 9628"/>
              <a:gd name="connsiteY54" fmla="*/ 838 h 10000"/>
              <a:gd name="connsiteX55" fmla="*/ 4201 w 9628"/>
              <a:gd name="connsiteY55" fmla="*/ 698 h 10000"/>
              <a:gd name="connsiteX56" fmla="*/ 4450 w 9628"/>
              <a:gd name="connsiteY56" fmla="*/ 558 h 10000"/>
              <a:gd name="connsiteX57" fmla="*/ 4698 w 9628"/>
              <a:gd name="connsiteY57" fmla="*/ 419 h 10000"/>
              <a:gd name="connsiteX58" fmla="*/ 4821 w 9628"/>
              <a:gd name="connsiteY58" fmla="*/ 279 h 10000"/>
              <a:gd name="connsiteX59" fmla="*/ 4946 w 9628"/>
              <a:gd name="connsiteY59" fmla="*/ 140 h 10000"/>
              <a:gd name="connsiteX60" fmla="*/ 4946 w 9628"/>
              <a:gd name="connsiteY60" fmla="*/ 0 h 10000"/>
              <a:gd name="connsiteX61" fmla="*/ 5070 w 9628"/>
              <a:gd name="connsiteY61" fmla="*/ 0 h 10000"/>
              <a:gd name="connsiteX62" fmla="*/ 5192 w 9628"/>
              <a:gd name="connsiteY62" fmla="*/ 0 h 10000"/>
              <a:gd name="connsiteX63" fmla="*/ 5318 w 9628"/>
              <a:gd name="connsiteY63" fmla="*/ 0 h 10000"/>
              <a:gd name="connsiteX64" fmla="*/ 5426 w 9628"/>
              <a:gd name="connsiteY64" fmla="*/ 140 h 10000"/>
              <a:gd name="connsiteX65" fmla="*/ 5551 w 9628"/>
              <a:gd name="connsiteY65" fmla="*/ 140 h 10000"/>
              <a:gd name="connsiteX66" fmla="*/ 5674 w 9628"/>
              <a:gd name="connsiteY66" fmla="*/ 419 h 10000"/>
              <a:gd name="connsiteX67" fmla="*/ 5797 w 9628"/>
              <a:gd name="connsiteY67" fmla="*/ 558 h 10000"/>
              <a:gd name="connsiteX68" fmla="*/ 5923 w 9628"/>
              <a:gd name="connsiteY68" fmla="*/ 698 h 10000"/>
              <a:gd name="connsiteX69" fmla="*/ 6046 w 9628"/>
              <a:gd name="connsiteY69" fmla="*/ 838 h 10000"/>
              <a:gd name="connsiteX70" fmla="*/ 6046 w 9628"/>
              <a:gd name="connsiteY70" fmla="*/ 977 h 10000"/>
              <a:gd name="connsiteX71" fmla="*/ 6046 w 9628"/>
              <a:gd name="connsiteY71" fmla="*/ 1117 h 10000"/>
              <a:gd name="connsiteX72" fmla="*/ 5923 w 9628"/>
              <a:gd name="connsiteY72" fmla="*/ 1117 h 10000"/>
              <a:gd name="connsiteX73" fmla="*/ 5797 w 9628"/>
              <a:gd name="connsiteY73" fmla="*/ 1257 h 10000"/>
              <a:gd name="connsiteX74" fmla="*/ 5797 w 9628"/>
              <a:gd name="connsiteY74" fmla="*/ 1396 h 10000"/>
              <a:gd name="connsiteX75" fmla="*/ 5674 w 9628"/>
              <a:gd name="connsiteY75" fmla="*/ 1536 h 10000"/>
              <a:gd name="connsiteX76" fmla="*/ 5551 w 9628"/>
              <a:gd name="connsiteY76" fmla="*/ 1798 h 10000"/>
              <a:gd name="connsiteX77" fmla="*/ 5426 w 9628"/>
              <a:gd name="connsiteY77" fmla="*/ 2216 h 10000"/>
              <a:gd name="connsiteX78" fmla="*/ 5318 w 9628"/>
              <a:gd name="connsiteY78" fmla="*/ 2635 h 10000"/>
              <a:gd name="connsiteX79" fmla="*/ 5192 w 9628"/>
              <a:gd name="connsiteY79" fmla="*/ 3054 h 10000"/>
              <a:gd name="connsiteX80" fmla="*/ 5070 w 9628"/>
              <a:gd name="connsiteY80" fmla="*/ 3613 h 10000"/>
              <a:gd name="connsiteX81" fmla="*/ 4946 w 9628"/>
              <a:gd name="connsiteY81" fmla="*/ 4171 h 10000"/>
              <a:gd name="connsiteX82" fmla="*/ 4821 w 9628"/>
              <a:gd name="connsiteY82" fmla="*/ 4729 h 10000"/>
              <a:gd name="connsiteX83" fmla="*/ 4821 w 9628"/>
              <a:gd name="connsiteY83" fmla="*/ 5271 h 10000"/>
              <a:gd name="connsiteX84" fmla="*/ 4821 w 9628"/>
              <a:gd name="connsiteY84" fmla="*/ 5689 h 10000"/>
              <a:gd name="connsiteX85" fmla="*/ 4698 w 9628"/>
              <a:gd name="connsiteY85" fmla="*/ 6248 h 10000"/>
              <a:gd name="connsiteX86" fmla="*/ 4698 w 9628"/>
              <a:gd name="connsiteY86" fmla="*/ 6667 h 10000"/>
              <a:gd name="connsiteX87" fmla="*/ 4698 w 9628"/>
              <a:gd name="connsiteY87" fmla="*/ 6946 h 10000"/>
              <a:gd name="connsiteX88" fmla="*/ 4698 w 9628"/>
              <a:gd name="connsiteY88" fmla="*/ 7365 h 10000"/>
              <a:gd name="connsiteX89" fmla="*/ 4821 w 9628"/>
              <a:gd name="connsiteY89" fmla="*/ 7644 h 10000"/>
              <a:gd name="connsiteX90" fmla="*/ 4821 w 9628"/>
              <a:gd name="connsiteY90" fmla="*/ 7784 h 10000"/>
              <a:gd name="connsiteX91" fmla="*/ 4946 w 9628"/>
              <a:gd name="connsiteY91" fmla="*/ 8063 h 10000"/>
              <a:gd name="connsiteX92" fmla="*/ 5070 w 9628"/>
              <a:gd name="connsiteY92" fmla="*/ 8202 h 10000"/>
              <a:gd name="connsiteX93" fmla="*/ 5192 w 9628"/>
              <a:gd name="connsiteY93" fmla="*/ 8342 h 10000"/>
              <a:gd name="connsiteX94" fmla="*/ 5674 w 9628"/>
              <a:gd name="connsiteY94" fmla="*/ 8604 h 10000"/>
              <a:gd name="connsiteX95" fmla="*/ 5923 w 9628"/>
              <a:gd name="connsiteY95" fmla="*/ 8743 h 10000"/>
              <a:gd name="connsiteX96" fmla="*/ 6170 w 9628"/>
              <a:gd name="connsiteY96" fmla="*/ 8743 h 10000"/>
              <a:gd name="connsiteX97" fmla="*/ 6419 w 9628"/>
              <a:gd name="connsiteY97" fmla="*/ 8883 h 10000"/>
              <a:gd name="connsiteX98" fmla="*/ 6791 w 9628"/>
              <a:gd name="connsiteY98" fmla="*/ 8883 h 10000"/>
              <a:gd name="connsiteX99" fmla="*/ 7038 w 9628"/>
              <a:gd name="connsiteY99" fmla="*/ 8743 h 10000"/>
              <a:gd name="connsiteX100" fmla="*/ 7410 w 9628"/>
              <a:gd name="connsiteY100" fmla="*/ 8743 h 10000"/>
              <a:gd name="connsiteX101" fmla="*/ 7783 w 9628"/>
              <a:gd name="connsiteY101" fmla="*/ 8604 h 10000"/>
              <a:gd name="connsiteX102" fmla="*/ 8031 w 9628"/>
              <a:gd name="connsiteY102" fmla="*/ 8604 h 10000"/>
              <a:gd name="connsiteX103" fmla="*/ 8279 w 9628"/>
              <a:gd name="connsiteY103" fmla="*/ 8342 h 10000"/>
              <a:gd name="connsiteX104" fmla="*/ 8388 w 9628"/>
              <a:gd name="connsiteY104" fmla="*/ 8202 h 10000"/>
              <a:gd name="connsiteX105" fmla="*/ 8511 w 9628"/>
              <a:gd name="connsiteY105" fmla="*/ 7923 h 10000"/>
              <a:gd name="connsiteX106" fmla="*/ 8635 w 9628"/>
              <a:gd name="connsiteY106" fmla="*/ 7644 h 10000"/>
              <a:gd name="connsiteX107" fmla="*/ 8760 w 9628"/>
              <a:gd name="connsiteY107" fmla="*/ 7086 h 10000"/>
              <a:gd name="connsiteX108" fmla="*/ 8760 w 9628"/>
              <a:gd name="connsiteY108" fmla="*/ 6527 h 10000"/>
              <a:gd name="connsiteX109" fmla="*/ 8883 w 9628"/>
              <a:gd name="connsiteY109" fmla="*/ 6248 h 10000"/>
              <a:gd name="connsiteX110" fmla="*/ 8883 w 9628"/>
              <a:gd name="connsiteY110" fmla="*/ 5969 h 10000"/>
              <a:gd name="connsiteX111" fmla="*/ 8883 w 9628"/>
              <a:gd name="connsiteY111" fmla="*/ 5829 h 10000"/>
              <a:gd name="connsiteX112" fmla="*/ 9008 w 9628"/>
              <a:gd name="connsiteY112" fmla="*/ 5689 h 10000"/>
              <a:gd name="connsiteX113" fmla="*/ 9008 w 9628"/>
              <a:gd name="connsiteY113" fmla="*/ 5550 h 10000"/>
              <a:gd name="connsiteX114" fmla="*/ 9008 w 9628"/>
              <a:gd name="connsiteY114" fmla="*/ 5410 h 10000"/>
              <a:gd name="connsiteX115" fmla="*/ 9008 w 9628"/>
              <a:gd name="connsiteY115" fmla="*/ 5410 h 10000"/>
              <a:gd name="connsiteX116" fmla="*/ 9132 w 9628"/>
              <a:gd name="connsiteY116" fmla="*/ 5410 h 10000"/>
              <a:gd name="connsiteX117" fmla="*/ 9132 w 9628"/>
              <a:gd name="connsiteY117" fmla="*/ 5410 h 10000"/>
              <a:gd name="connsiteX118" fmla="*/ 9132 w 9628"/>
              <a:gd name="connsiteY118" fmla="*/ 5550 h 10000"/>
              <a:gd name="connsiteX119" fmla="*/ 9256 w 9628"/>
              <a:gd name="connsiteY119" fmla="*/ 5689 h 10000"/>
              <a:gd name="connsiteX120" fmla="*/ 9256 w 9628"/>
              <a:gd name="connsiteY120" fmla="*/ 5829 h 10000"/>
              <a:gd name="connsiteX121" fmla="*/ 9256 w 9628"/>
              <a:gd name="connsiteY121" fmla="*/ 6108 h 10000"/>
              <a:gd name="connsiteX122" fmla="*/ 9256 w 9628"/>
              <a:gd name="connsiteY122" fmla="*/ 6387 h 10000"/>
              <a:gd name="connsiteX123" fmla="*/ 9256 w 9628"/>
              <a:gd name="connsiteY123" fmla="*/ 6667 h 10000"/>
              <a:gd name="connsiteX124" fmla="*/ 9379 w 9628"/>
              <a:gd name="connsiteY124" fmla="*/ 7225 h 10000"/>
              <a:gd name="connsiteX125" fmla="*/ 9379 w 9628"/>
              <a:gd name="connsiteY125" fmla="*/ 7644 h 10000"/>
              <a:gd name="connsiteX126" fmla="*/ 9505 w 9628"/>
              <a:gd name="connsiteY126" fmla="*/ 8063 h 10000"/>
              <a:gd name="connsiteX127" fmla="*/ 9628 w 9628"/>
              <a:gd name="connsiteY127" fmla="*/ 8342 h 10000"/>
              <a:gd name="connsiteX128" fmla="*/ 9628 w 9628"/>
              <a:gd name="connsiteY128" fmla="*/ 8604 h 10000"/>
              <a:gd name="connsiteX129" fmla="*/ 9628 w 9628"/>
              <a:gd name="connsiteY129" fmla="*/ 8743 h 10000"/>
              <a:gd name="connsiteX130" fmla="*/ 9628 w 9628"/>
              <a:gd name="connsiteY130" fmla="*/ 8883 h 10000"/>
              <a:gd name="connsiteX131" fmla="*/ 9505 w 9628"/>
              <a:gd name="connsiteY131" fmla="*/ 8883 h 10000"/>
              <a:gd name="connsiteX132" fmla="*/ 9379 w 9628"/>
              <a:gd name="connsiteY132" fmla="*/ 9023 h 10000"/>
              <a:gd name="connsiteX133" fmla="*/ 9256 w 9628"/>
              <a:gd name="connsiteY133" fmla="*/ 9162 h 10000"/>
              <a:gd name="connsiteX134" fmla="*/ 9132 w 9628"/>
              <a:gd name="connsiteY134" fmla="*/ 9302 h 10000"/>
              <a:gd name="connsiteX135" fmla="*/ 8883 w 9628"/>
              <a:gd name="connsiteY135" fmla="*/ 9442 h 10000"/>
              <a:gd name="connsiteX136" fmla="*/ 8388 w 9628"/>
              <a:gd name="connsiteY136" fmla="*/ 9721 h 10000"/>
              <a:gd name="connsiteX137" fmla="*/ 7907 w 9628"/>
              <a:gd name="connsiteY137" fmla="*/ 9860 h 10000"/>
              <a:gd name="connsiteX138" fmla="*/ 7535 w 9628"/>
              <a:gd name="connsiteY138" fmla="*/ 9860 h 10000"/>
              <a:gd name="connsiteX139" fmla="*/ 7038 w 9628"/>
              <a:gd name="connsiteY139" fmla="*/ 10000 h 10000"/>
              <a:gd name="connsiteX140" fmla="*/ 7038 w 9628"/>
              <a:gd name="connsiteY140" fmla="*/ 10000 h 10000"/>
              <a:gd name="connsiteX0" fmla="*/ 6925 w 9615"/>
              <a:gd name="connsiteY0" fmla="*/ 10000 h 10000"/>
              <a:gd name="connsiteX1" fmla="*/ 6540 w 9615"/>
              <a:gd name="connsiteY1" fmla="*/ 10000 h 10000"/>
              <a:gd name="connsiteX2" fmla="*/ 6153 w 9615"/>
              <a:gd name="connsiteY2" fmla="*/ 10000 h 10000"/>
              <a:gd name="connsiteX3" fmla="*/ 5767 w 9615"/>
              <a:gd name="connsiteY3" fmla="*/ 9860 h 10000"/>
              <a:gd name="connsiteX4" fmla="*/ 5380 w 9615"/>
              <a:gd name="connsiteY4" fmla="*/ 9721 h 10000"/>
              <a:gd name="connsiteX5" fmla="*/ 5008 w 9615"/>
              <a:gd name="connsiteY5" fmla="*/ 9581 h 10000"/>
              <a:gd name="connsiteX6" fmla="*/ 4752 w 9615"/>
              <a:gd name="connsiteY6" fmla="*/ 9302 h 10000"/>
              <a:gd name="connsiteX7" fmla="*/ 4495 w 9615"/>
              <a:gd name="connsiteY7" fmla="*/ 9162 h 10000"/>
              <a:gd name="connsiteX8" fmla="*/ 4365 w 9615"/>
              <a:gd name="connsiteY8" fmla="*/ 8743 h 10000"/>
              <a:gd name="connsiteX9" fmla="*/ 4107 w 9615"/>
              <a:gd name="connsiteY9" fmla="*/ 8464 h 10000"/>
              <a:gd name="connsiteX10" fmla="*/ 3978 w 9615"/>
              <a:gd name="connsiteY10" fmla="*/ 8063 h 10000"/>
              <a:gd name="connsiteX11" fmla="*/ 3978 w 9615"/>
              <a:gd name="connsiteY11" fmla="*/ 7644 h 10000"/>
              <a:gd name="connsiteX12" fmla="*/ 3850 w 9615"/>
              <a:gd name="connsiteY12" fmla="*/ 7225 h 10000"/>
              <a:gd name="connsiteX13" fmla="*/ 3850 w 9615"/>
              <a:gd name="connsiteY13" fmla="*/ 6806 h 10000"/>
              <a:gd name="connsiteX14" fmla="*/ 3850 w 9615"/>
              <a:gd name="connsiteY14" fmla="*/ 6387 h 10000"/>
              <a:gd name="connsiteX15" fmla="*/ 3978 w 9615"/>
              <a:gd name="connsiteY15" fmla="*/ 5689 h 10000"/>
              <a:gd name="connsiteX16" fmla="*/ 3978 w 9615"/>
              <a:gd name="connsiteY16" fmla="*/ 5550 h 10000"/>
              <a:gd name="connsiteX17" fmla="*/ 3978 w 9615"/>
              <a:gd name="connsiteY17" fmla="*/ 5271 h 10000"/>
              <a:gd name="connsiteX18" fmla="*/ 4107 w 9615"/>
              <a:gd name="connsiteY18" fmla="*/ 5009 h 10000"/>
              <a:gd name="connsiteX19" fmla="*/ 4107 w 9615"/>
              <a:gd name="connsiteY19" fmla="*/ 4729 h 10000"/>
              <a:gd name="connsiteX20" fmla="*/ 4107 w 9615"/>
              <a:gd name="connsiteY20" fmla="*/ 4450 h 10000"/>
              <a:gd name="connsiteX21" fmla="*/ 4237 w 9615"/>
              <a:gd name="connsiteY21" fmla="*/ 4031 h 10000"/>
              <a:gd name="connsiteX22" fmla="*/ 4237 w 9615"/>
              <a:gd name="connsiteY22" fmla="*/ 3613 h 10000"/>
              <a:gd name="connsiteX23" fmla="*/ 4365 w 9615"/>
              <a:gd name="connsiteY23" fmla="*/ 3194 h 10000"/>
              <a:gd name="connsiteX24" fmla="*/ 4365 w 9615"/>
              <a:gd name="connsiteY24" fmla="*/ 2775 h 10000"/>
              <a:gd name="connsiteX25" fmla="*/ 4365 w 9615"/>
              <a:gd name="connsiteY25" fmla="*/ 2356 h 10000"/>
              <a:gd name="connsiteX26" fmla="*/ 4495 w 9615"/>
              <a:gd name="connsiteY26" fmla="*/ 2077 h 10000"/>
              <a:gd name="connsiteX27" fmla="*/ 4495 w 9615"/>
              <a:gd name="connsiteY27" fmla="*/ 1798 h 10000"/>
              <a:gd name="connsiteX28" fmla="*/ 4495 w 9615"/>
              <a:gd name="connsiteY28" fmla="*/ 1536 h 10000"/>
              <a:gd name="connsiteX29" fmla="*/ 4495 w 9615"/>
              <a:gd name="connsiteY29" fmla="*/ 1396 h 10000"/>
              <a:gd name="connsiteX30" fmla="*/ 4495 w 9615"/>
              <a:gd name="connsiteY30" fmla="*/ 1257 h 10000"/>
              <a:gd name="connsiteX31" fmla="*/ 4495 w 9615"/>
              <a:gd name="connsiteY31" fmla="*/ 1257 h 10000"/>
              <a:gd name="connsiteX32" fmla="*/ 4495 w 9615"/>
              <a:gd name="connsiteY32" fmla="*/ 1257 h 10000"/>
              <a:gd name="connsiteX33" fmla="*/ 4365 w 9615"/>
              <a:gd name="connsiteY33" fmla="*/ 1257 h 10000"/>
              <a:gd name="connsiteX34" fmla="*/ 4237 w 9615"/>
              <a:gd name="connsiteY34" fmla="*/ 1257 h 10000"/>
              <a:gd name="connsiteX35" fmla="*/ 4107 w 9615"/>
              <a:gd name="connsiteY35" fmla="*/ 1396 h 10000"/>
              <a:gd name="connsiteX36" fmla="*/ 3978 w 9615"/>
              <a:gd name="connsiteY36" fmla="*/ 1396 h 10000"/>
              <a:gd name="connsiteX37" fmla="*/ 3721 w 9615"/>
              <a:gd name="connsiteY37" fmla="*/ 1536 h 10000"/>
              <a:gd name="connsiteX38" fmla="*/ 3463 w 9615"/>
              <a:gd name="connsiteY38" fmla="*/ 1536 h 10000"/>
              <a:gd name="connsiteX39" fmla="*/ 3205 w 9615"/>
              <a:gd name="connsiteY39" fmla="*/ 1675 h 10000"/>
              <a:gd name="connsiteX40" fmla="*/ 1933 w 9615"/>
              <a:gd name="connsiteY40" fmla="*/ 2216 h 10000"/>
              <a:gd name="connsiteX41" fmla="*/ 645 w 9615"/>
              <a:gd name="connsiteY41" fmla="*/ 2775 h 10000"/>
              <a:gd name="connsiteX42" fmla="*/ 258 w 9615"/>
              <a:gd name="connsiteY42" fmla="*/ 2914 h 10000"/>
              <a:gd name="connsiteX43" fmla="*/ 0 w 9615"/>
              <a:gd name="connsiteY43" fmla="*/ 2216 h 10000"/>
              <a:gd name="connsiteX44" fmla="*/ 388 w 9615"/>
              <a:gd name="connsiteY44" fmla="*/ 2077 h 10000"/>
              <a:gd name="connsiteX45" fmla="*/ 902 w 9615"/>
              <a:gd name="connsiteY45" fmla="*/ 1937 h 10000"/>
              <a:gd name="connsiteX46" fmla="*/ 1418 w 9615"/>
              <a:gd name="connsiteY46" fmla="*/ 1675 h 10000"/>
              <a:gd name="connsiteX47" fmla="*/ 1804 w 9615"/>
              <a:gd name="connsiteY47" fmla="*/ 1536 h 10000"/>
              <a:gd name="connsiteX48" fmla="*/ 2175 w 9615"/>
              <a:gd name="connsiteY48" fmla="*/ 1396 h 10000"/>
              <a:gd name="connsiteX49" fmla="*/ 2561 w 9615"/>
              <a:gd name="connsiteY49" fmla="*/ 1257 h 10000"/>
              <a:gd name="connsiteX50" fmla="*/ 2818 w 9615"/>
              <a:gd name="connsiteY50" fmla="*/ 1117 h 10000"/>
              <a:gd name="connsiteX51" fmla="*/ 3077 w 9615"/>
              <a:gd name="connsiteY51" fmla="*/ 1117 h 10000"/>
              <a:gd name="connsiteX52" fmla="*/ 3335 w 9615"/>
              <a:gd name="connsiteY52" fmla="*/ 977 h 10000"/>
              <a:gd name="connsiteX53" fmla="*/ 3592 w 9615"/>
              <a:gd name="connsiteY53" fmla="*/ 838 h 10000"/>
              <a:gd name="connsiteX54" fmla="*/ 3978 w 9615"/>
              <a:gd name="connsiteY54" fmla="*/ 698 h 10000"/>
              <a:gd name="connsiteX55" fmla="*/ 4237 w 9615"/>
              <a:gd name="connsiteY55" fmla="*/ 558 h 10000"/>
              <a:gd name="connsiteX56" fmla="*/ 4495 w 9615"/>
              <a:gd name="connsiteY56" fmla="*/ 419 h 10000"/>
              <a:gd name="connsiteX57" fmla="*/ 4622 w 9615"/>
              <a:gd name="connsiteY57" fmla="*/ 279 h 10000"/>
              <a:gd name="connsiteX58" fmla="*/ 4752 w 9615"/>
              <a:gd name="connsiteY58" fmla="*/ 140 h 10000"/>
              <a:gd name="connsiteX59" fmla="*/ 4752 w 9615"/>
              <a:gd name="connsiteY59" fmla="*/ 0 h 10000"/>
              <a:gd name="connsiteX60" fmla="*/ 4881 w 9615"/>
              <a:gd name="connsiteY60" fmla="*/ 0 h 10000"/>
              <a:gd name="connsiteX61" fmla="*/ 5008 w 9615"/>
              <a:gd name="connsiteY61" fmla="*/ 0 h 10000"/>
              <a:gd name="connsiteX62" fmla="*/ 5138 w 9615"/>
              <a:gd name="connsiteY62" fmla="*/ 0 h 10000"/>
              <a:gd name="connsiteX63" fmla="*/ 5251 w 9615"/>
              <a:gd name="connsiteY63" fmla="*/ 140 h 10000"/>
              <a:gd name="connsiteX64" fmla="*/ 5380 w 9615"/>
              <a:gd name="connsiteY64" fmla="*/ 140 h 10000"/>
              <a:gd name="connsiteX65" fmla="*/ 5508 w 9615"/>
              <a:gd name="connsiteY65" fmla="*/ 419 h 10000"/>
              <a:gd name="connsiteX66" fmla="*/ 5636 w 9615"/>
              <a:gd name="connsiteY66" fmla="*/ 558 h 10000"/>
              <a:gd name="connsiteX67" fmla="*/ 5767 w 9615"/>
              <a:gd name="connsiteY67" fmla="*/ 698 h 10000"/>
              <a:gd name="connsiteX68" fmla="*/ 5895 w 9615"/>
              <a:gd name="connsiteY68" fmla="*/ 838 h 10000"/>
              <a:gd name="connsiteX69" fmla="*/ 5895 w 9615"/>
              <a:gd name="connsiteY69" fmla="*/ 977 h 10000"/>
              <a:gd name="connsiteX70" fmla="*/ 5895 w 9615"/>
              <a:gd name="connsiteY70" fmla="*/ 1117 h 10000"/>
              <a:gd name="connsiteX71" fmla="*/ 5767 w 9615"/>
              <a:gd name="connsiteY71" fmla="*/ 1117 h 10000"/>
              <a:gd name="connsiteX72" fmla="*/ 5636 w 9615"/>
              <a:gd name="connsiteY72" fmla="*/ 1257 h 10000"/>
              <a:gd name="connsiteX73" fmla="*/ 5636 w 9615"/>
              <a:gd name="connsiteY73" fmla="*/ 1396 h 10000"/>
              <a:gd name="connsiteX74" fmla="*/ 5508 w 9615"/>
              <a:gd name="connsiteY74" fmla="*/ 1536 h 10000"/>
              <a:gd name="connsiteX75" fmla="*/ 5380 w 9615"/>
              <a:gd name="connsiteY75" fmla="*/ 1798 h 10000"/>
              <a:gd name="connsiteX76" fmla="*/ 5251 w 9615"/>
              <a:gd name="connsiteY76" fmla="*/ 2216 h 10000"/>
              <a:gd name="connsiteX77" fmla="*/ 5138 w 9615"/>
              <a:gd name="connsiteY77" fmla="*/ 2635 h 10000"/>
              <a:gd name="connsiteX78" fmla="*/ 5008 w 9615"/>
              <a:gd name="connsiteY78" fmla="*/ 3054 h 10000"/>
              <a:gd name="connsiteX79" fmla="*/ 4881 w 9615"/>
              <a:gd name="connsiteY79" fmla="*/ 3613 h 10000"/>
              <a:gd name="connsiteX80" fmla="*/ 4752 w 9615"/>
              <a:gd name="connsiteY80" fmla="*/ 4171 h 10000"/>
              <a:gd name="connsiteX81" fmla="*/ 4622 w 9615"/>
              <a:gd name="connsiteY81" fmla="*/ 4729 h 10000"/>
              <a:gd name="connsiteX82" fmla="*/ 4622 w 9615"/>
              <a:gd name="connsiteY82" fmla="*/ 5271 h 10000"/>
              <a:gd name="connsiteX83" fmla="*/ 4622 w 9615"/>
              <a:gd name="connsiteY83" fmla="*/ 5689 h 10000"/>
              <a:gd name="connsiteX84" fmla="*/ 4495 w 9615"/>
              <a:gd name="connsiteY84" fmla="*/ 6248 h 10000"/>
              <a:gd name="connsiteX85" fmla="*/ 4495 w 9615"/>
              <a:gd name="connsiteY85" fmla="*/ 6667 h 10000"/>
              <a:gd name="connsiteX86" fmla="*/ 4495 w 9615"/>
              <a:gd name="connsiteY86" fmla="*/ 6946 h 10000"/>
              <a:gd name="connsiteX87" fmla="*/ 4495 w 9615"/>
              <a:gd name="connsiteY87" fmla="*/ 7365 h 10000"/>
              <a:gd name="connsiteX88" fmla="*/ 4622 w 9615"/>
              <a:gd name="connsiteY88" fmla="*/ 7644 h 10000"/>
              <a:gd name="connsiteX89" fmla="*/ 4622 w 9615"/>
              <a:gd name="connsiteY89" fmla="*/ 7784 h 10000"/>
              <a:gd name="connsiteX90" fmla="*/ 4752 w 9615"/>
              <a:gd name="connsiteY90" fmla="*/ 8063 h 10000"/>
              <a:gd name="connsiteX91" fmla="*/ 4881 w 9615"/>
              <a:gd name="connsiteY91" fmla="*/ 8202 h 10000"/>
              <a:gd name="connsiteX92" fmla="*/ 5008 w 9615"/>
              <a:gd name="connsiteY92" fmla="*/ 8342 h 10000"/>
              <a:gd name="connsiteX93" fmla="*/ 5508 w 9615"/>
              <a:gd name="connsiteY93" fmla="*/ 8604 h 10000"/>
              <a:gd name="connsiteX94" fmla="*/ 5767 w 9615"/>
              <a:gd name="connsiteY94" fmla="*/ 8743 h 10000"/>
              <a:gd name="connsiteX95" fmla="*/ 6023 w 9615"/>
              <a:gd name="connsiteY95" fmla="*/ 8743 h 10000"/>
              <a:gd name="connsiteX96" fmla="*/ 6282 w 9615"/>
              <a:gd name="connsiteY96" fmla="*/ 8883 h 10000"/>
              <a:gd name="connsiteX97" fmla="*/ 6668 w 9615"/>
              <a:gd name="connsiteY97" fmla="*/ 8883 h 10000"/>
              <a:gd name="connsiteX98" fmla="*/ 6925 w 9615"/>
              <a:gd name="connsiteY98" fmla="*/ 8743 h 10000"/>
              <a:gd name="connsiteX99" fmla="*/ 7311 w 9615"/>
              <a:gd name="connsiteY99" fmla="*/ 8743 h 10000"/>
              <a:gd name="connsiteX100" fmla="*/ 7699 w 9615"/>
              <a:gd name="connsiteY100" fmla="*/ 8604 h 10000"/>
              <a:gd name="connsiteX101" fmla="*/ 7956 w 9615"/>
              <a:gd name="connsiteY101" fmla="*/ 8604 h 10000"/>
              <a:gd name="connsiteX102" fmla="*/ 8214 w 9615"/>
              <a:gd name="connsiteY102" fmla="*/ 8342 h 10000"/>
              <a:gd name="connsiteX103" fmla="*/ 8327 w 9615"/>
              <a:gd name="connsiteY103" fmla="*/ 8202 h 10000"/>
              <a:gd name="connsiteX104" fmla="*/ 8455 w 9615"/>
              <a:gd name="connsiteY104" fmla="*/ 7923 h 10000"/>
              <a:gd name="connsiteX105" fmla="*/ 8584 w 9615"/>
              <a:gd name="connsiteY105" fmla="*/ 7644 h 10000"/>
              <a:gd name="connsiteX106" fmla="*/ 8713 w 9615"/>
              <a:gd name="connsiteY106" fmla="*/ 7086 h 10000"/>
              <a:gd name="connsiteX107" fmla="*/ 8713 w 9615"/>
              <a:gd name="connsiteY107" fmla="*/ 6527 h 10000"/>
              <a:gd name="connsiteX108" fmla="*/ 8841 w 9615"/>
              <a:gd name="connsiteY108" fmla="*/ 6248 h 10000"/>
              <a:gd name="connsiteX109" fmla="*/ 8841 w 9615"/>
              <a:gd name="connsiteY109" fmla="*/ 5969 h 10000"/>
              <a:gd name="connsiteX110" fmla="*/ 8841 w 9615"/>
              <a:gd name="connsiteY110" fmla="*/ 5829 h 10000"/>
              <a:gd name="connsiteX111" fmla="*/ 8971 w 9615"/>
              <a:gd name="connsiteY111" fmla="*/ 5689 h 10000"/>
              <a:gd name="connsiteX112" fmla="*/ 8971 w 9615"/>
              <a:gd name="connsiteY112" fmla="*/ 5550 h 10000"/>
              <a:gd name="connsiteX113" fmla="*/ 8971 w 9615"/>
              <a:gd name="connsiteY113" fmla="*/ 5410 h 10000"/>
              <a:gd name="connsiteX114" fmla="*/ 8971 w 9615"/>
              <a:gd name="connsiteY114" fmla="*/ 5410 h 10000"/>
              <a:gd name="connsiteX115" fmla="*/ 9100 w 9615"/>
              <a:gd name="connsiteY115" fmla="*/ 5410 h 10000"/>
              <a:gd name="connsiteX116" fmla="*/ 9100 w 9615"/>
              <a:gd name="connsiteY116" fmla="*/ 5410 h 10000"/>
              <a:gd name="connsiteX117" fmla="*/ 9100 w 9615"/>
              <a:gd name="connsiteY117" fmla="*/ 5550 h 10000"/>
              <a:gd name="connsiteX118" fmla="*/ 9229 w 9615"/>
              <a:gd name="connsiteY118" fmla="*/ 5689 h 10000"/>
              <a:gd name="connsiteX119" fmla="*/ 9229 w 9615"/>
              <a:gd name="connsiteY119" fmla="*/ 5829 h 10000"/>
              <a:gd name="connsiteX120" fmla="*/ 9229 w 9615"/>
              <a:gd name="connsiteY120" fmla="*/ 6108 h 10000"/>
              <a:gd name="connsiteX121" fmla="*/ 9229 w 9615"/>
              <a:gd name="connsiteY121" fmla="*/ 6387 h 10000"/>
              <a:gd name="connsiteX122" fmla="*/ 9229 w 9615"/>
              <a:gd name="connsiteY122" fmla="*/ 6667 h 10000"/>
              <a:gd name="connsiteX123" fmla="*/ 9356 w 9615"/>
              <a:gd name="connsiteY123" fmla="*/ 7225 h 10000"/>
              <a:gd name="connsiteX124" fmla="*/ 9356 w 9615"/>
              <a:gd name="connsiteY124" fmla="*/ 7644 h 10000"/>
              <a:gd name="connsiteX125" fmla="*/ 9487 w 9615"/>
              <a:gd name="connsiteY125" fmla="*/ 8063 h 10000"/>
              <a:gd name="connsiteX126" fmla="*/ 9615 w 9615"/>
              <a:gd name="connsiteY126" fmla="*/ 8342 h 10000"/>
              <a:gd name="connsiteX127" fmla="*/ 9615 w 9615"/>
              <a:gd name="connsiteY127" fmla="*/ 8604 h 10000"/>
              <a:gd name="connsiteX128" fmla="*/ 9615 w 9615"/>
              <a:gd name="connsiteY128" fmla="*/ 8743 h 10000"/>
              <a:gd name="connsiteX129" fmla="*/ 9615 w 9615"/>
              <a:gd name="connsiteY129" fmla="*/ 8883 h 10000"/>
              <a:gd name="connsiteX130" fmla="*/ 9487 w 9615"/>
              <a:gd name="connsiteY130" fmla="*/ 8883 h 10000"/>
              <a:gd name="connsiteX131" fmla="*/ 9356 w 9615"/>
              <a:gd name="connsiteY131" fmla="*/ 9023 h 10000"/>
              <a:gd name="connsiteX132" fmla="*/ 9229 w 9615"/>
              <a:gd name="connsiteY132" fmla="*/ 9162 h 10000"/>
              <a:gd name="connsiteX133" fmla="*/ 9100 w 9615"/>
              <a:gd name="connsiteY133" fmla="*/ 9302 h 10000"/>
              <a:gd name="connsiteX134" fmla="*/ 8841 w 9615"/>
              <a:gd name="connsiteY134" fmla="*/ 9442 h 10000"/>
              <a:gd name="connsiteX135" fmla="*/ 8327 w 9615"/>
              <a:gd name="connsiteY135" fmla="*/ 9721 h 10000"/>
              <a:gd name="connsiteX136" fmla="*/ 7828 w 9615"/>
              <a:gd name="connsiteY136" fmla="*/ 9860 h 10000"/>
              <a:gd name="connsiteX137" fmla="*/ 7441 w 9615"/>
              <a:gd name="connsiteY137" fmla="*/ 9860 h 10000"/>
              <a:gd name="connsiteX138" fmla="*/ 6925 w 9615"/>
              <a:gd name="connsiteY138" fmla="*/ 10000 h 10000"/>
              <a:gd name="connsiteX139" fmla="*/ 6925 w 9615"/>
              <a:gd name="connsiteY139" fmla="*/ 10000 h 10000"/>
              <a:gd name="connsiteX0" fmla="*/ 6978 w 9776"/>
              <a:gd name="connsiteY0" fmla="*/ 10000 h 10000"/>
              <a:gd name="connsiteX1" fmla="*/ 6578 w 9776"/>
              <a:gd name="connsiteY1" fmla="*/ 10000 h 10000"/>
              <a:gd name="connsiteX2" fmla="*/ 6175 w 9776"/>
              <a:gd name="connsiteY2" fmla="*/ 10000 h 10000"/>
              <a:gd name="connsiteX3" fmla="*/ 5774 w 9776"/>
              <a:gd name="connsiteY3" fmla="*/ 9860 h 10000"/>
              <a:gd name="connsiteX4" fmla="*/ 5371 w 9776"/>
              <a:gd name="connsiteY4" fmla="*/ 9721 h 10000"/>
              <a:gd name="connsiteX5" fmla="*/ 4985 w 9776"/>
              <a:gd name="connsiteY5" fmla="*/ 9581 h 10000"/>
              <a:gd name="connsiteX6" fmla="*/ 4718 w 9776"/>
              <a:gd name="connsiteY6" fmla="*/ 9302 h 10000"/>
              <a:gd name="connsiteX7" fmla="*/ 4451 w 9776"/>
              <a:gd name="connsiteY7" fmla="*/ 9162 h 10000"/>
              <a:gd name="connsiteX8" fmla="*/ 4316 w 9776"/>
              <a:gd name="connsiteY8" fmla="*/ 8743 h 10000"/>
              <a:gd name="connsiteX9" fmla="*/ 4047 w 9776"/>
              <a:gd name="connsiteY9" fmla="*/ 8464 h 10000"/>
              <a:gd name="connsiteX10" fmla="*/ 3913 w 9776"/>
              <a:gd name="connsiteY10" fmla="*/ 8063 h 10000"/>
              <a:gd name="connsiteX11" fmla="*/ 3913 w 9776"/>
              <a:gd name="connsiteY11" fmla="*/ 7644 h 10000"/>
              <a:gd name="connsiteX12" fmla="*/ 3780 w 9776"/>
              <a:gd name="connsiteY12" fmla="*/ 7225 h 10000"/>
              <a:gd name="connsiteX13" fmla="*/ 3780 w 9776"/>
              <a:gd name="connsiteY13" fmla="*/ 6806 h 10000"/>
              <a:gd name="connsiteX14" fmla="*/ 3780 w 9776"/>
              <a:gd name="connsiteY14" fmla="*/ 6387 h 10000"/>
              <a:gd name="connsiteX15" fmla="*/ 3913 w 9776"/>
              <a:gd name="connsiteY15" fmla="*/ 5689 h 10000"/>
              <a:gd name="connsiteX16" fmla="*/ 3913 w 9776"/>
              <a:gd name="connsiteY16" fmla="*/ 5550 h 10000"/>
              <a:gd name="connsiteX17" fmla="*/ 3913 w 9776"/>
              <a:gd name="connsiteY17" fmla="*/ 5271 h 10000"/>
              <a:gd name="connsiteX18" fmla="*/ 4047 w 9776"/>
              <a:gd name="connsiteY18" fmla="*/ 5009 h 10000"/>
              <a:gd name="connsiteX19" fmla="*/ 4047 w 9776"/>
              <a:gd name="connsiteY19" fmla="*/ 4729 h 10000"/>
              <a:gd name="connsiteX20" fmla="*/ 4047 w 9776"/>
              <a:gd name="connsiteY20" fmla="*/ 4450 h 10000"/>
              <a:gd name="connsiteX21" fmla="*/ 4183 w 9776"/>
              <a:gd name="connsiteY21" fmla="*/ 4031 h 10000"/>
              <a:gd name="connsiteX22" fmla="*/ 4183 w 9776"/>
              <a:gd name="connsiteY22" fmla="*/ 3613 h 10000"/>
              <a:gd name="connsiteX23" fmla="*/ 4316 w 9776"/>
              <a:gd name="connsiteY23" fmla="*/ 3194 h 10000"/>
              <a:gd name="connsiteX24" fmla="*/ 4316 w 9776"/>
              <a:gd name="connsiteY24" fmla="*/ 2775 h 10000"/>
              <a:gd name="connsiteX25" fmla="*/ 4316 w 9776"/>
              <a:gd name="connsiteY25" fmla="*/ 2356 h 10000"/>
              <a:gd name="connsiteX26" fmla="*/ 4451 w 9776"/>
              <a:gd name="connsiteY26" fmla="*/ 2077 h 10000"/>
              <a:gd name="connsiteX27" fmla="*/ 4451 w 9776"/>
              <a:gd name="connsiteY27" fmla="*/ 1798 h 10000"/>
              <a:gd name="connsiteX28" fmla="*/ 4451 w 9776"/>
              <a:gd name="connsiteY28" fmla="*/ 1536 h 10000"/>
              <a:gd name="connsiteX29" fmla="*/ 4451 w 9776"/>
              <a:gd name="connsiteY29" fmla="*/ 1396 h 10000"/>
              <a:gd name="connsiteX30" fmla="*/ 4451 w 9776"/>
              <a:gd name="connsiteY30" fmla="*/ 1257 h 10000"/>
              <a:gd name="connsiteX31" fmla="*/ 4451 w 9776"/>
              <a:gd name="connsiteY31" fmla="*/ 1257 h 10000"/>
              <a:gd name="connsiteX32" fmla="*/ 4451 w 9776"/>
              <a:gd name="connsiteY32" fmla="*/ 1257 h 10000"/>
              <a:gd name="connsiteX33" fmla="*/ 4316 w 9776"/>
              <a:gd name="connsiteY33" fmla="*/ 1257 h 10000"/>
              <a:gd name="connsiteX34" fmla="*/ 4183 w 9776"/>
              <a:gd name="connsiteY34" fmla="*/ 1257 h 10000"/>
              <a:gd name="connsiteX35" fmla="*/ 4047 w 9776"/>
              <a:gd name="connsiteY35" fmla="*/ 1396 h 10000"/>
              <a:gd name="connsiteX36" fmla="*/ 3913 w 9776"/>
              <a:gd name="connsiteY36" fmla="*/ 1396 h 10000"/>
              <a:gd name="connsiteX37" fmla="*/ 3646 w 9776"/>
              <a:gd name="connsiteY37" fmla="*/ 1536 h 10000"/>
              <a:gd name="connsiteX38" fmla="*/ 3378 w 9776"/>
              <a:gd name="connsiteY38" fmla="*/ 1536 h 10000"/>
              <a:gd name="connsiteX39" fmla="*/ 3109 w 9776"/>
              <a:gd name="connsiteY39" fmla="*/ 1675 h 10000"/>
              <a:gd name="connsiteX40" fmla="*/ 1786 w 9776"/>
              <a:gd name="connsiteY40" fmla="*/ 2216 h 10000"/>
              <a:gd name="connsiteX41" fmla="*/ 447 w 9776"/>
              <a:gd name="connsiteY41" fmla="*/ 2775 h 10000"/>
              <a:gd name="connsiteX42" fmla="*/ 44 w 9776"/>
              <a:gd name="connsiteY42" fmla="*/ 2914 h 10000"/>
              <a:gd name="connsiteX43" fmla="*/ 180 w 9776"/>
              <a:gd name="connsiteY43" fmla="*/ 2077 h 10000"/>
              <a:gd name="connsiteX44" fmla="*/ 714 w 9776"/>
              <a:gd name="connsiteY44" fmla="*/ 1937 h 10000"/>
              <a:gd name="connsiteX45" fmla="*/ 1251 w 9776"/>
              <a:gd name="connsiteY45" fmla="*/ 1675 h 10000"/>
              <a:gd name="connsiteX46" fmla="*/ 1652 w 9776"/>
              <a:gd name="connsiteY46" fmla="*/ 1536 h 10000"/>
              <a:gd name="connsiteX47" fmla="*/ 2038 w 9776"/>
              <a:gd name="connsiteY47" fmla="*/ 1396 h 10000"/>
              <a:gd name="connsiteX48" fmla="*/ 2440 w 9776"/>
              <a:gd name="connsiteY48" fmla="*/ 1257 h 10000"/>
              <a:gd name="connsiteX49" fmla="*/ 2707 w 9776"/>
              <a:gd name="connsiteY49" fmla="*/ 1117 h 10000"/>
              <a:gd name="connsiteX50" fmla="*/ 2976 w 9776"/>
              <a:gd name="connsiteY50" fmla="*/ 1117 h 10000"/>
              <a:gd name="connsiteX51" fmla="*/ 3245 w 9776"/>
              <a:gd name="connsiteY51" fmla="*/ 977 h 10000"/>
              <a:gd name="connsiteX52" fmla="*/ 3512 w 9776"/>
              <a:gd name="connsiteY52" fmla="*/ 838 h 10000"/>
              <a:gd name="connsiteX53" fmla="*/ 3913 w 9776"/>
              <a:gd name="connsiteY53" fmla="*/ 698 h 10000"/>
              <a:gd name="connsiteX54" fmla="*/ 4183 w 9776"/>
              <a:gd name="connsiteY54" fmla="*/ 558 h 10000"/>
              <a:gd name="connsiteX55" fmla="*/ 4451 w 9776"/>
              <a:gd name="connsiteY55" fmla="*/ 419 h 10000"/>
              <a:gd name="connsiteX56" fmla="*/ 4583 w 9776"/>
              <a:gd name="connsiteY56" fmla="*/ 279 h 10000"/>
              <a:gd name="connsiteX57" fmla="*/ 4718 w 9776"/>
              <a:gd name="connsiteY57" fmla="*/ 140 h 10000"/>
              <a:gd name="connsiteX58" fmla="*/ 4718 w 9776"/>
              <a:gd name="connsiteY58" fmla="*/ 0 h 10000"/>
              <a:gd name="connsiteX59" fmla="*/ 4852 w 9776"/>
              <a:gd name="connsiteY59" fmla="*/ 0 h 10000"/>
              <a:gd name="connsiteX60" fmla="*/ 4985 w 9776"/>
              <a:gd name="connsiteY60" fmla="*/ 0 h 10000"/>
              <a:gd name="connsiteX61" fmla="*/ 5120 w 9776"/>
              <a:gd name="connsiteY61" fmla="*/ 0 h 10000"/>
              <a:gd name="connsiteX62" fmla="*/ 5237 w 9776"/>
              <a:gd name="connsiteY62" fmla="*/ 140 h 10000"/>
              <a:gd name="connsiteX63" fmla="*/ 5371 w 9776"/>
              <a:gd name="connsiteY63" fmla="*/ 140 h 10000"/>
              <a:gd name="connsiteX64" fmla="*/ 5505 w 9776"/>
              <a:gd name="connsiteY64" fmla="*/ 419 h 10000"/>
              <a:gd name="connsiteX65" fmla="*/ 5638 w 9776"/>
              <a:gd name="connsiteY65" fmla="*/ 558 h 10000"/>
              <a:gd name="connsiteX66" fmla="*/ 5774 w 9776"/>
              <a:gd name="connsiteY66" fmla="*/ 698 h 10000"/>
              <a:gd name="connsiteX67" fmla="*/ 5907 w 9776"/>
              <a:gd name="connsiteY67" fmla="*/ 838 h 10000"/>
              <a:gd name="connsiteX68" fmla="*/ 5907 w 9776"/>
              <a:gd name="connsiteY68" fmla="*/ 977 h 10000"/>
              <a:gd name="connsiteX69" fmla="*/ 5907 w 9776"/>
              <a:gd name="connsiteY69" fmla="*/ 1117 h 10000"/>
              <a:gd name="connsiteX70" fmla="*/ 5774 w 9776"/>
              <a:gd name="connsiteY70" fmla="*/ 1117 h 10000"/>
              <a:gd name="connsiteX71" fmla="*/ 5638 w 9776"/>
              <a:gd name="connsiteY71" fmla="*/ 1257 h 10000"/>
              <a:gd name="connsiteX72" fmla="*/ 5638 w 9776"/>
              <a:gd name="connsiteY72" fmla="*/ 1396 h 10000"/>
              <a:gd name="connsiteX73" fmla="*/ 5505 w 9776"/>
              <a:gd name="connsiteY73" fmla="*/ 1536 h 10000"/>
              <a:gd name="connsiteX74" fmla="*/ 5371 w 9776"/>
              <a:gd name="connsiteY74" fmla="*/ 1798 h 10000"/>
              <a:gd name="connsiteX75" fmla="*/ 5237 w 9776"/>
              <a:gd name="connsiteY75" fmla="*/ 2216 h 10000"/>
              <a:gd name="connsiteX76" fmla="*/ 5120 w 9776"/>
              <a:gd name="connsiteY76" fmla="*/ 2635 h 10000"/>
              <a:gd name="connsiteX77" fmla="*/ 4985 w 9776"/>
              <a:gd name="connsiteY77" fmla="*/ 3054 h 10000"/>
              <a:gd name="connsiteX78" fmla="*/ 4852 w 9776"/>
              <a:gd name="connsiteY78" fmla="*/ 3613 h 10000"/>
              <a:gd name="connsiteX79" fmla="*/ 4718 w 9776"/>
              <a:gd name="connsiteY79" fmla="*/ 4171 h 10000"/>
              <a:gd name="connsiteX80" fmla="*/ 4583 w 9776"/>
              <a:gd name="connsiteY80" fmla="*/ 4729 h 10000"/>
              <a:gd name="connsiteX81" fmla="*/ 4583 w 9776"/>
              <a:gd name="connsiteY81" fmla="*/ 5271 h 10000"/>
              <a:gd name="connsiteX82" fmla="*/ 4583 w 9776"/>
              <a:gd name="connsiteY82" fmla="*/ 5689 h 10000"/>
              <a:gd name="connsiteX83" fmla="*/ 4451 w 9776"/>
              <a:gd name="connsiteY83" fmla="*/ 6248 h 10000"/>
              <a:gd name="connsiteX84" fmla="*/ 4451 w 9776"/>
              <a:gd name="connsiteY84" fmla="*/ 6667 h 10000"/>
              <a:gd name="connsiteX85" fmla="*/ 4451 w 9776"/>
              <a:gd name="connsiteY85" fmla="*/ 6946 h 10000"/>
              <a:gd name="connsiteX86" fmla="*/ 4451 w 9776"/>
              <a:gd name="connsiteY86" fmla="*/ 7365 h 10000"/>
              <a:gd name="connsiteX87" fmla="*/ 4583 w 9776"/>
              <a:gd name="connsiteY87" fmla="*/ 7644 h 10000"/>
              <a:gd name="connsiteX88" fmla="*/ 4583 w 9776"/>
              <a:gd name="connsiteY88" fmla="*/ 7784 h 10000"/>
              <a:gd name="connsiteX89" fmla="*/ 4718 w 9776"/>
              <a:gd name="connsiteY89" fmla="*/ 8063 h 10000"/>
              <a:gd name="connsiteX90" fmla="*/ 4852 w 9776"/>
              <a:gd name="connsiteY90" fmla="*/ 8202 h 10000"/>
              <a:gd name="connsiteX91" fmla="*/ 4985 w 9776"/>
              <a:gd name="connsiteY91" fmla="*/ 8342 h 10000"/>
              <a:gd name="connsiteX92" fmla="*/ 5505 w 9776"/>
              <a:gd name="connsiteY92" fmla="*/ 8604 h 10000"/>
              <a:gd name="connsiteX93" fmla="*/ 5774 w 9776"/>
              <a:gd name="connsiteY93" fmla="*/ 8743 h 10000"/>
              <a:gd name="connsiteX94" fmla="*/ 6040 w 9776"/>
              <a:gd name="connsiteY94" fmla="*/ 8743 h 10000"/>
              <a:gd name="connsiteX95" fmla="*/ 6310 w 9776"/>
              <a:gd name="connsiteY95" fmla="*/ 8883 h 10000"/>
              <a:gd name="connsiteX96" fmla="*/ 6711 w 9776"/>
              <a:gd name="connsiteY96" fmla="*/ 8883 h 10000"/>
              <a:gd name="connsiteX97" fmla="*/ 6978 w 9776"/>
              <a:gd name="connsiteY97" fmla="*/ 8743 h 10000"/>
              <a:gd name="connsiteX98" fmla="*/ 7380 w 9776"/>
              <a:gd name="connsiteY98" fmla="*/ 8743 h 10000"/>
              <a:gd name="connsiteX99" fmla="*/ 7783 w 9776"/>
              <a:gd name="connsiteY99" fmla="*/ 8604 h 10000"/>
              <a:gd name="connsiteX100" fmla="*/ 8051 w 9776"/>
              <a:gd name="connsiteY100" fmla="*/ 8604 h 10000"/>
              <a:gd name="connsiteX101" fmla="*/ 8319 w 9776"/>
              <a:gd name="connsiteY101" fmla="*/ 8342 h 10000"/>
              <a:gd name="connsiteX102" fmla="*/ 8436 w 9776"/>
              <a:gd name="connsiteY102" fmla="*/ 8202 h 10000"/>
              <a:gd name="connsiteX103" fmla="*/ 8570 w 9776"/>
              <a:gd name="connsiteY103" fmla="*/ 7923 h 10000"/>
              <a:gd name="connsiteX104" fmla="*/ 8704 w 9776"/>
              <a:gd name="connsiteY104" fmla="*/ 7644 h 10000"/>
              <a:gd name="connsiteX105" fmla="*/ 8838 w 9776"/>
              <a:gd name="connsiteY105" fmla="*/ 7086 h 10000"/>
              <a:gd name="connsiteX106" fmla="*/ 8838 w 9776"/>
              <a:gd name="connsiteY106" fmla="*/ 6527 h 10000"/>
              <a:gd name="connsiteX107" fmla="*/ 8971 w 9776"/>
              <a:gd name="connsiteY107" fmla="*/ 6248 h 10000"/>
              <a:gd name="connsiteX108" fmla="*/ 8971 w 9776"/>
              <a:gd name="connsiteY108" fmla="*/ 5969 h 10000"/>
              <a:gd name="connsiteX109" fmla="*/ 8971 w 9776"/>
              <a:gd name="connsiteY109" fmla="*/ 5829 h 10000"/>
              <a:gd name="connsiteX110" fmla="*/ 9106 w 9776"/>
              <a:gd name="connsiteY110" fmla="*/ 5689 h 10000"/>
              <a:gd name="connsiteX111" fmla="*/ 9106 w 9776"/>
              <a:gd name="connsiteY111" fmla="*/ 5550 h 10000"/>
              <a:gd name="connsiteX112" fmla="*/ 9106 w 9776"/>
              <a:gd name="connsiteY112" fmla="*/ 5410 h 10000"/>
              <a:gd name="connsiteX113" fmla="*/ 9106 w 9776"/>
              <a:gd name="connsiteY113" fmla="*/ 5410 h 10000"/>
              <a:gd name="connsiteX114" fmla="*/ 9240 w 9776"/>
              <a:gd name="connsiteY114" fmla="*/ 5410 h 10000"/>
              <a:gd name="connsiteX115" fmla="*/ 9240 w 9776"/>
              <a:gd name="connsiteY115" fmla="*/ 5410 h 10000"/>
              <a:gd name="connsiteX116" fmla="*/ 9240 w 9776"/>
              <a:gd name="connsiteY116" fmla="*/ 5550 h 10000"/>
              <a:gd name="connsiteX117" fmla="*/ 9375 w 9776"/>
              <a:gd name="connsiteY117" fmla="*/ 5689 h 10000"/>
              <a:gd name="connsiteX118" fmla="*/ 9375 w 9776"/>
              <a:gd name="connsiteY118" fmla="*/ 5829 h 10000"/>
              <a:gd name="connsiteX119" fmla="*/ 9375 w 9776"/>
              <a:gd name="connsiteY119" fmla="*/ 6108 h 10000"/>
              <a:gd name="connsiteX120" fmla="*/ 9375 w 9776"/>
              <a:gd name="connsiteY120" fmla="*/ 6387 h 10000"/>
              <a:gd name="connsiteX121" fmla="*/ 9375 w 9776"/>
              <a:gd name="connsiteY121" fmla="*/ 6667 h 10000"/>
              <a:gd name="connsiteX122" fmla="*/ 9507 w 9776"/>
              <a:gd name="connsiteY122" fmla="*/ 7225 h 10000"/>
              <a:gd name="connsiteX123" fmla="*/ 9507 w 9776"/>
              <a:gd name="connsiteY123" fmla="*/ 7644 h 10000"/>
              <a:gd name="connsiteX124" fmla="*/ 9643 w 9776"/>
              <a:gd name="connsiteY124" fmla="*/ 8063 h 10000"/>
              <a:gd name="connsiteX125" fmla="*/ 9776 w 9776"/>
              <a:gd name="connsiteY125" fmla="*/ 8342 h 10000"/>
              <a:gd name="connsiteX126" fmla="*/ 9776 w 9776"/>
              <a:gd name="connsiteY126" fmla="*/ 8604 h 10000"/>
              <a:gd name="connsiteX127" fmla="*/ 9776 w 9776"/>
              <a:gd name="connsiteY127" fmla="*/ 8743 h 10000"/>
              <a:gd name="connsiteX128" fmla="*/ 9776 w 9776"/>
              <a:gd name="connsiteY128" fmla="*/ 8883 h 10000"/>
              <a:gd name="connsiteX129" fmla="*/ 9643 w 9776"/>
              <a:gd name="connsiteY129" fmla="*/ 8883 h 10000"/>
              <a:gd name="connsiteX130" fmla="*/ 9507 w 9776"/>
              <a:gd name="connsiteY130" fmla="*/ 9023 h 10000"/>
              <a:gd name="connsiteX131" fmla="*/ 9375 w 9776"/>
              <a:gd name="connsiteY131" fmla="*/ 9162 h 10000"/>
              <a:gd name="connsiteX132" fmla="*/ 9240 w 9776"/>
              <a:gd name="connsiteY132" fmla="*/ 9302 h 10000"/>
              <a:gd name="connsiteX133" fmla="*/ 8971 w 9776"/>
              <a:gd name="connsiteY133" fmla="*/ 9442 h 10000"/>
              <a:gd name="connsiteX134" fmla="*/ 8436 w 9776"/>
              <a:gd name="connsiteY134" fmla="*/ 9721 h 10000"/>
              <a:gd name="connsiteX135" fmla="*/ 7917 w 9776"/>
              <a:gd name="connsiteY135" fmla="*/ 9860 h 10000"/>
              <a:gd name="connsiteX136" fmla="*/ 7515 w 9776"/>
              <a:gd name="connsiteY136" fmla="*/ 9860 h 10000"/>
              <a:gd name="connsiteX137" fmla="*/ 6978 w 9776"/>
              <a:gd name="connsiteY137" fmla="*/ 10000 h 10000"/>
              <a:gd name="connsiteX138" fmla="*/ 6978 w 9776"/>
              <a:gd name="connsiteY138" fmla="*/ 10000 h 10000"/>
              <a:gd name="connsiteX0" fmla="*/ 7093 w 9955"/>
              <a:gd name="connsiteY0" fmla="*/ 10000 h 10000"/>
              <a:gd name="connsiteX1" fmla="*/ 6684 w 9955"/>
              <a:gd name="connsiteY1" fmla="*/ 10000 h 10000"/>
              <a:gd name="connsiteX2" fmla="*/ 6271 w 9955"/>
              <a:gd name="connsiteY2" fmla="*/ 10000 h 10000"/>
              <a:gd name="connsiteX3" fmla="*/ 5861 w 9955"/>
              <a:gd name="connsiteY3" fmla="*/ 9860 h 10000"/>
              <a:gd name="connsiteX4" fmla="*/ 5449 w 9955"/>
              <a:gd name="connsiteY4" fmla="*/ 9721 h 10000"/>
              <a:gd name="connsiteX5" fmla="*/ 5054 w 9955"/>
              <a:gd name="connsiteY5" fmla="*/ 9581 h 10000"/>
              <a:gd name="connsiteX6" fmla="*/ 4781 w 9955"/>
              <a:gd name="connsiteY6" fmla="*/ 9302 h 10000"/>
              <a:gd name="connsiteX7" fmla="*/ 4508 w 9955"/>
              <a:gd name="connsiteY7" fmla="*/ 9162 h 10000"/>
              <a:gd name="connsiteX8" fmla="*/ 4370 w 9955"/>
              <a:gd name="connsiteY8" fmla="*/ 8743 h 10000"/>
              <a:gd name="connsiteX9" fmla="*/ 4095 w 9955"/>
              <a:gd name="connsiteY9" fmla="*/ 8464 h 10000"/>
              <a:gd name="connsiteX10" fmla="*/ 3958 w 9955"/>
              <a:gd name="connsiteY10" fmla="*/ 8063 h 10000"/>
              <a:gd name="connsiteX11" fmla="*/ 3958 w 9955"/>
              <a:gd name="connsiteY11" fmla="*/ 7644 h 10000"/>
              <a:gd name="connsiteX12" fmla="*/ 3822 w 9955"/>
              <a:gd name="connsiteY12" fmla="*/ 7225 h 10000"/>
              <a:gd name="connsiteX13" fmla="*/ 3822 w 9955"/>
              <a:gd name="connsiteY13" fmla="*/ 6806 h 10000"/>
              <a:gd name="connsiteX14" fmla="*/ 3822 w 9955"/>
              <a:gd name="connsiteY14" fmla="*/ 6387 h 10000"/>
              <a:gd name="connsiteX15" fmla="*/ 3958 w 9955"/>
              <a:gd name="connsiteY15" fmla="*/ 5689 h 10000"/>
              <a:gd name="connsiteX16" fmla="*/ 3958 w 9955"/>
              <a:gd name="connsiteY16" fmla="*/ 5550 h 10000"/>
              <a:gd name="connsiteX17" fmla="*/ 3958 w 9955"/>
              <a:gd name="connsiteY17" fmla="*/ 5271 h 10000"/>
              <a:gd name="connsiteX18" fmla="*/ 4095 w 9955"/>
              <a:gd name="connsiteY18" fmla="*/ 5009 h 10000"/>
              <a:gd name="connsiteX19" fmla="*/ 4095 w 9955"/>
              <a:gd name="connsiteY19" fmla="*/ 4729 h 10000"/>
              <a:gd name="connsiteX20" fmla="*/ 4095 w 9955"/>
              <a:gd name="connsiteY20" fmla="*/ 4450 h 10000"/>
              <a:gd name="connsiteX21" fmla="*/ 4234 w 9955"/>
              <a:gd name="connsiteY21" fmla="*/ 4031 h 10000"/>
              <a:gd name="connsiteX22" fmla="*/ 4234 w 9955"/>
              <a:gd name="connsiteY22" fmla="*/ 3613 h 10000"/>
              <a:gd name="connsiteX23" fmla="*/ 4370 w 9955"/>
              <a:gd name="connsiteY23" fmla="*/ 3194 h 10000"/>
              <a:gd name="connsiteX24" fmla="*/ 4370 w 9955"/>
              <a:gd name="connsiteY24" fmla="*/ 2775 h 10000"/>
              <a:gd name="connsiteX25" fmla="*/ 4370 w 9955"/>
              <a:gd name="connsiteY25" fmla="*/ 2356 h 10000"/>
              <a:gd name="connsiteX26" fmla="*/ 4508 w 9955"/>
              <a:gd name="connsiteY26" fmla="*/ 2077 h 10000"/>
              <a:gd name="connsiteX27" fmla="*/ 4508 w 9955"/>
              <a:gd name="connsiteY27" fmla="*/ 1798 h 10000"/>
              <a:gd name="connsiteX28" fmla="*/ 4508 w 9955"/>
              <a:gd name="connsiteY28" fmla="*/ 1536 h 10000"/>
              <a:gd name="connsiteX29" fmla="*/ 4508 w 9955"/>
              <a:gd name="connsiteY29" fmla="*/ 1396 h 10000"/>
              <a:gd name="connsiteX30" fmla="*/ 4508 w 9955"/>
              <a:gd name="connsiteY30" fmla="*/ 1257 h 10000"/>
              <a:gd name="connsiteX31" fmla="*/ 4508 w 9955"/>
              <a:gd name="connsiteY31" fmla="*/ 1257 h 10000"/>
              <a:gd name="connsiteX32" fmla="*/ 4508 w 9955"/>
              <a:gd name="connsiteY32" fmla="*/ 1257 h 10000"/>
              <a:gd name="connsiteX33" fmla="*/ 4370 w 9955"/>
              <a:gd name="connsiteY33" fmla="*/ 1257 h 10000"/>
              <a:gd name="connsiteX34" fmla="*/ 4234 w 9955"/>
              <a:gd name="connsiteY34" fmla="*/ 1257 h 10000"/>
              <a:gd name="connsiteX35" fmla="*/ 4095 w 9955"/>
              <a:gd name="connsiteY35" fmla="*/ 1396 h 10000"/>
              <a:gd name="connsiteX36" fmla="*/ 3958 w 9955"/>
              <a:gd name="connsiteY36" fmla="*/ 1396 h 10000"/>
              <a:gd name="connsiteX37" fmla="*/ 3685 w 9955"/>
              <a:gd name="connsiteY37" fmla="*/ 1536 h 10000"/>
              <a:gd name="connsiteX38" fmla="*/ 3410 w 9955"/>
              <a:gd name="connsiteY38" fmla="*/ 1536 h 10000"/>
              <a:gd name="connsiteX39" fmla="*/ 3135 w 9955"/>
              <a:gd name="connsiteY39" fmla="*/ 1675 h 10000"/>
              <a:gd name="connsiteX40" fmla="*/ 1782 w 9955"/>
              <a:gd name="connsiteY40" fmla="*/ 2216 h 10000"/>
              <a:gd name="connsiteX41" fmla="*/ 412 w 9955"/>
              <a:gd name="connsiteY41" fmla="*/ 2775 h 10000"/>
              <a:gd name="connsiteX42" fmla="*/ 0 w 9955"/>
              <a:gd name="connsiteY42" fmla="*/ 2914 h 10000"/>
              <a:gd name="connsiteX43" fmla="*/ 685 w 9955"/>
              <a:gd name="connsiteY43" fmla="*/ 1937 h 10000"/>
              <a:gd name="connsiteX44" fmla="*/ 1235 w 9955"/>
              <a:gd name="connsiteY44" fmla="*/ 1675 h 10000"/>
              <a:gd name="connsiteX45" fmla="*/ 1645 w 9955"/>
              <a:gd name="connsiteY45" fmla="*/ 1536 h 10000"/>
              <a:gd name="connsiteX46" fmla="*/ 2040 w 9955"/>
              <a:gd name="connsiteY46" fmla="*/ 1396 h 10000"/>
              <a:gd name="connsiteX47" fmla="*/ 2451 w 9955"/>
              <a:gd name="connsiteY47" fmla="*/ 1257 h 10000"/>
              <a:gd name="connsiteX48" fmla="*/ 2724 w 9955"/>
              <a:gd name="connsiteY48" fmla="*/ 1117 h 10000"/>
              <a:gd name="connsiteX49" fmla="*/ 2999 w 9955"/>
              <a:gd name="connsiteY49" fmla="*/ 1117 h 10000"/>
              <a:gd name="connsiteX50" fmla="*/ 3274 w 9955"/>
              <a:gd name="connsiteY50" fmla="*/ 977 h 10000"/>
              <a:gd name="connsiteX51" fmla="*/ 3547 w 9955"/>
              <a:gd name="connsiteY51" fmla="*/ 838 h 10000"/>
              <a:gd name="connsiteX52" fmla="*/ 3958 w 9955"/>
              <a:gd name="connsiteY52" fmla="*/ 698 h 10000"/>
              <a:gd name="connsiteX53" fmla="*/ 4234 w 9955"/>
              <a:gd name="connsiteY53" fmla="*/ 558 h 10000"/>
              <a:gd name="connsiteX54" fmla="*/ 4508 w 9955"/>
              <a:gd name="connsiteY54" fmla="*/ 419 h 10000"/>
              <a:gd name="connsiteX55" fmla="*/ 4643 w 9955"/>
              <a:gd name="connsiteY55" fmla="*/ 279 h 10000"/>
              <a:gd name="connsiteX56" fmla="*/ 4781 w 9955"/>
              <a:gd name="connsiteY56" fmla="*/ 140 h 10000"/>
              <a:gd name="connsiteX57" fmla="*/ 4781 w 9955"/>
              <a:gd name="connsiteY57" fmla="*/ 0 h 10000"/>
              <a:gd name="connsiteX58" fmla="*/ 4918 w 9955"/>
              <a:gd name="connsiteY58" fmla="*/ 0 h 10000"/>
              <a:gd name="connsiteX59" fmla="*/ 5054 w 9955"/>
              <a:gd name="connsiteY59" fmla="*/ 0 h 10000"/>
              <a:gd name="connsiteX60" fmla="*/ 5192 w 9955"/>
              <a:gd name="connsiteY60" fmla="*/ 0 h 10000"/>
              <a:gd name="connsiteX61" fmla="*/ 5312 w 9955"/>
              <a:gd name="connsiteY61" fmla="*/ 140 h 10000"/>
              <a:gd name="connsiteX62" fmla="*/ 5449 w 9955"/>
              <a:gd name="connsiteY62" fmla="*/ 140 h 10000"/>
              <a:gd name="connsiteX63" fmla="*/ 5586 w 9955"/>
              <a:gd name="connsiteY63" fmla="*/ 419 h 10000"/>
              <a:gd name="connsiteX64" fmla="*/ 5722 w 9955"/>
              <a:gd name="connsiteY64" fmla="*/ 558 h 10000"/>
              <a:gd name="connsiteX65" fmla="*/ 5861 w 9955"/>
              <a:gd name="connsiteY65" fmla="*/ 698 h 10000"/>
              <a:gd name="connsiteX66" fmla="*/ 5997 w 9955"/>
              <a:gd name="connsiteY66" fmla="*/ 838 h 10000"/>
              <a:gd name="connsiteX67" fmla="*/ 5997 w 9955"/>
              <a:gd name="connsiteY67" fmla="*/ 977 h 10000"/>
              <a:gd name="connsiteX68" fmla="*/ 5997 w 9955"/>
              <a:gd name="connsiteY68" fmla="*/ 1117 h 10000"/>
              <a:gd name="connsiteX69" fmla="*/ 5861 w 9955"/>
              <a:gd name="connsiteY69" fmla="*/ 1117 h 10000"/>
              <a:gd name="connsiteX70" fmla="*/ 5722 w 9955"/>
              <a:gd name="connsiteY70" fmla="*/ 1257 h 10000"/>
              <a:gd name="connsiteX71" fmla="*/ 5722 w 9955"/>
              <a:gd name="connsiteY71" fmla="*/ 1396 h 10000"/>
              <a:gd name="connsiteX72" fmla="*/ 5586 w 9955"/>
              <a:gd name="connsiteY72" fmla="*/ 1536 h 10000"/>
              <a:gd name="connsiteX73" fmla="*/ 5449 w 9955"/>
              <a:gd name="connsiteY73" fmla="*/ 1798 h 10000"/>
              <a:gd name="connsiteX74" fmla="*/ 5312 w 9955"/>
              <a:gd name="connsiteY74" fmla="*/ 2216 h 10000"/>
              <a:gd name="connsiteX75" fmla="*/ 5192 w 9955"/>
              <a:gd name="connsiteY75" fmla="*/ 2635 h 10000"/>
              <a:gd name="connsiteX76" fmla="*/ 5054 w 9955"/>
              <a:gd name="connsiteY76" fmla="*/ 3054 h 10000"/>
              <a:gd name="connsiteX77" fmla="*/ 4918 w 9955"/>
              <a:gd name="connsiteY77" fmla="*/ 3613 h 10000"/>
              <a:gd name="connsiteX78" fmla="*/ 4781 w 9955"/>
              <a:gd name="connsiteY78" fmla="*/ 4171 h 10000"/>
              <a:gd name="connsiteX79" fmla="*/ 4643 w 9955"/>
              <a:gd name="connsiteY79" fmla="*/ 4729 h 10000"/>
              <a:gd name="connsiteX80" fmla="*/ 4643 w 9955"/>
              <a:gd name="connsiteY80" fmla="*/ 5271 h 10000"/>
              <a:gd name="connsiteX81" fmla="*/ 4643 w 9955"/>
              <a:gd name="connsiteY81" fmla="*/ 5689 h 10000"/>
              <a:gd name="connsiteX82" fmla="*/ 4508 w 9955"/>
              <a:gd name="connsiteY82" fmla="*/ 6248 h 10000"/>
              <a:gd name="connsiteX83" fmla="*/ 4508 w 9955"/>
              <a:gd name="connsiteY83" fmla="*/ 6667 h 10000"/>
              <a:gd name="connsiteX84" fmla="*/ 4508 w 9955"/>
              <a:gd name="connsiteY84" fmla="*/ 6946 h 10000"/>
              <a:gd name="connsiteX85" fmla="*/ 4508 w 9955"/>
              <a:gd name="connsiteY85" fmla="*/ 7365 h 10000"/>
              <a:gd name="connsiteX86" fmla="*/ 4643 w 9955"/>
              <a:gd name="connsiteY86" fmla="*/ 7644 h 10000"/>
              <a:gd name="connsiteX87" fmla="*/ 4643 w 9955"/>
              <a:gd name="connsiteY87" fmla="*/ 7784 h 10000"/>
              <a:gd name="connsiteX88" fmla="*/ 4781 w 9955"/>
              <a:gd name="connsiteY88" fmla="*/ 8063 h 10000"/>
              <a:gd name="connsiteX89" fmla="*/ 4918 w 9955"/>
              <a:gd name="connsiteY89" fmla="*/ 8202 h 10000"/>
              <a:gd name="connsiteX90" fmla="*/ 5054 w 9955"/>
              <a:gd name="connsiteY90" fmla="*/ 8342 h 10000"/>
              <a:gd name="connsiteX91" fmla="*/ 5586 w 9955"/>
              <a:gd name="connsiteY91" fmla="*/ 8604 h 10000"/>
              <a:gd name="connsiteX92" fmla="*/ 5861 w 9955"/>
              <a:gd name="connsiteY92" fmla="*/ 8743 h 10000"/>
              <a:gd name="connsiteX93" fmla="*/ 6133 w 9955"/>
              <a:gd name="connsiteY93" fmla="*/ 8743 h 10000"/>
              <a:gd name="connsiteX94" fmla="*/ 6410 w 9955"/>
              <a:gd name="connsiteY94" fmla="*/ 8883 h 10000"/>
              <a:gd name="connsiteX95" fmla="*/ 6820 w 9955"/>
              <a:gd name="connsiteY95" fmla="*/ 8883 h 10000"/>
              <a:gd name="connsiteX96" fmla="*/ 7093 w 9955"/>
              <a:gd name="connsiteY96" fmla="*/ 8743 h 10000"/>
              <a:gd name="connsiteX97" fmla="*/ 7504 w 9955"/>
              <a:gd name="connsiteY97" fmla="*/ 8743 h 10000"/>
              <a:gd name="connsiteX98" fmla="*/ 7916 w 9955"/>
              <a:gd name="connsiteY98" fmla="*/ 8604 h 10000"/>
              <a:gd name="connsiteX99" fmla="*/ 8190 w 9955"/>
              <a:gd name="connsiteY99" fmla="*/ 8604 h 10000"/>
              <a:gd name="connsiteX100" fmla="*/ 8465 w 9955"/>
              <a:gd name="connsiteY100" fmla="*/ 8342 h 10000"/>
              <a:gd name="connsiteX101" fmla="*/ 8584 w 9955"/>
              <a:gd name="connsiteY101" fmla="*/ 8202 h 10000"/>
              <a:gd name="connsiteX102" fmla="*/ 8721 w 9955"/>
              <a:gd name="connsiteY102" fmla="*/ 7923 h 10000"/>
              <a:gd name="connsiteX103" fmla="*/ 8858 w 9955"/>
              <a:gd name="connsiteY103" fmla="*/ 7644 h 10000"/>
              <a:gd name="connsiteX104" fmla="*/ 8996 w 9955"/>
              <a:gd name="connsiteY104" fmla="*/ 7086 h 10000"/>
              <a:gd name="connsiteX105" fmla="*/ 8996 w 9955"/>
              <a:gd name="connsiteY105" fmla="*/ 6527 h 10000"/>
              <a:gd name="connsiteX106" fmla="*/ 9132 w 9955"/>
              <a:gd name="connsiteY106" fmla="*/ 6248 h 10000"/>
              <a:gd name="connsiteX107" fmla="*/ 9132 w 9955"/>
              <a:gd name="connsiteY107" fmla="*/ 5969 h 10000"/>
              <a:gd name="connsiteX108" fmla="*/ 9132 w 9955"/>
              <a:gd name="connsiteY108" fmla="*/ 5829 h 10000"/>
              <a:gd name="connsiteX109" fmla="*/ 9270 w 9955"/>
              <a:gd name="connsiteY109" fmla="*/ 5689 h 10000"/>
              <a:gd name="connsiteX110" fmla="*/ 9270 w 9955"/>
              <a:gd name="connsiteY110" fmla="*/ 5550 h 10000"/>
              <a:gd name="connsiteX111" fmla="*/ 9270 w 9955"/>
              <a:gd name="connsiteY111" fmla="*/ 5410 h 10000"/>
              <a:gd name="connsiteX112" fmla="*/ 9270 w 9955"/>
              <a:gd name="connsiteY112" fmla="*/ 5410 h 10000"/>
              <a:gd name="connsiteX113" fmla="*/ 9407 w 9955"/>
              <a:gd name="connsiteY113" fmla="*/ 5410 h 10000"/>
              <a:gd name="connsiteX114" fmla="*/ 9407 w 9955"/>
              <a:gd name="connsiteY114" fmla="*/ 5410 h 10000"/>
              <a:gd name="connsiteX115" fmla="*/ 9407 w 9955"/>
              <a:gd name="connsiteY115" fmla="*/ 5550 h 10000"/>
              <a:gd name="connsiteX116" fmla="*/ 9545 w 9955"/>
              <a:gd name="connsiteY116" fmla="*/ 5689 h 10000"/>
              <a:gd name="connsiteX117" fmla="*/ 9545 w 9955"/>
              <a:gd name="connsiteY117" fmla="*/ 5829 h 10000"/>
              <a:gd name="connsiteX118" fmla="*/ 9545 w 9955"/>
              <a:gd name="connsiteY118" fmla="*/ 6108 h 10000"/>
              <a:gd name="connsiteX119" fmla="*/ 9545 w 9955"/>
              <a:gd name="connsiteY119" fmla="*/ 6387 h 10000"/>
              <a:gd name="connsiteX120" fmla="*/ 9545 w 9955"/>
              <a:gd name="connsiteY120" fmla="*/ 6667 h 10000"/>
              <a:gd name="connsiteX121" fmla="*/ 9680 w 9955"/>
              <a:gd name="connsiteY121" fmla="*/ 7225 h 10000"/>
              <a:gd name="connsiteX122" fmla="*/ 9680 w 9955"/>
              <a:gd name="connsiteY122" fmla="*/ 7644 h 10000"/>
              <a:gd name="connsiteX123" fmla="*/ 9819 w 9955"/>
              <a:gd name="connsiteY123" fmla="*/ 8063 h 10000"/>
              <a:gd name="connsiteX124" fmla="*/ 9955 w 9955"/>
              <a:gd name="connsiteY124" fmla="*/ 8342 h 10000"/>
              <a:gd name="connsiteX125" fmla="*/ 9955 w 9955"/>
              <a:gd name="connsiteY125" fmla="*/ 8604 h 10000"/>
              <a:gd name="connsiteX126" fmla="*/ 9955 w 9955"/>
              <a:gd name="connsiteY126" fmla="*/ 8743 h 10000"/>
              <a:gd name="connsiteX127" fmla="*/ 9955 w 9955"/>
              <a:gd name="connsiteY127" fmla="*/ 8883 h 10000"/>
              <a:gd name="connsiteX128" fmla="*/ 9819 w 9955"/>
              <a:gd name="connsiteY128" fmla="*/ 8883 h 10000"/>
              <a:gd name="connsiteX129" fmla="*/ 9680 w 9955"/>
              <a:gd name="connsiteY129" fmla="*/ 9023 h 10000"/>
              <a:gd name="connsiteX130" fmla="*/ 9545 w 9955"/>
              <a:gd name="connsiteY130" fmla="*/ 9162 h 10000"/>
              <a:gd name="connsiteX131" fmla="*/ 9407 w 9955"/>
              <a:gd name="connsiteY131" fmla="*/ 9302 h 10000"/>
              <a:gd name="connsiteX132" fmla="*/ 9132 w 9955"/>
              <a:gd name="connsiteY132" fmla="*/ 9442 h 10000"/>
              <a:gd name="connsiteX133" fmla="*/ 8584 w 9955"/>
              <a:gd name="connsiteY133" fmla="*/ 9721 h 10000"/>
              <a:gd name="connsiteX134" fmla="*/ 8053 w 9955"/>
              <a:gd name="connsiteY134" fmla="*/ 9860 h 10000"/>
              <a:gd name="connsiteX135" fmla="*/ 7642 w 9955"/>
              <a:gd name="connsiteY135" fmla="*/ 9860 h 10000"/>
              <a:gd name="connsiteX136" fmla="*/ 7093 w 9955"/>
              <a:gd name="connsiteY136" fmla="*/ 10000 h 10000"/>
              <a:gd name="connsiteX137" fmla="*/ 7093 w 9955"/>
              <a:gd name="connsiteY137" fmla="*/ 10000 h 10000"/>
              <a:gd name="connsiteX0" fmla="*/ 6711 w 9586"/>
              <a:gd name="connsiteY0" fmla="*/ 10000 h 10000"/>
              <a:gd name="connsiteX1" fmla="*/ 6300 w 9586"/>
              <a:gd name="connsiteY1" fmla="*/ 10000 h 10000"/>
              <a:gd name="connsiteX2" fmla="*/ 5885 w 9586"/>
              <a:gd name="connsiteY2" fmla="*/ 10000 h 10000"/>
              <a:gd name="connsiteX3" fmla="*/ 5473 w 9586"/>
              <a:gd name="connsiteY3" fmla="*/ 9860 h 10000"/>
              <a:gd name="connsiteX4" fmla="*/ 5060 w 9586"/>
              <a:gd name="connsiteY4" fmla="*/ 9721 h 10000"/>
              <a:gd name="connsiteX5" fmla="*/ 4663 w 9586"/>
              <a:gd name="connsiteY5" fmla="*/ 9581 h 10000"/>
              <a:gd name="connsiteX6" fmla="*/ 4389 w 9586"/>
              <a:gd name="connsiteY6" fmla="*/ 9302 h 10000"/>
              <a:gd name="connsiteX7" fmla="*/ 4114 w 9586"/>
              <a:gd name="connsiteY7" fmla="*/ 9162 h 10000"/>
              <a:gd name="connsiteX8" fmla="*/ 3976 w 9586"/>
              <a:gd name="connsiteY8" fmla="*/ 8743 h 10000"/>
              <a:gd name="connsiteX9" fmla="*/ 3700 w 9586"/>
              <a:gd name="connsiteY9" fmla="*/ 8464 h 10000"/>
              <a:gd name="connsiteX10" fmla="*/ 3562 w 9586"/>
              <a:gd name="connsiteY10" fmla="*/ 8063 h 10000"/>
              <a:gd name="connsiteX11" fmla="*/ 3562 w 9586"/>
              <a:gd name="connsiteY11" fmla="*/ 7644 h 10000"/>
              <a:gd name="connsiteX12" fmla="*/ 3425 w 9586"/>
              <a:gd name="connsiteY12" fmla="*/ 7225 h 10000"/>
              <a:gd name="connsiteX13" fmla="*/ 3425 w 9586"/>
              <a:gd name="connsiteY13" fmla="*/ 6806 h 10000"/>
              <a:gd name="connsiteX14" fmla="*/ 3425 w 9586"/>
              <a:gd name="connsiteY14" fmla="*/ 6387 h 10000"/>
              <a:gd name="connsiteX15" fmla="*/ 3562 w 9586"/>
              <a:gd name="connsiteY15" fmla="*/ 5689 h 10000"/>
              <a:gd name="connsiteX16" fmla="*/ 3562 w 9586"/>
              <a:gd name="connsiteY16" fmla="*/ 5550 h 10000"/>
              <a:gd name="connsiteX17" fmla="*/ 3562 w 9586"/>
              <a:gd name="connsiteY17" fmla="*/ 5271 h 10000"/>
              <a:gd name="connsiteX18" fmla="*/ 3700 w 9586"/>
              <a:gd name="connsiteY18" fmla="*/ 5009 h 10000"/>
              <a:gd name="connsiteX19" fmla="*/ 3700 w 9586"/>
              <a:gd name="connsiteY19" fmla="*/ 4729 h 10000"/>
              <a:gd name="connsiteX20" fmla="*/ 3700 w 9586"/>
              <a:gd name="connsiteY20" fmla="*/ 4450 h 10000"/>
              <a:gd name="connsiteX21" fmla="*/ 3839 w 9586"/>
              <a:gd name="connsiteY21" fmla="*/ 4031 h 10000"/>
              <a:gd name="connsiteX22" fmla="*/ 3839 w 9586"/>
              <a:gd name="connsiteY22" fmla="*/ 3613 h 10000"/>
              <a:gd name="connsiteX23" fmla="*/ 3976 w 9586"/>
              <a:gd name="connsiteY23" fmla="*/ 3194 h 10000"/>
              <a:gd name="connsiteX24" fmla="*/ 3976 w 9586"/>
              <a:gd name="connsiteY24" fmla="*/ 2775 h 10000"/>
              <a:gd name="connsiteX25" fmla="*/ 3976 w 9586"/>
              <a:gd name="connsiteY25" fmla="*/ 2356 h 10000"/>
              <a:gd name="connsiteX26" fmla="*/ 4114 w 9586"/>
              <a:gd name="connsiteY26" fmla="*/ 2077 h 10000"/>
              <a:gd name="connsiteX27" fmla="*/ 4114 w 9586"/>
              <a:gd name="connsiteY27" fmla="*/ 1798 h 10000"/>
              <a:gd name="connsiteX28" fmla="*/ 4114 w 9586"/>
              <a:gd name="connsiteY28" fmla="*/ 1536 h 10000"/>
              <a:gd name="connsiteX29" fmla="*/ 4114 w 9586"/>
              <a:gd name="connsiteY29" fmla="*/ 1396 h 10000"/>
              <a:gd name="connsiteX30" fmla="*/ 4114 w 9586"/>
              <a:gd name="connsiteY30" fmla="*/ 1257 h 10000"/>
              <a:gd name="connsiteX31" fmla="*/ 4114 w 9586"/>
              <a:gd name="connsiteY31" fmla="*/ 1257 h 10000"/>
              <a:gd name="connsiteX32" fmla="*/ 4114 w 9586"/>
              <a:gd name="connsiteY32" fmla="*/ 1257 h 10000"/>
              <a:gd name="connsiteX33" fmla="*/ 3976 w 9586"/>
              <a:gd name="connsiteY33" fmla="*/ 1257 h 10000"/>
              <a:gd name="connsiteX34" fmla="*/ 3839 w 9586"/>
              <a:gd name="connsiteY34" fmla="*/ 1257 h 10000"/>
              <a:gd name="connsiteX35" fmla="*/ 3700 w 9586"/>
              <a:gd name="connsiteY35" fmla="*/ 1396 h 10000"/>
              <a:gd name="connsiteX36" fmla="*/ 3562 w 9586"/>
              <a:gd name="connsiteY36" fmla="*/ 1396 h 10000"/>
              <a:gd name="connsiteX37" fmla="*/ 3288 w 9586"/>
              <a:gd name="connsiteY37" fmla="*/ 1536 h 10000"/>
              <a:gd name="connsiteX38" fmla="*/ 3011 w 9586"/>
              <a:gd name="connsiteY38" fmla="*/ 1536 h 10000"/>
              <a:gd name="connsiteX39" fmla="*/ 2735 w 9586"/>
              <a:gd name="connsiteY39" fmla="*/ 1675 h 10000"/>
              <a:gd name="connsiteX40" fmla="*/ 1376 w 9586"/>
              <a:gd name="connsiteY40" fmla="*/ 2216 h 10000"/>
              <a:gd name="connsiteX41" fmla="*/ 0 w 9586"/>
              <a:gd name="connsiteY41" fmla="*/ 2775 h 10000"/>
              <a:gd name="connsiteX42" fmla="*/ 274 w 9586"/>
              <a:gd name="connsiteY42" fmla="*/ 1937 h 10000"/>
              <a:gd name="connsiteX43" fmla="*/ 827 w 9586"/>
              <a:gd name="connsiteY43" fmla="*/ 1675 h 10000"/>
              <a:gd name="connsiteX44" fmla="*/ 1238 w 9586"/>
              <a:gd name="connsiteY44" fmla="*/ 1536 h 10000"/>
              <a:gd name="connsiteX45" fmla="*/ 1635 w 9586"/>
              <a:gd name="connsiteY45" fmla="*/ 1396 h 10000"/>
              <a:gd name="connsiteX46" fmla="*/ 2048 w 9586"/>
              <a:gd name="connsiteY46" fmla="*/ 1257 h 10000"/>
              <a:gd name="connsiteX47" fmla="*/ 2322 w 9586"/>
              <a:gd name="connsiteY47" fmla="*/ 1117 h 10000"/>
              <a:gd name="connsiteX48" fmla="*/ 2599 w 9586"/>
              <a:gd name="connsiteY48" fmla="*/ 1117 h 10000"/>
              <a:gd name="connsiteX49" fmla="*/ 2875 w 9586"/>
              <a:gd name="connsiteY49" fmla="*/ 977 h 10000"/>
              <a:gd name="connsiteX50" fmla="*/ 3149 w 9586"/>
              <a:gd name="connsiteY50" fmla="*/ 838 h 10000"/>
              <a:gd name="connsiteX51" fmla="*/ 3562 w 9586"/>
              <a:gd name="connsiteY51" fmla="*/ 698 h 10000"/>
              <a:gd name="connsiteX52" fmla="*/ 3839 w 9586"/>
              <a:gd name="connsiteY52" fmla="*/ 558 h 10000"/>
              <a:gd name="connsiteX53" fmla="*/ 4114 w 9586"/>
              <a:gd name="connsiteY53" fmla="*/ 419 h 10000"/>
              <a:gd name="connsiteX54" fmla="*/ 4250 w 9586"/>
              <a:gd name="connsiteY54" fmla="*/ 279 h 10000"/>
              <a:gd name="connsiteX55" fmla="*/ 4389 w 9586"/>
              <a:gd name="connsiteY55" fmla="*/ 140 h 10000"/>
              <a:gd name="connsiteX56" fmla="*/ 4389 w 9586"/>
              <a:gd name="connsiteY56" fmla="*/ 0 h 10000"/>
              <a:gd name="connsiteX57" fmla="*/ 4526 w 9586"/>
              <a:gd name="connsiteY57" fmla="*/ 0 h 10000"/>
              <a:gd name="connsiteX58" fmla="*/ 4663 w 9586"/>
              <a:gd name="connsiteY58" fmla="*/ 0 h 10000"/>
              <a:gd name="connsiteX59" fmla="*/ 4801 w 9586"/>
              <a:gd name="connsiteY59" fmla="*/ 0 h 10000"/>
              <a:gd name="connsiteX60" fmla="*/ 4922 w 9586"/>
              <a:gd name="connsiteY60" fmla="*/ 140 h 10000"/>
              <a:gd name="connsiteX61" fmla="*/ 5060 w 9586"/>
              <a:gd name="connsiteY61" fmla="*/ 140 h 10000"/>
              <a:gd name="connsiteX62" fmla="*/ 5197 w 9586"/>
              <a:gd name="connsiteY62" fmla="*/ 419 h 10000"/>
              <a:gd name="connsiteX63" fmla="*/ 5334 w 9586"/>
              <a:gd name="connsiteY63" fmla="*/ 558 h 10000"/>
              <a:gd name="connsiteX64" fmla="*/ 5473 w 9586"/>
              <a:gd name="connsiteY64" fmla="*/ 698 h 10000"/>
              <a:gd name="connsiteX65" fmla="*/ 5610 w 9586"/>
              <a:gd name="connsiteY65" fmla="*/ 838 h 10000"/>
              <a:gd name="connsiteX66" fmla="*/ 5610 w 9586"/>
              <a:gd name="connsiteY66" fmla="*/ 977 h 10000"/>
              <a:gd name="connsiteX67" fmla="*/ 5610 w 9586"/>
              <a:gd name="connsiteY67" fmla="*/ 1117 h 10000"/>
              <a:gd name="connsiteX68" fmla="*/ 5473 w 9586"/>
              <a:gd name="connsiteY68" fmla="*/ 1117 h 10000"/>
              <a:gd name="connsiteX69" fmla="*/ 5334 w 9586"/>
              <a:gd name="connsiteY69" fmla="*/ 1257 h 10000"/>
              <a:gd name="connsiteX70" fmla="*/ 5334 w 9586"/>
              <a:gd name="connsiteY70" fmla="*/ 1396 h 10000"/>
              <a:gd name="connsiteX71" fmla="*/ 5197 w 9586"/>
              <a:gd name="connsiteY71" fmla="*/ 1536 h 10000"/>
              <a:gd name="connsiteX72" fmla="*/ 5060 w 9586"/>
              <a:gd name="connsiteY72" fmla="*/ 1798 h 10000"/>
              <a:gd name="connsiteX73" fmla="*/ 4922 w 9586"/>
              <a:gd name="connsiteY73" fmla="*/ 2216 h 10000"/>
              <a:gd name="connsiteX74" fmla="*/ 4801 w 9586"/>
              <a:gd name="connsiteY74" fmla="*/ 2635 h 10000"/>
              <a:gd name="connsiteX75" fmla="*/ 4663 w 9586"/>
              <a:gd name="connsiteY75" fmla="*/ 3054 h 10000"/>
              <a:gd name="connsiteX76" fmla="*/ 4526 w 9586"/>
              <a:gd name="connsiteY76" fmla="*/ 3613 h 10000"/>
              <a:gd name="connsiteX77" fmla="*/ 4389 w 9586"/>
              <a:gd name="connsiteY77" fmla="*/ 4171 h 10000"/>
              <a:gd name="connsiteX78" fmla="*/ 4250 w 9586"/>
              <a:gd name="connsiteY78" fmla="*/ 4729 h 10000"/>
              <a:gd name="connsiteX79" fmla="*/ 4250 w 9586"/>
              <a:gd name="connsiteY79" fmla="*/ 5271 h 10000"/>
              <a:gd name="connsiteX80" fmla="*/ 4250 w 9586"/>
              <a:gd name="connsiteY80" fmla="*/ 5689 h 10000"/>
              <a:gd name="connsiteX81" fmla="*/ 4114 w 9586"/>
              <a:gd name="connsiteY81" fmla="*/ 6248 h 10000"/>
              <a:gd name="connsiteX82" fmla="*/ 4114 w 9586"/>
              <a:gd name="connsiteY82" fmla="*/ 6667 h 10000"/>
              <a:gd name="connsiteX83" fmla="*/ 4114 w 9586"/>
              <a:gd name="connsiteY83" fmla="*/ 6946 h 10000"/>
              <a:gd name="connsiteX84" fmla="*/ 4114 w 9586"/>
              <a:gd name="connsiteY84" fmla="*/ 7365 h 10000"/>
              <a:gd name="connsiteX85" fmla="*/ 4250 w 9586"/>
              <a:gd name="connsiteY85" fmla="*/ 7644 h 10000"/>
              <a:gd name="connsiteX86" fmla="*/ 4250 w 9586"/>
              <a:gd name="connsiteY86" fmla="*/ 7784 h 10000"/>
              <a:gd name="connsiteX87" fmla="*/ 4389 w 9586"/>
              <a:gd name="connsiteY87" fmla="*/ 8063 h 10000"/>
              <a:gd name="connsiteX88" fmla="*/ 4526 w 9586"/>
              <a:gd name="connsiteY88" fmla="*/ 8202 h 10000"/>
              <a:gd name="connsiteX89" fmla="*/ 4663 w 9586"/>
              <a:gd name="connsiteY89" fmla="*/ 8342 h 10000"/>
              <a:gd name="connsiteX90" fmla="*/ 5197 w 9586"/>
              <a:gd name="connsiteY90" fmla="*/ 8604 h 10000"/>
              <a:gd name="connsiteX91" fmla="*/ 5473 w 9586"/>
              <a:gd name="connsiteY91" fmla="*/ 8743 h 10000"/>
              <a:gd name="connsiteX92" fmla="*/ 5747 w 9586"/>
              <a:gd name="connsiteY92" fmla="*/ 8743 h 10000"/>
              <a:gd name="connsiteX93" fmla="*/ 6025 w 9586"/>
              <a:gd name="connsiteY93" fmla="*/ 8883 h 10000"/>
              <a:gd name="connsiteX94" fmla="*/ 6437 w 9586"/>
              <a:gd name="connsiteY94" fmla="*/ 8883 h 10000"/>
              <a:gd name="connsiteX95" fmla="*/ 6711 w 9586"/>
              <a:gd name="connsiteY95" fmla="*/ 8743 h 10000"/>
              <a:gd name="connsiteX96" fmla="*/ 7124 w 9586"/>
              <a:gd name="connsiteY96" fmla="*/ 8743 h 10000"/>
              <a:gd name="connsiteX97" fmla="*/ 7538 w 9586"/>
              <a:gd name="connsiteY97" fmla="*/ 8604 h 10000"/>
              <a:gd name="connsiteX98" fmla="*/ 7813 w 9586"/>
              <a:gd name="connsiteY98" fmla="*/ 8604 h 10000"/>
              <a:gd name="connsiteX99" fmla="*/ 8089 w 9586"/>
              <a:gd name="connsiteY99" fmla="*/ 8342 h 10000"/>
              <a:gd name="connsiteX100" fmla="*/ 8209 w 9586"/>
              <a:gd name="connsiteY100" fmla="*/ 8202 h 10000"/>
              <a:gd name="connsiteX101" fmla="*/ 8346 w 9586"/>
              <a:gd name="connsiteY101" fmla="*/ 7923 h 10000"/>
              <a:gd name="connsiteX102" fmla="*/ 8484 w 9586"/>
              <a:gd name="connsiteY102" fmla="*/ 7644 h 10000"/>
              <a:gd name="connsiteX103" fmla="*/ 8623 w 9586"/>
              <a:gd name="connsiteY103" fmla="*/ 7086 h 10000"/>
              <a:gd name="connsiteX104" fmla="*/ 8623 w 9586"/>
              <a:gd name="connsiteY104" fmla="*/ 6527 h 10000"/>
              <a:gd name="connsiteX105" fmla="*/ 8759 w 9586"/>
              <a:gd name="connsiteY105" fmla="*/ 6248 h 10000"/>
              <a:gd name="connsiteX106" fmla="*/ 8759 w 9586"/>
              <a:gd name="connsiteY106" fmla="*/ 5969 h 10000"/>
              <a:gd name="connsiteX107" fmla="*/ 8759 w 9586"/>
              <a:gd name="connsiteY107" fmla="*/ 5829 h 10000"/>
              <a:gd name="connsiteX108" fmla="*/ 8898 w 9586"/>
              <a:gd name="connsiteY108" fmla="*/ 5689 h 10000"/>
              <a:gd name="connsiteX109" fmla="*/ 8898 w 9586"/>
              <a:gd name="connsiteY109" fmla="*/ 5550 h 10000"/>
              <a:gd name="connsiteX110" fmla="*/ 8898 w 9586"/>
              <a:gd name="connsiteY110" fmla="*/ 5410 h 10000"/>
              <a:gd name="connsiteX111" fmla="*/ 8898 w 9586"/>
              <a:gd name="connsiteY111" fmla="*/ 5410 h 10000"/>
              <a:gd name="connsiteX112" fmla="*/ 9036 w 9586"/>
              <a:gd name="connsiteY112" fmla="*/ 5410 h 10000"/>
              <a:gd name="connsiteX113" fmla="*/ 9036 w 9586"/>
              <a:gd name="connsiteY113" fmla="*/ 5410 h 10000"/>
              <a:gd name="connsiteX114" fmla="*/ 9036 w 9586"/>
              <a:gd name="connsiteY114" fmla="*/ 5550 h 10000"/>
              <a:gd name="connsiteX115" fmla="*/ 9174 w 9586"/>
              <a:gd name="connsiteY115" fmla="*/ 5689 h 10000"/>
              <a:gd name="connsiteX116" fmla="*/ 9174 w 9586"/>
              <a:gd name="connsiteY116" fmla="*/ 5829 h 10000"/>
              <a:gd name="connsiteX117" fmla="*/ 9174 w 9586"/>
              <a:gd name="connsiteY117" fmla="*/ 6108 h 10000"/>
              <a:gd name="connsiteX118" fmla="*/ 9174 w 9586"/>
              <a:gd name="connsiteY118" fmla="*/ 6387 h 10000"/>
              <a:gd name="connsiteX119" fmla="*/ 9174 w 9586"/>
              <a:gd name="connsiteY119" fmla="*/ 6667 h 10000"/>
              <a:gd name="connsiteX120" fmla="*/ 9310 w 9586"/>
              <a:gd name="connsiteY120" fmla="*/ 7225 h 10000"/>
              <a:gd name="connsiteX121" fmla="*/ 9310 w 9586"/>
              <a:gd name="connsiteY121" fmla="*/ 7644 h 10000"/>
              <a:gd name="connsiteX122" fmla="*/ 9449 w 9586"/>
              <a:gd name="connsiteY122" fmla="*/ 8063 h 10000"/>
              <a:gd name="connsiteX123" fmla="*/ 9586 w 9586"/>
              <a:gd name="connsiteY123" fmla="*/ 8342 h 10000"/>
              <a:gd name="connsiteX124" fmla="*/ 9586 w 9586"/>
              <a:gd name="connsiteY124" fmla="*/ 8604 h 10000"/>
              <a:gd name="connsiteX125" fmla="*/ 9586 w 9586"/>
              <a:gd name="connsiteY125" fmla="*/ 8743 h 10000"/>
              <a:gd name="connsiteX126" fmla="*/ 9586 w 9586"/>
              <a:gd name="connsiteY126" fmla="*/ 8883 h 10000"/>
              <a:gd name="connsiteX127" fmla="*/ 9449 w 9586"/>
              <a:gd name="connsiteY127" fmla="*/ 8883 h 10000"/>
              <a:gd name="connsiteX128" fmla="*/ 9310 w 9586"/>
              <a:gd name="connsiteY128" fmla="*/ 9023 h 10000"/>
              <a:gd name="connsiteX129" fmla="*/ 9174 w 9586"/>
              <a:gd name="connsiteY129" fmla="*/ 9162 h 10000"/>
              <a:gd name="connsiteX130" fmla="*/ 9036 w 9586"/>
              <a:gd name="connsiteY130" fmla="*/ 9302 h 10000"/>
              <a:gd name="connsiteX131" fmla="*/ 8759 w 9586"/>
              <a:gd name="connsiteY131" fmla="*/ 9442 h 10000"/>
              <a:gd name="connsiteX132" fmla="*/ 8209 w 9586"/>
              <a:gd name="connsiteY132" fmla="*/ 9721 h 10000"/>
              <a:gd name="connsiteX133" fmla="*/ 7675 w 9586"/>
              <a:gd name="connsiteY133" fmla="*/ 9860 h 10000"/>
              <a:gd name="connsiteX134" fmla="*/ 7263 w 9586"/>
              <a:gd name="connsiteY134" fmla="*/ 9860 h 10000"/>
              <a:gd name="connsiteX135" fmla="*/ 6711 w 9586"/>
              <a:gd name="connsiteY135" fmla="*/ 10000 h 10000"/>
              <a:gd name="connsiteX136" fmla="*/ 6711 w 9586"/>
              <a:gd name="connsiteY136" fmla="*/ 10000 h 10000"/>
              <a:gd name="connsiteX0" fmla="*/ 6715 w 9714"/>
              <a:gd name="connsiteY0" fmla="*/ 10000 h 10000"/>
              <a:gd name="connsiteX1" fmla="*/ 6286 w 9714"/>
              <a:gd name="connsiteY1" fmla="*/ 10000 h 10000"/>
              <a:gd name="connsiteX2" fmla="*/ 5853 w 9714"/>
              <a:gd name="connsiteY2" fmla="*/ 10000 h 10000"/>
              <a:gd name="connsiteX3" fmla="*/ 5423 w 9714"/>
              <a:gd name="connsiteY3" fmla="*/ 9860 h 10000"/>
              <a:gd name="connsiteX4" fmla="*/ 4993 w 9714"/>
              <a:gd name="connsiteY4" fmla="*/ 9721 h 10000"/>
              <a:gd name="connsiteX5" fmla="*/ 4578 w 9714"/>
              <a:gd name="connsiteY5" fmla="*/ 9581 h 10000"/>
              <a:gd name="connsiteX6" fmla="*/ 4293 w 9714"/>
              <a:gd name="connsiteY6" fmla="*/ 9302 h 10000"/>
              <a:gd name="connsiteX7" fmla="*/ 4006 w 9714"/>
              <a:gd name="connsiteY7" fmla="*/ 9162 h 10000"/>
              <a:gd name="connsiteX8" fmla="*/ 3862 w 9714"/>
              <a:gd name="connsiteY8" fmla="*/ 8743 h 10000"/>
              <a:gd name="connsiteX9" fmla="*/ 3574 w 9714"/>
              <a:gd name="connsiteY9" fmla="*/ 8464 h 10000"/>
              <a:gd name="connsiteX10" fmla="*/ 3430 w 9714"/>
              <a:gd name="connsiteY10" fmla="*/ 8063 h 10000"/>
              <a:gd name="connsiteX11" fmla="*/ 3430 w 9714"/>
              <a:gd name="connsiteY11" fmla="*/ 7644 h 10000"/>
              <a:gd name="connsiteX12" fmla="*/ 3287 w 9714"/>
              <a:gd name="connsiteY12" fmla="*/ 7225 h 10000"/>
              <a:gd name="connsiteX13" fmla="*/ 3287 w 9714"/>
              <a:gd name="connsiteY13" fmla="*/ 6806 h 10000"/>
              <a:gd name="connsiteX14" fmla="*/ 3287 w 9714"/>
              <a:gd name="connsiteY14" fmla="*/ 6387 h 10000"/>
              <a:gd name="connsiteX15" fmla="*/ 3430 w 9714"/>
              <a:gd name="connsiteY15" fmla="*/ 5689 h 10000"/>
              <a:gd name="connsiteX16" fmla="*/ 3430 w 9714"/>
              <a:gd name="connsiteY16" fmla="*/ 5550 h 10000"/>
              <a:gd name="connsiteX17" fmla="*/ 3430 w 9714"/>
              <a:gd name="connsiteY17" fmla="*/ 5271 h 10000"/>
              <a:gd name="connsiteX18" fmla="*/ 3574 w 9714"/>
              <a:gd name="connsiteY18" fmla="*/ 5009 h 10000"/>
              <a:gd name="connsiteX19" fmla="*/ 3574 w 9714"/>
              <a:gd name="connsiteY19" fmla="*/ 4729 h 10000"/>
              <a:gd name="connsiteX20" fmla="*/ 3574 w 9714"/>
              <a:gd name="connsiteY20" fmla="*/ 4450 h 10000"/>
              <a:gd name="connsiteX21" fmla="*/ 3719 w 9714"/>
              <a:gd name="connsiteY21" fmla="*/ 4031 h 10000"/>
              <a:gd name="connsiteX22" fmla="*/ 3719 w 9714"/>
              <a:gd name="connsiteY22" fmla="*/ 3613 h 10000"/>
              <a:gd name="connsiteX23" fmla="*/ 3862 w 9714"/>
              <a:gd name="connsiteY23" fmla="*/ 3194 h 10000"/>
              <a:gd name="connsiteX24" fmla="*/ 3862 w 9714"/>
              <a:gd name="connsiteY24" fmla="*/ 2775 h 10000"/>
              <a:gd name="connsiteX25" fmla="*/ 3862 w 9714"/>
              <a:gd name="connsiteY25" fmla="*/ 2356 h 10000"/>
              <a:gd name="connsiteX26" fmla="*/ 4006 w 9714"/>
              <a:gd name="connsiteY26" fmla="*/ 2077 h 10000"/>
              <a:gd name="connsiteX27" fmla="*/ 4006 w 9714"/>
              <a:gd name="connsiteY27" fmla="*/ 1798 h 10000"/>
              <a:gd name="connsiteX28" fmla="*/ 4006 w 9714"/>
              <a:gd name="connsiteY28" fmla="*/ 1536 h 10000"/>
              <a:gd name="connsiteX29" fmla="*/ 4006 w 9714"/>
              <a:gd name="connsiteY29" fmla="*/ 1396 h 10000"/>
              <a:gd name="connsiteX30" fmla="*/ 4006 w 9714"/>
              <a:gd name="connsiteY30" fmla="*/ 1257 h 10000"/>
              <a:gd name="connsiteX31" fmla="*/ 4006 w 9714"/>
              <a:gd name="connsiteY31" fmla="*/ 1257 h 10000"/>
              <a:gd name="connsiteX32" fmla="*/ 4006 w 9714"/>
              <a:gd name="connsiteY32" fmla="*/ 1257 h 10000"/>
              <a:gd name="connsiteX33" fmla="*/ 3862 w 9714"/>
              <a:gd name="connsiteY33" fmla="*/ 1257 h 10000"/>
              <a:gd name="connsiteX34" fmla="*/ 3719 w 9714"/>
              <a:gd name="connsiteY34" fmla="*/ 1257 h 10000"/>
              <a:gd name="connsiteX35" fmla="*/ 3574 w 9714"/>
              <a:gd name="connsiteY35" fmla="*/ 1396 h 10000"/>
              <a:gd name="connsiteX36" fmla="*/ 3430 w 9714"/>
              <a:gd name="connsiteY36" fmla="*/ 1396 h 10000"/>
              <a:gd name="connsiteX37" fmla="*/ 3144 w 9714"/>
              <a:gd name="connsiteY37" fmla="*/ 1536 h 10000"/>
              <a:gd name="connsiteX38" fmla="*/ 2855 w 9714"/>
              <a:gd name="connsiteY38" fmla="*/ 1536 h 10000"/>
              <a:gd name="connsiteX39" fmla="*/ 2567 w 9714"/>
              <a:gd name="connsiteY39" fmla="*/ 1675 h 10000"/>
              <a:gd name="connsiteX40" fmla="*/ 1149 w 9714"/>
              <a:gd name="connsiteY40" fmla="*/ 2216 h 10000"/>
              <a:gd name="connsiteX41" fmla="*/ 0 w 9714"/>
              <a:gd name="connsiteY41" fmla="*/ 1937 h 10000"/>
              <a:gd name="connsiteX42" fmla="*/ 577 w 9714"/>
              <a:gd name="connsiteY42" fmla="*/ 1675 h 10000"/>
              <a:gd name="connsiteX43" fmla="*/ 1005 w 9714"/>
              <a:gd name="connsiteY43" fmla="*/ 1536 h 10000"/>
              <a:gd name="connsiteX44" fmla="*/ 1420 w 9714"/>
              <a:gd name="connsiteY44" fmla="*/ 1396 h 10000"/>
              <a:gd name="connsiteX45" fmla="*/ 1850 w 9714"/>
              <a:gd name="connsiteY45" fmla="*/ 1257 h 10000"/>
              <a:gd name="connsiteX46" fmla="*/ 2136 w 9714"/>
              <a:gd name="connsiteY46" fmla="*/ 1117 h 10000"/>
              <a:gd name="connsiteX47" fmla="*/ 2425 w 9714"/>
              <a:gd name="connsiteY47" fmla="*/ 1117 h 10000"/>
              <a:gd name="connsiteX48" fmla="*/ 2713 w 9714"/>
              <a:gd name="connsiteY48" fmla="*/ 977 h 10000"/>
              <a:gd name="connsiteX49" fmla="*/ 2999 w 9714"/>
              <a:gd name="connsiteY49" fmla="*/ 838 h 10000"/>
              <a:gd name="connsiteX50" fmla="*/ 3430 w 9714"/>
              <a:gd name="connsiteY50" fmla="*/ 698 h 10000"/>
              <a:gd name="connsiteX51" fmla="*/ 3719 w 9714"/>
              <a:gd name="connsiteY51" fmla="*/ 558 h 10000"/>
              <a:gd name="connsiteX52" fmla="*/ 4006 w 9714"/>
              <a:gd name="connsiteY52" fmla="*/ 419 h 10000"/>
              <a:gd name="connsiteX53" fmla="*/ 4148 w 9714"/>
              <a:gd name="connsiteY53" fmla="*/ 279 h 10000"/>
              <a:gd name="connsiteX54" fmla="*/ 4293 w 9714"/>
              <a:gd name="connsiteY54" fmla="*/ 140 h 10000"/>
              <a:gd name="connsiteX55" fmla="*/ 4293 w 9714"/>
              <a:gd name="connsiteY55" fmla="*/ 0 h 10000"/>
              <a:gd name="connsiteX56" fmla="*/ 4435 w 9714"/>
              <a:gd name="connsiteY56" fmla="*/ 0 h 10000"/>
              <a:gd name="connsiteX57" fmla="*/ 4578 w 9714"/>
              <a:gd name="connsiteY57" fmla="*/ 0 h 10000"/>
              <a:gd name="connsiteX58" fmla="*/ 4722 w 9714"/>
              <a:gd name="connsiteY58" fmla="*/ 0 h 10000"/>
              <a:gd name="connsiteX59" fmla="*/ 4849 w 9714"/>
              <a:gd name="connsiteY59" fmla="*/ 140 h 10000"/>
              <a:gd name="connsiteX60" fmla="*/ 4993 w 9714"/>
              <a:gd name="connsiteY60" fmla="*/ 140 h 10000"/>
              <a:gd name="connsiteX61" fmla="*/ 5135 w 9714"/>
              <a:gd name="connsiteY61" fmla="*/ 419 h 10000"/>
              <a:gd name="connsiteX62" fmla="*/ 5278 w 9714"/>
              <a:gd name="connsiteY62" fmla="*/ 558 h 10000"/>
              <a:gd name="connsiteX63" fmla="*/ 5423 w 9714"/>
              <a:gd name="connsiteY63" fmla="*/ 698 h 10000"/>
              <a:gd name="connsiteX64" fmla="*/ 5566 w 9714"/>
              <a:gd name="connsiteY64" fmla="*/ 838 h 10000"/>
              <a:gd name="connsiteX65" fmla="*/ 5566 w 9714"/>
              <a:gd name="connsiteY65" fmla="*/ 977 h 10000"/>
              <a:gd name="connsiteX66" fmla="*/ 5566 w 9714"/>
              <a:gd name="connsiteY66" fmla="*/ 1117 h 10000"/>
              <a:gd name="connsiteX67" fmla="*/ 5423 w 9714"/>
              <a:gd name="connsiteY67" fmla="*/ 1117 h 10000"/>
              <a:gd name="connsiteX68" fmla="*/ 5278 w 9714"/>
              <a:gd name="connsiteY68" fmla="*/ 1257 h 10000"/>
              <a:gd name="connsiteX69" fmla="*/ 5278 w 9714"/>
              <a:gd name="connsiteY69" fmla="*/ 1396 h 10000"/>
              <a:gd name="connsiteX70" fmla="*/ 5135 w 9714"/>
              <a:gd name="connsiteY70" fmla="*/ 1536 h 10000"/>
              <a:gd name="connsiteX71" fmla="*/ 4993 w 9714"/>
              <a:gd name="connsiteY71" fmla="*/ 1798 h 10000"/>
              <a:gd name="connsiteX72" fmla="*/ 4849 w 9714"/>
              <a:gd name="connsiteY72" fmla="*/ 2216 h 10000"/>
              <a:gd name="connsiteX73" fmla="*/ 4722 w 9714"/>
              <a:gd name="connsiteY73" fmla="*/ 2635 h 10000"/>
              <a:gd name="connsiteX74" fmla="*/ 4578 w 9714"/>
              <a:gd name="connsiteY74" fmla="*/ 3054 h 10000"/>
              <a:gd name="connsiteX75" fmla="*/ 4435 w 9714"/>
              <a:gd name="connsiteY75" fmla="*/ 3613 h 10000"/>
              <a:gd name="connsiteX76" fmla="*/ 4293 w 9714"/>
              <a:gd name="connsiteY76" fmla="*/ 4171 h 10000"/>
              <a:gd name="connsiteX77" fmla="*/ 4148 w 9714"/>
              <a:gd name="connsiteY77" fmla="*/ 4729 h 10000"/>
              <a:gd name="connsiteX78" fmla="*/ 4148 w 9714"/>
              <a:gd name="connsiteY78" fmla="*/ 5271 h 10000"/>
              <a:gd name="connsiteX79" fmla="*/ 4148 w 9714"/>
              <a:gd name="connsiteY79" fmla="*/ 5689 h 10000"/>
              <a:gd name="connsiteX80" fmla="*/ 4006 w 9714"/>
              <a:gd name="connsiteY80" fmla="*/ 6248 h 10000"/>
              <a:gd name="connsiteX81" fmla="*/ 4006 w 9714"/>
              <a:gd name="connsiteY81" fmla="*/ 6667 h 10000"/>
              <a:gd name="connsiteX82" fmla="*/ 4006 w 9714"/>
              <a:gd name="connsiteY82" fmla="*/ 6946 h 10000"/>
              <a:gd name="connsiteX83" fmla="*/ 4006 w 9714"/>
              <a:gd name="connsiteY83" fmla="*/ 7365 h 10000"/>
              <a:gd name="connsiteX84" fmla="*/ 4148 w 9714"/>
              <a:gd name="connsiteY84" fmla="*/ 7644 h 10000"/>
              <a:gd name="connsiteX85" fmla="*/ 4148 w 9714"/>
              <a:gd name="connsiteY85" fmla="*/ 7784 h 10000"/>
              <a:gd name="connsiteX86" fmla="*/ 4293 w 9714"/>
              <a:gd name="connsiteY86" fmla="*/ 8063 h 10000"/>
              <a:gd name="connsiteX87" fmla="*/ 4435 w 9714"/>
              <a:gd name="connsiteY87" fmla="*/ 8202 h 10000"/>
              <a:gd name="connsiteX88" fmla="*/ 4578 w 9714"/>
              <a:gd name="connsiteY88" fmla="*/ 8342 h 10000"/>
              <a:gd name="connsiteX89" fmla="*/ 5135 w 9714"/>
              <a:gd name="connsiteY89" fmla="*/ 8604 h 10000"/>
              <a:gd name="connsiteX90" fmla="*/ 5423 w 9714"/>
              <a:gd name="connsiteY90" fmla="*/ 8743 h 10000"/>
              <a:gd name="connsiteX91" fmla="*/ 5709 w 9714"/>
              <a:gd name="connsiteY91" fmla="*/ 8743 h 10000"/>
              <a:gd name="connsiteX92" fmla="*/ 5999 w 9714"/>
              <a:gd name="connsiteY92" fmla="*/ 8883 h 10000"/>
              <a:gd name="connsiteX93" fmla="*/ 6429 w 9714"/>
              <a:gd name="connsiteY93" fmla="*/ 8883 h 10000"/>
              <a:gd name="connsiteX94" fmla="*/ 6715 w 9714"/>
              <a:gd name="connsiteY94" fmla="*/ 8743 h 10000"/>
              <a:gd name="connsiteX95" fmla="*/ 7146 w 9714"/>
              <a:gd name="connsiteY95" fmla="*/ 8743 h 10000"/>
              <a:gd name="connsiteX96" fmla="*/ 7578 w 9714"/>
              <a:gd name="connsiteY96" fmla="*/ 8604 h 10000"/>
              <a:gd name="connsiteX97" fmla="*/ 7864 w 9714"/>
              <a:gd name="connsiteY97" fmla="*/ 8604 h 10000"/>
              <a:gd name="connsiteX98" fmla="*/ 8152 w 9714"/>
              <a:gd name="connsiteY98" fmla="*/ 8342 h 10000"/>
              <a:gd name="connsiteX99" fmla="*/ 8278 w 9714"/>
              <a:gd name="connsiteY99" fmla="*/ 8202 h 10000"/>
              <a:gd name="connsiteX100" fmla="*/ 8420 w 9714"/>
              <a:gd name="connsiteY100" fmla="*/ 7923 h 10000"/>
              <a:gd name="connsiteX101" fmla="*/ 8564 w 9714"/>
              <a:gd name="connsiteY101" fmla="*/ 7644 h 10000"/>
              <a:gd name="connsiteX102" fmla="*/ 8709 w 9714"/>
              <a:gd name="connsiteY102" fmla="*/ 7086 h 10000"/>
              <a:gd name="connsiteX103" fmla="*/ 8709 w 9714"/>
              <a:gd name="connsiteY103" fmla="*/ 6527 h 10000"/>
              <a:gd name="connsiteX104" fmla="*/ 8851 w 9714"/>
              <a:gd name="connsiteY104" fmla="*/ 6248 h 10000"/>
              <a:gd name="connsiteX105" fmla="*/ 8851 w 9714"/>
              <a:gd name="connsiteY105" fmla="*/ 5969 h 10000"/>
              <a:gd name="connsiteX106" fmla="*/ 8851 w 9714"/>
              <a:gd name="connsiteY106" fmla="*/ 5829 h 10000"/>
              <a:gd name="connsiteX107" fmla="*/ 8996 w 9714"/>
              <a:gd name="connsiteY107" fmla="*/ 5689 h 10000"/>
              <a:gd name="connsiteX108" fmla="*/ 8996 w 9714"/>
              <a:gd name="connsiteY108" fmla="*/ 5550 h 10000"/>
              <a:gd name="connsiteX109" fmla="*/ 8996 w 9714"/>
              <a:gd name="connsiteY109" fmla="*/ 5410 h 10000"/>
              <a:gd name="connsiteX110" fmla="*/ 8996 w 9714"/>
              <a:gd name="connsiteY110" fmla="*/ 5410 h 10000"/>
              <a:gd name="connsiteX111" fmla="*/ 9140 w 9714"/>
              <a:gd name="connsiteY111" fmla="*/ 5410 h 10000"/>
              <a:gd name="connsiteX112" fmla="*/ 9140 w 9714"/>
              <a:gd name="connsiteY112" fmla="*/ 5410 h 10000"/>
              <a:gd name="connsiteX113" fmla="*/ 9140 w 9714"/>
              <a:gd name="connsiteY113" fmla="*/ 5550 h 10000"/>
              <a:gd name="connsiteX114" fmla="*/ 9284 w 9714"/>
              <a:gd name="connsiteY114" fmla="*/ 5689 h 10000"/>
              <a:gd name="connsiteX115" fmla="*/ 9284 w 9714"/>
              <a:gd name="connsiteY115" fmla="*/ 5829 h 10000"/>
              <a:gd name="connsiteX116" fmla="*/ 9284 w 9714"/>
              <a:gd name="connsiteY116" fmla="*/ 6108 h 10000"/>
              <a:gd name="connsiteX117" fmla="*/ 9284 w 9714"/>
              <a:gd name="connsiteY117" fmla="*/ 6387 h 10000"/>
              <a:gd name="connsiteX118" fmla="*/ 9284 w 9714"/>
              <a:gd name="connsiteY118" fmla="*/ 6667 h 10000"/>
              <a:gd name="connsiteX119" fmla="*/ 9426 w 9714"/>
              <a:gd name="connsiteY119" fmla="*/ 7225 h 10000"/>
              <a:gd name="connsiteX120" fmla="*/ 9426 w 9714"/>
              <a:gd name="connsiteY120" fmla="*/ 7644 h 10000"/>
              <a:gd name="connsiteX121" fmla="*/ 9571 w 9714"/>
              <a:gd name="connsiteY121" fmla="*/ 8063 h 10000"/>
              <a:gd name="connsiteX122" fmla="*/ 9714 w 9714"/>
              <a:gd name="connsiteY122" fmla="*/ 8342 h 10000"/>
              <a:gd name="connsiteX123" fmla="*/ 9714 w 9714"/>
              <a:gd name="connsiteY123" fmla="*/ 8604 h 10000"/>
              <a:gd name="connsiteX124" fmla="*/ 9714 w 9714"/>
              <a:gd name="connsiteY124" fmla="*/ 8743 h 10000"/>
              <a:gd name="connsiteX125" fmla="*/ 9714 w 9714"/>
              <a:gd name="connsiteY125" fmla="*/ 8883 h 10000"/>
              <a:gd name="connsiteX126" fmla="*/ 9571 w 9714"/>
              <a:gd name="connsiteY126" fmla="*/ 8883 h 10000"/>
              <a:gd name="connsiteX127" fmla="*/ 9426 w 9714"/>
              <a:gd name="connsiteY127" fmla="*/ 9023 h 10000"/>
              <a:gd name="connsiteX128" fmla="*/ 9284 w 9714"/>
              <a:gd name="connsiteY128" fmla="*/ 9162 h 10000"/>
              <a:gd name="connsiteX129" fmla="*/ 9140 w 9714"/>
              <a:gd name="connsiteY129" fmla="*/ 9302 h 10000"/>
              <a:gd name="connsiteX130" fmla="*/ 8851 w 9714"/>
              <a:gd name="connsiteY130" fmla="*/ 9442 h 10000"/>
              <a:gd name="connsiteX131" fmla="*/ 8278 w 9714"/>
              <a:gd name="connsiteY131" fmla="*/ 9721 h 10000"/>
              <a:gd name="connsiteX132" fmla="*/ 7720 w 9714"/>
              <a:gd name="connsiteY132" fmla="*/ 9860 h 10000"/>
              <a:gd name="connsiteX133" fmla="*/ 7291 w 9714"/>
              <a:gd name="connsiteY133" fmla="*/ 9860 h 10000"/>
              <a:gd name="connsiteX134" fmla="*/ 6715 w 9714"/>
              <a:gd name="connsiteY134" fmla="*/ 10000 h 10000"/>
              <a:gd name="connsiteX135" fmla="*/ 6715 w 9714"/>
              <a:gd name="connsiteY135" fmla="*/ 10000 h 10000"/>
              <a:gd name="connsiteX0" fmla="*/ 6319 w 9406"/>
              <a:gd name="connsiteY0" fmla="*/ 10000 h 10000"/>
              <a:gd name="connsiteX1" fmla="*/ 5877 w 9406"/>
              <a:gd name="connsiteY1" fmla="*/ 10000 h 10000"/>
              <a:gd name="connsiteX2" fmla="*/ 5431 w 9406"/>
              <a:gd name="connsiteY2" fmla="*/ 10000 h 10000"/>
              <a:gd name="connsiteX3" fmla="*/ 4989 w 9406"/>
              <a:gd name="connsiteY3" fmla="*/ 9860 h 10000"/>
              <a:gd name="connsiteX4" fmla="*/ 4546 w 9406"/>
              <a:gd name="connsiteY4" fmla="*/ 9721 h 10000"/>
              <a:gd name="connsiteX5" fmla="*/ 4119 w 9406"/>
              <a:gd name="connsiteY5" fmla="*/ 9581 h 10000"/>
              <a:gd name="connsiteX6" fmla="*/ 3825 w 9406"/>
              <a:gd name="connsiteY6" fmla="*/ 9302 h 10000"/>
              <a:gd name="connsiteX7" fmla="*/ 3530 w 9406"/>
              <a:gd name="connsiteY7" fmla="*/ 9162 h 10000"/>
              <a:gd name="connsiteX8" fmla="*/ 3382 w 9406"/>
              <a:gd name="connsiteY8" fmla="*/ 8743 h 10000"/>
              <a:gd name="connsiteX9" fmla="*/ 3085 w 9406"/>
              <a:gd name="connsiteY9" fmla="*/ 8464 h 10000"/>
              <a:gd name="connsiteX10" fmla="*/ 2937 w 9406"/>
              <a:gd name="connsiteY10" fmla="*/ 8063 h 10000"/>
              <a:gd name="connsiteX11" fmla="*/ 2937 w 9406"/>
              <a:gd name="connsiteY11" fmla="*/ 7644 h 10000"/>
              <a:gd name="connsiteX12" fmla="*/ 2790 w 9406"/>
              <a:gd name="connsiteY12" fmla="*/ 7225 h 10000"/>
              <a:gd name="connsiteX13" fmla="*/ 2790 w 9406"/>
              <a:gd name="connsiteY13" fmla="*/ 6806 h 10000"/>
              <a:gd name="connsiteX14" fmla="*/ 2790 w 9406"/>
              <a:gd name="connsiteY14" fmla="*/ 6387 h 10000"/>
              <a:gd name="connsiteX15" fmla="*/ 2937 w 9406"/>
              <a:gd name="connsiteY15" fmla="*/ 5689 h 10000"/>
              <a:gd name="connsiteX16" fmla="*/ 2937 w 9406"/>
              <a:gd name="connsiteY16" fmla="*/ 5550 h 10000"/>
              <a:gd name="connsiteX17" fmla="*/ 2937 w 9406"/>
              <a:gd name="connsiteY17" fmla="*/ 5271 h 10000"/>
              <a:gd name="connsiteX18" fmla="*/ 3085 w 9406"/>
              <a:gd name="connsiteY18" fmla="*/ 5009 h 10000"/>
              <a:gd name="connsiteX19" fmla="*/ 3085 w 9406"/>
              <a:gd name="connsiteY19" fmla="*/ 4729 h 10000"/>
              <a:gd name="connsiteX20" fmla="*/ 3085 w 9406"/>
              <a:gd name="connsiteY20" fmla="*/ 4450 h 10000"/>
              <a:gd name="connsiteX21" fmla="*/ 3234 w 9406"/>
              <a:gd name="connsiteY21" fmla="*/ 4031 h 10000"/>
              <a:gd name="connsiteX22" fmla="*/ 3234 w 9406"/>
              <a:gd name="connsiteY22" fmla="*/ 3613 h 10000"/>
              <a:gd name="connsiteX23" fmla="*/ 3382 w 9406"/>
              <a:gd name="connsiteY23" fmla="*/ 3194 h 10000"/>
              <a:gd name="connsiteX24" fmla="*/ 3382 w 9406"/>
              <a:gd name="connsiteY24" fmla="*/ 2775 h 10000"/>
              <a:gd name="connsiteX25" fmla="*/ 3382 w 9406"/>
              <a:gd name="connsiteY25" fmla="*/ 2356 h 10000"/>
              <a:gd name="connsiteX26" fmla="*/ 3530 w 9406"/>
              <a:gd name="connsiteY26" fmla="*/ 2077 h 10000"/>
              <a:gd name="connsiteX27" fmla="*/ 3530 w 9406"/>
              <a:gd name="connsiteY27" fmla="*/ 1798 h 10000"/>
              <a:gd name="connsiteX28" fmla="*/ 3530 w 9406"/>
              <a:gd name="connsiteY28" fmla="*/ 1536 h 10000"/>
              <a:gd name="connsiteX29" fmla="*/ 3530 w 9406"/>
              <a:gd name="connsiteY29" fmla="*/ 1396 h 10000"/>
              <a:gd name="connsiteX30" fmla="*/ 3530 w 9406"/>
              <a:gd name="connsiteY30" fmla="*/ 1257 h 10000"/>
              <a:gd name="connsiteX31" fmla="*/ 3530 w 9406"/>
              <a:gd name="connsiteY31" fmla="*/ 1257 h 10000"/>
              <a:gd name="connsiteX32" fmla="*/ 3530 w 9406"/>
              <a:gd name="connsiteY32" fmla="*/ 1257 h 10000"/>
              <a:gd name="connsiteX33" fmla="*/ 3382 w 9406"/>
              <a:gd name="connsiteY33" fmla="*/ 1257 h 10000"/>
              <a:gd name="connsiteX34" fmla="*/ 3234 w 9406"/>
              <a:gd name="connsiteY34" fmla="*/ 1257 h 10000"/>
              <a:gd name="connsiteX35" fmla="*/ 3085 w 9406"/>
              <a:gd name="connsiteY35" fmla="*/ 1396 h 10000"/>
              <a:gd name="connsiteX36" fmla="*/ 2937 w 9406"/>
              <a:gd name="connsiteY36" fmla="*/ 1396 h 10000"/>
              <a:gd name="connsiteX37" fmla="*/ 2643 w 9406"/>
              <a:gd name="connsiteY37" fmla="*/ 1536 h 10000"/>
              <a:gd name="connsiteX38" fmla="*/ 2345 w 9406"/>
              <a:gd name="connsiteY38" fmla="*/ 1536 h 10000"/>
              <a:gd name="connsiteX39" fmla="*/ 2049 w 9406"/>
              <a:gd name="connsiteY39" fmla="*/ 1675 h 10000"/>
              <a:gd name="connsiteX40" fmla="*/ 589 w 9406"/>
              <a:gd name="connsiteY40" fmla="*/ 2216 h 10000"/>
              <a:gd name="connsiteX41" fmla="*/ 0 w 9406"/>
              <a:gd name="connsiteY41" fmla="*/ 1675 h 10000"/>
              <a:gd name="connsiteX42" fmla="*/ 441 w 9406"/>
              <a:gd name="connsiteY42" fmla="*/ 1536 h 10000"/>
              <a:gd name="connsiteX43" fmla="*/ 868 w 9406"/>
              <a:gd name="connsiteY43" fmla="*/ 1396 h 10000"/>
              <a:gd name="connsiteX44" fmla="*/ 1310 w 9406"/>
              <a:gd name="connsiteY44" fmla="*/ 1257 h 10000"/>
              <a:gd name="connsiteX45" fmla="*/ 1605 w 9406"/>
              <a:gd name="connsiteY45" fmla="*/ 1117 h 10000"/>
              <a:gd name="connsiteX46" fmla="*/ 1902 w 9406"/>
              <a:gd name="connsiteY46" fmla="*/ 1117 h 10000"/>
              <a:gd name="connsiteX47" fmla="*/ 2199 w 9406"/>
              <a:gd name="connsiteY47" fmla="*/ 977 h 10000"/>
              <a:gd name="connsiteX48" fmla="*/ 2493 w 9406"/>
              <a:gd name="connsiteY48" fmla="*/ 838 h 10000"/>
              <a:gd name="connsiteX49" fmla="*/ 2937 w 9406"/>
              <a:gd name="connsiteY49" fmla="*/ 698 h 10000"/>
              <a:gd name="connsiteX50" fmla="*/ 3234 w 9406"/>
              <a:gd name="connsiteY50" fmla="*/ 558 h 10000"/>
              <a:gd name="connsiteX51" fmla="*/ 3530 w 9406"/>
              <a:gd name="connsiteY51" fmla="*/ 419 h 10000"/>
              <a:gd name="connsiteX52" fmla="*/ 3676 w 9406"/>
              <a:gd name="connsiteY52" fmla="*/ 279 h 10000"/>
              <a:gd name="connsiteX53" fmla="*/ 3825 w 9406"/>
              <a:gd name="connsiteY53" fmla="*/ 140 h 10000"/>
              <a:gd name="connsiteX54" fmla="*/ 3825 w 9406"/>
              <a:gd name="connsiteY54" fmla="*/ 0 h 10000"/>
              <a:gd name="connsiteX55" fmla="*/ 3972 w 9406"/>
              <a:gd name="connsiteY55" fmla="*/ 0 h 10000"/>
              <a:gd name="connsiteX56" fmla="*/ 4119 w 9406"/>
              <a:gd name="connsiteY56" fmla="*/ 0 h 10000"/>
              <a:gd name="connsiteX57" fmla="*/ 4267 w 9406"/>
              <a:gd name="connsiteY57" fmla="*/ 0 h 10000"/>
              <a:gd name="connsiteX58" fmla="*/ 4398 w 9406"/>
              <a:gd name="connsiteY58" fmla="*/ 140 h 10000"/>
              <a:gd name="connsiteX59" fmla="*/ 4546 w 9406"/>
              <a:gd name="connsiteY59" fmla="*/ 140 h 10000"/>
              <a:gd name="connsiteX60" fmla="*/ 4692 w 9406"/>
              <a:gd name="connsiteY60" fmla="*/ 419 h 10000"/>
              <a:gd name="connsiteX61" fmla="*/ 4839 w 9406"/>
              <a:gd name="connsiteY61" fmla="*/ 558 h 10000"/>
              <a:gd name="connsiteX62" fmla="*/ 4989 w 9406"/>
              <a:gd name="connsiteY62" fmla="*/ 698 h 10000"/>
              <a:gd name="connsiteX63" fmla="*/ 5136 w 9406"/>
              <a:gd name="connsiteY63" fmla="*/ 838 h 10000"/>
              <a:gd name="connsiteX64" fmla="*/ 5136 w 9406"/>
              <a:gd name="connsiteY64" fmla="*/ 977 h 10000"/>
              <a:gd name="connsiteX65" fmla="*/ 5136 w 9406"/>
              <a:gd name="connsiteY65" fmla="*/ 1117 h 10000"/>
              <a:gd name="connsiteX66" fmla="*/ 4989 w 9406"/>
              <a:gd name="connsiteY66" fmla="*/ 1117 h 10000"/>
              <a:gd name="connsiteX67" fmla="*/ 4839 w 9406"/>
              <a:gd name="connsiteY67" fmla="*/ 1257 h 10000"/>
              <a:gd name="connsiteX68" fmla="*/ 4839 w 9406"/>
              <a:gd name="connsiteY68" fmla="*/ 1396 h 10000"/>
              <a:gd name="connsiteX69" fmla="*/ 4692 w 9406"/>
              <a:gd name="connsiteY69" fmla="*/ 1536 h 10000"/>
              <a:gd name="connsiteX70" fmla="*/ 4546 w 9406"/>
              <a:gd name="connsiteY70" fmla="*/ 1798 h 10000"/>
              <a:gd name="connsiteX71" fmla="*/ 4398 w 9406"/>
              <a:gd name="connsiteY71" fmla="*/ 2216 h 10000"/>
              <a:gd name="connsiteX72" fmla="*/ 4267 w 9406"/>
              <a:gd name="connsiteY72" fmla="*/ 2635 h 10000"/>
              <a:gd name="connsiteX73" fmla="*/ 4119 w 9406"/>
              <a:gd name="connsiteY73" fmla="*/ 3054 h 10000"/>
              <a:gd name="connsiteX74" fmla="*/ 3972 w 9406"/>
              <a:gd name="connsiteY74" fmla="*/ 3613 h 10000"/>
              <a:gd name="connsiteX75" fmla="*/ 3825 w 9406"/>
              <a:gd name="connsiteY75" fmla="*/ 4171 h 10000"/>
              <a:gd name="connsiteX76" fmla="*/ 3676 w 9406"/>
              <a:gd name="connsiteY76" fmla="*/ 4729 h 10000"/>
              <a:gd name="connsiteX77" fmla="*/ 3676 w 9406"/>
              <a:gd name="connsiteY77" fmla="*/ 5271 h 10000"/>
              <a:gd name="connsiteX78" fmla="*/ 3676 w 9406"/>
              <a:gd name="connsiteY78" fmla="*/ 5689 h 10000"/>
              <a:gd name="connsiteX79" fmla="*/ 3530 w 9406"/>
              <a:gd name="connsiteY79" fmla="*/ 6248 h 10000"/>
              <a:gd name="connsiteX80" fmla="*/ 3530 w 9406"/>
              <a:gd name="connsiteY80" fmla="*/ 6667 h 10000"/>
              <a:gd name="connsiteX81" fmla="*/ 3530 w 9406"/>
              <a:gd name="connsiteY81" fmla="*/ 6946 h 10000"/>
              <a:gd name="connsiteX82" fmla="*/ 3530 w 9406"/>
              <a:gd name="connsiteY82" fmla="*/ 7365 h 10000"/>
              <a:gd name="connsiteX83" fmla="*/ 3676 w 9406"/>
              <a:gd name="connsiteY83" fmla="*/ 7644 h 10000"/>
              <a:gd name="connsiteX84" fmla="*/ 3676 w 9406"/>
              <a:gd name="connsiteY84" fmla="*/ 7784 h 10000"/>
              <a:gd name="connsiteX85" fmla="*/ 3825 w 9406"/>
              <a:gd name="connsiteY85" fmla="*/ 8063 h 10000"/>
              <a:gd name="connsiteX86" fmla="*/ 3972 w 9406"/>
              <a:gd name="connsiteY86" fmla="*/ 8202 h 10000"/>
              <a:gd name="connsiteX87" fmla="*/ 4119 w 9406"/>
              <a:gd name="connsiteY87" fmla="*/ 8342 h 10000"/>
              <a:gd name="connsiteX88" fmla="*/ 4692 w 9406"/>
              <a:gd name="connsiteY88" fmla="*/ 8604 h 10000"/>
              <a:gd name="connsiteX89" fmla="*/ 4989 w 9406"/>
              <a:gd name="connsiteY89" fmla="*/ 8743 h 10000"/>
              <a:gd name="connsiteX90" fmla="*/ 5283 w 9406"/>
              <a:gd name="connsiteY90" fmla="*/ 8743 h 10000"/>
              <a:gd name="connsiteX91" fmla="*/ 5582 w 9406"/>
              <a:gd name="connsiteY91" fmla="*/ 8883 h 10000"/>
              <a:gd name="connsiteX92" fmla="*/ 6024 w 9406"/>
              <a:gd name="connsiteY92" fmla="*/ 8883 h 10000"/>
              <a:gd name="connsiteX93" fmla="*/ 6319 w 9406"/>
              <a:gd name="connsiteY93" fmla="*/ 8743 h 10000"/>
              <a:gd name="connsiteX94" fmla="*/ 6762 w 9406"/>
              <a:gd name="connsiteY94" fmla="*/ 8743 h 10000"/>
              <a:gd name="connsiteX95" fmla="*/ 7207 w 9406"/>
              <a:gd name="connsiteY95" fmla="*/ 8604 h 10000"/>
              <a:gd name="connsiteX96" fmla="*/ 7502 w 9406"/>
              <a:gd name="connsiteY96" fmla="*/ 8604 h 10000"/>
              <a:gd name="connsiteX97" fmla="*/ 7798 w 9406"/>
              <a:gd name="connsiteY97" fmla="*/ 8342 h 10000"/>
              <a:gd name="connsiteX98" fmla="*/ 7928 w 9406"/>
              <a:gd name="connsiteY98" fmla="*/ 8202 h 10000"/>
              <a:gd name="connsiteX99" fmla="*/ 8074 w 9406"/>
              <a:gd name="connsiteY99" fmla="*/ 7923 h 10000"/>
              <a:gd name="connsiteX100" fmla="*/ 8222 w 9406"/>
              <a:gd name="connsiteY100" fmla="*/ 7644 h 10000"/>
              <a:gd name="connsiteX101" fmla="*/ 8371 w 9406"/>
              <a:gd name="connsiteY101" fmla="*/ 7086 h 10000"/>
              <a:gd name="connsiteX102" fmla="*/ 8371 w 9406"/>
              <a:gd name="connsiteY102" fmla="*/ 6527 h 10000"/>
              <a:gd name="connsiteX103" fmla="*/ 8518 w 9406"/>
              <a:gd name="connsiteY103" fmla="*/ 6248 h 10000"/>
              <a:gd name="connsiteX104" fmla="*/ 8518 w 9406"/>
              <a:gd name="connsiteY104" fmla="*/ 5969 h 10000"/>
              <a:gd name="connsiteX105" fmla="*/ 8518 w 9406"/>
              <a:gd name="connsiteY105" fmla="*/ 5829 h 10000"/>
              <a:gd name="connsiteX106" fmla="*/ 8667 w 9406"/>
              <a:gd name="connsiteY106" fmla="*/ 5689 h 10000"/>
              <a:gd name="connsiteX107" fmla="*/ 8667 w 9406"/>
              <a:gd name="connsiteY107" fmla="*/ 5550 h 10000"/>
              <a:gd name="connsiteX108" fmla="*/ 8667 w 9406"/>
              <a:gd name="connsiteY108" fmla="*/ 5410 h 10000"/>
              <a:gd name="connsiteX109" fmla="*/ 8667 w 9406"/>
              <a:gd name="connsiteY109" fmla="*/ 5410 h 10000"/>
              <a:gd name="connsiteX110" fmla="*/ 8815 w 9406"/>
              <a:gd name="connsiteY110" fmla="*/ 5410 h 10000"/>
              <a:gd name="connsiteX111" fmla="*/ 8815 w 9406"/>
              <a:gd name="connsiteY111" fmla="*/ 5410 h 10000"/>
              <a:gd name="connsiteX112" fmla="*/ 8815 w 9406"/>
              <a:gd name="connsiteY112" fmla="*/ 5550 h 10000"/>
              <a:gd name="connsiteX113" fmla="*/ 8963 w 9406"/>
              <a:gd name="connsiteY113" fmla="*/ 5689 h 10000"/>
              <a:gd name="connsiteX114" fmla="*/ 8963 w 9406"/>
              <a:gd name="connsiteY114" fmla="*/ 5829 h 10000"/>
              <a:gd name="connsiteX115" fmla="*/ 8963 w 9406"/>
              <a:gd name="connsiteY115" fmla="*/ 6108 h 10000"/>
              <a:gd name="connsiteX116" fmla="*/ 8963 w 9406"/>
              <a:gd name="connsiteY116" fmla="*/ 6387 h 10000"/>
              <a:gd name="connsiteX117" fmla="*/ 8963 w 9406"/>
              <a:gd name="connsiteY117" fmla="*/ 6667 h 10000"/>
              <a:gd name="connsiteX118" fmla="*/ 9110 w 9406"/>
              <a:gd name="connsiteY118" fmla="*/ 7225 h 10000"/>
              <a:gd name="connsiteX119" fmla="*/ 9110 w 9406"/>
              <a:gd name="connsiteY119" fmla="*/ 7644 h 10000"/>
              <a:gd name="connsiteX120" fmla="*/ 9259 w 9406"/>
              <a:gd name="connsiteY120" fmla="*/ 8063 h 10000"/>
              <a:gd name="connsiteX121" fmla="*/ 9406 w 9406"/>
              <a:gd name="connsiteY121" fmla="*/ 8342 h 10000"/>
              <a:gd name="connsiteX122" fmla="*/ 9406 w 9406"/>
              <a:gd name="connsiteY122" fmla="*/ 8604 h 10000"/>
              <a:gd name="connsiteX123" fmla="*/ 9406 w 9406"/>
              <a:gd name="connsiteY123" fmla="*/ 8743 h 10000"/>
              <a:gd name="connsiteX124" fmla="*/ 9406 w 9406"/>
              <a:gd name="connsiteY124" fmla="*/ 8883 h 10000"/>
              <a:gd name="connsiteX125" fmla="*/ 9259 w 9406"/>
              <a:gd name="connsiteY125" fmla="*/ 8883 h 10000"/>
              <a:gd name="connsiteX126" fmla="*/ 9110 w 9406"/>
              <a:gd name="connsiteY126" fmla="*/ 9023 h 10000"/>
              <a:gd name="connsiteX127" fmla="*/ 8963 w 9406"/>
              <a:gd name="connsiteY127" fmla="*/ 9162 h 10000"/>
              <a:gd name="connsiteX128" fmla="*/ 8815 w 9406"/>
              <a:gd name="connsiteY128" fmla="*/ 9302 h 10000"/>
              <a:gd name="connsiteX129" fmla="*/ 8518 w 9406"/>
              <a:gd name="connsiteY129" fmla="*/ 9442 h 10000"/>
              <a:gd name="connsiteX130" fmla="*/ 7928 w 9406"/>
              <a:gd name="connsiteY130" fmla="*/ 9721 h 10000"/>
              <a:gd name="connsiteX131" fmla="*/ 7353 w 9406"/>
              <a:gd name="connsiteY131" fmla="*/ 9860 h 10000"/>
              <a:gd name="connsiteX132" fmla="*/ 6912 w 9406"/>
              <a:gd name="connsiteY132" fmla="*/ 9860 h 10000"/>
              <a:gd name="connsiteX133" fmla="*/ 6319 w 9406"/>
              <a:gd name="connsiteY133" fmla="*/ 10000 h 10000"/>
              <a:gd name="connsiteX134" fmla="*/ 6319 w 9406"/>
              <a:gd name="connsiteY134" fmla="*/ 10000 h 10000"/>
              <a:gd name="connsiteX0" fmla="*/ 6249 w 9531"/>
              <a:gd name="connsiteY0" fmla="*/ 10000 h 10000"/>
              <a:gd name="connsiteX1" fmla="*/ 5779 w 9531"/>
              <a:gd name="connsiteY1" fmla="*/ 10000 h 10000"/>
              <a:gd name="connsiteX2" fmla="*/ 5305 w 9531"/>
              <a:gd name="connsiteY2" fmla="*/ 10000 h 10000"/>
              <a:gd name="connsiteX3" fmla="*/ 4835 w 9531"/>
              <a:gd name="connsiteY3" fmla="*/ 9860 h 10000"/>
              <a:gd name="connsiteX4" fmla="*/ 4364 w 9531"/>
              <a:gd name="connsiteY4" fmla="*/ 9721 h 10000"/>
              <a:gd name="connsiteX5" fmla="*/ 3910 w 9531"/>
              <a:gd name="connsiteY5" fmla="*/ 9581 h 10000"/>
              <a:gd name="connsiteX6" fmla="*/ 3598 w 9531"/>
              <a:gd name="connsiteY6" fmla="*/ 9302 h 10000"/>
              <a:gd name="connsiteX7" fmla="*/ 3284 w 9531"/>
              <a:gd name="connsiteY7" fmla="*/ 9162 h 10000"/>
              <a:gd name="connsiteX8" fmla="*/ 3127 w 9531"/>
              <a:gd name="connsiteY8" fmla="*/ 8743 h 10000"/>
              <a:gd name="connsiteX9" fmla="*/ 2811 w 9531"/>
              <a:gd name="connsiteY9" fmla="*/ 8464 h 10000"/>
              <a:gd name="connsiteX10" fmla="*/ 2653 w 9531"/>
              <a:gd name="connsiteY10" fmla="*/ 8063 h 10000"/>
              <a:gd name="connsiteX11" fmla="*/ 2653 w 9531"/>
              <a:gd name="connsiteY11" fmla="*/ 7644 h 10000"/>
              <a:gd name="connsiteX12" fmla="*/ 2497 w 9531"/>
              <a:gd name="connsiteY12" fmla="*/ 7225 h 10000"/>
              <a:gd name="connsiteX13" fmla="*/ 2497 w 9531"/>
              <a:gd name="connsiteY13" fmla="*/ 6806 h 10000"/>
              <a:gd name="connsiteX14" fmla="*/ 2497 w 9531"/>
              <a:gd name="connsiteY14" fmla="*/ 6387 h 10000"/>
              <a:gd name="connsiteX15" fmla="*/ 2653 w 9531"/>
              <a:gd name="connsiteY15" fmla="*/ 5689 h 10000"/>
              <a:gd name="connsiteX16" fmla="*/ 2653 w 9531"/>
              <a:gd name="connsiteY16" fmla="*/ 5550 h 10000"/>
              <a:gd name="connsiteX17" fmla="*/ 2653 w 9531"/>
              <a:gd name="connsiteY17" fmla="*/ 5271 h 10000"/>
              <a:gd name="connsiteX18" fmla="*/ 2811 w 9531"/>
              <a:gd name="connsiteY18" fmla="*/ 5009 h 10000"/>
              <a:gd name="connsiteX19" fmla="*/ 2811 w 9531"/>
              <a:gd name="connsiteY19" fmla="*/ 4729 h 10000"/>
              <a:gd name="connsiteX20" fmla="*/ 2811 w 9531"/>
              <a:gd name="connsiteY20" fmla="*/ 4450 h 10000"/>
              <a:gd name="connsiteX21" fmla="*/ 2969 w 9531"/>
              <a:gd name="connsiteY21" fmla="*/ 4031 h 10000"/>
              <a:gd name="connsiteX22" fmla="*/ 2969 w 9531"/>
              <a:gd name="connsiteY22" fmla="*/ 3613 h 10000"/>
              <a:gd name="connsiteX23" fmla="*/ 3127 w 9531"/>
              <a:gd name="connsiteY23" fmla="*/ 3194 h 10000"/>
              <a:gd name="connsiteX24" fmla="*/ 3127 w 9531"/>
              <a:gd name="connsiteY24" fmla="*/ 2775 h 10000"/>
              <a:gd name="connsiteX25" fmla="*/ 3127 w 9531"/>
              <a:gd name="connsiteY25" fmla="*/ 2356 h 10000"/>
              <a:gd name="connsiteX26" fmla="*/ 3284 w 9531"/>
              <a:gd name="connsiteY26" fmla="*/ 2077 h 10000"/>
              <a:gd name="connsiteX27" fmla="*/ 3284 w 9531"/>
              <a:gd name="connsiteY27" fmla="*/ 1798 h 10000"/>
              <a:gd name="connsiteX28" fmla="*/ 3284 w 9531"/>
              <a:gd name="connsiteY28" fmla="*/ 1536 h 10000"/>
              <a:gd name="connsiteX29" fmla="*/ 3284 w 9531"/>
              <a:gd name="connsiteY29" fmla="*/ 1396 h 10000"/>
              <a:gd name="connsiteX30" fmla="*/ 3284 w 9531"/>
              <a:gd name="connsiteY30" fmla="*/ 1257 h 10000"/>
              <a:gd name="connsiteX31" fmla="*/ 3284 w 9531"/>
              <a:gd name="connsiteY31" fmla="*/ 1257 h 10000"/>
              <a:gd name="connsiteX32" fmla="*/ 3284 w 9531"/>
              <a:gd name="connsiteY32" fmla="*/ 1257 h 10000"/>
              <a:gd name="connsiteX33" fmla="*/ 3127 w 9531"/>
              <a:gd name="connsiteY33" fmla="*/ 1257 h 10000"/>
              <a:gd name="connsiteX34" fmla="*/ 2969 w 9531"/>
              <a:gd name="connsiteY34" fmla="*/ 1257 h 10000"/>
              <a:gd name="connsiteX35" fmla="*/ 2811 w 9531"/>
              <a:gd name="connsiteY35" fmla="*/ 1396 h 10000"/>
              <a:gd name="connsiteX36" fmla="*/ 2653 w 9531"/>
              <a:gd name="connsiteY36" fmla="*/ 1396 h 10000"/>
              <a:gd name="connsiteX37" fmla="*/ 2341 w 9531"/>
              <a:gd name="connsiteY37" fmla="*/ 1536 h 10000"/>
              <a:gd name="connsiteX38" fmla="*/ 2024 w 9531"/>
              <a:gd name="connsiteY38" fmla="*/ 1536 h 10000"/>
              <a:gd name="connsiteX39" fmla="*/ 1709 w 9531"/>
              <a:gd name="connsiteY39" fmla="*/ 1675 h 10000"/>
              <a:gd name="connsiteX40" fmla="*/ 157 w 9531"/>
              <a:gd name="connsiteY40" fmla="*/ 2216 h 10000"/>
              <a:gd name="connsiteX41" fmla="*/ 0 w 9531"/>
              <a:gd name="connsiteY41" fmla="*/ 1536 h 10000"/>
              <a:gd name="connsiteX42" fmla="*/ 454 w 9531"/>
              <a:gd name="connsiteY42" fmla="*/ 1396 h 10000"/>
              <a:gd name="connsiteX43" fmla="*/ 924 w 9531"/>
              <a:gd name="connsiteY43" fmla="*/ 1257 h 10000"/>
              <a:gd name="connsiteX44" fmla="*/ 1237 w 9531"/>
              <a:gd name="connsiteY44" fmla="*/ 1117 h 10000"/>
              <a:gd name="connsiteX45" fmla="*/ 1553 w 9531"/>
              <a:gd name="connsiteY45" fmla="*/ 1117 h 10000"/>
              <a:gd name="connsiteX46" fmla="*/ 1869 w 9531"/>
              <a:gd name="connsiteY46" fmla="*/ 977 h 10000"/>
              <a:gd name="connsiteX47" fmla="*/ 2181 w 9531"/>
              <a:gd name="connsiteY47" fmla="*/ 838 h 10000"/>
              <a:gd name="connsiteX48" fmla="*/ 2653 w 9531"/>
              <a:gd name="connsiteY48" fmla="*/ 698 h 10000"/>
              <a:gd name="connsiteX49" fmla="*/ 2969 w 9531"/>
              <a:gd name="connsiteY49" fmla="*/ 558 h 10000"/>
              <a:gd name="connsiteX50" fmla="*/ 3284 w 9531"/>
              <a:gd name="connsiteY50" fmla="*/ 419 h 10000"/>
              <a:gd name="connsiteX51" fmla="*/ 3439 w 9531"/>
              <a:gd name="connsiteY51" fmla="*/ 279 h 10000"/>
              <a:gd name="connsiteX52" fmla="*/ 3598 w 9531"/>
              <a:gd name="connsiteY52" fmla="*/ 140 h 10000"/>
              <a:gd name="connsiteX53" fmla="*/ 3598 w 9531"/>
              <a:gd name="connsiteY53" fmla="*/ 0 h 10000"/>
              <a:gd name="connsiteX54" fmla="*/ 3754 w 9531"/>
              <a:gd name="connsiteY54" fmla="*/ 0 h 10000"/>
              <a:gd name="connsiteX55" fmla="*/ 3910 w 9531"/>
              <a:gd name="connsiteY55" fmla="*/ 0 h 10000"/>
              <a:gd name="connsiteX56" fmla="*/ 4067 w 9531"/>
              <a:gd name="connsiteY56" fmla="*/ 0 h 10000"/>
              <a:gd name="connsiteX57" fmla="*/ 4207 w 9531"/>
              <a:gd name="connsiteY57" fmla="*/ 140 h 10000"/>
              <a:gd name="connsiteX58" fmla="*/ 4364 w 9531"/>
              <a:gd name="connsiteY58" fmla="*/ 140 h 10000"/>
              <a:gd name="connsiteX59" fmla="*/ 4519 w 9531"/>
              <a:gd name="connsiteY59" fmla="*/ 419 h 10000"/>
              <a:gd name="connsiteX60" fmla="*/ 4676 w 9531"/>
              <a:gd name="connsiteY60" fmla="*/ 558 h 10000"/>
              <a:gd name="connsiteX61" fmla="*/ 4835 w 9531"/>
              <a:gd name="connsiteY61" fmla="*/ 698 h 10000"/>
              <a:gd name="connsiteX62" fmla="*/ 4991 w 9531"/>
              <a:gd name="connsiteY62" fmla="*/ 838 h 10000"/>
              <a:gd name="connsiteX63" fmla="*/ 4991 w 9531"/>
              <a:gd name="connsiteY63" fmla="*/ 977 h 10000"/>
              <a:gd name="connsiteX64" fmla="*/ 4991 w 9531"/>
              <a:gd name="connsiteY64" fmla="*/ 1117 h 10000"/>
              <a:gd name="connsiteX65" fmla="*/ 4835 w 9531"/>
              <a:gd name="connsiteY65" fmla="*/ 1117 h 10000"/>
              <a:gd name="connsiteX66" fmla="*/ 4676 w 9531"/>
              <a:gd name="connsiteY66" fmla="*/ 1257 h 10000"/>
              <a:gd name="connsiteX67" fmla="*/ 4676 w 9531"/>
              <a:gd name="connsiteY67" fmla="*/ 1396 h 10000"/>
              <a:gd name="connsiteX68" fmla="*/ 4519 w 9531"/>
              <a:gd name="connsiteY68" fmla="*/ 1536 h 10000"/>
              <a:gd name="connsiteX69" fmla="*/ 4364 w 9531"/>
              <a:gd name="connsiteY69" fmla="*/ 1798 h 10000"/>
              <a:gd name="connsiteX70" fmla="*/ 4207 w 9531"/>
              <a:gd name="connsiteY70" fmla="*/ 2216 h 10000"/>
              <a:gd name="connsiteX71" fmla="*/ 4067 w 9531"/>
              <a:gd name="connsiteY71" fmla="*/ 2635 h 10000"/>
              <a:gd name="connsiteX72" fmla="*/ 3910 w 9531"/>
              <a:gd name="connsiteY72" fmla="*/ 3054 h 10000"/>
              <a:gd name="connsiteX73" fmla="*/ 3754 w 9531"/>
              <a:gd name="connsiteY73" fmla="*/ 3613 h 10000"/>
              <a:gd name="connsiteX74" fmla="*/ 3598 w 9531"/>
              <a:gd name="connsiteY74" fmla="*/ 4171 h 10000"/>
              <a:gd name="connsiteX75" fmla="*/ 3439 w 9531"/>
              <a:gd name="connsiteY75" fmla="*/ 4729 h 10000"/>
              <a:gd name="connsiteX76" fmla="*/ 3439 w 9531"/>
              <a:gd name="connsiteY76" fmla="*/ 5271 h 10000"/>
              <a:gd name="connsiteX77" fmla="*/ 3439 w 9531"/>
              <a:gd name="connsiteY77" fmla="*/ 5689 h 10000"/>
              <a:gd name="connsiteX78" fmla="*/ 3284 w 9531"/>
              <a:gd name="connsiteY78" fmla="*/ 6248 h 10000"/>
              <a:gd name="connsiteX79" fmla="*/ 3284 w 9531"/>
              <a:gd name="connsiteY79" fmla="*/ 6667 h 10000"/>
              <a:gd name="connsiteX80" fmla="*/ 3284 w 9531"/>
              <a:gd name="connsiteY80" fmla="*/ 6946 h 10000"/>
              <a:gd name="connsiteX81" fmla="*/ 3284 w 9531"/>
              <a:gd name="connsiteY81" fmla="*/ 7365 h 10000"/>
              <a:gd name="connsiteX82" fmla="*/ 3439 w 9531"/>
              <a:gd name="connsiteY82" fmla="*/ 7644 h 10000"/>
              <a:gd name="connsiteX83" fmla="*/ 3439 w 9531"/>
              <a:gd name="connsiteY83" fmla="*/ 7784 h 10000"/>
              <a:gd name="connsiteX84" fmla="*/ 3598 w 9531"/>
              <a:gd name="connsiteY84" fmla="*/ 8063 h 10000"/>
              <a:gd name="connsiteX85" fmla="*/ 3754 w 9531"/>
              <a:gd name="connsiteY85" fmla="*/ 8202 h 10000"/>
              <a:gd name="connsiteX86" fmla="*/ 3910 w 9531"/>
              <a:gd name="connsiteY86" fmla="*/ 8342 h 10000"/>
              <a:gd name="connsiteX87" fmla="*/ 4519 w 9531"/>
              <a:gd name="connsiteY87" fmla="*/ 8604 h 10000"/>
              <a:gd name="connsiteX88" fmla="*/ 4835 w 9531"/>
              <a:gd name="connsiteY88" fmla="*/ 8743 h 10000"/>
              <a:gd name="connsiteX89" fmla="*/ 5148 w 9531"/>
              <a:gd name="connsiteY89" fmla="*/ 8743 h 10000"/>
              <a:gd name="connsiteX90" fmla="*/ 5466 w 9531"/>
              <a:gd name="connsiteY90" fmla="*/ 8883 h 10000"/>
              <a:gd name="connsiteX91" fmla="*/ 5935 w 9531"/>
              <a:gd name="connsiteY91" fmla="*/ 8883 h 10000"/>
              <a:gd name="connsiteX92" fmla="*/ 6249 w 9531"/>
              <a:gd name="connsiteY92" fmla="*/ 8743 h 10000"/>
              <a:gd name="connsiteX93" fmla="*/ 6720 w 9531"/>
              <a:gd name="connsiteY93" fmla="*/ 8743 h 10000"/>
              <a:gd name="connsiteX94" fmla="*/ 7193 w 9531"/>
              <a:gd name="connsiteY94" fmla="*/ 8604 h 10000"/>
              <a:gd name="connsiteX95" fmla="*/ 7507 w 9531"/>
              <a:gd name="connsiteY95" fmla="*/ 8604 h 10000"/>
              <a:gd name="connsiteX96" fmla="*/ 7821 w 9531"/>
              <a:gd name="connsiteY96" fmla="*/ 8342 h 10000"/>
              <a:gd name="connsiteX97" fmla="*/ 7960 w 9531"/>
              <a:gd name="connsiteY97" fmla="*/ 8202 h 10000"/>
              <a:gd name="connsiteX98" fmla="*/ 8115 w 9531"/>
              <a:gd name="connsiteY98" fmla="*/ 7923 h 10000"/>
              <a:gd name="connsiteX99" fmla="*/ 8272 w 9531"/>
              <a:gd name="connsiteY99" fmla="*/ 7644 h 10000"/>
              <a:gd name="connsiteX100" fmla="*/ 8431 w 9531"/>
              <a:gd name="connsiteY100" fmla="*/ 7086 h 10000"/>
              <a:gd name="connsiteX101" fmla="*/ 8431 w 9531"/>
              <a:gd name="connsiteY101" fmla="*/ 6527 h 10000"/>
              <a:gd name="connsiteX102" fmla="*/ 8587 w 9531"/>
              <a:gd name="connsiteY102" fmla="*/ 6248 h 10000"/>
              <a:gd name="connsiteX103" fmla="*/ 8587 w 9531"/>
              <a:gd name="connsiteY103" fmla="*/ 5969 h 10000"/>
              <a:gd name="connsiteX104" fmla="*/ 8587 w 9531"/>
              <a:gd name="connsiteY104" fmla="*/ 5829 h 10000"/>
              <a:gd name="connsiteX105" fmla="*/ 8745 w 9531"/>
              <a:gd name="connsiteY105" fmla="*/ 5689 h 10000"/>
              <a:gd name="connsiteX106" fmla="*/ 8745 w 9531"/>
              <a:gd name="connsiteY106" fmla="*/ 5550 h 10000"/>
              <a:gd name="connsiteX107" fmla="*/ 8745 w 9531"/>
              <a:gd name="connsiteY107" fmla="*/ 5410 h 10000"/>
              <a:gd name="connsiteX108" fmla="*/ 8745 w 9531"/>
              <a:gd name="connsiteY108" fmla="*/ 5410 h 10000"/>
              <a:gd name="connsiteX109" fmla="*/ 8903 w 9531"/>
              <a:gd name="connsiteY109" fmla="*/ 5410 h 10000"/>
              <a:gd name="connsiteX110" fmla="*/ 8903 w 9531"/>
              <a:gd name="connsiteY110" fmla="*/ 5410 h 10000"/>
              <a:gd name="connsiteX111" fmla="*/ 8903 w 9531"/>
              <a:gd name="connsiteY111" fmla="*/ 5550 h 10000"/>
              <a:gd name="connsiteX112" fmla="*/ 9060 w 9531"/>
              <a:gd name="connsiteY112" fmla="*/ 5689 h 10000"/>
              <a:gd name="connsiteX113" fmla="*/ 9060 w 9531"/>
              <a:gd name="connsiteY113" fmla="*/ 5829 h 10000"/>
              <a:gd name="connsiteX114" fmla="*/ 9060 w 9531"/>
              <a:gd name="connsiteY114" fmla="*/ 6108 h 10000"/>
              <a:gd name="connsiteX115" fmla="*/ 9060 w 9531"/>
              <a:gd name="connsiteY115" fmla="*/ 6387 h 10000"/>
              <a:gd name="connsiteX116" fmla="*/ 9060 w 9531"/>
              <a:gd name="connsiteY116" fmla="*/ 6667 h 10000"/>
              <a:gd name="connsiteX117" fmla="*/ 9216 w 9531"/>
              <a:gd name="connsiteY117" fmla="*/ 7225 h 10000"/>
              <a:gd name="connsiteX118" fmla="*/ 9216 w 9531"/>
              <a:gd name="connsiteY118" fmla="*/ 7644 h 10000"/>
              <a:gd name="connsiteX119" fmla="*/ 9375 w 9531"/>
              <a:gd name="connsiteY119" fmla="*/ 8063 h 10000"/>
              <a:gd name="connsiteX120" fmla="*/ 9531 w 9531"/>
              <a:gd name="connsiteY120" fmla="*/ 8342 h 10000"/>
              <a:gd name="connsiteX121" fmla="*/ 9531 w 9531"/>
              <a:gd name="connsiteY121" fmla="*/ 8604 h 10000"/>
              <a:gd name="connsiteX122" fmla="*/ 9531 w 9531"/>
              <a:gd name="connsiteY122" fmla="*/ 8743 h 10000"/>
              <a:gd name="connsiteX123" fmla="*/ 9531 w 9531"/>
              <a:gd name="connsiteY123" fmla="*/ 8883 h 10000"/>
              <a:gd name="connsiteX124" fmla="*/ 9375 w 9531"/>
              <a:gd name="connsiteY124" fmla="*/ 8883 h 10000"/>
              <a:gd name="connsiteX125" fmla="*/ 9216 w 9531"/>
              <a:gd name="connsiteY125" fmla="*/ 9023 h 10000"/>
              <a:gd name="connsiteX126" fmla="*/ 9060 w 9531"/>
              <a:gd name="connsiteY126" fmla="*/ 9162 h 10000"/>
              <a:gd name="connsiteX127" fmla="*/ 8903 w 9531"/>
              <a:gd name="connsiteY127" fmla="*/ 9302 h 10000"/>
              <a:gd name="connsiteX128" fmla="*/ 8587 w 9531"/>
              <a:gd name="connsiteY128" fmla="*/ 9442 h 10000"/>
              <a:gd name="connsiteX129" fmla="*/ 7960 w 9531"/>
              <a:gd name="connsiteY129" fmla="*/ 9721 h 10000"/>
              <a:gd name="connsiteX130" fmla="*/ 7348 w 9531"/>
              <a:gd name="connsiteY130" fmla="*/ 9860 h 10000"/>
              <a:gd name="connsiteX131" fmla="*/ 6880 w 9531"/>
              <a:gd name="connsiteY131" fmla="*/ 9860 h 10000"/>
              <a:gd name="connsiteX132" fmla="*/ 6249 w 9531"/>
              <a:gd name="connsiteY132" fmla="*/ 10000 h 10000"/>
              <a:gd name="connsiteX133" fmla="*/ 6249 w 9531"/>
              <a:gd name="connsiteY133" fmla="*/ 10000 h 10000"/>
              <a:gd name="connsiteX0" fmla="*/ 6556 w 10000"/>
              <a:gd name="connsiteY0" fmla="*/ 10000 h 10000"/>
              <a:gd name="connsiteX1" fmla="*/ 6063 w 10000"/>
              <a:gd name="connsiteY1" fmla="*/ 10000 h 10000"/>
              <a:gd name="connsiteX2" fmla="*/ 5566 w 10000"/>
              <a:gd name="connsiteY2" fmla="*/ 10000 h 10000"/>
              <a:gd name="connsiteX3" fmla="*/ 5073 w 10000"/>
              <a:gd name="connsiteY3" fmla="*/ 9860 h 10000"/>
              <a:gd name="connsiteX4" fmla="*/ 4579 w 10000"/>
              <a:gd name="connsiteY4" fmla="*/ 9721 h 10000"/>
              <a:gd name="connsiteX5" fmla="*/ 4102 w 10000"/>
              <a:gd name="connsiteY5" fmla="*/ 9581 h 10000"/>
              <a:gd name="connsiteX6" fmla="*/ 3775 w 10000"/>
              <a:gd name="connsiteY6" fmla="*/ 9302 h 10000"/>
              <a:gd name="connsiteX7" fmla="*/ 3446 w 10000"/>
              <a:gd name="connsiteY7" fmla="*/ 9162 h 10000"/>
              <a:gd name="connsiteX8" fmla="*/ 3281 w 10000"/>
              <a:gd name="connsiteY8" fmla="*/ 8743 h 10000"/>
              <a:gd name="connsiteX9" fmla="*/ 2949 w 10000"/>
              <a:gd name="connsiteY9" fmla="*/ 8464 h 10000"/>
              <a:gd name="connsiteX10" fmla="*/ 2784 w 10000"/>
              <a:gd name="connsiteY10" fmla="*/ 8063 h 10000"/>
              <a:gd name="connsiteX11" fmla="*/ 2784 w 10000"/>
              <a:gd name="connsiteY11" fmla="*/ 7644 h 10000"/>
              <a:gd name="connsiteX12" fmla="*/ 2620 w 10000"/>
              <a:gd name="connsiteY12" fmla="*/ 7225 h 10000"/>
              <a:gd name="connsiteX13" fmla="*/ 2620 w 10000"/>
              <a:gd name="connsiteY13" fmla="*/ 6806 h 10000"/>
              <a:gd name="connsiteX14" fmla="*/ 2620 w 10000"/>
              <a:gd name="connsiteY14" fmla="*/ 6387 h 10000"/>
              <a:gd name="connsiteX15" fmla="*/ 2784 w 10000"/>
              <a:gd name="connsiteY15" fmla="*/ 5689 h 10000"/>
              <a:gd name="connsiteX16" fmla="*/ 2784 w 10000"/>
              <a:gd name="connsiteY16" fmla="*/ 5550 h 10000"/>
              <a:gd name="connsiteX17" fmla="*/ 2784 w 10000"/>
              <a:gd name="connsiteY17" fmla="*/ 5271 h 10000"/>
              <a:gd name="connsiteX18" fmla="*/ 2949 w 10000"/>
              <a:gd name="connsiteY18" fmla="*/ 5009 h 10000"/>
              <a:gd name="connsiteX19" fmla="*/ 2949 w 10000"/>
              <a:gd name="connsiteY19" fmla="*/ 4729 h 10000"/>
              <a:gd name="connsiteX20" fmla="*/ 2949 w 10000"/>
              <a:gd name="connsiteY20" fmla="*/ 4450 h 10000"/>
              <a:gd name="connsiteX21" fmla="*/ 3115 w 10000"/>
              <a:gd name="connsiteY21" fmla="*/ 4031 h 10000"/>
              <a:gd name="connsiteX22" fmla="*/ 3115 w 10000"/>
              <a:gd name="connsiteY22" fmla="*/ 3613 h 10000"/>
              <a:gd name="connsiteX23" fmla="*/ 3281 w 10000"/>
              <a:gd name="connsiteY23" fmla="*/ 3194 h 10000"/>
              <a:gd name="connsiteX24" fmla="*/ 3281 w 10000"/>
              <a:gd name="connsiteY24" fmla="*/ 2775 h 10000"/>
              <a:gd name="connsiteX25" fmla="*/ 3281 w 10000"/>
              <a:gd name="connsiteY25" fmla="*/ 2356 h 10000"/>
              <a:gd name="connsiteX26" fmla="*/ 3446 w 10000"/>
              <a:gd name="connsiteY26" fmla="*/ 2077 h 10000"/>
              <a:gd name="connsiteX27" fmla="*/ 3446 w 10000"/>
              <a:gd name="connsiteY27" fmla="*/ 1798 h 10000"/>
              <a:gd name="connsiteX28" fmla="*/ 3446 w 10000"/>
              <a:gd name="connsiteY28" fmla="*/ 1536 h 10000"/>
              <a:gd name="connsiteX29" fmla="*/ 3446 w 10000"/>
              <a:gd name="connsiteY29" fmla="*/ 1396 h 10000"/>
              <a:gd name="connsiteX30" fmla="*/ 3446 w 10000"/>
              <a:gd name="connsiteY30" fmla="*/ 1257 h 10000"/>
              <a:gd name="connsiteX31" fmla="*/ 3446 w 10000"/>
              <a:gd name="connsiteY31" fmla="*/ 1257 h 10000"/>
              <a:gd name="connsiteX32" fmla="*/ 3446 w 10000"/>
              <a:gd name="connsiteY32" fmla="*/ 1257 h 10000"/>
              <a:gd name="connsiteX33" fmla="*/ 3281 w 10000"/>
              <a:gd name="connsiteY33" fmla="*/ 1257 h 10000"/>
              <a:gd name="connsiteX34" fmla="*/ 3115 w 10000"/>
              <a:gd name="connsiteY34" fmla="*/ 1257 h 10000"/>
              <a:gd name="connsiteX35" fmla="*/ 2949 w 10000"/>
              <a:gd name="connsiteY35" fmla="*/ 1396 h 10000"/>
              <a:gd name="connsiteX36" fmla="*/ 2784 w 10000"/>
              <a:gd name="connsiteY36" fmla="*/ 1396 h 10000"/>
              <a:gd name="connsiteX37" fmla="*/ 2456 w 10000"/>
              <a:gd name="connsiteY37" fmla="*/ 1536 h 10000"/>
              <a:gd name="connsiteX38" fmla="*/ 2124 w 10000"/>
              <a:gd name="connsiteY38" fmla="*/ 1536 h 10000"/>
              <a:gd name="connsiteX39" fmla="*/ 1793 w 10000"/>
              <a:gd name="connsiteY39" fmla="*/ 1675 h 10000"/>
              <a:gd name="connsiteX40" fmla="*/ 0 w 10000"/>
              <a:gd name="connsiteY40" fmla="*/ 1536 h 10000"/>
              <a:gd name="connsiteX41" fmla="*/ 476 w 10000"/>
              <a:gd name="connsiteY41" fmla="*/ 1396 h 10000"/>
              <a:gd name="connsiteX42" fmla="*/ 969 w 10000"/>
              <a:gd name="connsiteY42" fmla="*/ 1257 h 10000"/>
              <a:gd name="connsiteX43" fmla="*/ 1298 w 10000"/>
              <a:gd name="connsiteY43" fmla="*/ 1117 h 10000"/>
              <a:gd name="connsiteX44" fmla="*/ 1629 w 10000"/>
              <a:gd name="connsiteY44" fmla="*/ 1117 h 10000"/>
              <a:gd name="connsiteX45" fmla="*/ 1961 w 10000"/>
              <a:gd name="connsiteY45" fmla="*/ 977 h 10000"/>
              <a:gd name="connsiteX46" fmla="*/ 2288 w 10000"/>
              <a:gd name="connsiteY46" fmla="*/ 838 h 10000"/>
              <a:gd name="connsiteX47" fmla="*/ 2784 w 10000"/>
              <a:gd name="connsiteY47" fmla="*/ 698 h 10000"/>
              <a:gd name="connsiteX48" fmla="*/ 3115 w 10000"/>
              <a:gd name="connsiteY48" fmla="*/ 558 h 10000"/>
              <a:gd name="connsiteX49" fmla="*/ 3446 w 10000"/>
              <a:gd name="connsiteY49" fmla="*/ 419 h 10000"/>
              <a:gd name="connsiteX50" fmla="*/ 3608 w 10000"/>
              <a:gd name="connsiteY50" fmla="*/ 279 h 10000"/>
              <a:gd name="connsiteX51" fmla="*/ 3775 w 10000"/>
              <a:gd name="connsiteY51" fmla="*/ 140 h 10000"/>
              <a:gd name="connsiteX52" fmla="*/ 3775 w 10000"/>
              <a:gd name="connsiteY52" fmla="*/ 0 h 10000"/>
              <a:gd name="connsiteX53" fmla="*/ 3939 w 10000"/>
              <a:gd name="connsiteY53" fmla="*/ 0 h 10000"/>
              <a:gd name="connsiteX54" fmla="*/ 4102 w 10000"/>
              <a:gd name="connsiteY54" fmla="*/ 0 h 10000"/>
              <a:gd name="connsiteX55" fmla="*/ 4267 w 10000"/>
              <a:gd name="connsiteY55" fmla="*/ 0 h 10000"/>
              <a:gd name="connsiteX56" fmla="*/ 4414 w 10000"/>
              <a:gd name="connsiteY56" fmla="*/ 140 h 10000"/>
              <a:gd name="connsiteX57" fmla="*/ 4579 w 10000"/>
              <a:gd name="connsiteY57" fmla="*/ 140 h 10000"/>
              <a:gd name="connsiteX58" fmla="*/ 4741 w 10000"/>
              <a:gd name="connsiteY58" fmla="*/ 419 h 10000"/>
              <a:gd name="connsiteX59" fmla="*/ 4906 w 10000"/>
              <a:gd name="connsiteY59" fmla="*/ 558 h 10000"/>
              <a:gd name="connsiteX60" fmla="*/ 5073 w 10000"/>
              <a:gd name="connsiteY60" fmla="*/ 698 h 10000"/>
              <a:gd name="connsiteX61" fmla="*/ 5237 w 10000"/>
              <a:gd name="connsiteY61" fmla="*/ 838 h 10000"/>
              <a:gd name="connsiteX62" fmla="*/ 5237 w 10000"/>
              <a:gd name="connsiteY62" fmla="*/ 977 h 10000"/>
              <a:gd name="connsiteX63" fmla="*/ 5237 w 10000"/>
              <a:gd name="connsiteY63" fmla="*/ 1117 h 10000"/>
              <a:gd name="connsiteX64" fmla="*/ 5073 w 10000"/>
              <a:gd name="connsiteY64" fmla="*/ 1117 h 10000"/>
              <a:gd name="connsiteX65" fmla="*/ 4906 w 10000"/>
              <a:gd name="connsiteY65" fmla="*/ 1257 h 10000"/>
              <a:gd name="connsiteX66" fmla="*/ 4906 w 10000"/>
              <a:gd name="connsiteY66" fmla="*/ 1396 h 10000"/>
              <a:gd name="connsiteX67" fmla="*/ 4741 w 10000"/>
              <a:gd name="connsiteY67" fmla="*/ 1536 h 10000"/>
              <a:gd name="connsiteX68" fmla="*/ 4579 w 10000"/>
              <a:gd name="connsiteY68" fmla="*/ 1798 h 10000"/>
              <a:gd name="connsiteX69" fmla="*/ 4414 w 10000"/>
              <a:gd name="connsiteY69" fmla="*/ 2216 h 10000"/>
              <a:gd name="connsiteX70" fmla="*/ 4267 w 10000"/>
              <a:gd name="connsiteY70" fmla="*/ 2635 h 10000"/>
              <a:gd name="connsiteX71" fmla="*/ 4102 w 10000"/>
              <a:gd name="connsiteY71" fmla="*/ 3054 h 10000"/>
              <a:gd name="connsiteX72" fmla="*/ 3939 w 10000"/>
              <a:gd name="connsiteY72" fmla="*/ 3613 h 10000"/>
              <a:gd name="connsiteX73" fmla="*/ 3775 w 10000"/>
              <a:gd name="connsiteY73" fmla="*/ 4171 h 10000"/>
              <a:gd name="connsiteX74" fmla="*/ 3608 w 10000"/>
              <a:gd name="connsiteY74" fmla="*/ 4729 h 10000"/>
              <a:gd name="connsiteX75" fmla="*/ 3608 w 10000"/>
              <a:gd name="connsiteY75" fmla="*/ 5271 h 10000"/>
              <a:gd name="connsiteX76" fmla="*/ 3608 w 10000"/>
              <a:gd name="connsiteY76" fmla="*/ 5689 h 10000"/>
              <a:gd name="connsiteX77" fmla="*/ 3446 w 10000"/>
              <a:gd name="connsiteY77" fmla="*/ 6248 h 10000"/>
              <a:gd name="connsiteX78" fmla="*/ 3446 w 10000"/>
              <a:gd name="connsiteY78" fmla="*/ 6667 h 10000"/>
              <a:gd name="connsiteX79" fmla="*/ 3446 w 10000"/>
              <a:gd name="connsiteY79" fmla="*/ 6946 h 10000"/>
              <a:gd name="connsiteX80" fmla="*/ 3446 w 10000"/>
              <a:gd name="connsiteY80" fmla="*/ 7365 h 10000"/>
              <a:gd name="connsiteX81" fmla="*/ 3608 w 10000"/>
              <a:gd name="connsiteY81" fmla="*/ 7644 h 10000"/>
              <a:gd name="connsiteX82" fmla="*/ 3608 w 10000"/>
              <a:gd name="connsiteY82" fmla="*/ 7784 h 10000"/>
              <a:gd name="connsiteX83" fmla="*/ 3775 w 10000"/>
              <a:gd name="connsiteY83" fmla="*/ 8063 h 10000"/>
              <a:gd name="connsiteX84" fmla="*/ 3939 w 10000"/>
              <a:gd name="connsiteY84" fmla="*/ 8202 h 10000"/>
              <a:gd name="connsiteX85" fmla="*/ 4102 w 10000"/>
              <a:gd name="connsiteY85" fmla="*/ 8342 h 10000"/>
              <a:gd name="connsiteX86" fmla="*/ 4741 w 10000"/>
              <a:gd name="connsiteY86" fmla="*/ 8604 h 10000"/>
              <a:gd name="connsiteX87" fmla="*/ 5073 w 10000"/>
              <a:gd name="connsiteY87" fmla="*/ 8743 h 10000"/>
              <a:gd name="connsiteX88" fmla="*/ 5401 w 10000"/>
              <a:gd name="connsiteY88" fmla="*/ 8743 h 10000"/>
              <a:gd name="connsiteX89" fmla="*/ 5735 w 10000"/>
              <a:gd name="connsiteY89" fmla="*/ 8883 h 10000"/>
              <a:gd name="connsiteX90" fmla="*/ 6227 w 10000"/>
              <a:gd name="connsiteY90" fmla="*/ 8883 h 10000"/>
              <a:gd name="connsiteX91" fmla="*/ 6556 w 10000"/>
              <a:gd name="connsiteY91" fmla="*/ 8743 h 10000"/>
              <a:gd name="connsiteX92" fmla="*/ 7051 w 10000"/>
              <a:gd name="connsiteY92" fmla="*/ 8743 h 10000"/>
              <a:gd name="connsiteX93" fmla="*/ 7547 w 10000"/>
              <a:gd name="connsiteY93" fmla="*/ 8604 h 10000"/>
              <a:gd name="connsiteX94" fmla="*/ 7876 w 10000"/>
              <a:gd name="connsiteY94" fmla="*/ 8604 h 10000"/>
              <a:gd name="connsiteX95" fmla="*/ 8206 w 10000"/>
              <a:gd name="connsiteY95" fmla="*/ 8342 h 10000"/>
              <a:gd name="connsiteX96" fmla="*/ 8352 w 10000"/>
              <a:gd name="connsiteY96" fmla="*/ 8202 h 10000"/>
              <a:gd name="connsiteX97" fmla="*/ 8514 w 10000"/>
              <a:gd name="connsiteY97" fmla="*/ 7923 h 10000"/>
              <a:gd name="connsiteX98" fmla="*/ 8679 w 10000"/>
              <a:gd name="connsiteY98" fmla="*/ 7644 h 10000"/>
              <a:gd name="connsiteX99" fmla="*/ 8846 w 10000"/>
              <a:gd name="connsiteY99" fmla="*/ 7086 h 10000"/>
              <a:gd name="connsiteX100" fmla="*/ 8846 w 10000"/>
              <a:gd name="connsiteY100" fmla="*/ 6527 h 10000"/>
              <a:gd name="connsiteX101" fmla="*/ 9010 w 10000"/>
              <a:gd name="connsiteY101" fmla="*/ 6248 h 10000"/>
              <a:gd name="connsiteX102" fmla="*/ 9010 w 10000"/>
              <a:gd name="connsiteY102" fmla="*/ 5969 h 10000"/>
              <a:gd name="connsiteX103" fmla="*/ 9010 w 10000"/>
              <a:gd name="connsiteY103" fmla="*/ 5829 h 10000"/>
              <a:gd name="connsiteX104" fmla="*/ 9175 w 10000"/>
              <a:gd name="connsiteY104" fmla="*/ 5689 h 10000"/>
              <a:gd name="connsiteX105" fmla="*/ 9175 w 10000"/>
              <a:gd name="connsiteY105" fmla="*/ 5550 h 10000"/>
              <a:gd name="connsiteX106" fmla="*/ 9175 w 10000"/>
              <a:gd name="connsiteY106" fmla="*/ 5410 h 10000"/>
              <a:gd name="connsiteX107" fmla="*/ 9175 w 10000"/>
              <a:gd name="connsiteY107" fmla="*/ 5410 h 10000"/>
              <a:gd name="connsiteX108" fmla="*/ 9341 w 10000"/>
              <a:gd name="connsiteY108" fmla="*/ 5410 h 10000"/>
              <a:gd name="connsiteX109" fmla="*/ 9341 w 10000"/>
              <a:gd name="connsiteY109" fmla="*/ 5410 h 10000"/>
              <a:gd name="connsiteX110" fmla="*/ 9341 w 10000"/>
              <a:gd name="connsiteY110" fmla="*/ 5550 h 10000"/>
              <a:gd name="connsiteX111" fmla="*/ 9506 w 10000"/>
              <a:gd name="connsiteY111" fmla="*/ 5689 h 10000"/>
              <a:gd name="connsiteX112" fmla="*/ 9506 w 10000"/>
              <a:gd name="connsiteY112" fmla="*/ 5829 h 10000"/>
              <a:gd name="connsiteX113" fmla="*/ 9506 w 10000"/>
              <a:gd name="connsiteY113" fmla="*/ 6108 h 10000"/>
              <a:gd name="connsiteX114" fmla="*/ 9506 w 10000"/>
              <a:gd name="connsiteY114" fmla="*/ 6387 h 10000"/>
              <a:gd name="connsiteX115" fmla="*/ 9506 w 10000"/>
              <a:gd name="connsiteY115" fmla="*/ 6667 h 10000"/>
              <a:gd name="connsiteX116" fmla="*/ 9669 w 10000"/>
              <a:gd name="connsiteY116" fmla="*/ 7225 h 10000"/>
              <a:gd name="connsiteX117" fmla="*/ 9669 w 10000"/>
              <a:gd name="connsiteY117" fmla="*/ 7644 h 10000"/>
              <a:gd name="connsiteX118" fmla="*/ 9836 w 10000"/>
              <a:gd name="connsiteY118" fmla="*/ 8063 h 10000"/>
              <a:gd name="connsiteX119" fmla="*/ 10000 w 10000"/>
              <a:gd name="connsiteY119" fmla="*/ 8342 h 10000"/>
              <a:gd name="connsiteX120" fmla="*/ 10000 w 10000"/>
              <a:gd name="connsiteY120" fmla="*/ 8604 h 10000"/>
              <a:gd name="connsiteX121" fmla="*/ 10000 w 10000"/>
              <a:gd name="connsiteY121" fmla="*/ 8743 h 10000"/>
              <a:gd name="connsiteX122" fmla="*/ 10000 w 10000"/>
              <a:gd name="connsiteY122" fmla="*/ 8883 h 10000"/>
              <a:gd name="connsiteX123" fmla="*/ 9836 w 10000"/>
              <a:gd name="connsiteY123" fmla="*/ 8883 h 10000"/>
              <a:gd name="connsiteX124" fmla="*/ 9669 w 10000"/>
              <a:gd name="connsiteY124" fmla="*/ 9023 h 10000"/>
              <a:gd name="connsiteX125" fmla="*/ 9506 w 10000"/>
              <a:gd name="connsiteY125" fmla="*/ 9162 h 10000"/>
              <a:gd name="connsiteX126" fmla="*/ 9341 w 10000"/>
              <a:gd name="connsiteY126" fmla="*/ 9302 h 10000"/>
              <a:gd name="connsiteX127" fmla="*/ 9010 w 10000"/>
              <a:gd name="connsiteY127" fmla="*/ 9442 h 10000"/>
              <a:gd name="connsiteX128" fmla="*/ 8352 w 10000"/>
              <a:gd name="connsiteY128" fmla="*/ 9721 h 10000"/>
              <a:gd name="connsiteX129" fmla="*/ 7710 w 10000"/>
              <a:gd name="connsiteY129" fmla="*/ 9860 h 10000"/>
              <a:gd name="connsiteX130" fmla="*/ 7219 w 10000"/>
              <a:gd name="connsiteY130" fmla="*/ 9860 h 10000"/>
              <a:gd name="connsiteX131" fmla="*/ 6556 w 10000"/>
              <a:gd name="connsiteY131" fmla="*/ 10000 h 10000"/>
              <a:gd name="connsiteX132" fmla="*/ 6556 w 10000"/>
              <a:gd name="connsiteY132" fmla="*/ 10000 h 10000"/>
              <a:gd name="connsiteX0" fmla="*/ 6080 w 9524"/>
              <a:gd name="connsiteY0" fmla="*/ 10000 h 10000"/>
              <a:gd name="connsiteX1" fmla="*/ 5587 w 9524"/>
              <a:gd name="connsiteY1" fmla="*/ 10000 h 10000"/>
              <a:gd name="connsiteX2" fmla="*/ 5090 w 9524"/>
              <a:gd name="connsiteY2" fmla="*/ 10000 h 10000"/>
              <a:gd name="connsiteX3" fmla="*/ 4597 w 9524"/>
              <a:gd name="connsiteY3" fmla="*/ 9860 h 10000"/>
              <a:gd name="connsiteX4" fmla="*/ 4103 w 9524"/>
              <a:gd name="connsiteY4" fmla="*/ 9721 h 10000"/>
              <a:gd name="connsiteX5" fmla="*/ 3626 w 9524"/>
              <a:gd name="connsiteY5" fmla="*/ 9581 h 10000"/>
              <a:gd name="connsiteX6" fmla="*/ 3299 w 9524"/>
              <a:gd name="connsiteY6" fmla="*/ 9302 h 10000"/>
              <a:gd name="connsiteX7" fmla="*/ 2970 w 9524"/>
              <a:gd name="connsiteY7" fmla="*/ 9162 h 10000"/>
              <a:gd name="connsiteX8" fmla="*/ 2805 w 9524"/>
              <a:gd name="connsiteY8" fmla="*/ 8743 h 10000"/>
              <a:gd name="connsiteX9" fmla="*/ 2473 w 9524"/>
              <a:gd name="connsiteY9" fmla="*/ 8464 h 10000"/>
              <a:gd name="connsiteX10" fmla="*/ 2308 w 9524"/>
              <a:gd name="connsiteY10" fmla="*/ 8063 h 10000"/>
              <a:gd name="connsiteX11" fmla="*/ 2308 w 9524"/>
              <a:gd name="connsiteY11" fmla="*/ 7644 h 10000"/>
              <a:gd name="connsiteX12" fmla="*/ 2144 w 9524"/>
              <a:gd name="connsiteY12" fmla="*/ 7225 h 10000"/>
              <a:gd name="connsiteX13" fmla="*/ 2144 w 9524"/>
              <a:gd name="connsiteY13" fmla="*/ 6806 h 10000"/>
              <a:gd name="connsiteX14" fmla="*/ 2144 w 9524"/>
              <a:gd name="connsiteY14" fmla="*/ 6387 h 10000"/>
              <a:gd name="connsiteX15" fmla="*/ 2308 w 9524"/>
              <a:gd name="connsiteY15" fmla="*/ 5689 h 10000"/>
              <a:gd name="connsiteX16" fmla="*/ 2308 w 9524"/>
              <a:gd name="connsiteY16" fmla="*/ 5550 h 10000"/>
              <a:gd name="connsiteX17" fmla="*/ 2308 w 9524"/>
              <a:gd name="connsiteY17" fmla="*/ 5271 h 10000"/>
              <a:gd name="connsiteX18" fmla="*/ 2473 w 9524"/>
              <a:gd name="connsiteY18" fmla="*/ 5009 h 10000"/>
              <a:gd name="connsiteX19" fmla="*/ 2473 w 9524"/>
              <a:gd name="connsiteY19" fmla="*/ 4729 h 10000"/>
              <a:gd name="connsiteX20" fmla="*/ 2473 w 9524"/>
              <a:gd name="connsiteY20" fmla="*/ 4450 h 10000"/>
              <a:gd name="connsiteX21" fmla="*/ 2639 w 9524"/>
              <a:gd name="connsiteY21" fmla="*/ 4031 h 10000"/>
              <a:gd name="connsiteX22" fmla="*/ 2639 w 9524"/>
              <a:gd name="connsiteY22" fmla="*/ 3613 h 10000"/>
              <a:gd name="connsiteX23" fmla="*/ 2805 w 9524"/>
              <a:gd name="connsiteY23" fmla="*/ 3194 h 10000"/>
              <a:gd name="connsiteX24" fmla="*/ 2805 w 9524"/>
              <a:gd name="connsiteY24" fmla="*/ 2775 h 10000"/>
              <a:gd name="connsiteX25" fmla="*/ 2805 w 9524"/>
              <a:gd name="connsiteY25" fmla="*/ 2356 h 10000"/>
              <a:gd name="connsiteX26" fmla="*/ 2970 w 9524"/>
              <a:gd name="connsiteY26" fmla="*/ 2077 h 10000"/>
              <a:gd name="connsiteX27" fmla="*/ 2970 w 9524"/>
              <a:gd name="connsiteY27" fmla="*/ 1798 h 10000"/>
              <a:gd name="connsiteX28" fmla="*/ 2970 w 9524"/>
              <a:gd name="connsiteY28" fmla="*/ 1536 h 10000"/>
              <a:gd name="connsiteX29" fmla="*/ 2970 w 9524"/>
              <a:gd name="connsiteY29" fmla="*/ 1396 h 10000"/>
              <a:gd name="connsiteX30" fmla="*/ 2970 w 9524"/>
              <a:gd name="connsiteY30" fmla="*/ 1257 h 10000"/>
              <a:gd name="connsiteX31" fmla="*/ 2970 w 9524"/>
              <a:gd name="connsiteY31" fmla="*/ 1257 h 10000"/>
              <a:gd name="connsiteX32" fmla="*/ 2970 w 9524"/>
              <a:gd name="connsiteY32" fmla="*/ 1257 h 10000"/>
              <a:gd name="connsiteX33" fmla="*/ 2805 w 9524"/>
              <a:gd name="connsiteY33" fmla="*/ 1257 h 10000"/>
              <a:gd name="connsiteX34" fmla="*/ 2639 w 9524"/>
              <a:gd name="connsiteY34" fmla="*/ 1257 h 10000"/>
              <a:gd name="connsiteX35" fmla="*/ 2473 w 9524"/>
              <a:gd name="connsiteY35" fmla="*/ 1396 h 10000"/>
              <a:gd name="connsiteX36" fmla="*/ 2308 w 9524"/>
              <a:gd name="connsiteY36" fmla="*/ 1396 h 10000"/>
              <a:gd name="connsiteX37" fmla="*/ 1980 w 9524"/>
              <a:gd name="connsiteY37" fmla="*/ 1536 h 10000"/>
              <a:gd name="connsiteX38" fmla="*/ 1648 w 9524"/>
              <a:gd name="connsiteY38" fmla="*/ 1536 h 10000"/>
              <a:gd name="connsiteX39" fmla="*/ 1317 w 9524"/>
              <a:gd name="connsiteY39" fmla="*/ 1675 h 10000"/>
              <a:gd name="connsiteX40" fmla="*/ 0 w 9524"/>
              <a:gd name="connsiteY40" fmla="*/ 1396 h 10000"/>
              <a:gd name="connsiteX41" fmla="*/ 493 w 9524"/>
              <a:gd name="connsiteY41" fmla="*/ 1257 h 10000"/>
              <a:gd name="connsiteX42" fmla="*/ 822 w 9524"/>
              <a:gd name="connsiteY42" fmla="*/ 1117 h 10000"/>
              <a:gd name="connsiteX43" fmla="*/ 1153 w 9524"/>
              <a:gd name="connsiteY43" fmla="*/ 1117 h 10000"/>
              <a:gd name="connsiteX44" fmla="*/ 1485 w 9524"/>
              <a:gd name="connsiteY44" fmla="*/ 977 h 10000"/>
              <a:gd name="connsiteX45" fmla="*/ 1812 w 9524"/>
              <a:gd name="connsiteY45" fmla="*/ 838 h 10000"/>
              <a:gd name="connsiteX46" fmla="*/ 2308 w 9524"/>
              <a:gd name="connsiteY46" fmla="*/ 698 h 10000"/>
              <a:gd name="connsiteX47" fmla="*/ 2639 w 9524"/>
              <a:gd name="connsiteY47" fmla="*/ 558 h 10000"/>
              <a:gd name="connsiteX48" fmla="*/ 2970 w 9524"/>
              <a:gd name="connsiteY48" fmla="*/ 419 h 10000"/>
              <a:gd name="connsiteX49" fmla="*/ 3132 w 9524"/>
              <a:gd name="connsiteY49" fmla="*/ 279 h 10000"/>
              <a:gd name="connsiteX50" fmla="*/ 3299 w 9524"/>
              <a:gd name="connsiteY50" fmla="*/ 140 h 10000"/>
              <a:gd name="connsiteX51" fmla="*/ 3299 w 9524"/>
              <a:gd name="connsiteY51" fmla="*/ 0 h 10000"/>
              <a:gd name="connsiteX52" fmla="*/ 3463 w 9524"/>
              <a:gd name="connsiteY52" fmla="*/ 0 h 10000"/>
              <a:gd name="connsiteX53" fmla="*/ 3626 w 9524"/>
              <a:gd name="connsiteY53" fmla="*/ 0 h 10000"/>
              <a:gd name="connsiteX54" fmla="*/ 3791 w 9524"/>
              <a:gd name="connsiteY54" fmla="*/ 0 h 10000"/>
              <a:gd name="connsiteX55" fmla="*/ 3938 w 9524"/>
              <a:gd name="connsiteY55" fmla="*/ 140 h 10000"/>
              <a:gd name="connsiteX56" fmla="*/ 4103 w 9524"/>
              <a:gd name="connsiteY56" fmla="*/ 140 h 10000"/>
              <a:gd name="connsiteX57" fmla="*/ 4265 w 9524"/>
              <a:gd name="connsiteY57" fmla="*/ 419 h 10000"/>
              <a:gd name="connsiteX58" fmla="*/ 4430 w 9524"/>
              <a:gd name="connsiteY58" fmla="*/ 558 h 10000"/>
              <a:gd name="connsiteX59" fmla="*/ 4597 w 9524"/>
              <a:gd name="connsiteY59" fmla="*/ 698 h 10000"/>
              <a:gd name="connsiteX60" fmla="*/ 4761 w 9524"/>
              <a:gd name="connsiteY60" fmla="*/ 838 h 10000"/>
              <a:gd name="connsiteX61" fmla="*/ 4761 w 9524"/>
              <a:gd name="connsiteY61" fmla="*/ 977 h 10000"/>
              <a:gd name="connsiteX62" fmla="*/ 4761 w 9524"/>
              <a:gd name="connsiteY62" fmla="*/ 1117 h 10000"/>
              <a:gd name="connsiteX63" fmla="*/ 4597 w 9524"/>
              <a:gd name="connsiteY63" fmla="*/ 1117 h 10000"/>
              <a:gd name="connsiteX64" fmla="*/ 4430 w 9524"/>
              <a:gd name="connsiteY64" fmla="*/ 1257 h 10000"/>
              <a:gd name="connsiteX65" fmla="*/ 4430 w 9524"/>
              <a:gd name="connsiteY65" fmla="*/ 1396 h 10000"/>
              <a:gd name="connsiteX66" fmla="*/ 4265 w 9524"/>
              <a:gd name="connsiteY66" fmla="*/ 1536 h 10000"/>
              <a:gd name="connsiteX67" fmla="*/ 4103 w 9524"/>
              <a:gd name="connsiteY67" fmla="*/ 1798 h 10000"/>
              <a:gd name="connsiteX68" fmla="*/ 3938 w 9524"/>
              <a:gd name="connsiteY68" fmla="*/ 2216 h 10000"/>
              <a:gd name="connsiteX69" fmla="*/ 3791 w 9524"/>
              <a:gd name="connsiteY69" fmla="*/ 2635 h 10000"/>
              <a:gd name="connsiteX70" fmla="*/ 3626 w 9524"/>
              <a:gd name="connsiteY70" fmla="*/ 3054 h 10000"/>
              <a:gd name="connsiteX71" fmla="*/ 3463 w 9524"/>
              <a:gd name="connsiteY71" fmla="*/ 3613 h 10000"/>
              <a:gd name="connsiteX72" fmla="*/ 3299 w 9524"/>
              <a:gd name="connsiteY72" fmla="*/ 4171 h 10000"/>
              <a:gd name="connsiteX73" fmla="*/ 3132 w 9524"/>
              <a:gd name="connsiteY73" fmla="*/ 4729 h 10000"/>
              <a:gd name="connsiteX74" fmla="*/ 3132 w 9524"/>
              <a:gd name="connsiteY74" fmla="*/ 5271 h 10000"/>
              <a:gd name="connsiteX75" fmla="*/ 3132 w 9524"/>
              <a:gd name="connsiteY75" fmla="*/ 5689 h 10000"/>
              <a:gd name="connsiteX76" fmla="*/ 2970 w 9524"/>
              <a:gd name="connsiteY76" fmla="*/ 6248 h 10000"/>
              <a:gd name="connsiteX77" fmla="*/ 2970 w 9524"/>
              <a:gd name="connsiteY77" fmla="*/ 6667 h 10000"/>
              <a:gd name="connsiteX78" fmla="*/ 2970 w 9524"/>
              <a:gd name="connsiteY78" fmla="*/ 6946 h 10000"/>
              <a:gd name="connsiteX79" fmla="*/ 2970 w 9524"/>
              <a:gd name="connsiteY79" fmla="*/ 7365 h 10000"/>
              <a:gd name="connsiteX80" fmla="*/ 3132 w 9524"/>
              <a:gd name="connsiteY80" fmla="*/ 7644 h 10000"/>
              <a:gd name="connsiteX81" fmla="*/ 3132 w 9524"/>
              <a:gd name="connsiteY81" fmla="*/ 7784 h 10000"/>
              <a:gd name="connsiteX82" fmla="*/ 3299 w 9524"/>
              <a:gd name="connsiteY82" fmla="*/ 8063 h 10000"/>
              <a:gd name="connsiteX83" fmla="*/ 3463 w 9524"/>
              <a:gd name="connsiteY83" fmla="*/ 8202 h 10000"/>
              <a:gd name="connsiteX84" fmla="*/ 3626 w 9524"/>
              <a:gd name="connsiteY84" fmla="*/ 8342 h 10000"/>
              <a:gd name="connsiteX85" fmla="*/ 4265 w 9524"/>
              <a:gd name="connsiteY85" fmla="*/ 8604 h 10000"/>
              <a:gd name="connsiteX86" fmla="*/ 4597 w 9524"/>
              <a:gd name="connsiteY86" fmla="*/ 8743 h 10000"/>
              <a:gd name="connsiteX87" fmla="*/ 4925 w 9524"/>
              <a:gd name="connsiteY87" fmla="*/ 8743 h 10000"/>
              <a:gd name="connsiteX88" fmla="*/ 5259 w 9524"/>
              <a:gd name="connsiteY88" fmla="*/ 8883 h 10000"/>
              <a:gd name="connsiteX89" fmla="*/ 5751 w 9524"/>
              <a:gd name="connsiteY89" fmla="*/ 8883 h 10000"/>
              <a:gd name="connsiteX90" fmla="*/ 6080 w 9524"/>
              <a:gd name="connsiteY90" fmla="*/ 8743 h 10000"/>
              <a:gd name="connsiteX91" fmla="*/ 6575 w 9524"/>
              <a:gd name="connsiteY91" fmla="*/ 8743 h 10000"/>
              <a:gd name="connsiteX92" fmla="*/ 7071 w 9524"/>
              <a:gd name="connsiteY92" fmla="*/ 8604 h 10000"/>
              <a:gd name="connsiteX93" fmla="*/ 7400 w 9524"/>
              <a:gd name="connsiteY93" fmla="*/ 8604 h 10000"/>
              <a:gd name="connsiteX94" fmla="*/ 7730 w 9524"/>
              <a:gd name="connsiteY94" fmla="*/ 8342 h 10000"/>
              <a:gd name="connsiteX95" fmla="*/ 7876 w 9524"/>
              <a:gd name="connsiteY95" fmla="*/ 8202 h 10000"/>
              <a:gd name="connsiteX96" fmla="*/ 8038 w 9524"/>
              <a:gd name="connsiteY96" fmla="*/ 7923 h 10000"/>
              <a:gd name="connsiteX97" fmla="*/ 8203 w 9524"/>
              <a:gd name="connsiteY97" fmla="*/ 7644 h 10000"/>
              <a:gd name="connsiteX98" fmla="*/ 8370 w 9524"/>
              <a:gd name="connsiteY98" fmla="*/ 7086 h 10000"/>
              <a:gd name="connsiteX99" fmla="*/ 8370 w 9524"/>
              <a:gd name="connsiteY99" fmla="*/ 6527 h 10000"/>
              <a:gd name="connsiteX100" fmla="*/ 8534 w 9524"/>
              <a:gd name="connsiteY100" fmla="*/ 6248 h 10000"/>
              <a:gd name="connsiteX101" fmla="*/ 8534 w 9524"/>
              <a:gd name="connsiteY101" fmla="*/ 5969 h 10000"/>
              <a:gd name="connsiteX102" fmla="*/ 8534 w 9524"/>
              <a:gd name="connsiteY102" fmla="*/ 5829 h 10000"/>
              <a:gd name="connsiteX103" fmla="*/ 8699 w 9524"/>
              <a:gd name="connsiteY103" fmla="*/ 5689 h 10000"/>
              <a:gd name="connsiteX104" fmla="*/ 8699 w 9524"/>
              <a:gd name="connsiteY104" fmla="*/ 5550 h 10000"/>
              <a:gd name="connsiteX105" fmla="*/ 8699 w 9524"/>
              <a:gd name="connsiteY105" fmla="*/ 5410 h 10000"/>
              <a:gd name="connsiteX106" fmla="*/ 8699 w 9524"/>
              <a:gd name="connsiteY106" fmla="*/ 5410 h 10000"/>
              <a:gd name="connsiteX107" fmla="*/ 8865 w 9524"/>
              <a:gd name="connsiteY107" fmla="*/ 5410 h 10000"/>
              <a:gd name="connsiteX108" fmla="*/ 8865 w 9524"/>
              <a:gd name="connsiteY108" fmla="*/ 5410 h 10000"/>
              <a:gd name="connsiteX109" fmla="*/ 8865 w 9524"/>
              <a:gd name="connsiteY109" fmla="*/ 5550 h 10000"/>
              <a:gd name="connsiteX110" fmla="*/ 9030 w 9524"/>
              <a:gd name="connsiteY110" fmla="*/ 5689 h 10000"/>
              <a:gd name="connsiteX111" fmla="*/ 9030 w 9524"/>
              <a:gd name="connsiteY111" fmla="*/ 5829 h 10000"/>
              <a:gd name="connsiteX112" fmla="*/ 9030 w 9524"/>
              <a:gd name="connsiteY112" fmla="*/ 6108 h 10000"/>
              <a:gd name="connsiteX113" fmla="*/ 9030 w 9524"/>
              <a:gd name="connsiteY113" fmla="*/ 6387 h 10000"/>
              <a:gd name="connsiteX114" fmla="*/ 9030 w 9524"/>
              <a:gd name="connsiteY114" fmla="*/ 6667 h 10000"/>
              <a:gd name="connsiteX115" fmla="*/ 9193 w 9524"/>
              <a:gd name="connsiteY115" fmla="*/ 7225 h 10000"/>
              <a:gd name="connsiteX116" fmla="*/ 9193 w 9524"/>
              <a:gd name="connsiteY116" fmla="*/ 7644 h 10000"/>
              <a:gd name="connsiteX117" fmla="*/ 9360 w 9524"/>
              <a:gd name="connsiteY117" fmla="*/ 8063 h 10000"/>
              <a:gd name="connsiteX118" fmla="*/ 9524 w 9524"/>
              <a:gd name="connsiteY118" fmla="*/ 8342 h 10000"/>
              <a:gd name="connsiteX119" fmla="*/ 9524 w 9524"/>
              <a:gd name="connsiteY119" fmla="*/ 8604 h 10000"/>
              <a:gd name="connsiteX120" fmla="*/ 9524 w 9524"/>
              <a:gd name="connsiteY120" fmla="*/ 8743 h 10000"/>
              <a:gd name="connsiteX121" fmla="*/ 9524 w 9524"/>
              <a:gd name="connsiteY121" fmla="*/ 8883 h 10000"/>
              <a:gd name="connsiteX122" fmla="*/ 9360 w 9524"/>
              <a:gd name="connsiteY122" fmla="*/ 8883 h 10000"/>
              <a:gd name="connsiteX123" fmla="*/ 9193 w 9524"/>
              <a:gd name="connsiteY123" fmla="*/ 9023 h 10000"/>
              <a:gd name="connsiteX124" fmla="*/ 9030 w 9524"/>
              <a:gd name="connsiteY124" fmla="*/ 9162 h 10000"/>
              <a:gd name="connsiteX125" fmla="*/ 8865 w 9524"/>
              <a:gd name="connsiteY125" fmla="*/ 9302 h 10000"/>
              <a:gd name="connsiteX126" fmla="*/ 8534 w 9524"/>
              <a:gd name="connsiteY126" fmla="*/ 9442 h 10000"/>
              <a:gd name="connsiteX127" fmla="*/ 7876 w 9524"/>
              <a:gd name="connsiteY127" fmla="*/ 9721 h 10000"/>
              <a:gd name="connsiteX128" fmla="*/ 7234 w 9524"/>
              <a:gd name="connsiteY128" fmla="*/ 9860 h 10000"/>
              <a:gd name="connsiteX129" fmla="*/ 6743 w 9524"/>
              <a:gd name="connsiteY129" fmla="*/ 9860 h 10000"/>
              <a:gd name="connsiteX130" fmla="*/ 6080 w 9524"/>
              <a:gd name="connsiteY130" fmla="*/ 10000 h 10000"/>
              <a:gd name="connsiteX131" fmla="*/ 6080 w 9524"/>
              <a:gd name="connsiteY131" fmla="*/ 10000 h 10000"/>
              <a:gd name="connsiteX0" fmla="*/ 5866 w 9482"/>
              <a:gd name="connsiteY0" fmla="*/ 10000 h 10000"/>
              <a:gd name="connsiteX1" fmla="*/ 5348 w 9482"/>
              <a:gd name="connsiteY1" fmla="*/ 10000 h 10000"/>
              <a:gd name="connsiteX2" fmla="*/ 4826 w 9482"/>
              <a:gd name="connsiteY2" fmla="*/ 10000 h 10000"/>
              <a:gd name="connsiteX3" fmla="*/ 4309 w 9482"/>
              <a:gd name="connsiteY3" fmla="*/ 9860 h 10000"/>
              <a:gd name="connsiteX4" fmla="*/ 3790 w 9482"/>
              <a:gd name="connsiteY4" fmla="*/ 9721 h 10000"/>
              <a:gd name="connsiteX5" fmla="*/ 3289 w 9482"/>
              <a:gd name="connsiteY5" fmla="*/ 9581 h 10000"/>
              <a:gd name="connsiteX6" fmla="*/ 2946 w 9482"/>
              <a:gd name="connsiteY6" fmla="*/ 9302 h 10000"/>
              <a:gd name="connsiteX7" fmla="*/ 2600 w 9482"/>
              <a:gd name="connsiteY7" fmla="*/ 9162 h 10000"/>
              <a:gd name="connsiteX8" fmla="*/ 2427 w 9482"/>
              <a:gd name="connsiteY8" fmla="*/ 8743 h 10000"/>
              <a:gd name="connsiteX9" fmla="*/ 2079 w 9482"/>
              <a:gd name="connsiteY9" fmla="*/ 8464 h 10000"/>
              <a:gd name="connsiteX10" fmla="*/ 1905 w 9482"/>
              <a:gd name="connsiteY10" fmla="*/ 8063 h 10000"/>
              <a:gd name="connsiteX11" fmla="*/ 1905 w 9482"/>
              <a:gd name="connsiteY11" fmla="*/ 7644 h 10000"/>
              <a:gd name="connsiteX12" fmla="*/ 1733 w 9482"/>
              <a:gd name="connsiteY12" fmla="*/ 7225 h 10000"/>
              <a:gd name="connsiteX13" fmla="*/ 1733 w 9482"/>
              <a:gd name="connsiteY13" fmla="*/ 6806 h 10000"/>
              <a:gd name="connsiteX14" fmla="*/ 1733 w 9482"/>
              <a:gd name="connsiteY14" fmla="*/ 6387 h 10000"/>
              <a:gd name="connsiteX15" fmla="*/ 1905 w 9482"/>
              <a:gd name="connsiteY15" fmla="*/ 5689 h 10000"/>
              <a:gd name="connsiteX16" fmla="*/ 1905 w 9482"/>
              <a:gd name="connsiteY16" fmla="*/ 5550 h 10000"/>
              <a:gd name="connsiteX17" fmla="*/ 1905 w 9482"/>
              <a:gd name="connsiteY17" fmla="*/ 5271 h 10000"/>
              <a:gd name="connsiteX18" fmla="*/ 2079 w 9482"/>
              <a:gd name="connsiteY18" fmla="*/ 5009 h 10000"/>
              <a:gd name="connsiteX19" fmla="*/ 2079 w 9482"/>
              <a:gd name="connsiteY19" fmla="*/ 4729 h 10000"/>
              <a:gd name="connsiteX20" fmla="*/ 2079 w 9482"/>
              <a:gd name="connsiteY20" fmla="*/ 4450 h 10000"/>
              <a:gd name="connsiteX21" fmla="*/ 2253 w 9482"/>
              <a:gd name="connsiteY21" fmla="*/ 4031 h 10000"/>
              <a:gd name="connsiteX22" fmla="*/ 2253 w 9482"/>
              <a:gd name="connsiteY22" fmla="*/ 3613 h 10000"/>
              <a:gd name="connsiteX23" fmla="*/ 2427 w 9482"/>
              <a:gd name="connsiteY23" fmla="*/ 3194 h 10000"/>
              <a:gd name="connsiteX24" fmla="*/ 2427 w 9482"/>
              <a:gd name="connsiteY24" fmla="*/ 2775 h 10000"/>
              <a:gd name="connsiteX25" fmla="*/ 2427 w 9482"/>
              <a:gd name="connsiteY25" fmla="*/ 2356 h 10000"/>
              <a:gd name="connsiteX26" fmla="*/ 2600 w 9482"/>
              <a:gd name="connsiteY26" fmla="*/ 2077 h 10000"/>
              <a:gd name="connsiteX27" fmla="*/ 2600 w 9482"/>
              <a:gd name="connsiteY27" fmla="*/ 1798 h 10000"/>
              <a:gd name="connsiteX28" fmla="*/ 2600 w 9482"/>
              <a:gd name="connsiteY28" fmla="*/ 1536 h 10000"/>
              <a:gd name="connsiteX29" fmla="*/ 2600 w 9482"/>
              <a:gd name="connsiteY29" fmla="*/ 1396 h 10000"/>
              <a:gd name="connsiteX30" fmla="*/ 2600 w 9482"/>
              <a:gd name="connsiteY30" fmla="*/ 1257 h 10000"/>
              <a:gd name="connsiteX31" fmla="*/ 2600 w 9482"/>
              <a:gd name="connsiteY31" fmla="*/ 1257 h 10000"/>
              <a:gd name="connsiteX32" fmla="*/ 2600 w 9482"/>
              <a:gd name="connsiteY32" fmla="*/ 1257 h 10000"/>
              <a:gd name="connsiteX33" fmla="*/ 2427 w 9482"/>
              <a:gd name="connsiteY33" fmla="*/ 1257 h 10000"/>
              <a:gd name="connsiteX34" fmla="*/ 2253 w 9482"/>
              <a:gd name="connsiteY34" fmla="*/ 1257 h 10000"/>
              <a:gd name="connsiteX35" fmla="*/ 2079 w 9482"/>
              <a:gd name="connsiteY35" fmla="*/ 1396 h 10000"/>
              <a:gd name="connsiteX36" fmla="*/ 1905 w 9482"/>
              <a:gd name="connsiteY36" fmla="*/ 1396 h 10000"/>
              <a:gd name="connsiteX37" fmla="*/ 1561 w 9482"/>
              <a:gd name="connsiteY37" fmla="*/ 1536 h 10000"/>
              <a:gd name="connsiteX38" fmla="*/ 1212 w 9482"/>
              <a:gd name="connsiteY38" fmla="*/ 1536 h 10000"/>
              <a:gd name="connsiteX39" fmla="*/ 865 w 9482"/>
              <a:gd name="connsiteY39" fmla="*/ 1675 h 10000"/>
              <a:gd name="connsiteX40" fmla="*/ 0 w 9482"/>
              <a:gd name="connsiteY40" fmla="*/ 1257 h 10000"/>
              <a:gd name="connsiteX41" fmla="*/ 345 w 9482"/>
              <a:gd name="connsiteY41" fmla="*/ 1117 h 10000"/>
              <a:gd name="connsiteX42" fmla="*/ 693 w 9482"/>
              <a:gd name="connsiteY42" fmla="*/ 1117 h 10000"/>
              <a:gd name="connsiteX43" fmla="*/ 1041 w 9482"/>
              <a:gd name="connsiteY43" fmla="*/ 977 h 10000"/>
              <a:gd name="connsiteX44" fmla="*/ 1385 w 9482"/>
              <a:gd name="connsiteY44" fmla="*/ 838 h 10000"/>
              <a:gd name="connsiteX45" fmla="*/ 1905 w 9482"/>
              <a:gd name="connsiteY45" fmla="*/ 698 h 10000"/>
              <a:gd name="connsiteX46" fmla="*/ 2253 w 9482"/>
              <a:gd name="connsiteY46" fmla="*/ 558 h 10000"/>
              <a:gd name="connsiteX47" fmla="*/ 2600 w 9482"/>
              <a:gd name="connsiteY47" fmla="*/ 419 h 10000"/>
              <a:gd name="connsiteX48" fmla="*/ 2771 w 9482"/>
              <a:gd name="connsiteY48" fmla="*/ 279 h 10000"/>
              <a:gd name="connsiteX49" fmla="*/ 2946 w 9482"/>
              <a:gd name="connsiteY49" fmla="*/ 140 h 10000"/>
              <a:gd name="connsiteX50" fmla="*/ 2946 w 9482"/>
              <a:gd name="connsiteY50" fmla="*/ 0 h 10000"/>
              <a:gd name="connsiteX51" fmla="*/ 3118 w 9482"/>
              <a:gd name="connsiteY51" fmla="*/ 0 h 10000"/>
              <a:gd name="connsiteX52" fmla="*/ 3289 w 9482"/>
              <a:gd name="connsiteY52" fmla="*/ 0 h 10000"/>
              <a:gd name="connsiteX53" fmla="*/ 3462 w 9482"/>
              <a:gd name="connsiteY53" fmla="*/ 0 h 10000"/>
              <a:gd name="connsiteX54" fmla="*/ 3617 w 9482"/>
              <a:gd name="connsiteY54" fmla="*/ 140 h 10000"/>
              <a:gd name="connsiteX55" fmla="*/ 3790 w 9482"/>
              <a:gd name="connsiteY55" fmla="*/ 140 h 10000"/>
              <a:gd name="connsiteX56" fmla="*/ 3960 w 9482"/>
              <a:gd name="connsiteY56" fmla="*/ 419 h 10000"/>
              <a:gd name="connsiteX57" fmla="*/ 4133 w 9482"/>
              <a:gd name="connsiteY57" fmla="*/ 558 h 10000"/>
              <a:gd name="connsiteX58" fmla="*/ 4309 w 9482"/>
              <a:gd name="connsiteY58" fmla="*/ 698 h 10000"/>
              <a:gd name="connsiteX59" fmla="*/ 4481 w 9482"/>
              <a:gd name="connsiteY59" fmla="*/ 838 h 10000"/>
              <a:gd name="connsiteX60" fmla="*/ 4481 w 9482"/>
              <a:gd name="connsiteY60" fmla="*/ 977 h 10000"/>
              <a:gd name="connsiteX61" fmla="*/ 4481 w 9482"/>
              <a:gd name="connsiteY61" fmla="*/ 1117 h 10000"/>
              <a:gd name="connsiteX62" fmla="*/ 4309 w 9482"/>
              <a:gd name="connsiteY62" fmla="*/ 1117 h 10000"/>
              <a:gd name="connsiteX63" fmla="*/ 4133 w 9482"/>
              <a:gd name="connsiteY63" fmla="*/ 1257 h 10000"/>
              <a:gd name="connsiteX64" fmla="*/ 4133 w 9482"/>
              <a:gd name="connsiteY64" fmla="*/ 1396 h 10000"/>
              <a:gd name="connsiteX65" fmla="*/ 3960 w 9482"/>
              <a:gd name="connsiteY65" fmla="*/ 1536 h 10000"/>
              <a:gd name="connsiteX66" fmla="*/ 3790 w 9482"/>
              <a:gd name="connsiteY66" fmla="*/ 1798 h 10000"/>
              <a:gd name="connsiteX67" fmla="*/ 3617 w 9482"/>
              <a:gd name="connsiteY67" fmla="*/ 2216 h 10000"/>
              <a:gd name="connsiteX68" fmla="*/ 3462 w 9482"/>
              <a:gd name="connsiteY68" fmla="*/ 2635 h 10000"/>
              <a:gd name="connsiteX69" fmla="*/ 3289 w 9482"/>
              <a:gd name="connsiteY69" fmla="*/ 3054 h 10000"/>
              <a:gd name="connsiteX70" fmla="*/ 3118 w 9482"/>
              <a:gd name="connsiteY70" fmla="*/ 3613 h 10000"/>
              <a:gd name="connsiteX71" fmla="*/ 2946 w 9482"/>
              <a:gd name="connsiteY71" fmla="*/ 4171 h 10000"/>
              <a:gd name="connsiteX72" fmla="*/ 2771 w 9482"/>
              <a:gd name="connsiteY72" fmla="*/ 4729 h 10000"/>
              <a:gd name="connsiteX73" fmla="*/ 2771 w 9482"/>
              <a:gd name="connsiteY73" fmla="*/ 5271 h 10000"/>
              <a:gd name="connsiteX74" fmla="*/ 2771 w 9482"/>
              <a:gd name="connsiteY74" fmla="*/ 5689 h 10000"/>
              <a:gd name="connsiteX75" fmla="*/ 2600 w 9482"/>
              <a:gd name="connsiteY75" fmla="*/ 6248 h 10000"/>
              <a:gd name="connsiteX76" fmla="*/ 2600 w 9482"/>
              <a:gd name="connsiteY76" fmla="*/ 6667 h 10000"/>
              <a:gd name="connsiteX77" fmla="*/ 2600 w 9482"/>
              <a:gd name="connsiteY77" fmla="*/ 6946 h 10000"/>
              <a:gd name="connsiteX78" fmla="*/ 2600 w 9482"/>
              <a:gd name="connsiteY78" fmla="*/ 7365 h 10000"/>
              <a:gd name="connsiteX79" fmla="*/ 2771 w 9482"/>
              <a:gd name="connsiteY79" fmla="*/ 7644 h 10000"/>
              <a:gd name="connsiteX80" fmla="*/ 2771 w 9482"/>
              <a:gd name="connsiteY80" fmla="*/ 7784 h 10000"/>
              <a:gd name="connsiteX81" fmla="*/ 2946 w 9482"/>
              <a:gd name="connsiteY81" fmla="*/ 8063 h 10000"/>
              <a:gd name="connsiteX82" fmla="*/ 3118 w 9482"/>
              <a:gd name="connsiteY82" fmla="*/ 8202 h 10000"/>
              <a:gd name="connsiteX83" fmla="*/ 3289 w 9482"/>
              <a:gd name="connsiteY83" fmla="*/ 8342 h 10000"/>
              <a:gd name="connsiteX84" fmla="*/ 3960 w 9482"/>
              <a:gd name="connsiteY84" fmla="*/ 8604 h 10000"/>
              <a:gd name="connsiteX85" fmla="*/ 4309 w 9482"/>
              <a:gd name="connsiteY85" fmla="*/ 8743 h 10000"/>
              <a:gd name="connsiteX86" fmla="*/ 4653 w 9482"/>
              <a:gd name="connsiteY86" fmla="*/ 8743 h 10000"/>
              <a:gd name="connsiteX87" fmla="*/ 5004 w 9482"/>
              <a:gd name="connsiteY87" fmla="*/ 8883 h 10000"/>
              <a:gd name="connsiteX88" fmla="*/ 5520 w 9482"/>
              <a:gd name="connsiteY88" fmla="*/ 8883 h 10000"/>
              <a:gd name="connsiteX89" fmla="*/ 5866 w 9482"/>
              <a:gd name="connsiteY89" fmla="*/ 8743 h 10000"/>
              <a:gd name="connsiteX90" fmla="*/ 6386 w 9482"/>
              <a:gd name="connsiteY90" fmla="*/ 8743 h 10000"/>
              <a:gd name="connsiteX91" fmla="*/ 6906 w 9482"/>
              <a:gd name="connsiteY91" fmla="*/ 8604 h 10000"/>
              <a:gd name="connsiteX92" fmla="*/ 7252 w 9482"/>
              <a:gd name="connsiteY92" fmla="*/ 8604 h 10000"/>
              <a:gd name="connsiteX93" fmla="*/ 7598 w 9482"/>
              <a:gd name="connsiteY93" fmla="*/ 8342 h 10000"/>
              <a:gd name="connsiteX94" fmla="*/ 7752 w 9482"/>
              <a:gd name="connsiteY94" fmla="*/ 8202 h 10000"/>
              <a:gd name="connsiteX95" fmla="*/ 7922 w 9482"/>
              <a:gd name="connsiteY95" fmla="*/ 7923 h 10000"/>
              <a:gd name="connsiteX96" fmla="*/ 8095 w 9482"/>
              <a:gd name="connsiteY96" fmla="*/ 7644 h 10000"/>
              <a:gd name="connsiteX97" fmla="*/ 8270 w 9482"/>
              <a:gd name="connsiteY97" fmla="*/ 7086 h 10000"/>
              <a:gd name="connsiteX98" fmla="*/ 8270 w 9482"/>
              <a:gd name="connsiteY98" fmla="*/ 6527 h 10000"/>
              <a:gd name="connsiteX99" fmla="*/ 8443 w 9482"/>
              <a:gd name="connsiteY99" fmla="*/ 6248 h 10000"/>
              <a:gd name="connsiteX100" fmla="*/ 8443 w 9482"/>
              <a:gd name="connsiteY100" fmla="*/ 5969 h 10000"/>
              <a:gd name="connsiteX101" fmla="*/ 8443 w 9482"/>
              <a:gd name="connsiteY101" fmla="*/ 5829 h 10000"/>
              <a:gd name="connsiteX102" fmla="*/ 8616 w 9482"/>
              <a:gd name="connsiteY102" fmla="*/ 5689 h 10000"/>
              <a:gd name="connsiteX103" fmla="*/ 8616 w 9482"/>
              <a:gd name="connsiteY103" fmla="*/ 5550 h 10000"/>
              <a:gd name="connsiteX104" fmla="*/ 8616 w 9482"/>
              <a:gd name="connsiteY104" fmla="*/ 5410 h 10000"/>
              <a:gd name="connsiteX105" fmla="*/ 8616 w 9482"/>
              <a:gd name="connsiteY105" fmla="*/ 5410 h 10000"/>
              <a:gd name="connsiteX106" fmla="*/ 8790 w 9482"/>
              <a:gd name="connsiteY106" fmla="*/ 5410 h 10000"/>
              <a:gd name="connsiteX107" fmla="*/ 8790 w 9482"/>
              <a:gd name="connsiteY107" fmla="*/ 5410 h 10000"/>
              <a:gd name="connsiteX108" fmla="*/ 8790 w 9482"/>
              <a:gd name="connsiteY108" fmla="*/ 5550 h 10000"/>
              <a:gd name="connsiteX109" fmla="*/ 8963 w 9482"/>
              <a:gd name="connsiteY109" fmla="*/ 5689 h 10000"/>
              <a:gd name="connsiteX110" fmla="*/ 8963 w 9482"/>
              <a:gd name="connsiteY110" fmla="*/ 5829 h 10000"/>
              <a:gd name="connsiteX111" fmla="*/ 8963 w 9482"/>
              <a:gd name="connsiteY111" fmla="*/ 6108 h 10000"/>
              <a:gd name="connsiteX112" fmla="*/ 8963 w 9482"/>
              <a:gd name="connsiteY112" fmla="*/ 6387 h 10000"/>
              <a:gd name="connsiteX113" fmla="*/ 8963 w 9482"/>
              <a:gd name="connsiteY113" fmla="*/ 6667 h 10000"/>
              <a:gd name="connsiteX114" fmla="*/ 9134 w 9482"/>
              <a:gd name="connsiteY114" fmla="*/ 7225 h 10000"/>
              <a:gd name="connsiteX115" fmla="*/ 9134 w 9482"/>
              <a:gd name="connsiteY115" fmla="*/ 7644 h 10000"/>
              <a:gd name="connsiteX116" fmla="*/ 9310 w 9482"/>
              <a:gd name="connsiteY116" fmla="*/ 8063 h 10000"/>
              <a:gd name="connsiteX117" fmla="*/ 9482 w 9482"/>
              <a:gd name="connsiteY117" fmla="*/ 8342 h 10000"/>
              <a:gd name="connsiteX118" fmla="*/ 9482 w 9482"/>
              <a:gd name="connsiteY118" fmla="*/ 8604 h 10000"/>
              <a:gd name="connsiteX119" fmla="*/ 9482 w 9482"/>
              <a:gd name="connsiteY119" fmla="*/ 8743 h 10000"/>
              <a:gd name="connsiteX120" fmla="*/ 9482 w 9482"/>
              <a:gd name="connsiteY120" fmla="*/ 8883 h 10000"/>
              <a:gd name="connsiteX121" fmla="*/ 9310 w 9482"/>
              <a:gd name="connsiteY121" fmla="*/ 8883 h 10000"/>
              <a:gd name="connsiteX122" fmla="*/ 9134 w 9482"/>
              <a:gd name="connsiteY122" fmla="*/ 9023 h 10000"/>
              <a:gd name="connsiteX123" fmla="*/ 8963 w 9482"/>
              <a:gd name="connsiteY123" fmla="*/ 9162 h 10000"/>
              <a:gd name="connsiteX124" fmla="*/ 8790 w 9482"/>
              <a:gd name="connsiteY124" fmla="*/ 9302 h 10000"/>
              <a:gd name="connsiteX125" fmla="*/ 8443 w 9482"/>
              <a:gd name="connsiteY125" fmla="*/ 9442 h 10000"/>
              <a:gd name="connsiteX126" fmla="*/ 7752 w 9482"/>
              <a:gd name="connsiteY126" fmla="*/ 9721 h 10000"/>
              <a:gd name="connsiteX127" fmla="*/ 7078 w 9482"/>
              <a:gd name="connsiteY127" fmla="*/ 9860 h 10000"/>
              <a:gd name="connsiteX128" fmla="*/ 6562 w 9482"/>
              <a:gd name="connsiteY128" fmla="*/ 9860 h 10000"/>
              <a:gd name="connsiteX129" fmla="*/ 5866 w 9482"/>
              <a:gd name="connsiteY129" fmla="*/ 10000 h 10000"/>
              <a:gd name="connsiteX130" fmla="*/ 5866 w 9482"/>
              <a:gd name="connsiteY130" fmla="*/ 10000 h 10000"/>
              <a:gd name="connsiteX0" fmla="*/ 6186 w 10000"/>
              <a:gd name="connsiteY0" fmla="*/ 10000 h 10000"/>
              <a:gd name="connsiteX1" fmla="*/ 5640 w 10000"/>
              <a:gd name="connsiteY1" fmla="*/ 10000 h 10000"/>
              <a:gd name="connsiteX2" fmla="*/ 5090 w 10000"/>
              <a:gd name="connsiteY2" fmla="*/ 10000 h 10000"/>
              <a:gd name="connsiteX3" fmla="*/ 4544 w 10000"/>
              <a:gd name="connsiteY3" fmla="*/ 9860 h 10000"/>
              <a:gd name="connsiteX4" fmla="*/ 3997 w 10000"/>
              <a:gd name="connsiteY4" fmla="*/ 9721 h 10000"/>
              <a:gd name="connsiteX5" fmla="*/ 3469 w 10000"/>
              <a:gd name="connsiteY5" fmla="*/ 9581 h 10000"/>
              <a:gd name="connsiteX6" fmla="*/ 3107 w 10000"/>
              <a:gd name="connsiteY6" fmla="*/ 9302 h 10000"/>
              <a:gd name="connsiteX7" fmla="*/ 2742 w 10000"/>
              <a:gd name="connsiteY7" fmla="*/ 9162 h 10000"/>
              <a:gd name="connsiteX8" fmla="*/ 2560 w 10000"/>
              <a:gd name="connsiteY8" fmla="*/ 8743 h 10000"/>
              <a:gd name="connsiteX9" fmla="*/ 2193 w 10000"/>
              <a:gd name="connsiteY9" fmla="*/ 8464 h 10000"/>
              <a:gd name="connsiteX10" fmla="*/ 2009 w 10000"/>
              <a:gd name="connsiteY10" fmla="*/ 8063 h 10000"/>
              <a:gd name="connsiteX11" fmla="*/ 2009 w 10000"/>
              <a:gd name="connsiteY11" fmla="*/ 7644 h 10000"/>
              <a:gd name="connsiteX12" fmla="*/ 1828 w 10000"/>
              <a:gd name="connsiteY12" fmla="*/ 7225 h 10000"/>
              <a:gd name="connsiteX13" fmla="*/ 1828 w 10000"/>
              <a:gd name="connsiteY13" fmla="*/ 6806 h 10000"/>
              <a:gd name="connsiteX14" fmla="*/ 1828 w 10000"/>
              <a:gd name="connsiteY14" fmla="*/ 6387 h 10000"/>
              <a:gd name="connsiteX15" fmla="*/ 2009 w 10000"/>
              <a:gd name="connsiteY15" fmla="*/ 5689 h 10000"/>
              <a:gd name="connsiteX16" fmla="*/ 2009 w 10000"/>
              <a:gd name="connsiteY16" fmla="*/ 5550 h 10000"/>
              <a:gd name="connsiteX17" fmla="*/ 2009 w 10000"/>
              <a:gd name="connsiteY17" fmla="*/ 5271 h 10000"/>
              <a:gd name="connsiteX18" fmla="*/ 2193 w 10000"/>
              <a:gd name="connsiteY18" fmla="*/ 5009 h 10000"/>
              <a:gd name="connsiteX19" fmla="*/ 2193 w 10000"/>
              <a:gd name="connsiteY19" fmla="*/ 4729 h 10000"/>
              <a:gd name="connsiteX20" fmla="*/ 2193 w 10000"/>
              <a:gd name="connsiteY20" fmla="*/ 4450 h 10000"/>
              <a:gd name="connsiteX21" fmla="*/ 2376 w 10000"/>
              <a:gd name="connsiteY21" fmla="*/ 4031 h 10000"/>
              <a:gd name="connsiteX22" fmla="*/ 2376 w 10000"/>
              <a:gd name="connsiteY22" fmla="*/ 3613 h 10000"/>
              <a:gd name="connsiteX23" fmla="*/ 2560 w 10000"/>
              <a:gd name="connsiteY23" fmla="*/ 3194 h 10000"/>
              <a:gd name="connsiteX24" fmla="*/ 2560 w 10000"/>
              <a:gd name="connsiteY24" fmla="*/ 2775 h 10000"/>
              <a:gd name="connsiteX25" fmla="*/ 2560 w 10000"/>
              <a:gd name="connsiteY25" fmla="*/ 2356 h 10000"/>
              <a:gd name="connsiteX26" fmla="*/ 2742 w 10000"/>
              <a:gd name="connsiteY26" fmla="*/ 2077 h 10000"/>
              <a:gd name="connsiteX27" fmla="*/ 2742 w 10000"/>
              <a:gd name="connsiteY27" fmla="*/ 1798 h 10000"/>
              <a:gd name="connsiteX28" fmla="*/ 2742 w 10000"/>
              <a:gd name="connsiteY28" fmla="*/ 1536 h 10000"/>
              <a:gd name="connsiteX29" fmla="*/ 2742 w 10000"/>
              <a:gd name="connsiteY29" fmla="*/ 1396 h 10000"/>
              <a:gd name="connsiteX30" fmla="*/ 2742 w 10000"/>
              <a:gd name="connsiteY30" fmla="*/ 1257 h 10000"/>
              <a:gd name="connsiteX31" fmla="*/ 2742 w 10000"/>
              <a:gd name="connsiteY31" fmla="*/ 1257 h 10000"/>
              <a:gd name="connsiteX32" fmla="*/ 2742 w 10000"/>
              <a:gd name="connsiteY32" fmla="*/ 1257 h 10000"/>
              <a:gd name="connsiteX33" fmla="*/ 2560 w 10000"/>
              <a:gd name="connsiteY33" fmla="*/ 1257 h 10000"/>
              <a:gd name="connsiteX34" fmla="*/ 2376 w 10000"/>
              <a:gd name="connsiteY34" fmla="*/ 1257 h 10000"/>
              <a:gd name="connsiteX35" fmla="*/ 2193 w 10000"/>
              <a:gd name="connsiteY35" fmla="*/ 1396 h 10000"/>
              <a:gd name="connsiteX36" fmla="*/ 2009 w 10000"/>
              <a:gd name="connsiteY36" fmla="*/ 1396 h 10000"/>
              <a:gd name="connsiteX37" fmla="*/ 1646 w 10000"/>
              <a:gd name="connsiteY37" fmla="*/ 1536 h 10000"/>
              <a:gd name="connsiteX38" fmla="*/ 1278 w 10000"/>
              <a:gd name="connsiteY38" fmla="*/ 1536 h 10000"/>
              <a:gd name="connsiteX39" fmla="*/ 912 w 10000"/>
              <a:gd name="connsiteY39" fmla="*/ 1675 h 10000"/>
              <a:gd name="connsiteX40" fmla="*/ 0 w 10000"/>
              <a:gd name="connsiteY40" fmla="*/ 1257 h 10000"/>
              <a:gd name="connsiteX41" fmla="*/ 731 w 10000"/>
              <a:gd name="connsiteY41" fmla="*/ 1117 h 10000"/>
              <a:gd name="connsiteX42" fmla="*/ 1098 w 10000"/>
              <a:gd name="connsiteY42" fmla="*/ 977 h 10000"/>
              <a:gd name="connsiteX43" fmla="*/ 1461 w 10000"/>
              <a:gd name="connsiteY43" fmla="*/ 838 h 10000"/>
              <a:gd name="connsiteX44" fmla="*/ 2009 w 10000"/>
              <a:gd name="connsiteY44" fmla="*/ 698 h 10000"/>
              <a:gd name="connsiteX45" fmla="*/ 2376 w 10000"/>
              <a:gd name="connsiteY45" fmla="*/ 558 h 10000"/>
              <a:gd name="connsiteX46" fmla="*/ 2742 w 10000"/>
              <a:gd name="connsiteY46" fmla="*/ 419 h 10000"/>
              <a:gd name="connsiteX47" fmla="*/ 2922 w 10000"/>
              <a:gd name="connsiteY47" fmla="*/ 279 h 10000"/>
              <a:gd name="connsiteX48" fmla="*/ 3107 w 10000"/>
              <a:gd name="connsiteY48" fmla="*/ 140 h 10000"/>
              <a:gd name="connsiteX49" fmla="*/ 3107 w 10000"/>
              <a:gd name="connsiteY49" fmla="*/ 0 h 10000"/>
              <a:gd name="connsiteX50" fmla="*/ 3288 w 10000"/>
              <a:gd name="connsiteY50" fmla="*/ 0 h 10000"/>
              <a:gd name="connsiteX51" fmla="*/ 3469 w 10000"/>
              <a:gd name="connsiteY51" fmla="*/ 0 h 10000"/>
              <a:gd name="connsiteX52" fmla="*/ 3651 w 10000"/>
              <a:gd name="connsiteY52" fmla="*/ 0 h 10000"/>
              <a:gd name="connsiteX53" fmla="*/ 3815 w 10000"/>
              <a:gd name="connsiteY53" fmla="*/ 140 h 10000"/>
              <a:gd name="connsiteX54" fmla="*/ 3997 w 10000"/>
              <a:gd name="connsiteY54" fmla="*/ 140 h 10000"/>
              <a:gd name="connsiteX55" fmla="*/ 4176 w 10000"/>
              <a:gd name="connsiteY55" fmla="*/ 419 h 10000"/>
              <a:gd name="connsiteX56" fmla="*/ 4359 w 10000"/>
              <a:gd name="connsiteY56" fmla="*/ 558 h 10000"/>
              <a:gd name="connsiteX57" fmla="*/ 4544 w 10000"/>
              <a:gd name="connsiteY57" fmla="*/ 698 h 10000"/>
              <a:gd name="connsiteX58" fmla="*/ 4726 w 10000"/>
              <a:gd name="connsiteY58" fmla="*/ 838 h 10000"/>
              <a:gd name="connsiteX59" fmla="*/ 4726 w 10000"/>
              <a:gd name="connsiteY59" fmla="*/ 977 h 10000"/>
              <a:gd name="connsiteX60" fmla="*/ 4726 w 10000"/>
              <a:gd name="connsiteY60" fmla="*/ 1117 h 10000"/>
              <a:gd name="connsiteX61" fmla="*/ 4544 w 10000"/>
              <a:gd name="connsiteY61" fmla="*/ 1117 h 10000"/>
              <a:gd name="connsiteX62" fmla="*/ 4359 w 10000"/>
              <a:gd name="connsiteY62" fmla="*/ 1257 h 10000"/>
              <a:gd name="connsiteX63" fmla="*/ 4359 w 10000"/>
              <a:gd name="connsiteY63" fmla="*/ 1396 h 10000"/>
              <a:gd name="connsiteX64" fmla="*/ 4176 w 10000"/>
              <a:gd name="connsiteY64" fmla="*/ 1536 h 10000"/>
              <a:gd name="connsiteX65" fmla="*/ 3997 w 10000"/>
              <a:gd name="connsiteY65" fmla="*/ 1798 h 10000"/>
              <a:gd name="connsiteX66" fmla="*/ 3815 w 10000"/>
              <a:gd name="connsiteY66" fmla="*/ 2216 h 10000"/>
              <a:gd name="connsiteX67" fmla="*/ 3651 w 10000"/>
              <a:gd name="connsiteY67" fmla="*/ 2635 h 10000"/>
              <a:gd name="connsiteX68" fmla="*/ 3469 w 10000"/>
              <a:gd name="connsiteY68" fmla="*/ 3054 h 10000"/>
              <a:gd name="connsiteX69" fmla="*/ 3288 w 10000"/>
              <a:gd name="connsiteY69" fmla="*/ 3613 h 10000"/>
              <a:gd name="connsiteX70" fmla="*/ 3107 w 10000"/>
              <a:gd name="connsiteY70" fmla="*/ 4171 h 10000"/>
              <a:gd name="connsiteX71" fmla="*/ 2922 w 10000"/>
              <a:gd name="connsiteY71" fmla="*/ 4729 h 10000"/>
              <a:gd name="connsiteX72" fmla="*/ 2922 w 10000"/>
              <a:gd name="connsiteY72" fmla="*/ 5271 h 10000"/>
              <a:gd name="connsiteX73" fmla="*/ 2922 w 10000"/>
              <a:gd name="connsiteY73" fmla="*/ 5689 h 10000"/>
              <a:gd name="connsiteX74" fmla="*/ 2742 w 10000"/>
              <a:gd name="connsiteY74" fmla="*/ 6248 h 10000"/>
              <a:gd name="connsiteX75" fmla="*/ 2742 w 10000"/>
              <a:gd name="connsiteY75" fmla="*/ 6667 h 10000"/>
              <a:gd name="connsiteX76" fmla="*/ 2742 w 10000"/>
              <a:gd name="connsiteY76" fmla="*/ 6946 h 10000"/>
              <a:gd name="connsiteX77" fmla="*/ 2742 w 10000"/>
              <a:gd name="connsiteY77" fmla="*/ 7365 h 10000"/>
              <a:gd name="connsiteX78" fmla="*/ 2922 w 10000"/>
              <a:gd name="connsiteY78" fmla="*/ 7644 h 10000"/>
              <a:gd name="connsiteX79" fmla="*/ 2922 w 10000"/>
              <a:gd name="connsiteY79" fmla="*/ 7784 h 10000"/>
              <a:gd name="connsiteX80" fmla="*/ 3107 w 10000"/>
              <a:gd name="connsiteY80" fmla="*/ 8063 h 10000"/>
              <a:gd name="connsiteX81" fmla="*/ 3288 w 10000"/>
              <a:gd name="connsiteY81" fmla="*/ 8202 h 10000"/>
              <a:gd name="connsiteX82" fmla="*/ 3469 w 10000"/>
              <a:gd name="connsiteY82" fmla="*/ 8342 h 10000"/>
              <a:gd name="connsiteX83" fmla="*/ 4176 w 10000"/>
              <a:gd name="connsiteY83" fmla="*/ 8604 h 10000"/>
              <a:gd name="connsiteX84" fmla="*/ 4544 w 10000"/>
              <a:gd name="connsiteY84" fmla="*/ 8743 h 10000"/>
              <a:gd name="connsiteX85" fmla="*/ 4907 w 10000"/>
              <a:gd name="connsiteY85" fmla="*/ 8743 h 10000"/>
              <a:gd name="connsiteX86" fmla="*/ 5277 w 10000"/>
              <a:gd name="connsiteY86" fmla="*/ 8883 h 10000"/>
              <a:gd name="connsiteX87" fmla="*/ 5822 w 10000"/>
              <a:gd name="connsiteY87" fmla="*/ 8883 h 10000"/>
              <a:gd name="connsiteX88" fmla="*/ 6186 w 10000"/>
              <a:gd name="connsiteY88" fmla="*/ 8743 h 10000"/>
              <a:gd name="connsiteX89" fmla="*/ 6735 w 10000"/>
              <a:gd name="connsiteY89" fmla="*/ 8743 h 10000"/>
              <a:gd name="connsiteX90" fmla="*/ 7283 w 10000"/>
              <a:gd name="connsiteY90" fmla="*/ 8604 h 10000"/>
              <a:gd name="connsiteX91" fmla="*/ 7648 w 10000"/>
              <a:gd name="connsiteY91" fmla="*/ 8604 h 10000"/>
              <a:gd name="connsiteX92" fmla="*/ 8013 w 10000"/>
              <a:gd name="connsiteY92" fmla="*/ 8342 h 10000"/>
              <a:gd name="connsiteX93" fmla="*/ 8175 w 10000"/>
              <a:gd name="connsiteY93" fmla="*/ 8202 h 10000"/>
              <a:gd name="connsiteX94" fmla="*/ 8355 w 10000"/>
              <a:gd name="connsiteY94" fmla="*/ 7923 h 10000"/>
              <a:gd name="connsiteX95" fmla="*/ 8537 w 10000"/>
              <a:gd name="connsiteY95" fmla="*/ 7644 h 10000"/>
              <a:gd name="connsiteX96" fmla="*/ 8722 w 10000"/>
              <a:gd name="connsiteY96" fmla="*/ 7086 h 10000"/>
              <a:gd name="connsiteX97" fmla="*/ 8722 w 10000"/>
              <a:gd name="connsiteY97" fmla="*/ 6527 h 10000"/>
              <a:gd name="connsiteX98" fmla="*/ 8904 w 10000"/>
              <a:gd name="connsiteY98" fmla="*/ 6248 h 10000"/>
              <a:gd name="connsiteX99" fmla="*/ 8904 w 10000"/>
              <a:gd name="connsiteY99" fmla="*/ 5969 h 10000"/>
              <a:gd name="connsiteX100" fmla="*/ 8904 w 10000"/>
              <a:gd name="connsiteY100" fmla="*/ 5829 h 10000"/>
              <a:gd name="connsiteX101" fmla="*/ 9087 w 10000"/>
              <a:gd name="connsiteY101" fmla="*/ 5689 h 10000"/>
              <a:gd name="connsiteX102" fmla="*/ 9087 w 10000"/>
              <a:gd name="connsiteY102" fmla="*/ 5550 h 10000"/>
              <a:gd name="connsiteX103" fmla="*/ 9087 w 10000"/>
              <a:gd name="connsiteY103" fmla="*/ 5410 h 10000"/>
              <a:gd name="connsiteX104" fmla="*/ 9087 w 10000"/>
              <a:gd name="connsiteY104" fmla="*/ 5410 h 10000"/>
              <a:gd name="connsiteX105" fmla="*/ 9270 w 10000"/>
              <a:gd name="connsiteY105" fmla="*/ 5410 h 10000"/>
              <a:gd name="connsiteX106" fmla="*/ 9270 w 10000"/>
              <a:gd name="connsiteY106" fmla="*/ 5410 h 10000"/>
              <a:gd name="connsiteX107" fmla="*/ 9270 w 10000"/>
              <a:gd name="connsiteY107" fmla="*/ 5550 h 10000"/>
              <a:gd name="connsiteX108" fmla="*/ 9453 w 10000"/>
              <a:gd name="connsiteY108" fmla="*/ 5689 h 10000"/>
              <a:gd name="connsiteX109" fmla="*/ 9453 w 10000"/>
              <a:gd name="connsiteY109" fmla="*/ 5829 h 10000"/>
              <a:gd name="connsiteX110" fmla="*/ 9453 w 10000"/>
              <a:gd name="connsiteY110" fmla="*/ 6108 h 10000"/>
              <a:gd name="connsiteX111" fmla="*/ 9453 w 10000"/>
              <a:gd name="connsiteY111" fmla="*/ 6387 h 10000"/>
              <a:gd name="connsiteX112" fmla="*/ 9453 w 10000"/>
              <a:gd name="connsiteY112" fmla="*/ 6667 h 10000"/>
              <a:gd name="connsiteX113" fmla="*/ 9633 w 10000"/>
              <a:gd name="connsiteY113" fmla="*/ 7225 h 10000"/>
              <a:gd name="connsiteX114" fmla="*/ 9633 w 10000"/>
              <a:gd name="connsiteY114" fmla="*/ 7644 h 10000"/>
              <a:gd name="connsiteX115" fmla="*/ 9819 w 10000"/>
              <a:gd name="connsiteY115" fmla="*/ 8063 h 10000"/>
              <a:gd name="connsiteX116" fmla="*/ 10000 w 10000"/>
              <a:gd name="connsiteY116" fmla="*/ 8342 h 10000"/>
              <a:gd name="connsiteX117" fmla="*/ 10000 w 10000"/>
              <a:gd name="connsiteY117" fmla="*/ 8604 h 10000"/>
              <a:gd name="connsiteX118" fmla="*/ 10000 w 10000"/>
              <a:gd name="connsiteY118" fmla="*/ 8743 h 10000"/>
              <a:gd name="connsiteX119" fmla="*/ 10000 w 10000"/>
              <a:gd name="connsiteY119" fmla="*/ 8883 h 10000"/>
              <a:gd name="connsiteX120" fmla="*/ 9819 w 10000"/>
              <a:gd name="connsiteY120" fmla="*/ 8883 h 10000"/>
              <a:gd name="connsiteX121" fmla="*/ 9633 w 10000"/>
              <a:gd name="connsiteY121" fmla="*/ 9023 h 10000"/>
              <a:gd name="connsiteX122" fmla="*/ 9453 w 10000"/>
              <a:gd name="connsiteY122" fmla="*/ 9162 h 10000"/>
              <a:gd name="connsiteX123" fmla="*/ 9270 w 10000"/>
              <a:gd name="connsiteY123" fmla="*/ 9302 h 10000"/>
              <a:gd name="connsiteX124" fmla="*/ 8904 w 10000"/>
              <a:gd name="connsiteY124" fmla="*/ 9442 h 10000"/>
              <a:gd name="connsiteX125" fmla="*/ 8175 w 10000"/>
              <a:gd name="connsiteY125" fmla="*/ 9721 h 10000"/>
              <a:gd name="connsiteX126" fmla="*/ 7465 w 10000"/>
              <a:gd name="connsiteY126" fmla="*/ 9860 h 10000"/>
              <a:gd name="connsiteX127" fmla="*/ 6920 w 10000"/>
              <a:gd name="connsiteY127" fmla="*/ 9860 h 10000"/>
              <a:gd name="connsiteX128" fmla="*/ 6186 w 10000"/>
              <a:gd name="connsiteY128" fmla="*/ 10000 h 10000"/>
              <a:gd name="connsiteX129" fmla="*/ 6186 w 10000"/>
              <a:gd name="connsiteY129" fmla="*/ 10000 h 10000"/>
              <a:gd name="connsiteX0" fmla="*/ 5455 w 9269"/>
              <a:gd name="connsiteY0" fmla="*/ 10000 h 10000"/>
              <a:gd name="connsiteX1" fmla="*/ 4909 w 9269"/>
              <a:gd name="connsiteY1" fmla="*/ 10000 h 10000"/>
              <a:gd name="connsiteX2" fmla="*/ 4359 w 9269"/>
              <a:gd name="connsiteY2" fmla="*/ 10000 h 10000"/>
              <a:gd name="connsiteX3" fmla="*/ 3813 w 9269"/>
              <a:gd name="connsiteY3" fmla="*/ 9860 h 10000"/>
              <a:gd name="connsiteX4" fmla="*/ 3266 w 9269"/>
              <a:gd name="connsiteY4" fmla="*/ 9721 h 10000"/>
              <a:gd name="connsiteX5" fmla="*/ 2738 w 9269"/>
              <a:gd name="connsiteY5" fmla="*/ 9581 h 10000"/>
              <a:gd name="connsiteX6" fmla="*/ 2376 w 9269"/>
              <a:gd name="connsiteY6" fmla="*/ 9302 h 10000"/>
              <a:gd name="connsiteX7" fmla="*/ 2011 w 9269"/>
              <a:gd name="connsiteY7" fmla="*/ 9162 h 10000"/>
              <a:gd name="connsiteX8" fmla="*/ 1829 w 9269"/>
              <a:gd name="connsiteY8" fmla="*/ 8743 h 10000"/>
              <a:gd name="connsiteX9" fmla="*/ 1462 w 9269"/>
              <a:gd name="connsiteY9" fmla="*/ 8464 h 10000"/>
              <a:gd name="connsiteX10" fmla="*/ 1278 w 9269"/>
              <a:gd name="connsiteY10" fmla="*/ 8063 h 10000"/>
              <a:gd name="connsiteX11" fmla="*/ 1278 w 9269"/>
              <a:gd name="connsiteY11" fmla="*/ 7644 h 10000"/>
              <a:gd name="connsiteX12" fmla="*/ 1097 w 9269"/>
              <a:gd name="connsiteY12" fmla="*/ 7225 h 10000"/>
              <a:gd name="connsiteX13" fmla="*/ 1097 w 9269"/>
              <a:gd name="connsiteY13" fmla="*/ 6806 h 10000"/>
              <a:gd name="connsiteX14" fmla="*/ 1097 w 9269"/>
              <a:gd name="connsiteY14" fmla="*/ 6387 h 10000"/>
              <a:gd name="connsiteX15" fmla="*/ 1278 w 9269"/>
              <a:gd name="connsiteY15" fmla="*/ 5689 h 10000"/>
              <a:gd name="connsiteX16" fmla="*/ 1278 w 9269"/>
              <a:gd name="connsiteY16" fmla="*/ 5550 h 10000"/>
              <a:gd name="connsiteX17" fmla="*/ 1278 w 9269"/>
              <a:gd name="connsiteY17" fmla="*/ 5271 h 10000"/>
              <a:gd name="connsiteX18" fmla="*/ 1462 w 9269"/>
              <a:gd name="connsiteY18" fmla="*/ 5009 h 10000"/>
              <a:gd name="connsiteX19" fmla="*/ 1462 w 9269"/>
              <a:gd name="connsiteY19" fmla="*/ 4729 h 10000"/>
              <a:gd name="connsiteX20" fmla="*/ 1462 w 9269"/>
              <a:gd name="connsiteY20" fmla="*/ 4450 h 10000"/>
              <a:gd name="connsiteX21" fmla="*/ 1645 w 9269"/>
              <a:gd name="connsiteY21" fmla="*/ 4031 h 10000"/>
              <a:gd name="connsiteX22" fmla="*/ 1645 w 9269"/>
              <a:gd name="connsiteY22" fmla="*/ 3613 h 10000"/>
              <a:gd name="connsiteX23" fmla="*/ 1829 w 9269"/>
              <a:gd name="connsiteY23" fmla="*/ 3194 h 10000"/>
              <a:gd name="connsiteX24" fmla="*/ 1829 w 9269"/>
              <a:gd name="connsiteY24" fmla="*/ 2775 h 10000"/>
              <a:gd name="connsiteX25" fmla="*/ 1829 w 9269"/>
              <a:gd name="connsiteY25" fmla="*/ 2356 h 10000"/>
              <a:gd name="connsiteX26" fmla="*/ 2011 w 9269"/>
              <a:gd name="connsiteY26" fmla="*/ 2077 h 10000"/>
              <a:gd name="connsiteX27" fmla="*/ 2011 w 9269"/>
              <a:gd name="connsiteY27" fmla="*/ 1798 h 10000"/>
              <a:gd name="connsiteX28" fmla="*/ 2011 w 9269"/>
              <a:gd name="connsiteY28" fmla="*/ 1536 h 10000"/>
              <a:gd name="connsiteX29" fmla="*/ 2011 w 9269"/>
              <a:gd name="connsiteY29" fmla="*/ 1396 h 10000"/>
              <a:gd name="connsiteX30" fmla="*/ 2011 w 9269"/>
              <a:gd name="connsiteY30" fmla="*/ 1257 h 10000"/>
              <a:gd name="connsiteX31" fmla="*/ 2011 w 9269"/>
              <a:gd name="connsiteY31" fmla="*/ 1257 h 10000"/>
              <a:gd name="connsiteX32" fmla="*/ 2011 w 9269"/>
              <a:gd name="connsiteY32" fmla="*/ 1257 h 10000"/>
              <a:gd name="connsiteX33" fmla="*/ 1829 w 9269"/>
              <a:gd name="connsiteY33" fmla="*/ 1257 h 10000"/>
              <a:gd name="connsiteX34" fmla="*/ 1645 w 9269"/>
              <a:gd name="connsiteY34" fmla="*/ 1257 h 10000"/>
              <a:gd name="connsiteX35" fmla="*/ 1462 w 9269"/>
              <a:gd name="connsiteY35" fmla="*/ 1396 h 10000"/>
              <a:gd name="connsiteX36" fmla="*/ 1278 w 9269"/>
              <a:gd name="connsiteY36" fmla="*/ 1396 h 10000"/>
              <a:gd name="connsiteX37" fmla="*/ 915 w 9269"/>
              <a:gd name="connsiteY37" fmla="*/ 1536 h 10000"/>
              <a:gd name="connsiteX38" fmla="*/ 547 w 9269"/>
              <a:gd name="connsiteY38" fmla="*/ 1536 h 10000"/>
              <a:gd name="connsiteX39" fmla="*/ 181 w 9269"/>
              <a:gd name="connsiteY39" fmla="*/ 1675 h 10000"/>
              <a:gd name="connsiteX40" fmla="*/ 0 w 9269"/>
              <a:gd name="connsiteY40" fmla="*/ 1117 h 10000"/>
              <a:gd name="connsiteX41" fmla="*/ 367 w 9269"/>
              <a:gd name="connsiteY41" fmla="*/ 977 h 10000"/>
              <a:gd name="connsiteX42" fmla="*/ 730 w 9269"/>
              <a:gd name="connsiteY42" fmla="*/ 838 h 10000"/>
              <a:gd name="connsiteX43" fmla="*/ 1278 w 9269"/>
              <a:gd name="connsiteY43" fmla="*/ 698 h 10000"/>
              <a:gd name="connsiteX44" fmla="*/ 1645 w 9269"/>
              <a:gd name="connsiteY44" fmla="*/ 558 h 10000"/>
              <a:gd name="connsiteX45" fmla="*/ 2011 w 9269"/>
              <a:gd name="connsiteY45" fmla="*/ 419 h 10000"/>
              <a:gd name="connsiteX46" fmla="*/ 2191 w 9269"/>
              <a:gd name="connsiteY46" fmla="*/ 279 h 10000"/>
              <a:gd name="connsiteX47" fmla="*/ 2376 w 9269"/>
              <a:gd name="connsiteY47" fmla="*/ 140 h 10000"/>
              <a:gd name="connsiteX48" fmla="*/ 2376 w 9269"/>
              <a:gd name="connsiteY48" fmla="*/ 0 h 10000"/>
              <a:gd name="connsiteX49" fmla="*/ 2557 w 9269"/>
              <a:gd name="connsiteY49" fmla="*/ 0 h 10000"/>
              <a:gd name="connsiteX50" fmla="*/ 2738 w 9269"/>
              <a:gd name="connsiteY50" fmla="*/ 0 h 10000"/>
              <a:gd name="connsiteX51" fmla="*/ 2920 w 9269"/>
              <a:gd name="connsiteY51" fmla="*/ 0 h 10000"/>
              <a:gd name="connsiteX52" fmla="*/ 3084 w 9269"/>
              <a:gd name="connsiteY52" fmla="*/ 140 h 10000"/>
              <a:gd name="connsiteX53" fmla="*/ 3266 w 9269"/>
              <a:gd name="connsiteY53" fmla="*/ 140 h 10000"/>
              <a:gd name="connsiteX54" fmla="*/ 3445 w 9269"/>
              <a:gd name="connsiteY54" fmla="*/ 419 h 10000"/>
              <a:gd name="connsiteX55" fmla="*/ 3628 w 9269"/>
              <a:gd name="connsiteY55" fmla="*/ 558 h 10000"/>
              <a:gd name="connsiteX56" fmla="*/ 3813 w 9269"/>
              <a:gd name="connsiteY56" fmla="*/ 698 h 10000"/>
              <a:gd name="connsiteX57" fmla="*/ 3995 w 9269"/>
              <a:gd name="connsiteY57" fmla="*/ 838 h 10000"/>
              <a:gd name="connsiteX58" fmla="*/ 3995 w 9269"/>
              <a:gd name="connsiteY58" fmla="*/ 977 h 10000"/>
              <a:gd name="connsiteX59" fmla="*/ 3995 w 9269"/>
              <a:gd name="connsiteY59" fmla="*/ 1117 h 10000"/>
              <a:gd name="connsiteX60" fmla="*/ 3813 w 9269"/>
              <a:gd name="connsiteY60" fmla="*/ 1117 h 10000"/>
              <a:gd name="connsiteX61" fmla="*/ 3628 w 9269"/>
              <a:gd name="connsiteY61" fmla="*/ 1257 h 10000"/>
              <a:gd name="connsiteX62" fmla="*/ 3628 w 9269"/>
              <a:gd name="connsiteY62" fmla="*/ 1396 h 10000"/>
              <a:gd name="connsiteX63" fmla="*/ 3445 w 9269"/>
              <a:gd name="connsiteY63" fmla="*/ 1536 h 10000"/>
              <a:gd name="connsiteX64" fmla="*/ 3266 w 9269"/>
              <a:gd name="connsiteY64" fmla="*/ 1798 h 10000"/>
              <a:gd name="connsiteX65" fmla="*/ 3084 w 9269"/>
              <a:gd name="connsiteY65" fmla="*/ 2216 h 10000"/>
              <a:gd name="connsiteX66" fmla="*/ 2920 w 9269"/>
              <a:gd name="connsiteY66" fmla="*/ 2635 h 10000"/>
              <a:gd name="connsiteX67" fmla="*/ 2738 w 9269"/>
              <a:gd name="connsiteY67" fmla="*/ 3054 h 10000"/>
              <a:gd name="connsiteX68" fmla="*/ 2557 w 9269"/>
              <a:gd name="connsiteY68" fmla="*/ 3613 h 10000"/>
              <a:gd name="connsiteX69" fmla="*/ 2376 w 9269"/>
              <a:gd name="connsiteY69" fmla="*/ 4171 h 10000"/>
              <a:gd name="connsiteX70" fmla="*/ 2191 w 9269"/>
              <a:gd name="connsiteY70" fmla="*/ 4729 h 10000"/>
              <a:gd name="connsiteX71" fmla="*/ 2191 w 9269"/>
              <a:gd name="connsiteY71" fmla="*/ 5271 h 10000"/>
              <a:gd name="connsiteX72" fmla="*/ 2191 w 9269"/>
              <a:gd name="connsiteY72" fmla="*/ 5689 h 10000"/>
              <a:gd name="connsiteX73" fmla="*/ 2011 w 9269"/>
              <a:gd name="connsiteY73" fmla="*/ 6248 h 10000"/>
              <a:gd name="connsiteX74" fmla="*/ 2011 w 9269"/>
              <a:gd name="connsiteY74" fmla="*/ 6667 h 10000"/>
              <a:gd name="connsiteX75" fmla="*/ 2011 w 9269"/>
              <a:gd name="connsiteY75" fmla="*/ 6946 h 10000"/>
              <a:gd name="connsiteX76" fmla="*/ 2011 w 9269"/>
              <a:gd name="connsiteY76" fmla="*/ 7365 h 10000"/>
              <a:gd name="connsiteX77" fmla="*/ 2191 w 9269"/>
              <a:gd name="connsiteY77" fmla="*/ 7644 h 10000"/>
              <a:gd name="connsiteX78" fmla="*/ 2191 w 9269"/>
              <a:gd name="connsiteY78" fmla="*/ 7784 h 10000"/>
              <a:gd name="connsiteX79" fmla="*/ 2376 w 9269"/>
              <a:gd name="connsiteY79" fmla="*/ 8063 h 10000"/>
              <a:gd name="connsiteX80" fmla="*/ 2557 w 9269"/>
              <a:gd name="connsiteY80" fmla="*/ 8202 h 10000"/>
              <a:gd name="connsiteX81" fmla="*/ 2738 w 9269"/>
              <a:gd name="connsiteY81" fmla="*/ 8342 h 10000"/>
              <a:gd name="connsiteX82" fmla="*/ 3445 w 9269"/>
              <a:gd name="connsiteY82" fmla="*/ 8604 h 10000"/>
              <a:gd name="connsiteX83" fmla="*/ 3813 w 9269"/>
              <a:gd name="connsiteY83" fmla="*/ 8743 h 10000"/>
              <a:gd name="connsiteX84" fmla="*/ 4176 w 9269"/>
              <a:gd name="connsiteY84" fmla="*/ 8743 h 10000"/>
              <a:gd name="connsiteX85" fmla="*/ 4546 w 9269"/>
              <a:gd name="connsiteY85" fmla="*/ 8883 h 10000"/>
              <a:gd name="connsiteX86" fmla="*/ 5091 w 9269"/>
              <a:gd name="connsiteY86" fmla="*/ 8883 h 10000"/>
              <a:gd name="connsiteX87" fmla="*/ 5455 w 9269"/>
              <a:gd name="connsiteY87" fmla="*/ 8743 h 10000"/>
              <a:gd name="connsiteX88" fmla="*/ 6004 w 9269"/>
              <a:gd name="connsiteY88" fmla="*/ 8743 h 10000"/>
              <a:gd name="connsiteX89" fmla="*/ 6552 w 9269"/>
              <a:gd name="connsiteY89" fmla="*/ 8604 h 10000"/>
              <a:gd name="connsiteX90" fmla="*/ 6917 w 9269"/>
              <a:gd name="connsiteY90" fmla="*/ 8604 h 10000"/>
              <a:gd name="connsiteX91" fmla="*/ 7282 w 9269"/>
              <a:gd name="connsiteY91" fmla="*/ 8342 h 10000"/>
              <a:gd name="connsiteX92" fmla="*/ 7444 w 9269"/>
              <a:gd name="connsiteY92" fmla="*/ 8202 h 10000"/>
              <a:gd name="connsiteX93" fmla="*/ 7624 w 9269"/>
              <a:gd name="connsiteY93" fmla="*/ 7923 h 10000"/>
              <a:gd name="connsiteX94" fmla="*/ 7806 w 9269"/>
              <a:gd name="connsiteY94" fmla="*/ 7644 h 10000"/>
              <a:gd name="connsiteX95" fmla="*/ 7991 w 9269"/>
              <a:gd name="connsiteY95" fmla="*/ 7086 h 10000"/>
              <a:gd name="connsiteX96" fmla="*/ 7991 w 9269"/>
              <a:gd name="connsiteY96" fmla="*/ 6527 h 10000"/>
              <a:gd name="connsiteX97" fmla="*/ 8173 w 9269"/>
              <a:gd name="connsiteY97" fmla="*/ 6248 h 10000"/>
              <a:gd name="connsiteX98" fmla="*/ 8173 w 9269"/>
              <a:gd name="connsiteY98" fmla="*/ 5969 h 10000"/>
              <a:gd name="connsiteX99" fmla="*/ 8173 w 9269"/>
              <a:gd name="connsiteY99" fmla="*/ 5829 h 10000"/>
              <a:gd name="connsiteX100" fmla="*/ 8356 w 9269"/>
              <a:gd name="connsiteY100" fmla="*/ 5689 h 10000"/>
              <a:gd name="connsiteX101" fmla="*/ 8356 w 9269"/>
              <a:gd name="connsiteY101" fmla="*/ 5550 h 10000"/>
              <a:gd name="connsiteX102" fmla="*/ 8356 w 9269"/>
              <a:gd name="connsiteY102" fmla="*/ 5410 h 10000"/>
              <a:gd name="connsiteX103" fmla="*/ 8356 w 9269"/>
              <a:gd name="connsiteY103" fmla="*/ 5410 h 10000"/>
              <a:gd name="connsiteX104" fmla="*/ 8539 w 9269"/>
              <a:gd name="connsiteY104" fmla="*/ 5410 h 10000"/>
              <a:gd name="connsiteX105" fmla="*/ 8539 w 9269"/>
              <a:gd name="connsiteY105" fmla="*/ 5410 h 10000"/>
              <a:gd name="connsiteX106" fmla="*/ 8539 w 9269"/>
              <a:gd name="connsiteY106" fmla="*/ 5550 h 10000"/>
              <a:gd name="connsiteX107" fmla="*/ 8722 w 9269"/>
              <a:gd name="connsiteY107" fmla="*/ 5689 h 10000"/>
              <a:gd name="connsiteX108" fmla="*/ 8722 w 9269"/>
              <a:gd name="connsiteY108" fmla="*/ 5829 h 10000"/>
              <a:gd name="connsiteX109" fmla="*/ 8722 w 9269"/>
              <a:gd name="connsiteY109" fmla="*/ 6108 h 10000"/>
              <a:gd name="connsiteX110" fmla="*/ 8722 w 9269"/>
              <a:gd name="connsiteY110" fmla="*/ 6387 h 10000"/>
              <a:gd name="connsiteX111" fmla="*/ 8722 w 9269"/>
              <a:gd name="connsiteY111" fmla="*/ 6667 h 10000"/>
              <a:gd name="connsiteX112" fmla="*/ 8902 w 9269"/>
              <a:gd name="connsiteY112" fmla="*/ 7225 h 10000"/>
              <a:gd name="connsiteX113" fmla="*/ 8902 w 9269"/>
              <a:gd name="connsiteY113" fmla="*/ 7644 h 10000"/>
              <a:gd name="connsiteX114" fmla="*/ 9088 w 9269"/>
              <a:gd name="connsiteY114" fmla="*/ 8063 h 10000"/>
              <a:gd name="connsiteX115" fmla="*/ 9269 w 9269"/>
              <a:gd name="connsiteY115" fmla="*/ 8342 h 10000"/>
              <a:gd name="connsiteX116" fmla="*/ 9269 w 9269"/>
              <a:gd name="connsiteY116" fmla="*/ 8604 h 10000"/>
              <a:gd name="connsiteX117" fmla="*/ 9269 w 9269"/>
              <a:gd name="connsiteY117" fmla="*/ 8743 h 10000"/>
              <a:gd name="connsiteX118" fmla="*/ 9269 w 9269"/>
              <a:gd name="connsiteY118" fmla="*/ 8883 h 10000"/>
              <a:gd name="connsiteX119" fmla="*/ 9088 w 9269"/>
              <a:gd name="connsiteY119" fmla="*/ 8883 h 10000"/>
              <a:gd name="connsiteX120" fmla="*/ 8902 w 9269"/>
              <a:gd name="connsiteY120" fmla="*/ 9023 h 10000"/>
              <a:gd name="connsiteX121" fmla="*/ 8722 w 9269"/>
              <a:gd name="connsiteY121" fmla="*/ 9162 h 10000"/>
              <a:gd name="connsiteX122" fmla="*/ 8539 w 9269"/>
              <a:gd name="connsiteY122" fmla="*/ 9302 h 10000"/>
              <a:gd name="connsiteX123" fmla="*/ 8173 w 9269"/>
              <a:gd name="connsiteY123" fmla="*/ 9442 h 10000"/>
              <a:gd name="connsiteX124" fmla="*/ 7444 w 9269"/>
              <a:gd name="connsiteY124" fmla="*/ 9721 h 10000"/>
              <a:gd name="connsiteX125" fmla="*/ 6734 w 9269"/>
              <a:gd name="connsiteY125" fmla="*/ 9860 h 10000"/>
              <a:gd name="connsiteX126" fmla="*/ 6189 w 9269"/>
              <a:gd name="connsiteY126" fmla="*/ 9860 h 10000"/>
              <a:gd name="connsiteX127" fmla="*/ 5455 w 9269"/>
              <a:gd name="connsiteY127" fmla="*/ 10000 h 10000"/>
              <a:gd name="connsiteX128" fmla="*/ 5455 w 9269"/>
              <a:gd name="connsiteY128" fmla="*/ 10000 h 10000"/>
              <a:gd name="connsiteX0" fmla="*/ 5722 w 9837"/>
              <a:gd name="connsiteY0" fmla="*/ 10000 h 10000"/>
              <a:gd name="connsiteX1" fmla="*/ 5133 w 9837"/>
              <a:gd name="connsiteY1" fmla="*/ 10000 h 10000"/>
              <a:gd name="connsiteX2" fmla="*/ 4540 w 9837"/>
              <a:gd name="connsiteY2" fmla="*/ 10000 h 10000"/>
              <a:gd name="connsiteX3" fmla="*/ 3951 w 9837"/>
              <a:gd name="connsiteY3" fmla="*/ 9860 h 10000"/>
              <a:gd name="connsiteX4" fmla="*/ 3361 w 9837"/>
              <a:gd name="connsiteY4" fmla="*/ 9721 h 10000"/>
              <a:gd name="connsiteX5" fmla="*/ 2791 w 9837"/>
              <a:gd name="connsiteY5" fmla="*/ 9581 h 10000"/>
              <a:gd name="connsiteX6" fmla="*/ 2400 w 9837"/>
              <a:gd name="connsiteY6" fmla="*/ 9302 h 10000"/>
              <a:gd name="connsiteX7" fmla="*/ 2007 w 9837"/>
              <a:gd name="connsiteY7" fmla="*/ 9162 h 10000"/>
              <a:gd name="connsiteX8" fmla="*/ 1810 w 9837"/>
              <a:gd name="connsiteY8" fmla="*/ 8743 h 10000"/>
              <a:gd name="connsiteX9" fmla="*/ 1414 w 9837"/>
              <a:gd name="connsiteY9" fmla="*/ 8464 h 10000"/>
              <a:gd name="connsiteX10" fmla="*/ 1216 w 9837"/>
              <a:gd name="connsiteY10" fmla="*/ 8063 h 10000"/>
              <a:gd name="connsiteX11" fmla="*/ 1216 w 9837"/>
              <a:gd name="connsiteY11" fmla="*/ 7644 h 10000"/>
              <a:gd name="connsiteX12" fmla="*/ 1021 w 9837"/>
              <a:gd name="connsiteY12" fmla="*/ 7225 h 10000"/>
              <a:gd name="connsiteX13" fmla="*/ 1021 w 9837"/>
              <a:gd name="connsiteY13" fmla="*/ 6806 h 10000"/>
              <a:gd name="connsiteX14" fmla="*/ 1021 w 9837"/>
              <a:gd name="connsiteY14" fmla="*/ 6387 h 10000"/>
              <a:gd name="connsiteX15" fmla="*/ 1216 w 9837"/>
              <a:gd name="connsiteY15" fmla="*/ 5689 h 10000"/>
              <a:gd name="connsiteX16" fmla="*/ 1216 w 9837"/>
              <a:gd name="connsiteY16" fmla="*/ 5550 h 10000"/>
              <a:gd name="connsiteX17" fmla="*/ 1216 w 9837"/>
              <a:gd name="connsiteY17" fmla="*/ 5271 h 10000"/>
              <a:gd name="connsiteX18" fmla="*/ 1414 w 9837"/>
              <a:gd name="connsiteY18" fmla="*/ 5009 h 10000"/>
              <a:gd name="connsiteX19" fmla="*/ 1414 w 9837"/>
              <a:gd name="connsiteY19" fmla="*/ 4729 h 10000"/>
              <a:gd name="connsiteX20" fmla="*/ 1414 w 9837"/>
              <a:gd name="connsiteY20" fmla="*/ 4450 h 10000"/>
              <a:gd name="connsiteX21" fmla="*/ 1612 w 9837"/>
              <a:gd name="connsiteY21" fmla="*/ 4031 h 10000"/>
              <a:gd name="connsiteX22" fmla="*/ 1612 w 9837"/>
              <a:gd name="connsiteY22" fmla="*/ 3613 h 10000"/>
              <a:gd name="connsiteX23" fmla="*/ 1810 w 9837"/>
              <a:gd name="connsiteY23" fmla="*/ 3194 h 10000"/>
              <a:gd name="connsiteX24" fmla="*/ 1810 w 9837"/>
              <a:gd name="connsiteY24" fmla="*/ 2775 h 10000"/>
              <a:gd name="connsiteX25" fmla="*/ 1810 w 9837"/>
              <a:gd name="connsiteY25" fmla="*/ 2356 h 10000"/>
              <a:gd name="connsiteX26" fmla="*/ 2007 w 9837"/>
              <a:gd name="connsiteY26" fmla="*/ 2077 h 10000"/>
              <a:gd name="connsiteX27" fmla="*/ 2007 w 9837"/>
              <a:gd name="connsiteY27" fmla="*/ 1798 h 10000"/>
              <a:gd name="connsiteX28" fmla="*/ 2007 w 9837"/>
              <a:gd name="connsiteY28" fmla="*/ 1536 h 10000"/>
              <a:gd name="connsiteX29" fmla="*/ 2007 w 9837"/>
              <a:gd name="connsiteY29" fmla="*/ 1396 h 10000"/>
              <a:gd name="connsiteX30" fmla="*/ 2007 w 9837"/>
              <a:gd name="connsiteY30" fmla="*/ 1257 h 10000"/>
              <a:gd name="connsiteX31" fmla="*/ 2007 w 9837"/>
              <a:gd name="connsiteY31" fmla="*/ 1257 h 10000"/>
              <a:gd name="connsiteX32" fmla="*/ 2007 w 9837"/>
              <a:gd name="connsiteY32" fmla="*/ 1257 h 10000"/>
              <a:gd name="connsiteX33" fmla="*/ 1810 w 9837"/>
              <a:gd name="connsiteY33" fmla="*/ 1257 h 10000"/>
              <a:gd name="connsiteX34" fmla="*/ 1612 w 9837"/>
              <a:gd name="connsiteY34" fmla="*/ 1257 h 10000"/>
              <a:gd name="connsiteX35" fmla="*/ 1414 w 9837"/>
              <a:gd name="connsiteY35" fmla="*/ 1396 h 10000"/>
              <a:gd name="connsiteX36" fmla="*/ 1216 w 9837"/>
              <a:gd name="connsiteY36" fmla="*/ 1396 h 10000"/>
              <a:gd name="connsiteX37" fmla="*/ 824 w 9837"/>
              <a:gd name="connsiteY37" fmla="*/ 1536 h 10000"/>
              <a:gd name="connsiteX38" fmla="*/ 427 w 9837"/>
              <a:gd name="connsiteY38" fmla="*/ 1536 h 10000"/>
              <a:gd name="connsiteX39" fmla="*/ 32 w 9837"/>
              <a:gd name="connsiteY39" fmla="*/ 1675 h 10000"/>
              <a:gd name="connsiteX40" fmla="*/ 233 w 9837"/>
              <a:gd name="connsiteY40" fmla="*/ 977 h 10000"/>
              <a:gd name="connsiteX41" fmla="*/ 625 w 9837"/>
              <a:gd name="connsiteY41" fmla="*/ 838 h 10000"/>
              <a:gd name="connsiteX42" fmla="*/ 1216 w 9837"/>
              <a:gd name="connsiteY42" fmla="*/ 698 h 10000"/>
              <a:gd name="connsiteX43" fmla="*/ 1612 w 9837"/>
              <a:gd name="connsiteY43" fmla="*/ 558 h 10000"/>
              <a:gd name="connsiteX44" fmla="*/ 2007 w 9837"/>
              <a:gd name="connsiteY44" fmla="*/ 419 h 10000"/>
              <a:gd name="connsiteX45" fmla="*/ 2201 w 9837"/>
              <a:gd name="connsiteY45" fmla="*/ 279 h 10000"/>
              <a:gd name="connsiteX46" fmla="*/ 2400 w 9837"/>
              <a:gd name="connsiteY46" fmla="*/ 140 h 10000"/>
              <a:gd name="connsiteX47" fmla="*/ 2400 w 9837"/>
              <a:gd name="connsiteY47" fmla="*/ 0 h 10000"/>
              <a:gd name="connsiteX48" fmla="*/ 2596 w 9837"/>
              <a:gd name="connsiteY48" fmla="*/ 0 h 10000"/>
              <a:gd name="connsiteX49" fmla="*/ 2791 w 9837"/>
              <a:gd name="connsiteY49" fmla="*/ 0 h 10000"/>
              <a:gd name="connsiteX50" fmla="*/ 2987 w 9837"/>
              <a:gd name="connsiteY50" fmla="*/ 0 h 10000"/>
              <a:gd name="connsiteX51" fmla="*/ 3164 w 9837"/>
              <a:gd name="connsiteY51" fmla="*/ 140 h 10000"/>
              <a:gd name="connsiteX52" fmla="*/ 3361 w 9837"/>
              <a:gd name="connsiteY52" fmla="*/ 140 h 10000"/>
              <a:gd name="connsiteX53" fmla="*/ 3554 w 9837"/>
              <a:gd name="connsiteY53" fmla="*/ 419 h 10000"/>
              <a:gd name="connsiteX54" fmla="*/ 3751 w 9837"/>
              <a:gd name="connsiteY54" fmla="*/ 558 h 10000"/>
              <a:gd name="connsiteX55" fmla="*/ 3951 w 9837"/>
              <a:gd name="connsiteY55" fmla="*/ 698 h 10000"/>
              <a:gd name="connsiteX56" fmla="*/ 4147 w 9837"/>
              <a:gd name="connsiteY56" fmla="*/ 838 h 10000"/>
              <a:gd name="connsiteX57" fmla="*/ 4147 w 9837"/>
              <a:gd name="connsiteY57" fmla="*/ 977 h 10000"/>
              <a:gd name="connsiteX58" fmla="*/ 4147 w 9837"/>
              <a:gd name="connsiteY58" fmla="*/ 1117 h 10000"/>
              <a:gd name="connsiteX59" fmla="*/ 3951 w 9837"/>
              <a:gd name="connsiteY59" fmla="*/ 1117 h 10000"/>
              <a:gd name="connsiteX60" fmla="*/ 3751 w 9837"/>
              <a:gd name="connsiteY60" fmla="*/ 1257 h 10000"/>
              <a:gd name="connsiteX61" fmla="*/ 3751 w 9837"/>
              <a:gd name="connsiteY61" fmla="*/ 1396 h 10000"/>
              <a:gd name="connsiteX62" fmla="*/ 3554 w 9837"/>
              <a:gd name="connsiteY62" fmla="*/ 1536 h 10000"/>
              <a:gd name="connsiteX63" fmla="*/ 3361 w 9837"/>
              <a:gd name="connsiteY63" fmla="*/ 1798 h 10000"/>
              <a:gd name="connsiteX64" fmla="*/ 3164 w 9837"/>
              <a:gd name="connsiteY64" fmla="*/ 2216 h 10000"/>
              <a:gd name="connsiteX65" fmla="*/ 2987 w 9837"/>
              <a:gd name="connsiteY65" fmla="*/ 2635 h 10000"/>
              <a:gd name="connsiteX66" fmla="*/ 2791 w 9837"/>
              <a:gd name="connsiteY66" fmla="*/ 3054 h 10000"/>
              <a:gd name="connsiteX67" fmla="*/ 2596 w 9837"/>
              <a:gd name="connsiteY67" fmla="*/ 3613 h 10000"/>
              <a:gd name="connsiteX68" fmla="*/ 2400 w 9837"/>
              <a:gd name="connsiteY68" fmla="*/ 4171 h 10000"/>
              <a:gd name="connsiteX69" fmla="*/ 2201 w 9837"/>
              <a:gd name="connsiteY69" fmla="*/ 4729 h 10000"/>
              <a:gd name="connsiteX70" fmla="*/ 2201 w 9837"/>
              <a:gd name="connsiteY70" fmla="*/ 5271 h 10000"/>
              <a:gd name="connsiteX71" fmla="*/ 2201 w 9837"/>
              <a:gd name="connsiteY71" fmla="*/ 5689 h 10000"/>
              <a:gd name="connsiteX72" fmla="*/ 2007 w 9837"/>
              <a:gd name="connsiteY72" fmla="*/ 6248 h 10000"/>
              <a:gd name="connsiteX73" fmla="*/ 2007 w 9837"/>
              <a:gd name="connsiteY73" fmla="*/ 6667 h 10000"/>
              <a:gd name="connsiteX74" fmla="*/ 2007 w 9837"/>
              <a:gd name="connsiteY74" fmla="*/ 6946 h 10000"/>
              <a:gd name="connsiteX75" fmla="*/ 2007 w 9837"/>
              <a:gd name="connsiteY75" fmla="*/ 7365 h 10000"/>
              <a:gd name="connsiteX76" fmla="*/ 2201 w 9837"/>
              <a:gd name="connsiteY76" fmla="*/ 7644 h 10000"/>
              <a:gd name="connsiteX77" fmla="*/ 2201 w 9837"/>
              <a:gd name="connsiteY77" fmla="*/ 7784 h 10000"/>
              <a:gd name="connsiteX78" fmla="*/ 2400 w 9837"/>
              <a:gd name="connsiteY78" fmla="*/ 8063 h 10000"/>
              <a:gd name="connsiteX79" fmla="*/ 2596 w 9837"/>
              <a:gd name="connsiteY79" fmla="*/ 8202 h 10000"/>
              <a:gd name="connsiteX80" fmla="*/ 2791 w 9837"/>
              <a:gd name="connsiteY80" fmla="*/ 8342 h 10000"/>
              <a:gd name="connsiteX81" fmla="*/ 3554 w 9837"/>
              <a:gd name="connsiteY81" fmla="*/ 8604 h 10000"/>
              <a:gd name="connsiteX82" fmla="*/ 3951 w 9837"/>
              <a:gd name="connsiteY82" fmla="*/ 8743 h 10000"/>
              <a:gd name="connsiteX83" fmla="*/ 4342 w 9837"/>
              <a:gd name="connsiteY83" fmla="*/ 8743 h 10000"/>
              <a:gd name="connsiteX84" fmla="*/ 4742 w 9837"/>
              <a:gd name="connsiteY84" fmla="*/ 8883 h 10000"/>
              <a:gd name="connsiteX85" fmla="*/ 5330 w 9837"/>
              <a:gd name="connsiteY85" fmla="*/ 8883 h 10000"/>
              <a:gd name="connsiteX86" fmla="*/ 5722 w 9837"/>
              <a:gd name="connsiteY86" fmla="*/ 8743 h 10000"/>
              <a:gd name="connsiteX87" fmla="*/ 6315 w 9837"/>
              <a:gd name="connsiteY87" fmla="*/ 8743 h 10000"/>
              <a:gd name="connsiteX88" fmla="*/ 6906 w 9837"/>
              <a:gd name="connsiteY88" fmla="*/ 8604 h 10000"/>
              <a:gd name="connsiteX89" fmla="*/ 7300 w 9837"/>
              <a:gd name="connsiteY89" fmla="*/ 8604 h 10000"/>
              <a:gd name="connsiteX90" fmla="*/ 7693 w 9837"/>
              <a:gd name="connsiteY90" fmla="*/ 8342 h 10000"/>
              <a:gd name="connsiteX91" fmla="*/ 7868 w 9837"/>
              <a:gd name="connsiteY91" fmla="*/ 8202 h 10000"/>
              <a:gd name="connsiteX92" fmla="*/ 8062 w 9837"/>
              <a:gd name="connsiteY92" fmla="*/ 7923 h 10000"/>
              <a:gd name="connsiteX93" fmla="*/ 8259 w 9837"/>
              <a:gd name="connsiteY93" fmla="*/ 7644 h 10000"/>
              <a:gd name="connsiteX94" fmla="*/ 8458 w 9837"/>
              <a:gd name="connsiteY94" fmla="*/ 7086 h 10000"/>
              <a:gd name="connsiteX95" fmla="*/ 8458 w 9837"/>
              <a:gd name="connsiteY95" fmla="*/ 6527 h 10000"/>
              <a:gd name="connsiteX96" fmla="*/ 8655 w 9837"/>
              <a:gd name="connsiteY96" fmla="*/ 6248 h 10000"/>
              <a:gd name="connsiteX97" fmla="*/ 8655 w 9837"/>
              <a:gd name="connsiteY97" fmla="*/ 5969 h 10000"/>
              <a:gd name="connsiteX98" fmla="*/ 8655 w 9837"/>
              <a:gd name="connsiteY98" fmla="*/ 5829 h 10000"/>
              <a:gd name="connsiteX99" fmla="*/ 8852 w 9837"/>
              <a:gd name="connsiteY99" fmla="*/ 5689 h 10000"/>
              <a:gd name="connsiteX100" fmla="*/ 8852 w 9837"/>
              <a:gd name="connsiteY100" fmla="*/ 5550 h 10000"/>
              <a:gd name="connsiteX101" fmla="*/ 8852 w 9837"/>
              <a:gd name="connsiteY101" fmla="*/ 5410 h 10000"/>
              <a:gd name="connsiteX102" fmla="*/ 8852 w 9837"/>
              <a:gd name="connsiteY102" fmla="*/ 5410 h 10000"/>
              <a:gd name="connsiteX103" fmla="*/ 9049 w 9837"/>
              <a:gd name="connsiteY103" fmla="*/ 5410 h 10000"/>
              <a:gd name="connsiteX104" fmla="*/ 9049 w 9837"/>
              <a:gd name="connsiteY104" fmla="*/ 5410 h 10000"/>
              <a:gd name="connsiteX105" fmla="*/ 9049 w 9837"/>
              <a:gd name="connsiteY105" fmla="*/ 5550 h 10000"/>
              <a:gd name="connsiteX106" fmla="*/ 9247 w 9837"/>
              <a:gd name="connsiteY106" fmla="*/ 5689 h 10000"/>
              <a:gd name="connsiteX107" fmla="*/ 9247 w 9837"/>
              <a:gd name="connsiteY107" fmla="*/ 5829 h 10000"/>
              <a:gd name="connsiteX108" fmla="*/ 9247 w 9837"/>
              <a:gd name="connsiteY108" fmla="*/ 6108 h 10000"/>
              <a:gd name="connsiteX109" fmla="*/ 9247 w 9837"/>
              <a:gd name="connsiteY109" fmla="*/ 6387 h 10000"/>
              <a:gd name="connsiteX110" fmla="*/ 9247 w 9837"/>
              <a:gd name="connsiteY110" fmla="*/ 6667 h 10000"/>
              <a:gd name="connsiteX111" fmla="*/ 9441 w 9837"/>
              <a:gd name="connsiteY111" fmla="*/ 7225 h 10000"/>
              <a:gd name="connsiteX112" fmla="*/ 9441 w 9837"/>
              <a:gd name="connsiteY112" fmla="*/ 7644 h 10000"/>
              <a:gd name="connsiteX113" fmla="*/ 9642 w 9837"/>
              <a:gd name="connsiteY113" fmla="*/ 8063 h 10000"/>
              <a:gd name="connsiteX114" fmla="*/ 9837 w 9837"/>
              <a:gd name="connsiteY114" fmla="*/ 8342 h 10000"/>
              <a:gd name="connsiteX115" fmla="*/ 9837 w 9837"/>
              <a:gd name="connsiteY115" fmla="*/ 8604 h 10000"/>
              <a:gd name="connsiteX116" fmla="*/ 9837 w 9837"/>
              <a:gd name="connsiteY116" fmla="*/ 8743 h 10000"/>
              <a:gd name="connsiteX117" fmla="*/ 9837 w 9837"/>
              <a:gd name="connsiteY117" fmla="*/ 8883 h 10000"/>
              <a:gd name="connsiteX118" fmla="*/ 9642 w 9837"/>
              <a:gd name="connsiteY118" fmla="*/ 8883 h 10000"/>
              <a:gd name="connsiteX119" fmla="*/ 9441 w 9837"/>
              <a:gd name="connsiteY119" fmla="*/ 9023 h 10000"/>
              <a:gd name="connsiteX120" fmla="*/ 9247 w 9837"/>
              <a:gd name="connsiteY120" fmla="*/ 9162 h 10000"/>
              <a:gd name="connsiteX121" fmla="*/ 9049 w 9837"/>
              <a:gd name="connsiteY121" fmla="*/ 9302 h 10000"/>
              <a:gd name="connsiteX122" fmla="*/ 8655 w 9837"/>
              <a:gd name="connsiteY122" fmla="*/ 9442 h 10000"/>
              <a:gd name="connsiteX123" fmla="*/ 7868 w 9837"/>
              <a:gd name="connsiteY123" fmla="*/ 9721 h 10000"/>
              <a:gd name="connsiteX124" fmla="*/ 7102 w 9837"/>
              <a:gd name="connsiteY124" fmla="*/ 9860 h 10000"/>
              <a:gd name="connsiteX125" fmla="*/ 6514 w 9837"/>
              <a:gd name="connsiteY125" fmla="*/ 9860 h 10000"/>
              <a:gd name="connsiteX126" fmla="*/ 5722 w 9837"/>
              <a:gd name="connsiteY126" fmla="*/ 10000 h 10000"/>
              <a:gd name="connsiteX127" fmla="*/ 5722 w 9837"/>
              <a:gd name="connsiteY127" fmla="*/ 10000 h 10000"/>
              <a:gd name="connsiteX0" fmla="*/ 5580 w 9763"/>
              <a:gd name="connsiteY0" fmla="*/ 10000 h 10000"/>
              <a:gd name="connsiteX1" fmla="*/ 4981 w 9763"/>
              <a:gd name="connsiteY1" fmla="*/ 10000 h 10000"/>
              <a:gd name="connsiteX2" fmla="*/ 4378 w 9763"/>
              <a:gd name="connsiteY2" fmla="*/ 10000 h 10000"/>
              <a:gd name="connsiteX3" fmla="*/ 3779 w 9763"/>
              <a:gd name="connsiteY3" fmla="*/ 9860 h 10000"/>
              <a:gd name="connsiteX4" fmla="*/ 3180 w 9763"/>
              <a:gd name="connsiteY4" fmla="*/ 9721 h 10000"/>
              <a:gd name="connsiteX5" fmla="*/ 2600 w 9763"/>
              <a:gd name="connsiteY5" fmla="*/ 9581 h 10000"/>
              <a:gd name="connsiteX6" fmla="*/ 2203 w 9763"/>
              <a:gd name="connsiteY6" fmla="*/ 9302 h 10000"/>
              <a:gd name="connsiteX7" fmla="*/ 1803 w 9763"/>
              <a:gd name="connsiteY7" fmla="*/ 9162 h 10000"/>
              <a:gd name="connsiteX8" fmla="*/ 1603 w 9763"/>
              <a:gd name="connsiteY8" fmla="*/ 8743 h 10000"/>
              <a:gd name="connsiteX9" fmla="*/ 1200 w 9763"/>
              <a:gd name="connsiteY9" fmla="*/ 8464 h 10000"/>
              <a:gd name="connsiteX10" fmla="*/ 999 w 9763"/>
              <a:gd name="connsiteY10" fmla="*/ 8063 h 10000"/>
              <a:gd name="connsiteX11" fmla="*/ 999 w 9763"/>
              <a:gd name="connsiteY11" fmla="*/ 7644 h 10000"/>
              <a:gd name="connsiteX12" fmla="*/ 801 w 9763"/>
              <a:gd name="connsiteY12" fmla="*/ 7225 h 10000"/>
              <a:gd name="connsiteX13" fmla="*/ 801 w 9763"/>
              <a:gd name="connsiteY13" fmla="*/ 6806 h 10000"/>
              <a:gd name="connsiteX14" fmla="*/ 801 w 9763"/>
              <a:gd name="connsiteY14" fmla="*/ 6387 h 10000"/>
              <a:gd name="connsiteX15" fmla="*/ 999 w 9763"/>
              <a:gd name="connsiteY15" fmla="*/ 5689 h 10000"/>
              <a:gd name="connsiteX16" fmla="*/ 999 w 9763"/>
              <a:gd name="connsiteY16" fmla="*/ 5550 h 10000"/>
              <a:gd name="connsiteX17" fmla="*/ 999 w 9763"/>
              <a:gd name="connsiteY17" fmla="*/ 5271 h 10000"/>
              <a:gd name="connsiteX18" fmla="*/ 1200 w 9763"/>
              <a:gd name="connsiteY18" fmla="*/ 5009 h 10000"/>
              <a:gd name="connsiteX19" fmla="*/ 1200 w 9763"/>
              <a:gd name="connsiteY19" fmla="*/ 4729 h 10000"/>
              <a:gd name="connsiteX20" fmla="*/ 1200 w 9763"/>
              <a:gd name="connsiteY20" fmla="*/ 4450 h 10000"/>
              <a:gd name="connsiteX21" fmla="*/ 1402 w 9763"/>
              <a:gd name="connsiteY21" fmla="*/ 4031 h 10000"/>
              <a:gd name="connsiteX22" fmla="*/ 1402 w 9763"/>
              <a:gd name="connsiteY22" fmla="*/ 3613 h 10000"/>
              <a:gd name="connsiteX23" fmla="*/ 1603 w 9763"/>
              <a:gd name="connsiteY23" fmla="*/ 3194 h 10000"/>
              <a:gd name="connsiteX24" fmla="*/ 1603 w 9763"/>
              <a:gd name="connsiteY24" fmla="*/ 2775 h 10000"/>
              <a:gd name="connsiteX25" fmla="*/ 1603 w 9763"/>
              <a:gd name="connsiteY25" fmla="*/ 2356 h 10000"/>
              <a:gd name="connsiteX26" fmla="*/ 1803 w 9763"/>
              <a:gd name="connsiteY26" fmla="*/ 2077 h 10000"/>
              <a:gd name="connsiteX27" fmla="*/ 1803 w 9763"/>
              <a:gd name="connsiteY27" fmla="*/ 1798 h 10000"/>
              <a:gd name="connsiteX28" fmla="*/ 1803 w 9763"/>
              <a:gd name="connsiteY28" fmla="*/ 1536 h 10000"/>
              <a:gd name="connsiteX29" fmla="*/ 1803 w 9763"/>
              <a:gd name="connsiteY29" fmla="*/ 1396 h 10000"/>
              <a:gd name="connsiteX30" fmla="*/ 1803 w 9763"/>
              <a:gd name="connsiteY30" fmla="*/ 1257 h 10000"/>
              <a:gd name="connsiteX31" fmla="*/ 1803 w 9763"/>
              <a:gd name="connsiteY31" fmla="*/ 1257 h 10000"/>
              <a:gd name="connsiteX32" fmla="*/ 1803 w 9763"/>
              <a:gd name="connsiteY32" fmla="*/ 1257 h 10000"/>
              <a:gd name="connsiteX33" fmla="*/ 1603 w 9763"/>
              <a:gd name="connsiteY33" fmla="*/ 1257 h 10000"/>
              <a:gd name="connsiteX34" fmla="*/ 1402 w 9763"/>
              <a:gd name="connsiteY34" fmla="*/ 1257 h 10000"/>
              <a:gd name="connsiteX35" fmla="*/ 1200 w 9763"/>
              <a:gd name="connsiteY35" fmla="*/ 1396 h 10000"/>
              <a:gd name="connsiteX36" fmla="*/ 999 w 9763"/>
              <a:gd name="connsiteY36" fmla="*/ 1396 h 10000"/>
              <a:gd name="connsiteX37" fmla="*/ 601 w 9763"/>
              <a:gd name="connsiteY37" fmla="*/ 1536 h 10000"/>
              <a:gd name="connsiteX38" fmla="*/ 197 w 9763"/>
              <a:gd name="connsiteY38" fmla="*/ 1536 h 10000"/>
              <a:gd name="connsiteX39" fmla="*/ 0 w 9763"/>
              <a:gd name="connsiteY39" fmla="*/ 977 h 10000"/>
              <a:gd name="connsiteX40" fmla="*/ 398 w 9763"/>
              <a:gd name="connsiteY40" fmla="*/ 838 h 10000"/>
              <a:gd name="connsiteX41" fmla="*/ 999 w 9763"/>
              <a:gd name="connsiteY41" fmla="*/ 698 h 10000"/>
              <a:gd name="connsiteX42" fmla="*/ 1402 w 9763"/>
              <a:gd name="connsiteY42" fmla="*/ 558 h 10000"/>
              <a:gd name="connsiteX43" fmla="*/ 1803 w 9763"/>
              <a:gd name="connsiteY43" fmla="*/ 419 h 10000"/>
              <a:gd name="connsiteX44" fmla="*/ 2000 w 9763"/>
              <a:gd name="connsiteY44" fmla="*/ 279 h 10000"/>
              <a:gd name="connsiteX45" fmla="*/ 2203 w 9763"/>
              <a:gd name="connsiteY45" fmla="*/ 140 h 10000"/>
              <a:gd name="connsiteX46" fmla="*/ 2203 w 9763"/>
              <a:gd name="connsiteY46" fmla="*/ 0 h 10000"/>
              <a:gd name="connsiteX47" fmla="*/ 2402 w 9763"/>
              <a:gd name="connsiteY47" fmla="*/ 0 h 10000"/>
              <a:gd name="connsiteX48" fmla="*/ 2600 w 9763"/>
              <a:gd name="connsiteY48" fmla="*/ 0 h 10000"/>
              <a:gd name="connsiteX49" fmla="*/ 2799 w 9763"/>
              <a:gd name="connsiteY49" fmla="*/ 0 h 10000"/>
              <a:gd name="connsiteX50" fmla="*/ 2979 w 9763"/>
              <a:gd name="connsiteY50" fmla="*/ 140 h 10000"/>
              <a:gd name="connsiteX51" fmla="*/ 3180 w 9763"/>
              <a:gd name="connsiteY51" fmla="*/ 140 h 10000"/>
              <a:gd name="connsiteX52" fmla="*/ 3376 w 9763"/>
              <a:gd name="connsiteY52" fmla="*/ 419 h 10000"/>
              <a:gd name="connsiteX53" fmla="*/ 3576 w 9763"/>
              <a:gd name="connsiteY53" fmla="*/ 558 h 10000"/>
              <a:gd name="connsiteX54" fmla="*/ 3779 w 9763"/>
              <a:gd name="connsiteY54" fmla="*/ 698 h 10000"/>
              <a:gd name="connsiteX55" fmla="*/ 3979 w 9763"/>
              <a:gd name="connsiteY55" fmla="*/ 838 h 10000"/>
              <a:gd name="connsiteX56" fmla="*/ 3979 w 9763"/>
              <a:gd name="connsiteY56" fmla="*/ 977 h 10000"/>
              <a:gd name="connsiteX57" fmla="*/ 3979 w 9763"/>
              <a:gd name="connsiteY57" fmla="*/ 1117 h 10000"/>
              <a:gd name="connsiteX58" fmla="*/ 3779 w 9763"/>
              <a:gd name="connsiteY58" fmla="*/ 1117 h 10000"/>
              <a:gd name="connsiteX59" fmla="*/ 3576 w 9763"/>
              <a:gd name="connsiteY59" fmla="*/ 1257 h 10000"/>
              <a:gd name="connsiteX60" fmla="*/ 3576 w 9763"/>
              <a:gd name="connsiteY60" fmla="*/ 1396 h 10000"/>
              <a:gd name="connsiteX61" fmla="*/ 3376 w 9763"/>
              <a:gd name="connsiteY61" fmla="*/ 1536 h 10000"/>
              <a:gd name="connsiteX62" fmla="*/ 3180 w 9763"/>
              <a:gd name="connsiteY62" fmla="*/ 1798 h 10000"/>
              <a:gd name="connsiteX63" fmla="*/ 2979 w 9763"/>
              <a:gd name="connsiteY63" fmla="*/ 2216 h 10000"/>
              <a:gd name="connsiteX64" fmla="*/ 2799 w 9763"/>
              <a:gd name="connsiteY64" fmla="*/ 2635 h 10000"/>
              <a:gd name="connsiteX65" fmla="*/ 2600 w 9763"/>
              <a:gd name="connsiteY65" fmla="*/ 3054 h 10000"/>
              <a:gd name="connsiteX66" fmla="*/ 2402 w 9763"/>
              <a:gd name="connsiteY66" fmla="*/ 3613 h 10000"/>
              <a:gd name="connsiteX67" fmla="*/ 2203 w 9763"/>
              <a:gd name="connsiteY67" fmla="*/ 4171 h 10000"/>
              <a:gd name="connsiteX68" fmla="*/ 2000 w 9763"/>
              <a:gd name="connsiteY68" fmla="*/ 4729 h 10000"/>
              <a:gd name="connsiteX69" fmla="*/ 2000 w 9763"/>
              <a:gd name="connsiteY69" fmla="*/ 5271 h 10000"/>
              <a:gd name="connsiteX70" fmla="*/ 2000 w 9763"/>
              <a:gd name="connsiteY70" fmla="*/ 5689 h 10000"/>
              <a:gd name="connsiteX71" fmla="*/ 1803 w 9763"/>
              <a:gd name="connsiteY71" fmla="*/ 6248 h 10000"/>
              <a:gd name="connsiteX72" fmla="*/ 1803 w 9763"/>
              <a:gd name="connsiteY72" fmla="*/ 6667 h 10000"/>
              <a:gd name="connsiteX73" fmla="*/ 1803 w 9763"/>
              <a:gd name="connsiteY73" fmla="*/ 6946 h 10000"/>
              <a:gd name="connsiteX74" fmla="*/ 1803 w 9763"/>
              <a:gd name="connsiteY74" fmla="*/ 7365 h 10000"/>
              <a:gd name="connsiteX75" fmla="*/ 2000 w 9763"/>
              <a:gd name="connsiteY75" fmla="*/ 7644 h 10000"/>
              <a:gd name="connsiteX76" fmla="*/ 2000 w 9763"/>
              <a:gd name="connsiteY76" fmla="*/ 7784 h 10000"/>
              <a:gd name="connsiteX77" fmla="*/ 2203 w 9763"/>
              <a:gd name="connsiteY77" fmla="*/ 8063 h 10000"/>
              <a:gd name="connsiteX78" fmla="*/ 2402 w 9763"/>
              <a:gd name="connsiteY78" fmla="*/ 8202 h 10000"/>
              <a:gd name="connsiteX79" fmla="*/ 2600 w 9763"/>
              <a:gd name="connsiteY79" fmla="*/ 8342 h 10000"/>
              <a:gd name="connsiteX80" fmla="*/ 3376 w 9763"/>
              <a:gd name="connsiteY80" fmla="*/ 8604 h 10000"/>
              <a:gd name="connsiteX81" fmla="*/ 3779 w 9763"/>
              <a:gd name="connsiteY81" fmla="*/ 8743 h 10000"/>
              <a:gd name="connsiteX82" fmla="*/ 4177 w 9763"/>
              <a:gd name="connsiteY82" fmla="*/ 8743 h 10000"/>
              <a:gd name="connsiteX83" fmla="*/ 4584 w 9763"/>
              <a:gd name="connsiteY83" fmla="*/ 8883 h 10000"/>
              <a:gd name="connsiteX84" fmla="*/ 5181 w 9763"/>
              <a:gd name="connsiteY84" fmla="*/ 8883 h 10000"/>
              <a:gd name="connsiteX85" fmla="*/ 5580 w 9763"/>
              <a:gd name="connsiteY85" fmla="*/ 8743 h 10000"/>
              <a:gd name="connsiteX86" fmla="*/ 6183 w 9763"/>
              <a:gd name="connsiteY86" fmla="*/ 8743 h 10000"/>
              <a:gd name="connsiteX87" fmla="*/ 6783 w 9763"/>
              <a:gd name="connsiteY87" fmla="*/ 8604 h 10000"/>
              <a:gd name="connsiteX88" fmla="*/ 7184 w 9763"/>
              <a:gd name="connsiteY88" fmla="*/ 8604 h 10000"/>
              <a:gd name="connsiteX89" fmla="*/ 7583 w 9763"/>
              <a:gd name="connsiteY89" fmla="*/ 8342 h 10000"/>
              <a:gd name="connsiteX90" fmla="*/ 7761 w 9763"/>
              <a:gd name="connsiteY90" fmla="*/ 8202 h 10000"/>
              <a:gd name="connsiteX91" fmla="*/ 7959 w 9763"/>
              <a:gd name="connsiteY91" fmla="*/ 7923 h 10000"/>
              <a:gd name="connsiteX92" fmla="*/ 8159 w 9763"/>
              <a:gd name="connsiteY92" fmla="*/ 7644 h 10000"/>
              <a:gd name="connsiteX93" fmla="*/ 8361 w 9763"/>
              <a:gd name="connsiteY93" fmla="*/ 7086 h 10000"/>
              <a:gd name="connsiteX94" fmla="*/ 8361 w 9763"/>
              <a:gd name="connsiteY94" fmla="*/ 6527 h 10000"/>
              <a:gd name="connsiteX95" fmla="*/ 8561 w 9763"/>
              <a:gd name="connsiteY95" fmla="*/ 6248 h 10000"/>
              <a:gd name="connsiteX96" fmla="*/ 8561 w 9763"/>
              <a:gd name="connsiteY96" fmla="*/ 5969 h 10000"/>
              <a:gd name="connsiteX97" fmla="*/ 8561 w 9763"/>
              <a:gd name="connsiteY97" fmla="*/ 5829 h 10000"/>
              <a:gd name="connsiteX98" fmla="*/ 8762 w 9763"/>
              <a:gd name="connsiteY98" fmla="*/ 5689 h 10000"/>
              <a:gd name="connsiteX99" fmla="*/ 8762 w 9763"/>
              <a:gd name="connsiteY99" fmla="*/ 5550 h 10000"/>
              <a:gd name="connsiteX100" fmla="*/ 8762 w 9763"/>
              <a:gd name="connsiteY100" fmla="*/ 5410 h 10000"/>
              <a:gd name="connsiteX101" fmla="*/ 8762 w 9763"/>
              <a:gd name="connsiteY101" fmla="*/ 5410 h 10000"/>
              <a:gd name="connsiteX102" fmla="*/ 8962 w 9763"/>
              <a:gd name="connsiteY102" fmla="*/ 5410 h 10000"/>
              <a:gd name="connsiteX103" fmla="*/ 8962 w 9763"/>
              <a:gd name="connsiteY103" fmla="*/ 5410 h 10000"/>
              <a:gd name="connsiteX104" fmla="*/ 8962 w 9763"/>
              <a:gd name="connsiteY104" fmla="*/ 5550 h 10000"/>
              <a:gd name="connsiteX105" fmla="*/ 9163 w 9763"/>
              <a:gd name="connsiteY105" fmla="*/ 5689 h 10000"/>
              <a:gd name="connsiteX106" fmla="*/ 9163 w 9763"/>
              <a:gd name="connsiteY106" fmla="*/ 5829 h 10000"/>
              <a:gd name="connsiteX107" fmla="*/ 9163 w 9763"/>
              <a:gd name="connsiteY107" fmla="*/ 6108 h 10000"/>
              <a:gd name="connsiteX108" fmla="*/ 9163 w 9763"/>
              <a:gd name="connsiteY108" fmla="*/ 6387 h 10000"/>
              <a:gd name="connsiteX109" fmla="*/ 9163 w 9763"/>
              <a:gd name="connsiteY109" fmla="*/ 6667 h 10000"/>
              <a:gd name="connsiteX110" fmla="*/ 9360 w 9763"/>
              <a:gd name="connsiteY110" fmla="*/ 7225 h 10000"/>
              <a:gd name="connsiteX111" fmla="*/ 9360 w 9763"/>
              <a:gd name="connsiteY111" fmla="*/ 7644 h 10000"/>
              <a:gd name="connsiteX112" fmla="*/ 9565 w 9763"/>
              <a:gd name="connsiteY112" fmla="*/ 8063 h 10000"/>
              <a:gd name="connsiteX113" fmla="*/ 9763 w 9763"/>
              <a:gd name="connsiteY113" fmla="*/ 8342 h 10000"/>
              <a:gd name="connsiteX114" fmla="*/ 9763 w 9763"/>
              <a:gd name="connsiteY114" fmla="*/ 8604 h 10000"/>
              <a:gd name="connsiteX115" fmla="*/ 9763 w 9763"/>
              <a:gd name="connsiteY115" fmla="*/ 8743 h 10000"/>
              <a:gd name="connsiteX116" fmla="*/ 9763 w 9763"/>
              <a:gd name="connsiteY116" fmla="*/ 8883 h 10000"/>
              <a:gd name="connsiteX117" fmla="*/ 9565 w 9763"/>
              <a:gd name="connsiteY117" fmla="*/ 8883 h 10000"/>
              <a:gd name="connsiteX118" fmla="*/ 9360 w 9763"/>
              <a:gd name="connsiteY118" fmla="*/ 9023 h 10000"/>
              <a:gd name="connsiteX119" fmla="*/ 9163 w 9763"/>
              <a:gd name="connsiteY119" fmla="*/ 9162 h 10000"/>
              <a:gd name="connsiteX120" fmla="*/ 8962 w 9763"/>
              <a:gd name="connsiteY120" fmla="*/ 9302 h 10000"/>
              <a:gd name="connsiteX121" fmla="*/ 8561 w 9763"/>
              <a:gd name="connsiteY121" fmla="*/ 9442 h 10000"/>
              <a:gd name="connsiteX122" fmla="*/ 7761 w 9763"/>
              <a:gd name="connsiteY122" fmla="*/ 9721 h 10000"/>
              <a:gd name="connsiteX123" fmla="*/ 6983 w 9763"/>
              <a:gd name="connsiteY123" fmla="*/ 9860 h 10000"/>
              <a:gd name="connsiteX124" fmla="*/ 6385 w 9763"/>
              <a:gd name="connsiteY124" fmla="*/ 9860 h 10000"/>
              <a:gd name="connsiteX125" fmla="*/ 5580 w 9763"/>
              <a:gd name="connsiteY125" fmla="*/ 10000 h 10000"/>
              <a:gd name="connsiteX126" fmla="*/ 5580 w 9763"/>
              <a:gd name="connsiteY126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202 w 10000"/>
              <a:gd name="connsiteY37" fmla="*/ 1536 h 10000"/>
              <a:gd name="connsiteX38" fmla="*/ 0 w 10000"/>
              <a:gd name="connsiteY38" fmla="*/ 977 h 10000"/>
              <a:gd name="connsiteX39" fmla="*/ 408 w 10000"/>
              <a:gd name="connsiteY39" fmla="*/ 838 h 10000"/>
              <a:gd name="connsiteX40" fmla="*/ 1023 w 10000"/>
              <a:gd name="connsiteY40" fmla="*/ 698 h 10000"/>
              <a:gd name="connsiteX41" fmla="*/ 1436 w 10000"/>
              <a:gd name="connsiteY41" fmla="*/ 558 h 10000"/>
              <a:gd name="connsiteX42" fmla="*/ 1847 w 10000"/>
              <a:gd name="connsiteY42" fmla="*/ 419 h 10000"/>
              <a:gd name="connsiteX43" fmla="*/ 2049 w 10000"/>
              <a:gd name="connsiteY43" fmla="*/ 279 h 10000"/>
              <a:gd name="connsiteX44" fmla="*/ 2256 w 10000"/>
              <a:gd name="connsiteY44" fmla="*/ 140 h 10000"/>
              <a:gd name="connsiteX45" fmla="*/ 2256 w 10000"/>
              <a:gd name="connsiteY45" fmla="*/ 0 h 10000"/>
              <a:gd name="connsiteX46" fmla="*/ 2460 w 10000"/>
              <a:gd name="connsiteY46" fmla="*/ 0 h 10000"/>
              <a:gd name="connsiteX47" fmla="*/ 2663 w 10000"/>
              <a:gd name="connsiteY47" fmla="*/ 0 h 10000"/>
              <a:gd name="connsiteX48" fmla="*/ 2867 w 10000"/>
              <a:gd name="connsiteY48" fmla="*/ 0 h 10000"/>
              <a:gd name="connsiteX49" fmla="*/ 3051 w 10000"/>
              <a:gd name="connsiteY49" fmla="*/ 140 h 10000"/>
              <a:gd name="connsiteX50" fmla="*/ 3257 w 10000"/>
              <a:gd name="connsiteY50" fmla="*/ 140 h 10000"/>
              <a:gd name="connsiteX51" fmla="*/ 3458 w 10000"/>
              <a:gd name="connsiteY51" fmla="*/ 419 h 10000"/>
              <a:gd name="connsiteX52" fmla="*/ 3663 w 10000"/>
              <a:gd name="connsiteY52" fmla="*/ 558 h 10000"/>
              <a:gd name="connsiteX53" fmla="*/ 3871 w 10000"/>
              <a:gd name="connsiteY53" fmla="*/ 698 h 10000"/>
              <a:gd name="connsiteX54" fmla="*/ 4076 w 10000"/>
              <a:gd name="connsiteY54" fmla="*/ 838 h 10000"/>
              <a:gd name="connsiteX55" fmla="*/ 4076 w 10000"/>
              <a:gd name="connsiteY55" fmla="*/ 977 h 10000"/>
              <a:gd name="connsiteX56" fmla="*/ 4076 w 10000"/>
              <a:gd name="connsiteY56" fmla="*/ 1117 h 10000"/>
              <a:gd name="connsiteX57" fmla="*/ 3871 w 10000"/>
              <a:gd name="connsiteY57" fmla="*/ 1117 h 10000"/>
              <a:gd name="connsiteX58" fmla="*/ 3663 w 10000"/>
              <a:gd name="connsiteY58" fmla="*/ 1257 h 10000"/>
              <a:gd name="connsiteX59" fmla="*/ 3663 w 10000"/>
              <a:gd name="connsiteY59" fmla="*/ 1396 h 10000"/>
              <a:gd name="connsiteX60" fmla="*/ 3458 w 10000"/>
              <a:gd name="connsiteY60" fmla="*/ 1536 h 10000"/>
              <a:gd name="connsiteX61" fmla="*/ 3257 w 10000"/>
              <a:gd name="connsiteY61" fmla="*/ 1798 h 10000"/>
              <a:gd name="connsiteX62" fmla="*/ 3051 w 10000"/>
              <a:gd name="connsiteY62" fmla="*/ 2216 h 10000"/>
              <a:gd name="connsiteX63" fmla="*/ 2867 w 10000"/>
              <a:gd name="connsiteY63" fmla="*/ 2635 h 10000"/>
              <a:gd name="connsiteX64" fmla="*/ 2663 w 10000"/>
              <a:gd name="connsiteY64" fmla="*/ 3054 h 10000"/>
              <a:gd name="connsiteX65" fmla="*/ 2460 w 10000"/>
              <a:gd name="connsiteY65" fmla="*/ 3613 h 10000"/>
              <a:gd name="connsiteX66" fmla="*/ 2256 w 10000"/>
              <a:gd name="connsiteY66" fmla="*/ 4171 h 10000"/>
              <a:gd name="connsiteX67" fmla="*/ 2049 w 10000"/>
              <a:gd name="connsiteY67" fmla="*/ 4729 h 10000"/>
              <a:gd name="connsiteX68" fmla="*/ 2049 w 10000"/>
              <a:gd name="connsiteY68" fmla="*/ 5271 h 10000"/>
              <a:gd name="connsiteX69" fmla="*/ 2049 w 10000"/>
              <a:gd name="connsiteY69" fmla="*/ 5689 h 10000"/>
              <a:gd name="connsiteX70" fmla="*/ 1847 w 10000"/>
              <a:gd name="connsiteY70" fmla="*/ 6248 h 10000"/>
              <a:gd name="connsiteX71" fmla="*/ 1847 w 10000"/>
              <a:gd name="connsiteY71" fmla="*/ 6667 h 10000"/>
              <a:gd name="connsiteX72" fmla="*/ 1847 w 10000"/>
              <a:gd name="connsiteY72" fmla="*/ 6946 h 10000"/>
              <a:gd name="connsiteX73" fmla="*/ 1847 w 10000"/>
              <a:gd name="connsiteY73" fmla="*/ 7365 h 10000"/>
              <a:gd name="connsiteX74" fmla="*/ 2049 w 10000"/>
              <a:gd name="connsiteY74" fmla="*/ 7644 h 10000"/>
              <a:gd name="connsiteX75" fmla="*/ 2049 w 10000"/>
              <a:gd name="connsiteY75" fmla="*/ 7784 h 10000"/>
              <a:gd name="connsiteX76" fmla="*/ 2256 w 10000"/>
              <a:gd name="connsiteY76" fmla="*/ 8063 h 10000"/>
              <a:gd name="connsiteX77" fmla="*/ 2460 w 10000"/>
              <a:gd name="connsiteY77" fmla="*/ 8202 h 10000"/>
              <a:gd name="connsiteX78" fmla="*/ 2663 w 10000"/>
              <a:gd name="connsiteY78" fmla="*/ 8342 h 10000"/>
              <a:gd name="connsiteX79" fmla="*/ 3458 w 10000"/>
              <a:gd name="connsiteY79" fmla="*/ 8604 h 10000"/>
              <a:gd name="connsiteX80" fmla="*/ 3871 w 10000"/>
              <a:gd name="connsiteY80" fmla="*/ 8743 h 10000"/>
              <a:gd name="connsiteX81" fmla="*/ 4278 w 10000"/>
              <a:gd name="connsiteY81" fmla="*/ 8743 h 10000"/>
              <a:gd name="connsiteX82" fmla="*/ 4695 w 10000"/>
              <a:gd name="connsiteY82" fmla="*/ 8883 h 10000"/>
              <a:gd name="connsiteX83" fmla="*/ 5307 w 10000"/>
              <a:gd name="connsiteY83" fmla="*/ 8883 h 10000"/>
              <a:gd name="connsiteX84" fmla="*/ 5715 w 10000"/>
              <a:gd name="connsiteY84" fmla="*/ 8743 h 10000"/>
              <a:gd name="connsiteX85" fmla="*/ 6333 w 10000"/>
              <a:gd name="connsiteY85" fmla="*/ 8743 h 10000"/>
              <a:gd name="connsiteX86" fmla="*/ 6948 w 10000"/>
              <a:gd name="connsiteY86" fmla="*/ 8604 h 10000"/>
              <a:gd name="connsiteX87" fmla="*/ 7358 w 10000"/>
              <a:gd name="connsiteY87" fmla="*/ 8604 h 10000"/>
              <a:gd name="connsiteX88" fmla="*/ 7767 w 10000"/>
              <a:gd name="connsiteY88" fmla="*/ 8342 h 10000"/>
              <a:gd name="connsiteX89" fmla="*/ 7949 w 10000"/>
              <a:gd name="connsiteY89" fmla="*/ 8202 h 10000"/>
              <a:gd name="connsiteX90" fmla="*/ 8152 w 10000"/>
              <a:gd name="connsiteY90" fmla="*/ 7923 h 10000"/>
              <a:gd name="connsiteX91" fmla="*/ 8357 w 10000"/>
              <a:gd name="connsiteY91" fmla="*/ 7644 h 10000"/>
              <a:gd name="connsiteX92" fmla="*/ 8564 w 10000"/>
              <a:gd name="connsiteY92" fmla="*/ 7086 h 10000"/>
              <a:gd name="connsiteX93" fmla="*/ 8564 w 10000"/>
              <a:gd name="connsiteY93" fmla="*/ 6527 h 10000"/>
              <a:gd name="connsiteX94" fmla="*/ 8769 w 10000"/>
              <a:gd name="connsiteY94" fmla="*/ 6248 h 10000"/>
              <a:gd name="connsiteX95" fmla="*/ 8769 w 10000"/>
              <a:gd name="connsiteY95" fmla="*/ 5969 h 10000"/>
              <a:gd name="connsiteX96" fmla="*/ 8769 w 10000"/>
              <a:gd name="connsiteY96" fmla="*/ 5829 h 10000"/>
              <a:gd name="connsiteX97" fmla="*/ 8975 w 10000"/>
              <a:gd name="connsiteY97" fmla="*/ 5689 h 10000"/>
              <a:gd name="connsiteX98" fmla="*/ 8975 w 10000"/>
              <a:gd name="connsiteY98" fmla="*/ 5550 h 10000"/>
              <a:gd name="connsiteX99" fmla="*/ 8975 w 10000"/>
              <a:gd name="connsiteY99" fmla="*/ 5410 h 10000"/>
              <a:gd name="connsiteX100" fmla="*/ 8975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410 h 10000"/>
              <a:gd name="connsiteX103" fmla="*/ 9180 w 10000"/>
              <a:gd name="connsiteY103" fmla="*/ 5550 h 10000"/>
              <a:gd name="connsiteX104" fmla="*/ 9385 w 10000"/>
              <a:gd name="connsiteY104" fmla="*/ 5689 h 10000"/>
              <a:gd name="connsiteX105" fmla="*/ 9385 w 10000"/>
              <a:gd name="connsiteY105" fmla="*/ 5829 h 10000"/>
              <a:gd name="connsiteX106" fmla="*/ 9385 w 10000"/>
              <a:gd name="connsiteY106" fmla="*/ 6108 h 10000"/>
              <a:gd name="connsiteX107" fmla="*/ 9385 w 10000"/>
              <a:gd name="connsiteY107" fmla="*/ 6387 h 10000"/>
              <a:gd name="connsiteX108" fmla="*/ 9385 w 10000"/>
              <a:gd name="connsiteY108" fmla="*/ 6667 h 10000"/>
              <a:gd name="connsiteX109" fmla="*/ 9587 w 10000"/>
              <a:gd name="connsiteY109" fmla="*/ 7225 h 10000"/>
              <a:gd name="connsiteX110" fmla="*/ 9587 w 10000"/>
              <a:gd name="connsiteY110" fmla="*/ 7644 h 10000"/>
              <a:gd name="connsiteX111" fmla="*/ 9797 w 10000"/>
              <a:gd name="connsiteY111" fmla="*/ 8063 h 10000"/>
              <a:gd name="connsiteX112" fmla="*/ 10000 w 10000"/>
              <a:gd name="connsiteY112" fmla="*/ 8342 h 10000"/>
              <a:gd name="connsiteX113" fmla="*/ 10000 w 10000"/>
              <a:gd name="connsiteY113" fmla="*/ 8604 h 10000"/>
              <a:gd name="connsiteX114" fmla="*/ 10000 w 10000"/>
              <a:gd name="connsiteY114" fmla="*/ 8743 h 10000"/>
              <a:gd name="connsiteX115" fmla="*/ 10000 w 10000"/>
              <a:gd name="connsiteY115" fmla="*/ 8883 h 10000"/>
              <a:gd name="connsiteX116" fmla="*/ 9797 w 10000"/>
              <a:gd name="connsiteY116" fmla="*/ 8883 h 10000"/>
              <a:gd name="connsiteX117" fmla="*/ 9587 w 10000"/>
              <a:gd name="connsiteY117" fmla="*/ 9023 h 10000"/>
              <a:gd name="connsiteX118" fmla="*/ 9385 w 10000"/>
              <a:gd name="connsiteY118" fmla="*/ 9162 h 10000"/>
              <a:gd name="connsiteX119" fmla="*/ 9180 w 10000"/>
              <a:gd name="connsiteY119" fmla="*/ 9302 h 10000"/>
              <a:gd name="connsiteX120" fmla="*/ 8769 w 10000"/>
              <a:gd name="connsiteY120" fmla="*/ 9442 h 10000"/>
              <a:gd name="connsiteX121" fmla="*/ 7949 w 10000"/>
              <a:gd name="connsiteY121" fmla="*/ 9721 h 10000"/>
              <a:gd name="connsiteX122" fmla="*/ 7153 w 10000"/>
              <a:gd name="connsiteY122" fmla="*/ 9860 h 10000"/>
              <a:gd name="connsiteX123" fmla="*/ 6540 w 10000"/>
              <a:gd name="connsiteY123" fmla="*/ 9860 h 10000"/>
              <a:gd name="connsiteX124" fmla="*/ 5715 w 10000"/>
              <a:gd name="connsiteY124" fmla="*/ 10000 h 10000"/>
              <a:gd name="connsiteX125" fmla="*/ 5715 w 10000"/>
              <a:gd name="connsiteY125" fmla="*/ 10000 h 10000"/>
              <a:gd name="connsiteX0" fmla="*/ 5715 w 10000"/>
              <a:gd name="connsiteY0" fmla="*/ 10000 h 10000"/>
              <a:gd name="connsiteX1" fmla="*/ 5102 w 10000"/>
              <a:gd name="connsiteY1" fmla="*/ 10000 h 10000"/>
              <a:gd name="connsiteX2" fmla="*/ 4484 w 10000"/>
              <a:gd name="connsiteY2" fmla="*/ 10000 h 10000"/>
              <a:gd name="connsiteX3" fmla="*/ 3871 w 10000"/>
              <a:gd name="connsiteY3" fmla="*/ 9860 h 10000"/>
              <a:gd name="connsiteX4" fmla="*/ 3257 w 10000"/>
              <a:gd name="connsiteY4" fmla="*/ 9721 h 10000"/>
              <a:gd name="connsiteX5" fmla="*/ 2663 w 10000"/>
              <a:gd name="connsiteY5" fmla="*/ 9581 h 10000"/>
              <a:gd name="connsiteX6" fmla="*/ 2256 w 10000"/>
              <a:gd name="connsiteY6" fmla="*/ 9302 h 10000"/>
              <a:gd name="connsiteX7" fmla="*/ 1847 w 10000"/>
              <a:gd name="connsiteY7" fmla="*/ 9162 h 10000"/>
              <a:gd name="connsiteX8" fmla="*/ 1642 w 10000"/>
              <a:gd name="connsiteY8" fmla="*/ 8743 h 10000"/>
              <a:gd name="connsiteX9" fmla="*/ 1229 w 10000"/>
              <a:gd name="connsiteY9" fmla="*/ 8464 h 10000"/>
              <a:gd name="connsiteX10" fmla="*/ 1023 w 10000"/>
              <a:gd name="connsiteY10" fmla="*/ 8063 h 10000"/>
              <a:gd name="connsiteX11" fmla="*/ 1023 w 10000"/>
              <a:gd name="connsiteY11" fmla="*/ 7644 h 10000"/>
              <a:gd name="connsiteX12" fmla="*/ 820 w 10000"/>
              <a:gd name="connsiteY12" fmla="*/ 7225 h 10000"/>
              <a:gd name="connsiteX13" fmla="*/ 820 w 10000"/>
              <a:gd name="connsiteY13" fmla="*/ 6806 h 10000"/>
              <a:gd name="connsiteX14" fmla="*/ 820 w 10000"/>
              <a:gd name="connsiteY14" fmla="*/ 6387 h 10000"/>
              <a:gd name="connsiteX15" fmla="*/ 1023 w 10000"/>
              <a:gd name="connsiteY15" fmla="*/ 5689 h 10000"/>
              <a:gd name="connsiteX16" fmla="*/ 1023 w 10000"/>
              <a:gd name="connsiteY16" fmla="*/ 5550 h 10000"/>
              <a:gd name="connsiteX17" fmla="*/ 1023 w 10000"/>
              <a:gd name="connsiteY17" fmla="*/ 5271 h 10000"/>
              <a:gd name="connsiteX18" fmla="*/ 1229 w 10000"/>
              <a:gd name="connsiteY18" fmla="*/ 5009 h 10000"/>
              <a:gd name="connsiteX19" fmla="*/ 1229 w 10000"/>
              <a:gd name="connsiteY19" fmla="*/ 4729 h 10000"/>
              <a:gd name="connsiteX20" fmla="*/ 1229 w 10000"/>
              <a:gd name="connsiteY20" fmla="*/ 4450 h 10000"/>
              <a:gd name="connsiteX21" fmla="*/ 1436 w 10000"/>
              <a:gd name="connsiteY21" fmla="*/ 4031 h 10000"/>
              <a:gd name="connsiteX22" fmla="*/ 1436 w 10000"/>
              <a:gd name="connsiteY22" fmla="*/ 3613 h 10000"/>
              <a:gd name="connsiteX23" fmla="*/ 1642 w 10000"/>
              <a:gd name="connsiteY23" fmla="*/ 3194 h 10000"/>
              <a:gd name="connsiteX24" fmla="*/ 1642 w 10000"/>
              <a:gd name="connsiteY24" fmla="*/ 2775 h 10000"/>
              <a:gd name="connsiteX25" fmla="*/ 1642 w 10000"/>
              <a:gd name="connsiteY25" fmla="*/ 2356 h 10000"/>
              <a:gd name="connsiteX26" fmla="*/ 1847 w 10000"/>
              <a:gd name="connsiteY26" fmla="*/ 2077 h 10000"/>
              <a:gd name="connsiteX27" fmla="*/ 1847 w 10000"/>
              <a:gd name="connsiteY27" fmla="*/ 1798 h 10000"/>
              <a:gd name="connsiteX28" fmla="*/ 1847 w 10000"/>
              <a:gd name="connsiteY28" fmla="*/ 1536 h 10000"/>
              <a:gd name="connsiteX29" fmla="*/ 1847 w 10000"/>
              <a:gd name="connsiteY29" fmla="*/ 1396 h 10000"/>
              <a:gd name="connsiteX30" fmla="*/ 1847 w 10000"/>
              <a:gd name="connsiteY30" fmla="*/ 1257 h 10000"/>
              <a:gd name="connsiteX31" fmla="*/ 1847 w 10000"/>
              <a:gd name="connsiteY31" fmla="*/ 1257 h 10000"/>
              <a:gd name="connsiteX32" fmla="*/ 1847 w 10000"/>
              <a:gd name="connsiteY32" fmla="*/ 1257 h 10000"/>
              <a:gd name="connsiteX33" fmla="*/ 1642 w 10000"/>
              <a:gd name="connsiteY33" fmla="*/ 1257 h 10000"/>
              <a:gd name="connsiteX34" fmla="*/ 1436 w 10000"/>
              <a:gd name="connsiteY34" fmla="*/ 1257 h 10000"/>
              <a:gd name="connsiteX35" fmla="*/ 1229 w 10000"/>
              <a:gd name="connsiteY35" fmla="*/ 1396 h 10000"/>
              <a:gd name="connsiteX36" fmla="*/ 1023 w 10000"/>
              <a:gd name="connsiteY36" fmla="*/ 1396 h 10000"/>
              <a:gd name="connsiteX37" fmla="*/ 0 w 10000"/>
              <a:gd name="connsiteY37" fmla="*/ 977 h 10000"/>
              <a:gd name="connsiteX38" fmla="*/ 408 w 10000"/>
              <a:gd name="connsiteY38" fmla="*/ 838 h 10000"/>
              <a:gd name="connsiteX39" fmla="*/ 1023 w 10000"/>
              <a:gd name="connsiteY39" fmla="*/ 698 h 10000"/>
              <a:gd name="connsiteX40" fmla="*/ 1436 w 10000"/>
              <a:gd name="connsiteY40" fmla="*/ 558 h 10000"/>
              <a:gd name="connsiteX41" fmla="*/ 1847 w 10000"/>
              <a:gd name="connsiteY41" fmla="*/ 419 h 10000"/>
              <a:gd name="connsiteX42" fmla="*/ 2049 w 10000"/>
              <a:gd name="connsiteY42" fmla="*/ 279 h 10000"/>
              <a:gd name="connsiteX43" fmla="*/ 2256 w 10000"/>
              <a:gd name="connsiteY43" fmla="*/ 140 h 10000"/>
              <a:gd name="connsiteX44" fmla="*/ 2256 w 10000"/>
              <a:gd name="connsiteY44" fmla="*/ 0 h 10000"/>
              <a:gd name="connsiteX45" fmla="*/ 2460 w 10000"/>
              <a:gd name="connsiteY45" fmla="*/ 0 h 10000"/>
              <a:gd name="connsiteX46" fmla="*/ 2663 w 10000"/>
              <a:gd name="connsiteY46" fmla="*/ 0 h 10000"/>
              <a:gd name="connsiteX47" fmla="*/ 2867 w 10000"/>
              <a:gd name="connsiteY47" fmla="*/ 0 h 10000"/>
              <a:gd name="connsiteX48" fmla="*/ 3051 w 10000"/>
              <a:gd name="connsiteY48" fmla="*/ 140 h 10000"/>
              <a:gd name="connsiteX49" fmla="*/ 3257 w 10000"/>
              <a:gd name="connsiteY49" fmla="*/ 140 h 10000"/>
              <a:gd name="connsiteX50" fmla="*/ 3458 w 10000"/>
              <a:gd name="connsiteY50" fmla="*/ 419 h 10000"/>
              <a:gd name="connsiteX51" fmla="*/ 3663 w 10000"/>
              <a:gd name="connsiteY51" fmla="*/ 558 h 10000"/>
              <a:gd name="connsiteX52" fmla="*/ 3871 w 10000"/>
              <a:gd name="connsiteY52" fmla="*/ 698 h 10000"/>
              <a:gd name="connsiteX53" fmla="*/ 4076 w 10000"/>
              <a:gd name="connsiteY53" fmla="*/ 838 h 10000"/>
              <a:gd name="connsiteX54" fmla="*/ 4076 w 10000"/>
              <a:gd name="connsiteY54" fmla="*/ 977 h 10000"/>
              <a:gd name="connsiteX55" fmla="*/ 4076 w 10000"/>
              <a:gd name="connsiteY55" fmla="*/ 1117 h 10000"/>
              <a:gd name="connsiteX56" fmla="*/ 3871 w 10000"/>
              <a:gd name="connsiteY56" fmla="*/ 1117 h 10000"/>
              <a:gd name="connsiteX57" fmla="*/ 3663 w 10000"/>
              <a:gd name="connsiteY57" fmla="*/ 1257 h 10000"/>
              <a:gd name="connsiteX58" fmla="*/ 3663 w 10000"/>
              <a:gd name="connsiteY58" fmla="*/ 1396 h 10000"/>
              <a:gd name="connsiteX59" fmla="*/ 3458 w 10000"/>
              <a:gd name="connsiteY59" fmla="*/ 1536 h 10000"/>
              <a:gd name="connsiteX60" fmla="*/ 3257 w 10000"/>
              <a:gd name="connsiteY60" fmla="*/ 1798 h 10000"/>
              <a:gd name="connsiteX61" fmla="*/ 3051 w 10000"/>
              <a:gd name="connsiteY61" fmla="*/ 2216 h 10000"/>
              <a:gd name="connsiteX62" fmla="*/ 2867 w 10000"/>
              <a:gd name="connsiteY62" fmla="*/ 2635 h 10000"/>
              <a:gd name="connsiteX63" fmla="*/ 2663 w 10000"/>
              <a:gd name="connsiteY63" fmla="*/ 3054 h 10000"/>
              <a:gd name="connsiteX64" fmla="*/ 2460 w 10000"/>
              <a:gd name="connsiteY64" fmla="*/ 3613 h 10000"/>
              <a:gd name="connsiteX65" fmla="*/ 2256 w 10000"/>
              <a:gd name="connsiteY65" fmla="*/ 4171 h 10000"/>
              <a:gd name="connsiteX66" fmla="*/ 2049 w 10000"/>
              <a:gd name="connsiteY66" fmla="*/ 4729 h 10000"/>
              <a:gd name="connsiteX67" fmla="*/ 2049 w 10000"/>
              <a:gd name="connsiteY67" fmla="*/ 5271 h 10000"/>
              <a:gd name="connsiteX68" fmla="*/ 2049 w 10000"/>
              <a:gd name="connsiteY68" fmla="*/ 5689 h 10000"/>
              <a:gd name="connsiteX69" fmla="*/ 1847 w 10000"/>
              <a:gd name="connsiteY69" fmla="*/ 6248 h 10000"/>
              <a:gd name="connsiteX70" fmla="*/ 1847 w 10000"/>
              <a:gd name="connsiteY70" fmla="*/ 6667 h 10000"/>
              <a:gd name="connsiteX71" fmla="*/ 1847 w 10000"/>
              <a:gd name="connsiteY71" fmla="*/ 6946 h 10000"/>
              <a:gd name="connsiteX72" fmla="*/ 1847 w 10000"/>
              <a:gd name="connsiteY72" fmla="*/ 7365 h 10000"/>
              <a:gd name="connsiteX73" fmla="*/ 2049 w 10000"/>
              <a:gd name="connsiteY73" fmla="*/ 7644 h 10000"/>
              <a:gd name="connsiteX74" fmla="*/ 2049 w 10000"/>
              <a:gd name="connsiteY74" fmla="*/ 7784 h 10000"/>
              <a:gd name="connsiteX75" fmla="*/ 2256 w 10000"/>
              <a:gd name="connsiteY75" fmla="*/ 8063 h 10000"/>
              <a:gd name="connsiteX76" fmla="*/ 2460 w 10000"/>
              <a:gd name="connsiteY76" fmla="*/ 8202 h 10000"/>
              <a:gd name="connsiteX77" fmla="*/ 2663 w 10000"/>
              <a:gd name="connsiteY77" fmla="*/ 8342 h 10000"/>
              <a:gd name="connsiteX78" fmla="*/ 3458 w 10000"/>
              <a:gd name="connsiteY78" fmla="*/ 8604 h 10000"/>
              <a:gd name="connsiteX79" fmla="*/ 3871 w 10000"/>
              <a:gd name="connsiteY79" fmla="*/ 8743 h 10000"/>
              <a:gd name="connsiteX80" fmla="*/ 4278 w 10000"/>
              <a:gd name="connsiteY80" fmla="*/ 8743 h 10000"/>
              <a:gd name="connsiteX81" fmla="*/ 4695 w 10000"/>
              <a:gd name="connsiteY81" fmla="*/ 8883 h 10000"/>
              <a:gd name="connsiteX82" fmla="*/ 5307 w 10000"/>
              <a:gd name="connsiteY82" fmla="*/ 8883 h 10000"/>
              <a:gd name="connsiteX83" fmla="*/ 5715 w 10000"/>
              <a:gd name="connsiteY83" fmla="*/ 8743 h 10000"/>
              <a:gd name="connsiteX84" fmla="*/ 6333 w 10000"/>
              <a:gd name="connsiteY84" fmla="*/ 8743 h 10000"/>
              <a:gd name="connsiteX85" fmla="*/ 6948 w 10000"/>
              <a:gd name="connsiteY85" fmla="*/ 8604 h 10000"/>
              <a:gd name="connsiteX86" fmla="*/ 7358 w 10000"/>
              <a:gd name="connsiteY86" fmla="*/ 8604 h 10000"/>
              <a:gd name="connsiteX87" fmla="*/ 7767 w 10000"/>
              <a:gd name="connsiteY87" fmla="*/ 8342 h 10000"/>
              <a:gd name="connsiteX88" fmla="*/ 7949 w 10000"/>
              <a:gd name="connsiteY88" fmla="*/ 8202 h 10000"/>
              <a:gd name="connsiteX89" fmla="*/ 8152 w 10000"/>
              <a:gd name="connsiteY89" fmla="*/ 7923 h 10000"/>
              <a:gd name="connsiteX90" fmla="*/ 8357 w 10000"/>
              <a:gd name="connsiteY90" fmla="*/ 7644 h 10000"/>
              <a:gd name="connsiteX91" fmla="*/ 8564 w 10000"/>
              <a:gd name="connsiteY91" fmla="*/ 7086 h 10000"/>
              <a:gd name="connsiteX92" fmla="*/ 8564 w 10000"/>
              <a:gd name="connsiteY92" fmla="*/ 6527 h 10000"/>
              <a:gd name="connsiteX93" fmla="*/ 8769 w 10000"/>
              <a:gd name="connsiteY93" fmla="*/ 6248 h 10000"/>
              <a:gd name="connsiteX94" fmla="*/ 8769 w 10000"/>
              <a:gd name="connsiteY94" fmla="*/ 5969 h 10000"/>
              <a:gd name="connsiteX95" fmla="*/ 8769 w 10000"/>
              <a:gd name="connsiteY95" fmla="*/ 5829 h 10000"/>
              <a:gd name="connsiteX96" fmla="*/ 8975 w 10000"/>
              <a:gd name="connsiteY96" fmla="*/ 5689 h 10000"/>
              <a:gd name="connsiteX97" fmla="*/ 8975 w 10000"/>
              <a:gd name="connsiteY97" fmla="*/ 5550 h 10000"/>
              <a:gd name="connsiteX98" fmla="*/ 8975 w 10000"/>
              <a:gd name="connsiteY98" fmla="*/ 5410 h 10000"/>
              <a:gd name="connsiteX99" fmla="*/ 8975 w 10000"/>
              <a:gd name="connsiteY99" fmla="*/ 5410 h 10000"/>
              <a:gd name="connsiteX100" fmla="*/ 9180 w 10000"/>
              <a:gd name="connsiteY100" fmla="*/ 5410 h 10000"/>
              <a:gd name="connsiteX101" fmla="*/ 9180 w 10000"/>
              <a:gd name="connsiteY101" fmla="*/ 5410 h 10000"/>
              <a:gd name="connsiteX102" fmla="*/ 9180 w 10000"/>
              <a:gd name="connsiteY102" fmla="*/ 5550 h 10000"/>
              <a:gd name="connsiteX103" fmla="*/ 9385 w 10000"/>
              <a:gd name="connsiteY103" fmla="*/ 5689 h 10000"/>
              <a:gd name="connsiteX104" fmla="*/ 9385 w 10000"/>
              <a:gd name="connsiteY104" fmla="*/ 5829 h 10000"/>
              <a:gd name="connsiteX105" fmla="*/ 9385 w 10000"/>
              <a:gd name="connsiteY105" fmla="*/ 6108 h 10000"/>
              <a:gd name="connsiteX106" fmla="*/ 9385 w 10000"/>
              <a:gd name="connsiteY106" fmla="*/ 6387 h 10000"/>
              <a:gd name="connsiteX107" fmla="*/ 9385 w 10000"/>
              <a:gd name="connsiteY107" fmla="*/ 6667 h 10000"/>
              <a:gd name="connsiteX108" fmla="*/ 9587 w 10000"/>
              <a:gd name="connsiteY108" fmla="*/ 7225 h 10000"/>
              <a:gd name="connsiteX109" fmla="*/ 9587 w 10000"/>
              <a:gd name="connsiteY109" fmla="*/ 7644 h 10000"/>
              <a:gd name="connsiteX110" fmla="*/ 9797 w 10000"/>
              <a:gd name="connsiteY110" fmla="*/ 8063 h 10000"/>
              <a:gd name="connsiteX111" fmla="*/ 10000 w 10000"/>
              <a:gd name="connsiteY111" fmla="*/ 8342 h 10000"/>
              <a:gd name="connsiteX112" fmla="*/ 10000 w 10000"/>
              <a:gd name="connsiteY112" fmla="*/ 8604 h 10000"/>
              <a:gd name="connsiteX113" fmla="*/ 10000 w 10000"/>
              <a:gd name="connsiteY113" fmla="*/ 8743 h 10000"/>
              <a:gd name="connsiteX114" fmla="*/ 10000 w 10000"/>
              <a:gd name="connsiteY114" fmla="*/ 8883 h 10000"/>
              <a:gd name="connsiteX115" fmla="*/ 9797 w 10000"/>
              <a:gd name="connsiteY115" fmla="*/ 8883 h 10000"/>
              <a:gd name="connsiteX116" fmla="*/ 9587 w 10000"/>
              <a:gd name="connsiteY116" fmla="*/ 9023 h 10000"/>
              <a:gd name="connsiteX117" fmla="*/ 9385 w 10000"/>
              <a:gd name="connsiteY117" fmla="*/ 9162 h 10000"/>
              <a:gd name="connsiteX118" fmla="*/ 9180 w 10000"/>
              <a:gd name="connsiteY118" fmla="*/ 9302 h 10000"/>
              <a:gd name="connsiteX119" fmla="*/ 8769 w 10000"/>
              <a:gd name="connsiteY119" fmla="*/ 9442 h 10000"/>
              <a:gd name="connsiteX120" fmla="*/ 7949 w 10000"/>
              <a:gd name="connsiteY120" fmla="*/ 9721 h 10000"/>
              <a:gd name="connsiteX121" fmla="*/ 7153 w 10000"/>
              <a:gd name="connsiteY121" fmla="*/ 9860 h 10000"/>
              <a:gd name="connsiteX122" fmla="*/ 6540 w 10000"/>
              <a:gd name="connsiteY122" fmla="*/ 9860 h 10000"/>
              <a:gd name="connsiteX123" fmla="*/ 5715 w 10000"/>
              <a:gd name="connsiteY123" fmla="*/ 10000 h 10000"/>
              <a:gd name="connsiteX124" fmla="*/ 5715 w 10000"/>
              <a:gd name="connsiteY124" fmla="*/ 10000 h 10000"/>
              <a:gd name="connsiteX0" fmla="*/ 5307 w 9592"/>
              <a:gd name="connsiteY0" fmla="*/ 10000 h 10000"/>
              <a:gd name="connsiteX1" fmla="*/ 4694 w 9592"/>
              <a:gd name="connsiteY1" fmla="*/ 10000 h 10000"/>
              <a:gd name="connsiteX2" fmla="*/ 4076 w 9592"/>
              <a:gd name="connsiteY2" fmla="*/ 10000 h 10000"/>
              <a:gd name="connsiteX3" fmla="*/ 3463 w 9592"/>
              <a:gd name="connsiteY3" fmla="*/ 9860 h 10000"/>
              <a:gd name="connsiteX4" fmla="*/ 2849 w 9592"/>
              <a:gd name="connsiteY4" fmla="*/ 9721 h 10000"/>
              <a:gd name="connsiteX5" fmla="*/ 2255 w 9592"/>
              <a:gd name="connsiteY5" fmla="*/ 9581 h 10000"/>
              <a:gd name="connsiteX6" fmla="*/ 1848 w 9592"/>
              <a:gd name="connsiteY6" fmla="*/ 9302 h 10000"/>
              <a:gd name="connsiteX7" fmla="*/ 1439 w 9592"/>
              <a:gd name="connsiteY7" fmla="*/ 9162 h 10000"/>
              <a:gd name="connsiteX8" fmla="*/ 1234 w 9592"/>
              <a:gd name="connsiteY8" fmla="*/ 8743 h 10000"/>
              <a:gd name="connsiteX9" fmla="*/ 821 w 9592"/>
              <a:gd name="connsiteY9" fmla="*/ 8464 h 10000"/>
              <a:gd name="connsiteX10" fmla="*/ 615 w 9592"/>
              <a:gd name="connsiteY10" fmla="*/ 8063 h 10000"/>
              <a:gd name="connsiteX11" fmla="*/ 615 w 9592"/>
              <a:gd name="connsiteY11" fmla="*/ 7644 h 10000"/>
              <a:gd name="connsiteX12" fmla="*/ 412 w 9592"/>
              <a:gd name="connsiteY12" fmla="*/ 7225 h 10000"/>
              <a:gd name="connsiteX13" fmla="*/ 412 w 9592"/>
              <a:gd name="connsiteY13" fmla="*/ 6806 h 10000"/>
              <a:gd name="connsiteX14" fmla="*/ 412 w 9592"/>
              <a:gd name="connsiteY14" fmla="*/ 6387 h 10000"/>
              <a:gd name="connsiteX15" fmla="*/ 615 w 9592"/>
              <a:gd name="connsiteY15" fmla="*/ 5689 h 10000"/>
              <a:gd name="connsiteX16" fmla="*/ 615 w 9592"/>
              <a:gd name="connsiteY16" fmla="*/ 5550 h 10000"/>
              <a:gd name="connsiteX17" fmla="*/ 615 w 9592"/>
              <a:gd name="connsiteY17" fmla="*/ 5271 h 10000"/>
              <a:gd name="connsiteX18" fmla="*/ 821 w 9592"/>
              <a:gd name="connsiteY18" fmla="*/ 5009 h 10000"/>
              <a:gd name="connsiteX19" fmla="*/ 821 w 9592"/>
              <a:gd name="connsiteY19" fmla="*/ 4729 h 10000"/>
              <a:gd name="connsiteX20" fmla="*/ 821 w 9592"/>
              <a:gd name="connsiteY20" fmla="*/ 4450 h 10000"/>
              <a:gd name="connsiteX21" fmla="*/ 1028 w 9592"/>
              <a:gd name="connsiteY21" fmla="*/ 4031 h 10000"/>
              <a:gd name="connsiteX22" fmla="*/ 1028 w 9592"/>
              <a:gd name="connsiteY22" fmla="*/ 3613 h 10000"/>
              <a:gd name="connsiteX23" fmla="*/ 1234 w 9592"/>
              <a:gd name="connsiteY23" fmla="*/ 3194 h 10000"/>
              <a:gd name="connsiteX24" fmla="*/ 1234 w 9592"/>
              <a:gd name="connsiteY24" fmla="*/ 2775 h 10000"/>
              <a:gd name="connsiteX25" fmla="*/ 1234 w 9592"/>
              <a:gd name="connsiteY25" fmla="*/ 2356 h 10000"/>
              <a:gd name="connsiteX26" fmla="*/ 1439 w 9592"/>
              <a:gd name="connsiteY26" fmla="*/ 2077 h 10000"/>
              <a:gd name="connsiteX27" fmla="*/ 1439 w 9592"/>
              <a:gd name="connsiteY27" fmla="*/ 1798 h 10000"/>
              <a:gd name="connsiteX28" fmla="*/ 1439 w 9592"/>
              <a:gd name="connsiteY28" fmla="*/ 1536 h 10000"/>
              <a:gd name="connsiteX29" fmla="*/ 1439 w 9592"/>
              <a:gd name="connsiteY29" fmla="*/ 1396 h 10000"/>
              <a:gd name="connsiteX30" fmla="*/ 1439 w 9592"/>
              <a:gd name="connsiteY30" fmla="*/ 1257 h 10000"/>
              <a:gd name="connsiteX31" fmla="*/ 1439 w 9592"/>
              <a:gd name="connsiteY31" fmla="*/ 1257 h 10000"/>
              <a:gd name="connsiteX32" fmla="*/ 1439 w 9592"/>
              <a:gd name="connsiteY32" fmla="*/ 1257 h 10000"/>
              <a:gd name="connsiteX33" fmla="*/ 1234 w 9592"/>
              <a:gd name="connsiteY33" fmla="*/ 1257 h 10000"/>
              <a:gd name="connsiteX34" fmla="*/ 1028 w 9592"/>
              <a:gd name="connsiteY34" fmla="*/ 1257 h 10000"/>
              <a:gd name="connsiteX35" fmla="*/ 821 w 9592"/>
              <a:gd name="connsiteY35" fmla="*/ 1396 h 10000"/>
              <a:gd name="connsiteX36" fmla="*/ 615 w 9592"/>
              <a:gd name="connsiteY36" fmla="*/ 1396 h 10000"/>
              <a:gd name="connsiteX37" fmla="*/ 0 w 9592"/>
              <a:gd name="connsiteY37" fmla="*/ 838 h 10000"/>
              <a:gd name="connsiteX38" fmla="*/ 615 w 9592"/>
              <a:gd name="connsiteY38" fmla="*/ 698 h 10000"/>
              <a:gd name="connsiteX39" fmla="*/ 1028 w 9592"/>
              <a:gd name="connsiteY39" fmla="*/ 558 h 10000"/>
              <a:gd name="connsiteX40" fmla="*/ 1439 w 9592"/>
              <a:gd name="connsiteY40" fmla="*/ 419 h 10000"/>
              <a:gd name="connsiteX41" fmla="*/ 1641 w 9592"/>
              <a:gd name="connsiteY41" fmla="*/ 279 h 10000"/>
              <a:gd name="connsiteX42" fmla="*/ 1848 w 9592"/>
              <a:gd name="connsiteY42" fmla="*/ 140 h 10000"/>
              <a:gd name="connsiteX43" fmla="*/ 1848 w 9592"/>
              <a:gd name="connsiteY43" fmla="*/ 0 h 10000"/>
              <a:gd name="connsiteX44" fmla="*/ 2052 w 9592"/>
              <a:gd name="connsiteY44" fmla="*/ 0 h 10000"/>
              <a:gd name="connsiteX45" fmla="*/ 2255 w 9592"/>
              <a:gd name="connsiteY45" fmla="*/ 0 h 10000"/>
              <a:gd name="connsiteX46" fmla="*/ 2459 w 9592"/>
              <a:gd name="connsiteY46" fmla="*/ 0 h 10000"/>
              <a:gd name="connsiteX47" fmla="*/ 2643 w 9592"/>
              <a:gd name="connsiteY47" fmla="*/ 140 h 10000"/>
              <a:gd name="connsiteX48" fmla="*/ 2849 w 9592"/>
              <a:gd name="connsiteY48" fmla="*/ 140 h 10000"/>
              <a:gd name="connsiteX49" fmla="*/ 3050 w 9592"/>
              <a:gd name="connsiteY49" fmla="*/ 419 h 10000"/>
              <a:gd name="connsiteX50" fmla="*/ 3255 w 9592"/>
              <a:gd name="connsiteY50" fmla="*/ 558 h 10000"/>
              <a:gd name="connsiteX51" fmla="*/ 3463 w 9592"/>
              <a:gd name="connsiteY51" fmla="*/ 698 h 10000"/>
              <a:gd name="connsiteX52" fmla="*/ 3668 w 9592"/>
              <a:gd name="connsiteY52" fmla="*/ 838 h 10000"/>
              <a:gd name="connsiteX53" fmla="*/ 3668 w 9592"/>
              <a:gd name="connsiteY53" fmla="*/ 977 h 10000"/>
              <a:gd name="connsiteX54" fmla="*/ 3668 w 9592"/>
              <a:gd name="connsiteY54" fmla="*/ 1117 h 10000"/>
              <a:gd name="connsiteX55" fmla="*/ 3463 w 9592"/>
              <a:gd name="connsiteY55" fmla="*/ 1117 h 10000"/>
              <a:gd name="connsiteX56" fmla="*/ 3255 w 9592"/>
              <a:gd name="connsiteY56" fmla="*/ 1257 h 10000"/>
              <a:gd name="connsiteX57" fmla="*/ 3255 w 9592"/>
              <a:gd name="connsiteY57" fmla="*/ 1396 h 10000"/>
              <a:gd name="connsiteX58" fmla="*/ 3050 w 9592"/>
              <a:gd name="connsiteY58" fmla="*/ 1536 h 10000"/>
              <a:gd name="connsiteX59" fmla="*/ 2849 w 9592"/>
              <a:gd name="connsiteY59" fmla="*/ 1798 h 10000"/>
              <a:gd name="connsiteX60" fmla="*/ 2643 w 9592"/>
              <a:gd name="connsiteY60" fmla="*/ 2216 h 10000"/>
              <a:gd name="connsiteX61" fmla="*/ 2459 w 9592"/>
              <a:gd name="connsiteY61" fmla="*/ 2635 h 10000"/>
              <a:gd name="connsiteX62" fmla="*/ 2255 w 9592"/>
              <a:gd name="connsiteY62" fmla="*/ 3054 h 10000"/>
              <a:gd name="connsiteX63" fmla="*/ 2052 w 9592"/>
              <a:gd name="connsiteY63" fmla="*/ 3613 h 10000"/>
              <a:gd name="connsiteX64" fmla="*/ 1848 w 9592"/>
              <a:gd name="connsiteY64" fmla="*/ 4171 h 10000"/>
              <a:gd name="connsiteX65" fmla="*/ 1641 w 9592"/>
              <a:gd name="connsiteY65" fmla="*/ 4729 h 10000"/>
              <a:gd name="connsiteX66" fmla="*/ 1641 w 9592"/>
              <a:gd name="connsiteY66" fmla="*/ 5271 h 10000"/>
              <a:gd name="connsiteX67" fmla="*/ 1641 w 9592"/>
              <a:gd name="connsiteY67" fmla="*/ 5689 h 10000"/>
              <a:gd name="connsiteX68" fmla="*/ 1439 w 9592"/>
              <a:gd name="connsiteY68" fmla="*/ 6248 h 10000"/>
              <a:gd name="connsiteX69" fmla="*/ 1439 w 9592"/>
              <a:gd name="connsiteY69" fmla="*/ 6667 h 10000"/>
              <a:gd name="connsiteX70" fmla="*/ 1439 w 9592"/>
              <a:gd name="connsiteY70" fmla="*/ 6946 h 10000"/>
              <a:gd name="connsiteX71" fmla="*/ 1439 w 9592"/>
              <a:gd name="connsiteY71" fmla="*/ 7365 h 10000"/>
              <a:gd name="connsiteX72" fmla="*/ 1641 w 9592"/>
              <a:gd name="connsiteY72" fmla="*/ 7644 h 10000"/>
              <a:gd name="connsiteX73" fmla="*/ 1641 w 9592"/>
              <a:gd name="connsiteY73" fmla="*/ 7784 h 10000"/>
              <a:gd name="connsiteX74" fmla="*/ 1848 w 9592"/>
              <a:gd name="connsiteY74" fmla="*/ 8063 h 10000"/>
              <a:gd name="connsiteX75" fmla="*/ 2052 w 9592"/>
              <a:gd name="connsiteY75" fmla="*/ 8202 h 10000"/>
              <a:gd name="connsiteX76" fmla="*/ 2255 w 9592"/>
              <a:gd name="connsiteY76" fmla="*/ 8342 h 10000"/>
              <a:gd name="connsiteX77" fmla="*/ 3050 w 9592"/>
              <a:gd name="connsiteY77" fmla="*/ 8604 h 10000"/>
              <a:gd name="connsiteX78" fmla="*/ 3463 w 9592"/>
              <a:gd name="connsiteY78" fmla="*/ 8743 h 10000"/>
              <a:gd name="connsiteX79" fmla="*/ 3870 w 9592"/>
              <a:gd name="connsiteY79" fmla="*/ 8743 h 10000"/>
              <a:gd name="connsiteX80" fmla="*/ 4287 w 9592"/>
              <a:gd name="connsiteY80" fmla="*/ 8883 h 10000"/>
              <a:gd name="connsiteX81" fmla="*/ 4899 w 9592"/>
              <a:gd name="connsiteY81" fmla="*/ 8883 h 10000"/>
              <a:gd name="connsiteX82" fmla="*/ 5307 w 9592"/>
              <a:gd name="connsiteY82" fmla="*/ 8743 h 10000"/>
              <a:gd name="connsiteX83" fmla="*/ 5925 w 9592"/>
              <a:gd name="connsiteY83" fmla="*/ 8743 h 10000"/>
              <a:gd name="connsiteX84" fmla="*/ 6540 w 9592"/>
              <a:gd name="connsiteY84" fmla="*/ 8604 h 10000"/>
              <a:gd name="connsiteX85" fmla="*/ 6950 w 9592"/>
              <a:gd name="connsiteY85" fmla="*/ 8604 h 10000"/>
              <a:gd name="connsiteX86" fmla="*/ 7359 w 9592"/>
              <a:gd name="connsiteY86" fmla="*/ 8342 h 10000"/>
              <a:gd name="connsiteX87" fmla="*/ 7541 w 9592"/>
              <a:gd name="connsiteY87" fmla="*/ 8202 h 10000"/>
              <a:gd name="connsiteX88" fmla="*/ 7744 w 9592"/>
              <a:gd name="connsiteY88" fmla="*/ 7923 h 10000"/>
              <a:gd name="connsiteX89" fmla="*/ 7949 w 9592"/>
              <a:gd name="connsiteY89" fmla="*/ 7644 h 10000"/>
              <a:gd name="connsiteX90" fmla="*/ 8156 w 9592"/>
              <a:gd name="connsiteY90" fmla="*/ 7086 h 10000"/>
              <a:gd name="connsiteX91" fmla="*/ 8156 w 9592"/>
              <a:gd name="connsiteY91" fmla="*/ 6527 h 10000"/>
              <a:gd name="connsiteX92" fmla="*/ 8361 w 9592"/>
              <a:gd name="connsiteY92" fmla="*/ 6248 h 10000"/>
              <a:gd name="connsiteX93" fmla="*/ 8361 w 9592"/>
              <a:gd name="connsiteY93" fmla="*/ 5969 h 10000"/>
              <a:gd name="connsiteX94" fmla="*/ 8361 w 9592"/>
              <a:gd name="connsiteY94" fmla="*/ 5829 h 10000"/>
              <a:gd name="connsiteX95" fmla="*/ 8567 w 9592"/>
              <a:gd name="connsiteY95" fmla="*/ 5689 h 10000"/>
              <a:gd name="connsiteX96" fmla="*/ 8567 w 9592"/>
              <a:gd name="connsiteY96" fmla="*/ 5550 h 10000"/>
              <a:gd name="connsiteX97" fmla="*/ 8567 w 9592"/>
              <a:gd name="connsiteY97" fmla="*/ 5410 h 10000"/>
              <a:gd name="connsiteX98" fmla="*/ 8567 w 9592"/>
              <a:gd name="connsiteY98" fmla="*/ 5410 h 10000"/>
              <a:gd name="connsiteX99" fmla="*/ 8772 w 9592"/>
              <a:gd name="connsiteY99" fmla="*/ 5410 h 10000"/>
              <a:gd name="connsiteX100" fmla="*/ 8772 w 9592"/>
              <a:gd name="connsiteY100" fmla="*/ 5410 h 10000"/>
              <a:gd name="connsiteX101" fmla="*/ 8772 w 9592"/>
              <a:gd name="connsiteY101" fmla="*/ 5550 h 10000"/>
              <a:gd name="connsiteX102" fmla="*/ 8977 w 9592"/>
              <a:gd name="connsiteY102" fmla="*/ 5689 h 10000"/>
              <a:gd name="connsiteX103" fmla="*/ 8977 w 9592"/>
              <a:gd name="connsiteY103" fmla="*/ 5829 h 10000"/>
              <a:gd name="connsiteX104" fmla="*/ 8977 w 9592"/>
              <a:gd name="connsiteY104" fmla="*/ 6108 h 10000"/>
              <a:gd name="connsiteX105" fmla="*/ 8977 w 9592"/>
              <a:gd name="connsiteY105" fmla="*/ 6387 h 10000"/>
              <a:gd name="connsiteX106" fmla="*/ 8977 w 9592"/>
              <a:gd name="connsiteY106" fmla="*/ 6667 h 10000"/>
              <a:gd name="connsiteX107" fmla="*/ 9179 w 9592"/>
              <a:gd name="connsiteY107" fmla="*/ 7225 h 10000"/>
              <a:gd name="connsiteX108" fmla="*/ 9179 w 9592"/>
              <a:gd name="connsiteY108" fmla="*/ 7644 h 10000"/>
              <a:gd name="connsiteX109" fmla="*/ 9389 w 9592"/>
              <a:gd name="connsiteY109" fmla="*/ 8063 h 10000"/>
              <a:gd name="connsiteX110" fmla="*/ 9592 w 9592"/>
              <a:gd name="connsiteY110" fmla="*/ 8342 h 10000"/>
              <a:gd name="connsiteX111" fmla="*/ 9592 w 9592"/>
              <a:gd name="connsiteY111" fmla="*/ 8604 h 10000"/>
              <a:gd name="connsiteX112" fmla="*/ 9592 w 9592"/>
              <a:gd name="connsiteY112" fmla="*/ 8743 h 10000"/>
              <a:gd name="connsiteX113" fmla="*/ 9592 w 9592"/>
              <a:gd name="connsiteY113" fmla="*/ 8883 h 10000"/>
              <a:gd name="connsiteX114" fmla="*/ 9389 w 9592"/>
              <a:gd name="connsiteY114" fmla="*/ 8883 h 10000"/>
              <a:gd name="connsiteX115" fmla="*/ 9179 w 9592"/>
              <a:gd name="connsiteY115" fmla="*/ 9023 h 10000"/>
              <a:gd name="connsiteX116" fmla="*/ 8977 w 9592"/>
              <a:gd name="connsiteY116" fmla="*/ 9162 h 10000"/>
              <a:gd name="connsiteX117" fmla="*/ 8772 w 9592"/>
              <a:gd name="connsiteY117" fmla="*/ 9302 h 10000"/>
              <a:gd name="connsiteX118" fmla="*/ 8361 w 9592"/>
              <a:gd name="connsiteY118" fmla="*/ 9442 h 10000"/>
              <a:gd name="connsiteX119" fmla="*/ 7541 w 9592"/>
              <a:gd name="connsiteY119" fmla="*/ 9721 h 10000"/>
              <a:gd name="connsiteX120" fmla="*/ 6745 w 9592"/>
              <a:gd name="connsiteY120" fmla="*/ 9860 h 10000"/>
              <a:gd name="connsiteX121" fmla="*/ 6132 w 9592"/>
              <a:gd name="connsiteY121" fmla="*/ 9860 h 10000"/>
              <a:gd name="connsiteX122" fmla="*/ 5307 w 9592"/>
              <a:gd name="connsiteY122" fmla="*/ 10000 h 10000"/>
              <a:gd name="connsiteX123" fmla="*/ 5307 w 9592"/>
              <a:gd name="connsiteY123" fmla="*/ 10000 h 10000"/>
              <a:gd name="connsiteX0" fmla="*/ 5103 w 9570"/>
              <a:gd name="connsiteY0" fmla="*/ 10000 h 10000"/>
              <a:gd name="connsiteX1" fmla="*/ 4464 w 9570"/>
              <a:gd name="connsiteY1" fmla="*/ 10000 h 10000"/>
              <a:gd name="connsiteX2" fmla="*/ 3819 w 9570"/>
              <a:gd name="connsiteY2" fmla="*/ 10000 h 10000"/>
              <a:gd name="connsiteX3" fmla="*/ 3180 w 9570"/>
              <a:gd name="connsiteY3" fmla="*/ 9860 h 10000"/>
              <a:gd name="connsiteX4" fmla="*/ 2540 w 9570"/>
              <a:gd name="connsiteY4" fmla="*/ 9721 h 10000"/>
              <a:gd name="connsiteX5" fmla="*/ 1921 w 9570"/>
              <a:gd name="connsiteY5" fmla="*/ 9581 h 10000"/>
              <a:gd name="connsiteX6" fmla="*/ 1497 w 9570"/>
              <a:gd name="connsiteY6" fmla="*/ 9302 h 10000"/>
              <a:gd name="connsiteX7" fmla="*/ 1070 w 9570"/>
              <a:gd name="connsiteY7" fmla="*/ 9162 h 10000"/>
              <a:gd name="connsiteX8" fmla="*/ 856 w 9570"/>
              <a:gd name="connsiteY8" fmla="*/ 8743 h 10000"/>
              <a:gd name="connsiteX9" fmla="*/ 426 w 9570"/>
              <a:gd name="connsiteY9" fmla="*/ 8464 h 10000"/>
              <a:gd name="connsiteX10" fmla="*/ 211 w 9570"/>
              <a:gd name="connsiteY10" fmla="*/ 8063 h 10000"/>
              <a:gd name="connsiteX11" fmla="*/ 211 w 9570"/>
              <a:gd name="connsiteY11" fmla="*/ 7644 h 10000"/>
              <a:gd name="connsiteX12" fmla="*/ 0 w 9570"/>
              <a:gd name="connsiteY12" fmla="*/ 7225 h 10000"/>
              <a:gd name="connsiteX13" fmla="*/ 0 w 9570"/>
              <a:gd name="connsiteY13" fmla="*/ 6806 h 10000"/>
              <a:gd name="connsiteX14" fmla="*/ 0 w 9570"/>
              <a:gd name="connsiteY14" fmla="*/ 6387 h 10000"/>
              <a:gd name="connsiteX15" fmla="*/ 211 w 9570"/>
              <a:gd name="connsiteY15" fmla="*/ 5689 h 10000"/>
              <a:gd name="connsiteX16" fmla="*/ 211 w 9570"/>
              <a:gd name="connsiteY16" fmla="*/ 5550 h 10000"/>
              <a:gd name="connsiteX17" fmla="*/ 211 w 9570"/>
              <a:gd name="connsiteY17" fmla="*/ 5271 h 10000"/>
              <a:gd name="connsiteX18" fmla="*/ 426 w 9570"/>
              <a:gd name="connsiteY18" fmla="*/ 5009 h 10000"/>
              <a:gd name="connsiteX19" fmla="*/ 426 w 9570"/>
              <a:gd name="connsiteY19" fmla="*/ 4729 h 10000"/>
              <a:gd name="connsiteX20" fmla="*/ 426 w 9570"/>
              <a:gd name="connsiteY20" fmla="*/ 4450 h 10000"/>
              <a:gd name="connsiteX21" fmla="*/ 642 w 9570"/>
              <a:gd name="connsiteY21" fmla="*/ 4031 h 10000"/>
              <a:gd name="connsiteX22" fmla="*/ 642 w 9570"/>
              <a:gd name="connsiteY22" fmla="*/ 3613 h 10000"/>
              <a:gd name="connsiteX23" fmla="*/ 856 w 9570"/>
              <a:gd name="connsiteY23" fmla="*/ 3194 h 10000"/>
              <a:gd name="connsiteX24" fmla="*/ 856 w 9570"/>
              <a:gd name="connsiteY24" fmla="*/ 2775 h 10000"/>
              <a:gd name="connsiteX25" fmla="*/ 856 w 9570"/>
              <a:gd name="connsiteY25" fmla="*/ 2356 h 10000"/>
              <a:gd name="connsiteX26" fmla="*/ 1070 w 9570"/>
              <a:gd name="connsiteY26" fmla="*/ 2077 h 10000"/>
              <a:gd name="connsiteX27" fmla="*/ 1070 w 9570"/>
              <a:gd name="connsiteY27" fmla="*/ 1798 h 10000"/>
              <a:gd name="connsiteX28" fmla="*/ 1070 w 9570"/>
              <a:gd name="connsiteY28" fmla="*/ 1536 h 10000"/>
              <a:gd name="connsiteX29" fmla="*/ 1070 w 9570"/>
              <a:gd name="connsiteY29" fmla="*/ 1396 h 10000"/>
              <a:gd name="connsiteX30" fmla="*/ 1070 w 9570"/>
              <a:gd name="connsiteY30" fmla="*/ 1257 h 10000"/>
              <a:gd name="connsiteX31" fmla="*/ 1070 w 9570"/>
              <a:gd name="connsiteY31" fmla="*/ 1257 h 10000"/>
              <a:gd name="connsiteX32" fmla="*/ 1070 w 9570"/>
              <a:gd name="connsiteY32" fmla="*/ 1257 h 10000"/>
              <a:gd name="connsiteX33" fmla="*/ 856 w 9570"/>
              <a:gd name="connsiteY33" fmla="*/ 1257 h 10000"/>
              <a:gd name="connsiteX34" fmla="*/ 642 w 9570"/>
              <a:gd name="connsiteY34" fmla="*/ 1257 h 10000"/>
              <a:gd name="connsiteX35" fmla="*/ 426 w 9570"/>
              <a:gd name="connsiteY35" fmla="*/ 1396 h 10000"/>
              <a:gd name="connsiteX36" fmla="*/ 211 w 9570"/>
              <a:gd name="connsiteY36" fmla="*/ 1396 h 10000"/>
              <a:gd name="connsiteX37" fmla="*/ 211 w 9570"/>
              <a:gd name="connsiteY37" fmla="*/ 698 h 10000"/>
              <a:gd name="connsiteX38" fmla="*/ 642 w 9570"/>
              <a:gd name="connsiteY38" fmla="*/ 558 h 10000"/>
              <a:gd name="connsiteX39" fmla="*/ 1070 w 9570"/>
              <a:gd name="connsiteY39" fmla="*/ 419 h 10000"/>
              <a:gd name="connsiteX40" fmla="*/ 1281 w 9570"/>
              <a:gd name="connsiteY40" fmla="*/ 279 h 10000"/>
              <a:gd name="connsiteX41" fmla="*/ 1497 w 9570"/>
              <a:gd name="connsiteY41" fmla="*/ 140 h 10000"/>
              <a:gd name="connsiteX42" fmla="*/ 1497 w 9570"/>
              <a:gd name="connsiteY42" fmla="*/ 0 h 10000"/>
              <a:gd name="connsiteX43" fmla="*/ 1709 w 9570"/>
              <a:gd name="connsiteY43" fmla="*/ 0 h 10000"/>
              <a:gd name="connsiteX44" fmla="*/ 1921 w 9570"/>
              <a:gd name="connsiteY44" fmla="*/ 0 h 10000"/>
              <a:gd name="connsiteX45" fmla="*/ 2134 w 9570"/>
              <a:gd name="connsiteY45" fmla="*/ 0 h 10000"/>
              <a:gd name="connsiteX46" fmla="*/ 2325 w 9570"/>
              <a:gd name="connsiteY46" fmla="*/ 140 h 10000"/>
              <a:gd name="connsiteX47" fmla="*/ 2540 w 9570"/>
              <a:gd name="connsiteY47" fmla="*/ 140 h 10000"/>
              <a:gd name="connsiteX48" fmla="*/ 2750 w 9570"/>
              <a:gd name="connsiteY48" fmla="*/ 419 h 10000"/>
              <a:gd name="connsiteX49" fmla="*/ 2963 w 9570"/>
              <a:gd name="connsiteY49" fmla="*/ 558 h 10000"/>
              <a:gd name="connsiteX50" fmla="*/ 3180 w 9570"/>
              <a:gd name="connsiteY50" fmla="*/ 698 h 10000"/>
              <a:gd name="connsiteX51" fmla="*/ 3394 w 9570"/>
              <a:gd name="connsiteY51" fmla="*/ 838 h 10000"/>
              <a:gd name="connsiteX52" fmla="*/ 3394 w 9570"/>
              <a:gd name="connsiteY52" fmla="*/ 977 h 10000"/>
              <a:gd name="connsiteX53" fmla="*/ 3394 w 9570"/>
              <a:gd name="connsiteY53" fmla="*/ 1117 h 10000"/>
              <a:gd name="connsiteX54" fmla="*/ 3180 w 9570"/>
              <a:gd name="connsiteY54" fmla="*/ 1117 h 10000"/>
              <a:gd name="connsiteX55" fmla="*/ 2963 w 9570"/>
              <a:gd name="connsiteY55" fmla="*/ 1257 h 10000"/>
              <a:gd name="connsiteX56" fmla="*/ 2963 w 9570"/>
              <a:gd name="connsiteY56" fmla="*/ 1396 h 10000"/>
              <a:gd name="connsiteX57" fmla="*/ 2750 w 9570"/>
              <a:gd name="connsiteY57" fmla="*/ 1536 h 10000"/>
              <a:gd name="connsiteX58" fmla="*/ 2540 w 9570"/>
              <a:gd name="connsiteY58" fmla="*/ 1798 h 10000"/>
              <a:gd name="connsiteX59" fmla="*/ 2325 w 9570"/>
              <a:gd name="connsiteY59" fmla="*/ 2216 h 10000"/>
              <a:gd name="connsiteX60" fmla="*/ 2134 w 9570"/>
              <a:gd name="connsiteY60" fmla="*/ 2635 h 10000"/>
              <a:gd name="connsiteX61" fmla="*/ 1921 w 9570"/>
              <a:gd name="connsiteY61" fmla="*/ 3054 h 10000"/>
              <a:gd name="connsiteX62" fmla="*/ 1709 w 9570"/>
              <a:gd name="connsiteY62" fmla="*/ 3613 h 10000"/>
              <a:gd name="connsiteX63" fmla="*/ 1497 w 9570"/>
              <a:gd name="connsiteY63" fmla="*/ 4171 h 10000"/>
              <a:gd name="connsiteX64" fmla="*/ 1281 w 9570"/>
              <a:gd name="connsiteY64" fmla="*/ 4729 h 10000"/>
              <a:gd name="connsiteX65" fmla="*/ 1281 w 9570"/>
              <a:gd name="connsiteY65" fmla="*/ 5271 h 10000"/>
              <a:gd name="connsiteX66" fmla="*/ 1281 w 9570"/>
              <a:gd name="connsiteY66" fmla="*/ 5689 h 10000"/>
              <a:gd name="connsiteX67" fmla="*/ 1070 w 9570"/>
              <a:gd name="connsiteY67" fmla="*/ 6248 h 10000"/>
              <a:gd name="connsiteX68" fmla="*/ 1070 w 9570"/>
              <a:gd name="connsiteY68" fmla="*/ 6667 h 10000"/>
              <a:gd name="connsiteX69" fmla="*/ 1070 w 9570"/>
              <a:gd name="connsiteY69" fmla="*/ 6946 h 10000"/>
              <a:gd name="connsiteX70" fmla="*/ 1070 w 9570"/>
              <a:gd name="connsiteY70" fmla="*/ 7365 h 10000"/>
              <a:gd name="connsiteX71" fmla="*/ 1281 w 9570"/>
              <a:gd name="connsiteY71" fmla="*/ 7644 h 10000"/>
              <a:gd name="connsiteX72" fmla="*/ 1281 w 9570"/>
              <a:gd name="connsiteY72" fmla="*/ 7784 h 10000"/>
              <a:gd name="connsiteX73" fmla="*/ 1497 w 9570"/>
              <a:gd name="connsiteY73" fmla="*/ 8063 h 10000"/>
              <a:gd name="connsiteX74" fmla="*/ 1709 w 9570"/>
              <a:gd name="connsiteY74" fmla="*/ 8202 h 10000"/>
              <a:gd name="connsiteX75" fmla="*/ 1921 w 9570"/>
              <a:gd name="connsiteY75" fmla="*/ 8342 h 10000"/>
              <a:gd name="connsiteX76" fmla="*/ 2750 w 9570"/>
              <a:gd name="connsiteY76" fmla="*/ 8604 h 10000"/>
              <a:gd name="connsiteX77" fmla="*/ 3180 w 9570"/>
              <a:gd name="connsiteY77" fmla="*/ 8743 h 10000"/>
              <a:gd name="connsiteX78" fmla="*/ 3605 w 9570"/>
              <a:gd name="connsiteY78" fmla="*/ 8743 h 10000"/>
              <a:gd name="connsiteX79" fmla="*/ 4039 w 9570"/>
              <a:gd name="connsiteY79" fmla="*/ 8883 h 10000"/>
              <a:gd name="connsiteX80" fmla="*/ 4677 w 9570"/>
              <a:gd name="connsiteY80" fmla="*/ 8883 h 10000"/>
              <a:gd name="connsiteX81" fmla="*/ 5103 w 9570"/>
              <a:gd name="connsiteY81" fmla="*/ 8743 h 10000"/>
              <a:gd name="connsiteX82" fmla="*/ 5747 w 9570"/>
              <a:gd name="connsiteY82" fmla="*/ 8743 h 10000"/>
              <a:gd name="connsiteX83" fmla="*/ 6388 w 9570"/>
              <a:gd name="connsiteY83" fmla="*/ 8604 h 10000"/>
              <a:gd name="connsiteX84" fmla="*/ 6816 w 9570"/>
              <a:gd name="connsiteY84" fmla="*/ 8604 h 10000"/>
              <a:gd name="connsiteX85" fmla="*/ 7242 w 9570"/>
              <a:gd name="connsiteY85" fmla="*/ 8342 h 10000"/>
              <a:gd name="connsiteX86" fmla="*/ 7432 w 9570"/>
              <a:gd name="connsiteY86" fmla="*/ 8202 h 10000"/>
              <a:gd name="connsiteX87" fmla="*/ 7643 w 9570"/>
              <a:gd name="connsiteY87" fmla="*/ 7923 h 10000"/>
              <a:gd name="connsiteX88" fmla="*/ 7857 w 9570"/>
              <a:gd name="connsiteY88" fmla="*/ 7644 h 10000"/>
              <a:gd name="connsiteX89" fmla="*/ 8073 w 9570"/>
              <a:gd name="connsiteY89" fmla="*/ 7086 h 10000"/>
              <a:gd name="connsiteX90" fmla="*/ 8073 w 9570"/>
              <a:gd name="connsiteY90" fmla="*/ 6527 h 10000"/>
              <a:gd name="connsiteX91" fmla="*/ 8287 w 9570"/>
              <a:gd name="connsiteY91" fmla="*/ 6248 h 10000"/>
              <a:gd name="connsiteX92" fmla="*/ 8287 w 9570"/>
              <a:gd name="connsiteY92" fmla="*/ 5969 h 10000"/>
              <a:gd name="connsiteX93" fmla="*/ 8287 w 9570"/>
              <a:gd name="connsiteY93" fmla="*/ 5829 h 10000"/>
              <a:gd name="connsiteX94" fmla="*/ 8501 w 9570"/>
              <a:gd name="connsiteY94" fmla="*/ 5689 h 10000"/>
              <a:gd name="connsiteX95" fmla="*/ 8501 w 9570"/>
              <a:gd name="connsiteY95" fmla="*/ 5550 h 10000"/>
              <a:gd name="connsiteX96" fmla="*/ 8501 w 9570"/>
              <a:gd name="connsiteY96" fmla="*/ 5410 h 10000"/>
              <a:gd name="connsiteX97" fmla="*/ 8501 w 9570"/>
              <a:gd name="connsiteY97" fmla="*/ 5410 h 10000"/>
              <a:gd name="connsiteX98" fmla="*/ 8715 w 9570"/>
              <a:gd name="connsiteY98" fmla="*/ 5410 h 10000"/>
              <a:gd name="connsiteX99" fmla="*/ 8715 w 9570"/>
              <a:gd name="connsiteY99" fmla="*/ 5410 h 10000"/>
              <a:gd name="connsiteX100" fmla="*/ 8715 w 9570"/>
              <a:gd name="connsiteY100" fmla="*/ 5550 h 10000"/>
              <a:gd name="connsiteX101" fmla="*/ 8929 w 9570"/>
              <a:gd name="connsiteY101" fmla="*/ 5689 h 10000"/>
              <a:gd name="connsiteX102" fmla="*/ 8929 w 9570"/>
              <a:gd name="connsiteY102" fmla="*/ 5829 h 10000"/>
              <a:gd name="connsiteX103" fmla="*/ 8929 w 9570"/>
              <a:gd name="connsiteY103" fmla="*/ 6108 h 10000"/>
              <a:gd name="connsiteX104" fmla="*/ 8929 w 9570"/>
              <a:gd name="connsiteY104" fmla="*/ 6387 h 10000"/>
              <a:gd name="connsiteX105" fmla="*/ 8929 w 9570"/>
              <a:gd name="connsiteY105" fmla="*/ 6667 h 10000"/>
              <a:gd name="connsiteX106" fmla="*/ 9139 w 9570"/>
              <a:gd name="connsiteY106" fmla="*/ 7225 h 10000"/>
              <a:gd name="connsiteX107" fmla="*/ 9139 w 9570"/>
              <a:gd name="connsiteY107" fmla="*/ 7644 h 10000"/>
              <a:gd name="connsiteX108" fmla="*/ 9358 w 9570"/>
              <a:gd name="connsiteY108" fmla="*/ 8063 h 10000"/>
              <a:gd name="connsiteX109" fmla="*/ 9570 w 9570"/>
              <a:gd name="connsiteY109" fmla="*/ 8342 h 10000"/>
              <a:gd name="connsiteX110" fmla="*/ 9570 w 9570"/>
              <a:gd name="connsiteY110" fmla="*/ 8604 h 10000"/>
              <a:gd name="connsiteX111" fmla="*/ 9570 w 9570"/>
              <a:gd name="connsiteY111" fmla="*/ 8743 h 10000"/>
              <a:gd name="connsiteX112" fmla="*/ 9570 w 9570"/>
              <a:gd name="connsiteY112" fmla="*/ 8883 h 10000"/>
              <a:gd name="connsiteX113" fmla="*/ 9358 w 9570"/>
              <a:gd name="connsiteY113" fmla="*/ 8883 h 10000"/>
              <a:gd name="connsiteX114" fmla="*/ 9139 w 9570"/>
              <a:gd name="connsiteY114" fmla="*/ 9023 h 10000"/>
              <a:gd name="connsiteX115" fmla="*/ 8929 w 9570"/>
              <a:gd name="connsiteY115" fmla="*/ 9162 h 10000"/>
              <a:gd name="connsiteX116" fmla="*/ 8715 w 9570"/>
              <a:gd name="connsiteY116" fmla="*/ 9302 h 10000"/>
              <a:gd name="connsiteX117" fmla="*/ 8287 w 9570"/>
              <a:gd name="connsiteY117" fmla="*/ 9442 h 10000"/>
              <a:gd name="connsiteX118" fmla="*/ 7432 w 9570"/>
              <a:gd name="connsiteY118" fmla="*/ 9721 h 10000"/>
              <a:gd name="connsiteX119" fmla="*/ 6602 w 9570"/>
              <a:gd name="connsiteY119" fmla="*/ 9860 h 10000"/>
              <a:gd name="connsiteX120" fmla="*/ 5963 w 9570"/>
              <a:gd name="connsiteY120" fmla="*/ 9860 h 10000"/>
              <a:gd name="connsiteX121" fmla="*/ 5103 w 9570"/>
              <a:gd name="connsiteY121" fmla="*/ 10000 h 10000"/>
              <a:gd name="connsiteX122" fmla="*/ 5103 w 9570"/>
              <a:gd name="connsiteY12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220 w 10000"/>
              <a:gd name="connsiteY36" fmla="*/ 698 h 10000"/>
              <a:gd name="connsiteX37" fmla="*/ 671 w 10000"/>
              <a:gd name="connsiteY37" fmla="*/ 558 h 10000"/>
              <a:gd name="connsiteX38" fmla="*/ 1118 w 10000"/>
              <a:gd name="connsiteY38" fmla="*/ 419 h 10000"/>
              <a:gd name="connsiteX39" fmla="*/ 1339 w 10000"/>
              <a:gd name="connsiteY39" fmla="*/ 279 h 10000"/>
              <a:gd name="connsiteX40" fmla="*/ 1564 w 10000"/>
              <a:gd name="connsiteY40" fmla="*/ 140 h 10000"/>
              <a:gd name="connsiteX41" fmla="*/ 1564 w 10000"/>
              <a:gd name="connsiteY41" fmla="*/ 0 h 10000"/>
              <a:gd name="connsiteX42" fmla="*/ 1786 w 10000"/>
              <a:gd name="connsiteY42" fmla="*/ 0 h 10000"/>
              <a:gd name="connsiteX43" fmla="*/ 2007 w 10000"/>
              <a:gd name="connsiteY43" fmla="*/ 0 h 10000"/>
              <a:gd name="connsiteX44" fmla="*/ 2230 w 10000"/>
              <a:gd name="connsiteY44" fmla="*/ 0 h 10000"/>
              <a:gd name="connsiteX45" fmla="*/ 2429 w 10000"/>
              <a:gd name="connsiteY45" fmla="*/ 140 h 10000"/>
              <a:gd name="connsiteX46" fmla="*/ 2654 w 10000"/>
              <a:gd name="connsiteY46" fmla="*/ 140 h 10000"/>
              <a:gd name="connsiteX47" fmla="*/ 2874 w 10000"/>
              <a:gd name="connsiteY47" fmla="*/ 419 h 10000"/>
              <a:gd name="connsiteX48" fmla="*/ 3096 w 10000"/>
              <a:gd name="connsiteY48" fmla="*/ 558 h 10000"/>
              <a:gd name="connsiteX49" fmla="*/ 3323 w 10000"/>
              <a:gd name="connsiteY49" fmla="*/ 698 h 10000"/>
              <a:gd name="connsiteX50" fmla="*/ 3546 w 10000"/>
              <a:gd name="connsiteY50" fmla="*/ 838 h 10000"/>
              <a:gd name="connsiteX51" fmla="*/ 3546 w 10000"/>
              <a:gd name="connsiteY51" fmla="*/ 977 h 10000"/>
              <a:gd name="connsiteX52" fmla="*/ 3546 w 10000"/>
              <a:gd name="connsiteY52" fmla="*/ 1117 h 10000"/>
              <a:gd name="connsiteX53" fmla="*/ 3323 w 10000"/>
              <a:gd name="connsiteY53" fmla="*/ 1117 h 10000"/>
              <a:gd name="connsiteX54" fmla="*/ 3096 w 10000"/>
              <a:gd name="connsiteY54" fmla="*/ 1257 h 10000"/>
              <a:gd name="connsiteX55" fmla="*/ 3096 w 10000"/>
              <a:gd name="connsiteY55" fmla="*/ 1396 h 10000"/>
              <a:gd name="connsiteX56" fmla="*/ 2874 w 10000"/>
              <a:gd name="connsiteY56" fmla="*/ 1536 h 10000"/>
              <a:gd name="connsiteX57" fmla="*/ 2654 w 10000"/>
              <a:gd name="connsiteY57" fmla="*/ 1798 h 10000"/>
              <a:gd name="connsiteX58" fmla="*/ 2429 w 10000"/>
              <a:gd name="connsiteY58" fmla="*/ 2216 h 10000"/>
              <a:gd name="connsiteX59" fmla="*/ 2230 w 10000"/>
              <a:gd name="connsiteY59" fmla="*/ 2635 h 10000"/>
              <a:gd name="connsiteX60" fmla="*/ 2007 w 10000"/>
              <a:gd name="connsiteY60" fmla="*/ 3054 h 10000"/>
              <a:gd name="connsiteX61" fmla="*/ 1786 w 10000"/>
              <a:gd name="connsiteY61" fmla="*/ 3613 h 10000"/>
              <a:gd name="connsiteX62" fmla="*/ 1564 w 10000"/>
              <a:gd name="connsiteY62" fmla="*/ 4171 h 10000"/>
              <a:gd name="connsiteX63" fmla="*/ 1339 w 10000"/>
              <a:gd name="connsiteY63" fmla="*/ 4729 h 10000"/>
              <a:gd name="connsiteX64" fmla="*/ 1339 w 10000"/>
              <a:gd name="connsiteY64" fmla="*/ 5271 h 10000"/>
              <a:gd name="connsiteX65" fmla="*/ 1339 w 10000"/>
              <a:gd name="connsiteY65" fmla="*/ 5689 h 10000"/>
              <a:gd name="connsiteX66" fmla="*/ 1118 w 10000"/>
              <a:gd name="connsiteY66" fmla="*/ 6248 h 10000"/>
              <a:gd name="connsiteX67" fmla="*/ 1118 w 10000"/>
              <a:gd name="connsiteY67" fmla="*/ 6667 h 10000"/>
              <a:gd name="connsiteX68" fmla="*/ 1118 w 10000"/>
              <a:gd name="connsiteY68" fmla="*/ 6946 h 10000"/>
              <a:gd name="connsiteX69" fmla="*/ 1118 w 10000"/>
              <a:gd name="connsiteY69" fmla="*/ 7365 h 10000"/>
              <a:gd name="connsiteX70" fmla="*/ 1339 w 10000"/>
              <a:gd name="connsiteY70" fmla="*/ 7644 h 10000"/>
              <a:gd name="connsiteX71" fmla="*/ 1339 w 10000"/>
              <a:gd name="connsiteY71" fmla="*/ 7784 h 10000"/>
              <a:gd name="connsiteX72" fmla="*/ 1564 w 10000"/>
              <a:gd name="connsiteY72" fmla="*/ 8063 h 10000"/>
              <a:gd name="connsiteX73" fmla="*/ 1786 w 10000"/>
              <a:gd name="connsiteY73" fmla="*/ 8202 h 10000"/>
              <a:gd name="connsiteX74" fmla="*/ 2007 w 10000"/>
              <a:gd name="connsiteY74" fmla="*/ 8342 h 10000"/>
              <a:gd name="connsiteX75" fmla="*/ 2874 w 10000"/>
              <a:gd name="connsiteY75" fmla="*/ 8604 h 10000"/>
              <a:gd name="connsiteX76" fmla="*/ 3323 w 10000"/>
              <a:gd name="connsiteY76" fmla="*/ 8743 h 10000"/>
              <a:gd name="connsiteX77" fmla="*/ 3767 w 10000"/>
              <a:gd name="connsiteY77" fmla="*/ 8743 h 10000"/>
              <a:gd name="connsiteX78" fmla="*/ 4220 w 10000"/>
              <a:gd name="connsiteY78" fmla="*/ 8883 h 10000"/>
              <a:gd name="connsiteX79" fmla="*/ 4887 w 10000"/>
              <a:gd name="connsiteY79" fmla="*/ 8883 h 10000"/>
              <a:gd name="connsiteX80" fmla="*/ 5332 w 10000"/>
              <a:gd name="connsiteY80" fmla="*/ 8743 h 10000"/>
              <a:gd name="connsiteX81" fmla="*/ 6005 w 10000"/>
              <a:gd name="connsiteY81" fmla="*/ 8743 h 10000"/>
              <a:gd name="connsiteX82" fmla="*/ 6675 w 10000"/>
              <a:gd name="connsiteY82" fmla="*/ 8604 h 10000"/>
              <a:gd name="connsiteX83" fmla="*/ 7122 w 10000"/>
              <a:gd name="connsiteY83" fmla="*/ 8604 h 10000"/>
              <a:gd name="connsiteX84" fmla="*/ 7567 w 10000"/>
              <a:gd name="connsiteY84" fmla="*/ 8342 h 10000"/>
              <a:gd name="connsiteX85" fmla="*/ 7766 w 10000"/>
              <a:gd name="connsiteY85" fmla="*/ 8202 h 10000"/>
              <a:gd name="connsiteX86" fmla="*/ 7986 w 10000"/>
              <a:gd name="connsiteY86" fmla="*/ 7923 h 10000"/>
              <a:gd name="connsiteX87" fmla="*/ 8210 w 10000"/>
              <a:gd name="connsiteY87" fmla="*/ 7644 h 10000"/>
              <a:gd name="connsiteX88" fmla="*/ 8436 w 10000"/>
              <a:gd name="connsiteY88" fmla="*/ 7086 h 10000"/>
              <a:gd name="connsiteX89" fmla="*/ 8436 w 10000"/>
              <a:gd name="connsiteY89" fmla="*/ 6527 h 10000"/>
              <a:gd name="connsiteX90" fmla="*/ 8659 w 10000"/>
              <a:gd name="connsiteY90" fmla="*/ 6248 h 10000"/>
              <a:gd name="connsiteX91" fmla="*/ 8659 w 10000"/>
              <a:gd name="connsiteY91" fmla="*/ 5969 h 10000"/>
              <a:gd name="connsiteX92" fmla="*/ 8659 w 10000"/>
              <a:gd name="connsiteY92" fmla="*/ 5829 h 10000"/>
              <a:gd name="connsiteX93" fmla="*/ 8883 w 10000"/>
              <a:gd name="connsiteY93" fmla="*/ 5689 h 10000"/>
              <a:gd name="connsiteX94" fmla="*/ 8883 w 10000"/>
              <a:gd name="connsiteY94" fmla="*/ 5550 h 10000"/>
              <a:gd name="connsiteX95" fmla="*/ 8883 w 10000"/>
              <a:gd name="connsiteY95" fmla="*/ 5410 h 10000"/>
              <a:gd name="connsiteX96" fmla="*/ 8883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410 h 10000"/>
              <a:gd name="connsiteX99" fmla="*/ 9107 w 10000"/>
              <a:gd name="connsiteY99" fmla="*/ 5550 h 10000"/>
              <a:gd name="connsiteX100" fmla="*/ 9330 w 10000"/>
              <a:gd name="connsiteY100" fmla="*/ 5689 h 10000"/>
              <a:gd name="connsiteX101" fmla="*/ 9330 w 10000"/>
              <a:gd name="connsiteY101" fmla="*/ 5829 h 10000"/>
              <a:gd name="connsiteX102" fmla="*/ 9330 w 10000"/>
              <a:gd name="connsiteY102" fmla="*/ 6108 h 10000"/>
              <a:gd name="connsiteX103" fmla="*/ 9330 w 10000"/>
              <a:gd name="connsiteY103" fmla="*/ 6387 h 10000"/>
              <a:gd name="connsiteX104" fmla="*/ 9330 w 10000"/>
              <a:gd name="connsiteY104" fmla="*/ 6667 h 10000"/>
              <a:gd name="connsiteX105" fmla="*/ 9550 w 10000"/>
              <a:gd name="connsiteY105" fmla="*/ 7225 h 10000"/>
              <a:gd name="connsiteX106" fmla="*/ 9550 w 10000"/>
              <a:gd name="connsiteY106" fmla="*/ 7644 h 10000"/>
              <a:gd name="connsiteX107" fmla="*/ 9778 w 10000"/>
              <a:gd name="connsiteY107" fmla="*/ 8063 h 10000"/>
              <a:gd name="connsiteX108" fmla="*/ 10000 w 10000"/>
              <a:gd name="connsiteY108" fmla="*/ 8342 h 10000"/>
              <a:gd name="connsiteX109" fmla="*/ 10000 w 10000"/>
              <a:gd name="connsiteY109" fmla="*/ 8604 h 10000"/>
              <a:gd name="connsiteX110" fmla="*/ 10000 w 10000"/>
              <a:gd name="connsiteY110" fmla="*/ 8743 h 10000"/>
              <a:gd name="connsiteX111" fmla="*/ 10000 w 10000"/>
              <a:gd name="connsiteY111" fmla="*/ 8883 h 10000"/>
              <a:gd name="connsiteX112" fmla="*/ 9778 w 10000"/>
              <a:gd name="connsiteY112" fmla="*/ 8883 h 10000"/>
              <a:gd name="connsiteX113" fmla="*/ 9550 w 10000"/>
              <a:gd name="connsiteY113" fmla="*/ 9023 h 10000"/>
              <a:gd name="connsiteX114" fmla="*/ 9330 w 10000"/>
              <a:gd name="connsiteY114" fmla="*/ 9162 h 10000"/>
              <a:gd name="connsiteX115" fmla="*/ 9107 w 10000"/>
              <a:gd name="connsiteY115" fmla="*/ 9302 h 10000"/>
              <a:gd name="connsiteX116" fmla="*/ 8659 w 10000"/>
              <a:gd name="connsiteY116" fmla="*/ 9442 h 10000"/>
              <a:gd name="connsiteX117" fmla="*/ 7766 w 10000"/>
              <a:gd name="connsiteY117" fmla="*/ 9721 h 10000"/>
              <a:gd name="connsiteX118" fmla="*/ 6899 w 10000"/>
              <a:gd name="connsiteY118" fmla="*/ 9860 h 10000"/>
              <a:gd name="connsiteX119" fmla="*/ 6231 w 10000"/>
              <a:gd name="connsiteY119" fmla="*/ 9860 h 10000"/>
              <a:gd name="connsiteX120" fmla="*/ 5332 w 10000"/>
              <a:gd name="connsiteY120" fmla="*/ 10000 h 10000"/>
              <a:gd name="connsiteX121" fmla="*/ 5332 w 10000"/>
              <a:gd name="connsiteY12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445 w 10000"/>
              <a:gd name="connsiteY35" fmla="*/ 1396 h 10000"/>
              <a:gd name="connsiteX36" fmla="*/ 671 w 10000"/>
              <a:gd name="connsiteY36" fmla="*/ 558 h 10000"/>
              <a:gd name="connsiteX37" fmla="*/ 1118 w 10000"/>
              <a:gd name="connsiteY37" fmla="*/ 419 h 10000"/>
              <a:gd name="connsiteX38" fmla="*/ 1339 w 10000"/>
              <a:gd name="connsiteY38" fmla="*/ 279 h 10000"/>
              <a:gd name="connsiteX39" fmla="*/ 1564 w 10000"/>
              <a:gd name="connsiteY39" fmla="*/ 140 h 10000"/>
              <a:gd name="connsiteX40" fmla="*/ 1564 w 10000"/>
              <a:gd name="connsiteY40" fmla="*/ 0 h 10000"/>
              <a:gd name="connsiteX41" fmla="*/ 1786 w 10000"/>
              <a:gd name="connsiteY41" fmla="*/ 0 h 10000"/>
              <a:gd name="connsiteX42" fmla="*/ 2007 w 10000"/>
              <a:gd name="connsiteY42" fmla="*/ 0 h 10000"/>
              <a:gd name="connsiteX43" fmla="*/ 2230 w 10000"/>
              <a:gd name="connsiteY43" fmla="*/ 0 h 10000"/>
              <a:gd name="connsiteX44" fmla="*/ 2429 w 10000"/>
              <a:gd name="connsiteY44" fmla="*/ 140 h 10000"/>
              <a:gd name="connsiteX45" fmla="*/ 2654 w 10000"/>
              <a:gd name="connsiteY45" fmla="*/ 140 h 10000"/>
              <a:gd name="connsiteX46" fmla="*/ 2874 w 10000"/>
              <a:gd name="connsiteY46" fmla="*/ 419 h 10000"/>
              <a:gd name="connsiteX47" fmla="*/ 3096 w 10000"/>
              <a:gd name="connsiteY47" fmla="*/ 558 h 10000"/>
              <a:gd name="connsiteX48" fmla="*/ 3323 w 10000"/>
              <a:gd name="connsiteY48" fmla="*/ 698 h 10000"/>
              <a:gd name="connsiteX49" fmla="*/ 3546 w 10000"/>
              <a:gd name="connsiteY49" fmla="*/ 838 h 10000"/>
              <a:gd name="connsiteX50" fmla="*/ 3546 w 10000"/>
              <a:gd name="connsiteY50" fmla="*/ 977 h 10000"/>
              <a:gd name="connsiteX51" fmla="*/ 3546 w 10000"/>
              <a:gd name="connsiteY51" fmla="*/ 1117 h 10000"/>
              <a:gd name="connsiteX52" fmla="*/ 3323 w 10000"/>
              <a:gd name="connsiteY52" fmla="*/ 1117 h 10000"/>
              <a:gd name="connsiteX53" fmla="*/ 3096 w 10000"/>
              <a:gd name="connsiteY53" fmla="*/ 1257 h 10000"/>
              <a:gd name="connsiteX54" fmla="*/ 3096 w 10000"/>
              <a:gd name="connsiteY54" fmla="*/ 1396 h 10000"/>
              <a:gd name="connsiteX55" fmla="*/ 2874 w 10000"/>
              <a:gd name="connsiteY55" fmla="*/ 1536 h 10000"/>
              <a:gd name="connsiteX56" fmla="*/ 2654 w 10000"/>
              <a:gd name="connsiteY56" fmla="*/ 1798 h 10000"/>
              <a:gd name="connsiteX57" fmla="*/ 2429 w 10000"/>
              <a:gd name="connsiteY57" fmla="*/ 2216 h 10000"/>
              <a:gd name="connsiteX58" fmla="*/ 2230 w 10000"/>
              <a:gd name="connsiteY58" fmla="*/ 2635 h 10000"/>
              <a:gd name="connsiteX59" fmla="*/ 2007 w 10000"/>
              <a:gd name="connsiteY59" fmla="*/ 3054 h 10000"/>
              <a:gd name="connsiteX60" fmla="*/ 1786 w 10000"/>
              <a:gd name="connsiteY60" fmla="*/ 3613 h 10000"/>
              <a:gd name="connsiteX61" fmla="*/ 1564 w 10000"/>
              <a:gd name="connsiteY61" fmla="*/ 4171 h 10000"/>
              <a:gd name="connsiteX62" fmla="*/ 1339 w 10000"/>
              <a:gd name="connsiteY62" fmla="*/ 4729 h 10000"/>
              <a:gd name="connsiteX63" fmla="*/ 1339 w 10000"/>
              <a:gd name="connsiteY63" fmla="*/ 5271 h 10000"/>
              <a:gd name="connsiteX64" fmla="*/ 1339 w 10000"/>
              <a:gd name="connsiteY64" fmla="*/ 5689 h 10000"/>
              <a:gd name="connsiteX65" fmla="*/ 1118 w 10000"/>
              <a:gd name="connsiteY65" fmla="*/ 6248 h 10000"/>
              <a:gd name="connsiteX66" fmla="*/ 1118 w 10000"/>
              <a:gd name="connsiteY66" fmla="*/ 6667 h 10000"/>
              <a:gd name="connsiteX67" fmla="*/ 1118 w 10000"/>
              <a:gd name="connsiteY67" fmla="*/ 6946 h 10000"/>
              <a:gd name="connsiteX68" fmla="*/ 1118 w 10000"/>
              <a:gd name="connsiteY68" fmla="*/ 7365 h 10000"/>
              <a:gd name="connsiteX69" fmla="*/ 1339 w 10000"/>
              <a:gd name="connsiteY69" fmla="*/ 7644 h 10000"/>
              <a:gd name="connsiteX70" fmla="*/ 1339 w 10000"/>
              <a:gd name="connsiteY70" fmla="*/ 7784 h 10000"/>
              <a:gd name="connsiteX71" fmla="*/ 1564 w 10000"/>
              <a:gd name="connsiteY71" fmla="*/ 8063 h 10000"/>
              <a:gd name="connsiteX72" fmla="*/ 1786 w 10000"/>
              <a:gd name="connsiteY72" fmla="*/ 8202 h 10000"/>
              <a:gd name="connsiteX73" fmla="*/ 2007 w 10000"/>
              <a:gd name="connsiteY73" fmla="*/ 8342 h 10000"/>
              <a:gd name="connsiteX74" fmla="*/ 2874 w 10000"/>
              <a:gd name="connsiteY74" fmla="*/ 8604 h 10000"/>
              <a:gd name="connsiteX75" fmla="*/ 3323 w 10000"/>
              <a:gd name="connsiteY75" fmla="*/ 8743 h 10000"/>
              <a:gd name="connsiteX76" fmla="*/ 3767 w 10000"/>
              <a:gd name="connsiteY76" fmla="*/ 8743 h 10000"/>
              <a:gd name="connsiteX77" fmla="*/ 4220 w 10000"/>
              <a:gd name="connsiteY77" fmla="*/ 8883 h 10000"/>
              <a:gd name="connsiteX78" fmla="*/ 4887 w 10000"/>
              <a:gd name="connsiteY78" fmla="*/ 8883 h 10000"/>
              <a:gd name="connsiteX79" fmla="*/ 5332 w 10000"/>
              <a:gd name="connsiteY79" fmla="*/ 8743 h 10000"/>
              <a:gd name="connsiteX80" fmla="*/ 6005 w 10000"/>
              <a:gd name="connsiteY80" fmla="*/ 8743 h 10000"/>
              <a:gd name="connsiteX81" fmla="*/ 6675 w 10000"/>
              <a:gd name="connsiteY81" fmla="*/ 8604 h 10000"/>
              <a:gd name="connsiteX82" fmla="*/ 7122 w 10000"/>
              <a:gd name="connsiteY82" fmla="*/ 8604 h 10000"/>
              <a:gd name="connsiteX83" fmla="*/ 7567 w 10000"/>
              <a:gd name="connsiteY83" fmla="*/ 8342 h 10000"/>
              <a:gd name="connsiteX84" fmla="*/ 7766 w 10000"/>
              <a:gd name="connsiteY84" fmla="*/ 8202 h 10000"/>
              <a:gd name="connsiteX85" fmla="*/ 7986 w 10000"/>
              <a:gd name="connsiteY85" fmla="*/ 7923 h 10000"/>
              <a:gd name="connsiteX86" fmla="*/ 8210 w 10000"/>
              <a:gd name="connsiteY86" fmla="*/ 7644 h 10000"/>
              <a:gd name="connsiteX87" fmla="*/ 8436 w 10000"/>
              <a:gd name="connsiteY87" fmla="*/ 7086 h 10000"/>
              <a:gd name="connsiteX88" fmla="*/ 8436 w 10000"/>
              <a:gd name="connsiteY88" fmla="*/ 6527 h 10000"/>
              <a:gd name="connsiteX89" fmla="*/ 8659 w 10000"/>
              <a:gd name="connsiteY89" fmla="*/ 6248 h 10000"/>
              <a:gd name="connsiteX90" fmla="*/ 8659 w 10000"/>
              <a:gd name="connsiteY90" fmla="*/ 5969 h 10000"/>
              <a:gd name="connsiteX91" fmla="*/ 8659 w 10000"/>
              <a:gd name="connsiteY91" fmla="*/ 5829 h 10000"/>
              <a:gd name="connsiteX92" fmla="*/ 8883 w 10000"/>
              <a:gd name="connsiteY92" fmla="*/ 5689 h 10000"/>
              <a:gd name="connsiteX93" fmla="*/ 8883 w 10000"/>
              <a:gd name="connsiteY93" fmla="*/ 5550 h 10000"/>
              <a:gd name="connsiteX94" fmla="*/ 8883 w 10000"/>
              <a:gd name="connsiteY94" fmla="*/ 5410 h 10000"/>
              <a:gd name="connsiteX95" fmla="*/ 8883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410 h 10000"/>
              <a:gd name="connsiteX98" fmla="*/ 9107 w 10000"/>
              <a:gd name="connsiteY98" fmla="*/ 5550 h 10000"/>
              <a:gd name="connsiteX99" fmla="*/ 9330 w 10000"/>
              <a:gd name="connsiteY99" fmla="*/ 5689 h 10000"/>
              <a:gd name="connsiteX100" fmla="*/ 9330 w 10000"/>
              <a:gd name="connsiteY100" fmla="*/ 5829 h 10000"/>
              <a:gd name="connsiteX101" fmla="*/ 9330 w 10000"/>
              <a:gd name="connsiteY101" fmla="*/ 6108 h 10000"/>
              <a:gd name="connsiteX102" fmla="*/ 9330 w 10000"/>
              <a:gd name="connsiteY102" fmla="*/ 6387 h 10000"/>
              <a:gd name="connsiteX103" fmla="*/ 9330 w 10000"/>
              <a:gd name="connsiteY103" fmla="*/ 6667 h 10000"/>
              <a:gd name="connsiteX104" fmla="*/ 9550 w 10000"/>
              <a:gd name="connsiteY104" fmla="*/ 7225 h 10000"/>
              <a:gd name="connsiteX105" fmla="*/ 9550 w 10000"/>
              <a:gd name="connsiteY105" fmla="*/ 7644 h 10000"/>
              <a:gd name="connsiteX106" fmla="*/ 9778 w 10000"/>
              <a:gd name="connsiteY106" fmla="*/ 8063 h 10000"/>
              <a:gd name="connsiteX107" fmla="*/ 10000 w 10000"/>
              <a:gd name="connsiteY107" fmla="*/ 8342 h 10000"/>
              <a:gd name="connsiteX108" fmla="*/ 10000 w 10000"/>
              <a:gd name="connsiteY108" fmla="*/ 8604 h 10000"/>
              <a:gd name="connsiteX109" fmla="*/ 10000 w 10000"/>
              <a:gd name="connsiteY109" fmla="*/ 8743 h 10000"/>
              <a:gd name="connsiteX110" fmla="*/ 10000 w 10000"/>
              <a:gd name="connsiteY110" fmla="*/ 8883 h 10000"/>
              <a:gd name="connsiteX111" fmla="*/ 9778 w 10000"/>
              <a:gd name="connsiteY111" fmla="*/ 8883 h 10000"/>
              <a:gd name="connsiteX112" fmla="*/ 9550 w 10000"/>
              <a:gd name="connsiteY112" fmla="*/ 9023 h 10000"/>
              <a:gd name="connsiteX113" fmla="*/ 9330 w 10000"/>
              <a:gd name="connsiteY113" fmla="*/ 9162 h 10000"/>
              <a:gd name="connsiteX114" fmla="*/ 9107 w 10000"/>
              <a:gd name="connsiteY114" fmla="*/ 9302 h 10000"/>
              <a:gd name="connsiteX115" fmla="*/ 8659 w 10000"/>
              <a:gd name="connsiteY115" fmla="*/ 9442 h 10000"/>
              <a:gd name="connsiteX116" fmla="*/ 7766 w 10000"/>
              <a:gd name="connsiteY116" fmla="*/ 9721 h 10000"/>
              <a:gd name="connsiteX117" fmla="*/ 6899 w 10000"/>
              <a:gd name="connsiteY117" fmla="*/ 9860 h 10000"/>
              <a:gd name="connsiteX118" fmla="*/ 6231 w 10000"/>
              <a:gd name="connsiteY118" fmla="*/ 9860 h 10000"/>
              <a:gd name="connsiteX119" fmla="*/ 5332 w 10000"/>
              <a:gd name="connsiteY119" fmla="*/ 10000 h 10000"/>
              <a:gd name="connsiteX120" fmla="*/ 5332 w 10000"/>
              <a:gd name="connsiteY12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1257 h 10000"/>
              <a:gd name="connsiteX35" fmla="*/ 671 w 10000"/>
              <a:gd name="connsiteY35" fmla="*/ 558 h 10000"/>
              <a:gd name="connsiteX36" fmla="*/ 1118 w 10000"/>
              <a:gd name="connsiteY36" fmla="*/ 419 h 10000"/>
              <a:gd name="connsiteX37" fmla="*/ 1339 w 10000"/>
              <a:gd name="connsiteY37" fmla="*/ 279 h 10000"/>
              <a:gd name="connsiteX38" fmla="*/ 1564 w 10000"/>
              <a:gd name="connsiteY38" fmla="*/ 140 h 10000"/>
              <a:gd name="connsiteX39" fmla="*/ 1564 w 10000"/>
              <a:gd name="connsiteY39" fmla="*/ 0 h 10000"/>
              <a:gd name="connsiteX40" fmla="*/ 1786 w 10000"/>
              <a:gd name="connsiteY40" fmla="*/ 0 h 10000"/>
              <a:gd name="connsiteX41" fmla="*/ 2007 w 10000"/>
              <a:gd name="connsiteY41" fmla="*/ 0 h 10000"/>
              <a:gd name="connsiteX42" fmla="*/ 2230 w 10000"/>
              <a:gd name="connsiteY42" fmla="*/ 0 h 10000"/>
              <a:gd name="connsiteX43" fmla="*/ 2429 w 10000"/>
              <a:gd name="connsiteY43" fmla="*/ 140 h 10000"/>
              <a:gd name="connsiteX44" fmla="*/ 2654 w 10000"/>
              <a:gd name="connsiteY44" fmla="*/ 140 h 10000"/>
              <a:gd name="connsiteX45" fmla="*/ 2874 w 10000"/>
              <a:gd name="connsiteY45" fmla="*/ 419 h 10000"/>
              <a:gd name="connsiteX46" fmla="*/ 3096 w 10000"/>
              <a:gd name="connsiteY46" fmla="*/ 558 h 10000"/>
              <a:gd name="connsiteX47" fmla="*/ 3323 w 10000"/>
              <a:gd name="connsiteY47" fmla="*/ 698 h 10000"/>
              <a:gd name="connsiteX48" fmla="*/ 3546 w 10000"/>
              <a:gd name="connsiteY48" fmla="*/ 838 h 10000"/>
              <a:gd name="connsiteX49" fmla="*/ 3546 w 10000"/>
              <a:gd name="connsiteY49" fmla="*/ 977 h 10000"/>
              <a:gd name="connsiteX50" fmla="*/ 3546 w 10000"/>
              <a:gd name="connsiteY50" fmla="*/ 1117 h 10000"/>
              <a:gd name="connsiteX51" fmla="*/ 3323 w 10000"/>
              <a:gd name="connsiteY51" fmla="*/ 1117 h 10000"/>
              <a:gd name="connsiteX52" fmla="*/ 3096 w 10000"/>
              <a:gd name="connsiteY52" fmla="*/ 1257 h 10000"/>
              <a:gd name="connsiteX53" fmla="*/ 3096 w 10000"/>
              <a:gd name="connsiteY53" fmla="*/ 1396 h 10000"/>
              <a:gd name="connsiteX54" fmla="*/ 2874 w 10000"/>
              <a:gd name="connsiteY54" fmla="*/ 1536 h 10000"/>
              <a:gd name="connsiteX55" fmla="*/ 2654 w 10000"/>
              <a:gd name="connsiteY55" fmla="*/ 1798 h 10000"/>
              <a:gd name="connsiteX56" fmla="*/ 2429 w 10000"/>
              <a:gd name="connsiteY56" fmla="*/ 2216 h 10000"/>
              <a:gd name="connsiteX57" fmla="*/ 2230 w 10000"/>
              <a:gd name="connsiteY57" fmla="*/ 2635 h 10000"/>
              <a:gd name="connsiteX58" fmla="*/ 2007 w 10000"/>
              <a:gd name="connsiteY58" fmla="*/ 3054 h 10000"/>
              <a:gd name="connsiteX59" fmla="*/ 1786 w 10000"/>
              <a:gd name="connsiteY59" fmla="*/ 3613 h 10000"/>
              <a:gd name="connsiteX60" fmla="*/ 1564 w 10000"/>
              <a:gd name="connsiteY60" fmla="*/ 4171 h 10000"/>
              <a:gd name="connsiteX61" fmla="*/ 1339 w 10000"/>
              <a:gd name="connsiteY61" fmla="*/ 4729 h 10000"/>
              <a:gd name="connsiteX62" fmla="*/ 1339 w 10000"/>
              <a:gd name="connsiteY62" fmla="*/ 5271 h 10000"/>
              <a:gd name="connsiteX63" fmla="*/ 1339 w 10000"/>
              <a:gd name="connsiteY63" fmla="*/ 5689 h 10000"/>
              <a:gd name="connsiteX64" fmla="*/ 1118 w 10000"/>
              <a:gd name="connsiteY64" fmla="*/ 6248 h 10000"/>
              <a:gd name="connsiteX65" fmla="*/ 1118 w 10000"/>
              <a:gd name="connsiteY65" fmla="*/ 6667 h 10000"/>
              <a:gd name="connsiteX66" fmla="*/ 1118 w 10000"/>
              <a:gd name="connsiteY66" fmla="*/ 6946 h 10000"/>
              <a:gd name="connsiteX67" fmla="*/ 1118 w 10000"/>
              <a:gd name="connsiteY67" fmla="*/ 7365 h 10000"/>
              <a:gd name="connsiteX68" fmla="*/ 1339 w 10000"/>
              <a:gd name="connsiteY68" fmla="*/ 7644 h 10000"/>
              <a:gd name="connsiteX69" fmla="*/ 1339 w 10000"/>
              <a:gd name="connsiteY69" fmla="*/ 7784 h 10000"/>
              <a:gd name="connsiteX70" fmla="*/ 1564 w 10000"/>
              <a:gd name="connsiteY70" fmla="*/ 8063 h 10000"/>
              <a:gd name="connsiteX71" fmla="*/ 1786 w 10000"/>
              <a:gd name="connsiteY71" fmla="*/ 8202 h 10000"/>
              <a:gd name="connsiteX72" fmla="*/ 2007 w 10000"/>
              <a:gd name="connsiteY72" fmla="*/ 8342 h 10000"/>
              <a:gd name="connsiteX73" fmla="*/ 2874 w 10000"/>
              <a:gd name="connsiteY73" fmla="*/ 8604 h 10000"/>
              <a:gd name="connsiteX74" fmla="*/ 3323 w 10000"/>
              <a:gd name="connsiteY74" fmla="*/ 8743 h 10000"/>
              <a:gd name="connsiteX75" fmla="*/ 3767 w 10000"/>
              <a:gd name="connsiteY75" fmla="*/ 8743 h 10000"/>
              <a:gd name="connsiteX76" fmla="*/ 4220 w 10000"/>
              <a:gd name="connsiteY76" fmla="*/ 8883 h 10000"/>
              <a:gd name="connsiteX77" fmla="*/ 4887 w 10000"/>
              <a:gd name="connsiteY77" fmla="*/ 8883 h 10000"/>
              <a:gd name="connsiteX78" fmla="*/ 5332 w 10000"/>
              <a:gd name="connsiteY78" fmla="*/ 8743 h 10000"/>
              <a:gd name="connsiteX79" fmla="*/ 6005 w 10000"/>
              <a:gd name="connsiteY79" fmla="*/ 8743 h 10000"/>
              <a:gd name="connsiteX80" fmla="*/ 6675 w 10000"/>
              <a:gd name="connsiteY80" fmla="*/ 8604 h 10000"/>
              <a:gd name="connsiteX81" fmla="*/ 7122 w 10000"/>
              <a:gd name="connsiteY81" fmla="*/ 8604 h 10000"/>
              <a:gd name="connsiteX82" fmla="*/ 7567 w 10000"/>
              <a:gd name="connsiteY82" fmla="*/ 8342 h 10000"/>
              <a:gd name="connsiteX83" fmla="*/ 7766 w 10000"/>
              <a:gd name="connsiteY83" fmla="*/ 8202 h 10000"/>
              <a:gd name="connsiteX84" fmla="*/ 7986 w 10000"/>
              <a:gd name="connsiteY84" fmla="*/ 7923 h 10000"/>
              <a:gd name="connsiteX85" fmla="*/ 8210 w 10000"/>
              <a:gd name="connsiteY85" fmla="*/ 7644 h 10000"/>
              <a:gd name="connsiteX86" fmla="*/ 8436 w 10000"/>
              <a:gd name="connsiteY86" fmla="*/ 7086 h 10000"/>
              <a:gd name="connsiteX87" fmla="*/ 8436 w 10000"/>
              <a:gd name="connsiteY87" fmla="*/ 6527 h 10000"/>
              <a:gd name="connsiteX88" fmla="*/ 8659 w 10000"/>
              <a:gd name="connsiteY88" fmla="*/ 6248 h 10000"/>
              <a:gd name="connsiteX89" fmla="*/ 8659 w 10000"/>
              <a:gd name="connsiteY89" fmla="*/ 5969 h 10000"/>
              <a:gd name="connsiteX90" fmla="*/ 8659 w 10000"/>
              <a:gd name="connsiteY90" fmla="*/ 5829 h 10000"/>
              <a:gd name="connsiteX91" fmla="*/ 8883 w 10000"/>
              <a:gd name="connsiteY91" fmla="*/ 5689 h 10000"/>
              <a:gd name="connsiteX92" fmla="*/ 8883 w 10000"/>
              <a:gd name="connsiteY92" fmla="*/ 5550 h 10000"/>
              <a:gd name="connsiteX93" fmla="*/ 8883 w 10000"/>
              <a:gd name="connsiteY93" fmla="*/ 5410 h 10000"/>
              <a:gd name="connsiteX94" fmla="*/ 8883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410 h 10000"/>
              <a:gd name="connsiteX97" fmla="*/ 9107 w 10000"/>
              <a:gd name="connsiteY97" fmla="*/ 5550 h 10000"/>
              <a:gd name="connsiteX98" fmla="*/ 9330 w 10000"/>
              <a:gd name="connsiteY98" fmla="*/ 5689 h 10000"/>
              <a:gd name="connsiteX99" fmla="*/ 9330 w 10000"/>
              <a:gd name="connsiteY99" fmla="*/ 5829 h 10000"/>
              <a:gd name="connsiteX100" fmla="*/ 9330 w 10000"/>
              <a:gd name="connsiteY100" fmla="*/ 6108 h 10000"/>
              <a:gd name="connsiteX101" fmla="*/ 9330 w 10000"/>
              <a:gd name="connsiteY101" fmla="*/ 6387 h 10000"/>
              <a:gd name="connsiteX102" fmla="*/ 9330 w 10000"/>
              <a:gd name="connsiteY102" fmla="*/ 6667 h 10000"/>
              <a:gd name="connsiteX103" fmla="*/ 9550 w 10000"/>
              <a:gd name="connsiteY103" fmla="*/ 7225 h 10000"/>
              <a:gd name="connsiteX104" fmla="*/ 9550 w 10000"/>
              <a:gd name="connsiteY104" fmla="*/ 7644 h 10000"/>
              <a:gd name="connsiteX105" fmla="*/ 9778 w 10000"/>
              <a:gd name="connsiteY105" fmla="*/ 8063 h 10000"/>
              <a:gd name="connsiteX106" fmla="*/ 10000 w 10000"/>
              <a:gd name="connsiteY106" fmla="*/ 8342 h 10000"/>
              <a:gd name="connsiteX107" fmla="*/ 10000 w 10000"/>
              <a:gd name="connsiteY107" fmla="*/ 8604 h 10000"/>
              <a:gd name="connsiteX108" fmla="*/ 10000 w 10000"/>
              <a:gd name="connsiteY108" fmla="*/ 8743 h 10000"/>
              <a:gd name="connsiteX109" fmla="*/ 10000 w 10000"/>
              <a:gd name="connsiteY109" fmla="*/ 8883 h 10000"/>
              <a:gd name="connsiteX110" fmla="*/ 9778 w 10000"/>
              <a:gd name="connsiteY110" fmla="*/ 8883 h 10000"/>
              <a:gd name="connsiteX111" fmla="*/ 9550 w 10000"/>
              <a:gd name="connsiteY111" fmla="*/ 9023 h 10000"/>
              <a:gd name="connsiteX112" fmla="*/ 9330 w 10000"/>
              <a:gd name="connsiteY112" fmla="*/ 9162 h 10000"/>
              <a:gd name="connsiteX113" fmla="*/ 9107 w 10000"/>
              <a:gd name="connsiteY113" fmla="*/ 9302 h 10000"/>
              <a:gd name="connsiteX114" fmla="*/ 8659 w 10000"/>
              <a:gd name="connsiteY114" fmla="*/ 9442 h 10000"/>
              <a:gd name="connsiteX115" fmla="*/ 7766 w 10000"/>
              <a:gd name="connsiteY115" fmla="*/ 9721 h 10000"/>
              <a:gd name="connsiteX116" fmla="*/ 6899 w 10000"/>
              <a:gd name="connsiteY116" fmla="*/ 9860 h 10000"/>
              <a:gd name="connsiteX117" fmla="*/ 6231 w 10000"/>
              <a:gd name="connsiteY117" fmla="*/ 9860 h 10000"/>
              <a:gd name="connsiteX118" fmla="*/ 5332 w 10000"/>
              <a:gd name="connsiteY118" fmla="*/ 10000 h 10000"/>
              <a:gd name="connsiteX119" fmla="*/ 5332 w 10000"/>
              <a:gd name="connsiteY11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671 w 10000"/>
              <a:gd name="connsiteY34" fmla="*/ 558 h 10000"/>
              <a:gd name="connsiteX35" fmla="*/ 1118 w 10000"/>
              <a:gd name="connsiteY35" fmla="*/ 419 h 10000"/>
              <a:gd name="connsiteX36" fmla="*/ 1339 w 10000"/>
              <a:gd name="connsiteY36" fmla="*/ 279 h 10000"/>
              <a:gd name="connsiteX37" fmla="*/ 1564 w 10000"/>
              <a:gd name="connsiteY37" fmla="*/ 140 h 10000"/>
              <a:gd name="connsiteX38" fmla="*/ 1564 w 10000"/>
              <a:gd name="connsiteY38" fmla="*/ 0 h 10000"/>
              <a:gd name="connsiteX39" fmla="*/ 1786 w 10000"/>
              <a:gd name="connsiteY39" fmla="*/ 0 h 10000"/>
              <a:gd name="connsiteX40" fmla="*/ 2007 w 10000"/>
              <a:gd name="connsiteY40" fmla="*/ 0 h 10000"/>
              <a:gd name="connsiteX41" fmla="*/ 2230 w 10000"/>
              <a:gd name="connsiteY41" fmla="*/ 0 h 10000"/>
              <a:gd name="connsiteX42" fmla="*/ 2429 w 10000"/>
              <a:gd name="connsiteY42" fmla="*/ 140 h 10000"/>
              <a:gd name="connsiteX43" fmla="*/ 2654 w 10000"/>
              <a:gd name="connsiteY43" fmla="*/ 140 h 10000"/>
              <a:gd name="connsiteX44" fmla="*/ 2874 w 10000"/>
              <a:gd name="connsiteY44" fmla="*/ 419 h 10000"/>
              <a:gd name="connsiteX45" fmla="*/ 3096 w 10000"/>
              <a:gd name="connsiteY45" fmla="*/ 558 h 10000"/>
              <a:gd name="connsiteX46" fmla="*/ 3323 w 10000"/>
              <a:gd name="connsiteY46" fmla="*/ 698 h 10000"/>
              <a:gd name="connsiteX47" fmla="*/ 3546 w 10000"/>
              <a:gd name="connsiteY47" fmla="*/ 838 h 10000"/>
              <a:gd name="connsiteX48" fmla="*/ 3546 w 10000"/>
              <a:gd name="connsiteY48" fmla="*/ 977 h 10000"/>
              <a:gd name="connsiteX49" fmla="*/ 3546 w 10000"/>
              <a:gd name="connsiteY49" fmla="*/ 1117 h 10000"/>
              <a:gd name="connsiteX50" fmla="*/ 3323 w 10000"/>
              <a:gd name="connsiteY50" fmla="*/ 1117 h 10000"/>
              <a:gd name="connsiteX51" fmla="*/ 3096 w 10000"/>
              <a:gd name="connsiteY51" fmla="*/ 1257 h 10000"/>
              <a:gd name="connsiteX52" fmla="*/ 3096 w 10000"/>
              <a:gd name="connsiteY52" fmla="*/ 1396 h 10000"/>
              <a:gd name="connsiteX53" fmla="*/ 2874 w 10000"/>
              <a:gd name="connsiteY53" fmla="*/ 1536 h 10000"/>
              <a:gd name="connsiteX54" fmla="*/ 2654 w 10000"/>
              <a:gd name="connsiteY54" fmla="*/ 1798 h 10000"/>
              <a:gd name="connsiteX55" fmla="*/ 2429 w 10000"/>
              <a:gd name="connsiteY55" fmla="*/ 2216 h 10000"/>
              <a:gd name="connsiteX56" fmla="*/ 2230 w 10000"/>
              <a:gd name="connsiteY56" fmla="*/ 2635 h 10000"/>
              <a:gd name="connsiteX57" fmla="*/ 2007 w 10000"/>
              <a:gd name="connsiteY57" fmla="*/ 3054 h 10000"/>
              <a:gd name="connsiteX58" fmla="*/ 1786 w 10000"/>
              <a:gd name="connsiteY58" fmla="*/ 3613 h 10000"/>
              <a:gd name="connsiteX59" fmla="*/ 1564 w 10000"/>
              <a:gd name="connsiteY59" fmla="*/ 4171 h 10000"/>
              <a:gd name="connsiteX60" fmla="*/ 1339 w 10000"/>
              <a:gd name="connsiteY60" fmla="*/ 4729 h 10000"/>
              <a:gd name="connsiteX61" fmla="*/ 1339 w 10000"/>
              <a:gd name="connsiteY61" fmla="*/ 5271 h 10000"/>
              <a:gd name="connsiteX62" fmla="*/ 1339 w 10000"/>
              <a:gd name="connsiteY62" fmla="*/ 5689 h 10000"/>
              <a:gd name="connsiteX63" fmla="*/ 1118 w 10000"/>
              <a:gd name="connsiteY63" fmla="*/ 6248 h 10000"/>
              <a:gd name="connsiteX64" fmla="*/ 1118 w 10000"/>
              <a:gd name="connsiteY64" fmla="*/ 6667 h 10000"/>
              <a:gd name="connsiteX65" fmla="*/ 1118 w 10000"/>
              <a:gd name="connsiteY65" fmla="*/ 6946 h 10000"/>
              <a:gd name="connsiteX66" fmla="*/ 1118 w 10000"/>
              <a:gd name="connsiteY66" fmla="*/ 7365 h 10000"/>
              <a:gd name="connsiteX67" fmla="*/ 1339 w 10000"/>
              <a:gd name="connsiteY67" fmla="*/ 7644 h 10000"/>
              <a:gd name="connsiteX68" fmla="*/ 1339 w 10000"/>
              <a:gd name="connsiteY68" fmla="*/ 7784 h 10000"/>
              <a:gd name="connsiteX69" fmla="*/ 1564 w 10000"/>
              <a:gd name="connsiteY69" fmla="*/ 8063 h 10000"/>
              <a:gd name="connsiteX70" fmla="*/ 1786 w 10000"/>
              <a:gd name="connsiteY70" fmla="*/ 8202 h 10000"/>
              <a:gd name="connsiteX71" fmla="*/ 2007 w 10000"/>
              <a:gd name="connsiteY71" fmla="*/ 8342 h 10000"/>
              <a:gd name="connsiteX72" fmla="*/ 2874 w 10000"/>
              <a:gd name="connsiteY72" fmla="*/ 8604 h 10000"/>
              <a:gd name="connsiteX73" fmla="*/ 3323 w 10000"/>
              <a:gd name="connsiteY73" fmla="*/ 8743 h 10000"/>
              <a:gd name="connsiteX74" fmla="*/ 3767 w 10000"/>
              <a:gd name="connsiteY74" fmla="*/ 8743 h 10000"/>
              <a:gd name="connsiteX75" fmla="*/ 4220 w 10000"/>
              <a:gd name="connsiteY75" fmla="*/ 8883 h 10000"/>
              <a:gd name="connsiteX76" fmla="*/ 4887 w 10000"/>
              <a:gd name="connsiteY76" fmla="*/ 8883 h 10000"/>
              <a:gd name="connsiteX77" fmla="*/ 5332 w 10000"/>
              <a:gd name="connsiteY77" fmla="*/ 8743 h 10000"/>
              <a:gd name="connsiteX78" fmla="*/ 6005 w 10000"/>
              <a:gd name="connsiteY78" fmla="*/ 8743 h 10000"/>
              <a:gd name="connsiteX79" fmla="*/ 6675 w 10000"/>
              <a:gd name="connsiteY79" fmla="*/ 8604 h 10000"/>
              <a:gd name="connsiteX80" fmla="*/ 7122 w 10000"/>
              <a:gd name="connsiteY80" fmla="*/ 8604 h 10000"/>
              <a:gd name="connsiteX81" fmla="*/ 7567 w 10000"/>
              <a:gd name="connsiteY81" fmla="*/ 8342 h 10000"/>
              <a:gd name="connsiteX82" fmla="*/ 7766 w 10000"/>
              <a:gd name="connsiteY82" fmla="*/ 8202 h 10000"/>
              <a:gd name="connsiteX83" fmla="*/ 7986 w 10000"/>
              <a:gd name="connsiteY83" fmla="*/ 7923 h 10000"/>
              <a:gd name="connsiteX84" fmla="*/ 8210 w 10000"/>
              <a:gd name="connsiteY84" fmla="*/ 7644 h 10000"/>
              <a:gd name="connsiteX85" fmla="*/ 8436 w 10000"/>
              <a:gd name="connsiteY85" fmla="*/ 7086 h 10000"/>
              <a:gd name="connsiteX86" fmla="*/ 8436 w 10000"/>
              <a:gd name="connsiteY86" fmla="*/ 6527 h 10000"/>
              <a:gd name="connsiteX87" fmla="*/ 8659 w 10000"/>
              <a:gd name="connsiteY87" fmla="*/ 6248 h 10000"/>
              <a:gd name="connsiteX88" fmla="*/ 8659 w 10000"/>
              <a:gd name="connsiteY88" fmla="*/ 5969 h 10000"/>
              <a:gd name="connsiteX89" fmla="*/ 8659 w 10000"/>
              <a:gd name="connsiteY89" fmla="*/ 5829 h 10000"/>
              <a:gd name="connsiteX90" fmla="*/ 8883 w 10000"/>
              <a:gd name="connsiteY90" fmla="*/ 5689 h 10000"/>
              <a:gd name="connsiteX91" fmla="*/ 8883 w 10000"/>
              <a:gd name="connsiteY91" fmla="*/ 5550 h 10000"/>
              <a:gd name="connsiteX92" fmla="*/ 8883 w 10000"/>
              <a:gd name="connsiteY92" fmla="*/ 5410 h 10000"/>
              <a:gd name="connsiteX93" fmla="*/ 8883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410 h 10000"/>
              <a:gd name="connsiteX96" fmla="*/ 9107 w 10000"/>
              <a:gd name="connsiteY96" fmla="*/ 5550 h 10000"/>
              <a:gd name="connsiteX97" fmla="*/ 9330 w 10000"/>
              <a:gd name="connsiteY97" fmla="*/ 5689 h 10000"/>
              <a:gd name="connsiteX98" fmla="*/ 9330 w 10000"/>
              <a:gd name="connsiteY98" fmla="*/ 5829 h 10000"/>
              <a:gd name="connsiteX99" fmla="*/ 9330 w 10000"/>
              <a:gd name="connsiteY99" fmla="*/ 6108 h 10000"/>
              <a:gd name="connsiteX100" fmla="*/ 9330 w 10000"/>
              <a:gd name="connsiteY100" fmla="*/ 6387 h 10000"/>
              <a:gd name="connsiteX101" fmla="*/ 9330 w 10000"/>
              <a:gd name="connsiteY101" fmla="*/ 6667 h 10000"/>
              <a:gd name="connsiteX102" fmla="*/ 9550 w 10000"/>
              <a:gd name="connsiteY102" fmla="*/ 7225 h 10000"/>
              <a:gd name="connsiteX103" fmla="*/ 9550 w 10000"/>
              <a:gd name="connsiteY103" fmla="*/ 7644 h 10000"/>
              <a:gd name="connsiteX104" fmla="*/ 9778 w 10000"/>
              <a:gd name="connsiteY104" fmla="*/ 8063 h 10000"/>
              <a:gd name="connsiteX105" fmla="*/ 10000 w 10000"/>
              <a:gd name="connsiteY105" fmla="*/ 8342 h 10000"/>
              <a:gd name="connsiteX106" fmla="*/ 10000 w 10000"/>
              <a:gd name="connsiteY106" fmla="*/ 8604 h 10000"/>
              <a:gd name="connsiteX107" fmla="*/ 10000 w 10000"/>
              <a:gd name="connsiteY107" fmla="*/ 8743 h 10000"/>
              <a:gd name="connsiteX108" fmla="*/ 10000 w 10000"/>
              <a:gd name="connsiteY108" fmla="*/ 8883 h 10000"/>
              <a:gd name="connsiteX109" fmla="*/ 9778 w 10000"/>
              <a:gd name="connsiteY109" fmla="*/ 8883 h 10000"/>
              <a:gd name="connsiteX110" fmla="*/ 9550 w 10000"/>
              <a:gd name="connsiteY110" fmla="*/ 9023 h 10000"/>
              <a:gd name="connsiteX111" fmla="*/ 9330 w 10000"/>
              <a:gd name="connsiteY111" fmla="*/ 9162 h 10000"/>
              <a:gd name="connsiteX112" fmla="*/ 9107 w 10000"/>
              <a:gd name="connsiteY112" fmla="*/ 9302 h 10000"/>
              <a:gd name="connsiteX113" fmla="*/ 8659 w 10000"/>
              <a:gd name="connsiteY113" fmla="*/ 9442 h 10000"/>
              <a:gd name="connsiteX114" fmla="*/ 7766 w 10000"/>
              <a:gd name="connsiteY114" fmla="*/ 9721 h 10000"/>
              <a:gd name="connsiteX115" fmla="*/ 6899 w 10000"/>
              <a:gd name="connsiteY115" fmla="*/ 9860 h 10000"/>
              <a:gd name="connsiteX116" fmla="*/ 6231 w 10000"/>
              <a:gd name="connsiteY116" fmla="*/ 9860 h 10000"/>
              <a:gd name="connsiteX117" fmla="*/ 5332 w 10000"/>
              <a:gd name="connsiteY117" fmla="*/ 10000 h 10000"/>
              <a:gd name="connsiteX118" fmla="*/ 5332 w 10000"/>
              <a:gd name="connsiteY11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339 w 10000"/>
              <a:gd name="connsiteY35" fmla="*/ 279 h 10000"/>
              <a:gd name="connsiteX36" fmla="*/ 1564 w 10000"/>
              <a:gd name="connsiteY36" fmla="*/ 140 h 10000"/>
              <a:gd name="connsiteX37" fmla="*/ 1564 w 10000"/>
              <a:gd name="connsiteY37" fmla="*/ 0 h 10000"/>
              <a:gd name="connsiteX38" fmla="*/ 1786 w 10000"/>
              <a:gd name="connsiteY38" fmla="*/ 0 h 10000"/>
              <a:gd name="connsiteX39" fmla="*/ 2007 w 10000"/>
              <a:gd name="connsiteY39" fmla="*/ 0 h 10000"/>
              <a:gd name="connsiteX40" fmla="*/ 2230 w 10000"/>
              <a:gd name="connsiteY40" fmla="*/ 0 h 10000"/>
              <a:gd name="connsiteX41" fmla="*/ 2429 w 10000"/>
              <a:gd name="connsiteY41" fmla="*/ 140 h 10000"/>
              <a:gd name="connsiteX42" fmla="*/ 2654 w 10000"/>
              <a:gd name="connsiteY42" fmla="*/ 140 h 10000"/>
              <a:gd name="connsiteX43" fmla="*/ 2874 w 10000"/>
              <a:gd name="connsiteY43" fmla="*/ 419 h 10000"/>
              <a:gd name="connsiteX44" fmla="*/ 3096 w 10000"/>
              <a:gd name="connsiteY44" fmla="*/ 558 h 10000"/>
              <a:gd name="connsiteX45" fmla="*/ 3323 w 10000"/>
              <a:gd name="connsiteY45" fmla="*/ 698 h 10000"/>
              <a:gd name="connsiteX46" fmla="*/ 3546 w 10000"/>
              <a:gd name="connsiteY46" fmla="*/ 838 h 10000"/>
              <a:gd name="connsiteX47" fmla="*/ 3546 w 10000"/>
              <a:gd name="connsiteY47" fmla="*/ 977 h 10000"/>
              <a:gd name="connsiteX48" fmla="*/ 3546 w 10000"/>
              <a:gd name="connsiteY48" fmla="*/ 1117 h 10000"/>
              <a:gd name="connsiteX49" fmla="*/ 3323 w 10000"/>
              <a:gd name="connsiteY49" fmla="*/ 1117 h 10000"/>
              <a:gd name="connsiteX50" fmla="*/ 3096 w 10000"/>
              <a:gd name="connsiteY50" fmla="*/ 1257 h 10000"/>
              <a:gd name="connsiteX51" fmla="*/ 3096 w 10000"/>
              <a:gd name="connsiteY51" fmla="*/ 1396 h 10000"/>
              <a:gd name="connsiteX52" fmla="*/ 2874 w 10000"/>
              <a:gd name="connsiteY52" fmla="*/ 1536 h 10000"/>
              <a:gd name="connsiteX53" fmla="*/ 2654 w 10000"/>
              <a:gd name="connsiteY53" fmla="*/ 1798 h 10000"/>
              <a:gd name="connsiteX54" fmla="*/ 2429 w 10000"/>
              <a:gd name="connsiteY54" fmla="*/ 2216 h 10000"/>
              <a:gd name="connsiteX55" fmla="*/ 2230 w 10000"/>
              <a:gd name="connsiteY55" fmla="*/ 2635 h 10000"/>
              <a:gd name="connsiteX56" fmla="*/ 2007 w 10000"/>
              <a:gd name="connsiteY56" fmla="*/ 3054 h 10000"/>
              <a:gd name="connsiteX57" fmla="*/ 1786 w 10000"/>
              <a:gd name="connsiteY57" fmla="*/ 3613 h 10000"/>
              <a:gd name="connsiteX58" fmla="*/ 1564 w 10000"/>
              <a:gd name="connsiteY58" fmla="*/ 4171 h 10000"/>
              <a:gd name="connsiteX59" fmla="*/ 1339 w 10000"/>
              <a:gd name="connsiteY59" fmla="*/ 4729 h 10000"/>
              <a:gd name="connsiteX60" fmla="*/ 1339 w 10000"/>
              <a:gd name="connsiteY60" fmla="*/ 5271 h 10000"/>
              <a:gd name="connsiteX61" fmla="*/ 1339 w 10000"/>
              <a:gd name="connsiteY61" fmla="*/ 5689 h 10000"/>
              <a:gd name="connsiteX62" fmla="*/ 1118 w 10000"/>
              <a:gd name="connsiteY62" fmla="*/ 6248 h 10000"/>
              <a:gd name="connsiteX63" fmla="*/ 1118 w 10000"/>
              <a:gd name="connsiteY63" fmla="*/ 6667 h 10000"/>
              <a:gd name="connsiteX64" fmla="*/ 1118 w 10000"/>
              <a:gd name="connsiteY64" fmla="*/ 6946 h 10000"/>
              <a:gd name="connsiteX65" fmla="*/ 1118 w 10000"/>
              <a:gd name="connsiteY65" fmla="*/ 7365 h 10000"/>
              <a:gd name="connsiteX66" fmla="*/ 1339 w 10000"/>
              <a:gd name="connsiteY66" fmla="*/ 7644 h 10000"/>
              <a:gd name="connsiteX67" fmla="*/ 1339 w 10000"/>
              <a:gd name="connsiteY67" fmla="*/ 7784 h 10000"/>
              <a:gd name="connsiteX68" fmla="*/ 1564 w 10000"/>
              <a:gd name="connsiteY68" fmla="*/ 8063 h 10000"/>
              <a:gd name="connsiteX69" fmla="*/ 1786 w 10000"/>
              <a:gd name="connsiteY69" fmla="*/ 8202 h 10000"/>
              <a:gd name="connsiteX70" fmla="*/ 2007 w 10000"/>
              <a:gd name="connsiteY70" fmla="*/ 8342 h 10000"/>
              <a:gd name="connsiteX71" fmla="*/ 2874 w 10000"/>
              <a:gd name="connsiteY71" fmla="*/ 8604 h 10000"/>
              <a:gd name="connsiteX72" fmla="*/ 3323 w 10000"/>
              <a:gd name="connsiteY72" fmla="*/ 8743 h 10000"/>
              <a:gd name="connsiteX73" fmla="*/ 3767 w 10000"/>
              <a:gd name="connsiteY73" fmla="*/ 8743 h 10000"/>
              <a:gd name="connsiteX74" fmla="*/ 4220 w 10000"/>
              <a:gd name="connsiteY74" fmla="*/ 8883 h 10000"/>
              <a:gd name="connsiteX75" fmla="*/ 4887 w 10000"/>
              <a:gd name="connsiteY75" fmla="*/ 8883 h 10000"/>
              <a:gd name="connsiteX76" fmla="*/ 5332 w 10000"/>
              <a:gd name="connsiteY76" fmla="*/ 8743 h 10000"/>
              <a:gd name="connsiteX77" fmla="*/ 6005 w 10000"/>
              <a:gd name="connsiteY77" fmla="*/ 8743 h 10000"/>
              <a:gd name="connsiteX78" fmla="*/ 6675 w 10000"/>
              <a:gd name="connsiteY78" fmla="*/ 8604 h 10000"/>
              <a:gd name="connsiteX79" fmla="*/ 7122 w 10000"/>
              <a:gd name="connsiteY79" fmla="*/ 8604 h 10000"/>
              <a:gd name="connsiteX80" fmla="*/ 7567 w 10000"/>
              <a:gd name="connsiteY80" fmla="*/ 8342 h 10000"/>
              <a:gd name="connsiteX81" fmla="*/ 7766 w 10000"/>
              <a:gd name="connsiteY81" fmla="*/ 8202 h 10000"/>
              <a:gd name="connsiteX82" fmla="*/ 7986 w 10000"/>
              <a:gd name="connsiteY82" fmla="*/ 7923 h 10000"/>
              <a:gd name="connsiteX83" fmla="*/ 8210 w 10000"/>
              <a:gd name="connsiteY83" fmla="*/ 7644 h 10000"/>
              <a:gd name="connsiteX84" fmla="*/ 8436 w 10000"/>
              <a:gd name="connsiteY84" fmla="*/ 7086 h 10000"/>
              <a:gd name="connsiteX85" fmla="*/ 8436 w 10000"/>
              <a:gd name="connsiteY85" fmla="*/ 6527 h 10000"/>
              <a:gd name="connsiteX86" fmla="*/ 8659 w 10000"/>
              <a:gd name="connsiteY86" fmla="*/ 6248 h 10000"/>
              <a:gd name="connsiteX87" fmla="*/ 8659 w 10000"/>
              <a:gd name="connsiteY87" fmla="*/ 5969 h 10000"/>
              <a:gd name="connsiteX88" fmla="*/ 8659 w 10000"/>
              <a:gd name="connsiteY88" fmla="*/ 5829 h 10000"/>
              <a:gd name="connsiteX89" fmla="*/ 8883 w 10000"/>
              <a:gd name="connsiteY89" fmla="*/ 5689 h 10000"/>
              <a:gd name="connsiteX90" fmla="*/ 8883 w 10000"/>
              <a:gd name="connsiteY90" fmla="*/ 5550 h 10000"/>
              <a:gd name="connsiteX91" fmla="*/ 8883 w 10000"/>
              <a:gd name="connsiteY91" fmla="*/ 5410 h 10000"/>
              <a:gd name="connsiteX92" fmla="*/ 8883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410 h 10000"/>
              <a:gd name="connsiteX95" fmla="*/ 9107 w 10000"/>
              <a:gd name="connsiteY95" fmla="*/ 5550 h 10000"/>
              <a:gd name="connsiteX96" fmla="*/ 9330 w 10000"/>
              <a:gd name="connsiteY96" fmla="*/ 5689 h 10000"/>
              <a:gd name="connsiteX97" fmla="*/ 9330 w 10000"/>
              <a:gd name="connsiteY97" fmla="*/ 5829 h 10000"/>
              <a:gd name="connsiteX98" fmla="*/ 9330 w 10000"/>
              <a:gd name="connsiteY98" fmla="*/ 6108 h 10000"/>
              <a:gd name="connsiteX99" fmla="*/ 9330 w 10000"/>
              <a:gd name="connsiteY99" fmla="*/ 6387 h 10000"/>
              <a:gd name="connsiteX100" fmla="*/ 9330 w 10000"/>
              <a:gd name="connsiteY100" fmla="*/ 6667 h 10000"/>
              <a:gd name="connsiteX101" fmla="*/ 9550 w 10000"/>
              <a:gd name="connsiteY101" fmla="*/ 7225 h 10000"/>
              <a:gd name="connsiteX102" fmla="*/ 9550 w 10000"/>
              <a:gd name="connsiteY102" fmla="*/ 7644 h 10000"/>
              <a:gd name="connsiteX103" fmla="*/ 9778 w 10000"/>
              <a:gd name="connsiteY103" fmla="*/ 8063 h 10000"/>
              <a:gd name="connsiteX104" fmla="*/ 10000 w 10000"/>
              <a:gd name="connsiteY104" fmla="*/ 8342 h 10000"/>
              <a:gd name="connsiteX105" fmla="*/ 10000 w 10000"/>
              <a:gd name="connsiteY105" fmla="*/ 8604 h 10000"/>
              <a:gd name="connsiteX106" fmla="*/ 10000 w 10000"/>
              <a:gd name="connsiteY106" fmla="*/ 8743 h 10000"/>
              <a:gd name="connsiteX107" fmla="*/ 10000 w 10000"/>
              <a:gd name="connsiteY107" fmla="*/ 8883 h 10000"/>
              <a:gd name="connsiteX108" fmla="*/ 9778 w 10000"/>
              <a:gd name="connsiteY108" fmla="*/ 8883 h 10000"/>
              <a:gd name="connsiteX109" fmla="*/ 9550 w 10000"/>
              <a:gd name="connsiteY109" fmla="*/ 9023 h 10000"/>
              <a:gd name="connsiteX110" fmla="*/ 9330 w 10000"/>
              <a:gd name="connsiteY110" fmla="*/ 9162 h 10000"/>
              <a:gd name="connsiteX111" fmla="*/ 9107 w 10000"/>
              <a:gd name="connsiteY111" fmla="*/ 9302 h 10000"/>
              <a:gd name="connsiteX112" fmla="*/ 8659 w 10000"/>
              <a:gd name="connsiteY112" fmla="*/ 9442 h 10000"/>
              <a:gd name="connsiteX113" fmla="*/ 7766 w 10000"/>
              <a:gd name="connsiteY113" fmla="*/ 9721 h 10000"/>
              <a:gd name="connsiteX114" fmla="*/ 6899 w 10000"/>
              <a:gd name="connsiteY114" fmla="*/ 9860 h 10000"/>
              <a:gd name="connsiteX115" fmla="*/ 6231 w 10000"/>
              <a:gd name="connsiteY115" fmla="*/ 9860 h 10000"/>
              <a:gd name="connsiteX116" fmla="*/ 5332 w 10000"/>
              <a:gd name="connsiteY116" fmla="*/ 10000 h 10000"/>
              <a:gd name="connsiteX117" fmla="*/ 5332 w 10000"/>
              <a:gd name="connsiteY11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118 w 10000"/>
              <a:gd name="connsiteY34" fmla="*/ 419 h 10000"/>
              <a:gd name="connsiteX35" fmla="*/ 1564 w 10000"/>
              <a:gd name="connsiteY35" fmla="*/ 140 h 10000"/>
              <a:gd name="connsiteX36" fmla="*/ 1564 w 10000"/>
              <a:gd name="connsiteY36" fmla="*/ 0 h 10000"/>
              <a:gd name="connsiteX37" fmla="*/ 1786 w 10000"/>
              <a:gd name="connsiteY37" fmla="*/ 0 h 10000"/>
              <a:gd name="connsiteX38" fmla="*/ 2007 w 10000"/>
              <a:gd name="connsiteY38" fmla="*/ 0 h 10000"/>
              <a:gd name="connsiteX39" fmla="*/ 2230 w 10000"/>
              <a:gd name="connsiteY39" fmla="*/ 0 h 10000"/>
              <a:gd name="connsiteX40" fmla="*/ 2429 w 10000"/>
              <a:gd name="connsiteY40" fmla="*/ 140 h 10000"/>
              <a:gd name="connsiteX41" fmla="*/ 2654 w 10000"/>
              <a:gd name="connsiteY41" fmla="*/ 140 h 10000"/>
              <a:gd name="connsiteX42" fmla="*/ 2874 w 10000"/>
              <a:gd name="connsiteY42" fmla="*/ 419 h 10000"/>
              <a:gd name="connsiteX43" fmla="*/ 3096 w 10000"/>
              <a:gd name="connsiteY43" fmla="*/ 558 h 10000"/>
              <a:gd name="connsiteX44" fmla="*/ 3323 w 10000"/>
              <a:gd name="connsiteY44" fmla="*/ 698 h 10000"/>
              <a:gd name="connsiteX45" fmla="*/ 3546 w 10000"/>
              <a:gd name="connsiteY45" fmla="*/ 838 h 10000"/>
              <a:gd name="connsiteX46" fmla="*/ 3546 w 10000"/>
              <a:gd name="connsiteY46" fmla="*/ 977 h 10000"/>
              <a:gd name="connsiteX47" fmla="*/ 3546 w 10000"/>
              <a:gd name="connsiteY47" fmla="*/ 1117 h 10000"/>
              <a:gd name="connsiteX48" fmla="*/ 3323 w 10000"/>
              <a:gd name="connsiteY48" fmla="*/ 1117 h 10000"/>
              <a:gd name="connsiteX49" fmla="*/ 3096 w 10000"/>
              <a:gd name="connsiteY49" fmla="*/ 1257 h 10000"/>
              <a:gd name="connsiteX50" fmla="*/ 3096 w 10000"/>
              <a:gd name="connsiteY50" fmla="*/ 1396 h 10000"/>
              <a:gd name="connsiteX51" fmla="*/ 2874 w 10000"/>
              <a:gd name="connsiteY51" fmla="*/ 1536 h 10000"/>
              <a:gd name="connsiteX52" fmla="*/ 2654 w 10000"/>
              <a:gd name="connsiteY52" fmla="*/ 1798 h 10000"/>
              <a:gd name="connsiteX53" fmla="*/ 2429 w 10000"/>
              <a:gd name="connsiteY53" fmla="*/ 2216 h 10000"/>
              <a:gd name="connsiteX54" fmla="*/ 2230 w 10000"/>
              <a:gd name="connsiteY54" fmla="*/ 2635 h 10000"/>
              <a:gd name="connsiteX55" fmla="*/ 2007 w 10000"/>
              <a:gd name="connsiteY55" fmla="*/ 3054 h 10000"/>
              <a:gd name="connsiteX56" fmla="*/ 1786 w 10000"/>
              <a:gd name="connsiteY56" fmla="*/ 3613 h 10000"/>
              <a:gd name="connsiteX57" fmla="*/ 1564 w 10000"/>
              <a:gd name="connsiteY57" fmla="*/ 4171 h 10000"/>
              <a:gd name="connsiteX58" fmla="*/ 1339 w 10000"/>
              <a:gd name="connsiteY58" fmla="*/ 4729 h 10000"/>
              <a:gd name="connsiteX59" fmla="*/ 1339 w 10000"/>
              <a:gd name="connsiteY59" fmla="*/ 5271 h 10000"/>
              <a:gd name="connsiteX60" fmla="*/ 1339 w 10000"/>
              <a:gd name="connsiteY60" fmla="*/ 5689 h 10000"/>
              <a:gd name="connsiteX61" fmla="*/ 1118 w 10000"/>
              <a:gd name="connsiteY61" fmla="*/ 6248 h 10000"/>
              <a:gd name="connsiteX62" fmla="*/ 1118 w 10000"/>
              <a:gd name="connsiteY62" fmla="*/ 6667 h 10000"/>
              <a:gd name="connsiteX63" fmla="*/ 1118 w 10000"/>
              <a:gd name="connsiteY63" fmla="*/ 6946 h 10000"/>
              <a:gd name="connsiteX64" fmla="*/ 1118 w 10000"/>
              <a:gd name="connsiteY64" fmla="*/ 7365 h 10000"/>
              <a:gd name="connsiteX65" fmla="*/ 1339 w 10000"/>
              <a:gd name="connsiteY65" fmla="*/ 7644 h 10000"/>
              <a:gd name="connsiteX66" fmla="*/ 1339 w 10000"/>
              <a:gd name="connsiteY66" fmla="*/ 7784 h 10000"/>
              <a:gd name="connsiteX67" fmla="*/ 1564 w 10000"/>
              <a:gd name="connsiteY67" fmla="*/ 8063 h 10000"/>
              <a:gd name="connsiteX68" fmla="*/ 1786 w 10000"/>
              <a:gd name="connsiteY68" fmla="*/ 8202 h 10000"/>
              <a:gd name="connsiteX69" fmla="*/ 2007 w 10000"/>
              <a:gd name="connsiteY69" fmla="*/ 8342 h 10000"/>
              <a:gd name="connsiteX70" fmla="*/ 2874 w 10000"/>
              <a:gd name="connsiteY70" fmla="*/ 8604 h 10000"/>
              <a:gd name="connsiteX71" fmla="*/ 3323 w 10000"/>
              <a:gd name="connsiteY71" fmla="*/ 8743 h 10000"/>
              <a:gd name="connsiteX72" fmla="*/ 3767 w 10000"/>
              <a:gd name="connsiteY72" fmla="*/ 8743 h 10000"/>
              <a:gd name="connsiteX73" fmla="*/ 4220 w 10000"/>
              <a:gd name="connsiteY73" fmla="*/ 8883 h 10000"/>
              <a:gd name="connsiteX74" fmla="*/ 4887 w 10000"/>
              <a:gd name="connsiteY74" fmla="*/ 8883 h 10000"/>
              <a:gd name="connsiteX75" fmla="*/ 5332 w 10000"/>
              <a:gd name="connsiteY75" fmla="*/ 8743 h 10000"/>
              <a:gd name="connsiteX76" fmla="*/ 6005 w 10000"/>
              <a:gd name="connsiteY76" fmla="*/ 8743 h 10000"/>
              <a:gd name="connsiteX77" fmla="*/ 6675 w 10000"/>
              <a:gd name="connsiteY77" fmla="*/ 8604 h 10000"/>
              <a:gd name="connsiteX78" fmla="*/ 7122 w 10000"/>
              <a:gd name="connsiteY78" fmla="*/ 8604 h 10000"/>
              <a:gd name="connsiteX79" fmla="*/ 7567 w 10000"/>
              <a:gd name="connsiteY79" fmla="*/ 8342 h 10000"/>
              <a:gd name="connsiteX80" fmla="*/ 7766 w 10000"/>
              <a:gd name="connsiteY80" fmla="*/ 8202 h 10000"/>
              <a:gd name="connsiteX81" fmla="*/ 7986 w 10000"/>
              <a:gd name="connsiteY81" fmla="*/ 7923 h 10000"/>
              <a:gd name="connsiteX82" fmla="*/ 8210 w 10000"/>
              <a:gd name="connsiteY82" fmla="*/ 7644 h 10000"/>
              <a:gd name="connsiteX83" fmla="*/ 8436 w 10000"/>
              <a:gd name="connsiteY83" fmla="*/ 7086 h 10000"/>
              <a:gd name="connsiteX84" fmla="*/ 8436 w 10000"/>
              <a:gd name="connsiteY84" fmla="*/ 6527 h 10000"/>
              <a:gd name="connsiteX85" fmla="*/ 8659 w 10000"/>
              <a:gd name="connsiteY85" fmla="*/ 6248 h 10000"/>
              <a:gd name="connsiteX86" fmla="*/ 8659 w 10000"/>
              <a:gd name="connsiteY86" fmla="*/ 5969 h 10000"/>
              <a:gd name="connsiteX87" fmla="*/ 8659 w 10000"/>
              <a:gd name="connsiteY87" fmla="*/ 5829 h 10000"/>
              <a:gd name="connsiteX88" fmla="*/ 8883 w 10000"/>
              <a:gd name="connsiteY88" fmla="*/ 5689 h 10000"/>
              <a:gd name="connsiteX89" fmla="*/ 8883 w 10000"/>
              <a:gd name="connsiteY89" fmla="*/ 5550 h 10000"/>
              <a:gd name="connsiteX90" fmla="*/ 8883 w 10000"/>
              <a:gd name="connsiteY90" fmla="*/ 5410 h 10000"/>
              <a:gd name="connsiteX91" fmla="*/ 8883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410 h 10000"/>
              <a:gd name="connsiteX94" fmla="*/ 9107 w 10000"/>
              <a:gd name="connsiteY94" fmla="*/ 5550 h 10000"/>
              <a:gd name="connsiteX95" fmla="*/ 9330 w 10000"/>
              <a:gd name="connsiteY95" fmla="*/ 5689 h 10000"/>
              <a:gd name="connsiteX96" fmla="*/ 9330 w 10000"/>
              <a:gd name="connsiteY96" fmla="*/ 5829 h 10000"/>
              <a:gd name="connsiteX97" fmla="*/ 9330 w 10000"/>
              <a:gd name="connsiteY97" fmla="*/ 6108 h 10000"/>
              <a:gd name="connsiteX98" fmla="*/ 9330 w 10000"/>
              <a:gd name="connsiteY98" fmla="*/ 6387 h 10000"/>
              <a:gd name="connsiteX99" fmla="*/ 9330 w 10000"/>
              <a:gd name="connsiteY99" fmla="*/ 6667 h 10000"/>
              <a:gd name="connsiteX100" fmla="*/ 9550 w 10000"/>
              <a:gd name="connsiteY100" fmla="*/ 7225 h 10000"/>
              <a:gd name="connsiteX101" fmla="*/ 9550 w 10000"/>
              <a:gd name="connsiteY101" fmla="*/ 7644 h 10000"/>
              <a:gd name="connsiteX102" fmla="*/ 9778 w 10000"/>
              <a:gd name="connsiteY102" fmla="*/ 8063 h 10000"/>
              <a:gd name="connsiteX103" fmla="*/ 10000 w 10000"/>
              <a:gd name="connsiteY103" fmla="*/ 8342 h 10000"/>
              <a:gd name="connsiteX104" fmla="*/ 10000 w 10000"/>
              <a:gd name="connsiteY104" fmla="*/ 8604 h 10000"/>
              <a:gd name="connsiteX105" fmla="*/ 10000 w 10000"/>
              <a:gd name="connsiteY105" fmla="*/ 8743 h 10000"/>
              <a:gd name="connsiteX106" fmla="*/ 10000 w 10000"/>
              <a:gd name="connsiteY106" fmla="*/ 8883 h 10000"/>
              <a:gd name="connsiteX107" fmla="*/ 9778 w 10000"/>
              <a:gd name="connsiteY107" fmla="*/ 8883 h 10000"/>
              <a:gd name="connsiteX108" fmla="*/ 9550 w 10000"/>
              <a:gd name="connsiteY108" fmla="*/ 9023 h 10000"/>
              <a:gd name="connsiteX109" fmla="*/ 9330 w 10000"/>
              <a:gd name="connsiteY109" fmla="*/ 9162 h 10000"/>
              <a:gd name="connsiteX110" fmla="*/ 9107 w 10000"/>
              <a:gd name="connsiteY110" fmla="*/ 9302 h 10000"/>
              <a:gd name="connsiteX111" fmla="*/ 8659 w 10000"/>
              <a:gd name="connsiteY111" fmla="*/ 9442 h 10000"/>
              <a:gd name="connsiteX112" fmla="*/ 7766 w 10000"/>
              <a:gd name="connsiteY112" fmla="*/ 9721 h 10000"/>
              <a:gd name="connsiteX113" fmla="*/ 6899 w 10000"/>
              <a:gd name="connsiteY113" fmla="*/ 9860 h 10000"/>
              <a:gd name="connsiteX114" fmla="*/ 6231 w 10000"/>
              <a:gd name="connsiteY114" fmla="*/ 9860 h 10000"/>
              <a:gd name="connsiteX115" fmla="*/ 5332 w 10000"/>
              <a:gd name="connsiteY115" fmla="*/ 10000 h 10000"/>
              <a:gd name="connsiteX116" fmla="*/ 5332 w 10000"/>
              <a:gd name="connsiteY11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007 w 10000"/>
              <a:gd name="connsiteY37" fmla="*/ 0 h 10000"/>
              <a:gd name="connsiteX38" fmla="*/ 2230 w 10000"/>
              <a:gd name="connsiteY38" fmla="*/ 0 h 10000"/>
              <a:gd name="connsiteX39" fmla="*/ 2429 w 10000"/>
              <a:gd name="connsiteY39" fmla="*/ 140 h 10000"/>
              <a:gd name="connsiteX40" fmla="*/ 2654 w 10000"/>
              <a:gd name="connsiteY40" fmla="*/ 140 h 10000"/>
              <a:gd name="connsiteX41" fmla="*/ 2874 w 10000"/>
              <a:gd name="connsiteY41" fmla="*/ 419 h 10000"/>
              <a:gd name="connsiteX42" fmla="*/ 3096 w 10000"/>
              <a:gd name="connsiteY42" fmla="*/ 558 h 10000"/>
              <a:gd name="connsiteX43" fmla="*/ 3323 w 10000"/>
              <a:gd name="connsiteY43" fmla="*/ 698 h 10000"/>
              <a:gd name="connsiteX44" fmla="*/ 3546 w 10000"/>
              <a:gd name="connsiteY44" fmla="*/ 838 h 10000"/>
              <a:gd name="connsiteX45" fmla="*/ 3546 w 10000"/>
              <a:gd name="connsiteY45" fmla="*/ 977 h 10000"/>
              <a:gd name="connsiteX46" fmla="*/ 3546 w 10000"/>
              <a:gd name="connsiteY46" fmla="*/ 1117 h 10000"/>
              <a:gd name="connsiteX47" fmla="*/ 3323 w 10000"/>
              <a:gd name="connsiteY47" fmla="*/ 1117 h 10000"/>
              <a:gd name="connsiteX48" fmla="*/ 3096 w 10000"/>
              <a:gd name="connsiteY48" fmla="*/ 1257 h 10000"/>
              <a:gd name="connsiteX49" fmla="*/ 3096 w 10000"/>
              <a:gd name="connsiteY49" fmla="*/ 1396 h 10000"/>
              <a:gd name="connsiteX50" fmla="*/ 2874 w 10000"/>
              <a:gd name="connsiteY50" fmla="*/ 1536 h 10000"/>
              <a:gd name="connsiteX51" fmla="*/ 2654 w 10000"/>
              <a:gd name="connsiteY51" fmla="*/ 1798 h 10000"/>
              <a:gd name="connsiteX52" fmla="*/ 2429 w 10000"/>
              <a:gd name="connsiteY52" fmla="*/ 2216 h 10000"/>
              <a:gd name="connsiteX53" fmla="*/ 2230 w 10000"/>
              <a:gd name="connsiteY53" fmla="*/ 2635 h 10000"/>
              <a:gd name="connsiteX54" fmla="*/ 2007 w 10000"/>
              <a:gd name="connsiteY54" fmla="*/ 3054 h 10000"/>
              <a:gd name="connsiteX55" fmla="*/ 1786 w 10000"/>
              <a:gd name="connsiteY55" fmla="*/ 3613 h 10000"/>
              <a:gd name="connsiteX56" fmla="*/ 1564 w 10000"/>
              <a:gd name="connsiteY56" fmla="*/ 4171 h 10000"/>
              <a:gd name="connsiteX57" fmla="*/ 1339 w 10000"/>
              <a:gd name="connsiteY57" fmla="*/ 4729 h 10000"/>
              <a:gd name="connsiteX58" fmla="*/ 1339 w 10000"/>
              <a:gd name="connsiteY58" fmla="*/ 5271 h 10000"/>
              <a:gd name="connsiteX59" fmla="*/ 1339 w 10000"/>
              <a:gd name="connsiteY59" fmla="*/ 5689 h 10000"/>
              <a:gd name="connsiteX60" fmla="*/ 1118 w 10000"/>
              <a:gd name="connsiteY60" fmla="*/ 6248 h 10000"/>
              <a:gd name="connsiteX61" fmla="*/ 1118 w 10000"/>
              <a:gd name="connsiteY61" fmla="*/ 6667 h 10000"/>
              <a:gd name="connsiteX62" fmla="*/ 1118 w 10000"/>
              <a:gd name="connsiteY62" fmla="*/ 6946 h 10000"/>
              <a:gd name="connsiteX63" fmla="*/ 1118 w 10000"/>
              <a:gd name="connsiteY63" fmla="*/ 7365 h 10000"/>
              <a:gd name="connsiteX64" fmla="*/ 1339 w 10000"/>
              <a:gd name="connsiteY64" fmla="*/ 7644 h 10000"/>
              <a:gd name="connsiteX65" fmla="*/ 1339 w 10000"/>
              <a:gd name="connsiteY65" fmla="*/ 7784 h 10000"/>
              <a:gd name="connsiteX66" fmla="*/ 1564 w 10000"/>
              <a:gd name="connsiteY66" fmla="*/ 8063 h 10000"/>
              <a:gd name="connsiteX67" fmla="*/ 1786 w 10000"/>
              <a:gd name="connsiteY67" fmla="*/ 8202 h 10000"/>
              <a:gd name="connsiteX68" fmla="*/ 2007 w 10000"/>
              <a:gd name="connsiteY68" fmla="*/ 8342 h 10000"/>
              <a:gd name="connsiteX69" fmla="*/ 2874 w 10000"/>
              <a:gd name="connsiteY69" fmla="*/ 8604 h 10000"/>
              <a:gd name="connsiteX70" fmla="*/ 3323 w 10000"/>
              <a:gd name="connsiteY70" fmla="*/ 8743 h 10000"/>
              <a:gd name="connsiteX71" fmla="*/ 3767 w 10000"/>
              <a:gd name="connsiteY71" fmla="*/ 8743 h 10000"/>
              <a:gd name="connsiteX72" fmla="*/ 4220 w 10000"/>
              <a:gd name="connsiteY72" fmla="*/ 8883 h 10000"/>
              <a:gd name="connsiteX73" fmla="*/ 4887 w 10000"/>
              <a:gd name="connsiteY73" fmla="*/ 8883 h 10000"/>
              <a:gd name="connsiteX74" fmla="*/ 5332 w 10000"/>
              <a:gd name="connsiteY74" fmla="*/ 8743 h 10000"/>
              <a:gd name="connsiteX75" fmla="*/ 6005 w 10000"/>
              <a:gd name="connsiteY75" fmla="*/ 8743 h 10000"/>
              <a:gd name="connsiteX76" fmla="*/ 6675 w 10000"/>
              <a:gd name="connsiteY76" fmla="*/ 8604 h 10000"/>
              <a:gd name="connsiteX77" fmla="*/ 7122 w 10000"/>
              <a:gd name="connsiteY77" fmla="*/ 8604 h 10000"/>
              <a:gd name="connsiteX78" fmla="*/ 7567 w 10000"/>
              <a:gd name="connsiteY78" fmla="*/ 8342 h 10000"/>
              <a:gd name="connsiteX79" fmla="*/ 7766 w 10000"/>
              <a:gd name="connsiteY79" fmla="*/ 8202 h 10000"/>
              <a:gd name="connsiteX80" fmla="*/ 7986 w 10000"/>
              <a:gd name="connsiteY80" fmla="*/ 7923 h 10000"/>
              <a:gd name="connsiteX81" fmla="*/ 8210 w 10000"/>
              <a:gd name="connsiteY81" fmla="*/ 7644 h 10000"/>
              <a:gd name="connsiteX82" fmla="*/ 8436 w 10000"/>
              <a:gd name="connsiteY82" fmla="*/ 7086 h 10000"/>
              <a:gd name="connsiteX83" fmla="*/ 8436 w 10000"/>
              <a:gd name="connsiteY83" fmla="*/ 6527 h 10000"/>
              <a:gd name="connsiteX84" fmla="*/ 8659 w 10000"/>
              <a:gd name="connsiteY84" fmla="*/ 6248 h 10000"/>
              <a:gd name="connsiteX85" fmla="*/ 8659 w 10000"/>
              <a:gd name="connsiteY85" fmla="*/ 5969 h 10000"/>
              <a:gd name="connsiteX86" fmla="*/ 8659 w 10000"/>
              <a:gd name="connsiteY86" fmla="*/ 5829 h 10000"/>
              <a:gd name="connsiteX87" fmla="*/ 8883 w 10000"/>
              <a:gd name="connsiteY87" fmla="*/ 5689 h 10000"/>
              <a:gd name="connsiteX88" fmla="*/ 8883 w 10000"/>
              <a:gd name="connsiteY88" fmla="*/ 5550 h 10000"/>
              <a:gd name="connsiteX89" fmla="*/ 8883 w 10000"/>
              <a:gd name="connsiteY89" fmla="*/ 5410 h 10000"/>
              <a:gd name="connsiteX90" fmla="*/ 8883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410 h 10000"/>
              <a:gd name="connsiteX93" fmla="*/ 9107 w 10000"/>
              <a:gd name="connsiteY93" fmla="*/ 5550 h 10000"/>
              <a:gd name="connsiteX94" fmla="*/ 9330 w 10000"/>
              <a:gd name="connsiteY94" fmla="*/ 5689 h 10000"/>
              <a:gd name="connsiteX95" fmla="*/ 9330 w 10000"/>
              <a:gd name="connsiteY95" fmla="*/ 5829 h 10000"/>
              <a:gd name="connsiteX96" fmla="*/ 9330 w 10000"/>
              <a:gd name="connsiteY96" fmla="*/ 6108 h 10000"/>
              <a:gd name="connsiteX97" fmla="*/ 9330 w 10000"/>
              <a:gd name="connsiteY97" fmla="*/ 6387 h 10000"/>
              <a:gd name="connsiteX98" fmla="*/ 9330 w 10000"/>
              <a:gd name="connsiteY98" fmla="*/ 6667 h 10000"/>
              <a:gd name="connsiteX99" fmla="*/ 9550 w 10000"/>
              <a:gd name="connsiteY99" fmla="*/ 7225 h 10000"/>
              <a:gd name="connsiteX100" fmla="*/ 9550 w 10000"/>
              <a:gd name="connsiteY100" fmla="*/ 7644 h 10000"/>
              <a:gd name="connsiteX101" fmla="*/ 9778 w 10000"/>
              <a:gd name="connsiteY101" fmla="*/ 8063 h 10000"/>
              <a:gd name="connsiteX102" fmla="*/ 10000 w 10000"/>
              <a:gd name="connsiteY102" fmla="*/ 8342 h 10000"/>
              <a:gd name="connsiteX103" fmla="*/ 10000 w 10000"/>
              <a:gd name="connsiteY103" fmla="*/ 8604 h 10000"/>
              <a:gd name="connsiteX104" fmla="*/ 10000 w 10000"/>
              <a:gd name="connsiteY104" fmla="*/ 8743 h 10000"/>
              <a:gd name="connsiteX105" fmla="*/ 10000 w 10000"/>
              <a:gd name="connsiteY105" fmla="*/ 8883 h 10000"/>
              <a:gd name="connsiteX106" fmla="*/ 9778 w 10000"/>
              <a:gd name="connsiteY106" fmla="*/ 8883 h 10000"/>
              <a:gd name="connsiteX107" fmla="*/ 9550 w 10000"/>
              <a:gd name="connsiteY107" fmla="*/ 9023 h 10000"/>
              <a:gd name="connsiteX108" fmla="*/ 9330 w 10000"/>
              <a:gd name="connsiteY108" fmla="*/ 9162 h 10000"/>
              <a:gd name="connsiteX109" fmla="*/ 9107 w 10000"/>
              <a:gd name="connsiteY109" fmla="*/ 9302 h 10000"/>
              <a:gd name="connsiteX110" fmla="*/ 8659 w 10000"/>
              <a:gd name="connsiteY110" fmla="*/ 9442 h 10000"/>
              <a:gd name="connsiteX111" fmla="*/ 7766 w 10000"/>
              <a:gd name="connsiteY111" fmla="*/ 9721 h 10000"/>
              <a:gd name="connsiteX112" fmla="*/ 6899 w 10000"/>
              <a:gd name="connsiteY112" fmla="*/ 9860 h 10000"/>
              <a:gd name="connsiteX113" fmla="*/ 6231 w 10000"/>
              <a:gd name="connsiteY113" fmla="*/ 9860 h 10000"/>
              <a:gd name="connsiteX114" fmla="*/ 5332 w 10000"/>
              <a:gd name="connsiteY114" fmla="*/ 10000 h 10000"/>
              <a:gd name="connsiteX115" fmla="*/ 5332 w 10000"/>
              <a:gd name="connsiteY11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1786 w 10000"/>
              <a:gd name="connsiteY36" fmla="*/ 0 h 10000"/>
              <a:gd name="connsiteX37" fmla="*/ 2230 w 10000"/>
              <a:gd name="connsiteY37" fmla="*/ 0 h 10000"/>
              <a:gd name="connsiteX38" fmla="*/ 2429 w 10000"/>
              <a:gd name="connsiteY38" fmla="*/ 140 h 10000"/>
              <a:gd name="connsiteX39" fmla="*/ 2654 w 10000"/>
              <a:gd name="connsiteY39" fmla="*/ 140 h 10000"/>
              <a:gd name="connsiteX40" fmla="*/ 2874 w 10000"/>
              <a:gd name="connsiteY40" fmla="*/ 419 h 10000"/>
              <a:gd name="connsiteX41" fmla="*/ 3096 w 10000"/>
              <a:gd name="connsiteY41" fmla="*/ 558 h 10000"/>
              <a:gd name="connsiteX42" fmla="*/ 3323 w 10000"/>
              <a:gd name="connsiteY42" fmla="*/ 698 h 10000"/>
              <a:gd name="connsiteX43" fmla="*/ 3546 w 10000"/>
              <a:gd name="connsiteY43" fmla="*/ 838 h 10000"/>
              <a:gd name="connsiteX44" fmla="*/ 3546 w 10000"/>
              <a:gd name="connsiteY44" fmla="*/ 977 h 10000"/>
              <a:gd name="connsiteX45" fmla="*/ 3546 w 10000"/>
              <a:gd name="connsiteY45" fmla="*/ 1117 h 10000"/>
              <a:gd name="connsiteX46" fmla="*/ 3323 w 10000"/>
              <a:gd name="connsiteY46" fmla="*/ 1117 h 10000"/>
              <a:gd name="connsiteX47" fmla="*/ 3096 w 10000"/>
              <a:gd name="connsiteY47" fmla="*/ 1257 h 10000"/>
              <a:gd name="connsiteX48" fmla="*/ 3096 w 10000"/>
              <a:gd name="connsiteY48" fmla="*/ 1396 h 10000"/>
              <a:gd name="connsiteX49" fmla="*/ 2874 w 10000"/>
              <a:gd name="connsiteY49" fmla="*/ 1536 h 10000"/>
              <a:gd name="connsiteX50" fmla="*/ 2654 w 10000"/>
              <a:gd name="connsiteY50" fmla="*/ 1798 h 10000"/>
              <a:gd name="connsiteX51" fmla="*/ 2429 w 10000"/>
              <a:gd name="connsiteY51" fmla="*/ 2216 h 10000"/>
              <a:gd name="connsiteX52" fmla="*/ 2230 w 10000"/>
              <a:gd name="connsiteY52" fmla="*/ 2635 h 10000"/>
              <a:gd name="connsiteX53" fmla="*/ 2007 w 10000"/>
              <a:gd name="connsiteY53" fmla="*/ 3054 h 10000"/>
              <a:gd name="connsiteX54" fmla="*/ 1786 w 10000"/>
              <a:gd name="connsiteY54" fmla="*/ 3613 h 10000"/>
              <a:gd name="connsiteX55" fmla="*/ 1564 w 10000"/>
              <a:gd name="connsiteY55" fmla="*/ 4171 h 10000"/>
              <a:gd name="connsiteX56" fmla="*/ 1339 w 10000"/>
              <a:gd name="connsiteY56" fmla="*/ 4729 h 10000"/>
              <a:gd name="connsiteX57" fmla="*/ 1339 w 10000"/>
              <a:gd name="connsiteY57" fmla="*/ 5271 h 10000"/>
              <a:gd name="connsiteX58" fmla="*/ 1339 w 10000"/>
              <a:gd name="connsiteY58" fmla="*/ 5689 h 10000"/>
              <a:gd name="connsiteX59" fmla="*/ 1118 w 10000"/>
              <a:gd name="connsiteY59" fmla="*/ 6248 h 10000"/>
              <a:gd name="connsiteX60" fmla="*/ 1118 w 10000"/>
              <a:gd name="connsiteY60" fmla="*/ 6667 h 10000"/>
              <a:gd name="connsiteX61" fmla="*/ 1118 w 10000"/>
              <a:gd name="connsiteY61" fmla="*/ 6946 h 10000"/>
              <a:gd name="connsiteX62" fmla="*/ 1118 w 10000"/>
              <a:gd name="connsiteY62" fmla="*/ 7365 h 10000"/>
              <a:gd name="connsiteX63" fmla="*/ 1339 w 10000"/>
              <a:gd name="connsiteY63" fmla="*/ 7644 h 10000"/>
              <a:gd name="connsiteX64" fmla="*/ 1339 w 10000"/>
              <a:gd name="connsiteY64" fmla="*/ 7784 h 10000"/>
              <a:gd name="connsiteX65" fmla="*/ 1564 w 10000"/>
              <a:gd name="connsiteY65" fmla="*/ 8063 h 10000"/>
              <a:gd name="connsiteX66" fmla="*/ 1786 w 10000"/>
              <a:gd name="connsiteY66" fmla="*/ 8202 h 10000"/>
              <a:gd name="connsiteX67" fmla="*/ 2007 w 10000"/>
              <a:gd name="connsiteY67" fmla="*/ 8342 h 10000"/>
              <a:gd name="connsiteX68" fmla="*/ 2874 w 10000"/>
              <a:gd name="connsiteY68" fmla="*/ 8604 h 10000"/>
              <a:gd name="connsiteX69" fmla="*/ 3323 w 10000"/>
              <a:gd name="connsiteY69" fmla="*/ 8743 h 10000"/>
              <a:gd name="connsiteX70" fmla="*/ 3767 w 10000"/>
              <a:gd name="connsiteY70" fmla="*/ 8743 h 10000"/>
              <a:gd name="connsiteX71" fmla="*/ 4220 w 10000"/>
              <a:gd name="connsiteY71" fmla="*/ 8883 h 10000"/>
              <a:gd name="connsiteX72" fmla="*/ 4887 w 10000"/>
              <a:gd name="connsiteY72" fmla="*/ 8883 h 10000"/>
              <a:gd name="connsiteX73" fmla="*/ 5332 w 10000"/>
              <a:gd name="connsiteY73" fmla="*/ 8743 h 10000"/>
              <a:gd name="connsiteX74" fmla="*/ 6005 w 10000"/>
              <a:gd name="connsiteY74" fmla="*/ 8743 h 10000"/>
              <a:gd name="connsiteX75" fmla="*/ 6675 w 10000"/>
              <a:gd name="connsiteY75" fmla="*/ 8604 h 10000"/>
              <a:gd name="connsiteX76" fmla="*/ 7122 w 10000"/>
              <a:gd name="connsiteY76" fmla="*/ 8604 h 10000"/>
              <a:gd name="connsiteX77" fmla="*/ 7567 w 10000"/>
              <a:gd name="connsiteY77" fmla="*/ 8342 h 10000"/>
              <a:gd name="connsiteX78" fmla="*/ 7766 w 10000"/>
              <a:gd name="connsiteY78" fmla="*/ 8202 h 10000"/>
              <a:gd name="connsiteX79" fmla="*/ 7986 w 10000"/>
              <a:gd name="connsiteY79" fmla="*/ 7923 h 10000"/>
              <a:gd name="connsiteX80" fmla="*/ 8210 w 10000"/>
              <a:gd name="connsiteY80" fmla="*/ 7644 h 10000"/>
              <a:gd name="connsiteX81" fmla="*/ 8436 w 10000"/>
              <a:gd name="connsiteY81" fmla="*/ 7086 h 10000"/>
              <a:gd name="connsiteX82" fmla="*/ 8436 w 10000"/>
              <a:gd name="connsiteY82" fmla="*/ 6527 h 10000"/>
              <a:gd name="connsiteX83" fmla="*/ 8659 w 10000"/>
              <a:gd name="connsiteY83" fmla="*/ 6248 h 10000"/>
              <a:gd name="connsiteX84" fmla="*/ 8659 w 10000"/>
              <a:gd name="connsiteY84" fmla="*/ 5969 h 10000"/>
              <a:gd name="connsiteX85" fmla="*/ 8659 w 10000"/>
              <a:gd name="connsiteY85" fmla="*/ 5829 h 10000"/>
              <a:gd name="connsiteX86" fmla="*/ 8883 w 10000"/>
              <a:gd name="connsiteY86" fmla="*/ 5689 h 10000"/>
              <a:gd name="connsiteX87" fmla="*/ 8883 w 10000"/>
              <a:gd name="connsiteY87" fmla="*/ 5550 h 10000"/>
              <a:gd name="connsiteX88" fmla="*/ 8883 w 10000"/>
              <a:gd name="connsiteY88" fmla="*/ 5410 h 10000"/>
              <a:gd name="connsiteX89" fmla="*/ 8883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410 h 10000"/>
              <a:gd name="connsiteX92" fmla="*/ 9107 w 10000"/>
              <a:gd name="connsiteY92" fmla="*/ 5550 h 10000"/>
              <a:gd name="connsiteX93" fmla="*/ 9330 w 10000"/>
              <a:gd name="connsiteY93" fmla="*/ 5689 h 10000"/>
              <a:gd name="connsiteX94" fmla="*/ 9330 w 10000"/>
              <a:gd name="connsiteY94" fmla="*/ 5829 h 10000"/>
              <a:gd name="connsiteX95" fmla="*/ 9330 w 10000"/>
              <a:gd name="connsiteY95" fmla="*/ 6108 h 10000"/>
              <a:gd name="connsiteX96" fmla="*/ 9330 w 10000"/>
              <a:gd name="connsiteY96" fmla="*/ 6387 h 10000"/>
              <a:gd name="connsiteX97" fmla="*/ 9330 w 10000"/>
              <a:gd name="connsiteY97" fmla="*/ 6667 h 10000"/>
              <a:gd name="connsiteX98" fmla="*/ 9550 w 10000"/>
              <a:gd name="connsiteY98" fmla="*/ 7225 h 10000"/>
              <a:gd name="connsiteX99" fmla="*/ 9550 w 10000"/>
              <a:gd name="connsiteY99" fmla="*/ 7644 h 10000"/>
              <a:gd name="connsiteX100" fmla="*/ 9778 w 10000"/>
              <a:gd name="connsiteY100" fmla="*/ 8063 h 10000"/>
              <a:gd name="connsiteX101" fmla="*/ 10000 w 10000"/>
              <a:gd name="connsiteY101" fmla="*/ 8342 h 10000"/>
              <a:gd name="connsiteX102" fmla="*/ 10000 w 10000"/>
              <a:gd name="connsiteY102" fmla="*/ 8604 h 10000"/>
              <a:gd name="connsiteX103" fmla="*/ 10000 w 10000"/>
              <a:gd name="connsiteY103" fmla="*/ 8743 h 10000"/>
              <a:gd name="connsiteX104" fmla="*/ 10000 w 10000"/>
              <a:gd name="connsiteY104" fmla="*/ 8883 h 10000"/>
              <a:gd name="connsiteX105" fmla="*/ 9778 w 10000"/>
              <a:gd name="connsiteY105" fmla="*/ 8883 h 10000"/>
              <a:gd name="connsiteX106" fmla="*/ 9550 w 10000"/>
              <a:gd name="connsiteY106" fmla="*/ 9023 h 10000"/>
              <a:gd name="connsiteX107" fmla="*/ 9330 w 10000"/>
              <a:gd name="connsiteY107" fmla="*/ 9162 h 10000"/>
              <a:gd name="connsiteX108" fmla="*/ 9107 w 10000"/>
              <a:gd name="connsiteY108" fmla="*/ 9302 h 10000"/>
              <a:gd name="connsiteX109" fmla="*/ 8659 w 10000"/>
              <a:gd name="connsiteY109" fmla="*/ 9442 h 10000"/>
              <a:gd name="connsiteX110" fmla="*/ 7766 w 10000"/>
              <a:gd name="connsiteY110" fmla="*/ 9721 h 10000"/>
              <a:gd name="connsiteX111" fmla="*/ 6899 w 10000"/>
              <a:gd name="connsiteY111" fmla="*/ 9860 h 10000"/>
              <a:gd name="connsiteX112" fmla="*/ 6231 w 10000"/>
              <a:gd name="connsiteY112" fmla="*/ 9860 h 10000"/>
              <a:gd name="connsiteX113" fmla="*/ 5332 w 10000"/>
              <a:gd name="connsiteY113" fmla="*/ 10000 h 10000"/>
              <a:gd name="connsiteX114" fmla="*/ 5332 w 10000"/>
              <a:gd name="connsiteY11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140 h 10000"/>
              <a:gd name="connsiteX35" fmla="*/ 1564 w 10000"/>
              <a:gd name="connsiteY35" fmla="*/ 0 h 10000"/>
              <a:gd name="connsiteX36" fmla="*/ 2230 w 10000"/>
              <a:gd name="connsiteY36" fmla="*/ 0 h 10000"/>
              <a:gd name="connsiteX37" fmla="*/ 2429 w 10000"/>
              <a:gd name="connsiteY37" fmla="*/ 140 h 10000"/>
              <a:gd name="connsiteX38" fmla="*/ 2654 w 10000"/>
              <a:gd name="connsiteY38" fmla="*/ 140 h 10000"/>
              <a:gd name="connsiteX39" fmla="*/ 2874 w 10000"/>
              <a:gd name="connsiteY39" fmla="*/ 419 h 10000"/>
              <a:gd name="connsiteX40" fmla="*/ 3096 w 10000"/>
              <a:gd name="connsiteY40" fmla="*/ 558 h 10000"/>
              <a:gd name="connsiteX41" fmla="*/ 3323 w 10000"/>
              <a:gd name="connsiteY41" fmla="*/ 698 h 10000"/>
              <a:gd name="connsiteX42" fmla="*/ 3546 w 10000"/>
              <a:gd name="connsiteY42" fmla="*/ 838 h 10000"/>
              <a:gd name="connsiteX43" fmla="*/ 3546 w 10000"/>
              <a:gd name="connsiteY43" fmla="*/ 977 h 10000"/>
              <a:gd name="connsiteX44" fmla="*/ 3546 w 10000"/>
              <a:gd name="connsiteY44" fmla="*/ 1117 h 10000"/>
              <a:gd name="connsiteX45" fmla="*/ 3323 w 10000"/>
              <a:gd name="connsiteY45" fmla="*/ 1117 h 10000"/>
              <a:gd name="connsiteX46" fmla="*/ 3096 w 10000"/>
              <a:gd name="connsiteY46" fmla="*/ 1257 h 10000"/>
              <a:gd name="connsiteX47" fmla="*/ 3096 w 10000"/>
              <a:gd name="connsiteY47" fmla="*/ 1396 h 10000"/>
              <a:gd name="connsiteX48" fmla="*/ 2874 w 10000"/>
              <a:gd name="connsiteY48" fmla="*/ 1536 h 10000"/>
              <a:gd name="connsiteX49" fmla="*/ 2654 w 10000"/>
              <a:gd name="connsiteY49" fmla="*/ 1798 h 10000"/>
              <a:gd name="connsiteX50" fmla="*/ 2429 w 10000"/>
              <a:gd name="connsiteY50" fmla="*/ 2216 h 10000"/>
              <a:gd name="connsiteX51" fmla="*/ 2230 w 10000"/>
              <a:gd name="connsiteY51" fmla="*/ 2635 h 10000"/>
              <a:gd name="connsiteX52" fmla="*/ 2007 w 10000"/>
              <a:gd name="connsiteY52" fmla="*/ 3054 h 10000"/>
              <a:gd name="connsiteX53" fmla="*/ 1786 w 10000"/>
              <a:gd name="connsiteY53" fmla="*/ 3613 h 10000"/>
              <a:gd name="connsiteX54" fmla="*/ 1564 w 10000"/>
              <a:gd name="connsiteY54" fmla="*/ 4171 h 10000"/>
              <a:gd name="connsiteX55" fmla="*/ 1339 w 10000"/>
              <a:gd name="connsiteY55" fmla="*/ 4729 h 10000"/>
              <a:gd name="connsiteX56" fmla="*/ 1339 w 10000"/>
              <a:gd name="connsiteY56" fmla="*/ 5271 h 10000"/>
              <a:gd name="connsiteX57" fmla="*/ 1339 w 10000"/>
              <a:gd name="connsiteY57" fmla="*/ 5689 h 10000"/>
              <a:gd name="connsiteX58" fmla="*/ 1118 w 10000"/>
              <a:gd name="connsiteY58" fmla="*/ 6248 h 10000"/>
              <a:gd name="connsiteX59" fmla="*/ 1118 w 10000"/>
              <a:gd name="connsiteY59" fmla="*/ 6667 h 10000"/>
              <a:gd name="connsiteX60" fmla="*/ 1118 w 10000"/>
              <a:gd name="connsiteY60" fmla="*/ 6946 h 10000"/>
              <a:gd name="connsiteX61" fmla="*/ 1118 w 10000"/>
              <a:gd name="connsiteY61" fmla="*/ 7365 h 10000"/>
              <a:gd name="connsiteX62" fmla="*/ 1339 w 10000"/>
              <a:gd name="connsiteY62" fmla="*/ 7644 h 10000"/>
              <a:gd name="connsiteX63" fmla="*/ 1339 w 10000"/>
              <a:gd name="connsiteY63" fmla="*/ 7784 h 10000"/>
              <a:gd name="connsiteX64" fmla="*/ 1564 w 10000"/>
              <a:gd name="connsiteY64" fmla="*/ 8063 h 10000"/>
              <a:gd name="connsiteX65" fmla="*/ 1786 w 10000"/>
              <a:gd name="connsiteY65" fmla="*/ 8202 h 10000"/>
              <a:gd name="connsiteX66" fmla="*/ 2007 w 10000"/>
              <a:gd name="connsiteY66" fmla="*/ 8342 h 10000"/>
              <a:gd name="connsiteX67" fmla="*/ 2874 w 10000"/>
              <a:gd name="connsiteY67" fmla="*/ 8604 h 10000"/>
              <a:gd name="connsiteX68" fmla="*/ 3323 w 10000"/>
              <a:gd name="connsiteY68" fmla="*/ 8743 h 10000"/>
              <a:gd name="connsiteX69" fmla="*/ 3767 w 10000"/>
              <a:gd name="connsiteY69" fmla="*/ 8743 h 10000"/>
              <a:gd name="connsiteX70" fmla="*/ 4220 w 10000"/>
              <a:gd name="connsiteY70" fmla="*/ 8883 h 10000"/>
              <a:gd name="connsiteX71" fmla="*/ 4887 w 10000"/>
              <a:gd name="connsiteY71" fmla="*/ 8883 h 10000"/>
              <a:gd name="connsiteX72" fmla="*/ 5332 w 10000"/>
              <a:gd name="connsiteY72" fmla="*/ 8743 h 10000"/>
              <a:gd name="connsiteX73" fmla="*/ 6005 w 10000"/>
              <a:gd name="connsiteY73" fmla="*/ 8743 h 10000"/>
              <a:gd name="connsiteX74" fmla="*/ 6675 w 10000"/>
              <a:gd name="connsiteY74" fmla="*/ 8604 h 10000"/>
              <a:gd name="connsiteX75" fmla="*/ 7122 w 10000"/>
              <a:gd name="connsiteY75" fmla="*/ 8604 h 10000"/>
              <a:gd name="connsiteX76" fmla="*/ 7567 w 10000"/>
              <a:gd name="connsiteY76" fmla="*/ 8342 h 10000"/>
              <a:gd name="connsiteX77" fmla="*/ 7766 w 10000"/>
              <a:gd name="connsiteY77" fmla="*/ 8202 h 10000"/>
              <a:gd name="connsiteX78" fmla="*/ 7986 w 10000"/>
              <a:gd name="connsiteY78" fmla="*/ 7923 h 10000"/>
              <a:gd name="connsiteX79" fmla="*/ 8210 w 10000"/>
              <a:gd name="connsiteY79" fmla="*/ 7644 h 10000"/>
              <a:gd name="connsiteX80" fmla="*/ 8436 w 10000"/>
              <a:gd name="connsiteY80" fmla="*/ 7086 h 10000"/>
              <a:gd name="connsiteX81" fmla="*/ 8436 w 10000"/>
              <a:gd name="connsiteY81" fmla="*/ 6527 h 10000"/>
              <a:gd name="connsiteX82" fmla="*/ 8659 w 10000"/>
              <a:gd name="connsiteY82" fmla="*/ 6248 h 10000"/>
              <a:gd name="connsiteX83" fmla="*/ 8659 w 10000"/>
              <a:gd name="connsiteY83" fmla="*/ 5969 h 10000"/>
              <a:gd name="connsiteX84" fmla="*/ 8659 w 10000"/>
              <a:gd name="connsiteY84" fmla="*/ 5829 h 10000"/>
              <a:gd name="connsiteX85" fmla="*/ 8883 w 10000"/>
              <a:gd name="connsiteY85" fmla="*/ 5689 h 10000"/>
              <a:gd name="connsiteX86" fmla="*/ 8883 w 10000"/>
              <a:gd name="connsiteY86" fmla="*/ 5550 h 10000"/>
              <a:gd name="connsiteX87" fmla="*/ 8883 w 10000"/>
              <a:gd name="connsiteY87" fmla="*/ 5410 h 10000"/>
              <a:gd name="connsiteX88" fmla="*/ 8883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410 h 10000"/>
              <a:gd name="connsiteX91" fmla="*/ 9107 w 10000"/>
              <a:gd name="connsiteY91" fmla="*/ 5550 h 10000"/>
              <a:gd name="connsiteX92" fmla="*/ 9330 w 10000"/>
              <a:gd name="connsiteY92" fmla="*/ 5689 h 10000"/>
              <a:gd name="connsiteX93" fmla="*/ 9330 w 10000"/>
              <a:gd name="connsiteY93" fmla="*/ 5829 h 10000"/>
              <a:gd name="connsiteX94" fmla="*/ 9330 w 10000"/>
              <a:gd name="connsiteY94" fmla="*/ 6108 h 10000"/>
              <a:gd name="connsiteX95" fmla="*/ 9330 w 10000"/>
              <a:gd name="connsiteY95" fmla="*/ 6387 h 10000"/>
              <a:gd name="connsiteX96" fmla="*/ 9330 w 10000"/>
              <a:gd name="connsiteY96" fmla="*/ 6667 h 10000"/>
              <a:gd name="connsiteX97" fmla="*/ 9550 w 10000"/>
              <a:gd name="connsiteY97" fmla="*/ 7225 h 10000"/>
              <a:gd name="connsiteX98" fmla="*/ 9550 w 10000"/>
              <a:gd name="connsiteY98" fmla="*/ 7644 h 10000"/>
              <a:gd name="connsiteX99" fmla="*/ 9778 w 10000"/>
              <a:gd name="connsiteY99" fmla="*/ 8063 h 10000"/>
              <a:gd name="connsiteX100" fmla="*/ 10000 w 10000"/>
              <a:gd name="connsiteY100" fmla="*/ 8342 h 10000"/>
              <a:gd name="connsiteX101" fmla="*/ 10000 w 10000"/>
              <a:gd name="connsiteY101" fmla="*/ 8604 h 10000"/>
              <a:gd name="connsiteX102" fmla="*/ 10000 w 10000"/>
              <a:gd name="connsiteY102" fmla="*/ 8743 h 10000"/>
              <a:gd name="connsiteX103" fmla="*/ 10000 w 10000"/>
              <a:gd name="connsiteY103" fmla="*/ 8883 h 10000"/>
              <a:gd name="connsiteX104" fmla="*/ 9778 w 10000"/>
              <a:gd name="connsiteY104" fmla="*/ 8883 h 10000"/>
              <a:gd name="connsiteX105" fmla="*/ 9550 w 10000"/>
              <a:gd name="connsiteY105" fmla="*/ 9023 h 10000"/>
              <a:gd name="connsiteX106" fmla="*/ 9330 w 10000"/>
              <a:gd name="connsiteY106" fmla="*/ 9162 h 10000"/>
              <a:gd name="connsiteX107" fmla="*/ 9107 w 10000"/>
              <a:gd name="connsiteY107" fmla="*/ 9302 h 10000"/>
              <a:gd name="connsiteX108" fmla="*/ 8659 w 10000"/>
              <a:gd name="connsiteY108" fmla="*/ 9442 h 10000"/>
              <a:gd name="connsiteX109" fmla="*/ 7766 w 10000"/>
              <a:gd name="connsiteY109" fmla="*/ 9721 h 10000"/>
              <a:gd name="connsiteX110" fmla="*/ 6899 w 10000"/>
              <a:gd name="connsiteY110" fmla="*/ 9860 h 10000"/>
              <a:gd name="connsiteX111" fmla="*/ 6231 w 10000"/>
              <a:gd name="connsiteY111" fmla="*/ 9860 h 10000"/>
              <a:gd name="connsiteX112" fmla="*/ 5332 w 10000"/>
              <a:gd name="connsiteY112" fmla="*/ 10000 h 10000"/>
              <a:gd name="connsiteX113" fmla="*/ 5332 w 10000"/>
              <a:gd name="connsiteY11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1564 w 10000"/>
              <a:gd name="connsiteY34" fmla="*/ 0 h 10000"/>
              <a:gd name="connsiteX35" fmla="*/ 2230 w 10000"/>
              <a:gd name="connsiteY35" fmla="*/ 0 h 10000"/>
              <a:gd name="connsiteX36" fmla="*/ 2429 w 10000"/>
              <a:gd name="connsiteY36" fmla="*/ 140 h 10000"/>
              <a:gd name="connsiteX37" fmla="*/ 2654 w 10000"/>
              <a:gd name="connsiteY37" fmla="*/ 140 h 10000"/>
              <a:gd name="connsiteX38" fmla="*/ 2874 w 10000"/>
              <a:gd name="connsiteY38" fmla="*/ 419 h 10000"/>
              <a:gd name="connsiteX39" fmla="*/ 3096 w 10000"/>
              <a:gd name="connsiteY39" fmla="*/ 558 h 10000"/>
              <a:gd name="connsiteX40" fmla="*/ 3323 w 10000"/>
              <a:gd name="connsiteY40" fmla="*/ 698 h 10000"/>
              <a:gd name="connsiteX41" fmla="*/ 3546 w 10000"/>
              <a:gd name="connsiteY41" fmla="*/ 838 h 10000"/>
              <a:gd name="connsiteX42" fmla="*/ 3546 w 10000"/>
              <a:gd name="connsiteY42" fmla="*/ 977 h 10000"/>
              <a:gd name="connsiteX43" fmla="*/ 3546 w 10000"/>
              <a:gd name="connsiteY43" fmla="*/ 1117 h 10000"/>
              <a:gd name="connsiteX44" fmla="*/ 3323 w 10000"/>
              <a:gd name="connsiteY44" fmla="*/ 1117 h 10000"/>
              <a:gd name="connsiteX45" fmla="*/ 3096 w 10000"/>
              <a:gd name="connsiteY45" fmla="*/ 1257 h 10000"/>
              <a:gd name="connsiteX46" fmla="*/ 3096 w 10000"/>
              <a:gd name="connsiteY46" fmla="*/ 1396 h 10000"/>
              <a:gd name="connsiteX47" fmla="*/ 2874 w 10000"/>
              <a:gd name="connsiteY47" fmla="*/ 1536 h 10000"/>
              <a:gd name="connsiteX48" fmla="*/ 2654 w 10000"/>
              <a:gd name="connsiteY48" fmla="*/ 1798 h 10000"/>
              <a:gd name="connsiteX49" fmla="*/ 2429 w 10000"/>
              <a:gd name="connsiteY49" fmla="*/ 2216 h 10000"/>
              <a:gd name="connsiteX50" fmla="*/ 2230 w 10000"/>
              <a:gd name="connsiteY50" fmla="*/ 2635 h 10000"/>
              <a:gd name="connsiteX51" fmla="*/ 2007 w 10000"/>
              <a:gd name="connsiteY51" fmla="*/ 3054 h 10000"/>
              <a:gd name="connsiteX52" fmla="*/ 1786 w 10000"/>
              <a:gd name="connsiteY52" fmla="*/ 3613 h 10000"/>
              <a:gd name="connsiteX53" fmla="*/ 1564 w 10000"/>
              <a:gd name="connsiteY53" fmla="*/ 4171 h 10000"/>
              <a:gd name="connsiteX54" fmla="*/ 1339 w 10000"/>
              <a:gd name="connsiteY54" fmla="*/ 4729 h 10000"/>
              <a:gd name="connsiteX55" fmla="*/ 1339 w 10000"/>
              <a:gd name="connsiteY55" fmla="*/ 5271 h 10000"/>
              <a:gd name="connsiteX56" fmla="*/ 1339 w 10000"/>
              <a:gd name="connsiteY56" fmla="*/ 5689 h 10000"/>
              <a:gd name="connsiteX57" fmla="*/ 1118 w 10000"/>
              <a:gd name="connsiteY57" fmla="*/ 6248 h 10000"/>
              <a:gd name="connsiteX58" fmla="*/ 1118 w 10000"/>
              <a:gd name="connsiteY58" fmla="*/ 6667 h 10000"/>
              <a:gd name="connsiteX59" fmla="*/ 1118 w 10000"/>
              <a:gd name="connsiteY59" fmla="*/ 6946 h 10000"/>
              <a:gd name="connsiteX60" fmla="*/ 1118 w 10000"/>
              <a:gd name="connsiteY60" fmla="*/ 7365 h 10000"/>
              <a:gd name="connsiteX61" fmla="*/ 1339 w 10000"/>
              <a:gd name="connsiteY61" fmla="*/ 7644 h 10000"/>
              <a:gd name="connsiteX62" fmla="*/ 1339 w 10000"/>
              <a:gd name="connsiteY62" fmla="*/ 7784 h 10000"/>
              <a:gd name="connsiteX63" fmla="*/ 1564 w 10000"/>
              <a:gd name="connsiteY63" fmla="*/ 8063 h 10000"/>
              <a:gd name="connsiteX64" fmla="*/ 1786 w 10000"/>
              <a:gd name="connsiteY64" fmla="*/ 8202 h 10000"/>
              <a:gd name="connsiteX65" fmla="*/ 2007 w 10000"/>
              <a:gd name="connsiteY65" fmla="*/ 8342 h 10000"/>
              <a:gd name="connsiteX66" fmla="*/ 2874 w 10000"/>
              <a:gd name="connsiteY66" fmla="*/ 8604 h 10000"/>
              <a:gd name="connsiteX67" fmla="*/ 3323 w 10000"/>
              <a:gd name="connsiteY67" fmla="*/ 8743 h 10000"/>
              <a:gd name="connsiteX68" fmla="*/ 3767 w 10000"/>
              <a:gd name="connsiteY68" fmla="*/ 8743 h 10000"/>
              <a:gd name="connsiteX69" fmla="*/ 4220 w 10000"/>
              <a:gd name="connsiteY69" fmla="*/ 8883 h 10000"/>
              <a:gd name="connsiteX70" fmla="*/ 4887 w 10000"/>
              <a:gd name="connsiteY70" fmla="*/ 8883 h 10000"/>
              <a:gd name="connsiteX71" fmla="*/ 5332 w 10000"/>
              <a:gd name="connsiteY71" fmla="*/ 8743 h 10000"/>
              <a:gd name="connsiteX72" fmla="*/ 6005 w 10000"/>
              <a:gd name="connsiteY72" fmla="*/ 8743 h 10000"/>
              <a:gd name="connsiteX73" fmla="*/ 6675 w 10000"/>
              <a:gd name="connsiteY73" fmla="*/ 8604 h 10000"/>
              <a:gd name="connsiteX74" fmla="*/ 7122 w 10000"/>
              <a:gd name="connsiteY74" fmla="*/ 8604 h 10000"/>
              <a:gd name="connsiteX75" fmla="*/ 7567 w 10000"/>
              <a:gd name="connsiteY75" fmla="*/ 8342 h 10000"/>
              <a:gd name="connsiteX76" fmla="*/ 7766 w 10000"/>
              <a:gd name="connsiteY76" fmla="*/ 8202 h 10000"/>
              <a:gd name="connsiteX77" fmla="*/ 7986 w 10000"/>
              <a:gd name="connsiteY77" fmla="*/ 7923 h 10000"/>
              <a:gd name="connsiteX78" fmla="*/ 8210 w 10000"/>
              <a:gd name="connsiteY78" fmla="*/ 7644 h 10000"/>
              <a:gd name="connsiteX79" fmla="*/ 8436 w 10000"/>
              <a:gd name="connsiteY79" fmla="*/ 7086 h 10000"/>
              <a:gd name="connsiteX80" fmla="*/ 8436 w 10000"/>
              <a:gd name="connsiteY80" fmla="*/ 6527 h 10000"/>
              <a:gd name="connsiteX81" fmla="*/ 8659 w 10000"/>
              <a:gd name="connsiteY81" fmla="*/ 6248 h 10000"/>
              <a:gd name="connsiteX82" fmla="*/ 8659 w 10000"/>
              <a:gd name="connsiteY82" fmla="*/ 5969 h 10000"/>
              <a:gd name="connsiteX83" fmla="*/ 8659 w 10000"/>
              <a:gd name="connsiteY83" fmla="*/ 5829 h 10000"/>
              <a:gd name="connsiteX84" fmla="*/ 8883 w 10000"/>
              <a:gd name="connsiteY84" fmla="*/ 5689 h 10000"/>
              <a:gd name="connsiteX85" fmla="*/ 8883 w 10000"/>
              <a:gd name="connsiteY85" fmla="*/ 5550 h 10000"/>
              <a:gd name="connsiteX86" fmla="*/ 8883 w 10000"/>
              <a:gd name="connsiteY86" fmla="*/ 5410 h 10000"/>
              <a:gd name="connsiteX87" fmla="*/ 8883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410 h 10000"/>
              <a:gd name="connsiteX90" fmla="*/ 9107 w 10000"/>
              <a:gd name="connsiteY90" fmla="*/ 5550 h 10000"/>
              <a:gd name="connsiteX91" fmla="*/ 9330 w 10000"/>
              <a:gd name="connsiteY91" fmla="*/ 5689 h 10000"/>
              <a:gd name="connsiteX92" fmla="*/ 9330 w 10000"/>
              <a:gd name="connsiteY92" fmla="*/ 5829 h 10000"/>
              <a:gd name="connsiteX93" fmla="*/ 9330 w 10000"/>
              <a:gd name="connsiteY93" fmla="*/ 6108 h 10000"/>
              <a:gd name="connsiteX94" fmla="*/ 9330 w 10000"/>
              <a:gd name="connsiteY94" fmla="*/ 6387 h 10000"/>
              <a:gd name="connsiteX95" fmla="*/ 9330 w 10000"/>
              <a:gd name="connsiteY95" fmla="*/ 6667 h 10000"/>
              <a:gd name="connsiteX96" fmla="*/ 9550 w 10000"/>
              <a:gd name="connsiteY96" fmla="*/ 7225 h 10000"/>
              <a:gd name="connsiteX97" fmla="*/ 9550 w 10000"/>
              <a:gd name="connsiteY97" fmla="*/ 7644 h 10000"/>
              <a:gd name="connsiteX98" fmla="*/ 9778 w 10000"/>
              <a:gd name="connsiteY98" fmla="*/ 8063 h 10000"/>
              <a:gd name="connsiteX99" fmla="*/ 10000 w 10000"/>
              <a:gd name="connsiteY99" fmla="*/ 8342 h 10000"/>
              <a:gd name="connsiteX100" fmla="*/ 10000 w 10000"/>
              <a:gd name="connsiteY100" fmla="*/ 8604 h 10000"/>
              <a:gd name="connsiteX101" fmla="*/ 10000 w 10000"/>
              <a:gd name="connsiteY101" fmla="*/ 8743 h 10000"/>
              <a:gd name="connsiteX102" fmla="*/ 10000 w 10000"/>
              <a:gd name="connsiteY102" fmla="*/ 8883 h 10000"/>
              <a:gd name="connsiteX103" fmla="*/ 9778 w 10000"/>
              <a:gd name="connsiteY103" fmla="*/ 8883 h 10000"/>
              <a:gd name="connsiteX104" fmla="*/ 9550 w 10000"/>
              <a:gd name="connsiteY104" fmla="*/ 9023 h 10000"/>
              <a:gd name="connsiteX105" fmla="*/ 9330 w 10000"/>
              <a:gd name="connsiteY105" fmla="*/ 9162 h 10000"/>
              <a:gd name="connsiteX106" fmla="*/ 9107 w 10000"/>
              <a:gd name="connsiteY106" fmla="*/ 9302 h 10000"/>
              <a:gd name="connsiteX107" fmla="*/ 8659 w 10000"/>
              <a:gd name="connsiteY107" fmla="*/ 9442 h 10000"/>
              <a:gd name="connsiteX108" fmla="*/ 7766 w 10000"/>
              <a:gd name="connsiteY108" fmla="*/ 9721 h 10000"/>
              <a:gd name="connsiteX109" fmla="*/ 6899 w 10000"/>
              <a:gd name="connsiteY109" fmla="*/ 9860 h 10000"/>
              <a:gd name="connsiteX110" fmla="*/ 6231 w 10000"/>
              <a:gd name="connsiteY110" fmla="*/ 9860 h 10000"/>
              <a:gd name="connsiteX111" fmla="*/ 5332 w 10000"/>
              <a:gd name="connsiteY111" fmla="*/ 10000 h 10000"/>
              <a:gd name="connsiteX112" fmla="*/ 5332 w 10000"/>
              <a:gd name="connsiteY11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60 h 10000"/>
              <a:gd name="connsiteX4" fmla="*/ 2654 w 10000"/>
              <a:gd name="connsiteY4" fmla="*/ 9721 h 10000"/>
              <a:gd name="connsiteX5" fmla="*/ 2007 w 10000"/>
              <a:gd name="connsiteY5" fmla="*/ 9581 h 10000"/>
              <a:gd name="connsiteX6" fmla="*/ 1564 w 10000"/>
              <a:gd name="connsiteY6" fmla="*/ 9302 h 10000"/>
              <a:gd name="connsiteX7" fmla="*/ 1118 w 10000"/>
              <a:gd name="connsiteY7" fmla="*/ 9162 h 10000"/>
              <a:gd name="connsiteX8" fmla="*/ 894 w 10000"/>
              <a:gd name="connsiteY8" fmla="*/ 8743 h 10000"/>
              <a:gd name="connsiteX9" fmla="*/ 445 w 10000"/>
              <a:gd name="connsiteY9" fmla="*/ 8464 h 10000"/>
              <a:gd name="connsiteX10" fmla="*/ 220 w 10000"/>
              <a:gd name="connsiteY10" fmla="*/ 8063 h 10000"/>
              <a:gd name="connsiteX11" fmla="*/ 220 w 10000"/>
              <a:gd name="connsiteY11" fmla="*/ 7644 h 10000"/>
              <a:gd name="connsiteX12" fmla="*/ 0 w 10000"/>
              <a:gd name="connsiteY12" fmla="*/ 7225 h 10000"/>
              <a:gd name="connsiteX13" fmla="*/ 0 w 10000"/>
              <a:gd name="connsiteY13" fmla="*/ 6806 h 10000"/>
              <a:gd name="connsiteX14" fmla="*/ 0 w 10000"/>
              <a:gd name="connsiteY14" fmla="*/ 6387 h 10000"/>
              <a:gd name="connsiteX15" fmla="*/ 220 w 10000"/>
              <a:gd name="connsiteY15" fmla="*/ 5689 h 10000"/>
              <a:gd name="connsiteX16" fmla="*/ 220 w 10000"/>
              <a:gd name="connsiteY16" fmla="*/ 5550 h 10000"/>
              <a:gd name="connsiteX17" fmla="*/ 220 w 10000"/>
              <a:gd name="connsiteY17" fmla="*/ 5271 h 10000"/>
              <a:gd name="connsiteX18" fmla="*/ 445 w 10000"/>
              <a:gd name="connsiteY18" fmla="*/ 5009 h 10000"/>
              <a:gd name="connsiteX19" fmla="*/ 445 w 10000"/>
              <a:gd name="connsiteY19" fmla="*/ 4729 h 10000"/>
              <a:gd name="connsiteX20" fmla="*/ 445 w 10000"/>
              <a:gd name="connsiteY20" fmla="*/ 4450 h 10000"/>
              <a:gd name="connsiteX21" fmla="*/ 671 w 10000"/>
              <a:gd name="connsiteY21" fmla="*/ 4031 h 10000"/>
              <a:gd name="connsiteX22" fmla="*/ 671 w 10000"/>
              <a:gd name="connsiteY22" fmla="*/ 3613 h 10000"/>
              <a:gd name="connsiteX23" fmla="*/ 894 w 10000"/>
              <a:gd name="connsiteY23" fmla="*/ 3194 h 10000"/>
              <a:gd name="connsiteX24" fmla="*/ 894 w 10000"/>
              <a:gd name="connsiteY24" fmla="*/ 2775 h 10000"/>
              <a:gd name="connsiteX25" fmla="*/ 894 w 10000"/>
              <a:gd name="connsiteY25" fmla="*/ 2356 h 10000"/>
              <a:gd name="connsiteX26" fmla="*/ 1118 w 10000"/>
              <a:gd name="connsiteY26" fmla="*/ 2077 h 10000"/>
              <a:gd name="connsiteX27" fmla="*/ 1118 w 10000"/>
              <a:gd name="connsiteY27" fmla="*/ 1798 h 10000"/>
              <a:gd name="connsiteX28" fmla="*/ 1118 w 10000"/>
              <a:gd name="connsiteY28" fmla="*/ 1536 h 10000"/>
              <a:gd name="connsiteX29" fmla="*/ 1118 w 10000"/>
              <a:gd name="connsiteY29" fmla="*/ 1396 h 10000"/>
              <a:gd name="connsiteX30" fmla="*/ 1118 w 10000"/>
              <a:gd name="connsiteY30" fmla="*/ 1257 h 10000"/>
              <a:gd name="connsiteX31" fmla="*/ 1118 w 10000"/>
              <a:gd name="connsiteY31" fmla="*/ 1257 h 10000"/>
              <a:gd name="connsiteX32" fmla="*/ 1118 w 10000"/>
              <a:gd name="connsiteY32" fmla="*/ 1257 h 10000"/>
              <a:gd name="connsiteX33" fmla="*/ 894 w 10000"/>
              <a:gd name="connsiteY33" fmla="*/ 1257 h 10000"/>
              <a:gd name="connsiteX34" fmla="*/ 2230 w 10000"/>
              <a:gd name="connsiteY34" fmla="*/ 0 h 10000"/>
              <a:gd name="connsiteX35" fmla="*/ 2429 w 10000"/>
              <a:gd name="connsiteY35" fmla="*/ 140 h 10000"/>
              <a:gd name="connsiteX36" fmla="*/ 2654 w 10000"/>
              <a:gd name="connsiteY36" fmla="*/ 140 h 10000"/>
              <a:gd name="connsiteX37" fmla="*/ 2874 w 10000"/>
              <a:gd name="connsiteY37" fmla="*/ 419 h 10000"/>
              <a:gd name="connsiteX38" fmla="*/ 3096 w 10000"/>
              <a:gd name="connsiteY38" fmla="*/ 558 h 10000"/>
              <a:gd name="connsiteX39" fmla="*/ 3323 w 10000"/>
              <a:gd name="connsiteY39" fmla="*/ 698 h 10000"/>
              <a:gd name="connsiteX40" fmla="*/ 3546 w 10000"/>
              <a:gd name="connsiteY40" fmla="*/ 838 h 10000"/>
              <a:gd name="connsiteX41" fmla="*/ 3546 w 10000"/>
              <a:gd name="connsiteY41" fmla="*/ 977 h 10000"/>
              <a:gd name="connsiteX42" fmla="*/ 3546 w 10000"/>
              <a:gd name="connsiteY42" fmla="*/ 1117 h 10000"/>
              <a:gd name="connsiteX43" fmla="*/ 3323 w 10000"/>
              <a:gd name="connsiteY43" fmla="*/ 1117 h 10000"/>
              <a:gd name="connsiteX44" fmla="*/ 3096 w 10000"/>
              <a:gd name="connsiteY44" fmla="*/ 1257 h 10000"/>
              <a:gd name="connsiteX45" fmla="*/ 3096 w 10000"/>
              <a:gd name="connsiteY45" fmla="*/ 1396 h 10000"/>
              <a:gd name="connsiteX46" fmla="*/ 2874 w 10000"/>
              <a:gd name="connsiteY46" fmla="*/ 1536 h 10000"/>
              <a:gd name="connsiteX47" fmla="*/ 2654 w 10000"/>
              <a:gd name="connsiteY47" fmla="*/ 1798 h 10000"/>
              <a:gd name="connsiteX48" fmla="*/ 2429 w 10000"/>
              <a:gd name="connsiteY48" fmla="*/ 2216 h 10000"/>
              <a:gd name="connsiteX49" fmla="*/ 2230 w 10000"/>
              <a:gd name="connsiteY49" fmla="*/ 2635 h 10000"/>
              <a:gd name="connsiteX50" fmla="*/ 2007 w 10000"/>
              <a:gd name="connsiteY50" fmla="*/ 3054 h 10000"/>
              <a:gd name="connsiteX51" fmla="*/ 1786 w 10000"/>
              <a:gd name="connsiteY51" fmla="*/ 3613 h 10000"/>
              <a:gd name="connsiteX52" fmla="*/ 1564 w 10000"/>
              <a:gd name="connsiteY52" fmla="*/ 4171 h 10000"/>
              <a:gd name="connsiteX53" fmla="*/ 1339 w 10000"/>
              <a:gd name="connsiteY53" fmla="*/ 4729 h 10000"/>
              <a:gd name="connsiteX54" fmla="*/ 1339 w 10000"/>
              <a:gd name="connsiteY54" fmla="*/ 5271 h 10000"/>
              <a:gd name="connsiteX55" fmla="*/ 1339 w 10000"/>
              <a:gd name="connsiteY55" fmla="*/ 5689 h 10000"/>
              <a:gd name="connsiteX56" fmla="*/ 1118 w 10000"/>
              <a:gd name="connsiteY56" fmla="*/ 6248 h 10000"/>
              <a:gd name="connsiteX57" fmla="*/ 1118 w 10000"/>
              <a:gd name="connsiteY57" fmla="*/ 6667 h 10000"/>
              <a:gd name="connsiteX58" fmla="*/ 1118 w 10000"/>
              <a:gd name="connsiteY58" fmla="*/ 6946 h 10000"/>
              <a:gd name="connsiteX59" fmla="*/ 1118 w 10000"/>
              <a:gd name="connsiteY59" fmla="*/ 7365 h 10000"/>
              <a:gd name="connsiteX60" fmla="*/ 1339 w 10000"/>
              <a:gd name="connsiteY60" fmla="*/ 7644 h 10000"/>
              <a:gd name="connsiteX61" fmla="*/ 1339 w 10000"/>
              <a:gd name="connsiteY61" fmla="*/ 7784 h 10000"/>
              <a:gd name="connsiteX62" fmla="*/ 1564 w 10000"/>
              <a:gd name="connsiteY62" fmla="*/ 8063 h 10000"/>
              <a:gd name="connsiteX63" fmla="*/ 1786 w 10000"/>
              <a:gd name="connsiteY63" fmla="*/ 8202 h 10000"/>
              <a:gd name="connsiteX64" fmla="*/ 2007 w 10000"/>
              <a:gd name="connsiteY64" fmla="*/ 8342 h 10000"/>
              <a:gd name="connsiteX65" fmla="*/ 2874 w 10000"/>
              <a:gd name="connsiteY65" fmla="*/ 8604 h 10000"/>
              <a:gd name="connsiteX66" fmla="*/ 3323 w 10000"/>
              <a:gd name="connsiteY66" fmla="*/ 8743 h 10000"/>
              <a:gd name="connsiteX67" fmla="*/ 3767 w 10000"/>
              <a:gd name="connsiteY67" fmla="*/ 8743 h 10000"/>
              <a:gd name="connsiteX68" fmla="*/ 4220 w 10000"/>
              <a:gd name="connsiteY68" fmla="*/ 8883 h 10000"/>
              <a:gd name="connsiteX69" fmla="*/ 4887 w 10000"/>
              <a:gd name="connsiteY69" fmla="*/ 8883 h 10000"/>
              <a:gd name="connsiteX70" fmla="*/ 5332 w 10000"/>
              <a:gd name="connsiteY70" fmla="*/ 8743 h 10000"/>
              <a:gd name="connsiteX71" fmla="*/ 6005 w 10000"/>
              <a:gd name="connsiteY71" fmla="*/ 8743 h 10000"/>
              <a:gd name="connsiteX72" fmla="*/ 6675 w 10000"/>
              <a:gd name="connsiteY72" fmla="*/ 8604 h 10000"/>
              <a:gd name="connsiteX73" fmla="*/ 7122 w 10000"/>
              <a:gd name="connsiteY73" fmla="*/ 8604 h 10000"/>
              <a:gd name="connsiteX74" fmla="*/ 7567 w 10000"/>
              <a:gd name="connsiteY74" fmla="*/ 8342 h 10000"/>
              <a:gd name="connsiteX75" fmla="*/ 7766 w 10000"/>
              <a:gd name="connsiteY75" fmla="*/ 8202 h 10000"/>
              <a:gd name="connsiteX76" fmla="*/ 7986 w 10000"/>
              <a:gd name="connsiteY76" fmla="*/ 7923 h 10000"/>
              <a:gd name="connsiteX77" fmla="*/ 8210 w 10000"/>
              <a:gd name="connsiteY77" fmla="*/ 7644 h 10000"/>
              <a:gd name="connsiteX78" fmla="*/ 8436 w 10000"/>
              <a:gd name="connsiteY78" fmla="*/ 7086 h 10000"/>
              <a:gd name="connsiteX79" fmla="*/ 8436 w 10000"/>
              <a:gd name="connsiteY79" fmla="*/ 6527 h 10000"/>
              <a:gd name="connsiteX80" fmla="*/ 8659 w 10000"/>
              <a:gd name="connsiteY80" fmla="*/ 6248 h 10000"/>
              <a:gd name="connsiteX81" fmla="*/ 8659 w 10000"/>
              <a:gd name="connsiteY81" fmla="*/ 5969 h 10000"/>
              <a:gd name="connsiteX82" fmla="*/ 8659 w 10000"/>
              <a:gd name="connsiteY82" fmla="*/ 5829 h 10000"/>
              <a:gd name="connsiteX83" fmla="*/ 8883 w 10000"/>
              <a:gd name="connsiteY83" fmla="*/ 5689 h 10000"/>
              <a:gd name="connsiteX84" fmla="*/ 8883 w 10000"/>
              <a:gd name="connsiteY84" fmla="*/ 5550 h 10000"/>
              <a:gd name="connsiteX85" fmla="*/ 8883 w 10000"/>
              <a:gd name="connsiteY85" fmla="*/ 5410 h 10000"/>
              <a:gd name="connsiteX86" fmla="*/ 8883 w 10000"/>
              <a:gd name="connsiteY86" fmla="*/ 5410 h 10000"/>
              <a:gd name="connsiteX87" fmla="*/ 9107 w 10000"/>
              <a:gd name="connsiteY87" fmla="*/ 5410 h 10000"/>
              <a:gd name="connsiteX88" fmla="*/ 9107 w 10000"/>
              <a:gd name="connsiteY88" fmla="*/ 5410 h 10000"/>
              <a:gd name="connsiteX89" fmla="*/ 9107 w 10000"/>
              <a:gd name="connsiteY89" fmla="*/ 5550 h 10000"/>
              <a:gd name="connsiteX90" fmla="*/ 9330 w 10000"/>
              <a:gd name="connsiteY90" fmla="*/ 5689 h 10000"/>
              <a:gd name="connsiteX91" fmla="*/ 9330 w 10000"/>
              <a:gd name="connsiteY91" fmla="*/ 5829 h 10000"/>
              <a:gd name="connsiteX92" fmla="*/ 9330 w 10000"/>
              <a:gd name="connsiteY92" fmla="*/ 6108 h 10000"/>
              <a:gd name="connsiteX93" fmla="*/ 9330 w 10000"/>
              <a:gd name="connsiteY93" fmla="*/ 6387 h 10000"/>
              <a:gd name="connsiteX94" fmla="*/ 9330 w 10000"/>
              <a:gd name="connsiteY94" fmla="*/ 6667 h 10000"/>
              <a:gd name="connsiteX95" fmla="*/ 9550 w 10000"/>
              <a:gd name="connsiteY95" fmla="*/ 7225 h 10000"/>
              <a:gd name="connsiteX96" fmla="*/ 9550 w 10000"/>
              <a:gd name="connsiteY96" fmla="*/ 7644 h 10000"/>
              <a:gd name="connsiteX97" fmla="*/ 9778 w 10000"/>
              <a:gd name="connsiteY97" fmla="*/ 8063 h 10000"/>
              <a:gd name="connsiteX98" fmla="*/ 10000 w 10000"/>
              <a:gd name="connsiteY98" fmla="*/ 8342 h 10000"/>
              <a:gd name="connsiteX99" fmla="*/ 10000 w 10000"/>
              <a:gd name="connsiteY99" fmla="*/ 8604 h 10000"/>
              <a:gd name="connsiteX100" fmla="*/ 10000 w 10000"/>
              <a:gd name="connsiteY100" fmla="*/ 8743 h 10000"/>
              <a:gd name="connsiteX101" fmla="*/ 10000 w 10000"/>
              <a:gd name="connsiteY101" fmla="*/ 8883 h 10000"/>
              <a:gd name="connsiteX102" fmla="*/ 9778 w 10000"/>
              <a:gd name="connsiteY102" fmla="*/ 8883 h 10000"/>
              <a:gd name="connsiteX103" fmla="*/ 9550 w 10000"/>
              <a:gd name="connsiteY103" fmla="*/ 9023 h 10000"/>
              <a:gd name="connsiteX104" fmla="*/ 9330 w 10000"/>
              <a:gd name="connsiteY104" fmla="*/ 9162 h 10000"/>
              <a:gd name="connsiteX105" fmla="*/ 9107 w 10000"/>
              <a:gd name="connsiteY105" fmla="*/ 9302 h 10000"/>
              <a:gd name="connsiteX106" fmla="*/ 8659 w 10000"/>
              <a:gd name="connsiteY106" fmla="*/ 9442 h 10000"/>
              <a:gd name="connsiteX107" fmla="*/ 7766 w 10000"/>
              <a:gd name="connsiteY107" fmla="*/ 9721 h 10000"/>
              <a:gd name="connsiteX108" fmla="*/ 6899 w 10000"/>
              <a:gd name="connsiteY108" fmla="*/ 9860 h 10000"/>
              <a:gd name="connsiteX109" fmla="*/ 6231 w 10000"/>
              <a:gd name="connsiteY109" fmla="*/ 9860 h 10000"/>
              <a:gd name="connsiteX110" fmla="*/ 5332 w 10000"/>
              <a:gd name="connsiteY110" fmla="*/ 10000 h 10000"/>
              <a:gd name="connsiteX111" fmla="*/ 5332 w 10000"/>
              <a:gd name="connsiteY111" fmla="*/ 10000 h 10000"/>
              <a:gd name="connsiteX0" fmla="*/ 5332 w 10000"/>
              <a:gd name="connsiteY0" fmla="*/ 9860 h 9860"/>
              <a:gd name="connsiteX1" fmla="*/ 4665 w 10000"/>
              <a:gd name="connsiteY1" fmla="*/ 9860 h 9860"/>
              <a:gd name="connsiteX2" fmla="*/ 3991 w 10000"/>
              <a:gd name="connsiteY2" fmla="*/ 9860 h 9860"/>
              <a:gd name="connsiteX3" fmla="*/ 3323 w 10000"/>
              <a:gd name="connsiteY3" fmla="*/ 9720 h 9860"/>
              <a:gd name="connsiteX4" fmla="*/ 2654 w 10000"/>
              <a:gd name="connsiteY4" fmla="*/ 9581 h 9860"/>
              <a:gd name="connsiteX5" fmla="*/ 2007 w 10000"/>
              <a:gd name="connsiteY5" fmla="*/ 9441 h 9860"/>
              <a:gd name="connsiteX6" fmla="*/ 1564 w 10000"/>
              <a:gd name="connsiteY6" fmla="*/ 9162 h 9860"/>
              <a:gd name="connsiteX7" fmla="*/ 1118 w 10000"/>
              <a:gd name="connsiteY7" fmla="*/ 9022 h 9860"/>
              <a:gd name="connsiteX8" fmla="*/ 894 w 10000"/>
              <a:gd name="connsiteY8" fmla="*/ 8603 h 9860"/>
              <a:gd name="connsiteX9" fmla="*/ 445 w 10000"/>
              <a:gd name="connsiteY9" fmla="*/ 8324 h 9860"/>
              <a:gd name="connsiteX10" fmla="*/ 220 w 10000"/>
              <a:gd name="connsiteY10" fmla="*/ 7923 h 9860"/>
              <a:gd name="connsiteX11" fmla="*/ 220 w 10000"/>
              <a:gd name="connsiteY11" fmla="*/ 7504 h 9860"/>
              <a:gd name="connsiteX12" fmla="*/ 0 w 10000"/>
              <a:gd name="connsiteY12" fmla="*/ 7085 h 9860"/>
              <a:gd name="connsiteX13" fmla="*/ 0 w 10000"/>
              <a:gd name="connsiteY13" fmla="*/ 6666 h 9860"/>
              <a:gd name="connsiteX14" fmla="*/ 0 w 10000"/>
              <a:gd name="connsiteY14" fmla="*/ 6247 h 9860"/>
              <a:gd name="connsiteX15" fmla="*/ 220 w 10000"/>
              <a:gd name="connsiteY15" fmla="*/ 5549 h 9860"/>
              <a:gd name="connsiteX16" fmla="*/ 220 w 10000"/>
              <a:gd name="connsiteY16" fmla="*/ 5410 h 9860"/>
              <a:gd name="connsiteX17" fmla="*/ 220 w 10000"/>
              <a:gd name="connsiteY17" fmla="*/ 5131 h 9860"/>
              <a:gd name="connsiteX18" fmla="*/ 445 w 10000"/>
              <a:gd name="connsiteY18" fmla="*/ 4869 h 9860"/>
              <a:gd name="connsiteX19" fmla="*/ 445 w 10000"/>
              <a:gd name="connsiteY19" fmla="*/ 4589 h 9860"/>
              <a:gd name="connsiteX20" fmla="*/ 445 w 10000"/>
              <a:gd name="connsiteY20" fmla="*/ 4310 h 9860"/>
              <a:gd name="connsiteX21" fmla="*/ 671 w 10000"/>
              <a:gd name="connsiteY21" fmla="*/ 3891 h 9860"/>
              <a:gd name="connsiteX22" fmla="*/ 671 w 10000"/>
              <a:gd name="connsiteY22" fmla="*/ 3473 h 9860"/>
              <a:gd name="connsiteX23" fmla="*/ 894 w 10000"/>
              <a:gd name="connsiteY23" fmla="*/ 3054 h 9860"/>
              <a:gd name="connsiteX24" fmla="*/ 894 w 10000"/>
              <a:gd name="connsiteY24" fmla="*/ 2635 h 9860"/>
              <a:gd name="connsiteX25" fmla="*/ 894 w 10000"/>
              <a:gd name="connsiteY25" fmla="*/ 2216 h 9860"/>
              <a:gd name="connsiteX26" fmla="*/ 1118 w 10000"/>
              <a:gd name="connsiteY26" fmla="*/ 1937 h 9860"/>
              <a:gd name="connsiteX27" fmla="*/ 1118 w 10000"/>
              <a:gd name="connsiteY27" fmla="*/ 1658 h 9860"/>
              <a:gd name="connsiteX28" fmla="*/ 1118 w 10000"/>
              <a:gd name="connsiteY28" fmla="*/ 1396 h 9860"/>
              <a:gd name="connsiteX29" fmla="*/ 1118 w 10000"/>
              <a:gd name="connsiteY29" fmla="*/ 1256 h 9860"/>
              <a:gd name="connsiteX30" fmla="*/ 1118 w 10000"/>
              <a:gd name="connsiteY30" fmla="*/ 1117 h 9860"/>
              <a:gd name="connsiteX31" fmla="*/ 1118 w 10000"/>
              <a:gd name="connsiteY31" fmla="*/ 1117 h 9860"/>
              <a:gd name="connsiteX32" fmla="*/ 1118 w 10000"/>
              <a:gd name="connsiteY32" fmla="*/ 1117 h 9860"/>
              <a:gd name="connsiteX33" fmla="*/ 894 w 10000"/>
              <a:gd name="connsiteY33" fmla="*/ 1117 h 9860"/>
              <a:gd name="connsiteX34" fmla="*/ 2429 w 10000"/>
              <a:gd name="connsiteY34" fmla="*/ 0 h 9860"/>
              <a:gd name="connsiteX35" fmla="*/ 2654 w 10000"/>
              <a:gd name="connsiteY35" fmla="*/ 0 h 9860"/>
              <a:gd name="connsiteX36" fmla="*/ 2874 w 10000"/>
              <a:gd name="connsiteY36" fmla="*/ 279 h 9860"/>
              <a:gd name="connsiteX37" fmla="*/ 3096 w 10000"/>
              <a:gd name="connsiteY37" fmla="*/ 418 h 9860"/>
              <a:gd name="connsiteX38" fmla="*/ 3323 w 10000"/>
              <a:gd name="connsiteY38" fmla="*/ 558 h 9860"/>
              <a:gd name="connsiteX39" fmla="*/ 3546 w 10000"/>
              <a:gd name="connsiteY39" fmla="*/ 698 h 9860"/>
              <a:gd name="connsiteX40" fmla="*/ 3546 w 10000"/>
              <a:gd name="connsiteY40" fmla="*/ 837 h 9860"/>
              <a:gd name="connsiteX41" fmla="*/ 3546 w 10000"/>
              <a:gd name="connsiteY41" fmla="*/ 977 h 9860"/>
              <a:gd name="connsiteX42" fmla="*/ 3323 w 10000"/>
              <a:gd name="connsiteY42" fmla="*/ 977 h 9860"/>
              <a:gd name="connsiteX43" fmla="*/ 3096 w 10000"/>
              <a:gd name="connsiteY43" fmla="*/ 1117 h 9860"/>
              <a:gd name="connsiteX44" fmla="*/ 3096 w 10000"/>
              <a:gd name="connsiteY44" fmla="*/ 1256 h 9860"/>
              <a:gd name="connsiteX45" fmla="*/ 2874 w 10000"/>
              <a:gd name="connsiteY45" fmla="*/ 1396 h 9860"/>
              <a:gd name="connsiteX46" fmla="*/ 2654 w 10000"/>
              <a:gd name="connsiteY46" fmla="*/ 1658 h 9860"/>
              <a:gd name="connsiteX47" fmla="*/ 2429 w 10000"/>
              <a:gd name="connsiteY47" fmla="*/ 2076 h 9860"/>
              <a:gd name="connsiteX48" fmla="*/ 2230 w 10000"/>
              <a:gd name="connsiteY48" fmla="*/ 2495 h 9860"/>
              <a:gd name="connsiteX49" fmla="*/ 2007 w 10000"/>
              <a:gd name="connsiteY49" fmla="*/ 2914 h 9860"/>
              <a:gd name="connsiteX50" fmla="*/ 1786 w 10000"/>
              <a:gd name="connsiteY50" fmla="*/ 3473 h 9860"/>
              <a:gd name="connsiteX51" fmla="*/ 1564 w 10000"/>
              <a:gd name="connsiteY51" fmla="*/ 4031 h 9860"/>
              <a:gd name="connsiteX52" fmla="*/ 1339 w 10000"/>
              <a:gd name="connsiteY52" fmla="*/ 4589 h 9860"/>
              <a:gd name="connsiteX53" fmla="*/ 1339 w 10000"/>
              <a:gd name="connsiteY53" fmla="*/ 5131 h 9860"/>
              <a:gd name="connsiteX54" fmla="*/ 1339 w 10000"/>
              <a:gd name="connsiteY54" fmla="*/ 5549 h 9860"/>
              <a:gd name="connsiteX55" fmla="*/ 1118 w 10000"/>
              <a:gd name="connsiteY55" fmla="*/ 6108 h 9860"/>
              <a:gd name="connsiteX56" fmla="*/ 1118 w 10000"/>
              <a:gd name="connsiteY56" fmla="*/ 6527 h 9860"/>
              <a:gd name="connsiteX57" fmla="*/ 1118 w 10000"/>
              <a:gd name="connsiteY57" fmla="*/ 6806 h 9860"/>
              <a:gd name="connsiteX58" fmla="*/ 1118 w 10000"/>
              <a:gd name="connsiteY58" fmla="*/ 7225 h 9860"/>
              <a:gd name="connsiteX59" fmla="*/ 1339 w 10000"/>
              <a:gd name="connsiteY59" fmla="*/ 7504 h 9860"/>
              <a:gd name="connsiteX60" fmla="*/ 1339 w 10000"/>
              <a:gd name="connsiteY60" fmla="*/ 7644 h 9860"/>
              <a:gd name="connsiteX61" fmla="*/ 1564 w 10000"/>
              <a:gd name="connsiteY61" fmla="*/ 7923 h 9860"/>
              <a:gd name="connsiteX62" fmla="*/ 1786 w 10000"/>
              <a:gd name="connsiteY62" fmla="*/ 8062 h 9860"/>
              <a:gd name="connsiteX63" fmla="*/ 2007 w 10000"/>
              <a:gd name="connsiteY63" fmla="*/ 8202 h 9860"/>
              <a:gd name="connsiteX64" fmla="*/ 2874 w 10000"/>
              <a:gd name="connsiteY64" fmla="*/ 8464 h 9860"/>
              <a:gd name="connsiteX65" fmla="*/ 3323 w 10000"/>
              <a:gd name="connsiteY65" fmla="*/ 8603 h 9860"/>
              <a:gd name="connsiteX66" fmla="*/ 3767 w 10000"/>
              <a:gd name="connsiteY66" fmla="*/ 8603 h 9860"/>
              <a:gd name="connsiteX67" fmla="*/ 4220 w 10000"/>
              <a:gd name="connsiteY67" fmla="*/ 8743 h 9860"/>
              <a:gd name="connsiteX68" fmla="*/ 4887 w 10000"/>
              <a:gd name="connsiteY68" fmla="*/ 8743 h 9860"/>
              <a:gd name="connsiteX69" fmla="*/ 5332 w 10000"/>
              <a:gd name="connsiteY69" fmla="*/ 8603 h 9860"/>
              <a:gd name="connsiteX70" fmla="*/ 6005 w 10000"/>
              <a:gd name="connsiteY70" fmla="*/ 8603 h 9860"/>
              <a:gd name="connsiteX71" fmla="*/ 6675 w 10000"/>
              <a:gd name="connsiteY71" fmla="*/ 8464 h 9860"/>
              <a:gd name="connsiteX72" fmla="*/ 7122 w 10000"/>
              <a:gd name="connsiteY72" fmla="*/ 8464 h 9860"/>
              <a:gd name="connsiteX73" fmla="*/ 7567 w 10000"/>
              <a:gd name="connsiteY73" fmla="*/ 8202 h 9860"/>
              <a:gd name="connsiteX74" fmla="*/ 7766 w 10000"/>
              <a:gd name="connsiteY74" fmla="*/ 8062 h 9860"/>
              <a:gd name="connsiteX75" fmla="*/ 7986 w 10000"/>
              <a:gd name="connsiteY75" fmla="*/ 7783 h 9860"/>
              <a:gd name="connsiteX76" fmla="*/ 8210 w 10000"/>
              <a:gd name="connsiteY76" fmla="*/ 7504 h 9860"/>
              <a:gd name="connsiteX77" fmla="*/ 8436 w 10000"/>
              <a:gd name="connsiteY77" fmla="*/ 6946 h 9860"/>
              <a:gd name="connsiteX78" fmla="*/ 8436 w 10000"/>
              <a:gd name="connsiteY78" fmla="*/ 6387 h 9860"/>
              <a:gd name="connsiteX79" fmla="*/ 8659 w 10000"/>
              <a:gd name="connsiteY79" fmla="*/ 6108 h 9860"/>
              <a:gd name="connsiteX80" fmla="*/ 8659 w 10000"/>
              <a:gd name="connsiteY80" fmla="*/ 5829 h 9860"/>
              <a:gd name="connsiteX81" fmla="*/ 8659 w 10000"/>
              <a:gd name="connsiteY81" fmla="*/ 5689 h 9860"/>
              <a:gd name="connsiteX82" fmla="*/ 8883 w 10000"/>
              <a:gd name="connsiteY82" fmla="*/ 5549 h 9860"/>
              <a:gd name="connsiteX83" fmla="*/ 8883 w 10000"/>
              <a:gd name="connsiteY83" fmla="*/ 5410 h 9860"/>
              <a:gd name="connsiteX84" fmla="*/ 8883 w 10000"/>
              <a:gd name="connsiteY84" fmla="*/ 5270 h 9860"/>
              <a:gd name="connsiteX85" fmla="*/ 8883 w 10000"/>
              <a:gd name="connsiteY85" fmla="*/ 5270 h 9860"/>
              <a:gd name="connsiteX86" fmla="*/ 9107 w 10000"/>
              <a:gd name="connsiteY86" fmla="*/ 5270 h 9860"/>
              <a:gd name="connsiteX87" fmla="*/ 9107 w 10000"/>
              <a:gd name="connsiteY87" fmla="*/ 5270 h 9860"/>
              <a:gd name="connsiteX88" fmla="*/ 9107 w 10000"/>
              <a:gd name="connsiteY88" fmla="*/ 5410 h 9860"/>
              <a:gd name="connsiteX89" fmla="*/ 9330 w 10000"/>
              <a:gd name="connsiteY89" fmla="*/ 5549 h 9860"/>
              <a:gd name="connsiteX90" fmla="*/ 9330 w 10000"/>
              <a:gd name="connsiteY90" fmla="*/ 5689 h 9860"/>
              <a:gd name="connsiteX91" fmla="*/ 9330 w 10000"/>
              <a:gd name="connsiteY91" fmla="*/ 5968 h 9860"/>
              <a:gd name="connsiteX92" fmla="*/ 9330 w 10000"/>
              <a:gd name="connsiteY92" fmla="*/ 6247 h 9860"/>
              <a:gd name="connsiteX93" fmla="*/ 9330 w 10000"/>
              <a:gd name="connsiteY93" fmla="*/ 6527 h 9860"/>
              <a:gd name="connsiteX94" fmla="*/ 9550 w 10000"/>
              <a:gd name="connsiteY94" fmla="*/ 7085 h 9860"/>
              <a:gd name="connsiteX95" fmla="*/ 9550 w 10000"/>
              <a:gd name="connsiteY95" fmla="*/ 7504 h 9860"/>
              <a:gd name="connsiteX96" fmla="*/ 9778 w 10000"/>
              <a:gd name="connsiteY96" fmla="*/ 7923 h 9860"/>
              <a:gd name="connsiteX97" fmla="*/ 10000 w 10000"/>
              <a:gd name="connsiteY97" fmla="*/ 8202 h 9860"/>
              <a:gd name="connsiteX98" fmla="*/ 10000 w 10000"/>
              <a:gd name="connsiteY98" fmla="*/ 8464 h 9860"/>
              <a:gd name="connsiteX99" fmla="*/ 10000 w 10000"/>
              <a:gd name="connsiteY99" fmla="*/ 8603 h 9860"/>
              <a:gd name="connsiteX100" fmla="*/ 10000 w 10000"/>
              <a:gd name="connsiteY100" fmla="*/ 8743 h 9860"/>
              <a:gd name="connsiteX101" fmla="*/ 9778 w 10000"/>
              <a:gd name="connsiteY101" fmla="*/ 8743 h 9860"/>
              <a:gd name="connsiteX102" fmla="*/ 9550 w 10000"/>
              <a:gd name="connsiteY102" fmla="*/ 8883 h 9860"/>
              <a:gd name="connsiteX103" fmla="*/ 9330 w 10000"/>
              <a:gd name="connsiteY103" fmla="*/ 9022 h 9860"/>
              <a:gd name="connsiteX104" fmla="*/ 9107 w 10000"/>
              <a:gd name="connsiteY104" fmla="*/ 9162 h 9860"/>
              <a:gd name="connsiteX105" fmla="*/ 8659 w 10000"/>
              <a:gd name="connsiteY105" fmla="*/ 9302 h 9860"/>
              <a:gd name="connsiteX106" fmla="*/ 7766 w 10000"/>
              <a:gd name="connsiteY106" fmla="*/ 9581 h 9860"/>
              <a:gd name="connsiteX107" fmla="*/ 6899 w 10000"/>
              <a:gd name="connsiteY107" fmla="*/ 9720 h 9860"/>
              <a:gd name="connsiteX108" fmla="*/ 6231 w 10000"/>
              <a:gd name="connsiteY108" fmla="*/ 9720 h 9860"/>
              <a:gd name="connsiteX109" fmla="*/ 5332 w 10000"/>
              <a:gd name="connsiteY109" fmla="*/ 9860 h 9860"/>
              <a:gd name="connsiteX110" fmla="*/ 5332 w 10000"/>
              <a:gd name="connsiteY110" fmla="*/ 9860 h 986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8 h 10000"/>
              <a:gd name="connsiteX4" fmla="*/ 2654 w 10000"/>
              <a:gd name="connsiteY4" fmla="*/ 9717 h 10000"/>
              <a:gd name="connsiteX5" fmla="*/ 2007 w 10000"/>
              <a:gd name="connsiteY5" fmla="*/ 9575 h 10000"/>
              <a:gd name="connsiteX6" fmla="*/ 1564 w 10000"/>
              <a:gd name="connsiteY6" fmla="*/ 9292 h 10000"/>
              <a:gd name="connsiteX7" fmla="*/ 1118 w 10000"/>
              <a:gd name="connsiteY7" fmla="*/ 9150 h 10000"/>
              <a:gd name="connsiteX8" fmla="*/ 894 w 10000"/>
              <a:gd name="connsiteY8" fmla="*/ 8725 h 10000"/>
              <a:gd name="connsiteX9" fmla="*/ 445 w 10000"/>
              <a:gd name="connsiteY9" fmla="*/ 8442 h 10000"/>
              <a:gd name="connsiteX10" fmla="*/ 220 w 10000"/>
              <a:gd name="connsiteY10" fmla="*/ 8035 h 10000"/>
              <a:gd name="connsiteX11" fmla="*/ 220 w 10000"/>
              <a:gd name="connsiteY11" fmla="*/ 7611 h 10000"/>
              <a:gd name="connsiteX12" fmla="*/ 0 w 10000"/>
              <a:gd name="connsiteY12" fmla="*/ 7186 h 10000"/>
              <a:gd name="connsiteX13" fmla="*/ 0 w 10000"/>
              <a:gd name="connsiteY13" fmla="*/ 6761 h 10000"/>
              <a:gd name="connsiteX14" fmla="*/ 0 w 10000"/>
              <a:gd name="connsiteY14" fmla="*/ 6336 h 10000"/>
              <a:gd name="connsiteX15" fmla="*/ 220 w 10000"/>
              <a:gd name="connsiteY15" fmla="*/ 5628 h 10000"/>
              <a:gd name="connsiteX16" fmla="*/ 220 w 10000"/>
              <a:gd name="connsiteY16" fmla="*/ 5487 h 10000"/>
              <a:gd name="connsiteX17" fmla="*/ 220 w 10000"/>
              <a:gd name="connsiteY17" fmla="*/ 5204 h 10000"/>
              <a:gd name="connsiteX18" fmla="*/ 445 w 10000"/>
              <a:gd name="connsiteY18" fmla="*/ 4938 h 10000"/>
              <a:gd name="connsiteX19" fmla="*/ 445 w 10000"/>
              <a:gd name="connsiteY19" fmla="*/ 4654 h 10000"/>
              <a:gd name="connsiteX20" fmla="*/ 445 w 10000"/>
              <a:gd name="connsiteY20" fmla="*/ 4371 h 10000"/>
              <a:gd name="connsiteX21" fmla="*/ 671 w 10000"/>
              <a:gd name="connsiteY21" fmla="*/ 3946 h 10000"/>
              <a:gd name="connsiteX22" fmla="*/ 671 w 10000"/>
              <a:gd name="connsiteY22" fmla="*/ 3522 h 10000"/>
              <a:gd name="connsiteX23" fmla="*/ 894 w 10000"/>
              <a:gd name="connsiteY23" fmla="*/ 3097 h 10000"/>
              <a:gd name="connsiteX24" fmla="*/ 894 w 10000"/>
              <a:gd name="connsiteY24" fmla="*/ 2672 h 10000"/>
              <a:gd name="connsiteX25" fmla="*/ 894 w 10000"/>
              <a:gd name="connsiteY25" fmla="*/ 2247 h 10000"/>
              <a:gd name="connsiteX26" fmla="*/ 1118 w 10000"/>
              <a:gd name="connsiteY26" fmla="*/ 1965 h 10000"/>
              <a:gd name="connsiteX27" fmla="*/ 1118 w 10000"/>
              <a:gd name="connsiteY27" fmla="*/ 1682 h 10000"/>
              <a:gd name="connsiteX28" fmla="*/ 1118 w 10000"/>
              <a:gd name="connsiteY28" fmla="*/ 1416 h 10000"/>
              <a:gd name="connsiteX29" fmla="*/ 1118 w 10000"/>
              <a:gd name="connsiteY29" fmla="*/ 1274 h 10000"/>
              <a:gd name="connsiteX30" fmla="*/ 1118 w 10000"/>
              <a:gd name="connsiteY30" fmla="*/ 1133 h 10000"/>
              <a:gd name="connsiteX31" fmla="*/ 1118 w 10000"/>
              <a:gd name="connsiteY31" fmla="*/ 1133 h 10000"/>
              <a:gd name="connsiteX32" fmla="*/ 1118 w 10000"/>
              <a:gd name="connsiteY32" fmla="*/ 1133 h 10000"/>
              <a:gd name="connsiteX33" fmla="*/ 894 w 10000"/>
              <a:gd name="connsiteY33" fmla="*/ 1133 h 10000"/>
              <a:gd name="connsiteX34" fmla="*/ 2429 w 10000"/>
              <a:gd name="connsiteY34" fmla="*/ 0 h 10000"/>
              <a:gd name="connsiteX35" fmla="*/ 2874 w 10000"/>
              <a:gd name="connsiteY35" fmla="*/ 283 h 10000"/>
              <a:gd name="connsiteX36" fmla="*/ 3096 w 10000"/>
              <a:gd name="connsiteY36" fmla="*/ 424 h 10000"/>
              <a:gd name="connsiteX37" fmla="*/ 3323 w 10000"/>
              <a:gd name="connsiteY37" fmla="*/ 566 h 10000"/>
              <a:gd name="connsiteX38" fmla="*/ 3546 w 10000"/>
              <a:gd name="connsiteY38" fmla="*/ 708 h 10000"/>
              <a:gd name="connsiteX39" fmla="*/ 3546 w 10000"/>
              <a:gd name="connsiteY39" fmla="*/ 849 h 10000"/>
              <a:gd name="connsiteX40" fmla="*/ 3546 w 10000"/>
              <a:gd name="connsiteY40" fmla="*/ 991 h 10000"/>
              <a:gd name="connsiteX41" fmla="*/ 3323 w 10000"/>
              <a:gd name="connsiteY41" fmla="*/ 991 h 10000"/>
              <a:gd name="connsiteX42" fmla="*/ 3096 w 10000"/>
              <a:gd name="connsiteY42" fmla="*/ 1133 h 10000"/>
              <a:gd name="connsiteX43" fmla="*/ 3096 w 10000"/>
              <a:gd name="connsiteY43" fmla="*/ 1274 h 10000"/>
              <a:gd name="connsiteX44" fmla="*/ 2874 w 10000"/>
              <a:gd name="connsiteY44" fmla="*/ 1416 h 10000"/>
              <a:gd name="connsiteX45" fmla="*/ 2654 w 10000"/>
              <a:gd name="connsiteY45" fmla="*/ 1682 h 10000"/>
              <a:gd name="connsiteX46" fmla="*/ 2429 w 10000"/>
              <a:gd name="connsiteY46" fmla="*/ 2105 h 10000"/>
              <a:gd name="connsiteX47" fmla="*/ 2230 w 10000"/>
              <a:gd name="connsiteY47" fmla="*/ 2530 h 10000"/>
              <a:gd name="connsiteX48" fmla="*/ 2007 w 10000"/>
              <a:gd name="connsiteY48" fmla="*/ 2955 h 10000"/>
              <a:gd name="connsiteX49" fmla="*/ 1786 w 10000"/>
              <a:gd name="connsiteY49" fmla="*/ 3522 h 10000"/>
              <a:gd name="connsiteX50" fmla="*/ 1564 w 10000"/>
              <a:gd name="connsiteY50" fmla="*/ 4088 h 10000"/>
              <a:gd name="connsiteX51" fmla="*/ 1339 w 10000"/>
              <a:gd name="connsiteY51" fmla="*/ 4654 h 10000"/>
              <a:gd name="connsiteX52" fmla="*/ 1339 w 10000"/>
              <a:gd name="connsiteY52" fmla="*/ 5204 h 10000"/>
              <a:gd name="connsiteX53" fmla="*/ 1339 w 10000"/>
              <a:gd name="connsiteY53" fmla="*/ 5628 h 10000"/>
              <a:gd name="connsiteX54" fmla="*/ 1118 w 10000"/>
              <a:gd name="connsiteY54" fmla="*/ 6195 h 10000"/>
              <a:gd name="connsiteX55" fmla="*/ 1118 w 10000"/>
              <a:gd name="connsiteY55" fmla="*/ 6620 h 10000"/>
              <a:gd name="connsiteX56" fmla="*/ 1118 w 10000"/>
              <a:gd name="connsiteY56" fmla="*/ 6903 h 10000"/>
              <a:gd name="connsiteX57" fmla="*/ 1118 w 10000"/>
              <a:gd name="connsiteY57" fmla="*/ 7328 h 10000"/>
              <a:gd name="connsiteX58" fmla="*/ 1339 w 10000"/>
              <a:gd name="connsiteY58" fmla="*/ 7611 h 10000"/>
              <a:gd name="connsiteX59" fmla="*/ 1339 w 10000"/>
              <a:gd name="connsiteY59" fmla="*/ 7753 h 10000"/>
              <a:gd name="connsiteX60" fmla="*/ 1564 w 10000"/>
              <a:gd name="connsiteY60" fmla="*/ 8035 h 10000"/>
              <a:gd name="connsiteX61" fmla="*/ 1786 w 10000"/>
              <a:gd name="connsiteY61" fmla="*/ 8176 h 10000"/>
              <a:gd name="connsiteX62" fmla="*/ 2007 w 10000"/>
              <a:gd name="connsiteY62" fmla="*/ 8318 h 10000"/>
              <a:gd name="connsiteX63" fmla="*/ 2874 w 10000"/>
              <a:gd name="connsiteY63" fmla="*/ 8584 h 10000"/>
              <a:gd name="connsiteX64" fmla="*/ 3323 w 10000"/>
              <a:gd name="connsiteY64" fmla="*/ 8725 h 10000"/>
              <a:gd name="connsiteX65" fmla="*/ 3767 w 10000"/>
              <a:gd name="connsiteY65" fmla="*/ 8725 h 10000"/>
              <a:gd name="connsiteX66" fmla="*/ 4220 w 10000"/>
              <a:gd name="connsiteY66" fmla="*/ 8867 h 10000"/>
              <a:gd name="connsiteX67" fmla="*/ 4887 w 10000"/>
              <a:gd name="connsiteY67" fmla="*/ 8867 h 10000"/>
              <a:gd name="connsiteX68" fmla="*/ 5332 w 10000"/>
              <a:gd name="connsiteY68" fmla="*/ 8725 h 10000"/>
              <a:gd name="connsiteX69" fmla="*/ 6005 w 10000"/>
              <a:gd name="connsiteY69" fmla="*/ 8725 h 10000"/>
              <a:gd name="connsiteX70" fmla="*/ 6675 w 10000"/>
              <a:gd name="connsiteY70" fmla="*/ 8584 h 10000"/>
              <a:gd name="connsiteX71" fmla="*/ 7122 w 10000"/>
              <a:gd name="connsiteY71" fmla="*/ 8584 h 10000"/>
              <a:gd name="connsiteX72" fmla="*/ 7567 w 10000"/>
              <a:gd name="connsiteY72" fmla="*/ 8318 h 10000"/>
              <a:gd name="connsiteX73" fmla="*/ 7766 w 10000"/>
              <a:gd name="connsiteY73" fmla="*/ 8176 h 10000"/>
              <a:gd name="connsiteX74" fmla="*/ 7986 w 10000"/>
              <a:gd name="connsiteY74" fmla="*/ 7894 h 10000"/>
              <a:gd name="connsiteX75" fmla="*/ 8210 w 10000"/>
              <a:gd name="connsiteY75" fmla="*/ 7611 h 10000"/>
              <a:gd name="connsiteX76" fmla="*/ 8436 w 10000"/>
              <a:gd name="connsiteY76" fmla="*/ 7045 h 10000"/>
              <a:gd name="connsiteX77" fmla="*/ 8436 w 10000"/>
              <a:gd name="connsiteY77" fmla="*/ 6478 h 10000"/>
              <a:gd name="connsiteX78" fmla="*/ 8659 w 10000"/>
              <a:gd name="connsiteY78" fmla="*/ 6195 h 10000"/>
              <a:gd name="connsiteX79" fmla="*/ 8659 w 10000"/>
              <a:gd name="connsiteY79" fmla="*/ 5912 h 10000"/>
              <a:gd name="connsiteX80" fmla="*/ 8659 w 10000"/>
              <a:gd name="connsiteY80" fmla="*/ 5770 h 10000"/>
              <a:gd name="connsiteX81" fmla="*/ 8883 w 10000"/>
              <a:gd name="connsiteY81" fmla="*/ 5628 h 10000"/>
              <a:gd name="connsiteX82" fmla="*/ 8883 w 10000"/>
              <a:gd name="connsiteY82" fmla="*/ 5487 h 10000"/>
              <a:gd name="connsiteX83" fmla="*/ 8883 w 10000"/>
              <a:gd name="connsiteY83" fmla="*/ 5345 h 10000"/>
              <a:gd name="connsiteX84" fmla="*/ 8883 w 10000"/>
              <a:gd name="connsiteY84" fmla="*/ 5345 h 10000"/>
              <a:gd name="connsiteX85" fmla="*/ 9107 w 10000"/>
              <a:gd name="connsiteY85" fmla="*/ 5345 h 10000"/>
              <a:gd name="connsiteX86" fmla="*/ 9107 w 10000"/>
              <a:gd name="connsiteY86" fmla="*/ 5345 h 10000"/>
              <a:gd name="connsiteX87" fmla="*/ 9107 w 10000"/>
              <a:gd name="connsiteY87" fmla="*/ 5487 h 10000"/>
              <a:gd name="connsiteX88" fmla="*/ 9330 w 10000"/>
              <a:gd name="connsiteY88" fmla="*/ 5628 h 10000"/>
              <a:gd name="connsiteX89" fmla="*/ 9330 w 10000"/>
              <a:gd name="connsiteY89" fmla="*/ 5770 h 10000"/>
              <a:gd name="connsiteX90" fmla="*/ 9330 w 10000"/>
              <a:gd name="connsiteY90" fmla="*/ 6053 h 10000"/>
              <a:gd name="connsiteX91" fmla="*/ 9330 w 10000"/>
              <a:gd name="connsiteY91" fmla="*/ 6336 h 10000"/>
              <a:gd name="connsiteX92" fmla="*/ 9330 w 10000"/>
              <a:gd name="connsiteY92" fmla="*/ 6620 h 10000"/>
              <a:gd name="connsiteX93" fmla="*/ 9550 w 10000"/>
              <a:gd name="connsiteY93" fmla="*/ 7186 h 10000"/>
              <a:gd name="connsiteX94" fmla="*/ 9550 w 10000"/>
              <a:gd name="connsiteY94" fmla="*/ 7611 h 10000"/>
              <a:gd name="connsiteX95" fmla="*/ 9778 w 10000"/>
              <a:gd name="connsiteY95" fmla="*/ 8035 h 10000"/>
              <a:gd name="connsiteX96" fmla="*/ 10000 w 10000"/>
              <a:gd name="connsiteY96" fmla="*/ 8318 h 10000"/>
              <a:gd name="connsiteX97" fmla="*/ 10000 w 10000"/>
              <a:gd name="connsiteY97" fmla="*/ 8584 h 10000"/>
              <a:gd name="connsiteX98" fmla="*/ 10000 w 10000"/>
              <a:gd name="connsiteY98" fmla="*/ 8725 h 10000"/>
              <a:gd name="connsiteX99" fmla="*/ 10000 w 10000"/>
              <a:gd name="connsiteY99" fmla="*/ 8867 h 10000"/>
              <a:gd name="connsiteX100" fmla="*/ 9778 w 10000"/>
              <a:gd name="connsiteY100" fmla="*/ 8867 h 10000"/>
              <a:gd name="connsiteX101" fmla="*/ 9550 w 10000"/>
              <a:gd name="connsiteY101" fmla="*/ 9009 h 10000"/>
              <a:gd name="connsiteX102" fmla="*/ 9330 w 10000"/>
              <a:gd name="connsiteY102" fmla="*/ 9150 h 10000"/>
              <a:gd name="connsiteX103" fmla="*/ 9107 w 10000"/>
              <a:gd name="connsiteY103" fmla="*/ 9292 h 10000"/>
              <a:gd name="connsiteX104" fmla="*/ 8659 w 10000"/>
              <a:gd name="connsiteY104" fmla="*/ 9434 h 10000"/>
              <a:gd name="connsiteX105" fmla="*/ 7766 w 10000"/>
              <a:gd name="connsiteY105" fmla="*/ 9717 h 10000"/>
              <a:gd name="connsiteX106" fmla="*/ 6899 w 10000"/>
              <a:gd name="connsiteY106" fmla="*/ 9858 h 10000"/>
              <a:gd name="connsiteX107" fmla="*/ 6231 w 10000"/>
              <a:gd name="connsiteY107" fmla="*/ 9858 h 10000"/>
              <a:gd name="connsiteX108" fmla="*/ 5332 w 10000"/>
              <a:gd name="connsiteY108" fmla="*/ 10000 h 10000"/>
              <a:gd name="connsiteX109" fmla="*/ 5332 w 10000"/>
              <a:gd name="connsiteY109" fmla="*/ 10000 h 10000"/>
              <a:gd name="connsiteX0" fmla="*/ 5332 w 10000"/>
              <a:gd name="connsiteY0" fmla="*/ 9835 h 9835"/>
              <a:gd name="connsiteX1" fmla="*/ 4665 w 10000"/>
              <a:gd name="connsiteY1" fmla="*/ 9835 h 9835"/>
              <a:gd name="connsiteX2" fmla="*/ 3991 w 10000"/>
              <a:gd name="connsiteY2" fmla="*/ 9835 h 9835"/>
              <a:gd name="connsiteX3" fmla="*/ 3323 w 10000"/>
              <a:gd name="connsiteY3" fmla="*/ 9693 h 9835"/>
              <a:gd name="connsiteX4" fmla="*/ 2654 w 10000"/>
              <a:gd name="connsiteY4" fmla="*/ 9552 h 9835"/>
              <a:gd name="connsiteX5" fmla="*/ 2007 w 10000"/>
              <a:gd name="connsiteY5" fmla="*/ 9410 h 9835"/>
              <a:gd name="connsiteX6" fmla="*/ 1564 w 10000"/>
              <a:gd name="connsiteY6" fmla="*/ 9127 h 9835"/>
              <a:gd name="connsiteX7" fmla="*/ 1118 w 10000"/>
              <a:gd name="connsiteY7" fmla="*/ 8985 h 9835"/>
              <a:gd name="connsiteX8" fmla="*/ 894 w 10000"/>
              <a:gd name="connsiteY8" fmla="*/ 8560 h 9835"/>
              <a:gd name="connsiteX9" fmla="*/ 445 w 10000"/>
              <a:gd name="connsiteY9" fmla="*/ 8277 h 9835"/>
              <a:gd name="connsiteX10" fmla="*/ 220 w 10000"/>
              <a:gd name="connsiteY10" fmla="*/ 7870 h 9835"/>
              <a:gd name="connsiteX11" fmla="*/ 220 w 10000"/>
              <a:gd name="connsiteY11" fmla="*/ 7446 h 9835"/>
              <a:gd name="connsiteX12" fmla="*/ 0 w 10000"/>
              <a:gd name="connsiteY12" fmla="*/ 7021 h 9835"/>
              <a:gd name="connsiteX13" fmla="*/ 0 w 10000"/>
              <a:gd name="connsiteY13" fmla="*/ 6596 h 9835"/>
              <a:gd name="connsiteX14" fmla="*/ 0 w 10000"/>
              <a:gd name="connsiteY14" fmla="*/ 6171 h 9835"/>
              <a:gd name="connsiteX15" fmla="*/ 220 w 10000"/>
              <a:gd name="connsiteY15" fmla="*/ 5463 h 9835"/>
              <a:gd name="connsiteX16" fmla="*/ 220 w 10000"/>
              <a:gd name="connsiteY16" fmla="*/ 5322 h 9835"/>
              <a:gd name="connsiteX17" fmla="*/ 220 w 10000"/>
              <a:gd name="connsiteY17" fmla="*/ 5039 h 9835"/>
              <a:gd name="connsiteX18" fmla="*/ 445 w 10000"/>
              <a:gd name="connsiteY18" fmla="*/ 4773 h 9835"/>
              <a:gd name="connsiteX19" fmla="*/ 445 w 10000"/>
              <a:gd name="connsiteY19" fmla="*/ 4489 h 9835"/>
              <a:gd name="connsiteX20" fmla="*/ 445 w 10000"/>
              <a:gd name="connsiteY20" fmla="*/ 4206 h 9835"/>
              <a:gd name="connsiteX21" fmla="*/ 671 w 10000"/>
              <a:gd name="connsiteY21" fmla="*/ 3781 h 9835"/>
              <a:gd name="connsiteX22" fmla="*/ 671 w 10000"/>
              <a:gd name="connsiteY22" fmla="*/ 3357 h 9835"/>
              <a:gd name="connsiteX23" fmla="*/ 894 w 10000"/>
              <a:gd name="connsiteY23" fmla="*/ 2932 h 9835"/>
              <a:gd name="connsiteX24" fmla="*/ 894 w 10000"/>
              <a:gd name="connsiteY24" fmla="*/ 2507 h 9835"/>
              <a:gd name="connsiteX25" fmla="*/ 894 w 10000"/>
              <a:gd name="connsiteY25" fmla="*/ 2082 h 9835"/>
              <a:gd name="connsiteX26" fmla="*/ 1118 w 10000"/>
              <a:gd name="connsiteY26" fmla="*/ 1800 h 9835"/>
              <a:gd name="connsiteX27" fmla="*/ 1118 w 10000"/>
              <a:gd name="connsiteY27" fmla="*/ 1517 h 9835"/>
              <a:gd name="connsiteX28" fmla="*/ 1118 w 10000"/>
              <a:gd name="connsiteY28" fmla="*/ 1251 h 9835"/>
              <a:gd name="connsiteX29" fmla="*/ 1118 w 10000"/>
              <a:gd name="connsiteY29" fmla="*/ 1109 h 9835"/>
              <a:gd name="connsiteX30" fmla="*/ 1118 w 10000"/>
              <a:gd name="connsiteY30" fmla="*/ 968 h 9835"/>
              <a:gd name="connsiteX31" fmla="*/ 1118 w 10000"/>
              <a:gd name="connsiteY31" fmla="*/ 968 h 9835"/>
              <a:gd name="connsiteX32" fmla="*/ 1118 w 10000"/>
              <a:gd name="connsiteY32" fmla="*/ 968 h 9835"/>
              <a:gd name="connsiteX33" fmla="*/ 894 w 10000"/>
              <a:gd name="connsiteY33" fmla="*/ 968 h 9835"/>
              <a:gd name="connsiteX34" fmla="*/ 2874 w 10000"/>
              <a:gd name="connsiteY34" fmla="*/ 118 h 9835"/>
              <a:gd name="connsiteX35" fmla="*/ 3096 w 10000"/>
              <a:gd name="connsiteY35" fmla="*/ 259 h 9835"/>
              <a:gd name="connsiteX36" fmla="*/ 3323 w 10000"/>
              <a:gd name="connsiteY36" fmla="*/ 401 h 9835"/>
              <a:gd name="connsiteX37" fmla="*/ 3546 w 10000"/>
              <a:gd name="connsiteY37" fmla="*/ 543 h 9835"/>
              <a:gd name="connsiteX38" fmla="*/ 3546 w 10000"/>
              <a:gd name="connsiteY38" fmla="*/ 684 h 9835"/>
              <a:gd name="connsiteX39" fmla="*/ 3546 w 10000"/>
              <a:gd name="connsiteY39" fmla="*/ 826 h 9835"/>
              <a:gd name="connsiteX40" fmla="*/ 3323 w 10000"/>
              <a:gd name="connsiteY40" fmla="*/ 826 h 9835"/>
              <a:gd name="connsiteX41" fmla="*/ 3096 w 10000"/>
              <a:gd name="connsiteY41" fmla="*/ 968 h 9835"/>
              <a:gd name="connsiteX42" fmla="*/ 3096 w 10000"/>
              <a:gd name="connsiteY42" fmla="*/ 1109 h 9835"/>
              <a:gd name="connsiteX43" fmla="*/ 2874 w 10000"/>
              <a:gd name="connsiteY43" fmla="*/ 1251 h 9835"/>
              <a:gd name="connsiteX44" fmla="*/ 2654 w 10000"/>
              <a:gd name="connsiteY44" fmla="*/ 1517 h 9835"/>
              <a:gd name="connsiteX45" fmla="*/ 2429 w 10000"/>
              <a:gd name="connsiteY45" fmla="*/ 1940 h 9835"/>
              <a:gd name="connsiteX46" fmla="*/ 2230 w 10000"/>
              <a:gd name="connsiteY46" fmla="*/ 2365 h 9835"/>
              <a:gd name="connsiteX47" fmla="*/ 2007 w 10000"/>
              <a:gd name="connsiteY47" fmla="*/ 2790 h 9835"/>
              <a:gd name="connsiteX48" fmla="*/ 1786 w 10000"/>
              <a:gd name="connsiteY48" fmla="*/ 3357 h 9835"/>
              <a:gd name="connsiteX49" fmla="*/ 1564 w 10000"/>
              <a:gd name="connsiteY49" fmla="*/ 3923 h 9835"/>
              <a:gd name="connsiteX50" fmla="*/ 1339 w 10000"/>
              <a:gd name="connsiteY50" fmla="*/ 4489 h 9835"/>
              <a:gd name="connsiteX51" fmla="*/ 1339 w 10000"/>
              <a:gd name="connsiteY51" fmla="*/ 5039 h 9835"/>
              <a:gd name="connsiteX52" fmla="*/ 1339 w 10000"/>
              <a:gd name="connsiteY52" fmla="*/ 5463 h 9835"/>
              <a:gd name="connsiteX53" fmla="*/ 1118 w 10000"/>
              <a:gd name="connsiteY53" fmla="*/ 6030 h 9835"/>
              <a:gd name="connsiteX54" fmla="*/ 1118 w 10000"/>
              <a:gd name="connsiteY54" fmla="*/ 6455 h 9835"/>
              <a:gd name="connsiteX55" fmla="*/ 1118 w 10000"/>
              <a:gd name="connsiteY55" fmla="*/ 6738 h 9835"/>
              <a:gd name="connsiteX56" fmla="*/ 1118 w 10000"/>
              <a:gd name="connsiteY56" fmla="*/ 7163 h 9835"/>
              <a:gd name="connsiteX57" fmla="*/ 1339 w 10000"/>
              <a:gd name="connsiteY57" fmla="*/ 7446 h 9835"/>
              <a:gd name="connsiteX58" fmla="*/ 1339 w 10000"/>
              <a:gd name="connsiteY58" fmla="*/ 7588 h 9835"/>
              <a:gd name="connsiteX59" fmla="*/ 1564 w 10000"/>
              <a:gd name="connsiteY59" fmla="*/ 7870 h 9835"/>
              <a:gd name="connsiteX60" fmla="*/ 1786 w 10000"/>
              <a:gd name="connsiteY60" fmla="*/ 8011 h 9835"/>
              <a:gd name="connsiteX61" fmla="*/ 2007 w 10000"/>
              <a:gd name="connsiteY61" fmla="*/ 8153 h 9835"/>
              <a:gd name="connsiteX62" fmla="*/ 2874 w 10000"/>
              <a:gd name="connsiteY62" fmla="*/ 8419 h 9835"/>
              <a:gd name="connsiteX63" fmla="*/ 3323 w 10000"/>
              <a:gd name="connsiteY63" fmla="*/ 8560 h 9835"/>
              <a:gd name="connsiteX64" fmla="*/ 3767 w 10000"/>
              <a:gd name="connsiteY64" fmla="*/ 8560 h 9835"/>
              <a:gd name="connsiteX65" fmla="*/ 4220 w 10000"/>
              <a:gd name="connsiteY65" fmla="*/ 8702 h 9835"/>
              <a:gd name="connsiteX66" fmla="*/ 4887 w 10000"/>
              <a:gd name="connsiteY66" fmla="*/ 8702 h 9835"/>
              <a:gd name="connsiteX67" fmla="*/ 5332 w 10000"/>
              <a:gd name="connsiteY67" fmla="*/ 8560 h 9835"/>
              <a:gd name="connsiteX68" fmla="*/ 6005 w 10000"/>
              <a:gd name="connsiteY68" fmla="*/ 8560 h 9835"/>
              <a:gd name="connsiteX69" fmla="*/ 6675 w 10000"/>
              <a:gd name="connsiteY69" fmla="*/ 8419 h 9835"/>
              <a:gd name="connsiteX70" fmla="*/ 7122 w 10000"/>
              <a:gd name="connsiteY70" fmla="*/ 8419 h 9835"/>
              <a:gd name="connsiteX71" fmla="*/ 7567 w 10000"/>
              <a:gd name="connsiteY71" fmla="*/ 8153 h 9835"/>
              <a:gd name="connsiteX72" fmla="*/ 7766 w 10000"/>
              <a:gd name="connsiteY72" fmla="*/ 8011 h 9835"/>
              <a:gd name="connsiteX73" fmla="*/ 7986 w 10000"/>
              <a:gd name="connsiteY73" fmla="*/ 7729 h 9835"/>
              <a:gd name="connsiteX74" fmla="*/ 8210 w 10000"/>
              <a:gd name="connsiteY74" fmla="*/ 7446 h 9835"/>
              <a:gd name="connsiteX75" fmla="*/ 8436 w 10000"/>
              <a:gd name="connsiteY75" fmla="*/ 6880 h 9835"/>
              <a:gd name="connsiteX76" fmla="*/ 8436 w 10000"/>
              <a:gd name="connsiteY76" fmla="*/ 6313 h 9835"/>
              <a:gd name="connsiteX77" fmla="*/ 8659 w 10000"/>
              <a:gd name="connsiteY77" fmla="*/ 6030 h 9835"/>
              <a:gd name="connsiteX78" fmla="*/ 8659 w 10000"/>
              <a:gd name="connsiteY78" fmla="*/ 5747 h 9835"/>
              <a:gd name="connsiteX79" fmla="*/ 8659 w 10000"/>
              <a:gd name="connsiteY79" fmla="*/ 5605 h 9835"/>
              <a:gd name="connsiteX80" fmla="*/ 8883 w 10000"/>
              <a:gd name="connsiteY80" fmla="*/ 5463 h 9835"/>
              <a:gd name="connsiteX81" fmla="*/ 8883 w 10000"/>
              <a:gd name="connsiteY81" fmla="*/ 5322 h 9835"/>
              <a:gd name="connsiteX82" fmla="*/ 8883 w 10000"/>
              <a:gd name="connsiteY82" fmla="*/ 5180 h 9835"/>
              <a:gd name="connsiteX83" fmla="*/ 8883 w 10000"/>
              <a:gd name="connsiteY83" fmla="*/ 5180 h 9835"/>
              <a:gd name="connsiteX84" fmla="*/ 9107 w 10000"/>
              <a:gd name="connsiteY84" fmla="*/ 5180 h 9835"/>
              <a:gd name="connsiteX85" fmla="*/ 9107 w 10000"/>
              <a:gd name="connsiteY85" fmla="*/ 5180 h 9835"/>
              <a:gd name="connsiteX86" fmla="*/ 9107 w 10000"/>
              <a:gd name="connsiteY86" fmla="*/ 5322 h 9835"/>
              <a:gd name="connsiteX87" fmla="*/ 9330 w 10000"/>
              <a:gd name="connsiteY87" fmla="*/ 5463 h 9835"/>
              <a:gd name="connsiteX88" fmla="*/ 9330 w 10000"/>
              <a:gd name="connsiteY88" fmla="*/ 5605 h 9835"/>
              <a:gd name="connsiteX89" fmla="*/ 9330 w 10000"/>
              <a:gd name="connsiteY89" fmla="*/ 5888 h 9835"/>
              <a:gd name="connsiteX90" fmla="*/ 9330 w 10000"/>
              <a:gd name="connsiteY90" fmla="*/ 6171 h 9835"/>
              <a:gd name="connsiteX91" fmla="*/ 9330 w 10000"/>
              <a:gd name="connsiteY91" fmla="*/ 6455 h 9835"/>
              <a:gd name="connsiteX92" fmla="*/ 9550 w 10000"/>
              <a:gd name="connsiteY92" fmla="*/ 7021 h 9835"/>
              <a:gd name="connsiteX93" fmla="*/ 9550 w 10000"/>
              <a:gd name="connsiteY93" fmla="*/ 7446 h 9835"/>
              <a:gd name="connsiteX94" fmla="*/ 9778 w 10000"/>
              <a:gd name="connsiteY94" fmla="*/ 7870 h 9835"/>
              <a:gd name="connsiteX95" fmla="*/ 10000 w 10000"/>
              <a:gd name="connsiteY95" fmla="*/ 8153 h 9835"/>
              <a:gd name="connsiteX96" fmla="*/ 10000 w 10000"/>
              <a:gd name="connsiteY96" fmla="*/ 8419 h 9835"/>
              <a:gd name="connsiteX97" fmla="*/ 10000 w 10000"/>
              <a:gd name="connsiteY97" fmla="*/ 8560 h 9835"/>
              <a:gd name="connsiteX98" fmla="*/ 10000 w 10000"/>
              <a:gd name="connsiteY98" fmla="*/ 8702 h 9835"/>
              <a:gd name="connsiteX99" fmla="*/ 9778 w 10000"/>
              <a:gd name="connsiteY99" fmla="*/ 8702 h 9835"/>
              <a:gd name="connsiteX100" fmla="*/ 9550 w 10000"/>
              <a:gd name="connsiteY100" fmla="*/ 8844 h 9835"/>
              <a:gd name="connsiteX101" fmla="*/ 9330 w 10000"/>
              <a:gd name="connsiteY101" fmla="*/ 8985 h 9835"/>
              <a:gd name="connsiteX102" fmla="*/ 9107 w 10000"/>
              <a:gd name="connsiteY102" fmla="*/ 9127 h 9835"/>
              <a:gd name="connsiteX103" fmla="*/ 8659 w 10000"/>
              <a:gd name="connsiteY103" fmla="*/ 9269 h 9835"/>
              <a:gd name="connsiteX104" fmla="*/ 7766 w 10000"/>
              <a:gd name="connsiteY104" fmla="*/ 9552 h 9835"/>
              <a:gd name="connsiteX105" fmla="*/ 6899 w 10000"/>
              <a:gd name="connsiteY105" fmla="*/ 9693 h 9835"/>
              <a:gd name="connsiteX106" fmla="*/ 6231 w 10000"/>
              <a:gd name="connsiteY106" fmla="*/ 9693 h 9835"/>
              <a:gd name="connsiteX107" fmla="*/ 5332 w 10000"/>
              <a:gd name="connsiteY107" fmla="*/ 9835 h 9835"/>
              <a:gd name="connsiteX108" fmla="*/ 5332 w 10000"/>
              <a:gd name="connsiteY108" fmla="*/ 9835 h 9835"/>
              <a:gd name="connsiteX0" fmla="*/ 5332 w 10000"/>
              <a:gd name="connsiteY0" fmla="*/ 9737 h 9737"/>
              <a:gd name="connsiteX1" fmla="*/ 4665 w 10000"/>
              <a:gd name="connsiteY1" fmla="*/ 9737 h 9737"/>
              <a:gd name="connsiteX2" fmla="*/ 3991 w 10000"/>
              <a:gd name="connsiteY2" fmla="*/ 9737 h 9737"/>
              <a:gd name="connsiteX3" fmla="*/ 3323 w 10000"/>
              <a:gd name="connsiteY3" fmla="*/ 9593 h 9737"/>
              <a:gd name="connsiteX4" fmla="*/ 2654 w 10000"/>
              <a:gd name="connsiteY4" fmla="*/ 9449 h 9737"/>
              <a:gd name="connsiteX5" fmla="*/ 2007 w 10000"/>
              <a:gd name="connsiteY5" fmla="*/ 9305 h 9737"/>
              <a:gd name="connsiteX6" fmla="*/ 1564 w 10000"/>
              <a:gd name="connsiteY6" fmla="*/ 9017 h 9737"/>
              <a:gd name="connsiteX7" fmla="*/ 1118 w 10000"/>
              <a:gd name="connsiteY7" fmla="*/ 8873 h 9737"/>
              <a:gd name="connsiteX8" fmla="*/ 894 w 10000"/>
              <a:gd name="connsiteY8" fmla="*/ 8441 h 9737"/>
              <a:gd name="connsiteX9" fmla="*/ 445 w 10000"/>
              <a:gd name="connsiteY9" fmla="*/ 8153 h 9737"/>
              <a:gd name="connsiteX10" fmla="*/ 220 w 10000"/>
              <a:gd name="connsiteY10" fmla="*/ 7739 h 9737"/>
              <a:gd name="connsiteX11" fmla="*/ 220 w 10000"/>
              <a:gd name="connsiteY11" fmla="*/ 7308 h 9737"/>
              <a:gd name="connsiteX12" fmla="*/ 0 w 10000"/>
              <a:gd name="connsiteY12" fmla="*/ 6876 h 9737"/>
              <a:gd name="connsiteX13" fmla="*/ 0 w 10000"/>
              <a:gd name="connsiteY13" fmla="*/ 6444 h 9737"/>
              <a:gd name="connsiteX14" fmla="*/ 0 w 10000"/>
              <a:gd name="connsiteY14" fmla="*/ 6012 h 9737"/>
              <a:gd name="connsiteX15" fmla="*/ 220 w 10000"/>
              <a:gd name="connsiteY15" fmla="*/ 5292 h 9737"/>
              <a:gd name="connsiteX16" fmla="*/ 220 w 10000"/>
              <a:gd name="connsiteY16" fmla="*/ 5148 h 9737"/>
              <a:gd name="connsiteX17" fmla="*/ 220 w 10000"/>
              <a:gd name="connsiteY17" fmla="*/ 4861 h 9737"/>
              <a:gd name="connsiteX18" fmla="*/ 445 w 10000"/>
              <a:gd name="connsiteY18" fmla="*/ 4590 h 9737"/>
              <a:gd name="connsiteX19" fmla="*/ 445 w 10000"/>
              <a:gd name="connsiteY19" fmla="*/ 4301 h 9737"/>
              <a:gd name="connsiteX20" fmla="*/ 445 w 10000"/>
              <a:gd name="connsiteY20" fmla="*/ 4014 h 9737"/>
              <a:gd name="connsiteX21" fmla="*/ 671 w 10000"/>
              <a:gd name="connsiteY21" fmla="*/ 3581 h 9737"/>
              <a:gd name="connsiteX22" fmla="*/ 671 w 10000"/>
              <a:gd name="connsiteY22" fmla="*/ 3150 h 9737"/>
              <a:gd name="connsiteX23" fmla="*/ 894 w 10000"/>
              <a:gd name="connsiteY23" fmla="*/ 2718 h 9737"/>
              <a:gd name="connsiteX24" fmla="*/ 894 w 10000"/>
              <a:gd name="connsiteY24" fmla="*/ 2286 h 9737"/>
              <a:gd name="connsiteX25" fmla="*/ 894 w 10000"/>
              <a:gd name="connsiteY25" fmla="*/ 1854 h 9737"/>
              <a:gd name="connsiteX26" fmla="*/ 1118 w 10000"/>
              <a:gd name="connsiteY26" fmla="*/ 1567 h 9737"/>
              <a:gd name="connsiteX27" fmla="*/ 1118 w 10000"/>
              <a:gd name="connsiteY27" fmla="*/ 1279 h 9737"/>
              <a:gd name="connsiteX28" fmla="*/ 1118 w 10000"/>
              <a:gd name="connsiteY28" fmla="*/ 1009 h 9737"/>
              <a:gd name="connsiteX29" fmla="*/ 1118 w 10000"/>
              <a:gd name="connsiteY29" fmla="*/ 865 h 9737"/>
              <a:gd name="connsiteX30" fmla="*/ 1118 w 10000"/>
              <a:gd name="connsiteY30" fmla="*/ 721 h 9737"/>
              <a:gd name="connsiteX31" fmla="*/ 1118 w 10000"/>
              <a:gd name="connsiteY31" fmla="*/ 721 h 9737"/>
              <a:gd name="connsiteX32" fmla="*/ 1118 w 10000"/>
              <a:gd name="connsiteY32" fmla="*/ 721 h 9737"/>
              <a:gd name="connsiteX33" fmla="*/ 894 w 10000"/>
              <a:gd name="connsiteY33" fmla="*/ 721 h 9737"/>
              <a:gd name="connsiteX34" fmla="*/ 3096 w 10000"/>
              <a:gd name="connsiteY34" fmla="*/ 0 h 9737"/>
              <a:gd name="connsiteX35" fmla="*/ 3323 w 10000"/>
              <a:gd name="connsiteY35" fmla="*/ 145 h 9737"/>
              <a:gd name="connsiteX36" fmla="*/ 3546 w 10000"/>
              <a:gd name="connsiteY36" fmla="*/ 289 h 9737"/>
              <a:gd name="connsiteX37" fmla="*/ 3546 w 10000"/>
              <a:gd name="connsiteY37" fmla="*/ 432 h 9737"/>
              <a:gd name="connsiteX38" fmla="*/ 3546 w 10000"/>
              <a:gd name="connsiteY38" fmla="*/ 577 h 9737"/>
              <a:gd name="connsiteX39" fmla="*/ 3323 w 10000"/>
              <a:gd name="connsiteY39" fmla="*/ 577 h 9737"/>
              <a:gd name="connsiteX40" fmla="*/ 3096 w 10000"/>
              <a:gd name="connsiteY40" fmla="*/ 721 h 9737"/>
              <a:gd name="connsiteX41" fmla="*/ 3096 w 10000"/>
              <a:gd name="connsiteY41" fmla="*/ 865 h 9737"/>
              <a:gd name="connsiteX42" fmla="*/ 2874 w 10000"/>
              <a:gd name="connsiteY42" fmla="*/ 1009 h 9737"/>
              <a:gd name="connsiteX43" fmla="*/ 2654 w 10000"/>
              <a:gd name="connsiteY43" fmla="*/ 1279 h 9737"/>
              <a:gd name="connsiteX44" fmla="*/ 2429 w 10000"/>
              <a:gd name="connsiteY44" fmla="*/ 1710 h 9737"/>
              <a:gd name="connsiteX45" fmla="*/ 2230 w 10000"/>
              <a:gd name="connsiteY45" fmla="*/ 2142 h 9737"/>
              <a:gd name="connsiteX46" fmla="*/ 2007 w 10000"/>
              <a:gd name="connsiteY46" fmla="*/ 2574 h 9737"/>
              <a:gd name="connsiteX47" fmla="*/ 1786 w 10000"/>
              <a:gd name="connsiteY47" fmla="*/ 3150 h 9737"/>
              <a:gd name="connsiteX48" fmla="*/ 1564 w 10000"/>
              <a:gd name="connsiteY48" fmla="*/ 3726 h 9737"/>
              <a:gd name="connsiteX49" fmla="*/ 1339 w 10000"/>
              <a:gd name="connsiteY49" fmla="*/ 4301 h 9737"/>
              <a:gd name="connsiteX50" fmla="*/ 1339 w 10000"/>
              <a:gd name="connsiteY50" fmla="*/ 4861 h 9737"/>
              <a:gd name="connsiteX51" fmla="*/ 1339 w 10000"/>
              <a:gd name="connsiteY51" fmla="*/ 5292 h 9737"/>
              <a:gd name="connsiteX52" fmla="*/ 1118 w 10000"/>
              <a:gd name="connsiteY52" fmla="*/ 5868 h 9737"/>
              <a:gd name="connsiteX53" fmla="*/ 1118 w 10000"/>
              <a:gd name="connsiteY53" fmla="*/ 6300 h 9737"/>
              <a:gd name="connsiteX54" fmla="*/ 1118 w 10000"/>
              <a:gd name="connsiteY54" fmla="*/ 6588 h 9737"/>
              <a:gd name="connsiteX55" fmla="*/ 1118 w 10000"/>
              <a:gd name="connsiteY55" fmla="*/ 7020 h 9737"/>
              <a:gd name="connsiteX56" fmla="*/ 1339 w 10000"/>
              <a:gd name="connsiteY56" fmla="*/ 7308 h 9737"/>
              <a:gd name="connsiteX57" fmla="*/ 1339 w 10000"/>
              <a:gd name="connsiteY57" fmla="*/ 7452 h 9737"/>
              <a:gd name="connsiteX58" fmla="*/ 1564 w 10000"/>
              <a:gd name="connsiteY58" fmla="*/ 7739 h 9737"/>
              <a:gd name="connsiteX59" fmla="*/ 1786 w 10000"/>
              <a:gd name="connsiteY59" fmla="*/ 7882 h 9737"/>
              <a:gd name="connsiteX60" fmla="*/ 2007 w 10000"/>
              <a:gd name="connsiteY60" fmla="*/ 8027 h 9737"/>
              <a:gd name="connsiteX61" fmla="*/ 2874 w 10000"/>
              <a:gd name="connsiteY61" fmla="*/ 8297 h 9737"/>
              <a:gd name="connsiteX62" fmla="*/ 3323 w 10000"/>
              <a:gd name="connsiteY62" fmla="*/ 8441 h 9737"/>
              <a:gd name="connsiteX63" fmla="*/ 3767 w 10000"/>
              <a:gd name="connsiteY63" fmla="*/ 8441 h 9737"/>
              <a:gd name="connsiteX64" fmla="*/ 4220 w 10000"/>
              <a:gd name="connsiteY64" fmla="*/ 8585 h 9737"/>
              <a:gd name="connsiteX65" fmla="*/ 4887 w 10000"/>
              <a:gd name="connsiteY65" fmla="*/ 8585 h 9737"/>
              <a:gd name="connsiteX66" fmla="*/ 5332 w 10000"/>
              <a:gd name="connsiteY66" fmla="*/ 8441 h 9737"/>
              <a:gd name="connsiteX67" fmla="*/ 6005 w 10000"/>
              <a:gd name="connsiteY67" fmla="*/ 8441 h 9737"/>
              <a:gd name="connsiteX68" fmla="*/ 6675 w 10000"/>
              <a:gd name="connsiteY68" fmla="*/ 8297 h 9737"/>
              <a:gd name="connsiteX69" fmla="*/ 7122 w 10000"/>
              <a:gd name="connsiteY69" fmla="*/ 8297 h 9737"/>
              <a:gd name="connsiteX70" fmla="*/ 7567 w 10000"/>
              <a:gd name="connsiteY70" fmla="*/ 8027 h 9737"/>
              <a:gd name="connsiteX71" fmla="*/ 7766 w 10000"/>
              <a:gd name="connsiteY71" fmla="*/ 7882 h 9737"/>
              <a:gd name="connsiteX72" fmla="*/ 7986 w 10000"/>
              <a:gd name="connsiteY72" fmla="*/ 7596 h 9737"/>
              <a:gd name="connsiteX73" fmla="*/ 8210 w 10000"/>
              <a:gd name="connsiteY73" fmla="*/ 7308 h 9737"/>
              <a:gd name="connsiteX74" fmla="*/ 8436 w 10000"/>
              <a:gd name="connsiteY74" fmla="*/ 6732 h 9737"/>
              <a:gd name="connsiteX75" fmla="*/ 8436 w 10000"/>
              <a:gd name="connsiteY75" fmla="*/ 6156 h 9737"/>
              <a:gd name="connsiteX76" fmla="*/ 8659 w 10000"/>
              <a:gd name="connsiteY76" fmla="*/ 5868 h 9737"/>
              <a:gd name="connsiteX77" fmla="*/ 8659 w 10000"/>
              <a:gd name="connsiteY77" fmla="*/ 5580 h 9737"/>
              <a:gd name="connsiteX78" fmla="*/ 8659 w 10000"/>
              <a:gd name="connsiteY78" fmla="*/ 5436 h 9737"/>
              <a:gd name="connsiteX79" fmla="*/ 8883 w 10000"/>
              <a:gd name="connsiteY79" fmla="*/ 5292 h 9737"/>
              <a:gd name="connsiteX80" fmla="*/ 8883 w 10000"/>
              <a:gd name="connsiteY80" fmla="*/ 5148 h 9737"/>
              <a:gd name="connsiteX81" fmla="*/ 8883 w 10000"/>
              <a:gd name="connsiteY81" fmla="*/ 5004 h 9737"/>
              <a:gd name="connsiteX82" fmla="*/ 8883 w 10000"/>
              <a:gd name="connsiteY82" fmla="*/ 5004 h 9737"/>
              <a:gd name="connsiteX83" fmla="*/ 9107 w 10000"/>
              <a:gd name="connsiteY83" fmla="*/ 5004 h 9737"/>
              <a:gd name="connsiteX84" fmla="*/ 9107 w 10000"/>
              <a:gd name="connsiteY84" fmla="*/ 5004 h 9737"/>
              <a:gd name="connsiteX85" fmla="*/ 9107 w 10000"/>
              <a:gd name="connsiteY85" fmla="*/ 5148 h 9737"/>
              <a:gd name="connsiteX86" fmla="*/ 9330 w 10000"/>
              <a:gd name="connsiteY86" fmla="*/ 5292 h 9737"/>
              <a:gd name="connsiteX87" fmla="*/ 9330 w 10000"/>
              <a:gd name="connsiteY87" fmla="*/ 5436 h 9737"/>
              <a:gd name="connsiteX88" fmla="*/ 9330 w 10000"/>
              <a:gd name="connsiteY88" fmla="*/ 5724 h 9737"/>
              <a:gd name="connsiteX89" fmla="*/ 9330 w 10000"/>
              <a:gd name="connsiteY89" fmla="*/ 6012 h 9737"/>
              <a:gd name="connsiteX90" fmla="*/ 9330 w 10000"/>
              <a:gd name="connsiteY90" fmla="*/ 6300 h 9737"/>
              <a:gd name="connsiteX91" fmla="*/ 9550 w 10000"/>
              <a:gd name="connsiteY91" fmla="*/ 6876 h 9737"/>
              <a:gd name="connsiteX92" fmla="*/ 9550 w 10000"/>
              <a:gd name="connsiteY92" fmla="*/ 7308 h 9737"/>
              <a:gd name="connsiteX93" fmla="*/ 9778 w 10000"/>
              <a:gd name="connsiteY93" fmla="*/ 7739 h 9737"/>
              <a:gd name="connsiteX94" fmla="*/ 10000 w 10000"/>
              <a:gd name="connsiteY94" fmla="*/ 8027 h 9737"/>
              <a:gd name="connsiteX95" fmla="*/ 10000 w 10000"/>
              <a:gd name="connsiteY95" fmla="*/ 8297 h 9737"/>
              <a:gd name="connsiteX96" fmla="*/ 10000 w 10000"/>
              <a:gd name="connsiteY96" fmla="*/ 8441 h 9737"/>
              <a:gd name="connsiteX97" fmla="*/ 10000 w 10000"/>
              <a:gd name="connsiteY97" fmla="*/ 8585 h 9737"/>
              <a:gd name="connsiteX98" fmla="*/ 9778 w 10000"/>
              <a:gd name="connsiteY98" fmla="*/ 8585 h 9737"/>
              <a:gd name="connsiteX99" fmla="*/ 9550 w 10000"/>
              <a:gd name="connsiteY99" fmla="*/ 8729 h 9737"/>
              <a:gd name="connsiteX100" fmla="*/ 9330 w 10000"/>
              <a:gd name="connsiteY100" fmla="*/ 8873 h 9737"/>
              <a:gd name="connsiteX101" fmla="*/ 9107 w 10000"/>
              <a:gd name="connsiteY101" fmla="*/ 9017 h 9737"/>
              <a:gd name="connsiteX102" fmla="*/ 8659 w 10000"/>
              <a:gd name="connsiteY102" fmla="*/ 9162 h 9737"/>
              <a:gd name="connsiteX103" fmla="*/ 7766 w 10000"/>
              <a:gd name="connsiteY103" fmla="*/ 9449 h 9737"/>
              <a:gd name="connsiteX104" fmla="*/ 6899 w 10000"/>
              <a:gd name="connsiteY104" fmla="*/ 9593 h 9737"/>
              <a:gd name="connsiteX105" fmla="*/ 6231 w 10000"/>
              <a:gd name="connsiteY105" fmla="*/ 9593 h 9737"/>
              <a:gd name="connsiteX106" fmla="*/ 5332 w 10000"/>
              <a:gd name="connsiteY106" fmla="*/ 9737 h 9737"/>
              <a:gd name="connsiteX107" fmla="*/ 5332 w 10000"/>
              <a:gd name="connsiteY107" fmla="*/ 9737 h 9737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52 h 10000"/>
              <a:gd name="connsiteX4" fmla="*/ 2654 w 10000"/>
              <a:gd name="connsiteY4" fmla="*/ 9704 h 10000"/>
              <a:gd name="connsiteX5" fmla="*/ 2007 w 10000"/>
              <a:gd name="connsiteY5" fmla="*/ 9556 h 10000"/>
              <a:gd name="connsiteX6" fmla="*/ 1564 w 10000"/>
              <a:gd name="connsiteY6" fmla="*/ 9261 h 10000"/>
              <a:gd name="connsiteX7" fmla="*/ 1118 w 10000"/>
              <a:gd name="connsiteY7" fmla="*/ 9113 h 10000"/>
              <a:gd name="connsiteX8" fmla="*/ 894 w 10000"/>
              <a:gd name="connsiteY8" fmla="*/ 8669 h 10000"/>
              <a:gd name="connsiteX9" fmla="*/ 445 w 10000"/>
              <a:gd name="connsiteY9" fmla="*/ 8373 h 10000"/>
              <a:gd name="connsiteX10" fmla="*/ 220 w 10000"/>
              <a:gd name="connsiteY10" fmla="*/ 7948 h 10000"/>
              <a:gd name="connsiteX11" fmla="*/ 220 w 10000"/>
              <a:gd name="connsiteY11" fmla="*/ 7505 h 10000"/>
              <a:gd name="connsiteX12" fmla="*/ 0 w 10000"/>
              <a:gd name="connsiteY12" fmla="*/ 7062 h 10000"/>
              <a:gd name="connsiteX13" fmla="*/ 0 w 10000"/>
              <a:gd name="connsiteY13" fmla="*/ 6618 h 10000"/>
              <a:gd name="connsiteX14" fmla="*/ 0 w 10000"/>
              <a:gd name="connsiteY14" fmla="*/ 6174 h 10000"/>
              <a:gd name="connsiteX15" fmla="*/ 220 w 10000"/>
              <a:gd name="connsiteY15" fmla="*/ 5435 h 10000"/>
              <a:gd name="connsiteX16" fmla="*/ 220 w 10000"/>
              <a:gd name="connsiteY16" fmla="*/ 5287 h 10000"/>
              <a:gd name="connsiteX17" fmla="*/ 220 w 10000"/>
              <a:gd name="connsiteY17" fmla="*/ 4992 h 10000"/>
              <a:gd name="connsiteX18" fmla="*/ 445 w 10000"/>
              <a:gd name="connsiteY18" fmla="*/ 4714 h 10000"/>
              <a:gd name="connsiteX19" fmla="*/ 445 w 10000"/>
              <a:gd name="connsiteY19" fmla="*/ 4417 h 10000"/>
              <a:gd name="connsiteX20" fmla="*/ 445 w 10000"/>
              <a:gd name="connsiteY20" fmla="*/ 4122 h 10000"/>
              <a:gd name="connsiteX21" fmla="*/ 671 w 10000"/>
              <a:gd name="connsiteY21" fmla="*/ 3678 h 10000"/>
              <a:gd name="connsiteX22" fmla="*/ 671 w 10000"/>
              <a:gd name="connsiteY22" fmla="*/ 3235 h 10000"/>
              <a:gd name="connsiteX23" fmla="*/ 894 w 10000"/>
              <a:gd name="connsiteY23" fmla="*/ 2791 h 10000"/>
              <a:gd name="connsiteX24" fmla="*/ 894 w 10000"/>
              <a:gd name="connsiteY24" fmla="*/ 2348 h 10000"/>
              <a:gd name="connsiteX25" fmla="*/ 894 w 10000"/>
              <a:gd name="connsiteY25" fmla="*/ 1904 h 10000"/>
              <a:gd name="connsiteX26" fmla="*/ 1118 w 10000"/>
              <a:gd name="connsiteY26" fmla="*/ 1609 h 10000"/>
              <a:gd name="connsiteX27" fmla="*/ 1118 w 10000"/>
              <a:gd name="connsiteY27" fmla="*/ 1314 h 10000"/>
              <a:gd name="connsiteX28" fmla="*/ 1118 w 10000"/>
              <a:gd name="connsiteY28" fmla="*/ 1036 h 10000"/>
              <a:gd name="connsiteX29" fmla="*/ 1118 w 10000"/>
              <a:gd name="connsiteY29" fmla="*/ 888 h 10000"/>
              <a:gd name="connsiteX30" fmla="*/ 1118 w 10000"/>
              <a:gd name="connsiteY30" fmla="*/ 740 h 10000"/>
              <a:gd name="connsiteX31" fmla="*/ 1118 w 10000"/>
              <a:gd name="connsiteY31" fmla="*/ 740 h 10000"/>
              <a:gd name="connsiteX32" fmla="*/ 1118 w 10000"/>
              <a:gd name="connsiteY32" fmla="*/ 740 h 10000"/>
              <a:gd name="connsiteX33" fmla="*/ 894 w 10000"/>
              <a:gd name="connsiteY33" fmla="*/ 740 h 10000"/>
              <a:gd name="connsiteX34" fmla="*/ 3096 w 10000"/>
              <a:gd name="connsiteY34" fmla="*/ 0 h 10000"/>
              <a:gd name="connsiteX35" fmla="*/ 3546 w 10000"/>
              <a:gd name="connsiteY35" fmla="*/ 297 h 10000"/>
              <a:gd name="connsiteX36" fmla="*/ 3546 w 10000"/>
              <a:gd name="connsiteY36" fmla="*/ 444 h 10000"/>
              <a:gd name="connsiteX37" fmla="*/ 3546 w 10000"/>
              <a:gd name="connsiteY37" fmla="*/ 593 h 10000"/>
              <a:gd name="connsiteX38" fmla="*/ 3323 w 10000"/>
              <a:gd name="connsiteY38" fmla="*/ 593 h 10000"/>
              <a:gd name="connsiteX39" fmla="*/ 3096 w 10000"/>
              <a:gd name="connsiteY39" fmla="*/ 740 h 10000"/>
              <a:gd name="connsiteX40" fmla="*/ 3096 w 10000"/>
              <a:gd name="connsiteY40" fmla="*/ 888 h 10000"/>
              <a:gd name="connsiteX41" fmla="*/ 2874 w 10000"/>
              <a:gd name="connsiteY41" fmla="*/ 1036 h 10000"/>
              <a:gd name="connsiteX42" fmla="*/ 2654 w 10000"/>
              <a:gd name="connsiteY42" fmla="*/ 1314 h 10000"/>
              <a:gd name="connsiteX43" fmla="*/ 2429 w 10000"/>
              <a:gd name="connsiteY43" fmla="*/ 1756 h 10000"/>
              <a:gd name="connsiteX44" fmla="*/ 2230 w 10000"/>
              <a:gd name="connsiteY44" fmla="*/ 2200 h 10000"/>
              <a:gd name="connsiteX45" fmla="*/ 2007 w 10000"/>
              <a:gd name="connsiteY45" fmla="*/ 2644 h 10000"/>
              <a:gd name="connsiteX46" fmla="*/ 1786 w 10000"/>
              <a:gd name="connsiteY46" fmla="*/ 3235 h 10000"/>
              <a:gd name="connsiteX47" fmla="*/ 1564 w 10000"/>
              <a:gd name="connsiteY47" fmla="*/ 3827 h 10000"/>
              <a:gd name="connsiteX48" fmla="*/ 1339 w 10000"/>
              <a:gd name="connsiteY48" fmla="*/ 4417 h 10000"/>
              <a:gd name="connsiteX49" fmla="*/ 1339 w 10000"/>
              <a:gd name="connsiteY49" fmla="*/ 4992 h 10000"/>
              <a:gd name="connsiteX50" fmla="*/ 1339 w 10000"/>
              <a:gd name="connsiteY50" fmla="*/ 5435 h 10000"/>
              <a:gd name="connsiteX51" fmla="*/ 1118 w 10000"/>
              <a:gd name="connsiteY51" fmla="*/ 6026 h 10000"/>
              <a:gd name="connsiteX52" fmla="*/ 1118 w 10000"/>
              <a:gd name="connsiteY52" fmla="*/ 6470 h 10000"/>
              <a:gd name="connsiteX53" fmla="*/ 1118 w 10000"/>
              <a:gd name="connsiteY53" fmla="*/ 6766 h 10000"/>
              <a:gd name="connsiteX54" fmla="*/ 1118 w 10000"/>
              <a:gd name="connsiteY54" fmla="*/ 7210 h 10000"/>
              <a:gd name="connsiteX55" fmla="*/ 1339 w 10000"/>
              <a:gd name="connsiteY55" fmla="*/ 7505 h 10000"/>
              <a:gd name="connsiteX56" fmla="*/ 1339 w 10000"/>
              <a:gd name="connsiteY56" fmla="*/ 7653 h 10000"/>
              <a:gd name="connsiteX57" fmla="*/ 1564 w 10000"/>
              <a:gd name="connsiteY57" fmla="*/ 7948 h 10000"/>
              <a:gd name="connsiteX58" fmla="*/ 1786 w 10000"/>
              <a:gd name="connsiteY58" fmla="*/ 8095 h 10000"/>
              <a:gd name="connsiteX59" fmla="*/ 2007 w 10000"/>
              <a:gd name="connsiteY59" fmla="*/ 8244 h 10000"/>
              <a:gd name="connsiteX60" fmla="*/ 2874 w 10000"/>
              <a:gd name="connsiteY60" fmla="*/ 8521 h 10000"/>
              <a:gd name="connsiteX61" fmla="*/ 3323 w 10000"/>
              <a:gd name="connsiteY61" fmla="*/ 8669 h 10000"/>
              <a:gd name="connsiteX62" fmla="*/ 3767 w 10000"/>
              <a:gd name="connsiteY62" fmla="*/ 8669 h 10000"/>
              <a:gd name="connsiteX63" fmla="*/ 4220 w 10000"/>
              <a:gd name="connsiteY63" fmla="*/ 8817 h 10000"/>
              <a:gd name="connsiteX64" fmla="*/ 4887 w 10000"/>
              <a:gd name="connsiteY64" fmla="*/ 8817 h 10000"/>
              <a:gd name="connsiteX65" fmla="*/ 5332 w 10000"/>
              <a:gd name="connsiteY65" fmla="*/ 8669 h 10000"/>
              <a:gd name="connsiteX66" fmla="*/ 6005 w 10000"/>
              <a:gd name="connsiteY66" fmla="*/ 8669 h 10000"/>
              <a:gd name="connsiteX67" fmla="*/ 6675 w 10000"/>
              <a:gd name="connsiteY67" fmla="*/ 8521 h 10000"/>
              <a:gd name="connsiteX68" fmla="*/ 7122 w 10000"/>
              <a:gd name="connsiteY68" fmla="*/ 8521 h 10000"/>
              <a:gd name="connsiteX69" fmla="*/ 7567 w 10000"/>
              <a:gd name="connsiteY69" fmla="*/ 8244 h 10000"/>
              <a:gd name="connsiteX70" fmla="*/ 7766 w 10000"/>
              <a:gd name="connsiteY70" fmla="*/ 8095 h 10000"/>
              <a:gd name="connsiteX71" fmla="*/ 7986 w 10000"/>
              <a:gd name="connsiteY71" fmla="*/ 7801 h 10000"/>
              <a:gd name="connsiteX72" fmla="*/ 8210 w 10000"/>
              <a:gd name="connsiteY72" fmla="*/ 7505 h 10000"/>
              <a:gd name="connsiteX73" fmla="*/ 8436 w 10000"/>
              <a:gd name="connsiteY73" fmla="*/ 6914 h 10000"/>
              <a:gd name="connsiteX74" fmla="*/ 8436 w 10000"/>
              <a:gd name="connsiteY74" fmla="*/ 6322 h 10000"/>
              <a:gd name="connsiteX75" fmla="*/ 8659 w 10000"/>
              <a:gd name="connsiteY75" fmla="*/ 6026 h 10000"/>
              <a:gd name="connsiteX76" fmla="*/ 8659 w 10000"/>
              <a:gd name="connsiteY76" fmla="*/ 5731 h 10000"/>
              <a:gd name="connsiteX77" fmla="*/ 8659 w 10000"/>
              <a:gd name="connsiteY77" fmla="*/ 5583 h 10000"/>
              <a:gd name="connsiteX78" fmla="*/ 8883 w 10000"/>
              <a:gd name="connsiteY78" fmla="*/ 5435 h 10000"/>
              <a:gd name="connsiteX79" fmla="*/ 8883 w 10000"/>
              <a:gd name="connsiteY79" fmla="*/ 5287 h 10000"/>
              <a:gd name="connsiteX80" fmla="*/ 8883 w 10000"/>
              <a:gd name="connsiteY80" fmla="*/ 5139 h 10000"/>
              <a:gd name="connsiteX81" fmla="*/ 8883 w 10000"/>
              <a:gd name="connsiteY81" fmla="*/ 5139 h 10000"/>
              <a:gd name="connsiteX82" fmla="*/ 9107 w 10000"/>
              <a:gd name="connsiteY82" fmla="*/ 5139 h 10000"/>
              <a:gd name="connsiteX83" fmla="*/ 9107 w 10000"/>
              <a:gd name="connsiteY83" fmla="*/ 5139 h 10000"/>
              <a:gd name="connsiteX84" fmla="*/ 9107 w 10000"/>
              <a:gd name="connsiteY84" fmla="*/ 5287 h 10000"/>
              <a:gd name="connsiteX85" fmla="*/ 9330 w 10000"/>
              <a:gd name="connsiteY85" fmla="*/ 5435 h 10000"/>
              <a:gd name="connsiteX86" fmla="*/ 9330 w 10000"/>
              <a:gd name="connsiteY86" fmla="*/ 5583 h 10000"/>
              <a:gd name="connsiteX87" fmla="*/ 9330 w 10000"/>
              <a:gd name="connsiteY87" fmla="*/ 5879 h 10000"/>
              <a:gd name="connsiteX88" fmla="*/ 9330 w 10000"/>
              <a:gd name="connsiteY88" fmla="*/ 6174 h 10000"/>
              <a:gd name="connsiteX89" fmla="*/ 9330 w 10000"/>
              <a:gd name="connsiteY89" fmla="*/ 6470 h 10000"/>
              <a:gd name="connsiteX90" fmla="*/ 9550 w 10000"/>
              <a:gd name="connsiteY90" fmla="*/ 7062 h 10000"/>
              <a:gd name="connsiteX91" fmla="*/ 9550 w 10000"/>
              <a:gd name="connsiteY91" fmla="*/ 7505 h 10000"/>
              <a:gd name="connsiteX92" fmla="*/ 9778 w 10000"/>
              <a:gd name="connsiteY92" fmla="*/ 7948 h 10000"/>
              <a:gd name="connsiteX93" fmla="*/ 10000 w 10000"/>
              <a:gd name="connsiteY93" fmla="*/ 8244 h 10000"/>
              <a:gd name="connsiteX94" fmla="*/ 10000 w 10000"/>
              <a:gd name="connsiteY94" fmla="*/ 8521 h 10000"/>
              <a:gd name="connsiteX95" fmla="*/ 10000 w 10000"/>
              <a:gd name="connsiteY95" fmla="*/ 8669 h 10000"/>
              <a:gd name="connsiteX96" fmla="*/ 10000 w 10000"/>
              <a:gd name="connsiteY96" fmla="*/ 8817 h 10000"/>
              <a:gd name="connsiteX97" fmla="*/ 9778 w 10000"/>
              <a:gd name="connsiteY97" fmla="*/ 8817 h 10000"/>
              <a:gd name="connsiteX98" fmla="*/ 9550 w 10000"/>
              <a:gd name="connsiteY98" fmla="*/ 8965 h 10000"/>
              <a:gd name="connsiteX99" fmla="*/ 9330 w 10000"/>
              <a:gd name="connsiteY99" fmla="*/ 9113 h 10000"/>
              <a:gd name="connsiteX100" fmla="*/ 9107 w 10000"/>
              <a:gd name="connsiteY100" fmla="*/ 9261 h 10000"/>
              <a:gd name="connsiteX101" fmla="*/ 8659 w 10000"/>
              <a:gd name="connsiteY101" fmla="*/ 9409 h 10000"/>
              <a:gd name="connsiteX102" fmla="*/ 7766 w 10000"/>
              <a:gd name="connsiteY102" fmla="*/ 9704 h 10000"/>
              <a:gd name="connsiteX103" fmla="*/ 6899 w 10000"/>
              <a:gd name="connsiteY103" fmla="*/ 9852 h 10000"/>
              <a:gd name="connsiteX104" fmla="*/ 6231 w 10000"/>
              <a:gd name="connsiteY104" fmla="*/ 9852 h 10000"/>
              <a:gd name="connsiteX105" fmla="*/ 5332 w 10000"/>
              <a:gd name="connsiteY105" fmla="*/ 10000 h 10000"/>
              <a:gd name="connsiteX106" fmla="*/ 5332 w 10000"/>
              <a:gd name="connsiteY106" fmla="*/ 10000 h 10000"/>
              <a:gd name="connsiteX0" fmla="*/ 5332 w 10000"/>
              <a:gd name="connsiteY0" fmla="*/ 9752 h 9752"/>
              <a:gd name="connsiteX1" fmla="*/ 4665 w 10000"/>
              <a:gd name="connsiteY1" fmla="*/ 9752 h 9752"/>
              <a:gd name="connsiteX2" fmla="*/ 3991 w 10000"/>
              <a:gd name="connsiteY2" fmla="*/ 9752 h 9752"/>
              <a:gd name="connsiteX3" fmla="*/ 3323 w 10000"/>
              <a:gd name="connsiteY3" fmla="*/ 9604 h 9752"/>
              <a:gd name="connsiteX4" fmla="*/ 2654 w 10000"/>
              <a:gd name="connsiteY4" fmla="*/ 9456 h 9752"/>
              <a:gd name="connsiteX5" fmla="*/ 2007 w 10000"/>
              <a:gd name="connsiteY5" fmla="*/ 9308 h 9752"/>
              <a:gd name="connsiteX6" fmla="*/ 1564 w 10000"/>
              <a:gd name="connsiteY6" fmla="*/ 9013 h 9752"/>
              <a:gd name="connsiteX7" fmla="*/ 1118 w 10000"/>
              <a:gd name="connsiteY7" fmla="*/ 8865 h 9752"/>
              <a:gd name="connsiteX8" fmla="*/ 894 w 10000"/>
              <a:gd name="connsiteY8" fmla="*/ 8421 h 9752"/>
              <a:gd name="connsiteX9" fmla="*/ 445 w 10000"/>
              <a:gd name="connsiteY9" fmla="*/ 8125 h 9752"/>
              <a:gd name="connsiteX10" fmla="*/ 220 w 10000"/>
              <a:gd name="connsiteY10" fmla="*/ 7700 h 9752"/>
              <a:gd name="connsiteX11" fmla="*/ 220 w 10000"/>
              <a:gd name="connsiteY11" fmla="*/ 7257 h 9752"/>
              <a:gd name="connsiteX12" fmla="*/ 0 w 10000"/>
              <a:gd name="connsiteY12" fmla="*/ 6814 h 9752"/>
              <a:gd name="connsiteX13" fmla="*/ 0 w 10000"/>
              <a:gd name="connsiteY13" fmla="*/ 6370 h 9752"/>
              <a:gd name="connsiteX14" fmla="*/ 0 w 10000"/>
              <a:gd name="connsiteY14" fmla="*/ 5926 h 9752"/>
              <a:gd name="connsiteX15" fmla="*/ 220 w 10000"/>
              <a:gd name="connsiteY15" fmla="*/ 5187 h 9752"/>
              <a:gd name="connsiteX16" fmla="*/ 220 w 10000"/>
              <a:gd name="connsiteY16" fmla="*/ 5039 h 9752"/>
              <a:gd name="connsiteX17" fmla="*/ 220 w 10000"/>
              <a:gd name="connsiteY17" fmla="*/ 4744 h 9752"/>
              <a:gd name="connsiteX18" fmla="*/ 445 w 10000"/>
              <a:gd name="connsiteY18" fmla="*/ 4466 h 9752"/>
              <a:gd name="connsiteX19" fmla="*/ 445 w 10000"/>
              <a:gd name="connsiteY19" fmla="*/ 4169 h 9752"/>
              <a:gd name="connsiteX20" fmla="*/ 445 w 10000"/>
              <a:gd name="connsiteY20" fmla="*/ 3874 h 9752"/>
              <a:gd name="connsiteX21" fmla="*/ 671 w 10000"/>
              <a:gd name="connsiteY21" fmla="*/ 3430 h 9752"/>
              <a:gd name="connsiteX22" fmla="*/ 671 w 10000"/>
              <a:gd name="connsiteY22" fmla="*/ 2987 h 9752"/>
              <a:gd name="connsiteX23" fmla="*/ 894 w 10000"/>
              <a:gd name="connsiteY23" fmla="*/ 2543 h 9752"/>
              <a:gd name="connsiteX24" fmla="*/ 894 w 10000"/>
              <a:gd name="connsiteY24" fmla="*/ 2100 h 9752"/>
              <a:gd name="connsiteX25" fmla="*/ 894 w 10000"/>
              <a:gd name="connsiteY25" fmla="*/ 1656 h 9752"/>
              <a:gd name="connsiteX26" fmla="*/ 1118 w 10000"/>
              <a:gd name="connsiteY26" fmla="*/ 1361 h 9752"/>
              <a:gd name="connsiteX27" fmla="*/ 1118 w 10000"/>
              <a:gd name="connsiteY27" fmla="*/ 1066 h 9752"/>
              <a:gd name="connsiteX28" fmla="*/ 1118 w 10000"/>
              <a:gd name="connsiteY28" fmla="*/ 788 h 9752"/>
              <a:gd name="connsiteX29" fmla="*/ 1118 w 10000"/>
              <a:gd name="connsiteY29" fmla="*/ 640 h 9752"/>
              <a:gd name="connsiteX30" fmla="*/ 1118 w 10000"/>
              <a:gd name="connsiteY30" fmla="*/ 492 h 9752"/>
              <a:gd name="connsiteX31" fmla="*/ 1118 w 10000"/>
              <a:gd name="connsiteY31" fmla="*/ 492 h 9752"/>
              <a:gd name="connsiteX32" fmla="*/ 1118 w 10000"/>
              <a:gd name="connsiteY32" fmla="*/ 492 h 9752"/>
              <a:gd name="connsiteX33" fmla="*/ 894 w 10000"/>
              <a:gd name="connsiteY33" fmla="*/ 492 h 9752"/>
              <a:gd name="connsiteX34" fmla="*/ 3546 w 10000"/>
              <a:gd name="connsiteY34" fmla="*/ 49 h 9752"/>
              <a:gd name="connsiteX35" fmla="*/ 3546 w 10000"/>
              <a:gd name="connsiteY35" fmla="*/ 196 h 9752"/>
              <a:gd name="connsiteX36" fmla="*/ 3546 w 10000"/>
              <a:gd name="connsiteY36" fmla="*/ 345 h 9752"/>
              <a:gd name="connsiteX37" fmla="*/ 3323 w 10000"/>
              <a:gd name="connsiteY37" fmla="*/ 345 h 9752"/>
              <a:gd name="connsiteX38" fmla="*/ 3096 w 10000"/>
              <a:gd name="connsiteY38" fmla="*/ 492 h 9752"/>
              <a:gd name="connsiteX39" fmla="*/ 3096 w 10000"/>
              <a:gd name="connsiteY39" fmla="*/ 640 h 9752"/>
              <a:gd name="connsiteX40" fmla="*/ 2874 w 10000"/>
              <a:gd name="connsiteY40" fmla="*/ 788 h 9752"/>
              <a:gd name="connsiteX41" fmla="*/ 2654 w 10000"/>
              <a:gd name="connsiteY41" fmla="*/ 1066 h 9752"/>
              <a:gd name="connsiteX42" fmla="*/ 2429 w 10000"/>
              <a:gd name="connsiteY42" fmla="*/ 1508 h 9752"/>
              <a:gd name="connsiteX43" fmla="*/ 2230 w 10000"/>
              <a:gd name="connsiteY43" fmla="*/ 1952 h 9752"/>
              <a:gd name="connsiteX44" fmla="*/ 2007 w 10000"/>
              <a:gd name="connsiteY44" fmla="*/ 2396 h 9752"/>
              <a:gd name="connsiteX45" fmla="*/ 1786 w 10000"/>
              <a:gd name="connsiteY45" fmla="*/ 2987 h 9752"/>
              <a:gd name="connsiteX46" fmla="*/ 1564 w 10000"/>
              <a:gd name="connsiteY46" fmla="*/ 3579 h 9752"/>
              <a:gd name="connsiteX47" fmla="*/ 1339 w 10000"/>
              <a:gd name="connsiteY47" fmla="*/ 4169 h 9752"/>
              <a:gd name="connsiteX48" fmla="*/ 1339 w 10000"/>
              <a:gd name="connsiteY48" fmla="*/ 4744 h 9752"/>
              <a:gd name="connsiteX49" fmla="*/ 1339 w 10000"/>
              <a:gd name="connsiteY49" fmla="*/ 5187 h 9752"/>
              <a:gd name="connsiteX50" fmla="*/ 1118 w 10000"/>
              <a:gd name="connsiteY50" fmla="*/ 5778 h 9752"/>
              <a:gd name="connsiteX51" fmla="*/ 1118 w 10000"/>
              <a:gd name="connsiteY51" fmla="*/ 6222 h 9752"/>
              <a:gd name="connsiteX52" fmla="*/ 1118 w 10000"/>
              <a:gd name="connsiteY52" fmla="*/ 6518 h 9752"/>
              <a:gd name="connsiteX53" fmla="*/ 1118 w 10000"/>
              <a:gd name="connsiteY53" fmla="*/ 6962 h 9752"/>
              <a:gd name="connsiteX54" fmla="*/ 1339 w 10000"/>
              <a:gd name="connsiteY54" fmla="*/ 7257 h 9752"/>
              <a:gd name="connsiteX55" fmla="*/ 1339 w 10000"/>
              <a:gd name="connsiteY55" fmla="*/ 7405 h 9752"/>
              <a:gd name="connsiteX56" fmla="*/ 1564 w 10000"/>
              <a:gd name="connsiteY56" fmla="*/ 7700 h 9752"/>
              <a:gd name="connsiteX57" fmla="*/ 1786 w 10000"/>
              <a:gd name="connsiteY57" fmla="*/ 7847 h 9752"/>
              <a:gd name="connsiteX58" fmla="*/ 2007 w 10000"/>
              <a:gd name="connsiteY58" fmla="*/ 7996 h 9752"/>
              <a:gd name="connsiteX59" fmla="*/ 2874 w 10000"/>
              <a:gd name="connsiteY59" fmla="*/ 8273 h 9752"/>
              <a:gd name="connsiteX60" fmla="*/ 3323 w 10000"/>
              <a:gd name="connsiteY60" fmla="*/ 8421 h 9752"/>
              <a:gd name="connsiteX61" fmla="*/ 3767 w 10000"/>
              <a:gd name="connsiteY61" fmla="*/ 8421 h 9752"/>
              <a:gd name="connsiteX62" fmla="*/ 4220 w 10000"/>
              <a:gd name="connsiteY62" fmla="*/ 8569 h 9752"/>
              <a:gd name="connsiteX63" fmla="*/ 4887 w 10000"/>
              <a:gd name="connsiteY63" fmla="*/ 8569 h 9752"/>
              <a:gd name="connsiteX64" fmla="*/ 5332 w 10000"/>
              <a:gd name="connsiteY64" fmla="*/ 8421 h 9752"/>
              <a:gd name="connsiteX65" fmla="*/ 6005 w 10000"/>
              <a:gd name="connsiteY65" fmla="*/ 8421 h 9752"/>
              <a:gd name="connsiteX66" fmla="*/ 6675 w 10000"/>
              <a:gd name="connsiteY66" fmla="*/ 8273 h 9752"/>
              <a:gd name="connsiteX67" fmla="*/ 7122 w 10000"/>
              <a:gd name="connsiteY67" fmla="*/ 8273 h 9752"/>
              <a:gd name="connsiteX68" fmla="*/ 7567 w 10000"/>
              <a:gd name="connsiteY68" fmla="*/ 7996 h 9752"/>
              <a:gd name="connsiteX69" fmla="*/ 7766 w 10000"/>
              <a:gd name="connsiteY69" fmla="*/ 7847 h 9752"/>
              <a:gd name="connsiteX70" fmla="*/ 7986 w 10000"/>
              <a:gd name="connsiteY70" fmla="*/ 7553 h 9752"/>
              <a:gd name="connsiteX71" fmla="*/ 8210 w 10000"/>
              <a:gd name="connsiteY71" fmla="*/ 7257 h 9752"/>
              <a:gd name="connsiteX72" fmla="*/ 8436 w 10000"/>
              <a:gd name="connsiteY72" fmla="*/ 6666 h 9752"/>
              <a:gd name="connsiteX73" fmla="*/ 8436 w 10000"/>
              <a:gd name="connsiteY73" fmla="*/ 6074 h 9752"/>
              <a:gd name="connsiteX74" fmla="*/ 8659 w 10000"/>
              <a:gd name="connsiteY74" fmla="*/ 5778 h 9752"/>
              <a:gd name="connsiteX75" fmla="*/ 8659 w 10000"/>
              <a:gd name="connsiteY75" fmla="*/ 5483 h 9752"/>
              <a:gd name="connsiteX76" fmla="*/ 8659 w 10000"/>
              <a:gd name="connsiteY76" fmla="*/ 5335 h 9752"/>
              <a:gd name="connsiteX77" fmla="*/ 8883 w 10000"/>
              <a:gd name="connsiteY77" fmla="*/ 5187 h 9752"/>
              <a:gd name="connsiteX78" fmla="*/ 8883 w 10000"/>
              <a:gd name="connsiteY78" fmla="*/ 5039 h 9752"/>
              <a:gd name="connsiteX79" fmla="*/ 8883 w 10000"/>
              <a:gd name="connsiteY79" fmla="*/ 4891 h 9752"/>
              <a:gd name="connsiteX80" fmla="*/ 8883 w 10000"/>
              <a:gd name="connsiteY80" fmla="*/ 4891 h 9752"/>
              <a:gd name="connsiteX81" fmla="*/ 9107 w 10000"/>
              <a:gd name="connsiteY81" fmla="*/ 4891 h 9752"/>
              <a:gd name="connsiteX82" fmla="*/ 9107 w 10000"/>
              <a:gd name="connsiteY82" fmla="*/ 4891 h 9752"/>
              <a:gd name="connsiteX83" fmla="*/ 9107 w 10000"/>
              <a:gd name="connsiteY83" fmla="*/ 5039 h 9752"/>
              <a:gd name="connsiteX84" fmla="*/ 9330 w 10000"/>
              <a:gd name="connsiteY84" fmla="*/ 5187 h 9752"/>
              <a:gd name="connsiteX85" fmla="*/ 9330 w 10000"/>
              <a:gd name="connsiteY85" fmla="*/ 5335 h 9752"/>
              <a:gd name="connsiteX86" fmla="*/ 9330 w 10000"/>
              <a:gd name="connsiteY86" fmla="*/ 5631 h 9752"/>
              <a:gd name="connsiteX87" fmla="*/ 9330 w 10000"/>
              <a:gd name="connsiteY87" fmla="*/ 5926 h 9752"/>
              <a:gd name="connsiteX88" fmla="*/ 9330 w 10000"/>
              <a:gd name="connsiteY88" fmla="*/ 6222 h 9752"/>
              <a:gd name="connsiteX89" fmla="*/ 9550 w 10000"/>
              <a:gd name="connsiteY89" fmla="*/ 6814 h 9752"/>
              <a:gd name="connsiteX90" fmla="*/ 9550 w 10000"/>
              <a:gd name="connsiteY90" fmla="*/ 7257 h 9752"/>
              <a:gd name="connsiteX91" fmla="*/ 9778 w 10000"/>
              <a:gd name="connsiteY91" fmla="*/ 7700 h 9752"/>
              <a:gd name="connsiteX92" fmla="*/ 10000 w 10000"/>
              <a:gd name="connsiteY92" fmla="*/ 7996 h 9752"/>
              <a:gd name="connsiteX93" fmla="*/ 10000 w 10000"/>
              <a:gd name="connsiteY93" fmla="*/ 8273 h 9752"/>
              <a:gd name="connsiteX94" fmla="*/ 10000 w 10000"/>
              <a:gd name="connsiteY94" fmla="*/ 8421 h 9752"/>
              <a:gd name="connsiteX95" fmla="*/ 10000 w 10000"/>
              <a:gd name="connsiteY95" fmla="*/ 8569 h 9752"/>
              <a:gd name="connsiteX96" fmla="*/ 9778 w 10000"/>
              <a:gd name="connsiteY96" fmla="*/ 8569 h 9752"/>
              <a:gd name="connsiteX97" fmla="*/ 9550 w 10000"/>
              <a:gd name="connsiteY97" fmla="*/ 8717 h 9752"/>
              <a:gd name="connsiteX98" fmla="*/ 9330 w 10000"/>
              <a:gd name="connsiteY98" fmla="*/ 8865 h 9752"/>
              <a:gd name="connsiteX99" fmla="*/ 9107 w 10000"/>
              <a:gd name="connsiteY99" fmla="*/ 9013 h 9752"/>
              <a:gd name="connsiteX100" fmla="*/ 8659 w 10000"/>
              <a:gd name="connsiteY100" fmla="*/ 9161 h 9752"/>
              <a:gd name="connsiteX101" fmla="*/ 7766 w 10000"/>
              <a:gd name="connsiteY101" fmla="*/ 9456 h 9752"/>
              <a:gd name="connsiteX102" fmla="*/ 6899 w 10000"/>
              <a:gd name="connsiteY102" fmla="*/ 9604 h 9752"/>
              <a:gd name="connsiteX103" fmla="*/ 6231 w 10000"/>
              <a:gd name="connsiteY103" fmla="*/ 9604 h 9752"/>
              <a:gd name="connsiteX104" fmla="*/ 5332 w 10000"/>
              <a:gd name="connsiteY104" fmla="*/ 9752 h 9752"/>
              <a:gd name="connsiteX105" fmla="*/ 5332 w 10000"/>
              <a:gd name="connsiteY105" fmla="*/ 9752 h 9752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167 h 10000"/>
              <a:gd name="connsiteX79" fmla="*/ 8883 w 10000"/>
              <a:gd name="connsiteY79" fmla="*/ 5015 h 10000"/>
              <a:gd name="connsiteX80" fmla="*/ 8883 w 10000"/>
              <a:gd name="connsiteY80" fmla="*/ 5015 h 10000"/>
              <a:gd name="connsiteX81" fmla="*/ 9107 w 10000"/>
              <a:gd name="connsiteY81" fmla="*/ 5015 h 10000"/>
              <a:gd name="connsiteX82" fmla="*/ 9107 w 10000"/>
              <a:gd name="connsiteY82" fmla="*/ 5015 h 10000"/>
              <a:gd name="connsiteX83" fmla="*/ 9330 w 10000"/>
              <a:gd name="connsiteY83" fmla="*/ 5319 h 10000"/>
              <a:gd name="connsiteX84" fmla="*/ 9330 w 10000"/>
              <a:gd name="connsiteY84" fmla="*/ 5471 h 10000"/>
              <a:gd name="connsiteX85" fmla="*/ 9330 w 10000"/>
              <a:gd name="connsiteY85" fmla="*/ 5774 h 10000"/>
              <a:gd name="connsiteX86" fmla="*/ 9330 w 10000"/>
              <a:gd name="connsiteY86" fmla="*/ 6077 h 10000"/>
              <a:gd name="connsiteX87" fmla="*/ 9330 w 10000"/>
              <a:gd name="connsiteY87" fmla="*/ 6380 h 10000"/>
              <a:gd name="connsiteX88" fmla="*/ 9550 w 10000"/>
              <a:gd name="connsiteY88" fmla="*/ 6987 h 10000"/>
              <a:gd name="connsiteX89" fmla="*/ 9550 w 10000"/>
              <a:gd name="connsiteY89" fmla="*/ 7442 h 10000"/>
              <a:gd name="connsiteX90" fmla="*/ 9778 w 10000"/>
              <a:gd name="connsiteY90" fmla="*/ 7896 h 10000"/>
              <a:gd name="connsiteX91" fmla="*/ 10000 w 10000"/>
              <a:gd name="connsiteY91" fmla="*/ 8199 h 10000"/>
              <a:gd name="connsiteX92" fmla="*/ 10000 w 10000"/>
              <a:gd name="connsiteY92" fmla="*/ 8483 h 10000"/>
              <a:gd name="connsiteX93" fmla="*/ 10000 w 10000"/>
              <a:gd name="connsiteY93" fmla="*/ 8635 h 10000"/>
              <a:gd name="connsiteX94" fmla="*/ 10000 w 10000"/>
              <a:gd name="connsiteY94" fmla="*/ 8787 h 10000"/>
              <a:gd name="connsiteX95" fmla="*/ 9778 w 10000"/>
              <a:gd name="connsiteY95" fmla="*/ 8787 h 10000"/>
              <a:gd name="connsiteX96" fmla="*/ 9550 w 10000"/>
              <a:gd name="connsiteY96" fmla="*/ 8939 h 10000"/>
              <a:gd name="connsiteX97" fmla="*/ 9330 w 10000"/>
              <a:gd name="connsiteY97" fmla="*/ 9090 h 10000"/>
              <a:gd name="connsiteX98" fmla="*/ 9107 w 10000"/>
              <a:gd name="connsiteY98" fmla="*/ 9242 h 10000"/>
              <a:gd name="connsiteX99" fmla="*/ 8659 w 10000"/>
              <a:gd name="connsiteY99" fmla="*/ 9394 h 10000"/>
              <a:gd name="connsiteX100" fmla="*/ 7766 w 10000"/>
              <a:gd name="connsiteY100" fmla="*/ 9696 h 10000"/>
              <a:gd name="connsiteX101" fmla="*/ 6899 w 10000"/>
              <a:gd name="connsiteY101" fmla="*/ 9848 h 10000"/>
              <a:gd name="connsiteX102" fmla="*/ 6231 w 10000"/>
              <a:gd name="connsiteY102" fmla="*/ 9848 h 10000"/>
              <a:gd name="connsiteX103" fmla="*/ 5332 w 10000"/>
              <a:gd name="connsiteY103" fmla="*/ 10000 h 10000"/>
              <a:gd name="connsiteX104" fmla="*/ 5332 w 10000"/>
              <a:gd name="connsiteY10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107 w 10000"/>
              <a:gd name="connsiteY81" fmla="*/ 5015 h 10000"/>
              <a:gd name="connsiteX82" fmla="*/ 9330 w 10000"/>
              <a:gd name="connsiteY82" fmla="*/ 5319 h 10000"/>
              <a:gd name="connsiteX83" fmla="*/ 9330 w 10000"/>
              <a:gd name="connsiteY83" fmla="*/ 5471 h 10000"/>
              <a:gd name="connsiteX84" fmla="*/ 9330 w 10000"/>
              <a:gd name="connsiteY84" fmla="*/ 5774 h 10000"/>
              <a:gd name="connsiteX85" fmla="*/ 9330 w 10000"/>
              <a:gd name="connsiteY85" fmla="*/ 6077 h 10000"/>
              <a:gd name="connsiteX86" fmla="*/ 9330 w 10000"/>
              <a:gd name="connsiteY86" fmla="*/ 6380 h 10000"/>
              <a:gd name="connsiteX87" fmla="*/ 9550 w 10000"/>
              <a:gd name="connsiteY87" fmla="*/ 6987 h 10000"/>
              <a:gd name="connsiteX88" fmla="*/ 9550 w 10000"/>
              <a:gd name="connsiteY88" fmla="*/ 7442 h 10000"/>
              <a:gd name="connsiteX89" fmla="*/ 9778 w 10000"/>
              <a:gd name="connsiteY89" fmla="*/ 7896 h 10000"/>
              <a:gd name="connsiteX90" fmla="*/ 10000 w 10000"/>
              <a:gd name="connsiteY90" fmla="*/ 8199 h 10000"/>
              <a:gd name="connsiteX91" fmla="*/ 10000 w 10000"/>
              <a:gd name="connsiteY91" fmla="*/ 8483 h 10000"/>
              <a:gd name="connsiteX92" fmla="*/ 10000 w 10000"/>
              <a:gd name="connsiteY92" fmla="*/ 8635 h 10000"/>
              <a:gd name="connsiteX93" fmla="*/ 10000 w 10000"/>
              <a:gd name="connsiteY93" fmla="*/ 8787 h 10000"/>
              <a:gd name="connsiteX94" fmla="*/ 9778 w 10000"/>
              <a:gd name="connsiteY94" fmla="*/ 8787 h 10000"/>
              <a:gd name="connsiteX95" fmla="*/ 9550 w 10000"/>
              <a:gd name="connsiteY95" fmla="*/ 8939 h 10000"/>
              <a:gd name="connsiteX96" fmla="*/ 9330 w 10000"/>
              <a:gd name="connsiteY96" fmla="*/ 9090 h 10000"/>
              <a:gd name="connsiteX97" fmla="*/ 9107 w 10000"/>
              <a:gd name="connsiteY97" fmla="*/ 9242 h 10000"/>
              <a:gd name="connsiteX98" fmla="*/ 8659 w 10000"/>
              <a:gd name="connsiteY98" fmla="*/ 9394 h 10000"/>
              <a:gd name="connsiteX99" fmla="*/ 7766 w 10000"/>
              <a:gd name="connsiteY99" fmla="*/ 9696 h 10000"/>
              <a:gd name="connsiteX100" fmla="*/ 6899 w 10000"/>
              <a:gd name="connsiteY100" fmla="*/ 9848 h 10000"/>
              <a:gd name="connsiteX101" fmla="*/ 6231 w 10000"/>
              <a:gd name="connsiteY101" fmla="*/ 9848 h 10000"/>
              <a:gd name="connsiteX102" fmla="*/ 5332 w 10000"/>
              <a:gd name="connsiteY102" fmla="*/ 10000 h 10000"/>
              <a:gd name="connsiteX103" fmla="*/ 5332 w 10000"/>
              <a:gd name="connsiteY10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107 w 10000"/>
              <a:gd name="connsiteY80" fmla="*/ 5015 h 10000"/>
              <a:gd name="connsiteX81" fmla="*/ 9330 w 10000"/>
              <a:gd name="connsiteY81" fmla="*/ 5319 h 10000"/>
              <a:gd name="connsiteX82" fmla="*/ 9330 w 10000"/>
              <a:gd name="connsiteY82" fmla="*/ 5471 h 10000"/>
              <a:gd name="connsiteX83" fmla="*/ 9330 w 10000"/>
              <a:gd name="connsiteY83" fmla="*/ 5774 h 10000"/>
              <a:gd name="connsiteX84" fmla="*/ 9330 w 10000"/>
              <a:gd name="connsiteY84" fmla="*/ 6077 h 10000"/>
              <a:gd name="connsiteX85" fmla="*/ 9330 w 10000"/>
              <a:gd name="connsiteY85" fmla="*/ 6380 h 10000"/>
              <a:gd name="connsiteX86" fmla="*/ 9550 w 10000"/>
              <a:gd name="connsiteY86" fmla="*/ 6987 h 10000"/>
              <a:gd name="connsiteX87" fmla="*/ 9550 w 10000"/>
              <a:gd name="connsiteY87" fmla="*/ 7442 h 10000"/>
              <a:gd name="connsiteX88" fmla="*/ 9778 w 10000"/>
              <a:gd name="connsiteY88" fmla="*/ 7896 h 10000"/>
              <a:gd name="connsiteX89" fmla="*/ 10000 w 10000"/>
              <a:gd name="connsiteY89" fmla="*/ 8199 h 10000"/>
              <a:gd name="connsiteX90" fmla="*/ 10000 w 10000"/>
              <a:gd name="connsiteY90" fmla="*/ 8483 h 10000"/>
              <a:gd name="connsiteX91" fmla="*/ 10000 w 10000"/>
              <a:gd name="connsiteY91" fmla="*/ 8635 h 10000"/>
              <a:gd name="connsiteX92" fmla="*/ 10000 w 10000"/>
              <a:gd name="connsiteY92" fmla="*/ 8787 h 10000"/>
              <a:gd name="connsiteX93" fmla="*/ 9778 w 10000"/>
              <a:gd name="connsiteY93" fmla="*/ 8787 h 10000"/>
              <a:gd name="connsiteX94" fmla="*/ 9550 w 10000"/>
              <a:gd name="connsiteY94" fmla="*/ 8939 h 10000"/>
              <a:gd name="connsiteX95" fmla="*/ 9330 w 10000"/>
              <a:gd name="connsiteY95" fmla="*/ 9090 h 10000"/>
              <a:gd name="connsiteX96" fmla="*/ 9107 w 10000"/>
              <a:gd name="connsiteY96" fmla="*/ 9242 h 10000"/>
              <a:gd name="connsiteX97" fmla="*/ 8659 w 10000"/>
              <a:gd name="connsiteY97" fmla="*/ 9394 h 10000"/>
              <a:gd name="connsiteX98" fmla="*/ 7766 w 10000"/>
              <a:gd name="connsiteY98" fmla="*/ 9696 h 10000"/>
              <a:gd name="connsiteX99" fmla="*/ 6899 w 10000"/>
              <a:gd name="connsiteY99" fmla="*/ 9848 h 10000"/>
              <a:gd name="connsiteX100" fmla="*/ 6231 w 10000"/>
              <a:gd name="connsiteY100" fmla="*/ 9848 h 10000"/>
              <a:gd name="connsiteX101" fmla="*/ 5332 w 10000"/>
              <a:gd name="connsiteY101" fmla="*/ 10000 h 10000"/>
              <a:gd name="connsiteX102" fmla="*/ 5332 w 10000"/>
              <a:gd name="connsiteY10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8883 w 10000"/>
              <a:gd name="connsiteY79" fmla="*/ 5015 h 10000"/>
              <a:gd name="connsiteX80" fmla="*/ 9330 w 10000"/>
              <a:gd name="connsiteY80" fmla="*/ 5319 h 10000"/>
              <a:gd name="connsiteX81" fmla="*/ 9330 w 10000"/>
              <a:gd name="connsiteY81" fmla="*/ 5471 h 10000"/>
              <a:gd name="connsiteX82" fmla="*/ 9330 w 10000"/>
              <a:gd name="connsiteY82" fmla="*/ 5774 h 10000"/>
              <a:gd name="connsiteX83" fmla="*/ 9330 w 10000"/>
              <a:gd name="connsiteY83" fmla="*/ 6077 h 10000"/>
              <a:gd name="connsiteX84" fmla="*/ 9330 w 10000"/>
              <a:gd name="connsiteY84" fmla="*/ 6380 h 10000"/>
              <a:gd name="connsiteX85" fmla="*/ 9550 w 10000"/>
              <a:gd name="connsiteY85" fmla="*/ 6987 h 10000"/>
              <a:gd name="connsiteX86" fmla="*/ 9550 w 10000"/>
              <a:gd name="connsiteY86" fmla="*/ 7442 h 10000"/>
              <a:gd name="connsiteX87" fmla="*/ 9778 w 10000"/>
              <a:gd name="connsiteY87" fmla="*/ 7896 h 10000"/>
              <a:gd name="connsiteX88" fmla="*/ 10000 w 10000"/>
              <a:gd name="connsiteY88" fmla="*/ 8199 h 10000"/>
              <a:gd name="connsiteX89" fmla="*/ 10000 w 10000"/>
              <a:gd name="connsiteY89" fmla="*/ 8483 h 10000"/>
              <a:gd name="connsiteX90" fmla="*/ 10000 w 10000"/>
              <a:gd name="connsiteY90" fmla="*/ 8635 h 10000"/>
              <a:gd name="connsiteX91" fmla="*/ 10000 w 10000"/>
              <a:gd name="connsiteY91" fmla="*/ 8787 h 10000"/>
              <a:gd name="connsiteX92" fmla="*/ 9778 w 10000"/>
              <a:gd name="connsiteY92" fmla="*/ 8787 h 10000"/>
              <a:gd name="connsiteX93" fmla="*/ 9550 w 10000"/>
              <a:gd name="connsiteY93" fmla="*/ 8939 h 10000"/>
              <a:gd name="connsiteX94" fmla="*/ 9330 w 10000"/>
              <a:gd name="connsiteY94" fmla="*/ 9090 h 10000"/>
              <a:gd name="connsiteX95" fmla="*/ 9107 w 10000"/>
              <a:gd name="connsiteY95" fmla="*/ 9242 h 10000"/>
              <a:gd name="connsiteX96" fmla="*/ 8659 w 10000"/>
              <a:gd name="connsiteY96" fmla="*/ 9394 h 10000"/>
              <a:gd name="connsiteX97" fmla="*/ 7766 w 10000"/>
              <a:gd name="connsiteY97" fmla="*/ 9696 h 10000"/>
              <a:gd name="connsiteX98" fmla="*/ 6899 w 10000"/>
              <a:gd name="connsiteY98" fmla="*/ 9848 h 10000"/>
              <a:gd name="connsiteX99" fmla="*/ 6231 w 10000"/>
              <a:gd name="connsiteY99" fmla="*/ 9848 h 10000"/>
              <a:gd name="connsiteX100" fmla="*/ 5332 w 10000"/>
              <a:gd name="connsiteY100" fmla="*/ 10000 h 10000"/>
              <a:gd name="connsiteX101" fmla="*/ 5332 w 10000"/>
              <a:gd name="connsiteY10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319 h 10000"/>
              <a:gd name="connsiteX78" fmla="*/ 8883 w 10000"/>
              <a:gd name="connsiteY78" fmla="*/ 5015 h 10000"/>
              <a:gd name="connsiteX79" fmla="*/ 9330 w 10000"/>
              <a:gd name="connsiteY79" fmla="*/ 5319 h 10000"/>
              <a:gd name="connsiteX80" fmla="*/ 9330 w 10000"/>
              <a:gd name="connsiteY80" fmla="*/ 5471 h 10000"/>
              <a:gd name="connsiteX81" fmla="*/ 9330 w 10000"/>
              <a:gd name="connsiteY81" fmla="*/ 5774 h 10000"/>
              <a:gd name="connsiteX82" fmla="*/ 9330 w 10000"/>
              <a:gd name="connsiteY82" fmla="*/ 6077 h 10000"/>
              <a:gd name="connsiteX83" fmla="*/ 9330 w 10000"/>
              <a:gd name="connsiteY83" fmla="*/ 6380 h 10000"/>
              <a:gd name="connsiteX84" fmla="*/ 9550 w 10000"/>
              <a:gd name="connsiteY84" fmla="*/ 6987 h 10000"/>
              <a:gd name="connsiteX85" fmla="*/ 9550 w 10000"/>
              <a:gd name="connsiteY85" fmla="*/ 7442 h 10000"/>
              <a:gd name="connsiteX86" fmla="*/ 9778 w 10000"/>
              <a:gd name="connsiteY86" fmla="*/ 7896 h 10000"/>
              <a:gd name="connsiteX87" fmla="*/ 10000 w 10000"/>
              <a:gd name="connsiteY87" fmla="*/ 8199 h 10000"/>
              <a:gd name="connsiteX88" fmla="*/ 10000 w 10000"/>
              <a:gd name="connsiteY88" fmla="*/ 8483 h 10000"/>
              <a:gd name="connsiteX89" fmla="*/ 10000 w 10000"/>
              <a:gd name="connsiteY89" fmla="*/ 8635 h 10000"/>
              <a:gd name="connsiteX90" fmla="*/ 10000 w 10000"/>
              <a:gd name="connsiteY90" fmla="*/ 8787 h 10000"/>
              <a:gd name="connsiteX91" fmla="*/ 9778 w 10000"/>
              <a:gd name="connsiteY91" fmla="*/ 8787 h 10000"/>
              <a:gd name="connsiteX92" fmla="*/ 9550 w 10000"/>
              <a:gd name="connsiteY92" fmla="*/ 8939 h 10000"/>
              <a:gd name="connsiteX93" fmla="*/ 9330 w 10000"/>
              <a:gd name="connsiteY93" fmla="*/ 9090 h 10000"/>
              <a:gd name="connsiteX94" fmla="*/ 9107 w 10000"/>
              <a:gd name="connsiteY94" fmla="*/ 9242 h 10000"/>
              <a:gd name="connsiteX95" fmla="*/ 8659 w 10000"/>
              <a:gd name="connsiteY95" fmla="*/ 9394 h 10000"/>
              <a:gd name="connsiteX96" fmla="*/ 7766 w 10000"/>
              <a:gd name="connsiteY96" fmla="*/ 9696 h 10000"/>
              <a:gd name="connsiteX97" fmla="*/ 6899 w 10000"/>
              <a:gd name="connsiteY97" fmla="*/ 9848 h 10000"/>
              <a:gd name="connsiteX98" fmla="*/ 6231 w 10000"/>
              <a:gd name="connsiteY98" fmla="*/ 9848 h 10000"/>
              <a:gd name="connsiteX99" fmla="*/ 5332 w 10000"/>
              <a:gd name="connsiteY99" fmla="*/ 10000 h 10000"/>
              <a:gd name="connsiteX100" fmla="*/ 5332 w 10000"/>
              <a:gd name="connsiteY10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8883 w 10000"/>
              <a:gd name="connsiteY77" fmla="*/ 5015 h 10000"/>
              <a:gd name="connsiteX78" fmla="*/ 9330 w 10000"/>
              <a:gd name="connsiteY78" fmla="*/ 5319 h 10000"/>
              <a:gd name="connsiteX79" fmla="*/ 9330 w 10000"/>
              <a:gd name="connsiteY79" fmla="*/ 5471 h 10000"/>
              <a:gd name="connsiteX80" fmla="*/ 9330 w 10000"/>
              <a:gd name="connsiteY80" fmla="*/ 5774 h 10000"/>
              <a:gd name="connsiteX81" fmla="*/ 9330 w 10000"/>
              <a:gd name="connsiteY81" fmla="*/ 6077 h 10000"/>
              <a:gd name="connsiteX82" fmla="*/ 9330 w 10000"/>
              <a:gd name="connsiteY82" fmla="*/ 6380 h 10000"/>
              <a:gd name="connsiteX83" fmla="*/ 9550 w 10000"/>
              <a:gd name="connsiteY83" fmla="*/ 6987 h 10000"/>
              <a:gd name="connsiteX84" fmla="*/ 9550 w 10000"/>
              <a:gd name="connsiteY84" fmla="*/ 7442 h 10000"/>
              <a:gd name="connsiteX85" fmla="*/ 9778 w 10000"/>
              <a:gd name="connsiteY85" fmla="*/ 7896 h 10000"/>
              <a:gd name="connsiteX86" fmla="*/ 10000 w 10000"/>
              <a:gd name="connsiteY86" fmla="*/ 8199 h 10000"/>
              <a:gd name="connsiteX87" fmla="*/ 10000 w 10000"/>
              <a:gd name="connsiteY87" fmla="*/ 8483 h 10000"/>
              <a:gd name="connsiteX88" fmla="*/ 10000 w 10000"/>
              <a:gd name="connsiteY88" fmla="*/ 8635 h 10000"/>
              <a:gd name="connsiteX89" fmla="*/ 10000 w 10000"/>
              <a:gd name="connsiteY89" fmla="*/ 8787 h 10000"/>
              <a:gd name="connsiteX90" fmla="*/ 9778 w 10000"/>
              <a:gd name="connsiteY90" fmla="*/ 8787 h 10000"/>
              <a:gd name="connsiteX91" fmla="*/ 9550 w 10000"/>
              <a:gd name="connsiteY91" fmla="*/ 8939 h 10000"/>
              <a:gd name="connsiteX92" fmla="*/ 9330 w 10000"/>
              <a:gd name="connsiteY92" fmla="*/ 9090 h 10000"/>
              <a:gd name="connsiteX93" fmla="*/ 9107 w 10000"/>
              <a:gd name="connsiteY93" fmla="*/ 9242 h 10000"/>
              <a:gd name="connsiteX94" fmla="*/ 8659 w 10000"/>
              <a:gd name="connsiteY94" fmla="*/ 9394 h 10000"/>
              <a:gd name="connsiteX95" fmla="*/ 7766 w 10000"/>
              <a:gd name="connsiteY95" fmla="*/ 9696 h 10000"/>
              <a:gd name="connsiteX96" fmla="*/ 6899 w 10000"/>
              <a:gd name="connsiteY96" fmla="*/ 9848 h 10000"/>
              <a:gd name="connsiteX97" fmla="*/ 6231 w 10000"/>
              <a:gd name="connsiteY97" fmla="*/ 9848 h 10000"/>
              <a:gd name="connsiteX98" fmla="*/ 5332 w 10000"/>
              <a:gd name="connsiteY98" fmla="*/ 10000 h 10000"/>
              <a:gd name="connsiteX99" fmla="*/ 5332 w 10000"/>
              <a:gd name="connsiteY9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8659 w 10000"/>
              <a:gd name="connsiteY76" fmla="*/ 5471 h 10000"/>
              <a:gd name="connsiteX77" fmla="*/ 9330 w 10000"/>
              <a:gd name="connsiteY77" fmla="*/ 5319 h 10000"/>
              <a:gd name="connsiteX78" fmla="*/ 9330 w 10000"/>
              <a:gd name="connsiteY78" fmla="*/ 5471 h 10000"/>
              <a:gd name="connsiteX79" fmla="*/ 9330 w 10000"/>
              <a:gd name="connsiteY79" fmla="*/ 5774 h 10000"/>
              <a:gd name="connsiteX80" fmla="*/ 9330 w 10000"/>
              <a:gd name="connsiteY80" fmla="*/ 6077 h 10000"/>
              <a:gd name="connsiteX81" fmla="*/ 9330 w 10000"/>
              <a:gd name="connsiteY81" fmla="*/ 6380 h 10000"/>
              <a:gd name="connsiteX82" fmla="*/ 9550 w 10000"/>
              <a:gd name="connsiteY82" fmla="*/ 6987 h 10000"/>
              <a:gd name="connsiteX83" fmla="*/ 9550 w 10000"/>
              <a:gd name="connsiteY83" fmla="*/ 7442 h 10000"/>
              <a:gd name="connsiteX84" fmla="*/ 9778 w 10000"/>
              <a:gd name="connsiteY84" fmla="*/ 7896 h 10000"/>
              <a:gd name="connsiteX85" fmla="*/ 10000 w 10000"/>
              <a:gd name="connsiteY85" fmla="*/ 8199 h 10000"/>
              <a:gd name="connsiteX86" fmla="*/ 10000 w 10000"/>
              <a:gd name="connsiteY86" fmla="*/ 8483 h 10000"/>
              <a:gd name="connsiteX87" fmla="*/ 10000 w 10000"/>
              <a:gd name="connsiteY87" fmla="*/ 8635 h 10000"/>
              <a:gd name="connsiteX88" fmla="*/ 10000 w 10000"/>
              <a:gd name="connsiteY88" fmla="*/ 8787 h 10000"/>
              <a:gd name="connsiteX89" fmla="*/ 9778 w 10000"/>
              <a:gd name="connsiteY89" fmla="*/ 8787 h 10000"/>
              <a:gd name="connsiteX90" fmla="*/ 9550 w 10000"/>
              <a:gd name="connsiteY90" fmla="*/ 8939 h 10000"/>
              <a:gd name="connsiteX91" fmla="*/ 9330 w 10000"/>
              <a:gd name="connsiteY91" fmla="*/ 9090 h 10000"/>
              <a:gd name="connsiteX92" fmla="*/ 9107 w 10000"/>
              <a:gd name="connsiteY92" fmla="*/ 9242 h 10000"/>
              <a:gd name="connsiteX93" fmla="*/ 8659 w 10000"/>
              <a:gd name="connsiteY93" fmla="*/ 9394 h 10000"/>
              <a:gd name="connsiteX94" fmla="*/ 7766 w 10000"/>
              <a:gd name="connsiteY94" fmla="*/ 9696 h 10000"/>
              <a:gd name="connsiteX95" fmla="*/ 6899 w 10000"/>
              <a:gd name="connsiteY95" fmla="*/ 9848 h 10000"/>
              <a:gd name="connsiteX96" fmla="*/ 6231 w 10000"/>
              <a:gd name="connsiteY96" fmla="*/ 9848 h 10000"/>
              <a:gd name="connsiteX97" fmla="*/ 5332 w 10000"/>
              <a:gd name="connsiteY97" fmla="*/ 10000 h 10000"/>
              <a:gd name="connsiteX98" fmla="*/ 5332 w 10000"/>
              <a:gd name="connsiteY9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9330 w 10000"/>
              <a:gd name="connsiteY76" fmla="*/ 5319 h 10000"/>
              <a:gd name="connsiteX77" fmla="*/ 9330 w 10000"/>
              <a:gd name="connsiteY77" fmla="*/ 5471 h 10000"/>
              <a:gd name="connsiteX78" fmla="*/ 9330 w 10000"/>
              <a:gd name="connsiteY78" fmla="*/ 5774 h 10000"/>
              <a:gd name="connsiteX79" fmla="*/ 9330 w 10000"/>
              <a:gd name="connsiteY79" fmla="*/ 6077 h 10000"/>
              <a:gd name="connsiteX80" fmla="*/ 9330 w 10000"/>
              <a:gd name="connsiteY80" fmla="*/ 6380 h 10000"/>
              <a:gd name="connsiteX81" fmla="*/ 9550 w 10000"/>
              <a:gd name="connsiteY81" fmla="*/ 6987 h 10000"/>
              <a:gd name="connsiteX82" fmla="*/ 9550 w 10000"/>
              <a:gd name="connsiteY82" fmla="*/ 7442 h 10000"/>
              <a:gd name="connsiteX83" fmla="*/ 9778 w 10000"/>
              <a:gd name="connsiteY83" fmla="*/ 7896 h 10000"/>
              <a:gd name="connsiteX84" fmla="*/ 10000 w 10000"/>
              <a:gd name="connsiteY84" fmla="*/ 8199 h 10000"/>
              <a:gd name="connsiteX85" fmla="*/ 10000 w 10000"/>
              <a:gd name="connsiteY85" fmla="*/ 8483 h 10000"/>
              <a:gd name="connsiteX86" fmla="*/ 10000 w 10000"/>
              <a:gd name="connsiteY86" fmla="*/ 8635 h 10000"/>
              <a:gd name="connsiteX87" fmla="*/ 10000 w 10000"/>
              <a:gd name="connsiteY87" fmla="*/ 8787 h 10000"/>
              <a:gd name="connsiteX88" fmla="*/ 9778 w 10000"/>
              <a:gd name="connsiteY88" fmla="*/ 8787 h 10000"/>
              <a:gd name="connsiteX89" fmla="*/ 9550 w 10000"/>
              <a:gd name="connsiteY89" fmla="*/ 8939 h 10000"/>
              <a:gd name="connsiteX90" fmla="*/ 9330 w 10000"/>
              <a:gd name="connsiteY90" fmla="*/ 9090 h 10000"/>
              <a:gd name="connsiteX91" fmla="*/ 9107 w 10000"/>
              <a:gd name="connsiteY91" fmla="*/ 9242 h 10000"/>
              <a:gd name="connsiteX92" fmla="*/ 8659 w 10000"/>
              <a:gd name="connsiteY92" fmla="*/ 9394 h 10000"/>
              <a:gd name="connsiteX93" fmla="*/ 7766 w 10000"/>
              <a:gd name="connsiteY93" fmla="*/ 9696 h 10000"/>
              <a:gd name="connsiteX94" fmla="*/ 6899 w 10000"/>
              <a:gd name="connsiteY94" fmla="*/ 9848 h 10000"/>
              <a:gd name="connsiteX95" fmla="*/ 6231 w 10000"/>
              <a:gd name="connsiteY95" fmla="*/ 9848 h 10000"/>
              <a:gd name="connsiteX96" fmla="*/ 5332 w 10000"/>
              <a:gd name="connsiteY96" fmla="*/ 10000 h 10000"/>
              <a:gd name="connsiteX97" fmla="*/ 5332 w 10000"/>
              <a:gd name="connsiteY9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9330 w 10000"/>
              <a:gd name="connsiteY76" fmla="*/ 5319 h 10000"/>
              <a:gd name="connsiteX77" fmla="*/ 9330 w 10000"/>
              <a:gd name="connsiteY77" fmla="*/ 5774 h 10000"/>
              <a:gd name="connsiteX78" fmla="*/ 9330 w 10000"/>
              <a:gd name="connsiteY78" fmla="*/ 6077 h 10000"/>
              <a:gd name="connsiteX79" fmla="*/ 9330 w 10000"/>
              <a:gd name="connsiteY79" fmla="*/ 6380 h 10000"/>
              <a:gd name="connsiteX80" fmla="*/ 9550 w 10000"/>
              <a:gd name="connsiteY80" fmla="*/ 6987 h 10000"/>
              <a:gd name="connsiteX81" fmla="*/ 9550 w 10000"/>
              <a:gd name="connsiteY81" fmla="*/ 7442 h 10000"/>
              <a:gd name="connsiteX82" fmla="*/ 9778 w 10000"/>
              <a:gd name="connsiteY82" fmla="*/ 7896 h 10000"/>
              <a:gd name="connsiteX83" fmla="*/ 10000 w 10000"/>
              <a:gd name="connsiteY83" fmla="*/ 8199 h 10000"/>
              <a:gd name="connsiteX84" fmla="*/ 10000 w 10000"/>
              <a:gd name="connsiteY84" fmla="*/ 8483 h 10000"/>
              <a:gd name="connsiteX85" fmla="*/ 10000 w 10000"/>
              <a:gd name="connsiteY85" fmla="*/ 8635 h 10000"/>
              <a:gd name="connsiteX86" fmla="*/ 10000 w 10000"/>
              <a:gd name="connsiteY86" fmla="*/ 8787 h 10000"/>
              <a:gd name="connsiteX87" fmla="*/ 9778 w 10000"/>
              <a:gd name="connsiteY87" fmla="*/ 8787 h 10000"/>
              <a:gd name="connsiteX88" fmla="*/ 9550 w 10000"/>
              <a:gd name="connsiteY88" fmla="*/ 8939 h 10000"/>
              <a:gd name="connsiteX89" fmla="*/ 9330 w 10000"/>
              <a:gd name="connsiteY89" fmla="*/ 9090 h 10000"/>
              <a:gd name="connsiteX90" fmla="*/ 9107 w 10000"/>
              <a:gd name="connsiteY90" fmla="*/ 9242 h 10000"/>
              <a:gd name="connsiteX91" fmla="*/ 8659 w 10000"/>
              <a:gd name="connsiteY91" fmla="*/ 9394 h 10000"/>
              <a:gd name="connsiteX92" fmla="*/ 7766 w 10000"/>
              <a:gd name="connsiteY92" fmla="*/ 9696 h 10000"/>
              <a:gd name="connsiteX93" fmla="*/ 6899 w 10000"/>
              <a:gd name="connsiteY93" fmla="*/ 9848 h 10000"/>
              <a:gd name="connsiteX94" fmla="*/ 6231 w 10000"/>
              <a:gd name="connsiteY94" fmla="*/ 9848 h 10000"/>
              <a:gd name="connsiteX95" fmla="*/ 5332 w 10000"/>
              <a:gd name="connsiteY95" fmla="*/ 10000 h 10000"/>
              <a:gd name="connsiteX96" fmla="*/ 5332 w 10000"/>
              <a:gd name="connsiteY9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8659 w 10000"/>
              <a:gd name="connsiteY75" fmla="*/ 5622 h 10000"/>
              <a:gd name="connsiteX76" fmla="*/ 9330 w 10000"/>
              <a:gd name="connsiteY76" fmla="*/ 5774 h 10000"/>
              <a:gd name="connsiteX77" fmla="*/ 9330 w 10000"/>
              <a:gd name="connsiteY77" fmla="*/ 6077 h 10000"/>
              <a:gd name="connsiteX78" fmla="*/ 9330 w 10000"/>
              <a:gd name="connsiteY78" fmla="*/ 6380 h 10000"/>
              <a:gd name="connsiteX79" fmla="*/ 9550 w 10000"/>
              <a:gd name="connsiteY79" fmla="*/ 6987 h 10000"/>
              <a:gd name="connsiteX80" fmla="*/ 9550 w 10000"/>
              <a:gd name="connsiteY80" fmla="*/ 7442 h 10000"/>
              <a:gd name="connsiteX81" fmla="*/ 9778 w 10000"/>
              <a:gd name="connsiteY81" fmla="*/ 7896 h 10000"/>
              <a:gd name="connsiteX82" fmla="*/ 10000 w 10000"/>
              <a:gd name="connsiteY82" fmla="*/ 8199 h 10000"/>
              <a:gd name="connsiteX83" fmla="*/ 10000 w 10000"/>
              <a:gd name="connsiteY83" fmla="*/ 8483 h 10000"/>
              <a:gd name="connsiteX84" fmla="*/ 10000 w 10000"/>
              <a:gd name="connsiteY84" fmla="*/ 8635 h 10000"/>
              <a:gd name="connsiteX85" fmla="*/ 10000 w 10000"/>
              <a:gd name="connsiteY85" fmla="*/ 8787 h 10000"/>
              <a:gd name="connsiteX86" fmla="*/ 9778 w 10000"/>
              <a:gd name="connsiteY86" fmla="*/ 8787 h 10000"/>
              <a:gd name="connsiteX87" fmla="*/ 9550 w 10000"/>
              <a:gd name="connsiteY87" fmla="*/ 8939 h 10000"/>
              <a:gd name="connsiteX88" fmla="*/ 9330 w 10000"/>
              <a:gd name="connsiteY88" fmla="*/ 9090 h 10000"/>
              <a:gd name="connsiteX89" fmla="*/ 9107 w 10000"/>
              <a:gd name="connsiteY89" fmla="*/ 9242 h 10000"/>
              <a:gd name="connsiteX90" fmla="*/ 8659 w 10000"/>
              <a:gd name="connsiteY90" fmla="*/ 9394 h 10000"/>
              <a:gd name="connsiteX91" fmla="*/ 7766 w 10000"/>
              <a:gd name="connsiteY91" fmla="*/ 9696 h 10000"/>
              <a:gd name="connsiteX92" fmla="*/ 6899 w 10000"/>
              <a:gd name="connsiteY92" fmla="*/ 9848 h 10000"/>
              <a:gd name="connsiteX93" fmla="*/ 6231 w 10000"/>
              <a:gd name="connsiteY93" fmla="*/ 9848 h 10000"/>
              <a:gd name="connsiteX94" fmla="*/ 5332 w 10000"/>
              <a:gd name="connsiteY94" fmla="*/ 10000 h 10000"/>
              <a:gd name="connsiteX95" fmla="*/ 5332 w 10000"/>
              <a:gd name="connsiteY95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8659 w 10000"/>
              <a:gd name="connsiteY74" fmla="*/ 5925 h 10000"/>
              <a:gd name="connsiteX75" fmla="*/ 9330 w 10000"/>
              <a:gd name="connsiteY75" fmla="*/ 5774 h 10000"/>
              <a:gd name="connsiteX76" fmla="*/ 9330 w 10000"/>
              <a:gd name="connsiteY76" fmla="*/ 6077 h 10000"/>
              <a:gd name="connsiteX77" fmla="*/ 9330 w 10000"/>
              <a:gd name="connsiteY77" fmla="*/ 6380 h 10000"/>
              <a:gd name="connsiteX78" fmla="*/ 9550 w 10000"/>
              <a:gd name="connsiteY78" fmla="*/ 6987 h 10000"/>
              <a:gd name="connsiteX79" fmla="*/ 9550 w 10000"/>
              <a:gd name="connsiteY79" fmla="*/ 7442 h 10000"/>
              <a:gd name="connsiteX80" fmla="*/ 9778 w 10000"/>
              <a:gd name="connsiteY80" fmla="*/ 7896 h 10000"/>
              <a:gd name="connsiteX81" fmla="*/ 10000 w 10000"/>
              <a:gd name="connsiteY81" fmla="*/ 8199 h 10000"/>
              <a:gd name="connsiteX82" fmla="*/ 10000 w 10000"/>
              <a:gd name="connsiteY82" fmla="*/ 8483 h 10000"/>
              <a:gd name="connsiteX83" fmla="*/ 10000 w 10000"/>
              <a:gd name="connsiteY83" fmla="*/ 8635 h 10000"/>
              <a:gd name="connsiteX84" fmla="*/ 10000 w 10000"/>
              <a:gd name="connsiteY84" fmla="*/ 8787 h 10000"/>
              <a:gd name="connsiteX85" fmla="*/ 9778 w 10000"/>
              <a:gd name="connsiteY85" fmla="*/ 8787 h 10000"/>
              <a:gd name="connsiteX86" fmla="*/ 9550 w 10000"/>
              <a:gd name="connsiteY86" fmla="*/ 8939 h 10000"/>
              <a:gd name="connsiteX87" fmla="*/ 9330 w 10000"/>
              <a:gd name="connsiteY87" fmla="*/ 9090 h 10000"/>
              <a:gd name="connsiteX88" fmla="*/ 9107 w 10000"/>
              <a:gd name="connsiteY88" fmla="*/ 9242 h 10000"/>
              <a:gd name="connsiteX89" fmla="*/ 8659 w 10000"/>
              <a:gd name="connsiteY89" fmla="*/ 9394 h 10000"/>
              <a:gd name="connsiteX90" fmla="*/ 7766 w 10000"/>
              <a:gd name="connsiteY90" fmla="*/ 9696 h 10000"/>
              <a:gd name="connsiteX91" fmla="*/ 6899 w 10000"/>
              <a:gd name="connsiteY91" fmla="*/ 9848 h 10000"/>
              <a:gd name="connsiteX92" fmla="*/ 6231 w 10000"/>
              <a:gd name="connsiteY92" fmla="*/ 9848 h 10000"/>
              <a:gd name="connsiteX93" fmla="*/ 5332 w 10000"/>
              <a:gd name="connsiteY93" fmla="*/ 10000 h 10000"/>
              <a:gd name="connsiteX94" fmla="*/ 5332 w 10000"/>
              <a:gd name="connsiteY9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8436 w 10000"/>
              <a:gd name="connsiteY73" fmla="*/ 6228 h 10000"/>
              <a:gd name="connsiteX74" fmla="*/ 9330 w 10000"/>
              <a:gd name="connsiteY74" fmla="*/ 5774 h 10000"/>
              <a:gd name="connsiteX75" fmla="*/ 9330 w 10000"/>
              <a:gd name="connsiteY75" fmla="*/ 6077 h 10000"/>
              <a:gd name="connsiteX76" fmla="*/ 9330 w 10000"/>
              <a:gd name="connsiteY76" fmla="*/ 6380 h 10000"/>
              <a:gd name="connsiteX77" fmla="*/ 9550 w 10000"/>
              <a:gd name="connsiteY77" fmla="*/ 6987 h 10000"/>
              <a:gd name="connsiteX78" fmla="*/ 9550 w 10000"/>
              <a:gd name="connsiteY78" fmla="*/ 7442 h 10000"/>
              <a:gd name="connsiteX79" fmla="*/ 9778 w 10000"/>
              <a:gd name="connsiteY79" fmla="*/ 7896 h 10000"/>
              <a:gd name="connsiteX80" fmla="*/ 10000 w 10000"/>
              <a:gd name="connsiteY80" fmla="*/ 8199 h 10000"/>
              <a:gd name="connsiteX81" fmla="*/ 10000 w 10000"/>
              <a:gd name="connsiteY81" fmla="*/ 8483 h 10000"/>
              <a:gd name="connsiteX82" fmla="*/ 10000 w 10000"/>
              <a:gd name="connsiteY82" fmla="*/ 8635 h 10000"/>
              <a:gd name="connsiteX83" fmla="*/ 10000 w 10000"/>
              <a:gd name="connsiteY83" fmla="*/ 8787 h 10000"/>
              <a:gd name="connsiteX84" fmla="*/ 9778 w 10000"/>
              <a:gd name="connsiteY84" fmla="*/ 8787 h 10000"/>
              <a:gd name="connsiteX85" fmla="*/ 9550 w 10000"/>
              <a:gd name="connsiteY85" fmla="*/ 8939 h 10000"/>
              <a:gd name="connsiteX86" fmla="*/ 9330 w 10000"/>
              <a:gd name="connsiteY86" fmla="*/ 9090 h 10000"/>
              <a:gd name="connsiteX87" fmla="*/ 9107 w 10000"/>
              <a:gd name="connsiteY87" fmla="*/ 9242 h 10000"/>
              <a:gd name="connsiteX88" fmla="*/ 8659 w 10000"/>
              <a:gd name="connsiteY88" fmla="*/ 9394 h 10000"/>
              <a:gd name="connsiteX89" fmla="*/ 7766 w 10000"/>
              <a:gd name="connsiteY89" fmla="*/ 9696 h 10000"/>
              <a:gd name="connsiteX90" fmla="*/ 6899 w 10000"/>
              <a:gd name="connsiteY90" fmla="*/ 9848 h 10000"/>
              <a:gd name="connsiteX91" fmla="*/ 6231 w 10000"/>
              <a:gd name="connsiteY91" fmla="*/ 9848 h 10000"/>
              <a:gd name="connsiteX92" fmla="*/ 5332 w 10000"/>
              <a:gd name="connsiteY92" fmla="*/ 10000 h 10000"/>
              <a:gd name="connsiteX93" fmla="*/ 5332 w 10000"/>
              <a:gd name="connsiteY9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8436 w 10000"/>
              <a:gd name="connsiteY72" fmla="*/ 6836 h 10000"/>
              <a:gd name="connsiteX73" fmla="*/ 9330 w 10000"/>
              <a:gd name="connsiteY73" fmla="*/ 5774 h 10000"/>
              <a:gd name="connsiteX74" fmla="*/ 9330 w 10000"/>
              <a:gd name="connsiteY74" fmla="*/ 6077 h 10000"/>
              <a:gd name="connsiteX75" fmla="*/ 9330 w 10000"/>
              <a:gd name="connsiteY75" fmla="*/ 6380 h 10000"/>
              <a:gd name="connsiteX76" fmla="*/ 9550 w 10000"/>
              <a:gd name="connsiteY76" fmla="*/ 6987 h 10000"/>
              <a:gd name="connsiteX77" fmla="*/ 9550 w 10000"/>
              <a:gd name="connsiteY77" fmla="*/ 7442 h 10000"/>
              <a:gd name="connsiteX78" fmla="*/ 9778 w 10000"/>
              <a:gd name="connsiteY78" fmla="*/ 7896 h 10000"/>
              <a:gd name="connsiteX79" fmla="*/ 10000 w 10000"/>
              <a:gd name="connsiteY79" fmla="*/ 8199 h 10000"/>
              <a:gd name="connsiteX80" fmla="*/ 10000 w 10000"/>
              <a:gd name="connsiteY80" fmla="*/ 8483 h 10000"/>
              <a:gd name="connsiteX81" fmla="*/ 10000 w 10000"/>
              <a:gd name="connsiteY81" fmla="*/ 8635 h 10000"/>
              <a:gd name="connsiteX82" fmla="*/ 10000 w 10000"/>
              <a:gd name="connsiteY82" fmla="*/ 8787 h 10000"/>
              <a:gd name="connsiteX83" fmla="*/ 9778 w 10000"/>
              <a:gd name="connsiteY83" fmla="*/ 8787 h 10000"/>
              <a:gd name="connsiteX84" fmla="*/ 9550 w 10000"/>
              <a:gd name="connsiteY84" fmla="*/ 8939 h 10000"/>
              <a:gd name="connsiteX85" fmla="*/ 9330 w 10000"/>
              <a:gd name="connsiteY85" fmla="*/ 9090 h 10000"/>
              <a:gd name="connsiteX86" fmla="*/ 9107 w 10000"/>
              <a:gd name="connsiteY86" fmla="*/ 9242 h 10000"/>
              <a:gd name="connsiteX87" fmla="*/ 8659 w 10000"/>
              <a:gd name="connsiteY87" fmla="*/ 9394 h 10000"/>
              <a:gd name="connsiteX88" fmla="*/ 7766 w 10000"/>
              <a:gd name="connsiteY88" fmla="*/ 9696 h 10000"/>
              <a:gd name="connsiteX89" fmla="*/ 6899 w 10000"/>
              <a:gd name="connsiteY89" fmla="*/ 9848 h 10000"/>
              <a:gd name="connsiteX90" fmla="*/ 6231 w 10000"/>
              <a:gd name="connsiteY90" fmla="*/ 9848 h 10000"/>
              <a:gd name="connsiteX91" fmla="*/ 5332 w 10000"/>
              <a:gd name="connsiteY91" fmla="*/ 10000 h 10000"/>
              <a:gd name="connsiteX92" fmla="*/ 5332 w 10000"/>
              <a:gd name="connsiteY9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330 w 10000"/>
              <a:gd name="connsiteY72" fmla="*/ 5774 h 10000"/>
              <a:gd name="connsiteX73" fmla="*/ 9330 w 10000"/>
              <a:gd name="connsiteY73" fmla="*/ 6077 h 10000"/>
              <a:gd name="connsiteX74" fmla="*/ 9330 w 10000"/>
              <a:gd name="connsiteY74" fmla="*/ 6380 h 10000"/>
              <a:gd name="connsiteX75" fmla="*/ 9550 w 10000"/>
              <a:gd name="connsiteY75" fmla="*/ 6987 h 10000"/>
              <a:gd name="connsiteX76" fmla="*/ 9550 w 10000"/>
              <a:gd name="connsiteY76" fmla="*/ 7442 h 10000"/>
              <a:gd name="connsiteX77" fmla="*/ 9778 w 10000"/>
              <a:gd name="connsiteY77" fmla="*/ 7896 h 10000"/>
              <a:gd name="connsiteX78" fmla="*/ 10000 w 10000"/>
              <a:gd name="connsiteY78" fmla="*/ 8199 h 10000"/>
              <a:gd name="connsiteX79" fmla="*/ 10000 w 10000"/>
              <a:gd name="connsiteY79" fmla="*/ 8483 h 10000"/>
              <a:gd name="connsiteX80" fmla="*/ 10000 w 10000"/>
              <a:gd name="connsiteY80" fmla="*/ 8635 h 10000"/>
              <a:gd name="connsiteX81" fmla="*/ 10000 w 10000"/>
              <a:gd name="connsiteY81" fmla="*/ 8787 h 10000"/>
              <a:gd name="connsiteX82" fmla="*/ 9778 w 10000"/>
              <a:gd name="connsiteY82" fmla="*/ 8787 h 10000"/>
              <a:gd name="connsiteX83" fmla="*/ 9550 w 10000"/>
              <a:gd name="connsiteY83" fmla="*/ 8939 h 10000"/>
              <a:gd name="connsiteX84" fmla="*/ 9330 w 10000"/>
              <a:gd name="connsiteY84" fmla="*/ 9090 h 10000"/>
              <a:gd name="connsiteX85" fmla="*/ 9107 w 10000"/>
              <a:gd name="connsiteY85" fmla="*/ 9242 h 10000"/>
              <a:gd name="connsiteX86" fmla="*/ 8659 w 10000"/>
              <a:gd name="connsiteY86" fmla="*/ 9394 h 10000"/>
              <a:gd name="connsiteX87" fmla="*/ 7766 w 10000"/>
              <a:gd name="connsiteY87" fmla="*/ 9696 h 10000"/>
              <a:gd name="connsiteX88" fmla="*/ 6899 w 10000"/>
              <a:gd name="connsiteY88" fmla="*/ 9848 h 10000"/>
              <a:gd name="connsiteX89" fmla="*/ 6231 w 10000"/>
              <a:gd name="connsiteY89" fmla="*/ 9848 h 10000"/>
              <a:gd name="connsiteX90" fmla="*/ 5332 w 10000"/>
              <a:gd name="connsiteY90" fmla="*/ 10000 h 10000"/>
              <a:gd name="connsiteX91" fmla="*/ 5332 w 10000"/>
              <a:gd name="connsiteY9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330 w 10000"/>
              <a:gd name="connsiteY72" fmla="*/ 5774 h 10000"/>
              <a:gd name="connsiteX73" fmla="*/ 9330 w 10000"/>
              <a:gd name="connsiteY73" fmla="*/ 6077 h 10000"/>
              <a:gd name="connsiteX74" fmla="*/ 9550 w 10000"/>
              <a:gd name="connsiteY74" fmla="*/ 6987 h 10000"/>
              <a:gd name="connsiteX75" fmla="*/ 9550 w 10000"/>
              <a:gd name="connsiteY75" fmla="*/ 7442 h 10000"/>
              <a:gd name="connsiteX76" fmla="*/ 9778 w 10000"/>
              <a:gd name="connsiteY76" fmla="*/ 7896 h 10000"/>
              <a:gd name="connsiteX77" fmla="*/ 10000 w 10000"/>
              <a:gd name="connsiteY77" fmla="*/ 8199 h 10000"/>
              <a:gd name="connsiteX78" fmla="*/ 10000 w 10000"/>
              <a:gd name="connsiteY78" fmla="*/ 8483 h 10000"/>
              <a:gd name="connsiteX79" fmla="*/ 10000 w 10000"/>
              <a:gd name="connsiteY79" fmla="*/ 8635 h 10000"/>
              <a:gd name="connsiteX80" fmla="*/ 10000 w 10000"/>
              <a:gd name="connsiteY80" fmla="*/ 8787 h 10000"/>
              <a:gd name="connsiteX81" fmla="*/ 9778 w 10000"/>
              <a:gd name="connsiteY81" fmla="*/ 8787 h 10000"/>
              <a:gd name="connsiteX82" fmla="*/ 9550 w 10000"/>
              <a:gd name="connsiteY82" fmla="*/ 8939 h 10000"/>
              <a:gd name="connsiteX83" fmla="*/ 9330 w 10000"/>
              <a:gd name="connsiteY83" fmla="*/ 9090 h 10000"/>
              <a:gd name="connsiteX84" fmla="*/ 9107 w 10000"/>
              <a:gd name="connsiteY84" fmla="*/ 9242 h 10000"/>
              <a:gd name="connsiteX85" fmla="*/ 8659 w 10000"/>
              <a:gd name="connsiteY85" fmla="*/ 9394 h 10000"/>
              <a:gd name="connsiteX86" fmla="*/ 7766 w 10000"/>
              <a:gd name="connsiteY86" fmla="*/ 9696 h 10000"/>
              <a:gd name="connsiteX87" fmla="*/ 6899 w 10000"/>
              <a:gd name="connsiteY87" fmla="*/ 9848 h 10000"/>
              <a:gd name="connsiteX88" fmla="*/ 6231 w 10000"/>
              <a:gd name="connsiteY88" fmla="*/ 9848 h 10000"/>
              <a:gd name="connsiteX89" fmla="*/ 5332 w 10000"/>
              <a:gd name="connsiteY89" fmla="*/ 10000 h 10000"/>
              <a:gd name="connsiteX90" fmla="*/ 5332 w 10000"/>
              <a:gd name="connsiteY9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330 w 10000"/>
              <a:gd name="connsiteY72" fmla="*/ 6077 h 10000"/>
              <a:gd name="connsiteX73" fmla="*/ 9550 w 10000"/>
              <a:gd name="connsiteY73" fmla="*/ 6987 h 10000"/>
              <a:gd name="connsiteX74" fmla="*/ 9550 w 10000"/>
              <a:gd name="connsiteY74" fmla="*/ 7442 h 10000"/>
              <a:gd name="connsiteX75" fmla="*/ 9778 w 10000"/>
              <a:gd name="connsiteY75" fmla="*/ 7896 h 10000"/>
              <a:gd name="connsiteX76" fmla="*/ 10000 w 10000"/>
              <a:gd name="connsiteY76" fmla="*/ 8199 h 10000"/>
              <a:gd name="connsiteX77" fmla="*/ 10000 w 10000"/>
              <a:gd name="connsiteY77" fmla="*/ 8483 h 10000"/>
              <a:gd name="connsiteX78" fmla="*/ 10000 w 10000"/>
              <a:gd name="connsiteY78" fmla="*/ 8635 h 10000"/>
              <a:gd name="connsiteX79" fmla="*/ 10000 w 10000"/>
              <a:gd name="connsiteY79" fmla="*/ 8787 h 10000"/>
              <a:gd name="connsiteX80" fmla="*/ 9778 w 10000"/>
              <a:gd name="connsiteY80" fmla="*/ 8787 h 10000"/>
              <a:gd name="connsiteX81" fmla="*/ 9550 w 10000"/>
              <a:gd name="connsiteY81" fmla="*/ 8939 h 10000"/>
              <a:gd name="connsiteX82" fmla="*/ 9330 w 10000"/>
              <a:gd name="connsiteY82" fmla="*/ 9090 h 10000"/>
              <a:gd name="connsiteX83" fmla="*/ 9107 w 10000"/>
              <a:gd name="connsiteY83" fmla="*/ 9242 h 10000"/>
              <a:gd name="connsiteX84" fmla="*/ 8659 w 10000"/>
              <a:gd name="connsiteY84" fmla="*/ 9394 h 10000"/>
              <a:gd name="connsiteX85" fmla="*/ 7766 w 10000"/>
              <a:gd name="connsiteY85" fmla="*/ 9696 h 10000"/>
              <a:gd name="connsiteX86" fmla="*/ 6899 w 10000"/>
              <a:gd name="connsiteY86" fmla="*/ 9848 h 10000"/>
              <a:gd name="connsiteX87" fmla="*/ 6231 w 10000"/>
              <a:gd name="connsiteY87" fmla="*/ 9848 h 10000"/>
              <a:gd name="connsiteX88" fmla="*/ 5332 w 10000"/>
              <a:gd name="connsiteY88" fmla="*/ 10000 h 10000"/>
              <a:gd name="connsiteX89" fmla="*/ 5332 w 10000"/>
              <a:gd name="connsiteY8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550 w 10000"/>
              <a:gd name="connsiteY72" fmla="*/ 6987 h 10000"/>
              <a:gd name="connsiteX73" fmla="*/ 9550 w 10000"/>
              <a:gd name="connsiteY73" fmla="*/ 7442 h 10000"/>
              <a:gd name="connsiteX74" fmla="*/ 9778 w 10000"/>
              <a:gd name="connsiteY74" fmla="*/ 7896 h 10000"/>
              <a:gd name="connsiteX75" fmla="*/ 10000 w 10000"/>
              <a:gd name="connsiteY75" fmla="*/ 8199 h 10000"/>
              <a:gd name="connsiteX76" fmla="*/ 10000 w 10000"/>
              <a:gd name="connsiteY76" fmla="*/ 8483 h 10000"/>
              <a:gd name="connsiteX77" fmla="*/ 10000 w 10000"/>
              <a:gd name="connsiteY77" fmla="*/ 8635 h 10000"/>
              <a:gd name="connsiteX78" fmla="*/ 10000 w 10000"/>
              <a:gd name="connsiteY78" fmla="*/ 8787 h 10000"/>
              <a:gd name="connsiteX79" fmla="*/ 9778 w 10000"/>
              <a:gd name="connsiteY79" fmla="*/ 8787 h 10000"/>
              <a:gd name="connsiteX80" fmla="*/ 9550 w 10000"/>
              <a:gd name="connsiteY80" fmla="*/ 8939 h 10000"/>
              <a:gd name="connsiteX81" fmla="*/ 9330 w 10000"/>
              <a:gd name="connsiteY81" fmla="*/ 9090 h 10000"/>
              <a:gd name="connsiteX82" fmla="*/ 9107 w 10000"/>
              <a:gd name="connsiteY82" fmla="*/ 9242 h 10000"/>
              <a:gd name="connsiteX83" fmla="*/ 8659 w 10000"/>
              <a:gd name="connsiteY83" fmla="*/ 9394 h 10000"/>
              <a:gd name="connsiteX84" fmla="*/ 7766 w 10000"/>
              <a:gd name="connsiteY84" fmla="*/ 9696 h 10000"/>
              <a:gd name="connsiteX85" fmla="*/ 6899 w 10000"/>
              <a:gd name="connsiteY85" fmla="*/ 9848 h 10000"/>
              <a:gd name="connsiteX86" fmla="*/ 6231 w 10000"/>
              <a:gd name="connsiteY86" fmla="*/ 9848 h 10000"/>
              <a:gd name="connsiteX87" fmla="*/ 5332 w 10000"/>
              <a:gd name="connsiteY87" fmla="*/ 10000 h 10000"/>
              <a:gd name="connsiteX88" fmla="*/ 5332 w 10000"/>
              <a:gd name="connsiteY8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550 w 10000"/>
              <a:gd name="connsiteY72" fmla="*/ 7442 h 10000"/>
              <a:gd name="connsiteX73" fmla="*/ 9778 w 10000"/>
              <a:gd name="connsiteY73" fmla="*/ 7896 h 10000"/>
              <a:gd name="connsiteX74" fmla="*/ 10000 w 10000"/>
              <a:gd name="connsiteY74" fmla="*/ 8199 h 10000"/>
              <a:gd name="connsiteX75" fmla="*/ 10000 w 10000"/>
              <a:gd name="connsiteY75" fmla="*/ 8483 h 10000"/>
              <a:gd name="connsiteX76" fmla="*/ 10000 w 10000"/>
              <a:gd name="connsiteY76" fmla="*/ 8635 h 10000"/>
              <a:gd name="connsiteX77" fmla="*/ 10000 w 10000"/>
              <a:gd name="connsiteY77" fmla="*/ 8787 h 10000"/>
              <a:gd name="connsiteX78" fmla="*/ 9778 w 10000"/>
              <a:gd name="connsiteY78" fmla="*/ 8787 h 10000"/>
              <a:gd name="connsiteX79" fmla="*/ 9550 w 10000"/>
              <a:gd name="connsiteY79" fmla="*/ 8939 h 10000"/>
              <a:gd name="connsiteX80" fmla="*/ 9330 w 10000"/>
              <a:gd name="connsiteY80" fmla="*/ 9090 h 10000"/>
              <a:gd name="connsiteX81" fmla="*/ 9107 w 10000"/>
              <a:gd name="connsiteY81" fmla="*/ 9242 h 10000"/>
              <a:gd name="connsiteX82" fmla="*/ 8659 w 10000"/>
              <a:gd name="connsiteY82" fmla="*/ 9394 h 10000"/>
              <a:gd name="connsiteX83" fmla="*/ 7766 w 10000"/>
              <a:gd name="connsiteY83" fmla="*/ 9696 h 10000"/>
              <a:gd name="connsiteX84" fmla="*/ 6899 w 10000"/>
              <a:gd name="connsiteY84" fmla="*/ 9848 h 10000"/>
              <a:gd name="connsiteX85" fmla="*/ 6231 w 10000"/>
              <a:gd name="connsiteY85" fmla="*/ 9848 h 10000"/>
              <a:gd name="connsiteX86" fmla="*/ 5332 w 10000"/>
              <a:gd name="connsiteY86" fmla="*/ 10000 h 10000"/>
              <a:gd name="connsiteX87" fmla="*/ 5332 w 10000"/>
              <a:gd name="connsiteY8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9778 w 10000"/>
              <a:gd name="connsiteY72" fmla="*/ 7896 h 10000"/>
              <a:gd name="connsiteX73" fmla="*/ 10000 w 10000"/>
              <a:gd name="connsiteY73" fmla="*/ 8199 h 10000"/>
              <a:gd name="connsiteX74" fmla="*/ 10000 w 10000"/>
              <a:gd name="connsiteY74" fmla="*/ 8483 h 10000"/>
              <a:gd name="connsiteX75" fmla="*/ 10000 w 10000"/>
              <a:gd name="connsiteY75" fmla="*/ 8635 h 10000"/>
              <a:gd name="connsiteX76" fmla="*/ 10000 w 10000"/>
              <a:gd name="connsiteY76" fmla="*/ 8787 h 10000"/>
              <a:gd name="connsiteX77" fmla="*/ 9778 w 10000"/>
              <a:gd name="connsiteY77" fmla="*/ 8787 h 10000"/>
              <a:gd name="connsiteX78" fmla="*/ 9550 w 10000"/>
              <a:gd name="connsiteY78" fmla="*/ 8939 h 10000"/>
              <a:gd name="connsiteX79" fmla="*/ 9330 w 10000"/>
              <a:gd name="connsiteY79" fmla="*/ 9090 h 10000"/>
              <a:gd name="connsiteX80" fmla="*/ 9107 w 10000"/>
              <a:gd name="connsiteY80" fmla="*/ 9242 h 10000"/>
              <a:gd name="connsiteX81" fmla="*/ 8659 w 10000"/>
              <a:gd name="connsiteY81" fmla="*/ 9394 h 10000"/>
              <a:gd name="connsiteX82" fmla="*/ 7766 w 10000"/>
              <a:gd name="connsiteY82" fmla="*/ 9696 h 10000"/>
              <a:gd name="connsiteX83" fmla="*/ 6899 w 10000"/>
              <a:gd name="connsiteY83" fmla="*/ 9848 h 10000"/>
              <a:gd name="connsiteX84" fmla="*/ 6231 w 10000"/>
              <a:gd name="connsiteY84" fmla="*/ 9848 h 10000"/>
              <a:gd name="connsiteX85" fmla="*/ 5332 w 10000"/>
              <a:gd name="connsiteY85" fmla="*/ 10000 h 10000"/>
              <a:gd name="connsiteX86" fmla="*/ 5332 w 10000"/>
              <a:gd name="connsiteY86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10000 w 10000"/>
              <a:gd name="connsiteY72" fmla="*/ 8199 h 10000"/>
              <a:gd name="connsiteX73" fmla="*/ 10000 w 10000"/>
              <a:gd name="connsiteY73" fmla="*/ 8483 h 10000"/>
              <a:gd name="connsiteX74" fmla="*/ 10000 w 10000"/>
              <a:gd name="connsiteY74" fmla="*/ 8635 h 10000"/>
              <a:gd name="connsiteX75" fmla="*/ 10000 w 10000"/>
              <a:gd name="connsiteY75" fmla="*/ 8787 h 10000"/>
              <a:gd name="connsiteX76" fmla="*/ 9778 w 10000"/>
              <a:gd name="connsiteY76" fmla="*/ 8787 h 10000"/>
              <a:gd name="connsiteX77" fmla="*/ 9550 w 10000"/>
              <a:gd name="connsiteY77" fmla="*/ 8939 h 10000"/>
              <a:gd name="connsiteX78" fmla="*/ 9330 w 10000"/>
              <a:gd name="connsiteY78" fmla="*/ 9090 h 10000"/>
              <a:gd name="connsiteX79" fmla="*/ 9107 w 10000"/>
              <a:gd name="connsiteY79" fmla="*/ 9242 h 10000"/>
              <a:gd name="connsiteX80" fmla="*/ 8659 w 10000"/>
              <a:gd name="connsiteY80" fmla="*/ 9394 h 10000"/>
              <a:gd name="connsiteX81" fmla="*/ 7766 w 10000"/>
              <a:gd name="connsiteY81" fmla="*/ 9696 h 10000"/>
              <a:gd name="connsiteX82" fmla="*/ 6899 w 10000"/>
              <a:gd name="connsiteY82" fmla="*/ 9848 h 10000"/>
              <a:gd name="connsiteX83" fmla="*/ 6231 w 10000"/>
              <a:gd name="connsiteY83" fmla="*/ 9848 h 10000"/>
              <a:gd name="connsiteX84" fmla="*/ 5332 w 10000"/>
              <a:gd name="connsiteY84" fmla="*/ 10000 h 10000"/>
              <a:gd name="connsiteX85" fmla="*/ 5332 w 10000"/>
              <a:gd name="connsiteY85" fmla="*/ 10000 h 10000"/>
              <a:gd name="connsiteX0" fmla="*/ 5332 w 10298"/>
              <a:gd name="connsiteY0" fmla="*/ 10000 h 10000"/>
              <a:gd name="connsiteX1" fmla="*/ 4665 w 10298"/>
              <a:gd name="connsiteY1" fmla="*/ 10000 h 10000"/>
              <a:gd name="connsiteX2" fmla="*/ 3991 w 10298"/>
              <a:gd name="connsiteY2" fmla="*/ 10000 h 10000"/>
              <a:gd name="connsiteX3" fmla="*/ 3323 w 10298"/>
              <a:gd name="connsiteY3" fmla="*/ 9848 h 10000"/>
              <a:gd name="connsiteX4" fmla="*/ 2654 w 10298"/>
              <a:gd name="connsiteY4" fmla="*/ 9696 h 10000"/>
              <a:gd name="connsiteX5" fmla="*/ 2007 w 10298"/>
              <a:gd name="connsiteY5" fmla="*/ 9545 h 10000"/>
              <a:gd name="connsiteX6" fmla="*/ 1564 w 10298"/>
              <a:gd name="connsiteY6" fmla="*/ 9242 h 10000"/>
              <a:gd name="connsiteX7" fmla="*/ 1118 w 10298"/>
              <a:gd name="connsiteY7" fmla="*/ 9090 h 10000"/>
              <a:gd name="connsiteX8" fmla="*/ 894 w 10298"/>
              <a:gd name="connsiteY8" fmla="*/ 8635 h 10000"/>
              <a:gd name="connsiteX9" fmla="*/ 445 w 10298"/>
              <a:gd name="connsiteY9" fmla="*/ 8332 h 10000"/>
              <a:gd name="connsiteX10" fmla="*/ 220 w 10298"/>
              <a:gd name="connsiteY10" fmla="*/ 7896 h 10000"/>
              <a:gd name="connsiteX11" fmla="*/ 220 w 10298"/>
              <a:gd name="connsiteY11" fmla="*/ 7442 h 10000"/>
              <a:gd name="connsiteX12" fmla="*/ 0 w 10298"/>
              <a:gd name="connsiteY12" fmla="*/ 6987 h 10000"/>
              <a:gd name="connsiteX13" fmla="*/ 0 w 10298"/>
              <a:gd name="connsiteY13" fmla="*/ 6532 h 10000"/>
              <a:gd name="connsiteX14" fmla="*/ 0 w 10298"/>
              <a:gd name="connsiteY14" fmla="*/ 6077 h 10000"/>
              <a:gd name="connsiteX15" fmla="*/ 220 w 10298"/>
              <a:gd name="connsiteY15" fmla="*/ 5319 h 10000"/>
              <a:gd name="connsiteX16" fmla="*/ 220 w 10298"/>
              <a:gd name="connsiteY16" fmla="*/ 5167 h 10000"/>
              <a:gd name="connsiteX17" fmla="*/ 220 w 10298"/>
              <a:gd name="connsiteY17" fmla="*/ 4865 h 10000"/>
              <a:gd name="connsiteX18" fmla="*/ 445 w 10298"/>
              <a:gd name="connsiteY18" fmla="*/ 4580 h 10000"/>
              <a:gd name="connsiteX19" fmla="*/ 445 w 10298"/>
              <a:gd name="connsiteY19" fmla="*/ 4275 h 10000"/>
              <a:gd name="connsiteX20" fmla="*/ 445 w 10298"/>
              <a:gd name="connsiteY20" fmla="*/ 3973 h 10000"/>
              <a:gd name="connsiteX21" fmla="*/ 671 w 10298"/>
              <a:gd name="connsiteY21" fmla="*/ 3517 h 10000"/>
              <a:gd name="connsiteX22" fmla="*/ 671 w 10298"/>
              <a:gd name="connsiteY22" fmla="*/ 3063 h 10000"/>
              <a:gd name="connsiteX23" fmla="*/ 894 w 10298"/>
              <a:gd name="connsiteY23" fmla="*/ 2608 h 10000"/>
              <a:gd name="connsiteX24" fmla="*/ 894 w 10298"/>
              <a:gd name="connsiteY24" fmla="*/ 2153 h 10000"/>
              <a:gd name="connsiteX25" fmla="*/ 894 w 10298"/>
              <a:gd name="connsiteY25" fmla="*/ 1698 h 10000"/>
              <a:gd name="connsiteX26" fmla="*/ 1118 w 10298"/>
              <a:gd name="connsiteY26" fmla="*/ 1396 h 10000"/>
              <a:gd name="connsiteX27" fmla="*/ 1118 w 10298"/>
              <a:gd name="connsiteY27" fmla="*/ 1093 h 10000"/>
              <a:gd name="connsiteX28" fmla="*/ 1118 w 10298"/>
              <a:gd name="connsiteY28" fmla="*/ 808 h 10000"/>
              <a:gd name="connsiteX29" fmla="*/ 1118 w 10298"/>
              <a:gd name="connsiteY29" fmla="*/ 656 h 10000"/>
              <a:gd name="connsiteX30" fmla="*/ 1118 w 10298"/>
              <a:gd name="connsiteY30" fmla="*/ 505 h 10000"/>
              <a:gd name="connsiteX31" fmla="*/ 1118 w 10298"/>
              <a:gd name="connsiteY31" fmla="*/ 505 h 10000"/>
              <a:gd name="connsiteX32" fmla="*/ 1118 w 10298"/>
              <a:gd name="connsiteY32" fmla="*/ 505 h 10000"/>
              <a:gd name="connsiteX33" fmla="*/ 894 w 10298"/>
              <a:gd name="connsiteY33" fmla="*/ 505 h 10000"/>
              <a:gd name="connsiteX34" fmla="*/ 3546 w 10298"/>
              <a:gd name="connsiteY34" fmla="*/ 50 h 10000"/>
              <a:gd name="connsiteX35" fmla="*/ 3546 w 10298"/>
              <a:gd name="connsiteY35" fmla="*/ 201 h 10000"/>
              <a:gd name="connsiteX36" fmla="*/ 3546 w 10298"/>
              <a:gd name="connsiteY36" fmla="*/ 354 h 10000"/>
              <a:gd name="connsiteX37" fmla="*/ 3323 w 10298"/>
              <a:gd name="connsiteY37" fmla="*/ 354 h 10000"/>
              <a:gd name="connsiteX38" fmla="*/ 3096 w 10298"/>
              <a:gd name="connsiteY38" fmla="*/ 505 h 10000"/>
              <a:gd name="connsiteX39" fmla="*/ 3096 w 10298"/>
              <a:gd name="connsiteY39" fmla="*/ 656 h 10000"/>
              <a:gd name="connsiteX40" fmla="*/ 2874 w 10298"/>
              <a:gd name="connsiteY40" fmla="*/ 808 h 10000"/>
              <a:gd name="connsiteX41" fmla="*/ 2654 w 10298"/>
              <a:gd name="connsiteY41" fmla="*/ 1093 h 10000"/>
              <a:gd name="connsiteX42" fmla="*/ 2429 w 10298"/>
              <a:gd name="connsiteY42" fmla="*/ 1546 h 10000"/>
              <a:gd name="connsiteX43" fmla="*/ 2230 w 10298"/>
              <a:gd name="connsiteY43" fmla="*/ 2002 h 10000"/>
              <a:gd name="connsiteX44" fmla="*/ 2007 w 10298"/>
              <a:gd name="connsiteY44" fmla="*/ 2457 h 10000"/>
              <a:gd name="connsiteX45" fmla="*/ 1786 w 10298"/>
              <a:gd name="connsiteY45" fmla="*/ 3063 h 10000"/>
              <a:gd name="connsiteX46" fmla="*/ 1564 w 10298"/>
              <a:gd name="connsiteY46" fmla="*/ 3670 h 10000"/>
              <a:gd name="connsiteX47" fmla="*/ 1339 w 10298"/>
              <a:gd name="connsiteY47" fmla="*/ 4275 h 10000"/>
              <a:gd name="connsiteX48" fmla="*/ 1339 w 10298"/>
              <a:gd name="connsiteY48" fmla="*/ 4865 h 10000"/>
              <a:gd name="connsiteX49" fmla="*/ 1339 w 10298"/>
              <a:gd name="connsiteY49" fmla="*/ 5319 h 10000"/>
              <a:gd name="connsiteX50" fmla="*/ 1118 w 10298"/>
              <a:gd name="connsiteY50" fmla="*/ 5925 h 10000"/>
              <a:gd name="connsiteX51" fmla="*/ 1118 w 10298"/>
              <a:gd name="connsiteY51" fmla="*/ 6380 h 10000"/>
              <a:gd name="connsiteX52" fmla="*/ 1118 w 10298"/>
              <a:gd name="connsiteY52" fmla="*/ 6684 h 10000"/>
              <a:gd name="connsiteX53" fmla="*/ 1118 w 10298"/>
              <a:gd name="connsiteY53" fmla="*/ 7139 h 10000"/>
              <a:gd name="connsiteX54" fmla="*/ 1339 w 10298"/>
              <a:gd name="connsiteY54" fmla="*/ 7442 h 10000"/>
              <a:gd name="connsiteX55" fmla="*/ 1339 w 10298"/>
              <a:gd name="connsiteY55" fmla="*/ 7593 h 10000"/>
              <a:gd name="connsiteX56" fmla="*/ 1564 w 10298"/>
              <a:gd name="connsiteY56" fmla="*/ 7896 h 10000"/>
              <a:gd name="connsiteX57" fmla="*/ 1786 w 10298"/>
              <a:gd name="connsiteY57" fmla="*/ 8047 h 10000"/>
              <a:gd name="connsiteX58" fmla="*/ 2007 w 10298"/>
              <a:gd name="connsiteY58" fmla="*/ 8199 h 10000"/>
              <a:gd name="connsiteX59" fmla="*/ 2874 w 10298"/>
              <a:gd name="connsiteY59" fmla="*/ 8483 h 10000"/>
              <a:gd name="connsiteX60" fmla="*/ 3323 w 10298"/>
              <a:gd name="connsiteY60" fmla="*/ 8635 h 10000"/>
              <a:gd name="connsiteX61" fmla="*/ 3767 w 10298"/>
              <a:gd name="connsiteY61" fmla="*/ 8635 h 10000"/>
              <a:gd name="connsiteX62" fmla="*/ 4220 w 10298"/>
              <a:gd name="connsiteY62" fmla="*/ 8787 h 10000"/>
              <a:gd name="connsiteX63" fmla="*/ 4887 w 10298"/>
              <a:gd name="connsiteY63" fmla="*/ 8787 h 10000"/>
              <a:gd name="connsiteX64" fmla="*/ 5332 w 10298"/>
              <a:gd name="connsiteY64" fmla="*/ 8635 h 10000"/>
              <a:gd name="connsiteX65" fmla="*/ 6005 w 10298"/>
              <a:gd name="connsiteY65" fmla="*/ 8635 h 10000"/>
              <a:gd name="connsiteX66" fmla="*/ 6675 w 10298"/>
              <a:gd name="connsiteY66" fmla="*/ 8483 h 10000"/>
              <a:gd name="connsiteX67" fmla="*/ 7122 w 10298"/>
              <a:gd name="connsiteY67" fmla="*/ 8483 h 10000"/>
              <a:gd name="connsiteX68" fmla="*/ 7567 w 10298"/>
              <a:gd name="connsiteY68" fmla="*/ 8199 h 10000"/>
              <a:gd name="connsiteX69" fmla="*/ 7766 w 10298"/>
              <a:gd name="connsiteY69" fmla="*/ 8047 h 10000"/>
              <a:gd name="connsiteX70" fmla="*/ 7986 w 10298"/>
              <a:gd name="connsiteY70" fmla="*/ 7745 h 10000"/>
              <a:gd name="connsiteX71" fmla="*/ 8210 w 10298"/>
              <a:gd name="connsiteY71" fmla="*/ 7442 h 10000"/>
              <a:gd name="connsiteX72" fmla="*/ 10000 w 10298"/>
              <a:gd name="connsiteY72" fmla="*/ 8483 h 10000"/>
              <a:gd name="connsiteX73" fmla="*/ 10000 w 10298"/>
              <a:gd name="connsiteY73" fmla="*/ 8635 h 10000"/>
              <a:gd name="connsiteX74" fmla="*/ 10000 w 10298"/>
              <a:gd name="connsiteY74" fmla="*/ 8787 h 10000"/>
              <a:gd name="connsiteX75" fmla="*/ 9778 w 10298"/>
              <a:gd name="connsiteY75" fmla="*/ 8787 h 10000"/>
              <a:gd name="connsiteX76" fmla="*/ 9550 w 10298"/>
              <a:gd name="connsiteY76" fmla="*/ 8939 h 10000"/>
              <a:gd name="connsiteX77" fmla="*/ 9330 w 10298"/>
              <a:gd name="connsiteY77" fmla="*/ 9090 h 10000"/>
              <a:gd name="connsiteX78" fmla="*/ 9107 w 10298"/>
              <a:gd name="connsiteY78" fmla="*/ 9242 h 10000"/>
              <a:gd name="connsiteX79" fmla="*/ 8659 w 10298"/>
              <a:gd name="connsiteY79" fmla="*/ 9394 h 10000"/>
              <a:gd name="connsiteX80" fmla="*/ 7766 w 10298"/>
              <a:gd name="connsiteY80" fmla="*/ 9696 h 10000"/>
              <a:gd name="connsiteX81" fmla="*/ 6899 w 10298"/>
              <a:gd name="connsiteY81" fmla="*/ 9848 h 10000"/>
              <a:gd name="connsiteX82" fmla="*/ 6231 w 10298"/>
              <a:gd name="connsiteY82" fmla="*/ 9848 h 10000"/>
              <a:gd name="connsiteX83" fmla="*/ 5332 w 10298"/>
              <a:gd name="connsiteY83" fmla="*/ 10000 h 10000"/>
              <a:gd name="connsiteX84" fmla="*/ 5332 w 10298"/>
              <a:gd name="connsiteY84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10000 w 10000"/>
              <a:gd name="connsiteY72" fmla="*/ 8635 h 10000"/>
              <a:gd name="connsiteX73" fmla="*/ 10000 w 10000"/>
              <a:gd name="connsiteY73" fmla="*/ 8787 h 10000"/>
              <a:gd name="connsiteX74" fmla="*/ 9778 w 10000"/>
              <a:gd name="connsiteY74" fmla="*/ 8787 h 10000"/>
              <a:gd name="connsiteX75" fmla="*/ 9550 w 10000"/>
              <a:gd name="connsiteY75" fmla="*/ 8939 h 10000"/>
              <a:gd name="connsiteX76" fmla="*/ 9330 w 10000"/>
              <a:gd name="connsiteY76" fmla="*/ 9090 h 10000"/>
              <a:gd name="connsiteX77" fmla="*/ 9107 w 10000"/>
              <a:gd name="connsiteY77" fmla="*/ 9242 h 10000"/>
              <a:gd name="connsiteX78" fmla="*/ 8659 w 10000"/>
              <a:gd name="connsiteY78" fmla="*/ 9394 h 10000"/>
              <a:gd name="connsiteX79" fmla="*/ 7766 w 10000"/>
              <a:gd name="connsiteY79" fmla="*/ 9696 h 10000"/>
              <a:gd name="connsiteX80" fmla="*/ 6899 w 10000"/>
              <a:gd name="connsiteY80" fmla="*/ 9848 h 10000"/>
              <a:gd name="connsiteX81" fmla="*/ 6231 w 10000"/>
              <a:gd name="connsiteY81" fmla="*/ 9848 h 10000"/>
              <a:gd name="connsiteX82" fmla="*/ 5332 w 10000"/>
              <a:gd name="connsiteY82" fmla="*/ 10000 h 10000"/>
              <a:gd name="connsiteX83" fmla="*/ 5332 w 10000"/>
              <a:gd name="connsiteY83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8210 w 10000"/>
              <a:gd name="connsiteY71" fmla="*/ 7442 h 10000"/>
              <a:gd name="connsiteX72" fmla="*/ 10000 w 10000"/>
              <a:gd name="connsiteY72" fmla="*/ 8635 h 10000"/>
              <a:gd name="connsiteX73" fmla="*/ 10000 w 10000"/>
              <a:gd name="connsiteY73" fmla="*/ 8787 h 10000"/>
              <a:gd name="connsiteX74" fmla="*/ 9550 w 10000"/>
              <a:gd name="connsiteY74" fmla="*/ 8939 h 10000"/>
              <a:gd name="connsiteX75" fmla="*/ 9330 w 10000"/>
              <a:gd name="connsiteY75" fmla="*/ 9090 h 10000"/>
              <a:gd name="connsiteX76" fmla="*/ 9107 w 10000"/>
              <a:gd name="connsiteY76" fmla="*/ 9242 h 10000"/>
              <a:gd name="connsiteX77" fmla="*/ 8659 w 10000"/>
              <a:gd name="connsiteY77" fmla="*/ 9394 h 10000"/>
              <a:gd name="connsiteX78" fmla="*/ 7766 w 10000"/>
              <a:gd name="connsiteY78" fmla="*/ 9696 h 10000"/>
              <a:gd name="connsiteX79" fmla="*/ 6899 w 10000"/>
              <a:gd name="connsiteY79" fmla="*/ 9848 h 10000"/>
              <a:gd name="connsiteX80" fmla="*/ 6231 w 10000"/>
              <a:gd name="connsiteY80" fmla="*/ 9848 h 10000"/>
              <a:gd name="connsiteX81" fmla="*/ 5332 w 10000"/>
              <a:gd name="connsiteY81" fmla="*/ 10000 h 10000"/>
              <a:gd name="connsiteX82" fmla="*/ 5332 w 10000"/>
              <a:gd name="connsiteY82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7986 w 10000"/>
              <a:gd name="connsiteY70" fmla="*/ 7745 h 10000"/>
              <a:gd name="connsiteX71" fmla="*/ 10000 w 10000"/>
              <a:gd name="connsiteY71" fmla="*/ 8635 h 10000"/>
              <a:gd name="connsiteX72" fmla="*/ 10000 w 10000"/>
              <a:gd name="connsiteY72" fmla="*/ 8787 h 10000"/>
              <a:gd name="connsiteX73" fmla="*/ 9550 w 10000"/>
              <a:gd name="connsiteY73" fmla="*/ 8939 h 10000"/>
              <a:gd name="connsiteX74" fmla="*/ 9330 w 10000"/>
              <a:gd name="connsiteY74" fmla="*/ 9090 h 10000"/>
              <a:gd name="connsiteX75" fmla="*/ 9107 w 10000"/>
              <a:gd name="connsiteY75" fmla="*/ 9242 h 10000"/>
              <a:gd name="connsiteX76" fmla="*/ 8659 w 10000"/>
              <a:gd name="connsiteY76" fmla="*/ 9394 h 10000"/>
              <a:gd name="connsiteX77" fmla="*/ 7766 w 10000"/>
              <a:gd name="connsiteY77" fmla="*/ 9696 h 10000"/>
              <a:gd name="connsiteX78" fmla="*/ 6899 w 10000"/>
              <a:gd name="connsiteY78" fmla="*/ 9848 h 10000"/>
              <a:gd name="connsiteX79" fmla="*/ 6231 w 10000"/>
              <a:gd name="connsiteY79" fmla="*/ 9848 h 10000"/>
              <a:gd name="connsiteX80" fmla="*/ 5332 w 10000"/>
              <a:gd name="connsiteY80" fmla="*/ 10000 h 10000"/>
              <a:gd name="connsiteX81" fmla="*/ 5332 w 10000"/>
              <a:gd name="connsiteY81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7766 w 10000"/>
              <a:gd name="connsiteY69" fmla="*/ 8047 h 10000"/>
              <a:gd name="connsiteX70" fmla="*/ 10000 w 10000"/>
              <a:gd name="connsiteY70" fmla="*/ 8635 h 10000"/>
              <a:gd name="connsiteX71" fmla="*/ 10000 w 10000"/>
              <a:gd name="connsiteY71" fmla="*/ 8787 h 10000"/>
              <a:gd name="connsiteX72" fmla="*/ 9550 w 10000"/>
              <a:gd name="connsiteY72" fmla="*/ 8939 h 10000"/>
              <a:gd name="connsiteX73" fmla="*/ 9330 w 10000"/>
              <a:gd name="connsiteY73" fmla="*/ 9090 h 10000"/>
              <a:gd name="connsiteX74" fmla="*/ 9107 w 10000"/>
              <a:gd name="connsiteY74" fmla="*/ 9242 h 10000"/>
              <a:gd name="connsiteX75" fmla="*/ 8659 w 10000"/>
              <a:gd name="connsiteY75" fmla="*/ 9394 h 10000"/>
              <a:gd name="connsiteX76" fmla="*/ 7766 w 10000"/>
              <a:gd name="connsiteY76" fmla="*/ 9696 h 10000"/>
              <a:gd name="connsiteX77" fmla="*/ 6899 w 10000"/>
              <a:gd name="connsiteY77" fmla="*/ 9848 h 10000"/>
              <a:gd name="connsiteX78" fmla="*/ 6231 w 10000"/>
              <a:gd name="connsiteY78" fmla="*/ 9848 h 10000"/>
              <a:gd name="connsiteX79" fmla="*/ 5332 w 10000"/>
              <a:gd name="connsiteY79" fmla="*/ 10000 h 10000"/>
              <a:gd name="connsiteX80" fmla="*/ 5332 w 10000"/>
              <a:gd name="connsiteY80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7567 w 10000"/>
              <a:gd name="connsiteY68" fmla="*/ 8199 h 10000"/>
              <a:gd name="connsiteX69" fmla="*/ 10000 w 10000"/>
              <a:gd name="connsiteY69" fmla="*/ 8635 h 10000"/>
              <a:gd name="connsiteX70" fmla="*/ 10000 w 10000"/>
              <a:gd name="connsiteY70" fmla="*/ 8787 h 10000"/>
              <a:gd name="connsiteX71" fmla="*/ 9550 w 10000"/>
              <a:gd name="connsiteY71" fmla="*/ 8939 h 10000"/>
              <a:gd name="connsiteX72" fmla="*/ 9330 w 10000"/>
              <a:gd name="connsiteY72" fmla="*/ 9090 h 10000"/>
              <a:gd name="connsiteX73" fmla="*/ 9107 w 10000"/>
              <a:gd name="connsiteY73" fmla="*/ 9242 h 10000"/>
              <a:gd name="connsiteX74" fmla="*/ 8659 w 10000"/>
              <a:gd name="connsiteY74" fmla="*/ 9394 h 10000"/>
              <a:gd name="connsiteX75" fmla="*/ 7766 w 10000"/>
              <a:gd name="connsiteY75" fmla="*/ 9696 h 10000"/>
              <a:gd name="connsiteX76" fmla="*/ 6899 w 10000"/>
              <a:gd name="connsiteY76" fmla="*/ 9848 h 10000"/>
              <a:gd name="connsiteX77" fmla="*/ 6231 w 10000"/>
              <a:gd name="connsiteY77" fmla="*/ 9848 h 10000"/>
              <a:gd name="connsiteX78" fmla="*/ 5332 w 10000"/>
              <a:gd name="connsiteY78" fmla="*/ 10000 h 10000"/>
              <a:gd name="connsiteX79" fmla="*/ 5332 w 10000"/>
              <a:gd name="connsiteY79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7122 w 10000"/>
              <a:gd name="connsiteY67" fmla="*/ 8483 h 10000"/>
              <a:gd name="connsiteX68" fmla="*/ 10000 w 10000"/>
              <a:gd name="connsiteY68" fmla="*/ 8635 h 10000"/>
              <a:gd name="connsiteX69" fmla="*/ 10000 w 10000"/>
              <a:gd name="connsiteY69" fmla="*/ 8787 h 10000"/>
              <a:gd name="connsiteX70" fmla="*/ 9550 w 10000"/>
              <a:gd name="connsiteY70" fmla="*/ 8939 h 10000"/>
              <a:gd name="connsiteX71" fmla="*/ 9330 w 10000"/>
              <a:gd name="connsiteY71" fmla="*/ 9090 h 10000"/>
              <a:gd name="connsiteX72" fmla="*/ 9107 w 10000"/>
              <a:gd name="connsiteY72" fmla="*/ 9242 h 10000"/>
              <a:gd name="connsiteX73" fmla="*/ 8659 w 10000"/>
              <a:gd name="connsiteY73" fmla="*/ 9394 h 10000"/>
              <a:gd name="connsiteX74" fmla="*/ 7766 w 10000"/>
              <a:gd name="connsiteY74" fmla="*/ 9696 h 10000"/>
              <a:gd name="connsiteX75" fmla="*/ 6899 w 10000"/>
              <a:gd name="connsiteY75" fmla="*/ 9848 h 10000"/>
              <a:gd name="connsiteX76" fmla="*/ 6231 w 10000"/>
              <a:gd name="connsiteY76" fmla="*/ 9848 h 10000"/>
              <a:gd name="connsiteX77" fmla="*/ 5332 w 10000"/>
              <a:gd name="connsiteY77" fmla="*/ 10000 h 10000"/>
              <a:gd name="connsiteX78" fmla="*/ 5332 w 10000"/>
              <a:gd name="connsiteY78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10000 w 10000"/>
              <a:gd name="connsiteY67" fmla="*/ 8635 h 10000"/>
              <a:gd name="connsiteX68" fmla="*/ 10000 w 10000"/>
              <a:gd name="connsiteY68" fmla="*/ 8787 h 10000"/>
              <a:gd name="connsiteX69" fmla="*/ 9550 w 10000"/>
              <a:gd name="connsiteY69" fmla="*/ 8939 h 10000"/>
              <a:gd name="connsiteX70" fmla="*/ 9330 w 10000"/>
              <a:gd name="connsiteY70" fmla="*/ 9090 h 10000"/>
              <a:gd name="connsiteX71" fmla="*/ 9107 w 10000"/>
              <a:gd name="connsiteY71" fmla="*/ 9242 h 10000"/>
              <a:gd name="connsiteX72" fmla="*/ 8659 w 10000"/>
              <a:gd name="connsiteY72" fmla="*/ 9394 h 10000"/>
              <a:gd name="connsiteX73" fmla="*/ 7766 w 10000"/>
              <a:gd name="connsiteY73" fmla="*/ 9696 h 10000"/>
              <a:gd name="connsiteX74" fmla="*/ 6899 w 10000"/>
              <a:gd name="connsiteY74" fmla="*/ 9848 h 10000"/>
              <a:gd name="connsiteX75" fmla="*/ 6231 w 10000"/>
              <a:gd name="connsiteY75" fmla="*/ 9848 h 10000"/>
              <a:gd name="connsiteX76" fmla="*/ 5332 w 10000"/>
              <a:gd name="connsiteY76" fmla="*/ 10000 h 10000"/>
              <a:gd name="connsiteX77" fmla="*/ 5332 w 10000"/>
              <a:gd name="connsiteY77" fmla="*/ 10000 h 10000"/>
              <a:gd name="connsiteX0" fmla="*/ 5332 w 10000"/>
              <a:gd name="connsiteY0" fmla="*/ 10000 h 10000"/>
              <a:gd name="connsiteX1" fmla="*/ 4665 w 10000"/>
              <a:gd name="connsiteY1" fmla="*/ 10000 h 10000"/>
              <a:gd name="connsiteX2" fmla="*/ 3991 w 10000"/>
              <a:gd name="connsiteY2" fmla="*/ 10000 h 10000"/>
              <a:gd name="connsiteX3" fmla="*/ 3323 w 10000"/>
              <a:gd name="connsiteY3" fmla="*/ 9848 h 10000"/>
              <a:gd name="connsiteX4" fmla="*/ 2654 w 10000"/>
              <a:gd name="connsiteY4" fmla="*/ 9696 h 10000"/>
              <a:gd name="connsiteX5" fmla="*/ 2007 w 10000"/>
              <a:gd name="connsiteY5" fmla="*/ 9545 h 10000"/>
              <a:gd name="connsiteX6" fmla="*/ 1564 w 10000"/>
              <a:gd name="connsiteY6" fmla="*/ 9242 h 10000"/>
              <a:gd name="connsiteX7" fmla="*/ 1118 w 10000"/>
              <a:gd name="connsiteY7" fmla="*/ 9090 h 10000"/>
              <a:gd name="connsiteX8" fmla="*/ 894 w 10000"/>
              <a:gd name="connsiteY8" fmla="*/ 8635 h 10000"/>
              <a:gd name="connsiteX9" fmla="*/ 445 w 10000"/>
              <a:gd name="connsiteY9" fmla="*/ 8332 h 10000"/>
              <a:gd name="connsiteX10" fmla="*/ 220 w 10000"/>
              <a:gd name="connsiteY10" fmla="*/ 7896 h 10000"/>
              <a:gd name="connsiteX11" fmla="*/ 220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20 w 10000"/>
              <a:gd name="connsiteY15" fmla="*/ 5319 h 10000"/>
              <a:gd name="connsiteX16" fmla="*/ 220 w 10000"/>
              <a:gd name="connsiteY16" fmla="*/ 5167 h 10000"/>
              <a:gd name="connsiteX17" fmla="*/ 220 w 10000"/>
              <a:gd name="connsiteY17" fmla="*/ 4865 h 10000"/>
              <a:gd name="connsiteX18" fmla="*/ 445 w 10000"/>
              <a:gd name="connsiteY18" fmla="*/ 4580 h 10000"/>
              <a:gd name="connsiteX19" fmla="*/ 445 w 10000"/>
              <a:gd name="connsiteY19" fmla="*/ 4275 h 10000"/>
              <a:gd name="connsiteX20" fmla="*/ 445 w 10000"/>
              <a:gd name="connsiteY20" fmla="*/ 3973 h 10000"/>
              <a:gd name="connsiteX21" fmla="*/ 671 w 10000"/>
              <a:gd name="connsiteY21" fmla="*/ 3517 h 10000"/>
              <a:gd name="connsiteX22" fmla="*/ 671 w 10000"/>
              <a:gd name="connsiteY22" fmla="*/ 3063 h 10000"/>
              <a:gd name="connsiteX23" fmla="*/ 894 w 10000"/>
              <a:gd name="connsiteY23" fmla="*/ 2608 h 10000"/>
              <a:gd name="connsiteX24" fmla="*/ 894 w 10000"/>
              <a:gd name="connsiteY24" fmla="*/ 2153 h 10000"/>
              <a:gd name="connsiteX25" fmla="*/ 894 w 10000"/>
              <a:gd name="connsiteY25" fmla="*/ 1698 h 10000"/>
              <a:gd name="connsiteX26" fmla="*/ 1118 w 10000"/>
              <a:gd name="connsiteY26" fmla="*/ 1396 h 10000"/>
              <a:gd name="connsiteX27" fmla="*/ 1118 w 10000"/>
              <a:gd name="connsiteY27" fmla="*/ 1093 h 10000"/>
              <a:gd name="connsiteX28" fmla="*/ 1118 w 10000"/>
              <a:gd name="connsiteY28" fmla="*/ 808 h 10000"/>
              <a:gd name="connsiteX29" fmla="*/ 1118 w 10000"/>
              <a:gd name="connsiteY29" fmla="*/ 656 h 10000"/>
              <a:gd name="connsiteX30" fmla="*/ 1118 w 10000"/>
              <a:gd name="connsiteY30" fmla="*/ 505 h 10000"/>
              <a:gd name="connsiteX31" fmla="*/ 1118 w 10000"/>
              <a:gd name="connsiteY31" fmla="*/ 505 h 10000"/>
              <a:gd name="connsiteX32" fmla="*/ 1118 w 10000"/>
              <a:gd name="connsiteY32" fmla="*/ 505 h 10000"/>
              <a:gd name="connsiteX33" fmla="*/ 894 w 10000"/>
              <a:gd name="connsiteY33" fmla="*/ 505 h 10000"/>
              <a:gd name="connsiteX34" fmla="*/ 3546 w 10000"/>
              <a:gd name="connsiteY34" fmla="*/ 50 h 10000"/>
              <a:gd name="connsiteX35" fmla="*/ 3546 w 10000"/>
              <a:gd name="connsiteY35" fmla="*/ 201 h 10000"/>
              <a:gd name="connsiteX36" fmla="*/ 3546 w 10000"/>
              <a:gd name="connsiteY36" fmla="*/ 354 h 10000"/>
              <a:gd name="connsiteX37" fmla="*/ 3323 w 10000"/>
              <a:gd name="connsiteY37" fmla="*/ 354 h 10000"/>
              <a:gd name="connsiteX38" fmla="*/ 3096 w 10000"/>
              <a:gd name="connsiteY38" fmla="*/ 505 h 10000"/>
              <a:gd name="connsiteX39" fmla="*/ 3096 w 10000"/>
              <a:gd name="connsiteY39" fmla="*/ 656 h 10000"/>
              <a:gd name="connsiteX40" fmla="*/ 2874 w 10000"/>
              <a:gd name="connsiteY40" fmla="*/ 808 h 10000"/>
              <a:gd name="connsiteX41" fmla="*/ 2654 w 10000"/>
              <a:gd name="connsiteY41" fmla="*/ 1093 h 10000"/>
              <a:gd name="connsiteX42" fmla="*/ 2429 w 10000"/>
              <a:gd name="connsiteY42" fmla="*/ 1546 h 10000"/>
              <a:gd name="connsiteX43" fmla="*/ 2230 w 10000"/>
              <a:gd name="connsiteY43" fmla="*/ 2002 h 10000"/>
              <a:gd name="connsiteX44" fmla="*/ 2007 w 10000"/>
              <a:gd name="connsiteY44" fmla="*/ 2457 h 10000"/>
              <a:gd name="connsiteX45" fmla="*/ 1786 w 10000"/>
              <a:gd name="connsiteY45" fmla="*/ 3063 h 10000"/>
              <a:gd name="connsiteX46" fmla="*/ 1564 w 10000"/>
              <a:gd name="connsiteY46" fmla="*/ 3670 h 10000"/>
              <a:gd name="connsiteX47" fmla="*/ 1339 w 10000"/>
              <a:gd name="connsiteY47" fmla="*/ 4275 h 10000"/>
              <a:gd name="connsiteX48" fmla="*/ 1339 w 10000"/>
              <a:gd name="connsiteY48" fmla="*/ 4865 h 10000"/>
              <a:gd name="connsiteX49" fmla="*/ 1339 w 10000"/>
              <a:gd name="connsiteY49" fmla="*/ 5319 h 10000"/>
              <a:gd name="connsiteX50" fmla="*/ 1118 w 10000"/>
              <a:gd name="connsiteY50" fmla="*/ 5925 h 10000"/>
              <a:gd name="connsiteX51" fmla="*/ 1118 w 10000"/>
              <a:gd name="connsiteY51" fmla="*/ 6380 h 10000"/>
              <a:gd name="connsiteX52" fmla="*/ 1118 w 10000"/>
              <a:gd name="connsiteY52" fmla="*/ 6684 h 10000"/>
              <a:gd name="connsiteX53" fmla="*/ 1118 w 10000"/>
              <a:gd name="connsiteY53" fmla="*/ 7139 h 10000"/>
              <a:gd name="connsiteX54" fmla="*/ 1339 w 10000"/>
              <a:gd name="connsiteY54" fmla="*/ 7442 h 10000"/>
              <a:gd name="connsiteX55" fmla="*/ 1339 w 10000"/>
              <a:gd name="connsiteY55" fmla="*/ 7593 h 10000"/>
              <a:gd name="connsiteX56" fmla="*/ 1564 w 10000"/>
              <a:gd name="connsiteY56" fmla="*/ 7896 h 10000"/>
              <a:gd name="connsiteX57" fmla="*/ 1786 w 10000"/>
              <a:gd name="connsiteY57" fmla="*/ 8047 h 10000"/>
              <a:gd name="connsiteX58" fmla="*/ 2007 w 10000"/>
              <a:gd name="connsiteY58" fmla="*/ 8199 h 10000"/>
              <a:gd name="connsiteX59" fmla="*/ 2874 w 10000"/>
              <a:gd name="connsiteY59" fmla="*/ 8483 h 10000"/>
              <a:gd name="connsiteX60" fmla="*/ 3323 w 10000"/>
              <a:gd name="connsiteY60" fmla="*/ 8635 h 10000"/>
              <a:gd name="connsiteX61" fmla="*/ 3767 w 10000"/>
              <a:gd name="connsiteY61" fmla="*/ 8635 h 10000"/>
              <a:gd name="connsiteX62" fmla="*/ 4220 w 10000"/>
              <a:gd name="connsiteY62" fmla="*/ 8787 h 10000"/>
              <a:gd name="connsiteX63" fmla="*/ 4887 w 10000"/>
              <a:gd name="connsiteY63" fmla="*/ 8787 h 10000"/>
              <a:gd name="connsiteX64" fmla="*/ 5332 w 10000"/>
              <a:gd name="connsiteY64" fmla="*/ 8635 h 10000"/>
              <a:gd name="connsiteX65" fmla="*/ 6005 w 10000"/>
              <a:gd name="connsiteY65" fmla="*/ 8635 h 10000"/>
              <a:gd name="connsiteX66" fmla="*/ 6675 w 10000"/>
              <a:gd name="connsiteY66" fmla="*/ 8483 h 10000"/>
              <a:gd name="connsiteX67" fmla="*/ 10000 w 10000"/>
              <a:gd name="connsiteY67" fmla="*/ 8635 h 10000"/>
              <a:gd name="connsiteX68" fmla="*/ 9550 w 10000"/>
              <a:gd name="connsiteY68" fmla="*/ 8939 h 10000"/>
              <a:gd name="connsiteX69" fmla="*/ 9330 w 10000"/>
              <a:gd name="connsiteY69" fmla="*/ 9090 h 10000"/>
              <a:gd name="connsiteX70" fmla="*/ 9107 w 10000"/>
              <a:gd name="connsiteY70" fmla="*/ 9242 h 10000"/>
              <a:gd name="connsiteX71" fmla="*/ 8659 w 10000"/>
              <a:gd name="connsiteY71" fmla="*/ 9394 h 10000"/>
              <a:gd name="connsiteX72" fmla="*/ 7766 w 10000"/>
              <a:gd name="connsiteY72" fmla="*/ 9696 h 10000"/>
              <a:gd name="connsiteX73" fmla="*/ 6899 w 10000"/>
              <a:gd name="connsiteY73" fmla="*/ 9848 h 10000"/>
              <a:gd name="connsiteX74" fmla="*/ 6231 w 10000"/>
              <a:gd name="connsiteY74" fmla="*/ 9848 h 10000"/>
              <a:gd name="connsiteX75" fmla="*/ 5332 w 10000"/>
              <a:gd name="connsiteY75" fmla="*/ 10000 h 10000"/>
              <a:gd name="connsiteX76" fmla="*/ 5332 w 10000"/>
              <a:gd name="connsiteY76" fmla="*/ 10000 h 10000"/>
              <a:gd name="connsiteX0" fmla="*/ 5332 w 9550"/>
              <a:gd name="connsiteY0" fmla="*/ 10000 h 10000"/>
              <a:gd name="connsiteX1" fmla="*/ 4665 w 9550"/>
              <a:gd name="connsiteY1" fmla="*/ 10000 h 10000"/>
              <a:gd name="connsiteX2" fmla="*/ 3991 w 9550"/>
              <a:gd name="connsiteY2" fmla="*/ 10000 h 10000"/>
              <a:gd name="connsiteX3" fmla="*/ 3323 w 9550"/>
              <a:gd name="connsiteY3" fmla="*/ 9848 h 10000"/>
              <a:gd name="connsiteX4" fmla="*/ 2654 w 9550"/>
              <a:gd name="connsiteY4" fmla="*/ 9696 h 10000"/>
              <a:gd name="connsiteX5" fmla="*/ 2007 w 9550"/>
              <a:gd name="connsiteY5" fmla="*/ 9545 h 10000"/>
              <a:gd name="connsiteX6" fmla="*/ 1564 w 9550"/>
              <a:gd name="connsiteY6" fmla="*/ 9242 h 10000"/>
              <a:gd name="connsiteX7" fmla="*/ 1118 w 9550"/>
              <a:gd name="connsiteY7" fmla="*/ 9090 h 10000"/>
              <a:gd name="connsiteX8" fmla="*/ 894 w 9550"/>
              <a:gd name="connsiteY8" fmla="*/ 8635 h 10000"/>
              <a:gd name="connsiteX9" fmla="*/ 445 w 9550"/>
              <a:gd name="connsiteY9" fmla="*/ 8332 h 10000"/>
              <a:gd name="connsiteX10" fmla="*/ 220 w 9550"/>
              <a:gd name="connsiteY10" fmla="*/ 7896 h 10000"/>
              <a:gd name="connsiteX11" fmla="*/ 220 w 9550"/>
              <a:gd name="connsiteY11" fmla="*/ 7442 h 10000"/>
              <a:gd name="connsiteX12" fmla="*/ 0 w 9550"/>
              <a:gd name="connsiteY12" fmla="*/ 6987 h 10000"/>
              <a:gd name="connsiteX13" fmla="*/ 0 w 9550"/>
              <a:gd name="connsiteY13" fmla="*/ 6532 h 10000"/>
              <a:gd name="connsiteX14" fmla="*/ 0 w 9550"/>
              <a:gd name="connsiteY14" fmla="*/ 6077 h 10000"/>
              <a:gd name="connsiteX15" fmla="*/ 220 w 9550"/>
              <a:gd name="connsiteY15" fmla="*/ 5319 h 10000"/>
              <a:gd name="connsiteX16" fmla="*/ 220 w 9550"/>
              <a:gd name="connsiteY16" fmla="*/ 5167 h 10000"/>
              <a:gd name="connsiteX17" fmla="*/ 220 w 9550"/>
              <a:gd name="connsiteY17" fmla="*/ 4865 h 10000"/>
              <a:gd name="connsiteX18" fmla="*/ 445 w 9550"/>
              <a:gd name="connsiteY18" fmla="*/ 4580 h 10000"/>
              <a:gd name="connsiteX19" fmla="*/ 445 w 9550"/>
              <a:gd name="connsiteY19" fmla="*/ 4275 h 10000"/>
              <a:gd name="connsiteX20" fmla="*/ 445 w 9550"/>
              <a:gd name="connsiteY20" fmla="*/ 3973 h 10000"/>
              <a:gd name="connsiteX21" fmla="*/ 671 w 9550"/>
              <a:gd name="connsiteY21" fmla="*/ 3517 h 10000"/>
              <a:gd name="connsiteX22" fmla="*/ 671 w 9550"/>
              <a:gd name="connsiteY22" fmla="*/ 3063 h 10000"/>
              <a:gd name="connsiteX23" fmla="*/ 894 w 9550"/>
              <a:gd name="connsiteY23" fmla="*/ 2608 h 10000"/>
              <a:gd name="connsiteX24" fmla="*/ 894 w 9550"/>
              <a:gd name="connsiteY24" fmla="*/ 2153 h 10000"/>
              <a:gd name="connsiteX25" fmla="*/ 894 w 9550"/>
              <a:gd name="connsiteY25" fmla="*/ 1698 h 10000"/>
              <a:gd name="connsiteX26" fmla="*/ 1118 w 9550"/>
              <a:gd name="connsiteY26" fmla="*/ 1396 h 10000"/>
              <a:gd name="connsiteX27" fmla="*/ 1118 w 9550"/>
              <a:gd name="connsiteY27" fmla="*/ 1093 h 10000"/>
              <a:gd name="connsiteX28" fmla="*/ 1118 w 9550"/>
              <a:gd name="connsiteY28" fmla="*/ 808 h 10000"/>
              <a:gd name="connsiteX29" fmla="*/ 1118 w 9550"/>
              <a:gd name="connsiteY29" fmla="*/ 656 h 10000"/>
              <a:gd name="connsiteX30" fmla="*/ 1118 w 9550"/>
              <a:gd name="connsiteY30" fmla="*/ 505 h 10000"/>
              <a:gd name="connsiteX31" fmla="*/ 1118 w 9550"/>
              <a:gd name="connsiteY31" fmla="*/ 505 h 10000"/>
              <a:gd name="connsiteX32" fmla="*/ 1118 w 9550"/>
              <a:gd name="connsiteY32" fmla="*/ 505 h 10000"/>
              <a:gd name="connsiteX33" fmla="*/ 894 w 9550"/>
              <a:gd name="connsiteY33" fmla="*/ 505 h 10000"/>
              <a:gd name="connsiteX34" fmla="*/ 3546 w 9550"/>
              <a:gd name="connsiteY34" fmla="*/ 50 h 10000"/>
              <a:gd name="connsiteX35" fmla="*/ 3546 w 9550"/>
              <a:gd name="connsiteY35" fmla="*/ 201 h 10000"/>
              <a:gd name="connsiteX36" fmla="*/ 3546 w 9550"/>
              <a:gd name="connsiteY36" fmla="*/ 354 h 10000"/>
              <a:gd name="connsiteX37" fmla="*/ 3323 w 9550"/>
              <a:gd name="connsiteY37" fmla="*/ 354 h 10000"/>
              <a:gd name="connsiteX38" fmla="*/ 3096 w 9550"/>
              <a:gd name="connsiteY38" fmla="*/ 505 h 10000"/>
              <a:gd name="connsiteX39" fmla="*/ 3096 w 9550"/>
              <a:gd name="connsiteY39" fmla="*/ 656 h 10000"/>
              <a:gd name="connsiteX40" fmla="*/ 2874 w 9550"/>
              <a:gd name="connsiteY40" fmla="*/ 808 h 10000"/>
              <a:gd name="connsiteX41" fmla="*/ 2654 w 9550"/>
              <a:gd name="connsiteY41" fmla="*/ 1093 h 10000"/>
              <a:gd name="connsiteX42" fmla="*/ 2429 w 9550"/>
              <a:gd name="connsiteY42" fmla="*/ 1546 h 10000"/>
              <a:gd name="connsiteX43" fmla="*/ 2230 w 9550"/>
              <a:gd name="connsiteY43" fmla="*/ 2002 h 10000"/>
              <a:gd name="connsiteX44" fmla="*/ 2007 w 9550"/>
              <a:gd name="connsiteY44" fmla="*/ 2457 h 10000"/>
              <a:gd name="connsiteX45" fmla="*/ 1786 w 9550"/>
              <a:gd name="connsiteY45" fmla="*/ 3063 h 10000"/>
              <a:gd name="connsiteX46" fmla="*/ 1564 w 9550"/>
              <a:gd name="connsiteY46" fmla="*/ 3670 h 10000"/>
              <a:gd name="connsiteX47" fmla="*/ 1339 w 9550"/>
              <a:gd name="connsiteY47" fmla="*/ 4275 h 10000"/>
              <a:gd name="connsiteX48" fmla="*/ 1339 w 9550"/>
              <a:gd name="connsiteY48" fmla="*/ 4865 h 10000"/>
              <a:gd name="connsiteX49" fmla="*/ 1339 w 9550"/>
              <a:gd name="connsiteY49" fmla="*/ 5319 h 10000"/>
              <a:gd name="connsiteX50" fmla="*/ 1118 w 9550"/>
              <a:gd name="connsiteY50" fmla="*/ 5925 h 10000"/>
              <a:gd name="connsiteX51" fmla="*/ 1118 w 9550"/>
              <a:gd name="connsiteY51" fmla="*/ 6380 h 10000"/>
              <a:gd name="connsiteX52" fmla="*/ 1118 w 9550"/>
              <a:gd name="connsiteY52" fmla="*/ 6684 h 10000"/>
              <a:gd name="connsiteX53" fmla="*/ 1118 w 9550"/>
              <a:gd name="connsiteY53" fmla="*/ 7139 h 10000"/>
              <a:gd name="connsiteX54" fmla="*/ 1339 w 9550"/>
              <a:gd name="connsiteY54" fmla="*/ 7442 h 10000"/>
              <a:gd name="connsiteX55" fmla="*/ 1339 w 9550"/>
              <a:gd name="connsiteY55" fmla="*/ 7593 h 10000"/>
              <a:gd name="connsiteX56" fmla="*/ 1564 w 9550"/>
              <a:gd name="connsiteY56" fmla="*/ 7896 h 10000"/>
              <a:gd name="connsiteX57" fmla="*/ 1786 w 9550"/>
              <a:gd name="connsiteY57" fmla="*/ 8047 h 10000"/>
              <a:gd name="connsiteX58" fmla="*/ 2007 w 9550"/>
              <a:gd name="connsiteY58" fmla="*/ 8199 h 10000"/>
              <a:gd name="connsiteX59" fmla="*/ 2874 w 9550"/>
              <a:gd name="connsiteY59" fmla="*/ 8483 h 10000"/>
              <a:gd name="connsiteX60" fmla="*/ 3323 w 9550"/>
              <a:gd name="connsiteY60" fmla="*/ 8635 h 10000"/>
              <a:gd name="connsiteX61" fmla="*/ 3767 w 9550"/>
              <a:gd name="connsiteY61" fmla="*/ 8635 h 10000"/>
              <a:gd name="connsiteX62" fmla="*/ 4220 w 9550"/>
              <a:gd name="connsiteY62" fmla="*/ 8787 h 10000"/>
              <a:gd name="connsiteX63" fmla="*/ 4887 w 9550"/>
              <a:gd name="connsiteY63" fmla="*/ 8787 h 10000"/>
              <a:gd name="connsiteX64" fmla="*/ 5332 w 9550"/>
              <a:gd name="connsiteY64" fmla="*/ 8635 h 10000"/>
              <a:gd name="connsiteX65" fmla="*/ 6005 w 9550"/>
              <a:gd name="connsiteY65" fmla="*/ 8635 h 10000"/>
              <a:gd name="connsiteX66" fmla="*/ 6675 w 9550"/>
              <a:gd name="connsiteY66" fmla="*/ 8483 h 10000"/>
              <a:gd name="connsiteX67" fmla="*/ 9550 w 9550"/>
              <a:gd name="connsiteY67" fmla="*/ 8939 h 10000"/>
              <a:gd name="connsiteX68" fmla="*/ 9330 w 9550"/>
              <a:gd name="connsiteY68" fmla="*/ 9090 h 10000"/>
              <a:gd name="connsiteX69" fmla="*/ 9107 w 9550"/>
              <a:gd name="connsiteY69" fmla="*/ 9242 h 10000"/>
              <a:gd name="connsiteX70" fmla="*/ 8659 w 9550"/>
              <a:gd name="connsiteY70" fmla="*/ 9394 h 10000"/>
              <a:gd name="connsiteX71" fmla="*/ 7766 w 9550"/>
              <a:gd name="connsiteY71" fmla="*/ 9696 h 10000"/>
              <a:gd name="connsiteX72" fmla="*/ 6899 w 9550"/>
              <a:gd name="connsiteY72" fmla="*/ 9848 h 10000"/>
              <a:gd name="connsiteX73" fmla="*/ 6231 w 9550"/>
              <a:gd name="connsiteY73" fmla="*/ 9848 h 10000"/>
              <a:gd name="connsiteX74" fmla="*/ 5332 w 9550"/>
              <a:gd name="connsiteY74" fmla="*/ 10000 h 10000"/>
              <a:gd name="connsiteX75" fmla="*/ 5332 w 9550"/>
              <a:gd name="connsiteY75" fmla="*/ 10000 h 10000"/>
              <a:gd name="connsiteX0" fmla="*/ 5583 w 9770"/>
              <a:gd name="connsiteY0" fmla="*/ 10000 h 10000"/>
              <a:gd name="connsiteX1" fmla="*/ 4885 w 9770"/>
              <a:gd name="connsiteY1" fmla="*/ 10000 h 10000"/>
              <a:gd name="connsiteX2" fmla="*/ 4179 w 9770"/>
              <a:gd name="connsiteY2" fmla="*/ 10000 h 10000"/>
              <a:gd name="connsiteX3" fmla="*/ 3480 w 9770"/>
              <a:gd name="connsiteY3" fmla="*/ 9848 h 10000"/>
              <a:gd name="connsiteX4" fmla="*/ 2779 w 9770"/>
              <a:gd name="connsiteY4" fmla="*/ 9696 h 10000"/>
              <a:gd name="connsiteX5" fmla="*/ 2102 w 9770"/>
              <a:gd name="connsiteY5" fmla="*/ 9545 h 10000"/>
              <a:gd name="connsiteX6" fmla="*/ 1638 w 9770"/>
              <a:gd name="connsiteY6" fmla="*/ 9242 h 10000"/>
              <a:gd name="connsiteX7" fmla="*/ 1171 w 9770"/>
              <a:gd name="connsiteY7" fmla="*/ 9090 h 10000"/>
              <a:gd name="connsiteX8" fmla="*/ 936 w 9770"/>
              <a:gd name="connsiteY8" fmla="*/ 8635 h 10000"/>
              <a:gd name="connsiteX9" fmla="*/ 466 w 9770"/>
              <a:gd name="connsiteY9" fmla="*/ 8332 h 10000"/>
              <a:gd name="connsiteX10" fmla="*/ 230 w 9770"/>
              <a:gd name="connsiteY10" fmla="*/ 7896 h 10000"/>
              <a:gd name="connsiteX11" fmla="*/ 230 w 9770"/>
              <a:gd name="connsiteY11" fmla="*/ 7442 h 10000"/>
              <a:gd name="connsiteX12" fmla="*/ 0 w 9770"/>
              <a:gd name="connsiteY12" fmla="*/ 6987 h 10000"/>
              <a:gd name="connsiteX13" fmla="*/ 0 w 9770"/>
              <a:gd name="connsiteY13" fmla="*/ 6532 h 10000"/>
              <a:gd name="connsiteX14" fmla="*/ 0 w 9770"/>
              <a:gd name="connsiteY14" fmla="*/ 6077 h 10000"/>
              <a:gd name="connsiteX15" fmla="*/ 230 w 9770"/>
              <a:gd name="connsiteY15" fmla="*/ 5319 h 10000"/>
              <a:gd name="connsiteX16" fmla="*/ 230 w 9770"/>
              <a:gd name="connsiteY16" fmla="*/ 5167 h 10000"/>
              <a:gd name="connsiteX17" fmla="*/ 230 w 9770"/>
              <a:gd name="connsiteY17" fmla="*/ 4865 h 10000"/>
              <a:gd name="connsiteX18" fmla="*/ 466 w 9770"/>
              <a:gd name="connsiteY18" fmla="*/ 4580 h 10000"/>
              <a:gd name="connsiteX19" fmla="*/ 466 w 9770"/>
              <a:gd name="connsiteY19" fmla="*/ 4275 h 10000"/>
              <a:gd name="connsiteX20" fmla="*/ 466 w 9770"/>
              <a:gd name="connsiteY20" fmla="*/ 3973 h 10000"/>
              <a:gd name="connsiteX21" fmla="*/ 703 w 9770"/>
              <a:gd name="connsiteY21" fmla="*/ 3517 h 10000"/>
              <a:gd name="connsiteX22" fmla="*/ 703 w 9770"/>
              <a:gd name="connsiteY22" fmla="*/ 3063 h 10000"/>
              <a:gd name="connsiteX23" fmla="*/ 936 w 9770"/>
              <a:gd name="connsiteY23" fmla="*/ 2608 h 10000"/>
              <a:gd name="connsiteX24" fmla="*/ 936 w 9770"/>
              <a:gd name="connsiteY24" fmla="*/ 2153 h 10000"/>
              <a:gd name="connsiteX25" fmla="*/ 936 w 9770"/>
              <a:gd name="connsiteY25" fmla="*/ 1698 h 10000"/>
              <a:gd name="connsiteX26" fmla="*/ 1171 w 9770"/>
              <a:gd name="connsiteY26" fmla="*/ 1396 h 10000"/>
              <a:gd name="connsiteX27" fmla="*/ 1171 w 9770"/>
              <a:gd name="connsiteY27" fmla="*/ 1093 h 10000"/>
              <a:gd name="connsiteX28" fmla="*/ 1171 w 9770"/>
              <a:gd name="connsiteY28" fmla="*/ 808 h 10000"/>
              <a:gd name="connsiteX29" fmla="*/ 1171 w 9770"/>
              <a:gd name="connsiteY29" fmla="*/ 656 h 10000"/>
              <a:gd name="connsiteX30" fmla="*/ 1171 w 9770"/>
              <a:gd name="connsiteY30" fmla="*/ 505 h 10000"/>
              <a:gd name="connsiteX31" fmla="*/ 1171 w 9770"/>
              <a:gd name="connsiteY31" fmla="*/ 505 h 10000"/>
              <a:gd name="connsiteX32" fmla="*/ 1171 w 9770"/>
              <a:gd name="connsiteY32" fmla="*/ 505 h 10000"/>
              <a:gd name="connsiteX33" fmla="*/ 936 w 9770"/>
              <a:gd name="connsiteY33" fmla="*/ 505 h 10000"/>
              <a:gd name="connsiteX34" fmla="*/ 3713 w 9770"/>
              <a:gd name="connsiteY34" fmla="*/ 50 h 10000"/>
              <a:gd name="connsiteX35" fmla="*/ 3713 w 9770"/>
              <a:gd name="connsiteY35" fmla="*/ 201 h 10000"/>
              <a:gd name="connsiteX36" fmla="*/ 3713 w 9770"/>
              <a:gd name="connsiteY36" fmla="*/ 354 h 10000"/>
              <a:gd name="connsiteX37" fmla="*/ 3480 w 9770"/>
              <a:gd name="connsiteY37" fmla="*/ 354 h 10000"/>
              <a:gd name="connsiteX38" fmla="*/ 3242 w 9770"/>
              <a:gd name="connsiteY38" fmla="*/ 505 h 10000"/>
              <a:gd name="connsiteX39" fmla="*/ 3242 w 9770"/>
              <a:gd name="connsiteY39" fmla="*/ 656 h 10000"/>
              <a:gd name="connsiteX40" fmla="*/ 3009 w 9770"/>
              <a:gd name="connsiteY40" fmla="*/ 808 h 10000"/>
              <a:gd name="connsiteX41" fmla="*/ 2779 w 9770"/>
              <a:gd name="connsiteY41" fmla="*/ 1093 h 10000"/>
              <a:gd name="connsiteX42" fmla="*/ 2543 w 9770"/>
              <a:gd name="connsiteY42" fmla="*/ 1546 h 10000"/>
              <a:gd name="connsiteX43" fmla="*/ 2335 w 9770"/>
              <a:gd name="connsiteY43" fmla="*/ 2002 h 10000"/>
              <a:gd name="connsiteX44" fmla="*/ 2102 w 9770"/>
              <a:gd name="connsiteY44" fmla="*/ 2457 h 10000"/>
              <a:gd name="connsiteX45" fmla="*/ 1870 w 9770"/>
              <a:gd name="connsiteY45" fmla="*/ 3063 h 10000"/>
              <a:gd name="connsiteX46" fmla="*/ 1638 w 9770"/>
              <a:gd name="connsiteY46" fmla="*/ 3670 h 10000"/>
              <a:gd name="connsiteX47" fmla="*/ 1402 w 9770"/>
              <a:gd name="connsiteY47" fmla="*/ 4275 h 10000"/>
              <a:gd name="connsiteX48" fmla="*/ 1402 w 9770"/>
              <a:gd name="connsiteY48" fmla="*/ 4865 h 10000"/>
              <a:gd name="connsiteX49" fmla="*/ 1402 w 9770"/>
              <a:gd name="connsiteY49" fmla="*/ 5319 h 10000"/>
              <a:gd name="connsiteX50" fmla="*/ 1171 w 9770"/>
              <a:gd name="connsiteY50" fmla="*/ 5925 h 10000"/>
              <a:gd name="connsiteX51" fmla="*/ 1171 w 9770"/>
              <a:gd name="connsiteY51" fmla="*/ 6380 h 10000"/>
              <a:gd name="connsiteX52" fmla="*/ 1171 w 9770"/>
              <a:gd name="connsiteY52" fmla="*/ 6684 h 10000"/>
              <a:gd name="connsiteX53" fmla="*/ 1171 w 9770"/>
              <a:gd name="connsiteY53" fmla="*/ 7139 h 10000"/>
              <a:gd name="connsiteX54" fmla="*/ 1402 w 9770"/>
              <a:gd name="connsiteY54" fmla="*/ 7442 h 10000"/>
              <a:gd name="connsiteX55" fmla="*/ 1402 w 9770"/>
              <a:gd name="connsiteY55" fmla="*/ 7593 h 10000"/>
              <a:gd name="connsiteX56" fmla="*/ 1638 w 9770"/>
              <a:gd name="connsiteY56" fmla="*/ 7896 h 10000"/>
              <a:gd name="connsiteX57" fmla="*/ 1870 w 9770"/>
              <a:gd name="connsiteY57" fmla="*/ 8047 h 10000"/>
              <a:gd name="connsiteX58" fmla="*/ 2102 w 9770"/>
              <a:gd name="connsiteY58" fmla="*/ 8199 h 10000"/>
              <a:gd name="connsiteX59" fmla="*/ 3009 w 9770"/>
              <a:gd name="connsiteY59" fmla="*/ 8483 h 10000"/>
              <a:gd name="connsiteX60" fmla="*/ 3480 w 9770"/>
              <a:gd name="connsiteY60" fmla="*/ 8635 h 10000"/>
              <a:gd name="connsiteX61" fmla="*/ 3945 w 9770"/>
              <a:gd name="connsiteY61" fmla="*/ 8635 h 10000"/>
              <a:gd name="connsiteX62" fmla="*/ 4419 w 9770"/>
              <a:gd name="connsiteY62" fmla="*/ 8787 h 10000"/>
              <a:gd name="connsiteX63" fmla="*/ 5117 w 9770"/>
              <a:gd name="connsiteY63" fmla="*/ 8787 h 10000"/>
              <a:gd name="connsiteX64" fmla="*/ 5583 w 9770"/>
              <a:gd name="connsiteY64" fmla="*/ 8635 h 10000"/>
              <a:gd name="connsiteX65" fmla="*/ 6288 w 9770"/>
              <a:gd name="connsiteY65" fmla="*/ 8635 h 10000"/>
              <a:gd name="connsiteX66" fmla="*/ 6990 w 9770"/>
              <a:gd name="connsiteY66" fmla="*/ 8483 h 10000"/>
              <a:gd name="connsiteX67" fmla="*/ 9770 w 9770"/>
              <a:gd name="connsiteY67" fmla="*/ 9090 h 10000"/>
              <a:gd name="connsiteX68" fmla="*/ 9536 w 9770"/>
              <a:gd name="connsiteY68" fmla="*/ 9242 h 10000"/>
              <a:gd name="connsiteX69" fmla="*/ 9067 w 9770"/>
              <a:gd name="connsiteY69" fmla="*/ 9394 h 10000"/>
              <a:gd name="connsiteX70" fmla="*/ 8132 w 9770"/>
              <a:gd name="connsiteY70" fmla="*/ 9696 h 10000"/>
              <a:gd name="connsiteX71" fmla="*/ 7224 w 9770"/>
              <a:gd name="connsiteY71" fmla="*/ 9848 h 10000"/>
              <a:gd name="connsiteX72" fmla="*/ 6525 w 9770"/>
              <a:gd name="connsiteY72" fmla="*/ 9848 h 10000"/>
              <a:gd name="connsiteX73" fmla="*/ 5583 w 9770"/>
              <a:gd name="connsiteY73" fmla="*/ 10000 h 10000"/>
              <a:gd name="connsiteX74" fmla="*/ 5583 w 9770"/>
              <a:gd name="connsiteY74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5237 w 10000"/>
              <a:gd name="connsiteY63" fmla="*/ 8787 h 10000"/>
              <a:gd name="connsiteX64" fmla="*/ 5714 w 10000"/>
              <a:gd name="connsiteY64" fmla="*/ 8635 h 10000"/>
              <a:gd name="connsiteX65" fmla="*/ 6436 w 10000"/>
              <a:gd name="connsiteY65" fmla="*/ 8635 h 10000"/>
              <a:gd name="connsiteX66" fmla="*/ 10000 w 10000"/>
              <a:gd name="connsiteY66" fmla="*/ 9090 h 10000"/>
              <a:gd name="connsiteX67" fmla="*/ 9760 w 10000"/>
              <a:gd name="connsiteY67" fmla="*/ 9242 h 10000"/>
              <a:gd name="connsiteX68" fmla="*/ 9280 w 10000"/>
              <a:gd name="connsiteY68" fmla="*/ 9394 h 10000"/>
              <a:gd name="connsiteX69" fmla="*/ 8323 w 10000"/>
              <a:gd name="connsiteY69" fmla="*/ 9696 h 10000"/>
              <a:gd name="connsiteX70" fmla="*/ 7394 w 10000"/>
              <a:gd name="connsiteY70" fmla="*/ 9848 h 10000"/>
              <a:gd name="connsiteX71" fmla="*/ 6679 w 10000"/>
              <a:gd name="connsiteY71" fmla="*/ 9848 h 10000"/>
              <a:gd name="connsiteX72" fmla="*/ 5714 w 10000"/>
              <a:gd name="connsiteY72" fmla="*/ 10000 h 10000"/>
              <a:gd name="connsiteX73" fmla="*/ 5714 w 10000"/>
              <a:gd name="connsiteY73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5237 w 10000"/>
              <a:gd name="connsiteY63" fmla="*/ 8787 h 10000"/>
              <a:gd name="connsiteX64" fmla="*/ 5714 w 10000"/>
              <a:gd name="connsiteY64" fmla="*/ 8635 h 10000"/>
              <a:gd name="connsiteX65" fmla="*/ 10000 w 10000"/>
              <a:gd name="connsiteY65" fmla="*/ 9090 h 10000"/>
              <a:gd name="connsiteX66" fmla="*/ 9760 w 10000"/>
              <a:gd name="connsiteY66" fmla="*/ 9242 h 10000"/>
              <a:gd name="connsiteX67" fmla="*/ 9280 w 10000"/>
              <a:gd name="connsiteY67" fmla="*/ 9394 h 10000"/>
              <a:gd name="connsiteX68" fmla="*/ 8323 w 10000"/>
              <a:gd name="connsiteY68" fmla="*/ 9696 h 10000"/>
              <a:gd name="connsiteX69" fmla="*/ 7394 w 10000"/>
              <a:gd name="connsiteY69" fmla="*/ 9848 h 10000"/>
              <a:gd name="connsiteX70" fmla="*/ 6679 w 10000"/>
              <a:gd name="connsiteY70" fmla="*/ 9848 h 10000"/>
              <a:gd name="connsiteX71" fmla="*/ 5714 w 10000"/>
              <a:gd name="connsiteY71" fmla="*/ 10000 h 10000"/>
              <a:gd name="connsiteX72" fmla="*/ 5714 w 10000"/>
              <a:gd name="connsiteY72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5237 w 10000"/>
              <a:gd name="connsiteY63" fmla="*/ 8787 h 10000"/>
              <a:gd name="connsiteX64" fmla="*/ 10000 w 10000"/>
              <a:gd name="connsiteY64" fmla="*/ 9090 h 10000"/>
              <a:gd name="connsiteX65" fmla="*/ 9760 w 10000"/>
              <a:gd name="connsiteY65" fmla="*/ 9242 h 10000"/>
              <a:gd name="connsiteX66" fmla="*/ 9280 w 10000"/>
              <a:gd name="connsiteY66" fmla="*/ 9394 h 10000"/>
              <a:gd name="connsiteX67" fmla="*/ 8323 w 10000"/>
              <a:gd name="connsiteY67" fmla="*/ 9696 h 10000"/>
              <a:gd name="connsiteX68" fmla="*/ 7394 w 10000"/>
              <a:gd name="connsiteY68" fmla="*/ 9848 h 10000"/>
              <a:gd name="connsiteX69" fmla="*/ 6679 w 10000"/>
              <a:gd name="connsiteY69" fmla="*/ 9848 h 10000"/>
              <a:gd name="connsiteX70" fmla="*/ 5714 w 10000"/>
              <a:gd name="connsiteY70" fmla="*/ 10000 h 10000"/>
              <a:gd name="connsiteX71" fmla="*/ 5714 w 10000"/>
              <a:gd name="connsiteY71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4523 w 10000"/>
              <a:gd name="connsiteY62" fmla="*/ 8787 h 10000"/>
              <a:gd name="connsiteX63" fmla="*/ 10000 w 10000"/>
              <a:gd name="connsiteY63" fmla="*/ 9090 h 10000"/>
              <a:gd name="connsiteX64" fmla="*/ 9760 w 10000"/>
              <a:gd name="connsiteY64" fmla="*/ 9242 h 10000"/>
              <a:gd name="connsiteX65" fmla="*/ 9280 w 10000"/>
              <a:gd name="connsiteY65" fmla="*/ 9394 h 10000"/>
              <a:gd name="connsiteX66" fmla="*/ 8323 w 10000"/>
              <a:gd name="connsiteY66" fmla="*/ 9696 h 10000"/>
              <a:gd name="connsiteX67" fmla="*/ 7394 w 10000"/>
              <a:gd name="connsiteY67" fmla="*/ 9848 h 10000"/>
              <a:gd name="connsiteX68" fmla="*/ 6679 w 10000"/>
              <a:gd name="connsiteY68" fmla="*/ 9848 h 10000"/>
              <a:gd name="connsiteX69" fmla="*/ 5714 w 10000"/>
              <a:gd name="connsiteY69" fmla="*/ 10000 h 10000"/>
              <a:gd name="connsiteX70" fmla="*/ 5714 w 10000"/>
              <a:gd name="connsiteY70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4038 w 10000"/>
              <a:gd name="connsiteY61" fmla="*/ 8635 h 10000"/>
              <a:gd name="connsiteX62" fmla="*/ 10000 w 10000"/>
              <a:gd name="connsiteY62" fmla="*/ 9090 h 10000"/>
              <a:gd name="connsiteX63" fmla="*/ 9760 w 10000"/>
              <a:gd name="connsiteY63" fmla="*/ 9242 h 10000"/>
              <a:gd name="connsiteX64" fmla="*/ 9280 w 10000"/>
              <a:gd name="connsiteY64" fmla="*/ 9394 h 10000"/>
              <a:gd name="connsiteX65" fmla="*/ 8323 w 10000"/>
              <a:gd name="connsiteY65" fmla="*/ 9696 h 10000"/>
              <a:gd name="connsiteX66" fmla="*/ 7394 w 10000"/>
              <a:gd name="connsiteY66" fmla="*/ 9848 h 10000"/>
              <a:gd name="connsiteX67" fmla="*/ 6679 w 10000"/>
              <a:gd name="connsiteY67" fmla="*/ 9848 h 10000"/>
              <a:gd name="connsiteX68" fmla="*/ 5714 w 10000"/>
              <a:gd name="connsiteY68" fmla="*/ 10000 h 10000"/>
              <a:gd name="connsiteX69" fmla="*/ 5714 w 10000"/>
              <a:gd name="connsiteY69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3562 w 10000"/>
              <a:gd name="connsiteY60" fmla="*/ 8635 h 10000"/>
              <a:gd name="connsiteX61" fmla="*/ 10000 w 10000"/>
              <a:gd name="connsiteY61" fmla="*/ 9090 h 10000"/>
              <a:gd name="connsiteX62" fmla="*/ 9760 w 10000"/>
              <a:gd name="connsiteY62" fmla="*/ 9242 h 10000"/>
              <a:gd name="connsiteX63" fmla="*/ 9280 w 10000"/>
              <a:gd name="connsiteY63" fmla="*/ 9394 h 10000"/>
              <a:gd name="connsiteX64" fmla="*/ 8323 w 10000"/>
              <a:gd name="connsiteY64" fmla="*/ 9696 h 10000"/>
              <a:gd name="connsiteX65" fmla="*/ 7394 w 10000"/>
              <a:gd name="connsiteY65" fmla="*/ 9848 h 10000"/>
              <a:gd name="connsiteX66" fmla="*/ 6679 w 10000"/>
              <a:gd name="connsiteY66" fmla="*/ 9848 h 10000"/>
              <a:gd name="connsiteX67" fmla="*/ 5714 w 10000"/>
              <a:gd name="connsiteY67" fmla="*/ 10000 h 10000"/>
              <a:gd name="connsiteX68" fmla="*/ 5714 w 10000"/>
              <a:gd name="connsiteY68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3080 w 10000"/>
              <a:gd name="connsiteY59" fmla="*/ 8483 h 10000"/>
              <a:gd name="connsiteX60" fmla="*/ 10000 w 10000"/>
              <a:gd name="connsiteY60" fmla="*/ 9090 h 10000"/>
              <a:gd name="connsiteX61" fmla="*/ 9760 w 10000"/>
              <a:gd name="connsiteY61" fmla="*/ 9242 h 10000"/>
              <a:gd name="connsiteX62" fmla="*/ 9280 w 10000"/>
              <a:gd name="connsiteY62" fmla="*/ 9394 h 10000"/>
              <a:gd name="connsiteX63" fmla="*/ 8323 w 10000"/>
              <a:gd name="connsiteY63" fmla="*/ 9696 h 10000"/>
              <a:gd name="connsiteX64" fmla="*/ 7394 w 10000"/>
              <a:gd name="connsiteY64" fmla="*/ 9848 h 10000"/>
              <a:gd name="connsiteX65" fmla="*/ 6679 w 10000"/>
              <a:gd name="connsiteY65" fmla="*/ 9848 h 10000"/>
              <a:gd name="connsiteX66" fmla="*/ 5714 w 10000"/>
              <a:gd name="connsiteY66" fmla="*/ 10000 h 10000"/>
              <a:gd name="connsiteX67" fmla="*/ 5714 w 10000"/>
              <a:gd name="connsiteY67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844 w 10000"/>
              <a:gd name="connsiteY4" fmla="*/ 9696 h 10000"/>
              <a:gd name="connsiteX5" fmla="*/ 2151 w 10000"/>
              <a:gd name="connsiteY5" fmla="*/ 9545 h 10000"/>
              <a:gd name="connsiteX6" fmla="*/ 1677 w 10000"/>
              <a:gd name="connsiteY6" fmla="*/ 9242 h 10000"/>
              <a:gd name="connsiteX7" fmla="*/ 1199 w 10000"/>
              <a:gd name="connsiteY7" fmla="*/ 9090 h 10000"/>
              <a:gd name="connsiteX8" fmla="*/ 958 w 10000"/>
              <a:gd name="connsiteY8" fmla="*/ 8635 h 10000"/>
              <a:gd name="connsiteX9" fmla="*/ 477 w 10000"/>
              <a:gd name="connsiteY9" fmla="*/ 8332 h 10000"/>
              <a:gd name="connsiteX10" fmla="*/ 235 w 10000"/>
              <a:gd name="connsiteY10" fmla="*/ 7896 h 10000"/>
              <a:gd name="connsiteX11" fmla="*/ 235 w 10000"/>
              <a:gd name="connsiteY11" fmla="*/ 7442 h 10000"/>
              <a:gd name="connsiteX12" fmla="*/ 0 w 10000"/>
              <a:gd name="connsiteY12" fmla="*/ 6987 h 10000"/>
              <a:gd name="connsiteX13" fmla="*/ 0 w 10000"/>
              <a:gd name="connsiteY13" fmla="*/ 6532 h 10000"/>
              <a:gd name="connsiteX14" fmla="*/ 0 w 10000"/>
              <a:gd name="connsiteY14" fmla="*/ 6077 h 10000"/>
              <a:gd name="connsiteX15" fmla="*/ 235 w 10000"/>
              <a:gd name="connsiteY15" fmla="*/ 5319 h 10000"/>
              <a:gd name="connsiteX16" fmla="*/ 235 w 10000"/>
              <a:gd name="connsiteY16" fmla="*/ 5167 h 10000"/>
              <a:gd name="connsiteX17" fmla="*/ 235 w 10000"/>
              <a:gd name="connsiteY17" fmla="*/ 4865 h 10000"/>
              <a:gd name="connsiteX18" fmla="*/ 477 w 10000"/>
              <a:gd name="connsiteY18" fmla="*/ 4580 h 10000"/>
              <a:gd name="connsiteX19" fmla="*/ 477 w 10000"/>
              <a:gd name="connsiteY19" fmla="*/ 4275 h 10000"/>
              <a:gd name="connsiteX20" fmla="*/ 477 w 10000"/>
              <a:gd name="connsiteY20" fmla="*/ 3973 h 10000"/>
              <a:gd name="connsiteX21" fmla="*/ 720 w 10000"/>
              <a:gd name="connsiteY21" fmla="*/ 3517 h 10000"/>
              <a:gd name="connsiteX22" fmla="*/ 720 w 10000"/>
              <a:gd name="connsiteY22" fmla="*/ 3063 h 10000"/>
              <a:gd name="connsiteX23" fmla="*/ 958 w 10000"/>
              <a:gd name="connsiteY23" fmla="*/ 2608 h 10000"/>
              <a:gd name="connsiteX24" fmla="*/ 958 w 10000"/>
              <a:gd name="connsiteY24" fmla="*/ 2153 h 10000"/>
              <a:gd name="connsiteX25" fmla="*/ 958 w 10000"/>
              <a:gd name="connsiteY25" fmla="*/ 1698 h 10000"/>
              <a:gd name="connsiteX26" fmla="*/ 1199 w 10000"/>
              <a:gd name="connsiteY26" fmla="*/ 1396 h 10000"/>
              <a:gd name="connsiteX27" fmla="*/ 1199 w 10000"/>
              <a:gd name="connsiteY27" fmla="*/ 1093 h 10000"/>
              <a:gd name="connsiteX28" fmla="*/ 1199 w 10000"/>
              <a:gd name="connsiteY28" fmla="*/ 808 h 10000"/>
              <a:gd name="connsiteX29" fmla="*/ 1199 w 10000"/>
              <a:gd name="connsiteY29" fmla="*/ 656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1199 w 10000"/>
              <a:gd name="connsiteY32" fmla="*/ 505 h 10000"/>
              <a:gd name="connsiteX33" fmla="*/ 958 w 10000"/>
              <a:gd name="connsiteY33" fmla="*/ 505 h 10000"/>
              <a:gd name="connsiteX34" fmla="*/ 3800 w 10000"/>
              <a:gd name="connsiteY34" fmla="*/ 50 h 10000"/>
              <a:gd name="connsiteX35" fmla="*/ 3800 w 10000"/>
              <a:gd name="connsiteY35" fmla="*/ 201 h 10000"/>
              <a:gd name="connsiteX36" fmla="*/ 3800 w 10000"/>
              <a:gd name="connsiteY36" fmla="*/ 354 h 10000"/>
              <a:gd name="connsiteX37" fmla="*/ 3562 w 10000"/>
              <a:gd name="connsiteY37" fmla="*/ 354 h 10000"/>
              <a:gd name="connsiteX38" fmla="*/ 3318 w 10000"/>
              <a:gd name="connsiteY38" fmla="*/ 505 h 10000"/>
              <a:gd name="connsiteX39" fmla="*/ 3318 w 10000"/>
              <a:gd name="connsiteY39" fmla="*/ 656 h 10000"/>
              <a:gd name="connsiteX40" fmla="*/ 3080 w 10000"/>
              <a:gd name="connsiteY40" fmla="*/ 808 h 10000"/>
              <a:gd name="connsiteX41" fmla="*/ 2844 w 10000"/>
              <a:gd name="connsiteY41" fmla="*/ 1093 h 10000"/>
              <a:gd name="connsiteX42" fmla="*/ 2603 w 10000"/>
              <a:gd name="connsiteY42" fmla="*/ 1546 h 10000"/>
              <a:gd name="connsiteX43" fmla="*/ 2390 w 10000"/>
              <a:gd name="connsiteY43" fmla="*/ 2002 h 10000"/>
              <a:gd name="connsiteX44" fmla="*/ 2151 w 10000"/>
              <a:gd name="connsiteY44" fmla="*/ 2457 h 10000"/>
              <a:gd name="connsiteX45" fmla="*/ 1914 w 10000"/>
              <a:gd name="connsiteY45" fmla="*/ 3063 h 10000"/>
              <a:gd name="connsiteX46" fmla="*/ 1677 w 10000"/>
              <a:gd name="connsiteY46" fmla="*/ 3670 h 10000"/>
              <a:gd name="connsiteX47" fmla="*/ 1435 w 10000"/>
              <a:gd name="connsiteY47" fmla="*/ 4275 h 10000"/>
              <a:gd name="connsiteX48" fmla="*/ 1435 w 10000"/>
              <a:gd name="connsiteY48" fmla="*/ 4865 h 10000"/>
              <a:gd name="connsiteX49" fmla="*/ 1435 w 10000"/>
              <a:gd name="connsiteY49" fmla="*/ 5319 h 10000"/>
              <a:gd name="connsiteX50" fmla="*/ 1199 w 10000"/>
              <a:gd name="connsiteY50" fmla="*/ 5925 h 10000"/>
              <a:gd name="connsiteX51" fmla="*/ 1199 w 10000"/>
              <a:gd name="connsiteY51" fmla="*/ 6380 h 10000"/>
              <a:gd name="connsiteX52" fmla="*/ 1199 w 10000"/>
              <a:gd name="connsiteY52" fmla="*/ 6684 h 10000"/>
              <a:gd name="connsiteX53" fmla="*/ 1199 w 10000"/>
              <a:gd name="connsiteY53" fmla="*/ 7139 h 10000"/>
              <a:gd name="connsiteX54" fmla="*/ 1435 w 10000"/>
              <a:gd name="connsiteY54" fmla="*/ 7442 h 10000"/>
              <a:gd name="connsiteX55" fmla="*/ 1435 w 10000"/>
              <a:gd name="connsiteY55" fmla="*/ 7593 h 10000"/>
              <a:gd name="connsiteX56" fmla="*/ 1677 w 10000"/>
              <a:gd name="connsiteY56" fmla="*/ 7896 h 10000"/>
              <a:gd name="connsiteX57" fmla="*/ 1914 w 10000"/>
              <a:gd name="connsiteY57" fmla="*/ 8047 h 10000"/>
              <a:gd name="connsiteX58" fmla="*/ 2151 w 10000"/>
              <a:gd name="connsiteY58" fmla="*/ 8199 h 10000"/>
              <a:gd name="connsiteX59" fmla="*/ 10000 w 10000"/>
              <a:gd name="connsiteY59" fmla="*/ 9090 h 10000"/>
              <a:gd name="connsiteX60" fmla="*/ 9760 w 10000"/>
              <a:gd name="connsiteY60" fmla="*/ 9242 h 10000"/>
              <a:gd name="connsiteX61" fmla="*/ 9280 w 10000"/>
              <a:gd name="connsiteY61" fmla="*/ 9394 h 10000"/>
              <a:gd name="connsiteX62" fmla="*/ 8323 w 10000"/>
              <a:gd name="connsiteY62" fmla="*/ 9696 h 10000"/>
              <a:gd name="connsiteX63" fmla="*/ 7394 w 10000"/>
              <a:gd name="connsiteY63" fmla="*/ 9848 h 10000"/>
              <a:gd name="connsiteX64" fmla="*/ 6679 w 10000"/>
              <a:gd name="connsiteY64" fmla="*/ 9848 h 10000"/>
              <a:gd name="connsiteX65" fmla="*/ 5714 w 10000"/>
              <a:gd name="connsiteY65" fmla="*/ 10000 h 10000"/>
              <a:gd name="connsiteX66" fmla="*/ 5714 w 10000"/>
              <a:gd name="connsiteY66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3562 w 10000"/>
              <a:gd name="connsiteY3" fmla="*/ 9848 h 10000"/>
              <a:gd name="connsiteX4" fmla="*/ 2151 w 10000"/>
              <a:gd name="connsiteY4" fmla="*/ 9545 h 10000"/>
              <a:gd name="connsiteX5" fmla="*/ 1677 w 10000"/>
              <a:gd name="connsiteY5" fmla="*/ 9242 h 10000"/>
              <a:gd name="connsiteX6" fmla="*/ 1199 w 10000"/>
              <a:gd name="connsiteY6" fmla="*/ 9090 h 10000"/>
              <a:gd name="connsiteX7" fmla="*/ 958 w 10000"/>
              <a:gd name="connsiteY7" fmla="*/ 8635 h 10000"/>
              <a:gd name="connsiteX8" fmla="*/ 477 w 10000"/>
              <a:gd name="connsiteY8" fmla="*/ 8332 h 10000"/>
              <a:gd name="connsiteX9" fmla="*/ 235 w 10000"/>
              <a:gd name="connsiteY9" fmla="*/ 7896 h 10000"/>
              <a:gd name="connsiteX10" fmla="*/ 235 w 10000"/>
              <a:gd name="connsiteY10" fmla="*/ 7442 h 10000"/>
              <a:gd name="connsiteX11" fmla="*/ 0 w 10000"/>
              <a:gd name="connsiteY11" fmla="*/ 6987 h 10000"/>
              <a:gd name="connsiteX12" fmla="*/ 0 w 10000"/>
              <a:gd name="connsiteY12" fmla="*/ 6532 h 10000"/>
              <a:gd name="connsiteX13" fmla="*/ 0 w 10000"/>
              <a:gd name="connsiteY13" fmla="*/ 6077 h 10000"/>
              <a:gd name="connsiteX14" fmla="*/ 235 w 10000"/>
              <a:gd name="connsiteY14" fmla="*/ 5319 h 10000"/>
              <a:gd name="connsiteX15" fmla="*/ 235 w 10000"/>
              <a:gd name="connsiteY15" fmla="*/ 5167 h 10000"/>
              <a:gd name="connsiteX16" fmla="*/ 235 w 10000"/>
              <a:gd name="connsiteY16" fmla="*/ 4865 h 10000"/>
              <a:gd name="connsiteX17" fmla="*/ 477 w 10000"/>
              <a:gd name="connsiteY17" fmla="*/ 4580 h 10000"/>
              <a:gd name="connsiteX18" fmla="*/ 477 w 10000"/>
              <a:gd name="connsiteY18" fmla="*/ 4275 h 10000"/>
              <a:gd name="connsiteX19" fmla="*/ 477 w 10000"/>
              <a:gd name="connsiteY19" fmla="*/ 3973 h 10000"/>
              <a:gd name="connsiteX20" fmla="*/ 720 w 10000"/>
              <a:gd name="connsiteY20" fmla="*/ 3517 h 10000"/>
              <a:gd name="connsiteX21" fmla="*/ 720 w 10000"/>
              <a:gd name="connsiteY21" fmla="*/ 3063 h 10000"/>
              <a:gd name="connsiteX22" fmla="*/ 958 w 10000"/>
              <a:gd name="connsiteY22" fmla="*/ 2608 h 10000"/>
              <a:gd name="connsiteX23" fmla="*/ 958 w 10000"/>
              <a:gd name="connsiteY23" fmla="*/ 2153 h 10000"/>
              <a:gd name="connsiteX24" fmla="*/ 958 w 10000"/>
              <a:gd name="connsiteY24" fmla="*/ 1698 h 10000"/>
              <a:gd name="connsiteX25" fmla="*/ 1199 w 10000"/>
              <a:gd name="connsiteY25" fmla="*/ 1396 h 10000"/>
              <a:gd name="connsiteX26" fmla="*/ 1199 w 10000"/>
              <a:gd name="connsiteY26" fmla="*/ 1093 h 10000"/>
              <a:gd name="connsiteX27" fmla="*/ 1199 w 10000"/>
              <a:gd name="connsiteY27" fmla="*/ 808 h 10000"/>
              <a:gd name="connsiteX28" fmla="*/ 1199 w 10000"/>
              <a:gd name="connsiteY28" fmla="*/ 656 h 10000"/>
              <a:gd name="connsiteX29" fmla="*/ 1199 w 10000"/>
              <a:gd name="connsiteY29" fmla="*/ 505 h 10000"/>
              <a:gd name="connsiteX30" fmla="*/ 1199 w 10000"/>
              <a:gd name="connsiteY30" fmla="*/ 505 h 10000"/>
              <a:gd name="connsiteX31" fmla="*/ 1199 w 10000"/>
              <a:gd name="connsiteY31" fmla="*/ 505 h 10000"/>
              <a:gd name="connsiteX32" fmla="*/ 958 w 10000"/>
              <a:gd name="connsiteY32" fmla="*/ 505 h 10000"/>
              <a:gd name="connsiteX33" fmla="*/ 3800 w 10000"/>
              <a:gd name="connsiteY33" fmla="*/ 50 h 10000"/>
              <a:gd name="connsiteX34" fmla="*/ 3800 w 10000"/>
              <a:gd name="connsiteY34" fmla="*/ 201 h 10000"/>
              <a:gd name="connsiteX35" fmla="*/ 3800 w 10000"/>
              <a:gd name="connsiteY35" fmla="*/ 354 h 10000"/>
              <a:gd name="connsiteX36" fmla="*/ 3562 w 10000"/>
              <a:gd name="connsiteY36" fmla="*/ 354 h 10000"/>
              <a:gd name="connsiteX37" fmla="*/ 3318 w 10000"/>
              <a:gd name="connsiteY37" fmla="*/ 505 h 10000"/>
              <a:gd name="connsiteX38" fmla="*/ 3318 w 10000"/>
              <a:gd name="connsiteY38" fmla="*/ 656 h 10000"/>
              <a:gd name="connsiteX39" fmla="*/ 3080 w 10000"/>
              <a:gd name="connsiteY39" fmla="*/ 808 h 10000"/>
              <a:gd name="connsiteX40" fmla="*/ 2844 w 10000"/>
              <a:gd name="connsiteY40" fmla="*/ 1093 h 10000"/>
              <a:gd name="connsiteX41" fmla="*/ 2603 w 10000"/>
              <a:gd name="connsiteY41" fmla="*/ 1546 h 10000"/>
              <a:gd name="connsiteX42" fmla="*/ 2390 w 10000"/>
              <a:gd name="connsiteY42" fmla="*/ 2002 h 10000"/>
              <a:gd name="connsiteX43" fmla="*/ 2151 w 10000"/>
              <a:gd name="connsiteY43" fmla="*/ 2457 h 10000"/>
              <a:gd name="connsiteX44" fmla="*/ 1914 w 10000"/>
              <a:gd name="connsiteY44" fmla="*/ 3063 h 10000"/>
              <a:gd name="connsiteX45" fmla="*/ 1677 w 10000"/>
              <a:gd name="connsiteY45" fmla="*/ 3670 h 10000"/>
              <a:gd name="connsiteX46" fmla="*/ 1435 w 10000"/>
              <a:gd name="connsiteY46" fmla="*/ 4275 h 10000"/>
              <a:gd name="connsiteX47" fmla="*/ 1435 w 10000"/>
              <a:gd name="connsiteY47" fmla="*/ 4865 h 10000"/>
              <a:gd name="connsiteX48" fmla="*/ 1435 w 10000"/>
              <a:gd name="connsiteY48" fmla="*/ 5319 h 10000"/>
              <a:gd name="connsiteX49" fmla="*/ 1199 w 10000"/>
              <a:gd name="connsiteY49" fmla="*/ 5925 h 10000"/>
              <a:gd name="connsiteX50" fmla="*/ 1199 w 10000"/>
              <a:gd name="connsiteY50" fmla="*/ 6380 h 10000"/>
              <a:gd name="connsiteX51" fmla="*/ 1199 w 10000"/>
              <a:gd name="connsiteY51" fmla="*/ 6684 h 10000"/>
              <a:gd name="connsiteX52" fmla="*/ 1199 w 10000"/>
              <a:gd name="connsiteY52" fmla="*/ 7139 h 10000"/>
              <a:gd name="connsiteX53" fmla="*/ 1435 w 10000"/>
              <a:gd name="connsiteY53" fmla="*/ 7442 h 10000"/>
              <a:gd name="connsiteX54" fmla="*/ 1435 w 10000"/>
              <a:gd name="connsiteY54" fmla="*/ 7593 h 10000"/>
              <a:gd name="connsiteX55" fmla="*/ 1677 w 10000"/>
              <a:gd name="connsiteY55" fmla="*/ 7896 h 10000"/>
              <a:gd name="connsiteX56" fmla="*/ 1914 w 10000"/>
              <a:gd name="connsiteY56" fmla="*/ 8047 h 10000"/>
              <a:gd name="connsiteX57" fmla="*/ 2151 w 10000"/>
              <a:gd name="connsiteY57" fmla="*/ 8199 h 10000"/>
              <a:gd name="connsiteX58" fmla="*/ 10000 w 10000"/>
              <a:gd name="connsiteY58" fmla="*/ 9090 h 10000"/>
              <a:gd name="connsiteX59" fmla="*/ 9760 w 10000"/>
              <a:gd name="connsiteY59" fmla="*/ 9242 h 10000"/>
              <a:gd name="connsiteX60" fmla="*/ 9280 w 10000"/>
              <a:gd name="connsiteY60" fmla="*/ 9394 h 10000"/>
              <a:gd name="connsiteX61" fmla="*/ 8323 w 10000"/>
              <a:gd name="connsiteY61" fmla="*/ 9696 h 10000"/>
              <a:gd name="connsiteX62" fmla="*/ 7394 w 10000"/>
              <a:gd name="connsiteY62" fmla="*/ 9848 h 10000"/>
              <a:gd name="connsiteX63" fmla="*/ 6679 w 10000"/>
              <a:gd name="connsiteY63" fmla="*/ 9848 h 10000"/>
              <a:gd name="connsiteX64" fmla="*/ 5714 w 10000"/>
              <a:gd name="connsiteY64" fmla="*/ 10000 h 10000"/>
              <a:gd name="connsiteX65" fmla="*/ 5714 w 10000"/>
              <a:gd name="connsiteY65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4277 w 10000"/>
              <a:gd name="connsiteY2" fmla="*/ 10000 h 10000"/>
              <a:gd name="connsiteX3" fmla="*/ 2151 w 10000"/>
              <a:gd name="connsiteY3" fmla="*/ 9545 h 10000"/>
              <a:gd name="connsiteX4" fmla="*/ 1677 w 10000"/>
              <a:gd name="connsiteY4" fmla="*/ 9242 h 10000"/>
              <a:gd name="connsiteX5" fmla="*/ 1199 w 10000"/>
              <a:gd name="connsiteY5" fmla="*/ 9090 h 10000"/>
              <a:gd name="connsiteX6" fmla="*/ 958 w 10000"/>
              <a:gd name="connsiteY6" fmla="*/ 8635 h 10000"/>
              <a:gd name="connsiteX7" fmla="*/ 477 w 10000"/>
              <a:gd name="connsiteY7" fmla="*/ 8332 h 10000"/>
              <a:gd name="connsiteX8" fmla="*/ 235 w 10000"/>
              <a:gd name="connsiteY8" fmla="*/ 7896 h 10000"/>
              <a:gd name="connsiteX9" fmla="*/ 235 w 10000"/>
              <a:gd name="connsiteY9" fmla="*/ 7442 h 10000"/>
              <a:gd name="connsiteX10" fmla="*/ 0 w 10000"/>
              <a:gd name="connsiteY10" fmla="*/ 6987 h 10000"/>
              <a:gd name="connsiteX11" fmla="*/ 0 w 10000"/>
              <a:gd name="connsiteY11" fmla="*/ 6532 h 10000"/>
              <a:gd name="connsiteX12" fmla="*/ 0 w 10000"/>
              <a:gd name="connsiteY12" fmla="*/ 6077 h 10000"/>
              <a:gd name="connsiteX13" fmla="*/ 235 w 10000"/>
              <a:gd name="connsiteY13" fmla="*/ 5319 h 10000"/>
              <a:gd name="connsiteX14" fmla="*/ 235 w 10000"/>
              <a:gd name="connsiteY14" fmla="*/ 5167 h 10000"/>
              <a:gd name="connsiteX15" fmla="*/ 235 w 10000"/>
              <a:gd name="connsiteY15" fmla="*/ 4865 h 10000"/>
              <a:gd name="connsiteX16" fmla="*/ 477 w 10000"/>
              <a:gd name="connsiteY16" fmla="*/ 4580 h 10000"/>
              <a:gd name="connsiteX17" fmla="*/ 477 w 10000"/>
              <a:gd name="connsiteY17" fmla="*/ 4275 h 10000"/>
              <a:gd name="connsiteX18" fmla="*/ 477 w 10000"/>
              <a:gd name="connsiteY18" fmla="*/ 3973 h 10000"/>
              <a:gd name="connsiteX19" fmla="*/ 720 w 10000"/>
              <a:gd name="connsiteY19" fmla="*/ 3517 h 10000"/>
              <a:gd name="connsiteX20" fmla="*/ 720 w 10000"/>
              <a:gd name="connsiteY20" fmla="*/ 3063 h 10000"/>
              <a:gd name="connsiteX21" fmla="*/ 958 w 10000"/>
              <a:gd name="connsiteY21" fmla="*/ 2608 h 10000"/>
              <a:gd name="connsiteX22" fmla="*/ 958 w 10000"/>
              <a:gd name="connsiteY22" fmla="*/ 2153 h 10000"/>
              <a:gd name="connsiteX23" fmla="*/ 958 w 10000"/>
              <a:gd name="connsiteY23" fmla="*/ 1698 h 10000"/>
              <a:gd name="connsiteX24" fmla="*/ 1199 w 10000"/>
              <a:gd name="connsiteY24" fmla="*/ 1396 h 10000"/>
              <a:gd name="connsiteX25" fmla="*/ 1199 w 10000"/>
              <a:gd name="connsiteY25" fmla="*/ 1093 h 10000"/>
              <a:gd name="connsiteX26" fmla="*/ 1199 w 10000"/>
              <a:gd name="connsiteY26" fmla="*/ 808 h 10000"/>
              <a:gd name="connsiteX27" fmla="*/ 1199 w 10000"/>
              <a:gd name="connsiteY27" fmla="*/ 656 h 10000"/>
              <a:gd name="connsiteX28" fmla="*/ 1199 w 10000"/>
              <a:gd name="connsiteY28" fmla="*/ 505 h 10000"/>
              <a:gd name="connsiteX29" fmla="*/ 1199 w 10000"/>
              <a:gd name="connsiteY29" fmla="*/ 505 h 10000"/>
              <a:gd name="connsiteX30" fmla="*/ 1199 w 10000"/>
              <a:gd name="connsiteY30" fmla="*/ 505 h 10000"/>
              <a:gd name="connsiteX31" fmla="*/ 958 w 10000"/>
              <a:gd name="connsiteY31" fmla="*/ 505 h 10000"/>
              <a:gd name="connsiteX32" fmla="*/ 3800 w 10000"/>
              <a:gd name="connsiteY32" fmla="*/ 50 h 10000"/>
              <a:gd name="connsiteX33" fmla="*/ 3800 w 10000"/>
              <a:gd name="connsiteY33" fmla="*/ 201 h 10000"/>
              <a:gd name="connsiteX34" fmla="*/ 3800 w 10000"/>
              <a:gd name="connsiteY34" fmla="*/ 354 h 10000"/>
              <a:gd name="connsiteX35" fmla="*/ 3562 w 10000"/>
              <a:gd name="connsiteY35" fmla="*/ 354 h 10000"/>
              <a:gd name="connsiteX36" fmla="*/ 3318 w 10000"/>
              <a:gd name="connsiteY36" fmla="*/ 505 h 10000"/>
              <a:gd name="connsiteX37" fmla="*/ 3318 w 10000"/>
              <a:gd name="connsiteY37" fmla="*/ 656 h 10000"/>
              <a:gd name="connsiteX38" fmla="*/ 3080 w 10000"/>
              <a:gd name="connsiteY38" fmla="*/ 808 h 10000"/>
              <a:gd name="connsiteX39" fmla="*/ 2844 w 10000"/>
              <a:gd name="connsiteY39" fmla="*/ 1093 h 10000"/>
              <a:gd name="connsiteX40" fmla="*/ 2603 w 10000"/>
              <a:gd name="connsiteY40" fmla="*/ 1546 h 10000"/>
              <a:gd name="connsiteX41" fmla="*/ 2390 w 10000"/>
              <a:gd name="connsiteY41" fmla="*/ 2002 h 10000"/>
              <a:gd name="connsiteX42" fmla="*/ 2151 w 10000"/>
              <a:gd name="connsiteY42" fmla="*/ 2457 h 10000"/>
              <a:gd name="connsiteX43" fmla="*/ 1914 w 10000"/>
              <a:gd name="connsiteY43" fmla="*/ 3063 h 10000"/>
              <a:gd name="connsiteX44" fmla="*/ 1677 w 10000"/>
              <a:gd name="connsiteY44" fmla="*/ 3670 h 10000"/>
              <a:gd name="connsiteX45" fmla="*/ 1435 w 10000"/>
              <a:gd name="connsiteY45" fmla="*/ 4275 h 10000"/>
              <a:gd name="connsiteX46" fmla="*/ 1435 w 10000"/>
              <a:gd name="connsiteY46" fmla="*/ 4865 h 10000"/>
              <a:gd name="connsiteX47" fmla="*/ 1435 w 10000"/>
              <a:gd name="connsiteY47" fmla="*/ 5319 h 10000"/>
              <a:gd name="connsiteX48" fmla="*/ 1199 w 10000"/>
              <a:gd name="connsiteY48" fmla="*/ 5925 h 10000"/>
              <a:gd name="connsiteX49" fmla="*/ 1199 w 10000"/>
              <a:gd name="connsiteY49" fmla="*/ 6380 h 10000"/>
              <a:gd name="connsiteX50" fmla="*/ 1199 w 10000"/>
              <a:gd name="connsiteY50" fmla="*/ 6684 h 10000"/>
              <a:gd name="connsiteX51" fmla="*/ 1199 w 10000"/>
              <a:gd name="connsiteY51" fmla="*/ 7139 h 10000"/>
              <a:gd name="connsiteX52" fmla="*/ 1435 w 10000"/>
              <a:gd name="connsiteY52" fmla="*/ 7442 h 10000"/>
              <a:gd name="connsiteX53" fmla="*/ 1435 w 10000"/>
              <a:gd name="connsiteY53" fmla="*/ 7593 h 10000"/>
              <a:gd name="connsiteX54" fmla="*/ 1677 w 10000"/>
              <a:gd name="connsiteY54" fmla="*/ 7896 h 10000"/>
              <a:gd name="connsiteX55" fmla="*/ 1914 w 10000"/>
              <a:gd name="connsiteY55" fmla="*/ 8047 h 10000"/>
              <a:gd name="connsiteX56" fmla="*/ 2151 w 10000"/>
              <a:gd name="connsiteY56" fmla="*/ 8199 h 10000"/>
              <a:gd name="connsiteX57" fmla="*/ 10000 w 10000"/>
              <a:gd name="connsiteY57" fmla="*/ 9090 h 10000"/>
              <a:gd name="connsiteX58" fmla="*/ 9760 w 10000"/>
              <a:gd name="connsiteY58" fmla="*/ 9242 h 10000"/>
              <a:gd name="connsiteX59" fmla="*/ 9280 w 10000"/>
              <a:gd name="connsiteY59" fmla="*/ 9394 h 10000"/>
              <a:gd name="connsiteX60" fmla="*/ 8323 w 10000"/>
              <a:gd name="connsiteY60" fmla="*/ 9696 h 10000"/>
              <a:gd name="connsiteX61" fmla="*/ 7394 w 10000"/>
              <a:gd name="connsiteY61" fmla="*/ 9848 h 10000"/>
              <a:gd name="connsiteX62" fmla="*/ 6679 w 10000"/>
              <a:gd name="connsiteY62" fmla="*/ 9848 h 10000"/>
              <a:gd name="connsiteX63" fmla="*/ 5714 w 10000"/>
              <a:gd name="connsiteY63" fmla="*/ 10000 h 10000"/>
              <a:gd name="connsiteX64" fmla="*/ 5714 w 10000"/>
              <a:gd name="connsiteY64" fmla="*/ 10000 h 10000"/>
              <a:gd name="connsiteX0" fmla="*/ 5714 w 10000"/>
              <a:gd name="connsiteY0" fmla="*/ 10000 h 10000"/>
              <a:gd name="connsiteX1" fmla="*/ 5000 w 10000"/>
              <a:gd name="connsiteY1" fmla="*/ 10000 h 10000"/>
              <a:gd name="connsiteX2" fmla="*/ 2151 w 10000"/>
              <a:gd name="connsiteY2" fmla="*/ 9545 h 10000"/>
              <a:gd name="connsiteX3" fmla="*/ 1677 w 10000"/>
              <a:gd name="connsiteY3" fmla="*/ 9242 h 10000"/>
              <a:gd name="connsiteX4" fmla="*/ 1199 w 10000"/>
              <a:gd name="connsiteY4" fmla="*/ 9090 h 10000"/>
              <a:gd name="connsiteX5" fmla="*/ 958 w 10000"/>
              <a:gd name="connsiteY5" fmla="*/ 8635 h 10000"/>
              <a:gd name="connsiteX6" fmla="*/ 477 w 10000"/>
              <a:gd name="connsiteY6" fmla="*/ 8332 h 10000"/>
              <a:gd name="connsiteX7" fmla="*/ 235 w 10000"/>
              <a:gd name="connsiteY7" fmla="*/ 7896 h 10000"/>
              <a:gd name="connsiteX8" fmla="*/ 235 w 10000"/>
              <a:gd name="connsiteY8" fmla="*/ 7442 h 10000"/>
              <a:gd name="connsiteX9" fmla="*/ 0 w 10000"/>
              <a:gd name="connsiteY9" fmla="*/ 6987 h 10000"/>
              <a:gd name="connsiteX10" fmla="*/ 0 w 10000"/>
              <a:gd name="connsiteY10" fmla="*/ 6532 h 10000"/>
              <a:gd name="connsiteX11" fmla="*/ 0 w 10000"/>
              <a:gd name="connsiteY11" fmla="*/ 6077 h 10000"/>
              <a:gd name="connsiteX12" fmla="*/ 235 w 10000"/>
              <a:gd name="connsiteY12" fmla="*/ 5319 h 10000"/>
              <a:gd name="connsiteX13" fmla="*/ 235 w 10000"/>
              <a:gd name="connsiteY13" fmla="*/ 5167 h 10000"/>
              <a:gd name="connsiteX14" fmla="*/ 235 w 10000"/>
              <a:gd name="connsiteY14" fmla="*/ 4865 h 10000"/>
              <a:gd name="connsiteX15" fmla="*/ 477 w 10000"/>
              <a:gd name="connsiteY15" fmla="*/ 4580 h 10000"/>
              <a:gd name="connsiteX16" fmla="*/ 477 w 10000"/>
              <a:gd name="connsiteY16" fmla="*/ 4275 h 10000"/>
              <a:gd name="connsiteX17" fmla="*/ 477 w 10000"/>
              <a:gd name="connsiteY17" fmla="*/ 3973 h 10000"/>
              <a:gd name="connsiteX18" fmla="*/ 720 w 10000"/>
              <a:gd name="connsiteY18" fmla="*/ 3517 h 10000"/>
              <a:gd name="connsiteX19" fmla="*/ 720 w 10000"/>
              <a:gd name="connsiteY19" fmla="*/ 3063 h 10000"/>
              <a:gd name="connsiteX20" fmla="*/ 958 w 10000"/>
              <a:gd name="connsiteY20" fmla="*/ 2608 h 10000"/>
              <a:gd name="connsiteX21" fmla="*/ 958 w 10000"/>
              <a:gd name="connsiteY21" fmla="*/ 2153 h 10000"/>
              <a:gd name="connsiteX22" fmla="*/ 958 w 10000"/>
              <a:gd name="connsiteY22" fmla="*/ 1698 h 10000"/>
              <a:gd name="connsiteX23" fmla="*/ 1199 w 10000"/>
              <a:gd name="connsiteY23" fmla="*/ 1396 h 10000"/>
              <a:gd name="connsiteX24" fmla="*/ 1199 w 10000"/>
              <a:gd name="connsiteY24" fmla="*/ 1093 h 10000"/>
              <a:gd name="connsiteX25" fmla="*/ 1199 w 10000"/>
              <a:gd name="connsiteY25" fmla="*/ 808 h 10000"/>
              <a:gd name="connsiteX26" fmla="*/ 1199 w 10000"/>
              <a:gd name="connsiteY26" fmla="*/ 656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1199 w 10000"/>
              <a:gd name="connsiteY29" fmla="*/ 505 h 10000"/>
              <a:gd name="connsiteX30" fmla="*/ 958 w 10000"/>
              <a:gd name="connsiteY30" fmla="*/ 505 h 10000"/>
              <a:gd name="connsiteX31" fmla="*/ 3800 w 10000"/>
              <a:gd name="connsiteY31" fmla="*/ 50 h 10000"/>
              <a:gd name="connsiteX32" fmla="*/ 3800 w 10000"/>
              <a:gd name="connsiteY32" fmla="*/ 201 h 10000"/>
              <a:gd name="connsiteX33" fmla="*/ 3800 w 10000"/>
              <a:gd name="connsiteY33" fmla="*/ 354 h 10000"/>
              <a:gd name="connsiteX34" fmla="*/ 3562 w 10000"/>
              <a:gd name="connsiteY34" fmla="*/ 354 h 10000"/>
              <a:gd name="connsiteX35" fmla="*/ 3318 w 10000"/>
              <a:gd name="connsiteY35" fmla="*/ 505 h 10000"/>
              <a:gd name="connsiteX36" fmla="*/ 3318 w 10000"/>
              <a:gd name="connsiteY36" fmla="*/ 656 h 10000"/>
              <a:gd name="connsiteX37" fmla="*/ 3080 w 10000"/>
              <a:gd name="connsiteY37" fmla="*/ 808 h 10000"/>
              <a:gd name="connsiteX38" fmla="*/ 2844 w 10000"/>
              <a:gd name="connsiteY38" fmla="*/ 1093 h 10000"/>
              <a:gd name="connsiteX39" fmla="*/ 2603 w 10000"/>
              <a:gd name="connsiteY39" fmla="*/ 1546 h 10000"/>
              <a:gd name="connsiteX40" fmla="*/ 2390 w 10000"/>
              <a:gd name="connsiteY40" fmla="*/ 2002 h 10000"/>
              <a:gd name="connsiteX41" fmla="*/ 2151 w 10000"/>
              <a:gd name="connsiteY41" fmla="*/ 2457 h 10000"/>
              <a:gd name="connsiteX42" fmla="*/ 1914 w 10000"/>
              <a:gd name="connsiteY42" fmla="*/ 3063 h 10000"/>
              <a:gd name="connsiteX43" fmla="*/ 1677 w 10000"/>
              <a:gd name="connsiteY43" fmla="*/ 3670 h 10000"/>
              <a:gd name="connsiteX44" fmla="*/ 1435 w 10000"/>
              <a:gd name="connsiteY44" fmla="*/ 4275 h 10000"/>
              <a:gd name="connsiteX45" fmla="*/ 1435 w 10000"/>
              <a:gd name="connsiteY45" fmla="*/ 4865 h 10000"/>
              <a:gd name="connsiteX46" fmla="*/ 1435 w 10000"/>
              <a:gd name="connsiteY46" fmla="*/ 5319 h 10000"/>
              <a:gd name="connsiteX47" fmla="*/ 1199 w 10000"/>
              <a:gd name="connsiteY47" fmla="*/ 5925 h 10000"/>
              <a:gd name="connsiteX48" fmla="*/ 1199 w 10000"/>
              <a:gd name="connsiteY48" fmla="*/ 6380 h 10000"/>
              <a:gd name="connsiteX49" fmla="*/ 1199 w 10000"/>
              <a:gd name="connsiteY49" fmla="*/ 6684 h 10000"/>
              <a:gd name="connsiteX50" fmla="*/ 1199 w 10000"/>
              <a:gd name="connsiteY50" fmla="*/ 7139 h 10000"/>
              <a:gd name="connsiteX51" fmla="*/ 1435 w 10000"/>
              <a:gd name="connsiteY51" fmla="*/ 7442 h 10000"/>
              <a:gd name="connsiteX52" fmla="*/ 1435 w 10000"/>
              <a:gd name="connsiteY52" fmla="*/ 7593 h 10000"/>
              <a:gd name="connsiteX53" fmla="*/ 1677 w 10000"/>
              <a:gd name="connsiteY53" fmla="*/ 7896 h 10000"/>
              <a:gd name="connsiteX54" fmla="*/ 1914 w 10000"/>
              <a:gd name="connsiteY54" fmla="*/ 8047 h 10000"/>
              <a:gd name="connsiteX55" fmla="*/ 2151 w 10000"/>
              <a:gd name="connsiteY55" fmla="*/ 8199 h 10000"/>
              <a:gd name="connsiteX56" fmla="*/ 10000 w 10000"/>
              <a:gd name="connsiteY56" fmla="*/ 9090 h 10000"/>
              <a:gd name="connsiteX57" fmla="*/ 9760 w 10000"/>
              <a:gd name="connsiteY57" fmla="*/ 9242 h 10000"/>
              <a:gd name="connsiteX58" fmla="*/ 9280 w 10000"/>
              <a:gd name="connsiteY58" fmla="*/ 9394 h 10000"/>
              <a:gd name="connsiteX59" fmla="*/ 8323 w 10000"/>
              <a:gd name="connsiteY59" fmla="*/ 9696 h 10000"/>
              <a:gd name="connsiteX60" fmla="*/ 7394 w 10000"/>
              <a:gd name="connsiteY60" fmla="*/ 9848 h 10000"/>
              <a:gd name="connsiteX61" fmla="*/ 6679 w 10000"/>
              <a:gd name="connsiteY61" fmla="*/ 9848 h 10000"/>
              <a:gd name="connsiteX62" fmla="*/ 5714 w 10000"/>
              <a:gd name="connsiteY62" fmla="*/ 10000 h 10000"/>
              <a:gd name="connsiteX63" fmla="*/ 5714 w 10000"/>
              <a:gd name="connsiteY63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60" fmla="*/ 6679 w 10000"/>
              <a:gd name="connsiteY60" fmla="*/ 9848 h 10000"/>
              <a:gd name="connsiteX61" fmla="*/ 5714 w 10000"/>
              <a:gd name="connsiteY61" fmla="*/ 10000 h 10000"/>
              <a:gd name="connsiteX62" fmla="*/ 5714 w 10000"/>
              <a:gd name="connsiteY62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60" fmla="*/ 6679 w 10000"/>
              <a:gd name="connsiteY60" fmla="*/ 9848 h 10000"/>
              <a:gd name="connsiteX61" fmla="*/ 5714 w 10000"/>
              <a:gd name="connsiteY61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60" fmla="*/ 5714 w 10000"/>
              <a:gd name="connsiteY60" fmla="*/ 10000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59" fmla="*/ 7394 w 10000"/>
              <a:gd name="connsiteY59" fmla="*/ 9848 h 10000"/>
              <a:gd name="connsiteX0" fmla="*/ 5714 w 10000"/>
              <a:gd name="connsiteY0" fmla="*/ 10000 h 10000"/>
              <a:gd name="connsiteX1" fmla="*/ 2151 w 10000"/>
              <a:gd name="connsiteY1" fmla="*/ 9545 h 10000"/>
              <a:gd name="connsiteX2" fmla="*/ 1677 w 10000"/>
              <a:gd name="connsiteY2" fmla="*/ 9242 h 10000"/>
              <a:gd name="connsiteX3" fmla="*/ 1199 w 10000"/>
              <a:gd name="connsiteY3" fmla="*/ 9090 h 10000"/>
              <a:gd name="connsiteX4" fmla="*/ 958 w 10000"/>
              <a:gd name="connsiteY4" fmla="*/ 8635 h 10000"/>
              <a:gd name="connsiteX5" fmla="*/ 477 w 10000"/>
              <a:gd name="connsiteY5" fmla="*/ 8332 h 10000"/>
              <a:gd name="connsiteX6" fmla="*/ 235 w 10000"/>
              <a:gd name="connsiteY6" fmla="*/ 7896 h 10000"/>
              <a:gd name="connsiteX7" fmla="*/ 235 w 10000"/>
              <a:gd name="connsiteY7" fmla="*/ 7442 h 10000"/>
              <a:gd name="connsiteX8" fmla="*/ 0 w 10000"/>
              <a:gd name="connsiteY8" fmla="*/ 6987 h 10000"/>
              <a:gd name="connsiteX9" fmla="*/ 0 w 10000"/>
              <a:gd name="connsiteY9" fmla="*/ 6532 h 10000"/>
              <a:gd name="connsiteX10" fmla="*/ 0 w 10000"/>
              <a:gd name="connsiteY10" fmla="*/ 6077 h 10000"/>
              <a:gd name="connsiteX11" fmla="*/ 235 w 10000"/>
              <a:gd name="connsiteY11" fmla="*/ 5319 h 10000"/>
              <a:gd name="connsiteX12" fmla="*/ 235 w 10000"/>
              <a:gd name="connsiteY12" fmla="*/ 5167 h 10000"/>
              <a:gd name="connsiteX13" fmla="*/ 235 w 10000"/>
              <a:gd name="connsiteY13" fmla="*/ 4865 h 10000"/>
              <a:gd name="connsiteX14" fmla="*/ 477 w 10000"/>
              <a:gd name="connsiteY14" fmla="*/ 4580 h 10000"/>
              <a:gd name="connsiteX15" fmla="*/ 477 w 10000"/>
              <a:gd name="connsiteY15" fmla="*/ 4275 h 10000"/>
              <a:gd name="connsiteX16" fmla="*/ 477 w 10000"/>
              <a:gd name="connsiteY16" fmla="*/ 3973 h 10000"/>
              <a:gd name="connsiteX17" fmla="*/ 720 w 10000"/>
              <a:gd name="connsiteY17" fmla="*/ 3517 h 10000"/>
              <a:gd name="connsiteX18" fmla="*/ 720 w 10000"/>
              <a:gd name="connsiteY18" fmla="*/ 3063 h 10000"/>
              <a:gd name="connsiteX19" fmla="*/ 958 w 10000"/>
              <a:gd name="connsiteY19" fmla="*/ 2608 h 10000"/>
              <a:gd name="connsiteX20" fmla="*/ 958 w 10000"/>
              <a:gd name="connsiteY20" fmla="*/ 2153 h 10000"/>
              <a:gd name="connsiteX21" fmla="*/ 958 w 10000"/>
              <a:gd name="connsiteY21" fmla="*/ 1698 h 10000"/>
              <a:gd name="connsiteX22" fmla="*/ 1199 w 10000"/>
              <a:gd name="connsiteY22" fmla="*/ 1396 h 10000"/>
              <a:gd name="connsiteX23" fmla="*/ 1199 w 10000"/>
              <a:gd name="connsiteY23" fmla="*/ 1093 h 10000"/>
              <a:gd name="connsiteX24" fmla="*/ 1199 w 10000"/>
              <a:gd name="connsiteY24" fmla="*/ 808 h 10000"/>
              <a:gd name="connsiteX25" fmla="*/ 1199 w 10000"/>
              <a:gd name="connsiteY25" fmla="*/ 656 h 10000"/>
              <a:gd name="connsiteX26" fmla="*/ 1199 w 10000"/>
              <a:gd name="connsiteY26" fmla="*/ 505 h 10000"/>
              <a:gd name="connsiteX27" fmla="*/ 1199 w 10000"/>
              <a:gd name="connsiteY27" fmla="*/ 505 h 10000"/>
              <a:gd name="connsiteX28" fmla="*/ 1199 w 10000"/>
              <a:gd name="connsiteY28" fmla="*/ 505 h 10000"/>
              <a:gd name="connsiteX29" fmla="*/ 958 w 10000"/>
              <a:gd name="connsiteY29" fmla="*/ 505 h 10000"/>
              <a:gd name="connsiteX30" fmla="*/ 3800 w 10000"/>
              <a:gd name="connsiteY30" fmla="*/ 50 h 10000"/>
              <a:gd name="connsiteX31" fmla="*/ 3800 w 10000"/>
              <a:gd name="connsiteY31" fmla="*/ 201 h 10000"/>
              <a:gd name="connsiteX32" fmla="*/ 3800 w 10000"/>
              <a:gd name="connsiteY32" fmla="*/ 354 h 10000"/>
              <a:gd name="connsiteX33" fmla="*/ 3562 w 10000"/>
              <a:gd name="connsiteY33" fmla="*/ 354 h 10000"/>
              <a:gd name="connsiteX34" fmla="*/ 3318 w 10000"/>
              <a:gd name="connsiteY34" fmla="*/ 505 h 10000"/>
              <a:gd name="connsiteX35" fmla="*/ 3318 w 10000"/>
              <a:gd name="connsiteY35" fmla="*/ 656 h 10000"/>
              <a:gd name="connsiteX36" fmla="*/ 3080 w 10000"/>
              <a:gd name="connsiteY36" fmla="*/ 808 h 10000"/>
              <a:gd name="connsiteX37" fmla="*/ 2844 w 10000"/>
              <a:gd name="connsiteY37" fmla="*/ 1093 h 10000"/>
              <a:gd name="connsiteX38" fmla="*/ 2603 w 10000"/>
              <a:gd name="connsiteY38" fmla="*/ 1546 h 10000"/>
              <a:gd name="connsiteX39" fmla="*/ 2390 w 10000"/>
              <a:gd name="connsiteY39" fmla="*/ 2002 h 10000"/>
              <a:gd name="connsiteX40" fmla="*/ 2151 w 10000"/>
              <a:gd name="connsiteY40" fmla="*/ 2457 h 10000"/>
              <a:gd name="connsiteX41" fmla="*/ 1914 w 10000"/>
              <a:gd name="connsiteY41" fmla="*/ 3063 h 10000"/>
              <a:gd name="connsiteX42" fmla="*/ 1677 w 10000"/>
              <a:gd name="connsiteY42" fmla="*/ 3670 h 10000"/>
              <a:gd name="connsiteX43" fmla="*/ 1435 w 10000"/>
              <a:gd name="connsiteY43" fmla="*/ 4275 h 10000"/>
              <a:gd name="connsiteX44" fmla="*/ 1435 w 10000"/>
              <a:gd name="connsiteY44" fmla="*/ 4865 h 10000"/>
              <a:gd name="connsiteX45" fmla="*/ 1435 w 10000"/>
              <a:gd name="connsiteY45" fmla="*/ 5319 h 10000"/>
              <a:gd name="connsiteX46" fmla="*/ 1199 w 10000"/>
              <a:gd name="connsiteY46" fmla="*/ 5925 h 10000"/>
              <a:gd name="connsiteX47" fmla="*/ 1199 w 10000"/>
              <a:gd name="connsiteY47" fmla="*/ 6380 h 10000"/>
              <a:gd name="connsiteX48" fmla="*/ 1199 w 10000"/>
              <a:gd name="connsiteY48" fmla="*/ 6684 h 10000"/>
              <a:gd name="connsiteX49" fmla="*/ 1199 w 10000"/>
              <a:gd name="connsiteY49" fmla="*/ 7139 h 10000"/>
              <a:gd name="connsiteX50" fmla="*/ 1435 w 10000"/>
              <a:gd name="connsiteY50" fmla="*/ 7442 h 10000"/>
              <a:gd name="connsiteX51" fmla="*/ 1435 w 10000"/>
              <a:gd name="connsiteY51" fmla="*/ 7593 h 10000"/>
              <a:gd name="connsiteX52" fmla="*/ 1677 w 10000"/>
              <a:gd name="connsiteY52" fmla="*/ 7896 h 10000"/>
              <a:gd name="connsiteX53" fmla="*/ 1914 w 10000"/>
              <a:gd name="connsiteY53" fmla="*/ 8047 h 10000"/>
              <a:gd name="connsiteX54" fmla="*/ 2151 w 10000"/>
              <a:gd name="connsiteY54" fmla="*/ 8199 h 10000"/>
              <a:gd name="connsiteX55" fmla="*/ 10000 w 10000"/>
              <a:gd name="connsiteY55" fmla="*/ 9090 h 10000"/>
              <a:gd name="connsiteX56" fmla="*/ 9760 w 10000"/>
              <a:gd name="connsiteY56" fmla="*/ 9242 h 10000"/>
              <a:gd name="connsiteX57" fmla="*/ 9280 w 10000"/>
              <a:gd name="connsiteY57" fmla="*/ 9394 h 10000"/>
              <a:gd name="connsiteX58" fmla="*/ 8323 w 10000"/>
              <a:gd name="connsiteY58" fmla="*/ 9696 h 10000"/>
              <a:gd name="connsiteX0" fmla="*/ 2151 w 10000"/>
              <a:gd name="connsiteY0" fmla="*/ 9545 h 9696"/>
              <a:gd name="connsiteX1" fmla="*/ 1677 w 10000"/>
              <a:gd name="connsiteY1" fmla="*/ 9242 h 9696"/>
              <a:gd name="connsiteX2" fmla="*/ 1199 w 10000"/>
              <a:gd name="connsiteY2" fmla="*/ 9090 h 9696"/>
              <a:gd name="connsiteX3" fmla="*/ 958 w 10000"/>
              <a:gd name="connsiteY3" fmla="*/ 8635 h 9696"/>
              <a:gd name="connsiteX4" fmla="*/ 477 w 10000"/>
              <a:gd name="connsiteY4" fmla="*/ 8332 h 9696"/>
              <a:gd name="connsiteX5" fmla="*/ 235 w 10000"/>
              <a:gd name="connsiteY5" fmla="*/ 7896 h 9696"/>
              <a:gd name="connsiteX6" fmla="*/ 235 w 10000"/>
              <a:gd name="connsiteY6" fmla="*/ 7442 h 9696"/>
              <a:gd name="connsiteX7" fmla="*/ 0 w 10000"/>
              <a:gd name="connsiteY7" fmla="*/ 6987 h 9696"/>
              <a:gd name="connsiteX8" fmla="*/ 0 w 10000"/>
              <a:gd name="connsiteY8" fmla="*/ 6532 h 9696"/>
              <a:gd name="connsiteX9" fmla="*/ 0 w 10000"/>
              <a:gd name="connsiteY9" fmla="*/ 6077 h 9696"/>
              <a:gd name="connsiteX10" fmla="*/ 235 w 10000"/>
              <a:gd name="connsiteY10" fmla="*/ 5319 h 9696"/>
              <a:gd name="connsiteX11" fmla="*/ 235 w 10000"/>
              <a:gd name="connsiteY11" fmla="*/ 5167 h 9696"/>
              <a:gd name="connsiteX12" fmla="*/ 235 w 10000"/>
              <a:gd name="connsiteY12" fmla="*/ 4865 h 9696"/>
              <a:gd name="connsiteX13" fmla="*/ 477 w 10000"/>
              <a:gd name="connsiteY13" fmla="*/ 4580 h 9696"/>
              <a:gd name="connsiteX14" fmla="*/ 477 w 10000"/>
              <a:gd name="connsiteY14" fmla="*/ 4275 h 9696"/>
              <a:gd name="connsiteX15" fmla="*/ 477 w 10000"/>
              <a:gd name="connsiteY15" fmla="*/ 3973 h 9696"/>
              <a:gd name="connsiteX16" fmla="*/ 720 w 10000"/>
              <a:gd name="connsiteY16" fmla="*/ 3517 h 9696"/>
              <a:gd name="connsiteX17" fmla="*/ 720 w 10000"/>
              <a:gd name="connsiteY17" fmla="*/ 3063 h 9696"/>
              <a:gd name="connsiteX18" fmla="*/ 958 w 10000"/>
              <a:gd name="connsiteY18" fmla="*/ 2608 h 9696"/>
              <a:gd name="connsiteX19" fmla="*/ 958 w 10000"/>
              <a:gd name="connsiteY19" fmla="*/ 2153 h 9696"/>
              <a:gd name="connsiteX20" fmla="*/ 958 w 10000"/>
              <a:gd name="connsiteY20" fmla="*/ 1698 h 9696"/>
              <a:gd name="connsiteX21" fmla="*/ 1199 w 10000"/>
              <a:gd name="connsiteY21" fmla="*/ 1396 h 9696"/>
              <a:gd name="connsiteX22" fmla="*/ 1199 w 10000"/>
              <a:gd name="connsiteY22" fmla="*/ 1093 h 9696"/>
              <a:gd name="connsiteX23" fmla="*/ 1199 w 10000"/>
              <a:gd name="connsiteY23" fmla="*/ 808 h 9696"/>
              <a:gd name="connsiteX24" fmla="*/ 1199 w 10000"/>
              <a:gd name="connsiteY24" fmla="*/ 656 h 9696"/>
              <a:gd name="connsiteX25" fmla="*/ 1199 w 10000"/>
              <a:gd name="connsiteY25" fmla="*/ 505 h 9696"/>
              <a:gd name="connsiteX26" fmla="*/ 1199 w 10000"/>
              <a:gd name="connsiteY26" fmla="*/ 505 h 9696"/>
              <a:gd name="connsiteX27" fmla="*/ 1199 w 10000"/>
              <a:gd name="connsiteY27" fmla="*/ 505 h 9696"/>
              <a:gd name="connsiteX28" fmla="*/ 958 w 10000"/>
              <a:gd name="connsiteY28" fmla="*/ 505 h 9696"/>
              <a:gd name="connsiteX29" fmla="*/ 3800 w 10000"/>
              <a:gd name="connsiteY29" fmla="*/ 50 h 9696"/>
              <a:gd name="connsiteX30" fmla="*/ 3800 w 10000"/>
              <a:gd name="connsiteY30" fmla="*/ 201 h 9696"/>
              <a:gd name="connsiteX31" fmla="*/ 3800 w 10000"/>
              <a:gd name="connsiteY31" fmla="*/ 354 h 9696"/>
              <a:gd name="connsiteX32" fmla="*/ 3562 w 10000"/>
              <a:gd name="connsiteY32" fmla="*/ 354 h 9696"/>
              <a:gd name="connsiteX33" fmla="*/ 3318 w 10000"/>
              <a:gd name="connsiteY33" fmla="*/ 505 h 9696"/>
              <a:gd name="connsiteX34" fmla="*/ 3318 w 10000"/>
              <a:gd name="connsiteY34" fmla="*/ 656 h 9696"/>
              <a:gd name="connsiteX35" fmla="*/ 3080 w 10000"/>
              <a:gd name="connsiteY35" fmla="*/ 808 h 9696"/>
              <a:gd name="connsiteX36" fmla="*/ 2844 w 10000"/>
              <a:gd name="connsiteY36" fmla="*/ 1093 h 9696"/>
              <a:gd name="connsiteX37" fmla="*/ 2603 w 10000"/>
              <a:gd name="connsiteY37" fmla="*/ 1546 h 9696"/>
              <a:gd name="connsiteX38" fmla="*/ 2390 w 10000"/>
              <a:gd name="connsiteY38" fmla="*/ 2002 h 9696"/>
              <a:gd name="connsiteX39" fmla="*/ 2151 w 10000"/>
              <a:gd name="connsiteY39" fmla="*/ 2457 h 9696"/>
              <a:gd name="connsiteX40" fmla="*/ 1914 w 10000"/>
              <a:gd name="connsiteY40" fmla="*/ 3063 h 9696"/>
              <a:gd name="connsiteX41" fmla="*/ 1677 w 10000"/>
              <a:gd name="connsiteY41" fmla="*/ 3670 h 9696"/>
              <a:gd name="connsiteX42" fmla="*/ 1435 w 10000"/>
              <a:gd name="connsiteY42" fmla="*/ 4275 h 9696"/>
              <a:gd name="connsiteX43" fmla="*/ 1435 w 10000"/>
              <a:gd name="connsiteY43" fmla="*/ 4865 h 9696"/>
              <a:gd name="connsiteX44" fmla="*/ 1435 w 10000"/>
              <a:gd name="connsiteY44" fmla="*/ 5319 h 9696"/>
              <a:gd name="connsiteX45" fmla="*/ 1199 w 10000"/>
              <a:gd name="connsiteY45" fmla="*/ 5925 h 9696"/>
              <a:gd name="connsiteX46" fmla="*/ 1199 w 10000"/>
              <a:gd name="connsiteY46" fmla="*/ 6380 h 9696"/>
              <a:gd name="connsiteX47" fmla="*/ 1199 w 10000"/>
              <a:gd name="connsiteY47" fmla="*/ 6684 h 9696"/>
              <a:gd name="connsiteX48" fmla="*/ 1199 w 10000"/>
              <a:gd name="connsiteY48" fmla="*/ 7139 h 9696"/>
              <a:gd name="connsiteX49" fmla="*/ 1435 w 10000"/>
              <a:gd name="connsiteY49" fmla="*/ 7442 h 9696"/>
              <a:gd name="connsiteX50" fmla="*/ 1435 w 10000"/>
              <a:gd name="connsiteY50" fmla="*/ 7593 h 9696"/>
              <a:gd name="connsiteX51" fmla="*/ 1677 w 10000"/>
              <a:gd name="connsiteY51" fmla="*/ 7896 h 9696"/>
              <a:gd name="connsiteX52" fmla="*/ 1914 w 10000"/>
              <a:gd name="connsiteY52" fmla="*/ 8047 h 9696"/>
              <a:gd name="connsiteX53" fmla="*/ 2151 w 10000"/>
              <a:gd name="connsiteY53" fmla="*/ 8199 h 9696"/>
              <a:gd name="connsiteX54" fmla="*/ 10000 w 10000"/>
              <a:gd name="connsiteY54" fmla="*/ 9090 h 9696"/>
              <a:gd name="connsiteX55" fmla="*/ 9760 w 10000"/>
              <a:gd name="connsiteY55" fmla="*/ 9242 h 9696"/>
              <a:gd name="connsiteX56" fmla="*/ 9280 w 10000"/>
              <a:gd name="connsiteY56" fmla="*/ 9394 h 9696"/>
              <a:gd name="connsiteX57" fmla="*/ 8323 w 10000"/>
              <a:gd name="connsiteY57" fmla="*/ 9696 h 9696"/>
              <a:gd name="connsiteX0" fmla="*/ 2151 w 10000"/>
              <a:gd name="connsiteY0" fmla="*/ 9844 h 9844"/>
              <a:gd name="connsiteX1" fmla="*/ 1677 w 10000"/>
              <a:gd name="connsiteY1" fmla="*/ 9532 h 9844"/>
              <a:gd name="connsiteX2" fmla="*/ 1199 w 10000"/>
              <a:gd name="connsiteY2" fmla="*/ 9375 h 9844"/>
              <a:gd name="connsiteX3" fmla="*/ 958 w 10000"/>
              <a:gd name="connsiteY3" fmla="*/ 8906 h 9844"/>
              <a:gd name="connsiteX4" fmla="*/ 477 w 10000"/>
              <a:gd name="connsiteY4" fmla="*/ 8593 h 9844"/>
              <a:gd name="connsiteX5" fmla="*/ 235 w 10000"/>
              <a:gd name="connsiteY5" fmla="*/ 8144 h 9844"/>
              <a:gd name="connsiteX6" fmla="*/ 235 w 10000"/>
              <a:gd name="connsiteY6" fmla="*/ 7675 h 9844"/>
              <a:gd name="connsiteX7" fmla="*/ 0 w 10000"/>
              <a:gd name="connsiteY7" fmla="*/ 7206 h 9844"/>
              <a:gd name="connsiteX8" fmla="*/ 0 w 10000"/>
              <a:gd name="connsiteY8" fmla="*/ 6737 h 9844"/>
              <a:gd name="connsiteX9" fmla="*/ 0 w 10000"/>
              <a:gd name="connsiteY9" fmla="*/ 6268 h 9844"/>
              <a:gd name="connsiteX10" fmla="*/ 235 w 10000"/>
              <a:gd name="connsiteY10" fmla="*/ 5486 h 9844"/>
              <a:gd name="connsiteX11" fmla="*/ 235 w 10000"/>
              <a:gd name="connsiteY11" fmla="*/ 5329 h 9844"/>
              <a:gd name="connsiteX12" fmla="*/ 235 w 10000"/>
              <a:gd name="connsiteY12" fmla="*/ 5018 h 9844"/>
              <a:gd name="connsiteX13" fmla="*/ 477 w 10000"/>
              <a:gd name="connsiteY13" fmla="*/ 4724 h 9844"/>
              <a:gd name="connsiteX14" fmla="*/ 477 w 10000"/>
              <a:gd name="connsiteY14" fmla="*/ 4409 h 9844"/>
              <a:gd name="connsiteX15" fmla="*/ 477 w 10000"/>
              <a:gd name="connsiteY15" fmla="*/ 4098 h 9844"/>
              <a:gd name="connsiteX16" fmla="*/ 720 w 10000"/>
              <a:gd name="connsiteY16" fmla="*/ 3627 h 9844"/>
              <a:gd name="connsiteX17" fmla="*/ 720 w 10000"/>
              <a:gd name="connsiteY17" fmla="*/ 3159 h 9844"/>
              <a:gd name="connsiteX18" fmla="*/ 958 w 10000"/>
              <a:gd name="connsiteY18" fmla="*/ 2690 h 9844"/>
              <a:gd name="connsiteX19" fmla="*/ 958 w 10000"/>
              <a:gd name="connsiteY19" fmla="*/ 2221 h 9844"/>
              <a:gd name="connsiteX20" fmla="*/ 958 w 10000"/>
              <a:gd name="connsiteY20" fmla="*/ 1751 h 9844"/>
              <a:gd name="connsiteX21" fmla="*/ 1199 w 10000"/>
              <a:gd name="connsiteY21" fmla="*/ 1440 h 9844"/>
              <a:gd name="connsiteX22" fmla="*/ 1199 w 10000"/>
              <a:gd name="connsiteY22" fmla="*/ 1127 h 9844"/>
              <a:gd name="connsiteX23" fmla="*/ 1199 w 10000"/>
              <a:gd name="connsiteY23" fmla="*/ 833 h 9844"/>
              <a:gd name="connsiteX24" fmla="*/ 1199 w 10000"/>
              <a:gd name="connsiteY24" fmla="*/ 677 h 9844"/>
              <a:gd name="connsiteX25" fmla="*/ 1199 w 10000"/>
              <a:gd name="connsiteY25" fmla="*/ 521 h 9844"/>
              <a:gd name="connsiteX26" fmla="*/ 1199 w 10000"/>
              <a:gd name="connsiteY26" fmla="*/ 521 h 9844"/>
              <a:gd name="connsiteX27" fmla="*/ 1199 w 10000"/>
              <a:gd name="connsiteY27" fmla="*/ 521 h 9844"/>
              <a:gd name="connsiteX28" fmla="*/ 958 w 10000"/>
              <a:gd name="connsiteY28" fmla="*/ 521 h 9844"/>
              <a:gd name="connsiteX29" fmla="*/ 3800 w 10000"/>
              <a:gd name="connsiteY29" fmla="*/ 52 h 9844"/>
              <a:gd name="connsiteX30" fmla="*/ 3800 w 10000"/>
              <a:gd name="connsiteY30" fmla="*/ 207 h 9844"/>
              <a:gd name="connsiteX31" fmla="*/ 3800 w 10000"/>
              <a:gd name="connsiteY31" fmla="*/ 365 h 9844"/>
              <a:gd name="connsiteX32" fmla="*/ 3562 w 10000"/>
              <a:gd name="connsiteY32" fmla="*/ 365 h 9844"/>
              <a:gd name="connsiteX33" fmla="*/ 3318 w 10000"/>
              <a:gd name="connsiteY33" fmla="*/ 521 h 9844"/>
              <a:gd name="connsiteX34" fmla="*/ 3318 w 10000"/>
              <a:gd name="connsiteY34" fmla="*/ 677 h 9844"/>
              <a:gd name="connsiteX35" fmla="*/ 3080 w 10000"/>
              <a:gd name="connsiteY35" fmla="*/ 833 h 9844"/>
              <a:gd name="connsiteX36" fmla="*/ 2844 w 10000"/>
              <a:gd name="connsiteY36" fmla="*/ 1127 h 9844"/>
              <a:gd name="connsiteX37" fmla="*/ 2603 w 10000"/>
              <a:gd name="connsiteY37" fmla="*/ 1594 h 9844"/>
              <a:gd name="connsiteX38" fmla="*/ 2390 w 10000"/>
              <a:gd name="connsiteY38" fmla="*/ 2065 h 9844"/>
              <a:gd name="connsiteX39" fmla="*/ 2151 w 10000"/>
              <a:gd name="connsiteY39" fmla="*/ 2534 h 9844"/>
              <a:gd name="connsiteX40" fmla="*/ 1914 w 10000"/>
              <a:gd name="connsiteY40" fmla="*/ 3159 h 9844"/>
              <a:gd name="connsiteX41" fmla="*/ 1677 w 10000"/>
              <a:gd name="connsiteY41" fmla="*/ 3785 h 9844"/>
              <a:gd name="connsiteX42" fmla="*/ 1435 w 10000"/>
              <a:gd name="connsiteY42" fmla="*/ 4409 h 9844"/>
              <a:gd name="connsiteX43" fmla="*/ 1435 w 10000"/>
              <a:gd name="connsiteY43" fmla="*/ 5018 h 9844"/>
              <a:gd name="connsiteX44" fmla="*/ 1435 w 10000"/>
              <a:gd name="connsiteY44" fmla="*/ 5486 h 9844"/>
              <a:gd name="connsiteX45" fmla="*/ 1199 w 10000"/>
              <a:gd name="connsiteY45" fmla="*/ 6111 h 9844"/>
              <a:gd name="connsiteX46" fmla="*/ 1199 w 10000"/>
              <a:gd name="connsiteY46" fmla="*/ 6580 h 9844"/>
              <a:gd name="connsiteX47" fmla="*/ 1199 w 10000"/>
              <a:gd name="connsiteY47" fmla="*/ 6894 h 9844"/>
              <a:gd name="connsiteX48" fmla="*/ 1199 w 10000"/>
              <a:gd name="connsiteY48" fmla="*/ 7363 h 9844"/>
              <a:gd name="connsiteX49" fmla="*/ 1435 w 10000"/>
              <a:gd name="connsiteY49" fmla="*/ 7675 h 9844"/>
              <a:gd name="connsiteX50" fmla="*/ 1435 w 10000"/>
              <a:gd name="connsiteY50" fmla="*/ 7831 h 9844"/>
              <a:gd name="connsiteX51" fmla="*/ 1677 w 10000"/>
              <a:gd name="connsiteY51" fmla="*/ 8144 h 9844"/>
              <a:gd name="connsiteX52" fmla="*/ 1914 w 10000"/>
              <a:gd name="connsiteY52" fmla="*/ 8299 h 9844"/>
              <a:gd name="connsiteX53" fmla="*/ 2151 w 10000"/>
              <a:gd name="connsiteY53" fmla="*/ 8456 h 9844"/>
              <a:gd name="connsiteX54" fmla="*/ 10000 w 10000"/>
              <a:gd name="connsiteY54" fmla="*/ 9375 h 9844"/>
              <a:gd name="connsiteX55" fmla="*/ 9760 w 10000"/>
              <a:gd name="connsiteY55" fmla="*/ 9532 h 9844"/>
              <a:gd name="connsiteX56" fmla="*/ 9280 w 10000"/>
              <a:gd name="connsiteY56" fmla="*/ 9689 h 9844"/>
              <a:gd name="connsiteX0" fmla="*/ 2151 w 10000"/>
              <a:gd name="connsiteY0" fmla="*/ 10000 h 10000"/>
              <a:gd name="connsiteX1" fmla="*/ 1677 w 10000"/>
              <a:gd name="connsiteY1" fmla="*/ 9683 h 10000"/>
              <a:gd name="connsiteX2" fmla="*/ 1199 w 10000"/>
              <a:gd name="connsiteY2" fmla="*/ 9524 h 10000"/>
              <a:gd name="connsiteX3" fmla="*/ 958 w 10000"/>
              <a:gd name="connsiteY3" fmla="*/ 9047 h 10000"/>
              <a:gd name="connsiteX4" fmla="*/ 477 w 10000"/>
              <a:gd name="connsiteY4" fmla="*/ 8729 h 10000"/>
              <a:gd name="connsiteX5" fmla="*/ 235 w 10000"/>
              <a:gd name="connsiteY5" fmla="*/ 8273 h 10000"/>
              <a:gd name="connsiteX6" fmla="*/ 235 w 10000"/>
              <a:gd name="connsiteY6" fmla="*/ 7797 h 10000"/>
              <a:gd name="connsiteX7" fmla="*/ 0 w 10000"/>
              <a:gd name="connsiteY7" fmla="*/ 7320 h 10000"/>
              <a:gd name="connsiteX8" fmla="*/ 0 w 10000"/>
              <a:gd name="connsiteY8" fmla="*/ 6844 h 10000"/>
              <a:gd name="connsiteX9" fmla="*/ 0 w 10000"/>
              <a:gd name="connsiteY9" fmla="*/ 6367 h 10000"/>
              <a:gd name="connsiteX10" fmla="*/ 235 w 10000"/>
              <a:gd name="connsiteY10" fmla="*/ 5573 h 10000"/>
              <a:gd name="connsiteX11" fmla="*/ 235 w 10000"/>
              <a:gd name="connsiteY11" fmla="*/ 5413 h 10000"/>
              <a:gd name="connsiteX12" fmla="*/ 235 w 10000"/>
              <a:gd name="connsiteY12" fmla="*/ 5098 h 10000"/>
              <a:gd name="connsiteX13" fmla="*/ 477 w 10000"/>
              <a:gd name="connsiteY13" fmla="*/ 4799 h 10000"/>
              <a:gd name="connsiteX14" fmla="*/ 477 w 10000"/>
              <a:gd name="connsiteY14" fmla="*/ 4479 h 10000"/>
              <a:gd name="connsiteX15" fmla="*/ 477 w 10000"/>
              <a:gd name="connsiteY15" fmla="*/ 4163 h 10000"/>
              <a:gd name="connsiteX16" fmla="*/ 720 w 10000"/>
              <a:gd name="connsiteY16" fmla="*/ 3684 h 10000"/>
              <a:gd name="connsiteX17" fmla="*/ 720 w 10000"/>
              <a:gd name="connsiteY17" fmla="*/ 3209 h 10000"/>
              <a:gd name="connsiteX18" fmla="*/ 958 w 10000"/>
              <a:gd name="connsiteY18" fmla="*/ 2733 h 10000"/>
              <a:gd name="connsiteX19" fmla="*/ 958 w 10000"/>
              <a:gd name="connsiteY19" fmla="*/ 2256 h 10000"/>
              <a:gd name="connsiteX20" fmla="*/ 958 w 10000"/>
              <a:gd name="connsiteY20" fmla="*/ 1779 h 10000"/>
              <a:gd name="connsiteX21" fmla="*/ 1199 w 10000"/>
              <a:gd name="connsiteY21" fmla="*/ 1463 h 10000"/>
              <a:gd name="connsiteX22" fmla="*/ 1199 w 10000"/>
              <a:gd name="connsiteY22" fmla="*/ 1145 h 10000"/>
              <a:gd name="connsiteX23" fmla="*/ 1199 w 10000"/>
              <a:gd name="connsiteY23" fmla="*/ 846 h 10000"/>
              <a:gd name="connsiteX24" fmla="*/ 1199 w 10000"/>
              <a:gd name="connsiteY24" fmla="*/ 688 h 10000"/>
              <a:gd name="connsiteX25" fmla="*/ 1199 w 10000"/>
              <a:gd name="connsiteY25" fmla="*/ 529 h 10000"/>
              <a:gd name="connsiteX26" fmla="*/ 1199 w 10000"/>
              <a:gd name="connsiteY26" fmla="*/ 529 h 10000"/>
              <a:gd name="connsiteX27" fmla="*/ 1199 w 10000"/>
              <a:gd name="connsiteY27" fmla="*/ 529 h 10000"/>
              <a:gd name="connsiteX28" fmla="*/ 958 w 10000"/>
              <a:gd name="connsiteY28" fmla="*/ 529 h 10000"/>
              <a:gd name="connsiteX29" fmla="*/ 3800 w 10000"/>
              <a:gd name="connsiteY29" fmla="*/ 53 h 10000"/>
              <a:gd name="connsiteX30" fmla="*/ 3800 w 10000"/>
              <a:gd name="connsiteY30" fmla="*/ 210 h 10000"/>
              <a:gd name="connsiteX31" fmla="*/ 3800 w 10000"/>
              <a:gd name="connsiteY31" fmla="*/ 371 h 10000"/>
              <a:gd name="connsiteX32" fmla="*/ 3562 w 10000"/>
              <a:gd name="connsiteY32" fmla="*/ 371 h 10000"/>
              <a:gd name="connsiteX33" fmla="*/ 3318 w 10000"/>
              <a:gd name="connsiteY33" fmla="*/ 529 h 10000"/>
              <a:gd name="connsiteX34" fmla="*/ 3318 w 10000"/>
              <a:gd name="connsiteY34" fmla="*/ 688 h 10000"/>
              <a:gd name="connsiteX35" fmla="*/ 3080 w 10000"/>
              <a:gd name="connsiteY35" fmla="*/ 846 h 10000"/>
              <a:gd name="connsiteX36" fmla="*/ 2844 w 10000"/>
              <a:gd name="connsiteY36" fmla="*/ 1145 h 10000"/>
              <a:gd name="connsiteX37" fmla="*/ 2603 w 10000"/>
              <a:gd name="connsiteY37" fmla="*/ 1619 h 10000"/>
              <a:gd name="connsiteX38" fmla="*/ 2390 w 10000"/>
              <a:gd name="connsiteY38" fmla="*/ 2098 h 10000"/>
              <a:gd name="connsiteX39" fmla="*/ 2151 w 10000"/>
              <a:gd name="connsiteY39" fmla="*/ 2574 h 10000"/>
              <a:gd name="connsiteX40" fmla="*/ 1914 w 10000"/>
              <a:gd name="connsiteY40" fmla="*/ 3209 h 10000"/>
              <a:gd name="connsiteX41" fmla="*/ 1677 w 10000"/>
              <a:gd name="connsiteY41" fmla="*/ 3845 h 10000"/>
              <a:gd name="connsiteX42" fmla="*/ 1435 w 10000"/>
              <a:gd name="connsiteY42" fmla="*/ 4479 h 10000"/>
              <a:gd name="connsiteX43" fmla="*/ 1435 w 10000"/>
              <a:gd name="connsiteY43" fmla="*/ 5098 h 10000"/>
              <a:gd name="connsiteX44" fmla="*/ 1435 w 10000"/>
              <a:gd name="connsiteY44" fmla="*/ 5573 h 10000"/>
              <a:gd name="connsiteX45" fmla="*/ 1199 w 10000"/>
              <a:gd name="connsiteY45" fmla="*/ 6208 h 10000"/>
              <a:gd name="connsiteX46" fmla="*/ 1199 w 10000"/>
              <a:gd name="connsiteY46" fmla="*/ 6684 h 10000"/>
              <a:gd name="connsiteX47" fmla="*/ 1199 w 10000"/>
              <a:gd name="connsiteY47" fmla="*/ 7003 h 10000"/>
              <a:gd name="connsiteX48" fmla="*/ 1199 w 10000"/>
              <a:gd name="connsiteY48" fmla="*/ 7480 h 10000"/>
              <a:gd name="connsiteX49" fmla="*/ 1435 w 10000"/>
              <a:gd name="connsiteY49" fmla="*/ 7797 h 10000"/>
              <a:gd name="connsiteX50" fmla="*/ 1435 w 10000"/>
              <a:gd name="connsiteY50" fmla="*/ 7955 h 10000"/>
              <a:gd name="connsiteX51" fmla="*/ 1677 w 10000"/>
              <a:gd name="connsiteY51" fmla="*/ 8273 h 10000"/>
              <a:gd name="connsiteX52" fmla="*/ 1914 w 10000"/>
              <a:gd name="connsiteY52" fmla="*/ 8431 h 10000"/>
              <a:gd name="connsiteX53" fmla="*/ 2151 w 10000"/>
              <a:gd name="connsiteY53" fmla="*/ 8590 h 10000"/>
              <a:gd name="connsiteX54" fmla="*/ 10000 w 10000"/>
              <a:gd name="connsiteY54" fmla="*/ 9524 h 10000"/>
              <a:gd name="connsiteX55" fmla="*/ 9760 w 10000"/>
              <a:gd name="connsiteY55" fmla="*/ 9683 h 10000"/>
              <a:gd name="connsiteX0" fmla="*/ 2151 w 10000"/>
              <a:gd name="connsiteY0" fmla="*/ 10000 h 10000"/>
              <a:gd name="connsiteX1" fmla="*/ 1677 w 10000"/>
              <a:gd name="connsiteY1" fmla="*/ 9683 h 10000"/>
              <a:gd name="connsiteX2" fmla="*/ 1199 w 10000"/>
              <a:gd name="connsiteY2" fmla="*/ 9524 h 10000"/>
              <a:gd name="connsiteX3" fmla="*/ 958 w 10000"/>
              <a:gd name="connsiteY3" fmla="*/ 9047 h 10000"/>
              <a:gd name="connsiteX4" fmla="*/ 477 w 10000"/>
              <a:gd name="connsiteY4" fmla="*/ 8729 h 10000"/>
              <a:gd name="connsiteX5" fmla="*/ 235 w 10000"/>
              <a:gd name="connsiteY5" fmla="*/ 8273 h 10000"/>
              <a:gd name="connsiteX6" fmla="*/ 235 w 10000"/>
              <a:gd name="connsiteY6" fmla="*/ 7797 h 10000"/>
              <a:gd name="connsiteX7" fmla="*/ 0 w 10000"/>
              <a:gd name="connsiteY7" fmla="*/ 7320 h 10000"/>
              <a:gd name="connsiteX8" fmla="*/ 0 w 10000"/>
              <a:gd name="connsiteY8" fmla="*/ 6844 h 10000"/>
              <a:gd name="connsiteX9" fmla="*/ 0 w 10000"/>
              <a:gd name="connsiteY9" fmla="*/ 6367 h 10000"/>
              <a:gd name="connsiteX10" fmla="*/ 235 w 10000"/>
              <a:gd name="connsiteY10" fmla="*/ 5573 h 10000"/>
              <a:gd name="connsiteX11" fmla="*/ 235 w 10000"/>
              <a:gd name="connsiteY11" fmla="*/ 5413 h 10000"/>
              <a:gd name="connsiteX12" fmla="*/ 235 w 10000"/>
              <a:gd name="connsiteY12" fmla="*/ 5098 h 10000"/>
              <a:gd name="connsiteX13" fmla="*/ 477 w 10000"/>
              <a:gd name="connsiteY13" fmla="*/ 4799 h 10000"/>
              <a:gd name="connsiteX14" fmla="*/ 477 w 10000"/>
              <a:gd name="connsiteY14" fmla="*/ 4479 h 10000"/>
              <a:gd name="connsiteX15" fmla="*/ 477 w 10000"/>
              <a:gd name="connsiteY15" fmla="*/ 4163 h 10000"/>
              <a:gd name="connsiteX16" fmla="*/ 720 w 10000"/>
              <a:gd name="connsiteY16" fmla="*/ 3684 h 10000"/>
              <a:gd name="connsiteX17" fmla="*/ 720 w 10000"/>
              <a:gd name="connsiteY17" fmla="*/ 3209 h 10000"/>
              <a:gd name="connsiteX18" fmla="*/ 958 w 10000"/>
              <a:gd name="connsiteY18" fmla="*/ 2733 h 10000"/>
              <a:gd name="connsiteX19" fmla="*/ 958 w 10000"/>
              <a:gd name="connsiteY19" fmla="*/ 2256 h 10000"/>
              <a:gd name="connsiteX20" fmla="*/ 958 w 10000"/>
              <a:gd name="connsiteY20" fmla="*/ 1779 h 10000"/>
              <a:gd name="connsiteX21" fmla="*/ 1199 w 10000"/>
              <a:gd name="connsiteY21" fmla="*/ 1463 h 10000"/>
              <a:gd name="connsiteX22" fmla="*/ 1199 w 10000"/>
              <a:gd name="connsiteY22" fmla="*/ 1145 h 10000"/>
              <a:gd name="connsiteX23" fmla="*/ 1199 w 10000"/>
              <a:gd name="connsiteY23" fmla="*/ 846 h 10000"/>
              <a:gd name="connsiteX24" fmla="*/ 1199 w 10000"/>
              <a:gd name="connsiteY24" fmla="*/ 688 h 10000"/>
              <a:gd name="connsiteX25" fmla="*/ 1199 w 10000"/>
              <a:gd name="connsiteY25" fmla="*/ 529 h 10000"/>
              <a:gd name="connsiteX26" fmla="*/ 1199 w 10000"/>
              <a:gd name="connsiteY26" fmla="*/ 529 h 10000"/>
              <a:gd name="connsiteX27" fmla="*/ 1199 w 10000"/>
              <a:gd name="connsiteY27" fmla="*/ 529 h 10000"/>
              <a:gd name="connsiteX28" fmla="*/ 958 w 10000"/>
              <a:gd name="connsiteY28" fmla="*/ 529 h 10000"/>
              <a:gd name="connsiteX29" fmla="*/ 3800 w 10000"/>
              <a:gd name="connsiteY29" fmla="*/ 53 h 10000"/>
              <a:gd name="connsiteX30" fmla="*/ 3800 w 10000"/>
              <a:gd name="connsiteY30" fmla="*/ 210 h 10000"/>
              <a:gd name="connsiteX31" fmla="*/ 3800 w 10000"/>
              <a:gd name="connsiteY31" fmla="*/ 371 h 10000"/>
              <a:gd name="connsiteX32" fmla="*/ 3562 w 10000"/>
              <a:gd name="connsiteY32" fmla="*/ 371 h 10000"/>
              <a:gd name="connsiteX33" fmla="*/ 3318 w 10000"/>
              <a:gd name="connsiteY33" fmla="*/ 529 h 10000"/>
              <a:gd name="connsiteX34" fmla="*/ 3318 w 10000"/>
              <a:gd name="connsiteY34" fmla="*/ 688 h 10000"/>
              <a:gd name="connsiteX35" fmla="*/ 3080 w 10000"/>
              <a:gd name="connsiteY35" fmla="*/ 846 h 10000"/>
              <a:gd name="connsiteX36" fmla="*/ 2844 w 10000"/>
              <a:gd name="connsiteY36" fmla="*/ 1145 h 10000"/>
              <a:gd name="connsiteX37" fmla="*/ 2603 w 10000"/>
              <a:gd name="connsiteY37" fmla="*/ 1619 h 10000"/>
              <a:gd name="connsiteX38" fmla="*/ 2390 w 10000"/>
              <a:gd name="connsiteY38" fmla="*/ 2098 h 10000"/>
              <a:gd name="connsiteX39" fmla="*/ 2151 w 10000"/>
              <a:gd name="connsiteY39" fmla="*/ 2574 h 10000"/>
              <a:gd name="connsiteX40" fmla="*/ 1914 w 10000"/>
              <a:gd name="connsiteY40" fmla="*/ 3209 h 10000"/>
              <a:gd name="connsiteX41" fmla="*/ 1677 w 10000"/>
              <a:gd name="connsiteY41" fmla="*/ 3845 h 10000"/>
              <a:gd name="connsiteX42" fmla="*/ 1435 w 10000"/>
              <a:gd name="connsiteY42" fmla="*/ 4479 h 10000"/>
              <a:gd name="connsiteX43" fmla="*/ 1435 w 10000"/>
              <a:gd name="connsiteY43" fmla="*/ 5098 h 10000"/>
              <a:gd name="connsiteX44" fmla="*/ 1435 w 10000"/>
              <a:gd name="connsiteY44" fmla="*/ 5573 h 10000"/>
              <a:gd name="connsiteX45" fmla="*/ 1199 w 10000"/>
              <a:gd name="connsiteY45" fmla="*/ 6208 h 10000"/>
              <a:gd name="connsiteX46" fmla="*/ 1199 w 10000"/>
              <a:gd name="connsiteY46" fmla="*/ 6684 h 10000"/>
              <a:gd name="connsiteX47" fmla="*/ 1199 w 10000"/>
              <a:gd name="connsiteY47" fmla="*/ 7003 h 10000"/>
              <a:gd name="connsiteX48" fmla="*/ 1199 w 10000"/>
              <a:gd name="connsiteY48" fmla="*/ 7480 h 10000"/>
              <a:gd name="connsiteX49" fmla="*/ 1435 w 10000"/>
              <a:gd name="connsiteY49" fmla="*/ 7797 h 10000"/>
              <a:gd name="connsiteX50" fmla="*/ 1435 w 10000"/>
              <a:gd name="connsiteY50" fmla="*/ 7955 h 10000"/>
              <a:gd name="connsiteX51" fmla="*/ 1677 w 10000"/>
              <a:gd name="connsiteY51" fmla="*/ 8273 h 10000"/>
              <a:gd name="connsiteX52" fmla="*/ 1914 w 10000"/>
              <a:gd name="connsiteY52" fmla="*/ 8431 h 10000"/>
              <a:gd name="connsiteX53" fmla="*/ 2151 w 10000"/>
              <a:gd name="connsiteY53" fmla="*/ 8590 h 10000"/>
              <a:gd name="connsiteX54" fmla="*/ 10000 w 10000"/>
              <a:gd name="connsiteY54" fmla="*/ 9524 h 10000"/>
              <a:gd name="connsiteX0" fmla="*/ 2151 w 4274"/>
              <a:gd name="connsiteY0" fmla="*/ 10000 h 10000"/>
              <a:gd name="connsiteX1" fmla="*/ 1677 w 4274"/>
              <a:gd name="connsiteY1" fmla="*/ 9683 h 10000"/>
              <a:gd name="connsiteX2" fmla="*/ 1199 w 4274"/>
              <a:gd name="connsiteY2" fmla="*/ 9524 h 10000"/>
              <a:gd name="connsiteX3" fmla="*/ 958 w 4274"/>
              <a:gd name="connsiteY3" fmla="*/ 9047 h 10000"/>
              <a:gd name="connsiteX4" fmla="*/ 477 w 4274"/>
              <a:gd name="connsiteY4" fmla="*/ 8729 h 10000"/>
              <a:gd name="connsiteX5" fmla="*/ 235 w 4274"/>
              <a:gd name="connsiteY5" fmla="*/ 8273 h 10000"/>
              <a:gd name="connsiteX6" fmla="*/ 235 w 4274"/>
              <a:gd name="connsiteY6" fmla="*/ 7797 h 10000"/>
              <a:gd name="connsiteX7" fmla="*/ 0 w 4274"/>
              <a:gd name="connsiteY7" fmla="*/ 7320 h 10000"/>
              <a:gd name="connsiteX8" fmla="*/ 0 w 4274"/>
              <a:gd name="connsiteY8" fmla="*/ 6844 h 10000"/>
              <a:gd name="connsiteX9" fmla="*/ 0 w 4274"/>
              <a:gd name="connsiteY9" fmla="*/ 6367 h 10000"/>
              <a:gd name="connsiteX10" fmla="*/ 235 w 4274"/>
              <a:gd name="connsiteY10" fmla="*/ 5573 h 10000"/>
              <a:gd name="connsiteX11" fmla="*/ 235 w 4274"/>
              <a:gd name="connsiteY11" fmla="*/ 5413 h 10000"/>
              <a:gd name="connsiteX12" fmla="*/ 235 w 4274"/>
              <a:gd name="connsiteY12" fmla="*/ 5098 h 10000"/>
              <a:gd name="connsiteX13" fmla="*/ 477 w 4274"/>
              <a:gd name="connsiteY13" fmla="*/ 4799 h 10000"/>
              <a:gd name="connsiteX14" fmla="*/ 477 w 4274"/>
              <a:gd name="connsiteY14" fmla="*/ 4479 h 10000"/>
              <a:gd name="connsiteX15" fmla="*/ 477 w 4274"/>
              <a:gd name="connsiteY15" fmla="*/ 4163 h 10000"/>
              <a:gd name="connsiteX16" fmla="*/ 720 w 4274"/>
              <a:gd name="connsiteY16" fmla="*/ 3684 h 10000"/>
              <a:gd name="connsiteX17" fmla="*/ 720 w 4274"/>
              <a:gd name="connsiteY17" fmla="*/ 3209 h 10000"/>
              <a:gd name="connsiteX18" fmla="*/ 958 w 4274"/>
              <a:gd name="connsiteY18" fmla="*/ 2733 h 10000"/>
              <a:gd name="connsiteX19" fmla="*/ 958 w 4274"/>
              <a:gd name="connsiteY19" fmla="*/ 2256 h 10000"/>
              <a:gd name="connsiteX20" fmla="*/ 958 w 4274"/>
              <a:gd name="connsiteY20" fmla="*/ 1779 h 10000"/>
              <a:gd name="connsiteX21" fmla="*/ 1199 w 4274"/>
              <a:gd name="connsiteY21" fmla="*/ 1463 h 10000"/>
              <a:gd name="connsiteX22" fmla="*/ 1199 w 4274"/>
              <a:gd name="connsiteY22" fmla="*/ 1145 h 10000"/>
              <a:gd name="connsiteX23" fmla="*/ 1199 w 4274"/>
              <a:gd name="connsiteY23" fmla="*/ 846 h 10000"/>
              <a:gd name="connsiteX24" fmla="*/ 1199 w 4274"/>
              <a:gd name="connsiteY24" fmla="*/ 688 h 10000"/>
              <a:gd name="connsiteX25" fmla="*/ 1199 w 4274"/>
              <a:gd name="connsiteY25" fmla="*/ 529 h 10000"/>
              <a:gd name="connsiteX26" fmla="*/ 1199 w 4274"/>
              <a:gd name="connsiteY26" fmla="*/ 529 h 10000"/>
              <a:gd name="connsiteX27" fmla="*/ 1199 w 4274"/>
              <a:gd name="connsiteY27" fmla="*/ 529 h 10000"/>
              <a:gd name="connsiteX28" fmla="*/ 958 w 4274"/>
              <a:gd name="connsiteY28" fmla="*/ 529 h 10000"/>
              <a:gd name="connsiteX29" fmla="*/ 3800 w 4274"/>
              <a:gd name="connsiteY29" fmla="*/ 53 h 10000"/>
              <a:gd name="connsiteX30" fmla="*/ 3800 w 4274"/>
              <a:gd name="connsiteY30" fmla="*/ 210 h 10000"/>
              <a:gd name="connsiteX31" fmla="*/ 3800 w 4274"/>
              <a:gd name="connsiteY31" fmla="*/ 371 h 10000"/>
              <a:gd name="connsiteX32" fmla="*/ 3562 w 4274"/>
              <a:gd name="connsiteY32" fmla="*/ 371 h 10000"/>
              <a:gd name="connsiteX33" fmla="*/ 3318 w 4274"/>
              <a:gd name="connsiteY33" fmla="*/ 529 h 10000"/>
              <a:gd name="connsiteX34" fmla="*/ 3318 w 4274"/>
              <a:gd name="connsiteY34" fmla="*/ 688 h 10000"/>
              <a:gd name="connsiteX35" fmla="*/ 3080 w 4274"/>
              <a:gd name="connsiteY35" fmla="*/ 846 h 10000"/>
              <a:gd name="connsiteX36" fmla="*/ 2844 w 4274"/>
              <a:gd name="connsiteY36" fmla="*/ 1145 h 10000"/>
              <a:gd name="connsiteX37" fmla="*/ 2603 w 4274"/>
              <a:gd name="connsiteY37" fmla="*/ 1619 h 10000"/>
              <a:gd name="connsiteX38" fmla="*/ 2390 w 4274"/>
              <a:gd name="connsiteY38" fmla="*/ 2098 h 10000"/>
              <a:gd name="connsiteX39" fmla="*/ 2151 w 4274"/>
              <a:gd name="connsiteY39" fmla="*/ 2574 h 10000"/>
              <a:gd name="connsiteX40" fmla="*/ 1914 w 4274"/>
              <a:gd name="connsiteY40" fmla="*/ 3209 h 10000"/>
              <a:gd name="connsiteX41" fmla="*/ 1677 w 4274"/>
              <a:gd name="connsiteY41" fmla="*/ 3845 h 10000"/>
              <a:gd name="connsiteX42" fmla="*/ 1435 w 4274"/>
              <a:gd name="connsiteY42" fmla="*/ 4479 h 10000"/>
              <a:gd name="connsiteX43" fmla="*/ 1435 w 4274"/>
              <a:gd name="connsiteY43" fmla="*/ 5098 h 10000"/>
              <a:gd name="connsiteX44" fmla="*/ 1435 w 4274"/>
              <a:gd name="connsiteY44" fmla="*/ 5573 h 10000"/>
              <a:gd name="connsiteX45" fmla="*/ 1199 w 4274"/>
              <a:gd name="connsiteY45" fmla="*/ 6208 h 10000"/>
              <a:gd name="connsiteX46" fmla="*/ 1199 w 4274"/>
              <a:gd name="connsiteY46" fmla="*/ 6684 h 10000"/>
              <a:gd name="connsiteX47" fmla="*/ 1199 w 4274"/>
              <a:gd name="connsiteY47" fmla="*/ 7003 h 10000"/>
              <a:gd name="connsiteX48" fmla="*/ 1199 w 4274"/>
              <a:gd name="connsiteY48" fmla="*/ 7480 h 10000"/>
              <a:gd name="connsiteX49" fmla="*/ 1435 w 4274"/>
              <a:gd name="connsiteY49" fmla="*/ 7797 h 10000"/>
              <a:gd name="connsiteX50" fmla="*/ 1435 w 4274"/>
              <a:gd name="connsiteY50" fmla="*/ 7955 h 10000"/>
              <a:gd name="connsiteX51" fmla="*/ 1677 w 4274"/>
              <a:gd name="connsiteY51" fmla="*/ 8273 h 10000"/>
              <a:gd name="connsiteX52" fmla="*/ 1914 w 4274"/>
              <a:gd name="connsiteY52" fmla="*/ 8431 h 10000"/>
              <a:gd name="connsiteX53" fmla="*/ 2151 w 4274"/>
              <a:gd name="connsiteY53" fmla="*/ 8590 h 10000"/>
              <a:gd name="connsiteX0" fmla="*/ 3924 w 10000"/>
              <a:gd name="connsiteY0" fmla="*/ 9683 h 9683"/>
              <a:gd name="connsiteX1" fmla="*/ 2805 w 10000"/>
              <a:gd name="connsiteY1" fmla="*/ 9524 h 9683"/>
              <a:gd name="connsiteX2" fmla="*/ 2241 w 10000"/>
              <a:gd name="connsiteY2" fmla="*/ 9047 h 9683"/>
              <a:gd name="connsiteX3" fmla="*/ 1116 w 10000"/>
              <a:gd name="connsiteY3" fmla="*/ 8729 h 9683"/>
              <a:gd name="connsiteX4" fmla="*/ 550 w 10000"/>
              <a:gd name="connsiteY4" fmla="*/ 8273 h 9683"/>
              <a:gd name="connsiteX5" fmla="*/ 550 w 10000"/>
              <a:gd name="connsiteY5" fmla="*/ 7797 h 9683"/>
              <a:gd name="connsiteX6" fmla="*/ 0 w 10000"/>
              <a:gd name="connsiteY6" fmla="*/ 7320 h 9683"/>
              <a:gd name="connsiteX7" fmla="*/ 0 w 10000"/>
              <a:gd name="connsiteY7" fmla="*/ 6844 h 9683"/>
              <a:gd name="connsiteX8" fmla="*/ 0 w 10000"/>
              <a:gd name="connsiteY8" fmla="*/ 6367 h 9683"/>
              <a:gd name="connsiteX9" fmla="*/ 550 w 10000"/>
              <a:gd name="connsiteY9" fmla="*/ 5573 h 9683"/>
              <a:gd name="connsiteX10" fmla="*/ 550 w 10000"/>
              <a:gd name="connsiteY10" fmla="*/ 5413 h 9683"/>
              <a:gd name="connsiteX11" fmla="*/ 550 w 10000"/>
              <a:gd name="connsiteY11" fmla="*/ 5098 h 9683"/>
              <a:gd name="connsiteX12" fmla="*/ 1116 w 10000"/>
              <a:gd name="connsiteY12" fmla="*/ 4799 h 9683"/>
              <a:gd name="connsiteX13" fmla="*/ 1116 w 10000"/>
              <a:gd name="connsiteY13" fmla="*/ 4479 h 9683"/>
              <a:gd name="connsiteX14" fmla="*/ 1116 w 10000"/>
              <a:gd name="connsiteY14" fmla="*/ 4163 h 9683"/>
              <a:gd name="connsiteX15" fmla="*/ 1685 w 10000"/>
              <a:gd name="connsiteY15" fmla="*/ 3684 h 9683"/>
              <a:gd name="connsiteX16" fmla="*/ 1685 w 10000"/>
              <a:gd name="connsiteY16" fmla="*/ 3209 h 9683"/>
              <a:gd name="connsiteX17" fmla="*/ 2241 w 10000"/>
              <a:gd name="connsiteY17" fmla="*/ 2733 h 9683"/>
              <a:gd name="connsiteX18" fmla="*/ 2241 w 10000"/>
              <a:gd name="connsiteY18" fmla="*/ 2256 h 9683"/>
              <a:gd name="connsiteX19" fmla="*/ 2241 w 10000"/>
              <a:gd name="connsiteY19" fmla="*/ 1779 h 9683"/>
              <a:gd name="connsiteX20" fmla="*/ 2805 w 10000"/>
              <a:gd name="connsiteY20" fmla="*/ 1463 h 9683"/>
              <a:gd name="connsiteX21" fmla="*/ 2805 w 10000"/>
              <a:gd name="connsiteY21" fmla="*/ 1145 h 9683"/>
              <a:gd name="connsiteX22" fmla="*/ 2805 w 10000"/>
              <a:gd name="connsiteY22" fmla="*/ 846 h 9683"/>
              <a:gd name="connsiteX23" fmla="*/ 2805 w 10000"/>
              <a:gd name="connsiteY23" fmla="*/ 688 h 9683"/>
              <a:gd name="connsiteX24" fmla="*/ 2805 w 10000"/>
              <a:gd name="connsiteY24" fmla="*/ 529 h 9683"/>
              <a:gd name="connsiteX25" fmla="*/ 2805 w 10000"/>
              <a:gd name="connsiteY25" fmla="*/ 529 h 9683"/>
              <a:gd name="connsiteX26" fmla="*/ 2805 w 10000"/>
              <a:gd name="connsiteY26" fmla="*/ 529 h 9683"/>
              <a:gd name="connsiteX27" fmla="*/ 2241 w 10000"/>
              <a:gd name="connsiteY27" fmla="*/ 529 h 9683"/>
              <a:gd name="connsiteX28" fmla="*/ 8891 w 10000"/>
              <a:gd name="connsiteY28" fmla="*/ 53 h 9683"/>
              <a:gd name="connsiteX29" fmla="*/ 8891 w 10000"/>
              <a:gd name="connsiteY29" fmla="*/ 210 h 9683"/>
              <a:gd name="connsiteX30" fmla="*/ 8891 w 10000"/>
              <a:gd name="connsiteY30" fmla="*/ 371 h 9683"/>
              <a:gd name="connsiteX31" fmla="*/ 8334 w 10000"/>
              <a:gd name="connsiteY31" fmla="*/ 371 h 9683"/>
              <a:gd name="connsiteX32" fmla="*/ 7763 w 10000"/>
              <a:gd name="connsiteY32" fmla="*/ 529 h 9683"/>
              <a:gd name="connsiteX33" fmla="*/ 7763 w 10000"/>
              <a:gd name="connsiteY33" fmla="*/ 688 h 9683"/>
              <a:gd name="connsiteX34" fmla="*/ 7206 w 10000"/>
              <a:gd name="connsiteY34" fmla="*/ 846 h 9683"/>
              <a:gd name="connsiteX35" fmla="*/ 6654 w 10000"/>
              <a:gd name="connsiteY35" fmla="*/ 1145 h 9683"/>
              <a:gd name="connsiteX36" fmla="*/ 6090 w 10000"/>
              <a:gd name="connsiteY36" fmla="*/ 1619 h 9683"/>
              <a:gd name="connsiteX37" fmla="*/ 5592 w 10000"/>
              <a:gd name="connsiteY37" fmla="*/ 2098 h 9683"/>
              <a:gd name="connsiteX38" fmla="*/ 5033 w 10000"/>
              <a:gd name="connsiteY38" fmla="*/ 2574 h 9683"/>
              <a:gd name="connsiteX39" fmla="*/ 4478 w 10000"/>
              <a:gd name="connsiteY39" fmla="*/ 3209 h 9683"/>
              <a:gd name="connsiteX40" fmla="*/ 3924 w 10000"/>
              <a:gd name="connsiteY40" fmla="*/ 3845 h 9683"/>
              <a:gd name="connsiteX41" fmla="*/ 3358 w 10000"/>
              <a:gd name="connsiteY41" fmla="*/ 4479 h 9683"/>
              <a:gd name="connsiteX42" fmla="*/ 3358 w 10000"/>
              <a:gd name="connsiteY42" fmla="*/ 5098 h 9683"/>
              <a:gd name="connsiteX43" fmla="*/ 3358 w 10000"/>
              <a:gd name="connsiteY43" fmla="*/ 5573 h 9683"/>
              <a:gd name="connsiteX44" fmla="*/ 2805 w 10000"/>
              <a:gd name="connsiteY44" fmla="*/ 6208 h 9683"/>
              <a:gd name="connsiteX45" fmla="*/ 2805 w 10000"/>
              <a:gd name="connsiteY45" fmla="*/ 6684 h 9683"/>
              <a:gd name="connsiteX46" fmla="*/ 2805 w 10000"/>
              <a:gd name="connsiteY46" fmla="*/ 7003 h 9683"/>
              <a:gd name="connsiteX47" fmla="*/ 2805 w 10000"/>
              <a:gd name="connsiteY47" fmla="*/ 7480 h 9683"/>
              <a:gd name="connsiteX48" fmla="*/ 3358 w 10000"/>
              <a:gd name="connsiteY48" fmla="*/ 7797 h 9683"/>
              <a:gd name="connsiteX49" fmla="*/ 3358 w 10000"/>
              <a:gd name="connsiteY49" fmla="*/ 7955 h 9683"/>
              <a:gd name="connsiteX50" fmla="*/ 3924 w 10000"/>
              <a:gd name="connsiteY50" fmla="*/ 8273 h 9683"/>
              <a:gd name="connsiteX51" fmla="*/ 4478 w 10000"/>
              <a:gd name="connsiteY51" fmla="*/ 8431 h 9683"/>
              <a:gd name="connsiteX52" fmla="*/ 5033 w 10000"/>
              <a:gd name="connsiteY52" fmla="*/ 8590 h 9683"/>
              <a:gd name="connsiteX0" fmla="*/ 3924 w 10000"/>
              <a:gd name="connsiteY0" fmla="*/ 10000 h 10000"/>
              <a:gd name="connsiteX1" fmla="*/ 2241 w 10000"/>
              <a:gd name="connsiteY1" fmla="*/ 9343 h 10000"/>
              <a:gd name="connsiteX2" fmla="*/ 1116 w 10000"/>
              <a:gd name="connsiteY2" fmla="*/ 9015 h 10000"/>
              <a:gd name="connsiteX3" fmla="*/ 550 w 10000"/>
              <a:gd name="connsiteY3" fmla="*/ 8544 h 10000"/>
              <a:gd name="connsiteX4" fmla="*/ 550 w 10000"/>
              <a:gd name="connsiteY4" fmla="*/ 8052 h 10000"/>
              <a:gd name="connsiteX5" fmla="*/ 0 w 10000"/>
              <a:gd name="connsiteY5" fmla="*/ 7560 h 10000"/>
              <a:gd name="connsiteX6" fmla="*/ 0 w 10000"/>
              <a:gd name="connsiteY6" fmla="*/ 7068 h 10000"/>
              <a:gd name="connsiteX7" fmla="*/ 0 w 10000"/>
              <a:gd name="connsiteY7" fmla="*/ 6575 h 10000"/>
              <a:gd name="connsiteX8" fmla="*/ 550 w 10000"/>
              <a:gd name="connsiteY8" fmla="*/ 5755 h 10000"/>
              <a:gd name="connsiteX9" fmla="*/ 550 w 10000"/>
              <a:gd name="connsiteY9" fmla="*/ 5590 h 10000"/>
              <a:gd name="connsiteX10" fmla="*/ 550 w 10000"/>
              <a:gd name="connsiteY10" fmla="*/ 5265 h 10000"/>
              <a:gd name="connsiteX11" fmla="*/ 1116 w 10000"/>
              <a:gd name="connsiteY11" fmla="*/ 4956 h 10000"/>
              <a:gd name="connsiteX12" fmla="*/ 1116 w 10000"/>
              <a:gd name="connsiteY12" fmla="*/ 4626 h 10000"/>
              <a:gd name="connsiteX13" fmla="*/ 1116 w 10000"/>
              <a:gd name="connsiteY13" fmla="*/ 4299 h 10000"/>
              <a:gd name="connsiteX14" fmla="*/ 1685 w 10000"/>
              <a:gd name="connsiteY14" fmla="*/ 3805 h 10000"/>
              <a:gd name="connsiteX15" fmla="*/ 1685 w 10000"/>
              <a:gd name="connsiteY15" fmla="*/ 3314 h 10000"/>
              <a:gd name="connsiteX16" fmla="*/ 2241 w 10000"/>
              <a:gd name="connsiteY16" fmla="*/ 2822 h 10000"/>
              <a:gd name="connsiteX17" fmla="*/ 2241 w 10000"/>
              <a:gd name="connsiteY17" fmla="*/ 2330 h 10000"/>
              <a:gd name="connsiteX18" fmla="*/ 2241 w 10000"/>
              <a:gd name="connsiteY18" fmla="*/ 1837 h 10000"/>
              <a:gd name="connsiteX19" fmla="*/ 2805 w 10000"/>
              <a:gd name="connsiteY19" fmla="*/ 1511 h 10000"/>
              <a:gd name="connsiteX20" fmla="*/ 2805 w 10000"/>
              <a:gd name="connsiteY20" fmla="*/ 1182 h 10000"/>
              <a:gd name="connsiteX21" fmla="*/ 2805 w 10000"/>
              <a:gd name="connsiteY21" fmla="*/ 874 h 10000"/>
              <a:gd name="connsiteX22" fmla="*/ 2805 w 10000"/>
              <a:gd name="connsiteY22" fmla="*/ 711 h 10000"/>
              <a:gd name="connsiteX23" fmla="*/ 2805 w 10000"/>
              <a:gd name="connsiteY23" fmla="*/ 546 h 10000"/>
              <a:gd name="connsiteX24" fmla="*/ 2805 w 10000"/>
              <a:gd name="connsiteY24" fmla="*/ 546 h 10000"/>
              <a:gd name="connsiteX25" fmla="*/ 2805 w 10000"/>
              <a:gd name="connsiteY25" fmla="*/ 546 h 10000"/>
              <a:gd name="connsiteX26" fmla="*/ 2241 w 10000"/>
              <a:gd name="connsiteY26" fmla="*/ 546 h 10000"/>
              <a:gd name="connsiteX27" fmla="*/ 8891 w 10000"/>
              <a:gd name="connsiteY27" fmla="*/ 55 h 10000"/>
              <a:gd name="connsiteX28" fmla="*/ 8891 w 10000"/>
              <a:gd name="connsiteY28" fmla="*/ 217 h 10000"/>
              <a:gd name="connsiteX29" fmla="*/ 8891 w 10000"/>
              <a:gd name="connsiteY29" fmla="*/ 383 h 10000"/>
              <a:gd name="connsiteX30" fmla="*/ 8334 w 10000"/>
              <a:gd name="connsiteY30" fmla="*/ 383 h 10000"/>
              <a:gd name="connsiteX31" fmla="*/ 7763 w 10000"/>
              <a:gd name="connsiteY31" fmla="*/ 546 h 10000"/>
              <a:gd name="connsiteX32" fmla="*/ 7763 w 10000"/>
              <a:gd name="connsiteY32" fmla="*/ 711 h 10000"/>
              <a:gd name="connsiteX33" fmla="*/ 7206 w 10000"/>
              <a:gd name="connsiteY33" fmla="*/ 874 h 10000"/>
              <a:gd name="connsiteX34" fmla="*/ 6654 w 10000"/>
              <a:gd name="connsiteY34" fmla="*/ 1182 h 10000"/>
              <a:gd name="connsiteX35" fmla="*/ 6090 w 10000"/>
              <a:gd name="connsiteY35" fmla="*/ 1672 h 10000"/>
              <a:gd name="connsiteX36" fmla="*/ 5592 w 10000"/>
              <a:gd name="connsiteY36" fmla="*/ 2167 h 10000"/>
              <a:gd name="connsiteX37" fmla="*/ 5033 w 10000"/>
              <a:gd name="connsiteY37" fmla="*/ 2658 h 10000"/>
              <a:gd name="connsiteX38" fmla="*/ 4478 w 10000"/>
              <a:gd name="connsiteY38" fmla="*/ 3314 h 10000"/>
              <a:gd name="connsiteX39" fmla="*/ 3924 w 10000"/>
              <a:gd name="connsiteY39" fmla="*/ 3971 h 10000"/>
              <a:gd name="connsiteX40" fmla="*/ 3358 w 10000"/>
              <a:gd name="connsiteY40" fmla="*/ 4626 h 10000"/>
              <a:gd name="connsiteX41" fmla="*/ 3358 w 10000"/>
              <a:gd name="connsiteY41" fmla="*/ 5265 h 10000"/>
              <a:gd name="connsiteX42" fmla="*/ 3358 w 10000"/>
              <a:gd name="connsiteY42" fmla="*/ 5755 h 10000"/>
              <a:gd name="connsiteX43" fmla="*/ 2805 w 10000"/>
              <a:gd name="connsiteY43" fmla="*/ 6411 h 10000"/>
              <a:gd name="connsiteX44" fmla="*/ 2805 w 10000"/>
              <a:gd name="connsiteY44" fmla="*/ 6903 h 10000"/>
              <a:gd name="connsiteX45" fmla="*/ 2805 w 10000"/>
              <a:gd name="connsiteY45" fmla="*/ 7232 h 10000"/>
              <a:gd name="connsiteX46" fmla="*/ 2805 w 10000"/>
              <a:gd name="connsiteY46" fmla="*/ 7725 h 10000"/>
              <a:gd name="connsiteX47" fmla="*/ 3358 w 10000"/>
              <a:gd name="connsiteY47" fmla="*/ 8052 h 10000"/>
              <a:gd name="connsiteX48" fmla="*/ 3358 w 10000"/>
              <a:gd name="connsiteY48" fmla="*/ 8215 h 10000"/>
              <a:gd name="connsiteX49" fmla="*/ 3924 w 10000"/>
              <a:gd name="connsiteY49" fmla="*/ 8544 h 10000"/>
              <a:gd name="connsiteX50" fmla="*/ 4478 w 10000"/>
              <a:gd name="connsiteY50" fmla="*/ 8707 h 10000"/>
              <a:gd name="connsiteX51" fmla="*/ 5033 w 10000"/>
              <a:gd name="connsiteY51" fmla="*/ 8871 h 10000"/>
              <a:gd name="connsiteX0" fmla="*/ 2241 w 10000"/>
              <a:gd name="connsiteY0" fmla="*/ 9343 h 9343"/>
              <a:gd name="connsiteX1" fmla="*/ 1116 w 10000"/>
              <a:gd name="connsiteY1" fmla="*/ 9015 h 9343"/>
              <a:gd name="connsiteX2" fmla="*/ 550 w 10000"/>
              <a:gd name="connsiteY2" fmla="*/ 8544 h 9343"/>
              <a:gd name="connsiteX3" fmla="*/ 550 w 10000"/>
              <a:gd name="connsiteY3" fmla="*/ 8052 h 9343"/>
              <a:gd name="connsiteX4" fmla="*/ 0 w 10000"/>
              <a:gd name="connsiteY4" fmla="*/ 7560 h 9343"/>
              <a:gd name="connsiteX5" fmla="*/ 0 w 10000"/>
              <a:gd name="connsiteY5" fmla="*/ 7068 h 9343"/>
              <a:gd name="connsiteX6" fmla="*/ 0 w 10000"/>
              <a:gd name="connsiteY6" fmla="*/ 6575 h 9343"/>
              <a:gd name="connsiteX7" fmla="*/ 550 w 10000"/>
              <a:gd name="connsiteY7" fmla="*/ 5755 h 9343"/>
              <a:gd name="connsiteX8" fmla="*/ 550 w 10000"/>
              <a:gd name="connsiteY8" fmla="*/ 5590 h 9343"/>
              <a:gd name="connsiteX9" fmla="*/ 550 w 10000"/>
              <a:gd name="connsiteY9" fmla="*/ 5265 h 9343"/>
              <a:gd name="connsiteX10" fmla="*/ 1116 w 10000"/>
              <a:gd name="connsiteY10" fmla="*/ 4956 h 9343"/>
              <a:gd name="connsiteX11" fmla="*/ 1116 w 10000"/>
              <a:gd name="connsiteY11" fmla="*/ 4626 h 9343"/>
              <a:gd name="connsiteX12" fmla="*/ 1116 w 10000"/>
              <a:gd name="connsiteY12" fmla="*/ 4299 h 9343"/>
              <a:gd name="connsiteX13" fmla="*/ 1685 w 10000"/>
              <a:gd name="connsiteY13" fmla="*/ 3805 h 9343"/>
              <a:gd name="connsiteX14" fmla="*/ 1685 w 10000"/>
              <a:gd name="connsiteY14" fmla="*/ 3314 h 9343"/>
              <a:gd name="connsiteX15" fmla="*/ 2241 w 10000"/>
              <a:gd name="connsiteY15" fmla="*/ 2822 h 9343"/>
              <a:gd name="connsiteX16" fmla="*/ 2241 w 10000"/>
              <a:gd name="connsiteY16" fmla="*/ 2330 h 9343"/>
              <a:gd name="connsiteX17" fmla="*/ 2241 w 10000"/>
              <a:gd name="connsiteY17" fmla="*/ 1837 h 9343"/>
              <a:gd name="connsiteX18" fmla="*/ 2805 w 10000"/>
              <a:gd name="connsiteY18" fmla="*/ 1511 h 9343"/>
              <a:gd name="connsiteX19" fmla="*/ 2805 w 10000"/>
              <a:gd name="connsiteY19" fmla="*/ 1182 h 9343"/>
              <a:gd name="connsiteX20" fmla="*/ 2805 w 10000"/>
              <a:gd name="connsiteY20" fmla="*/ 874 h 9343"/>
              <a:gd name="connsiteX21" fmla="*/ 2805 w 10000"/>
              <a:gd name="connsiteY21" fmla="*/ 711 h 9343"/>
              <a:gd name="connsiteX22" fmla="*/ 2805 w 10000"/>
              <a:gd name="connsiteY22" fmla="*/ 546 h 9343"/>
              <a:gd name="connsiteX23" fmla="*/ 2805 w 10000"/>
              <a:gd name="connsiteY23" fmla="*/ 546 h 9343"/>
              <a:gd name="connsiteX24" fmla="*/ 2805 w 10000"/>
              <a:gd name="connsiteY24" fmla="*/ 546 h 9343"/>
              <a:gd name="connsiteX25" fmla="*/ 2241 w 10000"/>
              <a:gd name="connsiteY25" fmla="*/ 546 h 9343"/>
              <a:gd name="connsiteX26" fmla="*/ 8891 w 10000"/>
              <a:gd name="connsiteY26" fmla="*/ 55 h 9343"/>
              <a:gd name="connsiteX27" fmla="*/ 8891 w 10000"/>
              <a:gd name="connsiteY27" fmla="*/ 217 h 9343"/>
              <a:gd name="connsiteX28" fmla="*/ 8891 w 10000"/>
              <a:gd name="connsiteY28" fmla="*/ 383 h 9343"/>
              <a:gd name="connsiteX29" fmla="*/ 8334 w 10000"/>
              <a:gd name="connsiteY29" fmla="*/ 383 h 9343"/>
              <a:gd name="connsiteX30" fmla="*/ 7763 w 10000"/>
              <a:gd name="connsiteY30" fmla="*/ 546 h 9343"/>
              <a:gd name="connsiteX31" fmla="*/ 7763 w 10000"/>
              <a:gd name="connsiteY31" fmla="*/ 711 h 9343"/>
              <a:gd name="connsiteX32" fmla="*/ 7206 w 10000"/>
              <a:gd name="connsiteY32" fmla="*/ 874 h 9343"/>
              <a:gd name="connsiteX33" fmla="*/ 6654 w 10000"/>
              <a:gd name="connsiteY33" fmla="*/ 1182 h 9343"/>
              <a:gd name="connsiteX34" fmla="*/ 6090 w 10000"/>
              <a:gd name="connsiteY34" fmla="*/ 1672 h 9343"/>
              <a:gd name="connsiteX35" fmla="*/ 5592 w 10000"/>
              <a:gd name="connsiteY35" fmla="*/ 2167 h 9343"/>
              <a:gd name="connsiteX36" fmla="*/ 5033 w 10000"/>
              <a:gd name="connsiteY36" fmla="*/ 2658 h 9343"/>
              <a:gd name="connsiteX37" fmla="*/ 4478 w 10000"/>
              <a:gd name="connsiteY37" fmla="*/ 3314 h 9343"/>
              <a:gd name="connsiteX38" fmla="*/ 3924 w 10000"/>
              <a:gd name="connsiteY38" fmla="*/ 3971 h 9343"/>
              <a:gd name="connsiteX39" fmla="*/ 3358 w 10000"/>
              <a:gd name="connsiteY39" fmla="*/ 4626 h 9343"/>
              <a:gd name="connsiteX40" fmla="*/ 3358 w 10000"/>
              <a:gd name="connsiteY40" fmla="*/ 5265 h 9343"/>
              <a:gd name="connsiteX41" fmla="*/ 3358 w 10000"/>
              <a:gd name="connsiteY41" fmla="*/ 5755 h 9343"/>
              <a:gd name="connsiteX42" fmla="*/ 2805 w 10000"/>
              <a:gd name="connsiteY42" fmla="*/ 6411 h 9343"/>
              <a:gd name="connsiteX43" fmla="*/ 2805 w 10000"/>
              <a:gd name="connsiteY43" fmla="*/ 6903 h 9343"/>
              <a:gd name="connsiteX44" fmla="*/ 2805 w 10000"/>
              <a:gd name="connsiteY44" fmla="*/ 7232 h 9343"/>
              <a:gd name="connsiteX45" fmla="*/ 2805 w 10000"/>
              <a:gd name="connsiteY45" fmla="*/ 7725 h 9343"/>
              <a:gd name="connsiteX46" fmla="*/ 3358 w 10000"/>
              <a:gd name="connsiteY46" fmla="*/ 8052 h 9343"/>
              <a:gd name="connsiteX47" fmla="*/ 3358 w 10000"/>
              <a:gd name="connsiteY47" fmla="*/ 8215 h 9343"/>
              <a:gd name="connsiteX48" fmla="*/ 3924 w 10000"/>
              <a:gd name="connsiteY48" fmla="*/ 8544 h 9343"/>
              <a:gd name="connsiteX49" fmla="*/ 4478 w 10000"/>
              <a:gd name="connsiteY49" fmla="*/ 8707 h 9343"/>
              <a:gd name="connsiteX50" fmla="*/ 5033 w 10000"/>
              <a:gd name="connsiteY50" fmla="*/ 8871 h 9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000" h="9343">
                <a:moveTo>
                  <a:pt x="2241" y="9343"/>
                </a:moveTo>
                <a:lnTo>
                  <a:pt x="1116" y="9015"/>
                </a:lnTo>
                <a:cubicBezTo>
                  <a:pt x="938" y="8858"/>
                  <a:pt x="744" y="8700"/>
                  <a:pt x="550" y="8544"/>
                </a:cubicBezTo>
                <a:lnTo>
                  <a:pt x="550" y="8052"/>
                </a:lnTo>
                <a:cubicBezTo>
                  <a:pt x="377" y="7889"/>
                  <a:pt x="178" y="7725"/>
                  <a:pt x="0" y="7560"/>
                </a:cubicBezTo>
                <a:lnTo>
                  <a:pt x="0" y="7068"/>
                </a:lnTo>
                <a:lnTo>
                  <a:pt x="0" y="6575"/>
                </a:lnTo>
                <a:cubicBezTo>
                  <a:pt x="178" y="6301"/>
                  <a:pt x="377" y="6028"/>
                  <a:pt x="550" y="5755"/>
                </a:cubicBezTo>
                <a:lnTo>
                  <a:pt x="550" y="5590"/>
                </a:lnTo>
                <a:lnTo>
                  <a:pt x="550" y="5265"/>
                </a:lnTo>
                <a:cubicBezTo>
                  <a:pt x="744" y="5162"/>
                  <a:pt x="938" y="5057"/>
                  <a:pt x="1116" y="4956"/>
                </a:cubicBezTo>
                <a:lnTo>
                  <a:pt x="1116" y="4626"/>
                </a:lnTo>
                <a:lnTo>
                  <a:pt x="1116" y="4299"/>
                </a:lnTo>
                <a:cubicBezTo>
                  <a:pt x="1310" y="4134"/>
                  <a:pt x="1493" y="3971"/>
                  <a:pt x="1685" y="3805"/>
                </a:cubicBezTo>
                <a:lnTo>
                  <a:pt x="1685" y="3314"/>
                </a:lnTo>
                <a:cubicBezTo>
                  <a:pt x="1862" y="3150"/>
                  <a:pt x="2045" y="2987"/>
                  <a:pt x="2241" y="2822"/>
                </a:cubicBezTo>
                <a:lnTo>
                  <a:pt x="2241" y="2330"/>
                </a:lnTo>
                <a:lnTo>
                  <a:pt x="2241" y="1837"/>
                </a:lnTo>
                <a:lnTo>
                  <a:pt x="2805" y="1511"/>
                </a:lnTo>
                <a:lnTo>
                  <a:pt x="2805" y="1182"/>
                </a:lnTo>
                <a:lnTo>
                  <a:pt x="2805" y="874"/>
                </a:lnTo>
                <a:lnTo>
                  <a:pt x="2805" y="711"/>
                </a:lnTo>
                <a:lnTo>
                  <a:pt x="2805" y="546"/>
                </a:lnTo>
                <a:lnTo>
                  <a:pt x="2805" y="546"/>
                </a:lnTo>
                <a:lnTo>
                  <a:pt x="2805" y="546"/>
                </a:lnTo>
                <a:lnTo>
                  <a:pt x="2241" y="546"/>
                </a:lnTo>
                <a:lnTo>
                  <a:pt x="8891" y="55"/>
                </a:lnTo>
                <a:cubicBezTo>
                  <a:pt x="10000" y="0"/>
                  <a:pt x="8891" y="163"/>
                  <a:pt x="8891" y="217"/>
                </a:cubicBezTo>
                <a:lnTo>
                  <a:pt x="8891" y="383"/>
                </a:lnTo>
                <a:lnTo>
                  <a:pt x="8334" y="383"/>
                </a:lnTo>
                <a:lnTo>
                  <a:pt x="7763" y="546"/>
                </a:lnTo>
                <a:lnTo>
                  <a:pt x="7763" y="711"/>
                </a:lnTo>
                <a:cubicBezTo>
                  <a:pt x="7590" y="766"/>
                  <a:pt x="7398" y="819"/>
                  <a:pt x="7206" y="874"/>
                </a:cubicBezTo>
                <a:cubicBezTo>
                  <a:pt x="7019" y="976"/>
                  <a:pt x="6837" y="1079"/>
                  <a:pt x="6654" y="1182"/>
                </a:cubicBezTo>
                <a:cubicBezTo>
                  <a:pt x="6472" y="1346"/>
                  <a:pt x="6287" y="1511"/>
                  <a:pt x="6090" y="1672"/>
                </a:cubicBezTo>
                <a:cubicBezTo>
                  <a:pt x="5931" y="1837"/>
                  <a:pt x="5760" y="2000"/>
                  <a:pt x="5592" y="2167"/>
                </a:cubicBezTo>
                <a:cubicBezTo>
                  <a:pt x="5412" y="2330"/>
                  <a:pt x="5220" y="2493"/>
                  <a:pt x="5033" y="2658"/>
                </a:cubicBezTo>
                <a:cubicBezTo>
                  <a:pt x="4855" y="2876"/>
                  <a:pt x="4661" y="3097"/>
                  <a:pt x="4478" y="3314"/>
                </a:cubicBezTo>
                <a:cubicBezTo>
                  <a:pt x="4296" y="3532"/>
                  <a:pt x="4116" y="3753"/>
                  <a:pt x="3924" y="3971"/>
                </a:cubicBezTo>
                <a:cubicBezTo>
                  <a:pt x="3744" y="4189"/>
                  <a:pt x="3549" y="4409"/>
                  <a:pt x="3358" y="4626"/>
                </a:cubicBezTo>
                <a:lnTo>
                  <a:pt x="3358" y="5265"/>
                </a:lnTo>
                <a:lnTo>
                  <a:pt x="3358" y="5755"/>
                </a:lnTo>
                <a:cubicBezTo>
                  <a:pt x="3175" y="5972"/>
                  <a:pt x="2981" y="6192"/>
                  <a:pt x="2805" y="6411"/>
                </a:cubicBezTo>
                <a:lnTo>
                  <a:pt x="2805" y="6903"/>
                </a:lnTo>
                <a:lnTo>
                  <a:pt x="2805" y="7232"/>
                </a:lnTo>
                <a:lnTo>
                  <a:pt x="2805" y="7725"/>
                </a:lnTo>
                <a:cubicBezTo>
                  <a:pt x="2981" y="7833"/>
                  <a:pt x="3175" y="7942"/>
                  <a:pt x="3358" y="8052"/>
                </a:cubicBezTo>
                <a:lnTo>
                  <a:pt x="3358" y="8215"/>
                </a:lnTo>
                <a:cubicBezTo>
                  <a:pt x="3549" y="8326"/>
                  <a:pt x="3744" y="8432"/>
                  <a:pt x="3924" y="8544"/>
                </a:cubicBezTo>
                <a:cubicBezTo>
                  <a:pt x="4116" y="8598"/>
                  <a:pt x="4296" y="8654"/>
                  <a:pt x="4478" y="8707"/>
                </a:cubicBezTo>
                <a:lnTo>
                  <a:pt x="5033" y="887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1747" name="Freeform 67"/>
          <p:cNvSpPr>
            <a:spLocks/>
          </p:cNvSpPr>
          <p:nvPr/>
        </p:nvSpPr>
        <p:spPr bwMode="auto">
          <a:xfrm>
            <a:off x="7429500" y="5135563"/>
            <a:ext cx="744538" cy="315912"/>
          </a:xfrm>
          <a:custGeom>
            <a:avLst/>
            <a:gdLst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689 h 10000"/>
              <a:gd name="connsiteX132" fmla="*/ 9429 w 10000"/>
              <a:gd name="connsiteY132" fmla="*/ 5550 h 10000"/>
              <a:gd name="connsiteX133" fmla="*/ 9429 w 10000"/>
              <a:gd name="connsiteY133" fmla="*/ 5410 h 10000"/>
              <a:gd name="connsiteX134" fmla="*/ 9429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410 h 10000"/>
              <a:gd name="connsiteX137" fmla="*/ 9543 w 10000"/>
              <a:gd name="connsiteY137" fmla="*/ 5550 h 10000"/>
              <a:gd name="connsiteX138" fmla="*/ 9657 w 10000"/>
              <a:gd name="connsiteY138" fmla="*/ 5829 h 10000"/>
              <a:gd name="connsiteX139" fmla="*/ 9657 w 10000"/>
              <a:gd name="connsiteY139" fmla="*/ 6108 h 10000"/>
              <a:gd name="connsiteX140" fmla="*/ 9657 w 10000"/>
              <a:gd name="connsiteY140" fmla="*/ 6387 h 10000"/>
              <a:gd name="connsiteX141" fmla="*/ 9657 w 10000"/>
              <a:gd name="connsiteY141" fmla="*/ 6667 h 10000"/>
              <a:gd name="connsiteX142" fmla="*/ 9771 w 10000"/>
              <a:gd name="connsiteY142" fmla="*/ 7225 h 10000"/>
              <a:gd name="connsiteX143" fmla="*/ 9771 w 10000"/>
              <a:gd name="connsiteY143" fmla="*/ 7644 h 10000"/>
              <a:gd name="connsiteX144" fmla="*/ 9886 w 10000"/>
              <a:gd name="connsiteY144" fmla="*/ 8063 h 10000"/>
              <a:gd name="connsiteX145" fmla="*/ 10000 w 10000"/>
              <a:gd name="connsiteY145" fmla="*/ 8342 h 10000"/>
              <a:gd name="connsiteX146" fmla="*/ 10000 w 10000"/>
              <a:gd name="connsiteY146" fmla="*/ 8604 h 10000"/>
              <a:gd name="connsiteX147" fmla="*/ 10000 w 10000"/>
              <a:gd name="connsiteY147" fmla="*/ 8743 h 10000"/>
              <a:gd name="connsiteX148" fmla="*/ 10000 w 10000"/>
              <a:gd name="connsiteY148" fmla="*/ 8883 h 10000"/>
              <a:gd name="connsiteX149" fmla="*/ 9886 w 10000"/>
              <a:gd name="connsiteY149" fmla="*/ 8883 h 10000"/>
              <a:gd name="connsiteX150" fmla="*/ 9771 w 10000"/>
              <a:gd name="connsiteY150" fmla="*/ 9023 h 10000"/>
              <a:gd name="connsiteX151" fmla="*/ 9657 w 10000"/>
              <a:gd name="connsiteY151" fmla="*/ 9162 h 10000"/>
              <a:gd name="connsiteX152" fmla="*/ 9543 w 10000"/>
              <a:gd name="connsiteY152" fmla="*/ 9302 h 10000"/>
              <a:gd name="connsiteX153" fmla="*/ 9314 w 10000"/>
              <a:gd name="connsiteY153" fmla="*/ 9442 h 10000"/>
              <a:gd name="connsiteX154" fmla="*/ 8857 w 10000"/>
              <a:gd name="connsiteY154" fmla="*/ 9721 h 10000"/>
              <a:gd name="connsiteX155" fmla="*/ 8414 w 10000"/>
              <a:gd name="connsiteY155" fmla="*/ 9860 h 10000"/>
              <a:gd name="connsiteX156" fmla="*/ 8071 w 10000"/>
              <a:gd name="connsiteY156" fmla="*/ 9860 h 10000"/>
              <a:gd name="connsiteX157" fmla="*/ 7614 w 10000"/>
              <a:gd name="connsiteY157" fmla="*/ 10000 h 10000"/>
              <a:gd name="connsiteX158" fmla="*/ 7614 w 10000"/>
              <a:gd name="connsiteY15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689 h 10000"/>
              <a:gd name="connsiteX132" fmla="*/ 9429 w 10000"/>
              <a:gd name="connsiteY132" fmla="*/ 5550 h 10000"/>
              <a:gd name="connsiteX133" fmla="*/ 9429 w 10000"/>
              <a:gd name="connsiteY133" fmla="*/ 5410 h 10000"/>
              <a:gd name="connsiteX134" fmla="*/ 9429 w 10000"/>
              <a:gd name="connsiteY134" fmla="*/ 5410 h 10000"/>
              <a:gd name="connsiteX135" fmla="*/ 9543 w 10000"/>
              <a:gd name="connsiteY135" fmla="*/ 5410 h 10000"/>
              <a:gd name="connsiteX136" fmla="*/ 9543 w 10000"/>
              <a:gd name="connsiteY136" fmla="*/ 5410 h 10000"/>
              <a:gd name="connsiteX137" fmla="*/ 9657 w 10000"/>
              <a:gd name="connsiteY137" fmla="*/ 5829 h 10000"/>
              <a:gd name="connsiteX138" fmla="*/ 9657 w 10000"/>
              <a:gd name="connsiteY138" fmla="*/ 6108 h 10000"/>
              <a:gd name="connsiteX139" fmla="*/ 9657 w 10000"/>
              <a:gd name="connsiteY139" fmla="*/ 6387 h 10000"/>
              <a:gd name="connsiteX140" fmla="*/ 9657 w 10000"/>
              <a:gd name="connsiteY140" fmla="*/ 6667 h 10000"/>
              <a:gd name="connsiteX141" fmla="*/ 9771 w 10000"/>
              <a:gd name="connsiteY141" fmla="*/ 7225 h 10000"/>
              <a:gd name="connsiteX142" fmla="*/ 9771 w 10000"/>
              <a:gd name="connsiteY142" fmla="*/ 7644 h 10000"/>
              <a:gd name="connsiteX143" fmla="*/ 9886 w 10000"/>
              <a:gd name="connsiteY143" fmla="*/ 8063 h 10000"/>
              <a:gd name="connsiteX144" fmla="*/ 10000 w 10000"/>
              <a:gd name="connsiteY144" fmla="*/ 8342 h 10000"/>
              <a:gd name="connsiteX145" fmla="*/ 10000 w 10000"/>
              <a:gd name="connsiteY145" fmla="*/ 8604 h 10000"/>
              <a:gd name="connsiteX146" fmla="*/ 10000 w 10000"/>
              <a:gd name="connsiteY146" fmla="*/ 8743 h 10000"/>
              <a:gd name="connsiteX147" fmla="*/ 10000 w 10000"/>
              <a:gd name="connsiteY147" fmla="*/ 8883 h 10000"/>
              <a:gd name="connsiteX148" fmla="*/ 9886 w 10000"/>
              <a:gd name="connsiteY148" fmla="*/ 8883 h 10000"/>
              <a:gd name="connsiteX149" fmla="*/ 9771 w 10000"/>
              <a:gd name="connsiteY149" fmla="*/ 9023 h 10000"/>
              <a:gd name="connsiteX150" fmla="*/ 9657 w 10000"/>
              <a:gd name="connsiteY150" fmla="*/ 9162 h 10000"/>
              <a:gd name="connsiteX151" fmla="*/ 9543 w 10000"/>
              <a:gd name="connsiteY151" fmla="*/ 9302 h 10000"/>
              <a:gd name="connsiteX152" fmla="*/ 9314 w 10000"/>
              <a:gd name="connsiteY152" fmla="*/ 9442 h 10000"/>
              <a:gd name="connsiteX153" fmla="*/ 8857 w 10000"/>
              <a:gd name="connsiteY153" fmla="*/ 9721 h 10000"/>
              <a:gd name="connsiteX154" fmla="*/ 8414 w 10000"/>
              <a:gd name="connsiteY154" fmla="*/ 9860 h 10000"/>
              <a:gd name="connsiteX155" fmla="*/ 8071 w 10000"/>
              <a:gd name="connsiteY155" fmla="*/ 9860 h 10000"/>
              <a:gd name="connsiteX156" fmla="*/ 7614 w 10000"/>
              <a:gd name="connsiteY156" fmla="*/ 10000 h 10000"/>
              <a:gd name="connsiteX157" fmla="*/ 7614 w 10000"/>
              <a:gd name="connsiteY15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689 h 10000"/>
              <a:gd name="connsiteX132" fmla="*/ 9429 w 10000"/>
              <a:gd name="connsiteY132" fmla="*/ 5410 h 10000"/>
              <a:gd name="connsiteX133" fmla="*/ 9429 w 10000"/>
              <a:gd name="connsiteY133" fmla="*/ 5410 h 10000"/>
              <a:gd name="connsiteX134" fmla="*/ 9543 w 10000"/>
              <a:gd name="connsiteY134" fmla="*/ 5410 h 10000"/>
              <a:gd name="connsiteX135" fmla="*/ 9543 w 10000"/>
              <a:gd name="connsiteY135" fmla="*/ 5410 h 10000"/>
              <a:gd name="connsiteX136" fmla="*/ 9657 w 10000"/>
              <a:gd name="connsiteY136" fmla="*/ 5829 h 10000"/>
              <a:gd name="connsiteX137" fmla="*/ 9657 w 10000"/>
              <a:gd name="connsiteY137" fmla="*/ 6108 h 10000"/>
              <a:gd name="connsiteX138" fmla="*/ 9657 w 10000"/>
              <a:gd name="connsiteY138" fmla="*/ 6387 h 10000"/>
              <a:gd name="connsiteX139" fmla="*/ 9657 w 10000"/>
              <a:gd name="connsiteY139" fmla="*/ 6667 h 10000"/>
              <a:gd name="connsiteX140" fmla="*/ 9771 w 10000"/>
              <a:gd name="connsiteY140" fmla="*/ 7225 h 10000"/>
              <a:gd name="connsiteX141" fmla="*/ 9771 w 10000"/>
              <a:gd name="connsiteY141" fmla="*/ 7644 h 10000"/>
              <a:gd name="connsiteX142" fmla="*/ 9886 w 10000"/>
              <a:gd name="connsiteY142" fmla="*/ 8063 h 10000"/>
              <a:gd name="connsiteX143" fmla="*/ 10000 w 10000"/>
              <a:gd name="connsiteY143" fmla="*/ 8342 h 10000"/>
              <a:gd name="connsiteX144" fmla="*/ 10000 w 10000"/>
              <a:gd name="connsiteY144" fmla="*/ 8604 h 10000"/>
              <a:gd name="connsiteX145" fmla="*/ 10000 w 10000"/>
              <a:gd name="connsiteY145" fmla="*/ 8743 h 10000"/>
              <a:gd name="connsiteX146" fmla="*/ 10000 w 10000"/>
              <a:gd name="connsiteY146" fmla="*/ 8883 h 10000"/>
              <a:gd name="connsiteX147" fmla="*/ 9886 w 10000"/>
              <a:gd name="connsiteY147" fmla="*/ 8883 h 10000"/>
              <a:gd name="connsiteX148" fmla="*/ 9771 w 10000"/>
              <a:gd name="connsiteY148" fmla="*/ 9023 h 10000"/>
              <a:gd name="connsiteX149" fmla="*/ 9657 w 10000"/>
              <a:gd name="connsiteY149" fmla="*/ 9162 h 10000"/>
              <a:gd name="connsiteX150" fmla="*/ 9543 w 10000"/>
              <a:gd name="connsiteY150" fmla="*/ 9302 h 10000"/>
              <a:gd name="connsiteX151" fmla="*/ 9314 w 10000"/>
              <a:gd name="connsiteY151" fmla="*/ 9442 h 10000"/>
              <a:gd name="connsiteX152" fmla="*/ 8857 w 10000"/>
              <a:gd name="connsiteY152" fmla="*/ 9721 h 10000"/>
              <a:gd name="connsiteX153" fmla="*/ 8414 w 10000"/>
              <a:gd name="connsiteY153" fmla="*/ 9860 h 10000"/>
              <a:gd name="connsiteX154" fmla="*/ 8071 w 10000"/>
              <a:gd name="connsiteY154" fmla="*/ 9860 h 10000"/>
              <a:gd name="connsiteX155" fmla="*/ 7614 w 10000"/>
              <a:gd name="connsiteY155" fmla="*/ 10000 h 10000"/>
              <a:gd name="connsiteX156" fmla="*/ 7614 w 10000"/>
              <a:gd name="connsiteY15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543 w 10000"/>
              <a:gd name="connsiteY134" fmla="*/ 5410 h 10000"/>
              <a:gd name="connsiteX135" fmla="*/ 9657 w 10000"/>
              <a:gd name="connsiteY135" fmla="*/ 5829 h 10000"/>
              <a:gd name="connsiteX136" fmla="*/ 9657 w 10000"/>
              <a:gd name="connsiteY136" fmla="*/ 6108 h 10000"/>
              <a:gd name="connsiteX137" fmla="*/ 9657 w 10000"/>
              <a:gd name="connsiteY137" fmla="*/ 6387 h 10000"/>
              <a:gd name="connsiteX138" fmla="*/ 9657 w 10000"/>
              <a:gd name="connsiteY138" fmla="*/ 6667 h 10000"/>
              <a:gd name="connsiteX139" fmla="*/ 9771 w 10000"/>
              <a:gd name="connsiteY139" fmla="*/ 7225 h 10000"/>
              <a:gd name="connsiteX140" fmla="*/ 9771 w 10000"/>
              <a:gd name="connsiteY140" fmla="*/ 7644 h 10000"/>
              <a:gd name="connsiteX141" fmla="*/ 9886 w 10000"/>
              <a:gd name="connsiteY141" fmla="*/ 8063 h 10000"/>
              <a:gd name="connsiteX142" fmla="*/ 10000 w 10000"/>
              <a:gd name="connsiteY142" fmla="*/ 8342 h 10000"/>
              <a:gd name="connsiteX143" fmla="*/ 10000 w 10000"/>
              <a:gd name="connsiteY143" fmla="*/ 8604 h 10000"/>
              <a:gd name="connsiteX144" fmla="*/ 10000 w 10000"/>
              <a:gd name="connsiteY144" fmla="*/ 8743 h 10000"/>
              <a:gd name="connsiteX145" fmla="*/ 10000 w 10000"/>
              <a:gd name="connsiteY145" fmla="*/ 8883 h 10000"/>
              <a:gd name="connsiteX146" fmla="*/ 9886 w 10000"/>
              <a:gd name="connsiteY146" fmla="*/ 8883 h 10000"/>
              <a:gd name="connsiteX147" fmla="*/ 9771 w 10000"/>
              <a:gd name="connsiteY147" fmla="*/ 9023 h 10000"/>
              <a:gd name="connsiteX148" fmla="*/ 9657 w 10000"/>
              <a:gd name="connsiteY148" fmla="*/ 9162 h 10000"/>
              <a:gd name="connsiteX149" fmla="*/ 9543 w 10000"/>
              <a:gd name="connsiteY149" fmla="*/ 9302 h 10000"/>
              <a:gd name="connsiteX150" fmla="*/ 9314 w 10000"/>
              <a:gd name="connsiteY150" fmla="*/ 9442 h 10000"/>
              <a:gd name="connsiteX151" fmla="*/ 8857 w 10000"/>
              <a:gd name="connsiteY151" fmla="*/ 9721 h 10000"/>
              <a:gd name="connsiteX152" fmla="*/ 8414 w 10000"/>
              <a:gd name="connsiteY152" fmla="*/ 9860 h 10000"/>
              <a:gd name="connsiteX153" fmla="*/ 8071 w 10000"/>
              <a:gd name="connsiteY153" fmla="*/ 9860 h 10000"/>
              <a:gd name="connsiteX154" fmla="*/ 7614 w 10000"/>
              <a:gd name="connsiteY154" fmla="*/ 10000 h 10000"/>
              <a:gd name="connsiteX155" fmla="*/ 7614 w 10000"/>
              <a:gd name="connsiteY155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543 w 10000"/>
              <a:gd name="connsiteY133" fmla="*/ 5410 h 10000"/>
              <a:gd name="connsiteX134" fmla="*/ 9657 w 10000"/>
              <a:gd name="connsiteY134" fmla="*/ 5829 h 10000"/>
              <a:gd name="connsiteX135" fmla="*/ 9657 w 10000"/>
              <a:gd name="connsiteY135" fmla="*/ 6108 h 10000"/>
              <a:gd name="connsiteX136" fmla="*/ 9657 w 10000"/>
              <a:gd name="connsiteY136" fmla="*/ 6387 h 10000"/>
              <a:gd name="connsiteX137" fmla="*/ 9657 w 10000"/>
              <a:gd name="connsiteY137" fmla="*/ 6667 h 10000"/>
              <a:gd name="connsiteX138" fmla="*/ 9771 w 10000"/>
              <a:gd name="connsiteY138" fmla="*/ 7225 h 10000"/>
              <a:gd name="connsiteX139" fmla="*/ 9771 w 10000"/>
              <a:gd name="connsiteY139" fmla="*/ 7644 h 10000"/>
              <a:gd name="connsiteX140" fmla="*/ 9886 w 10000"/>
              <a:gd name="connsiteY140" fmla="*/ 8063 h 10000"/>
              <a:gd name="connsiteX141" fmla="*/ 10000 w 10000"/>
              <a:gd name="connsiteY141" fmla="*/ 8342 h 10000"/>
              <a:gd name="connsiteX142" fmla="*/ 10000 w 10000"/>
              <a:gd name="connsiteY142" fmla="*/ 8604 h 10000"/>
              <a:gd name="connsiteX143" fmla="*/ 10000 w 10000"/>
              <a:gd name="connsiteY143" fmla="*/ 8743 h 10000"/>
              <a:gd name="connsiteX144" fmla="*/ 10000 w 10000"/>
              <a:gd name="connsiteY144" fmla="*/ 8883 h 10000"/>
              <a:gd name="connsiteX145" fmla="*/ 9886 w 10000"/>
              <a:gd name="connsiteY145" fmla="*/ 8883 h 10000"/>
              <a:gd name="connsiteX146" fmla="*/ 9771 w 10000"/>
              <a:gd name="connsiteY146" fmla="*/ 9023 h 10000"/>
              <a:gd name="connsiteX147" fmla="*/ 9657 w 10000"/>
              <a:gd name="connsiteY147" fmla="*/ 9162 h 10000"/>
              <a:gd name="connsiteX148" fmla="*/ 9543 w 10000"/>
              <a:gd name="connsiteY148" fmla="*/ 9302 h 10000"/>
              <a:gd name="connsiteX149" fmla="*/ 9314 w 10000"/>
              <a:gd name="connsiteY149" fmla="*/ 9442 h 10000"/>
              <a:gd name="connsiteX150" fmla="*/ 8857 w 10000"/>
              <a:gd name="connsiteY150" fmla="*/ 9721 h 10000"/>
              <a:gd name="connsiteX151" fmla="*/ 8414 w 10000"/>
              <a:gd name="connsiteY151" fmla="*/ 9860 h 10000"/>
              <a:gd name="connsiteX152" fmla="*/ 8071 w 10000"/>
              <a:gd name="connsiteY152" fmla="*/ 9860 h 10000"/>
              <a:gd name="connsiteX153" fmla="*/ 7614 w 10000"/>
              <a:gd name="connsiteY153" fmla="*/ 10000 h 10000"/>
              <a:gd name="connsiteX154" fmla="*/ 7614 w 10000"/>
              <a:gd name="connsiteY154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429 w 10000"/>
              <a:gd name="connsiteY132" fmla="*/ 5410 h 10000"/>
              <a:gd name="connsiteX133" fmla="*/ 9657 w 10000"/>
              <a:gd name="connsiteY133" fmla="*/ 5829 h 10000"/>
              <a:gd name="connsiteX134" fmla="*/ 9657 w 10000"/>
              <a:gd name="connsiteY134" fmla="*/ 6108 h 10000"/>
              <a:gd name="connsiteX135" fmla="*/ 9657 w 10000"/>
              <a:gd name="connsiteY135" fmla="*/ 6387 h 10000"/>
              <a:gd name="connsiteX136" fmla="*/ 9657 w 10000"/>
              <a:gd name="connsiteY136" fmla="*/ 6667 h 10000"/>
              <a:gd name="connsiteX137" fmla="*/ 9771 w 10000"/>
              <a:gd name="connsiteY137" fmla="*/ 7225 h 10000"/>
              <a:gd name="connsiteX138" fmla="*/ 9771 w 10000"/>
              <a:gd name="connsiteY138" fmla="*/ 7644 h 10000"/>
              <a:gd name="connsiteX139" fmla="*/ 9886 w 10000"/>
              <a:gd name="connsiteY139" fmla="*/ 8063 h 10000"/>
              <a:gd name="connsiteX140" fmla="*/ 10000 w 10000"/>
              <a:gd name="connsiteY140" fmla="*/ 8342 h 10000"/>
              <a:gd name="connsiteX141" fmla="*/ 10000 w 10000"/>
              <a:gd name="connsiteY141" fmla="*/ 8604 h 10000"/>
              <a:gd name="connsiteX142" fmla="*/ 10000 w 10000"/>
              <a:gd name="connsiteY142" fmla="*/ 8743 h 10000"/>
              <a:gd name="connsiteX143" fmla="*/ 10000 w 10000"/>
              <a:gd name="connsiteY143" fmla="*/ 8883 h 10000"/>
              <a:gd name="connsiteX144" fmla="*/ 9886 w 10000"/>
              <a:gd name="connsiteY144" fmla="*/ 8883 h 10000"/>
              <a:gd name="connsiteX145" fmla="*/ 9771 w 10000"/>
              <a:gd name="connsiteY145" fmla="*/ 9023 h 10000"/>
              <a:gd name="connsiteX146" fmla="*/ 9657 w 10000"/>
              <a:gd name="connsiteY146" fmla="*/ 9162 h 10000"/>
              <a:gd name="connsiteX147" fmla="*/ 9543 w 10000"/>
              <a:gd name="connsiteY147" fmla="*/ 9302 h 10000"/>
              <a:gd name="connsiteX148" fmla="*/ 9314 w 10000"/>
              <a:gd name="connsiteY148" fmla="*/ 9442 h 10000"/>
              <a:gd name="connsiteX149" fmla="*/ 8857 w 10000"/>
              <a:gd name="connsiteY149" fmla="*/ 9721 h 10000"/>
              <a:gd name="connsiteX150" fmla="*/ 8414 w 10000"/>
              <a:gd name="connsiteY150" fmla="*/ 9860 h 10000"/>
              <a:gd name="connsiteX151" fmla="*/ 8071 w 10000"/>
              <a:gd name="connsiteY151" fmla="*/ 9860 h 10000"/>
              <a:gd name="connsiteX152" fmla="*/ 7614 w 10000"/>
              <a:gd name="connsiteY152" fmla="*/ 10000 h 10000"/>
              <a:gd name="connsiteX153" fmla="*/ 7614 w 10000"/>
              <a:gd name="connsiteY153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314 w 10000"/>
              <a:gd name="connsiteY130" fmla="*/ 5829 h 10000"/>
              <a:gd name="connsiteX131" fmla="*/ 9429 w 10000"/>
              <a:gd name="connsiteY131" fmla="*/ 5410 h 10000"/>
              <a:gd name="connsiteX132" fmla="*/ 9657 w 10000"/>
              <a:gd name="connsiteY132" fmla="*/ 5829 h 10000"/>
              <a:gd name="connsiteX133" fmla="*/ 9657 w 10000"/>
              <a:gd name="connsiteY133" fmla="*/ 6108 h 10000"/>
              <a:gd name="connsiteX134" fmla="*/ 9657 w 10000"/>
              <a:gd name="connsiteY134" fmla="*/ 6387 h 10000"/>
              <a:gd name="connsiteX135" fmla="*/ 9657 w 10000"/>
              <a:gd name="connsiteY135" fmla="*/ 6667 h 10000"/>
              <a:gd name="connsiteX136" fmla="*/ 9771 w 10000"/>
              <a:gd name="connsiteY136" fmla="*/ 7225 h 10000"/>
              <a:gd name="connsiteX137" fmla="*/ 9771 w 10000"/>
              <a:gd name="connsiteY137" fmla="*/ 7644 h 10000"/>
              <a:gd name="connsiteX138" fmla="*/ 9886 w 10000"/>
              <a:gd name="connsiteY138" fmla="*/ 8063 h 10000"/>
              <a:gd name="connsiteX139" fmla="*/ 10000 w 10000"/>
              <a:gd name="connsiteY139" fmla="*/ 8342 h 10000"/>
              <a:gd name="connsiteX140" fmla="*/ 10000 w 10000"/>
              <a:gd name="connsiteY140" fmla="*/ 8604 h 10000"/>
              <a:gd name="connsiteX141" fmla="*/ 10000 w 10000"/>
              <a:gd name="connsiteY141" fmla="*/ 8743 h 10000"/>
              <a:gd name="connsiteX142" fmla="*/ 10000 w 10000"/>
              <a:gd name="connsiteY142" fmla="*/ 8883 h 10000"/>
              <a:gd name="connsiteX143" fmla="*/ 9886 w 10000"/>
              <a:gd name="connsiteY143" fmla="*/ 8883 h 10000"/>
              <a:gd name="connsiteX144" fmla="*/ 9771 w 10000"/>
              <a:gd name="connsiteY144" fmla="*/ 9023 h 10000"/>
              <a:gd name="connsiteX145" fmla="*/ 9657 w 10000"/>
              <a:gd name="connsiteY145" fmla="*/ 9162 h 10000"/>
              <a:gd name="connsiteX146" fmla="*/ 9543 w 10000"/>
              <a:gd name="connsiteY146" fmla="*/ 9302 h 10000"/>
              <a:gd name="connsiteX147" fmla="*/ 9314 w 10000"/>
              <a:gd name="connsiteY147" fmla="*/ 9442 h 10000"/>
              <a:gd name="connsiteX148" fmla="*/ 8857 w 10000"/>
              <a:gd name="connsiteY148" fmla="*/ 9721 h 10000"/>
              <a:gd name="connsiteX149" fmla="*/ 8414 w 10000"/>
              <a:gd name="connsiteY149" fmla="*/ 9860 h 10000"/>
              <a:gd name="connsiteX150" fmla="*/ 8071 w 10000"/>
              <a:gd name="connsiteY150" fmla="*/ 9860 h 10000"/>
              <a:gd name="connsiteX151" fmla="*/ 7614 w 10000"/>
              <a:gd name="connsiteY151" fmla="*/ 10000 h 10000"/>
              <a:gd name="connsiteX152" fmla="*/ 7614 w 10000"/>
              <a:gd name="connsiteY152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429 w 10000"/>
              <a:gd name="connsiteY130" fmla="*/ 5410 h 10000"/>
              <a:gd name="connsiteX131" fmla="*/ 9657 w 10000"/>
              <a:gd name="connsiteY131" fmla="*/ 5829 h 10000"/>
              <a:gd name="connsiteX132" fmla="*/ 9657 w 10000"/>
              <a:gd name="connsiteY132" fmla="*/ 6108 h 10000"/>
              <a:gd name="connsiteX133" fmla="*/ 9657 w 10000"/>
              <a:gd name="connsiteY133" fmla="*/ 6387 h 10000"/>
              <a:gd name="connsiteX134" fmla="*/ 9657 w 10000"/>
              <a:gd name="connsiteY134" fmla="*/ 6667 h 10000"/>
              <a:gd name="connsiteX135" fmla="*/ 9771 w 10000"/>
              <a:gd name="connsiteY135" fmla="*/ 7225 h 10000"/>
              <a:gd name="connsiteX136" fmla="*/ 9771 w 10000"/>
              <a:gd name="connsiteY136" fmla="*/ 7644 h 10000"/>
              <a:gd name="connsiteX137" fmla="*/ 9886 w 10000"/>
              <a:gd name="connsiteY137" fmla="*/ 8063 h 10000"/>
              <a:gd name="connsiteX138" fmla="*/ 10000 w 10000"/>
              <a:gd name="connsiteY138" fmla="*/ 8342 h 10000"/>
              <a:gd name="connsiteX139" fmla="*/ 10000 w 10000"/>
              <a:gd name="connsiteY139" fmla="*/ 8604 h 10000"/>
              <a:gd name="connsiteX140" fmla="*/ 10000 w 10000"/>
              <a:gd name="connsiteY140" fmla="*/ 8743 h 10000"/>
              <a:gd name="connsiteX141" fmla="*/ 10000 w 10000"/>
              <a:gd name="connsiteY141" fmla="*/ 8883 h 10000"/>
              <a:gd name="connsiteX142" fmla="*/ 9886 w 10000"/>
              <a:gd name="connsiteY142" fmla="*/ 8883 h 10000"/>
              <a:gd name="connsiteX143" fmla="*/ 9771 w 10000"/>
              <a:gd name="connsiteY143" fmla="*/ 9023 h 10000"/>
              <a:gd name="connsiteX144" fmla="*/ 9657 w 10000"/>
              <a:gd name="connsiteY144" fmla="*/ 9162 h 10000"/>
              <a:gd name="connsiteX145" fmla="*/ 9543 w 10000"/>
              <a:gd name="connsiteY145" fmla="*/ 9302 h 10000"/>
              <a:gd name="connsiteX146" fmla="*/ 9314 w 10000"/>
              <a:gd name="connsiteY146" fmla="*/ 9442 h 10000"/>
              <a:gd name="connsiteX147" fmla="*/ 8857 w 10000"/>
              <a:gd name="connsiteY147" fmla="*/ 9721 h 10000"/>
              <a:gd name="connsiteX148" fmla="*/ 8414 w 10000"/>
              <a:gd name="connsiteY148" fmla="*/ 9860 h 10000"/>
              <a:gd name="connsiteX149" fmla="*/ 8071 w 10000"/>
              <a:gd name="connsiteY149" fmla="*/ 9860 h 10000"/>
              <a:gd name="connsiteX150" fmla="*/ 7614 w 10000"/>
              <a:gd name="connsiteY150" fmla="*/ 10000 h 10000"/>
              <a:gd name="connsiteX151" fmla="*/ 7614 w 10000"/>
              <a:gd name="connsiteY151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657 w 10000"/>
              <a:gd name="connsiteY130" fmla="*/ 5829 h 10000"/>
              <a:gd name="connsiteX131" fmla="*/ 9657 w 10000"/>
              <a:gd name="connsiteY131" fmla="*/ 6108 h 10000"/>
              <a:gd name="connsiteX132" fmla="*/ 9657 w 10000"/>
              <a:gd name="connsiteY132" fmla="*/ 6387 h 10000"/>
              <a:gd name="connsiteX133" fmla="*/ 9657 w 10000"/>
              <a:gd name="connsiteY133" fmla="*/ 6667 h 10000"/>
              <a:gd name="connsiteX134" fmla="*/ 9771 w 10000"/>
              <a:gd name="connsiteY134" fmla="*/ 7225 h 10000"/>
              <a:gd name="connsiteX135" fmla="*/ 9771 w 10000"/>
              <a:gd name="connsiteY135" fmla="*/ 7644 h 10000"/>
              <a:gd name="connsiteX136" fmla="*/ 9886 w 10000"/>
              <a:gd name="connsiteY136" fmla="*/ 8063 h 10000"/>
              <a:gd name="connsiteX137" fmla="*/ 10000 w 10000"/>
              <a:gd name="connsiteY137" fmla="*/ 8342 h 10000"/>
              <a:gd name="connsiteX138" fmla="*/ 10000 w 10000"/>
              <a:gd name="connsiteY138" fmla="*/ 8604 h 10000"/>
              <a:gd name="connsiteX139" fmla="*/ 10000 w 10000"/>
              <a:gd name="connsiteY139" fmla="*/ 8743 h 10000"/>
              <a:gd name="connsiteX140" fmla="*/ 10000 w 10000"/>
              <a:gd name="connsiteY140" fmla="*/ 8883 h 10000"/>
              <a:gd name="connsiteX141" fmla="*/ 9886 w 10000"/>
              <a:gd name="connsiteY141" fmla="*/ 8883 h 10000"/>
              <a:gd name="connsiteX142" fmla="*/ 9771 w 10000"/>
              <a:gd name="connsiteY142" fmla="*/ 9023 h 10000"/>
              <a:gd name="connsiteX143" fmla="*/ 9657 w 10000"/>
              <a:gd name="connsiteY143" fmla="*/ 9162 h 10000"/>
              <a:gd name="connsiteX144" fmla="*/ 9543 w 10000"/>
              <a:gd name="connsiteY144" fmla="*/ 9302 h 10000"/>
              <a:gd name="connsiteX145" fmla="*/ 9314 w 10000"/>
              <a:gd name="connsiteY145" fmla="*/ 9442 h 10000"/>
              <a:gd name="connsiteX146" fmla="*/ 8857 w 10000"/>
              <a:gd name="connsiteY146" fmla="*/ 9721 h 10000"/>
              <a:gd name="connsiteX147" fmla="*/ 8414 w 10000"/>
              <a:gd name="connsiteY147" fmla="*/ 9860 h 10000"/>
              <a:gd name="connsiteX148" fmla="*/ 8071 w 10000"/>
              <a:gd name="connsiteY148" fmla="*/ 9860 h 10000"/>
              <a:gd name="connsiteX149" fmla="*/ 7614 w 10000"/>
              <a:gd name="connsiteY149" fmla="*/ 10000 h 10000"/>
              <a:gd name="connsiteX150" fmla="*/ 7614 w 10000"/>
              <a:gd name="connsiteY150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657 w 10000"/>
              <a:gd name="connsiteY130" fmla="*/ 6108 h 10000"/>
              <a:gd name="connsiteX131" fmla="*/ 9657 w 10000"/>
              <a:gd name="connsiteY131" fmla="*/ 6387 h 10000"/>
              <a:gd name="connsiteX132" fmla="*/ 9657 w 10000"/>
              <a:gd name="connsiteY132" fmla="*/ 6667 h 10000"/>
              <a:gd name="connsiteX133" fmla="*/ 9771 w 10000"/>
              <a:gd name="connsiteY133" fmla="*/ 7225 h 10000"/>
              <a:gd name="connsiteX134" fmla="*/ 9771 w 10000"/>
              <a:gd name="connsiteY134" fmla="*/ 7644 h 10000"/>
              <a:gd name="connsiteX135" fmla="*/ 9886 w 10000"/>
              <a:gd name="connsiteY135" fmla="*/ 8063 h 10000"/>
              <a:gd name="connsiteX136" fmla="*/ 10000 w 10000"/>
              <a:gd name="connsiteY136" fmla="*/ 8342 h 10000"/>
              <a:gd name="connsiteX137" fmla="*/ 10000 w 10000"/>
              <a:gd name="connsiteY137" fmla="*/ 8604 h 10000"/>
              <a:gd name="connsiteX138" fmla="*/ 10000 w 10000"/>
              <a:gd name="connsiteY138" fmla="*/ 8743 h 10000"/>
              <a:gd name="connsiteX139" fmla="*/ 10000 w 10000"/>
              <a:gd name="connsiteY139" fmla="*/ 8883 h 10000"/>
              <a:gd name="connsiteX140" fmla="*/ 9886 w 10000"/>
              <a:gd name="connsiteY140" fmla="*/ 8883 h 10000"/>
              <a:gd name="connsiteX141" fmla="*/ 9771 w 10000"/>
              <a:gd name="connsiteY141" fmla="*/ 9023 h 10000"/>
              <a:gd name="connsiteX142" fmla="*/ 9657 w 10000"/>
              <a:gd name="connsiteY142" fmla="*/ 9162 h 10000"/>
              <a:gd name="connsiteX143" fmla="*/ 9543 w 10000"/>
              <a:gd name="connsiteY143" fmla="*/ 9302 h 10000"/>
              <a:gd name="connsiteX144" fmla="*/ 9314 w 10000"/>
              <a:gd name="connsiteY144" fmla="*/ 9442 h 10000"/>
              <a:gd name="connsiteX145" fmla="*/ 8857 w 10000"/>
              <a:gd name="connsiteY145" fmla="*/ 9721 h 10000"/>
              <a:gd name="connsiteX146" fmla="*/ 8414 w 10000"/>
              <a:gd name="connsiteY146" fmla="*/ 9860 h 10000"/>
              <a:gd name="connsiteX147" fmla="*/ 8071 w 10000"/>
              <a:gd name="connsiteY147" fmla="*/ 9860 h 10000"/>
              <a:gd name="connsiteX148" fmla="*/ 7614 w 10000"/>
              <a:gd name="connsiteY148" fmla="*/ 10000 h 10000"/>
              <a:gd name="connsiteX149" fmla="*/ 7614 w 10000"/>
              <a:gd name="connsiteY149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314 w 10000"/>
              <a:gd name="connsiteY129" fmla="*/ 5969 h 10000"/>
              <a:gd name="connsiteX130" fmla="*/ 9657 w 10000"/>
              <a:gd name="connsiteY130" fmla="*/ 6387 h 10000"/>
              <a:gd name="connsiteX131" fmla="*/ 9657 w 10000"/>
              <a:gd name="connsiteY131" fmla="*/ 6667 h 10000"/>
              <a:gd name="connsiteX132" fmla="*/ 9771 w 10000"/>
              <a:gd name="connsiteY132" fmla="*/ 7225 h 10000"/>
              <a:gd name="connsiteX133" fmla="*/ 9771 w 10000"/>
              <a:gd name="connsiteY133" fmla="*/ 7644 h 10000"/>
              <a:gd name="connsiteX134" fmla="*/ 9886 w 10000"/>
              <a:gd name="connsiteY134" fmla="*/ 8063 h 10000"/>
              <a:gd name="connsiteX135" fmla="*/ 10000 w 10000"/>
              <a:gd name="connsiteY135" fmla="*/ 8342 h 10000"/>
              <a:gd name="connsiteX136" fmla="*/ 10000 w 10000"/>
              <a:gd name="connsiteY136" fmla="*/ 8604 h 10000"/>
              <a:gd name="connsiteX137" fmla="*/ 10000 w 10000"/>
              <a:gd name="connsiteY137" fmla="*/ 8743 h 10000"/>
              <a:gd name="connsiteX138" fmla="*/ 10000 w 10000"/>
              <a:gd name="connsiteY138" fmla="*/ 8883 h 10000"/>
              <a:gd name="connsiteX139" fmla="*/ 9886 w 10000"/>
              <a:gd name="connsiteY139" fmla="*/ 8883 h 10000"/>
              <a:gd name="connsiteX140" fmla="*/ 9771 w 10000"/>
              <a:gd name="connsiteY140" fmla="*/ 9023 h 10000"/>
              <a:gd name="connsiteX141" fmla="*/ 9657 w 10000"/>
              <a:gd name="connsiteY141" fmla="*/ 9162 h 10000"/>
              <a:gd name="connsiteX142" fmla="*/ 9543 w 10000"/>
              <a:gd name="connsiteY142" fmla="*/ 9302 h 10000"/>
              <a:gd name="connsiteX143" fmla="*/ 9314 w 10000"/>
              <a:gd name="connsiteY143" fmla="*/ 9442 h 10000"/>
              <a:gd name="connsiteX144" fmla="*/ 8857 w 10000"/>
              <a:gd name="connsiteY144" fmla="*/ 9721 h 10000"/>
              <a:gd name="connsiteX145" fmla="*/ 8414 w 10000"/>
              <a:gd name="connsiteY145" fmla="*/ 9860 h 10000"/>
              <a:gd name="connsiteX146" fmla="*/ 8071 w 10000"/>
              <a:gd name="connsiteY146" fmla="*/ 9860 h 10000"/>
              <a:gd name="connsiteX147" fmla="*/ 7614 w 10000"/>
              <a:gd name="connsiteY147" fmla="*/ 10000 h 10000"/>
              <a:gd name="connsiteX148" fmla="*/ 7614 w 10000"/>
              <a:gd name="connsiteY148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314 w 10000"/>
              <a:gd name="connsiteY128" fmla="*/ 6248 h 10000"/>
              <a:gd name="connsiteX129" fmla="*/ 9657 w 10000"/>
              <a:gd name="connsiteY129" fmla="*/ 6387 h 10000"/>
              <a:gd name="connsiteX130" fmla="*/ 9657 w 10000"/>
              <a:gd name="connsiteY130" fmla="*/ 6667 h 10000"/>
              <a:gd name="connsiteX131" fmla="*/ 9771 w 10000"/>
              <a:gd name="connsiteY131" fmla="*/ 7225 h 10000"/>
              <a:gd name="connsiteX132" fmla="*/ 9771 w 10000"/>
              <a:gd name="connsiteY132" fmla="*/ 7644 h 10000"/>
              <a:gd name="connsiteX133" fmla="*/ 9886 w 10000"/>
              <a:gd name="connsiteY133" fmla="*/ 8063 h 10000"/>
              <a:gd name="connsiteX134" fmla="*/ 10000 w 10000"/>
              <a:gd name="connsiteY134" fmla="*/ 8342 h 10000"/>
              <a:gd name="connsiteX135" fmla="*/ 10000 w 10000"/>
              <a:gd name="connsiteY135" fmla="*/ 8604 h 10000"/>
              <a:gd name="connsiteX136" fmla="*/ 10000 w 10000"/>
              <a:gd name="connsiteY136" fmla="*/ 8743 h 10000"/>
              <a:gd name="connsiteX137" fmla="*/ 10000 w 10000"/>
              <a:gd name="connsiteY137" fmla="*/ 8883 h 10000"/>
              <a:gd name="connsiteX138" fmla="*/ 9886 w 10000"/>
              <a:gd name="connsiteY138" fmla="*/ 8883 h 10000"/>
              <a:gd name="connsiteX139" fmla="*/ 9771 w 10000"/>
              <a:gd name="connsiteY139" fmla="*/ 9023 h 10000"/>
              <a:gd name="connsiteX140" fmla="*/ 9657 w 10000"/>
              <a:gd name="connsiteY140" fmla="*/ 9162 h 10000"/>
              <a:gd name="connsiteX141" fmla="*/ 9543 w 10000"/>
              <a:gd name="connsiteY141" fmla="*/ 9302 h 10000"/>
              <a:gd name="connsiteX142" fmla="*/ 9314 w 10000"/>
              <a:gd name="connsiteY142" fmla="*/ 9442 h 10000"/>
              <a:gd name="connsiteX143" fmla="*/ 8857 w 10000"/>
              <a:gd name="connsiteY143" fmla="*/ 9721 h 10000"/>
              <a:gd name="connsiteX144" fmla="*/ 8414 w 10000"/>
              <a:gd name="connsiteY144" fmla="*/ 9860 h 10000"/>
              <a:gd name="connsiteX145" fmla="*/ 8071 w 10000"/>
              <a:gd name="connsiteY145" fmla="*/ 9860 h 10000"/>
              <a:gd name="connsiteX146" fmla="*/ 7614 w 10000"/>
              <a:gd name="connsiteY146" fmla="*/ 10000 h 10000"/>
              <a:gd name="connsiteX147" fmla="*/ 7614 w 10000"/>
              <a:gd name="connsiteY147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200 w 10000"/>
              <a:gd name="connsiteY127" fmla="*/ 6527 h 10000"/>
              <a:gd name="connsiteX128" fmla="*/ 9657 w 10000"/>
              <a:gd name="connsiteY128" fmla="*/ 6387 h 10000"/>
              <a:gd name="connsiteX129" fmla="*/ 9657 w 10000"/>
              <a:gd name="connsiteY129" fmla="*/ 6667 h 10000"/>
              <a:gd name="connsiteX130" fmla="*/ 9771 w 10000"/>
              <a:gd name="connsiteY130" fmla="*/ 7225 h 10000"/>
              <a:gd name="connsiteX131" fmla="*/ 9771 w 10000"/>
              <a:gd name="connsiteY131" fmla="*/ 7644 h 10000"/>
              <a:gd name="connsiteX132" fmla="*/ 9886 w 10000"/>
              <a:gd name="connsiteY132" fmla="*/ 8063 h 10000"/>
              <a:gd name="connsiteX133" fmla="*/ 10000 w 10000"/>
              <a:gd name="connsiteY133" fmla="*/ 8342 h 10000"/>
              <a:gd name="connsiteX134" fmla="*/ 10000 w 10000"/>
              <a:gd name="connsiteY134" fmla="*/ 8604 h 10000"/>
              <a:gd name="connsiteX135" fmla="*/ 10000 w 10000"/>
              <a:gd name="connsiteY135" fmla="*/ 8743 h 10000"/>
              <a:gd name="connsiteX136" fmla="*/ 10000 w 10000"/>
              <a:gd name="connsiteY136" fmla="*/ 8883 h 10000"/>
              <a:gd name="connsiteX137" fmla="*/ 9886 w 10000"/>
              <a:gd name="connsiteY137" fmla="*/ 8883 h 10000"/>
              <a:gd name="connsiteX138" fmla="*/ 9771 w 10000"/>
              <a:gd name="connsiteY138" fmla="*/ 9023 h 10000"/>
              <a:gd name="connsiteX139" fmla="*/ 9657 w 10000"/>
              <a:gd name="connsiteY139" fmla="*/ 9162 h 10000"/>
              <a:gd name="connsiteX140" fmla="*/ 9543 w 10000"/>
              <a:gd name="connsiteY140" fmla="*/ 9302 h 10000"/>
              <a:gd name="connsiteX141" fmla="*/ 9314 w 10000"/>
              <a:gd name="connsiteY141" fmla="*/ 9442 h 10000"/>
              <a:gd name="connsiteX142" fmla="*/ 8857 w 10000"/>
              <a:gd name="connsiteY142" fmla="*/ 9721 h 10000"/>
              <a:gd name="connsiteX143" fmla="*/ 8414 w 10000"/>
              <a:gd name="connsiteY143" fmla="*/ 9860 h 10000"/>
              <a:gd name="connsiteX144" fmla="*/ 8071 w 10000"/>
              <a:gd name="connsiteY144" fmla="*/ 9860 h 10000"/>
              <a:gd name="connsiteX145" fmla="*/ 7614 w 10000"/>
              <a:gd name="connsiteY145" fmla="*/ 10000 h 10000"/>
              <a:gd name="connsiteX146" fmla="*/ 7614 w 10000"/>
              <a:gd name="connsiteY146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657 w 10000"/>
              <a:gd name="connsiteY127" fmla="*/ 6387 h 10000"/>
              <a:gd name="connsiteX128" fmla="*/ 9657 w 10000"/>
              <a:gd name="connsiteY128" fmla="*/ 6667 h 10000"/>
              <a:gd name="connsiteX129" fmla="*/ 9771 w 10000"/>
              <a:gd name="connsiteY129" fmla="*/ 7225 h 10000"/>
              <a:gd name="connsiteX130" fmla="*/ 9771 w 10000"/>
              <a:gd name="connsiteY130" fmla="*/ 7644 h 10000"/>
              <a:gd name="connsiteX131" fmla="*/ 9886 w 10000"/>
              <a:gd name="connsiteY131" fmla="*/ 8063 h 10000"/>
              <a:gd name="connsiteX132" fmla="*/ 10000 w 10000"/>
              <a:gd name="connsiteY132" fmla="*/ 8342 h 10000"/>
              <a:gd name="connsiteX133" fmla="*/ 10000 w 10000"/>
              <a:gd name="connsiteY133" fmla="*/ 8604 h 10000"/>
              <a:gd name="connsiteX134" fmla="*/ 10000 w 10000"/>
              <a:gd name="connsiteY134" fmla="*/ 8743 h 10000"/>
              <a:gd name="connsiteX135" fmla="*/ 10000 w 10000"/>
              <a:gd name="connsiteY135" fmla="*/ 8883 h 10000"/>
              <a:gd name="connsiteX136" fmla="*/ 9886 w 10000"/>
              <a:gd name="connsiteY136" fmla="*/ 8883 h 10000"/>
              <a:gd name="connsiteX137" fmla="*/ 9771 w 10000"/>
              <a:gd name="connsiteY137" fmla="*/ 9023 h 10000"/>
              <a:gd name="connsiteX138" fmla="*/ 9657 w 10000"/>
              <a:gd name="connsiteY138" fmla="*/ 9162 h 10000"/>
              <a:gd name="connsiteX139" fmla="*/ 9543 w 10000"/>
              <a:gd name="connsiteY139" fmla="*/ 9302 h 10000"/>
              <a:gd name="connsiteX140" fmla="*/ 9314 w 10000"/>
              <a:gd name="connsiteY140" fmla="*/ 9442 h 10000"/>
              <a:gd name="connsiteX141" fmla="*/ 8857 w 10000"/>
              <a:gd name="connsiteY141" fmla="*/ 9721 h 10000"/>
              <a:gd name="connsiteX142" fmla="*/ 8414 w 10000"/>
              <a:gd name="connsiteY142" fmla="*/ 9860 h 10000"/>
              <a:gd name="connsiteX143" fmla="*/ 8071 w 10000"/>
              <a:gd name="connsiteY143" fmla="*/ 9860 h 10000"/>
              <a:gd name="connsiteX144" fmla="*/ 7614 w 10000"/>
              <a:gd name="connsiteY144" fmla="*/ 10000 h 10000"/>
              <a:gd name="connsiteX145" fmla="*/ 7614 w 10000"/>
              <a:gd name="connsiteY145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657 w 10000"/>
              <a:gd name="connsiteY127" fmla="*/ 6667 h 10000"/>
              <a:gd name="connsiteX128" fmla="*/ 9771 w 10000"/>
              <a:gd name="connsiteY128" fmla="*/ 7225 h 10000"/>
              <a:gd name="connsiteX129" fmla="*/ 9771 w 10000"/>
              <a:gd name="connsiteY129" fmla="*/ 7644 h 10000"/>
              <a:gd name="connsiteX130" fmla="*/ 9886 w 10000"/>
              <a:gd name="connsiteY130" fmla="*/ 8063 h 10000"/>
              <a:gd name="connsiteX131" fmla="*/ 10000 w 10000"/>
              <a:gd name="connsiteY131" fmla="*/ 8342 h 10000"/>
              <a:gd name="connsiteX132" fmla="*/ 10000 w 10000"/>
              <a:gd name="connsiteY132" fmla="*/ 8604 h 10000"/>
              <a:gd name="connsiteX133" fmla="*/ 10000 w 10000"/>
              <a:gd name="connsiteY133" fmla="*/ 8743 h 10000"/>
              <a:gd name="connsiteX134" fmla="*/ 10000 w 10000"/>
              <a:gd name="connsiteY134" fmla="*/ 8883 h 10000"/>
              <a:gd name="connsiteX135" fmla="*/ 9886 w 10000"/>
              <a:gd name="connsiteY135" fmla="*/ 8883 h 10000"/>
              <a:gd name="connsiteX136" fmla="*/ 9771 w 10000"/>
              <a:gd name="connsiteY136" fmla="*/ 9023 h 10000"/>
              <a:gd name="connsiteX137" fmla="*/ 9657 w 10000"/>
              <a:gd name="connsiteY137" fmla="*/ 9162 h 10000"/>
              <a:gd name="connsiteX138" fmla="*/ 9543 w 10000"/>
              <a:gd name="connsiteY138" fmla="*/ 9302 h 10000"/>
              <a:gd name="connsiteX139" fmla="*/ 9314 w 10000"/>
              <a:gd name="connsiteY139" fmla="*/ 9442 h 10000"/>
              <a:gd name="connsiteX140" fmla="*/ 8857 w 10000"/>
              <a:gd name="connsiteY140" fmla="*/ 9721 h 10000"/>
              <a:gd name="connsiteX141" fmla="*/ 8414 w 10000"/>
              <a:gd name="connsiteY141" fmla="*/ 9860 h 10000"/>
              <a:gd name="connsiteX142" fmla="*/ 8071 w 10000"/>
              <a:gd name="connsiteY142" fmla="*/ 9860 h 10000"/>
              <a:gd name="connsiteX143" fmla="*/ 7614 w 10000"/>
              <a:gd name="connsiteY143" fmla="*/ 10000 h 10000"/>
              <a:gd name="connsiteX144" fmla="*/ 7614 w 10000"/>
              <a:gd name="connsiteY144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771 w 10000"/>
              <a:gd name="connsiteY127" fmla="*/ 7225 h 10000"/>
              <a:gd name="connsiteX128" fmla="*/ 9771 w 10000"/>
              <a:gd name="connsiteY128" fmla="*/ 7644 h 10000"/>
              <a:gd name="connsiteX129" fmla="*/ 9886 w 10000"/>
              <a:gd name="connsiteY129" fmla="*/ 8063 h 10000"/>
              <a:gd name="connsiteX130" fmla="*/ 10000 w 10000"/>
              <a:gd name="connsiteY130" fmla="*/ 8342 h 10000"/>
              <a:gd name="connsiteX131" fmla="*/ 10000 w 10000"/>
              <a:gd name="connsiteY131" fmla="*/ 8604 h 10000"/>
              <a:gd name="connsiteX132" fmla="*/ 10000 w 10000"/>
              <a:gd name="connsiteY132" fmla="*/ 8743 h 10000"/>
              <a:gd name="connsiteX133" fmla="*/ 10000 w 10000"/>
              <a:gd name="connsiteY133" fmla="*/ 8883 h 10000"/>
              <a:gd name="connsiteX134" fmla="*/ 9886 w 10000"/>
              <a:gd name="connsiteY134" fmla="*/ 8883 h 10000"/>
              <a:gd name="connsiteX135" fmla="*/ 9771 w 10000"/>
              <a:gd name="connsiteY135" fmla="*/ 9023 h 10000"/>
              <a:gd name="connsiteX136" fmla="*/ 9657 w 10000"/>
              <a:gd name="connsiteY136" fmla="*/ 9162 h 10000"/>
              <a:gd name="connsiteX137" fmla="*/ 9543 w 10000"/>
              <a:gd name="connsiteY137" fmla="*/ 9302 h 10000"/>
              <a:gd name="connsiteX138" fmla="*/ 9314 w 10000"/>
              <a:gd name="connsiteY138" fmla="*/ 9442 h 10000"/>
              <a:gd name="connsiteX139" fmla="*/ 8857 w 10000"/>
              <a:gd name="connsiteY139" fmla="*/ 9721 h 10000"/>
              <a:gd name="connsiteX140" fmla="*/ 8414 w 10000"/>
              <a:gd name="connsiteY140" fmla="*/ 9860 h 10000"/>
              <a:gd name="connsiteX141" fmla="*/ 8071 w 10000"/>
              <a:gd name="connsiteY141" fmla="*/ 9860 h 10000"/>
              <a:gd name="connsiteX142" fmla="*/ 7614 w 10000"/>
              <a:gd name="connsiteY142" fmla="*/ 10000 h 10000"/>
              <a:gd name="connsiteX143" fmla="*/ 7614 w 10000"/>
              <a:gd name="connsiteY143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200 w 10000"/>
              <a:gd name="connsiteY126" fmla="*/ 7086 h 10000"/>
              <a:gd name="connsiteX127" fmla="*/ 9771 w 10000"/>
              <a:gd name="connsiteY127" fmla="*/ 7644 h 10000"/>
              <a:gd name="connsiteX128" fmla="*/ 9886 w 10000"/>
              <a:gd name="connsiteY128" fmla="*/ 8063 h 10000"/>
              <a:gd name="connsiteX129" fmla="*/ 10000 w 10000"/>
              <a:gd name="connsiteY129" fmla="*/ 8342 h 10000"/>
              <a:gd name="connsiteX130" fmla="*/ 10000 w 10000"/>
              <a:gd name="connsiteY130" fmla="*/ 8604 h 10000"/>
              <a:gd name="connsiteX131" fmla="*/ 10000 w 10000"/>
              <a:gd name="connsiteY131" fmla="*/ 8743 h 10000"/>
              <a:gd name="connsiteX132" fmla="*/ 10000 w 10000"/>
              <a:gd name="connsiteY132" fmla="*/ 8883 h 10000"/>
              <a:gd name="connsiteX133" fmla="*/ 9886 w 10000"/>
              <a:gd name="connsiteY133" fmla="*/ 8883 h 10000"/>
              <a:gd name="connsiteX134" fmla="*/ 9771 w 10000"/>
              <a:gd name="connsiteY134" fmla="*/ 9023 h 10000"/>
              <a:gd name="connsiteX135" fmla="*/ 9657 w 10000"/>
              <a:gd name="connsiteY135" fmla="*/ 9162 h 10000"/>
              <a:gd name="connsiteX136" fmla="*/ 9543 w 10000"/>
              <a:gd name="connsiteY136" fmla="*/ 9302 h 10000"/>
              <a:gd name="connsiteX137" fmla="*/ 9314 w 10000"/>
              <a:gd name="connsiteY137" fmla="*/ 9442 h 10000"/>
              <a:gd name="connsiteX138" fmla="*/ 8857 w 10000"/>
              <a:gd name="connsiteY138" fmla="*/ 9721 h 10000"/>
              <a:gd name="connsiteX139" fmla="*/ 8414 w 10000"/>
              <a:gd name="connsiteY139" fmla="*/ 9860 h 10000"/>
              <a:gd name="connsiteX140" fmla="*/ 8071 w 10000"/>
              <a:gd name="connsiteY140" fmla="*/ 9860 h 10000"/>
              <a:gd name="connsiteX141" fmla="*/ 7614 w 10000"/>
              <a:gd name="connsiteY141" fmla="*/ 10000 h 10000"/>
              <a:gd name="connsiteX142" fmla="*/ 7614 w 10000"/>
              <a:gd name="connsiteY142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086 w 10000"/>
              <a:gd name="connsiteY125" fmla="*/ 7644 h 10000"/>
              <a:gd name="connsiteX126" fmla="*/ 9771 w 10000"/>
              <a:gd name="connsiteY126" fmla="*/ 7644 h 10000"/>
              <a:gd name="connsiteX127" fmla="*/ 9886 w 10000"/>
              <a:gd name="connsiteY127" fmla="*/ 8063 h 10000"/>
              <a:gd name="connsiteX128" fmla="*/ 10000 w 10000"/>
              <a:gd name="connsiteY128" fmla="*/ 8342 h 10000"/>
              <a:gd name="connsiteX129" fmla="*/ 10000 w 10000"/>
              <a:gd name="connsiteY129" fmla="*/ 8604 h 10000"/>
              <a:gd name="connsiteX130" fmla="*/ 10000 w 10000"/>
              <a:gd name="connsiteY130" fmla="*/ 8743 h 10000"/>
              <a:gd name="connsiteX131" fmla="*/ 10000 w 10000"/>
              <a:gd name="connsiteY131" fmla="*/ 8883 h 10000"/>
              <a:gd name="connsiteX132" fmla="*/ 9886 w 10000"/>
              <a:gd name="connsiteY132" fmla="*/ 8883 h 10000"/>
              <a:gd name="connsiteX133" fmla="*/ 9771 w 10000"/>
              <a:gd name="connsiteY133" fmla="*/ 9023 h 10000"/>
              <a:gd name="connsiteX134" fmla="*/ 9657 w 10000"/>
              <a:gd name="connsiteY134" fmla="*/ 9162 h 10000"/>
              <a:gd name="connsiteX135" fmla="*/ 9543 w 10000"/>
              <a:gd name="connsiteY135" fmla="*/ 9302 h 10000"/>
              <a:gd name="connsiteX136" fmla="*/ 9314 w 10000"/>
              <a:gd name="connsiteY136" fmla="*/ 9442 h 10000"/>
              <a:gd name="connsiteX137" fmla="*/ 8857 w 10000"/>
              <a:gd name="connsiteY137" fmla="*/ 9721 h 10000"/>
              <a:gd name="connsiteX138" fmla="*/ 8414 w 10000"/>
              <a:gd name="connsiteY138" fmla="*/ 9860 h 10000"/>
              <a:gd name="connsiteX139" fmla="*/ 8071 w 10000"/>
              <a:gd name="connsiteY139" fmla="*/ 9860 h 10000"/>
              <a:gd name="connsiteX140" fmla="*/ 7614 w 10000"/>
              <a:gd name="connsiteY140" fmla="*/ 10000 h 10000"/>
              <a:gd name="connsiteX141" fmla="*/ 7614 w 10000"/>
              <a:gd name="connsiteY141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771 w 10000"/>
              <a:gd name="connsiteY125" fmla="*/ 7644 h 10000"/>
              <a:gd name="connsiteX126" fmla="*/ 9886 w 10000"/>
              <a:gd name="connsiteY126" fmla="*/ 8063 h 10000"/>
              <a:gd name="connsiteX127" fmla="*/ 10000 w 10000"/>
              <a:gd name="connsiteY127" fmla="*/ 8342 h 10000"/>
              <a:gd name="connsiteX128" fmla="*/ 10000 w 10000"/>
              <a:gd name="connsiteY128" fmla="*/ 8604 h 10000"/>
              <a:gd name="connsiteX129" fmla="*/ 10000 w 10000"/>
              <a:gd name="connsiteY129" fmla="*/ 8743 h 10000"/>
              <a:gd name="connsiteX130" fmla="*/ 10000 w 10000"/>
              <a:gd name="connsiteY130" fmla="*/ 8883 h 10000"/>
              <a:gd name="connsiteX131" fmla="*/ 9886 w 10000"/>
              <a:gd name="connsiteY131" fmla="*/ 8883 h 10000"/>
              <a:gd name="connsiteX132" fmla="*/ 9771 w 10000"/>
              <a:gd name="connsiteY132" fmla="*/ 9023 h 10000"/>
              <a:gd name="connsiteX133" fmla="*/ 9657 w 10000"/>
              <a:gd name="connsiteY133" fmla="*/ 9162 h 10000"/>
              <a:gd name="connsiteX134" fmla="*/ 9543 w 10000"/>
              <a:gd name="connsiteY134" fmla="*/ 9302 h 10000"/>
              <a:gd name="connsiteX135" fmla="*/ 9314 w 10000"/>
              <a:gd name="connsiteY135" fmla="*/ 9442 h 10000"/>
              <a:gd name="connsiteX136" fmla="*/ 8857 w 10000"/>
              <a:gd name="connsiteY136" fmla="*/ 9721 h 10000"/>
              <a:gd name="connsiteX137" fmla="*/ 8414 w 10000"/>
              <a:gd name="connsiteY137" fmla="*/ 9860 h 10000"/>
              <a:gd name="connsiteX138" fmla="*/ 8071 w 10000"/>
              <a:gd name="connsiteY138" fmla="*/ 9860 h 10000"/>
              <a:gd name="connsiteX139" fmla="*/ 7614 w 10000"/>
              <a:gd name="connsiteY139" fmla="*/ 10000 h 10000"/>
              <a:gd name="connsiteX140" fmla="*/ 7614 w 10000"/>
              <a:gd name="connsiteY140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9886 w 10000"/>
              <a:gd name="connsiteY125" fmla="*/ 8063 h 10000"/>
              <a:gd name="connsiteX126" fmla="*/ 10000 w 10000"/>
              <a:gd name="connsiteY126" fmla="*/ 8342 h 10000"/>
              <a:gd name="connsiteX127" fmla="*/ 10000 w 10000"/>
              <a:gd name="connsiteY127" fmla="*/ 8604 h 10000"/>
              <a:gd name="connsiteX128" fmla="*/ 10000 w 10000"/>
              <a:gd name="connsiteY128" fmla="*/ 8743 h 10000"/>
              <a:gd name="connsiteX129" fmla="*/ 10000 w 10000"/>
              <a:gd name="connsiteY129" fmla="*/ 8883 h 10000"/>
              <a:gd name="connsiteX130" fmla="*/ 9886 w 10000"/>
              <a:gd name="connsiteY130" fmla="*/ 8883 h 10000"/>
              <a:gd name="connsiteX131" fmla="*/ 9771 w 10000"/>
              <a:gd name="connsiteY131" fmla="*/ 9023 h 10000"/>
              <a:gd name="connsiteX132" fmla="*/ 9657 w 10000"/>
              <a:gd name="connsiteY132" fmla="*/ 9162 h 10000"/>
              <a:gd name="connsiteX133" fmla="*/ 9543 w 10000"/>
              <a:gd name="connsiteY133" fmla="*/ 9302 h 10000"/>
              <a:gd name="connsiteX134" fmla="*/ 9314 w 10000"/>
              <a:gd name="connsiteY134" fmla="*/ 9442 h 10000"/>
              <a:gd name="connsiteX135" fmla="*/ 8857 w 10000"/>
              <a:gd name="connsiteY135" fmla="*/ 9721 h 10000"/>
              <a:gd name="connsiteX136" fmla="*/ 8414 w 10000"/>
              <a:gd name="connsiteY136" fmla="*/ 9860 h 10000"/>
              <a:gd name="connsiteX137" fmla="*/ 8071 w 10000"/>
              <a:gd name="connsiteY137" fmla="*/ 9860 h 10000"/>
              <a:gd name="connsiteX138" fmla="*/ 7614 w 10000"/>
              <a:gd name="connsiteY138" fmla="*/ 10000 h 10000"/>
              <a:gd name="connsiteX139" fmla="*/ 7614 w 10000"/>
              <a:gd name="connsiteY139" fmla="*/ 10000 h 10000"/>
              <a:gd name="connsiteX0" fmla="*/ 7614 w 10000"/>
              <a:gd name="connsiteY0" fmla="*/ 10000 h 10000"/>
              <a:gd name="connsiteX1" fmla="*/ 7271 w 10000"/>
              <a:gd name="connsiteY1" fmla="*/ 10000 h 10000"/>
              <a:gd name="connsiteX2" fmla="*/ 6929 w 10000"/>
              <a:gd name="connsiteY2" fmla="*/ 10000 h 10000"/>
              <a:gd name="connsiteX3" fmla="*/ 6586 w 10000"/>
              <a:gd name="connsiteY3" fmla="*/ 9860 h 10000"/>
              <a:gd name="connsiteX4" fmla="*/ 6243 w 10000"/>
              <a:gd name="connsiteY4" fmla="*/ 9721 h 10000"/>
              <a:gd name="connsiteX5" fmla="*/ 5914 w 10000"/>
              <a:gd name="connsiteY5" fmla="*/ 9581 h 10000"/>
              <a:gd name="connsiteX6" fmla="*/ 5686 w 10000"/>
              <a:gd name="connsiteY6" fmla="*/ 9302 h 10000"/>
              <a:gd name="connsiteX7" fmla="*/ 5457 w 10000"/>
              <a:gd name="connsiteY7" fmla="*/ 9162 h 10000"/>
              <a:gd name="connsiteX8" fmla="*/ 5343 w 10000"/>
              <a:gd name="connsiteY8" fmla="*/ 8743 h 10000"/>
              <a:gd name="connsiteX9" fmla="*/ 5114 w 10000"/>
              <a:gd name="connsiteY9" fmla="*/ 8464 h 10000"/>
              <a:gd name="connsiteX10" fmla="*/ 5000 w 10000"/>
              <a:gd name="connsiteY10" fmla="*/ 8063 h 10000"/>
              <a:gd name="connsiteX11" fmla="*/ 5000 w 10000"/>
              <a:gd name="connsiteY11" fmla="*/ 7644 h 10000"/>
              <a:gd name="connsiteX12" fmla="*/ 4886 w 10000"/>
              <a:gd name="connsiteY12" fmla="*/ 7225 h 10000"/>
              <a:gd name="connsiteX13" fmla="*/ 4886 w 10000"/>
              <a:gd name="connsiteY13" fmla="*/ 6806 h 10000"/>
              <a:gd name="connsiteX14" fmla="*/ 4886 w 10000"/>
              <a:gd name="connsiteY14" fmla="*/ 6387 h 10000"/>
              <a:gd name="connsiteX15" fmla="*/ 5000 w 10000"/>
              <a:gd name="connsiteY15" fmla="*/ 5689 h 10000"/>
              <a:gd name="connsiteX16" fmla="*/ 5000 w 10000"/>
              <a:gd name="connsiteY16" fmla="*/ 5550 h 10000"/>
              <a:gd name="connsiteX17" fmla="*/ 5000 w 10000"/>
              <a:gd name="connsiteY17" fmla="*/ 5271 h 10000"/>
              <a:gd name="connsiteX18" fmla="*/ 5114 w 10000"/>
              <a:gd name="connsiteY18" fmla="*/ 5009 h 10000"/>
              <a:gd name="connsiteX19" fmla="*/ 5114 w 10000"/>
              <a:gd name="connsiteY19" fmla="*/ 4729 h 10000"/>
              <a:gd name="connsiteX20" fmla="*/ 5114 w 10000"/>
              <a:gd name="connsiteY20" fmla="*/ 4450 h 10000"/>
              <a:gd name="connsiteX21" fmla="*/ 5229 w 10000"/>
              <a:gd name="connsiteY21" fmla="*/ 4031 h 10000"/>
              <a:gd name="connsiteX22" fmla="*/ 5229 w 10000"/>
              <a:gd name="connsiteY22" fmla="*/ 3613 h 10000"/>
              <a:gd name="connsiteX23" fmla="*/ 5343 w 10000"/>
              <a:gd name="connsiteY23" fmla="*/ 3194 h 10000"/>
              <a:gd name="connsiteX24" fmla="*/ 5343 w 10000"/>
              <a:gd name="connsiteY24" fmla="*/ 2775 h 10000"/>
              <a:gd name="connsiteX25" fmla="*/ 5343 w 10000"/>
              <a:gd name="connsiteY25" fmla="*/ 2356 h 10000"/>
              <a:gd name="connsiteX26" fmla="*/ 5457 w 10000"/>
              <a:gd name="connsiteY26" fmla="*/ 2077 h 10000"/>
              <a:gd name="connsiteX27" fmla="*/ 5457 w 10000"/>
              <a:gd name="connsiteY27" fmla="*/ 1798 h 10000"/>
              <a:gd name="connsiteX28" fmla="*/ 5457 w 10000"/>
              <a:gd name="connsiteY28" fmla="*/ 1536 h 10000"/>
              <a:gd name="connsiteX29" fmla="*/ 5457 w 10000"/>
              <a:gd name="connsiteY29" fmla="*/ 1396 h 10000"/>
              <a:gd name="connsiteX30" fmla="*/ 5457 w 10000"/>
              <a:gd name="connsiteY30" fmla="*/ 1257 h 10000"/>
              <a:gd name="connsiteX31" fmla="*/ 5457 w 10000"/>
              <a:gd name="connsiteY31" fmla="*/ 1257 h 10000"/>
              <a:gd name="connsiteX32" fmla="*/ 5457 w 10000"/>
              <a:gd name="connsiteY32" fmla="*/ 1257 h 10000"/>
              <a:gd name="connsiteX33" fmla="*/ 5343 w 10000"/>
              <a:gd name="connsiteY33" fmla="*/ 1257 h 10000"/>
              <a:gd name="connsiteX34" fmla="*/ 5229 w 10000"/>
              <a:gd name="connsiteY34" fmla="*/ 1257 h 10000"/>
              <a:gd name="connsiteX35" fmla="*/ 5114 w 10000"/>
              <a:gd name="connsiteY35" fmla="*/ 1396 h 10000"/>
              <a:gd name="connsiteX36" fmla="*/ 5000 w 10000"/>
              <a:gd name="connsiteY36" fmla="*/ 1396 h 10000"/>
              <a:gd name="connsiteX37" fmla="*/ 4771 w 10000"/>
              <a:gd name="connsiteY37" fmla="*/ 1536 h 10000"/>
              <a:gd name="connsiteX38" fmla="*/ 4543 w 10000"/>
              <a:gd name="connsiteY38" fmla="*/ 1536 h 10000"/>
              <a:gd name="connsiteX39" fmla="*/ 4314 w 10000"/>
              <a:gd name="connsiteY39" fmla="*/ 1675 h 10000"/>
              <a:gd name="connsiteX40" fmla="*/ 3186 w 10000"/>
              <a:gd name="connsiteY40" fmla="*/ 2216 h 10000"/>
              <a:gd name="connsiteX41" fmla="*/ 2043 w 10000"/>
              <a:gd name="connsiteY41" fmla="*/ 2775 h 10000"/>
              <a:gd name="connsiteX42" fmla="*/ 1700 w 10000"/>
              <a:gd name="connsiteY42" fmla="*/ 2914 h 10000"/>
              <a:gd name="connsiteX43" fmla="*/ 1471 w 10000"/>
              <a:gd name="connsiteY43" fmla="*/ 3054 h 10000"/>
              <a:gd name="connsiteX44" fmla="*/ 1243 w 10000"/>
              <a:gd name="connsiteY44" fmla="*/ 3194 h 10000"/>
              <a:gd name="connsiteX45" fmla="*/ 1129 w 10000"/>
              <a:gd name="connsiteY45" fmla="*/ 3333 h 10000"/>
              <a:gd name="connsiteX46" fmla="*/ 900 w 10000"/>
              <a:gd name="connsiteY46" fmla="*/ 3333 h 10000"/>
              <a:gd name="connsiteX47" fmla="*/ 786 w 10000"/>
              <a:gd name="connsiteY47" fmla="*/ 3333 h 10000"/>
              <a:gd name="connsiteX48" fmla="*/ 671 w 10000"/>
              <a:gd name="connsiteY48" fmla="*/ 3473 h 10000"/>
              <a:gd name="connsiteX49" fmla="*/ 671 w 10000"/>
              <a:gd name="connsiteY49" fmla="*/ 3473 h 10000"/>
              <a:gd name="connsiteX50" fmla="*/ 571 w 10000"/>
              <a:gd name="connsiteY50" fmla="*/ 3473 h 10000"/>
              <a:gd name="connsiteX51" fmla="*/ 571 w 10000"/>
              <a:gd name="connsiteY51" fmla="*/ 3333 h 10000"/>
              <a:gd name="connsiteX52" fmla="*/ 457 w 10000"/>
              <a:gd name="connsiteY52" fmla="*/ 3194 h 10000"/>
              <a:gd name="connsiteX53" fmla="*/ 229 w 10000"/>
              <a:gd name="connsiteY53" fmla="*/ 3054 h 10000"/>
              <a:gd name="connsiteX54" fmla="*/ 114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14 w 10000"/>
              <a:gd name="connsiteY58" fmla="*/ 2496 h 10000"/>
              <a:gd name="connsiteX59" fmla="*/ 343 w 10000"/>
              <a:gd name="connsiteY59" fmla="*/ 2496 h 10000"/>
              <a:gd name="connsiteX60" fmla="*/ 571 w 10000"/>
              <a:gd name="connsiteY60" fmla="*/ 2496 h 10000"/>
              <a:gd name="connsiteX61" fmla="*/ 786 w 10000"/>
              <a:gd name="connsiteY61" fmla="*/ 2356 h 10000"/>
              <a:gd name="connsiteX62" fmla="*/ 1129 w 10000"/>
              <a:gd name="connsiteY62" fmla="*/ 2356 h 10000"/>
              <a:gd name="connsiteX63" fmla="*/ 1471 w 10000"/>
              <a:gd name="connsiteY63" fmla="*/ 2216 h 10000"/>
              <a:gd name="connsiteX64" fmla="*/ 1814 w 10000"/>
              <a:gd name="connsiteY64" fmla="*/ 2077 h 10000"/>
              <a:gd name="connsiteX65" fmla="*/ 2271 w 10000"/>
              <a:gd name="connsiteY65" fmla="*/ 1937 h 10000"/>
              <a:gd name="connsiteX66" fmla="*/ 2729 w 10000"/>
              <a:gd name="connsiteY66" fmla="*/ 1675 h 10000"/>
              <a:gd name="connsiteX67" fmla="*/ 3071 w 10000"/>
              <a:gd name="connsiteY67" fmla="*/ 1536 h 10000"/>
              <a:gd name="connsiteX68" fmla="*/ 3400 w 10000"/>
              <a:gd name="connsiteY68" fmla="*/ 1396 h 10000"/>
              <a:gd name="connsiteX69" fmla="*/ 3743 w 10000"/>
              <a:gd name="connsiteY69" fmla="*/ 1257 h 10000"/>
              <a:gd name="connsiteX70" fmla="*/ 3971 w 10000"/>
              <a:gd name="connsiteY70" fmla="*/ 1117 h 10000"/>
              <a:gd name="connsiteX71" fmla="*/ 4200 w 10000"/>
              <a:gd name="connsiteY71" fmla="*/ 1117 h 10000"/>
              <a:gd name="connsiteX72" fmla="*/ 4429 w 10000"/>
              <a:gd name="connsiteY72" fmla="*/ 977 h 10000"/>
              <a:gd name="connsiteX73" fmla="*/ 4657 w 10000"/>
              <a:gd name="connsiteY73" fmla="*/ 838 h 10000"/>
              <a:gd name="connsiteX74" fmla="*/ 5000 w 10000"/>
              <a:gd name="connsiteY74" fmla="*/ 698 h 10000"/>
              <a:gd name="connsiteX75" fmla="*/ 5229 w 10000"/>
              <a:gd name="connsiteY75" fmla="*/ 558 h 10000"/>
              <a:gd name="connsiteX76" fmla="*/ 5457 w 10000"/>
              <a:gd name="connsiteY76" fmla="*/ 419 h 10000"/>
              <a:gd name="connsiteX77" fmla="*/ 5571 w 10000"/>
              <a:gd name="connsiteY77" fmla="*/ 279 h 10000"/>
              <a:gd name="connsiteX78" fmla="*/ 5686 w 10000"/>
              <a:gd name="connsiteY78" fmla="*/ 140 h 10000"/>
              <a:gd name="connsiteX79" fmla="*/ 5686 w 10000"/>
              <a:gd name="connsiteY79" fmla="*/ 0 h 10000"/>
              <a:gd name="connsiteX80" fmla="*/ 5800 w 10000"/>
              <a:gd name="connsiteY80" fmla="*/ 0 h 10000"/>
              <a:gd name="connsiteX81" fmla="*/ 5914 w 10000"/>
              <a:gd name="connsiteY81" fmla="*/ 0 h 10000"/>
              <a:gd name="connsiteX82" fmla="*/ 6029 w 10000"/>
              <a:gd name="connsiteY82" fmla="*/ 0 h 10000"/>
              <a:gd name="connsiteX83" fmla="*/ 6129 w 10000"/>
              <a:gd name="connsiteY83" fmla="*/ 140 h 10000"/>
              <a:gd name="connsiteX84" fmla="*/ 6243 w 10000"/>
              <a:gd name="connsiteY84" fmla="*/ 140 h 10000"/>
              <a:gd name="connsiteX85" fmla="*/ 6357 w 10000"/>
              <a:gd name="connsiteY85" fmla="*/ 419 h 10000"/>
              <a:gd name="connsiteX86" fmla="*/ 6471 w 10000"/>
              <a:gd name="connsiteY86" fmla="*/ 558 h 10000"/>
              <a:gd name="connsiteX87" fmla="*/ 6586 w 10000"/>
              <a:gd name="connsiteY87" fmla="*/ 698 h 10000"/>
              <a:gd name="connsiteX88" fmla="*/ 6700 w 10000"/>
              <a:gd name="connsiteY88" fmla="*/ 838 h 10000"/>
              <a:gd name="connsiteX89" fmla="*/ 6700 w 10000"/>
              <a:gd name="connsiteY89" fmla="*/ 977 h 10000"/>
              <a:gd name="connsiteX90" fmla="*/ 6700 w 10000"/>
              <a:gd name="connsiteY90" fmla="*/ 1117 h 10000"/>
              <a:gd name="connsiteX91" fmla="*/ 6586 w 10000"/>
              <a:gd name="connsiteY91" fmla="*/ 1117 h 10000"/>
              <a:gd name="connsiteX92" fmla="*/ 6471 w 10000"/>
              <a:gd name="connsiteY92" fmla="*/ 1257 h 10000"/>
              <a:gd name="connsiteX93" fmla="*/ 6471 w 10000"/>
              <a:gd name="connsiteY93" fmla="*/ 1396 h 10000"/>
              <a:gd name="connsiteX94" fmla="*/ 6357 w 10000"/>
              <a:gd name="connsiteY94" fmla="*/ 1536 h 10000"/>
              <a:gd name="connsiteX95" fmla="*/ 6243 w 10000"/>
              <a:gd name="connsiteY95" fmla="*/ 1798 h 10000"/>
              <a:gd name="connsiteX96" fmla="*/ 6129 w 10000"/>
              <a:gd name="connsiteY96" fmla="*/ 2216 h 10000"/>
              <a:gd name="connsiteX97" fmla="*/ 6029 w 10000"/>
              <a:gd name="connsiteY97" fmla="*/ 2635 h 10000"/>
              <a:gd name="connsiteX98" fmla="*/ 5914 w 10000"/>
              <a:gd name="connsiteY98" fmla="*/ 3054 h 10000"/>
              <a:gd name="connsiteX99" fmla="*/ 5800 w 10000"/>
              <a:gd name="connsiteY99" fmla="*/ 3613 h 10000"/>
              <a:gd name="connsiteX100" fmla="*/ 5686 w 10000"/>
              <a:gd name="connsiteY100" fmla="*/ 4171 h 10000"/>
              <a:gd name="connsiteX101" fmla="*/ 5571 w 10000"/>
              <a:gd name="connsiteY101" fmla="*/ 4729 h 10000"/>
              <a:gd name="connsiteX102" fmla="*/ 5571 w 10000"/>
              <a:gd name="connsiteY102" fmla="*/ 5271 h 10000"/>
              <a:gd name="connsiteX103" fmla="*/ 5571 w 10000"/>
              <a:gd name="connsiteY103" fmla="*/ 5689 h 10000"/>
              <a:gd name="connsiteX104" fmla="*/ 5457 w 10000"/>
              <a:gd name="connsiteY104" fmla="*/ 6248 h 10000"/>
              <a:gd name="connsiteX105" fmla="*/ 5457 w 10000"/>
              <a:gd name="connsiteY105" fmla="*/ 6667 h 10000"/>
              <a:gd name="connsiteX106" fmla="*/ 5457 w 10000"/>
              <a:gd name="connsiteY106" fmla="*/ 6946 h 10000"/>
              <a:gd name="connsiteX107" fmla="*/ 5457 w 10000"/>
              <a:gd name="connsiteY107" fmla="*/ 7365 h 10000"/>
              <a:gd name="connsiteX108" fmla="*/ 5571 w 10000"/>
              <a:gd name="connsiteY108" fmla="*/ 7644 h 10000"/>
              <a:gd name="connsiteX109" fmla="*/ 5571 w 10000"/>
              <a:gd name="connsiteY109" fmla="*/ 7784 h 10000"/>
              <a:gd name="connsiteX110" fmla="*/ 5686 w 10000"/>
              <a:gd name="connsiteY110" fmla="*/ 8063 h 10000"/>
              <a:gd name="connsiteX111" fmla="*/ 5800 w 10000"/>
              <a:gd name="connsiteY111" fmla="*/ 8202 h 10000"/>
              <a:gd name="connsiteX112" fmla="*/ 5914 w 10000"/>
              <a:gd name="connsiteY112" fmla="*/ 8342 h 10000"/>
              <a:gd name="connsiteX113" fmla="*/ 6357 w 10000"/>
              <a:gd name="connsiteY113" fmla="*/ 8604 h 10000"/>
              <a:gd name="connsiteX114" fmla="*/ 6586 w 10000"/>
              <a:gd name="connsiteY114" fmla="*/ 8743 h 10000"/>
              <a:gd name="connsiteX115" fmla="*/ 6814 w 10000"/>
              <a:gd name="connsiteY115" fmla="*/ 8743 h 10000"/>
              <a:gd name="connsiteX116" fmla="*/ 7043 w 10000"/>
              <a:gd name="connsiteY116" fmla="*/ 8883 h 10000"/>
              <a:gd name="connsiteX117" fmla="*/ 7386 w 10000"/>
              <a:gd name="connsiteY117" fmla="*/ 8883 h 10000"/>
              <a:gd name="connsiteX118" fmla="*/ 7614 w 10000"/>
              <a:gd name="connsiteY118" fmla="*/ 8743 h 10000"/>
              <a:gd name="connsiteX119" fmla="*/ 7957 w 10000"/>
              <a:gd name="connsiteY119" fmla="*/ 8743 h 10000"/>
              <a:gd name="connsiteX120" fmla="*/ 8300 w 10000"/>
              <a:gd name="connsiteY120" fmla="*/ 8604 h 10000"/>
              <a:gd name="connsiteX121" fmla="*/ 8529 w 10000"/>
              <a:gd name="connsiteY121" fmla="*/ 8604 h 10000"/>
              <a:gd name="connsiteX122" fmla="*/ 8757 w 10000"/>
              <a:gd name="connsiteY122" fmla="*/ 8342 h 10000"/>
              <a:gd name="connsiteX123" fmla="*/ 8857 w 10000"/>
              <a:gd name="connsiteY123" fmla="*/ 8202 h 10000"/>
              <a:gd name="connsiteX124" fmla="*/ 8971 w 10000"/>
              <a:gd name="connsiteY124" fmla="*/ 7923 h 10000"/>
              <a:gd name="connsiteX125" fmla="*/ 10000 w 10000"/>
              <a:gd name="connsiteY125" fmla="*/ 8342 h 10000"/>
              <a:gd name="connsiteX126" fmla="*/ 10000 w 10000"/>
              <a:gd name="connsiteY126" fmla="*/ 8604 h 10000"/>
              <a:gd name="connsiteX127" fmla="*/ 10000 w 10000"/>
              <a:gd name="connsiteY127" fmla="*/ 8743 h 10000"/>
              <a:gd name="connsiteX128" fmla="*/ 10000 w 10000"/>
              <a:gd name="connsiteY128" fmla="*/ 8883 h 10000"/>
              <a:gd name="connsiteX129" fmla="*/ 9886 w 10000"/>
              <a:gd name="connsiteY129" fmla="*/ 8883 h 10000"/>
              <a:gd name="connsiteX130" fmla="*/ 9771 w 10000"/>
              <a:gd name="connsiteY130" fmla="*/ 9023 h 10000"/>
              <a:gd name="connsiteX131" fmla="*/ 9657 w 10000"/>
              <a:gd name="connsiteY131" fmla="*/ 9162 h 10000"/>
              <a:gd name="connsiteX132" fmla="*/ 9543 w 10000"/>
              <a:gd name="connsiteY132" fmla="*/ 9302 h 10000"/>
              <a:gd name="connsiteX133" fmla="*/ 9314 w 10000"/>
              <a:gd name="connsiteY133" fmla="*/ 9442 h 10000"/>
              <a:gd name="connsiteX134" fmla="*/ 8857 w 10000"/>
              <a:gd name="connsiteY134" fmla="*/ 9721 h 10000"/>
              <a:gd name="connsiteX135" fmla="*/ 8414 w 10000"/>
              <a:gd name="connsiteY135" fmla="*/ 9860 h 10000"/>
              <a:gd name="connsiteX136" fmla="*/ 8071 w 10000"/>
              <a:gd name="connsiteY136" fmla="*/ 9860 h 10000"/>
              <a:gd name="connsiteX137" fmla="*/ 7614 w 10000"/>
              <a:gd name="connsiteY137" fmla="*/ 10000 h 10000"/>
              <a:gd name="connsiteX138" fmla="*/ 7614 w 10000"/>
              <a:gd name="connsiteY138" fmla="*/ 10000 h 10000"/>
              <a:gd name="connsiteX0" fmla="*/ 7614 w 10172"/>
              <a:gd name="connsiteY0" fmla="*/ 10000 h 10000"/>
              <a:gd name="connsiteX1" fmla="*/ 7271 w 10172"/>
              <a:gd name="connsiteY1" fmla="*/ 10000 h 10000"/>
              <a:gd name="connsiteX2" fmla="*/ 6929 w 10172"/>
              <a:gd name="connsiteY2" fmla="*/ 10000 h 10000"/>
              <a:gd name="connsiteX3" fmla="*/ 6586 w 10172"/>
              <a:gd name="connsiteY3" fmla="*/ 9860 h 10000"/>
              <a:gd name="connsiteX4" fmla="*/ 6243 w 10172"/>
              <a:gd name="connsiteY4" fmla="*/ 9721 h 10000"/>
              <a:gd name="connsiteX5" fmla="*/ 5914 w 10172"/>
              <a:gd name="connsiteY5" fmla="*/ 9581 h 10000"/>
              <a:gd name="connsiteX6" fmla="*/ 5686 w 10172"/>
              <a:gd name="connsiteY6" fmla="*/ 9302 h 10000"/>
              <a:gd name="connsiteX7" fmla="*/ 5457 w 10172"/>
              <a:gd name="connsiteY7" fmla="*/ 9162 h 10000"/>
              <a:gd name="connsiteX8" fmla="*/ 5343 w 10172"/>
              <a:gd name="connsiteY8" fmla="*/ 8743 h 10000"/>
              <a:gd name="connsiteX9" fmla="*/ 5114 w 10172"/>
              <a:gd name="connsiteY9" fmla="*/ 8464 h 10000"/>
              <a:gd name="connsiteX10" fmla="*/ 5000 w 10172"/>
              <a:gd name="connsiteY10" fmla="*/ 8063 h 10000"/>
              <a:gd name="connsiteX11" fmla="*/ 5000 w 10172"/>
              <a:gd name="connsiteY11" fmla="*/ 7644 h 10000"/>
              <a:gd name="connsiteX12" fmla="*/ 4886 w 10172"/>
              <a:gd name="connsiteY12" fmla="*/ 7225 h 10000"/>
              <a:gd name="connsiteX13" fmla="*/ 4886 w 10172"/>
              <a:gd name="connsiteY13" fmla="*/ 6806 h 10000"/>
              <a:gd name="connsiteX14" fmla="*/ 4886 w 10172"/>
              <a:gd name="connsiteY14" fmla="*/ 6387 h 10000"/>
              <a:gd name="connsiteX15" fmla="*/ 5000 w 10172"/>
              <a:gd name="connsiteY15" fmla="*/ 5689 h 10000"/>
              <a:gd name="connsiteX16" fmla="*/ 5000 w 10172"/>
              <a:gd name="connsiteY16" fmla="*/ 5550 h 10000"/>
              <a:gd name="connsiteX17" fmla="*/ 5000 w 10172"/>
              <a:gd name="connsiteY17" fmla="*/ 5271 h 10000"/>
              <a:gd name="connsiteX18" fmla="*/ 5114 w 10172"/>
              <a:gd name="connsiteY18" fmla="*/ 5009 h 10000"/>
              <a:gd name="connsiteX19" fmla="*/ 5114 w 10172"/>
              <a:gd name="connsiteY19" fmla="*/ 4729 h 10000"/>
              <a:gd name="connsiteX20" fmla="*/ 5114 w 10172"/>
              <a:gd name="connsiteY20" fmla="*/ 4450 h 10000"/>
              <a:gd name="connsiteX21" fmla="*/ 5229 w 10172"/>
              <a:gd name="connsiteY21" fmla="*/ 4031 h 10000"/>
              <a:gd name="connsiteX22" fmla="*/ 5229 w 10172"/>
              <a:gd name="connsiteY22" fmla="*/ 3613 h 10000"/>
              <a:gd name="connsiteX23" fmla="*/ 5343 w 10172"/>
              <a:gd name="connsiteY23" fmla="*/ 3194 h 10000"/>
              <a:gd name="connsiteX24" fmla="*/ 5343 w 10172"/>
              <a:gd name="connsiteY24" fmla="*/ 2775 h 10000"/>
              <a:gd name="connsiteX25" fmla="*/ 5343 w 10172"/>
              <a:gd name="connsiteY25" fmla="*/ 2356 h 10000"/>
              <a:gd name="connsiteX26" fmla="*/ 5457 w 10172"/>
              <a:gd name="connsiteY26" fmla="*/ 2077 h 10000"/>
              <a:gd name="connsiteX27" fmla="*/ 5457 w 10172"/>
              <a:gd name="connsiteY27" fmla="*/ 1798 h 10000"/>
              <a:gd name="connsiteX28" fmla="*/ 5457 w 10172"/>
              <a:gd name="connsiteY28" fmla="*/ 1536 h 10000"/>
              <a:gd name="connsiteX29" fmla="*/ 5457 w 10172"/>
              <a:gd name="connsiteY29" fmla="*/ 1396 h 10000"/>
              <a:gd name="connsiteX30" fmla="*/ 5457 w 10172"/>
              <a:gd name="connsiteY30" fmla="*/ 1257 h 10000"/>
              <a:gd name="connsiteX31" fmla="*/ 5457 w 10172"/>
              <a:gd name="connsiteY31" fmla="*/ 1257 h 10000"/>
              <a:gd name="connsiteX32" fmla="*/ 5457 w 10172"/>
              <a:gd name="connsiteY32" fmla="*/ 1257 h 10000"/>
              <a:gd name="connsiteX33" fmla="*/ 5343 w 10172"/>
              <a:gd name="connsiteY33" fmla="*/ 1257 h 10000"/>
              <a:gd name="connsiteX34" fmla="*/ 5229 w 10172"/>
              <a:gd name="connsiteY34" fmla="*/ 1257 h 10000"/>
              <a:gd name="connsiteX35" fmla="*/ 5114 w 10172"/>
              <a:gd name="connsiteY35" fmla="*/ 1396 h 10000"/>
              <a:gd name="connsiteX36" fmla="*/ 5000 w 10172"/>
              <a:gd name="connsiteY36" fmla="*/ 1396 h 10000"/>
              <a:gd name="connsiteX37" fmla="*/ 4771 w 10172"/>
              <a:gd name="connsiteY37" fmla="*/ 1536 h 10000"/>
              <a:gd name="connsiteX38" fmla="*/ 4543 w 10172"/>
              <a:gd name="connsiteY38" fmla="*/ 1536 h 10000"/>
              <a:gd name="connsiteX39" fmla="*/ 4314 w 10172"/>
              <a:gd name="connsiteY39" fmla="*/ 1675 h 10000"/>
              <a:gd name="connsiteX40" fmla="*/ 3186 w 10172"/>
              <a:gd name="connsiteY40" fmla="*/ 2216 h 10000"/>
              <a:gd name="connsiteX41" fmla="*/ 2043 w 10172"/>
              <a:gd name="connsiteY41" fmla="*/ 2775 h 10000"/>
              <a:gd name="connsiteX42" fmla="*/ 1700 w 10172"/>
              <a:gd name="connsiteY42" fmla="*/ 2914 h 10000"/>
              <a:gd name="connsiteX43" fmla="*/ 1471 w 10172"/>
              <a:gd name="connsiteY43" fmla="*/ 3054 h 10000"/>
              <a:gd name="connsiteX44" fmla="*/ 1243 w 10172"/>
              <a:gd name="connsiteY44" fmla="*/ 3194 h 10000"/>
              <a:gd name="connsiteX45" fmla="*/ 1129 w 10172"/>
              <a:gd name="connsiteY45" fmla="*/ 3333 h 10000"/>
              <a:gd name="connsiteX46" fmla="*/ 900 w 10172"/>
              <a:gd name="connsiteY46" fmla="*/ 3333 h 10000"/>
              <a:gd name="connsiteX47" fmla="*/ 786 w 10172"/>
              <a:gd name="connsiteY47" fmla="*/ 3333 h 10000"/>
              <a:gd name="connsiteX48" fmla="*/ 671 w 10172"/>
              <a:gd name="connsiteY48" fmla="*/ 3473 h 10000"/>
              <a:gd name="connsiteX49" fmla="*/ 671 w 10172"/>
              <a:gd name="connsiteY49" fmla="*/ 3473 h 10000"/>
              <a:gd name="connsiteX50" fmla="*/ 571 w 10172"/>
              <a:gd name="connsiteY50" fmla="*/ 3473 h 10000"/>
              <a:gd name="connsiteX51" fmla="*/ 571 w 10172"/>
              <a:gd name="connsiteY51" fmla="*/ 3333 h 10000"/>
              <a:gd name="connsiteX52" fmla="*/ 457 w 10172"/>
              <a:gd name="connsiteY52" fmla="*/ 3194 h 10000"/>
              <a:gd name="connsiteX53" fmla="*/ 229 w 10172"/>
              <a:gd name="connsiteY53" fmla="*/ 3054 h 10000"/>
              <a:gd name="connsiteX54" fmla="*/ 114 w 10172"/>
              <a:gd name="connsiteY54" fmla="*/ 2914 h 10000"/>
              <a:gd name="connsiteX55" fmla="*/ 0 w 10172"/>
              <a:gd name="connsiteY55" fmla="*/ 2775 h 10000"/>
              <a:gd name="connsiteX56" fmla="*/ 0 w 10172"/>
              <a:gd name="connsiteY56" fmla="*/ 2635 h 10000"/>
              <a:gd name="connsiteX57" fmla="*/ 0 w 10172"/>
              <a:gd name="connsiteY57" fmla="*/ 2496 h 10000"/>
              <a:gd name="connsiteX58" fmla="*/ 114 w 10172"/>
              <a:gd name="connsiteY58" fmla="*/ 2496 h 10000"/>
              <a:gd name="connsiteX59" fmla="*/ 343 w 10172"/>
              <a:gd name="connsiteY59" fmla="*/ 2496 h 10000"/>
              <a:gd name="connsiteX60" fmla="*/ 571 w 10172"/>
              <a:gd name="connsiteY60" fmla="*/ 2496 h 10000"/>
              <a:gd name="connsiteX61" fmla="*/ 786 w 10172"/>
              <a:gd name="connsiteY61" fmla="*/ 2356 h 10000"/>
              <a:gd name="connsiteX62" fmla="*/ 1129 w 10172"/>
              <a:gd name="connsiteY62" fmla="*/ 2356 h 10000"/>
              <a:gd name="connsiteX63" fmla="*/ 1471 w 10172"/>
              <a:gd name="connsiteY63" fmla="*/ 2216 h 10000"/>
              <a:gd name="connsiteX64" fmla="*/ 1814 w 10172"/>
              <a:gd name="connsiteY64" fmla="*/ 2077 h 10000"/>
              <a:gd name="connsiteX65" fmla="*/ 2271 w 10172"/>
              <a:gd name="connsiteY65" fmla="*/ 1937 h 10000"/>
              <a:gd name="connsiteX66" fmla="*/ 2729 w 10172"/>
              <a:gd name="connsiteY66" fmla="*/ 1675 h 10000"/>
              <a:gd name="connsiteX67" fmla="*/ 3071 w 10172"/>
              <a:gd name="connsiteY67" fmla="*/ 1536 h 10000"/>
              <a:gd name="connsiteX68" fmla="*/ 3400 w 10172"/>
              <a:gd name="connsiteY68" fmla="*/ 1396 h 10000"/>
              <a:gd name="connsiteX69" fmla="*/ 3743 w 10172"/>
              <a:gd name="connsiteY69" fmla="*/ 1257 h 10000"/>
              <a:gd name="connsiteX70" fmla="*/ 3971 w 10172"/>
              <a:gd name="connsiteY70" fmla="*/ 1117 h 10000"/>
              <a:gd name="connsiteX71" fmla="*/ 4200 w 10172"/>
              <a:gd name="connsiteY71" fmla="*/ 1117 h 10000"/>
              <a:gd name="connsiteX72" fmla="*/ 4429 w 10172"/>
              <a:gd name="connsiteY72" fmla="*/ 977 h 10000"/>
              <a:gd name="connsiteX73" fmla="*/ 4657 w 10172"/>
              <a:gd name="connsiteY73" fmla="*/ 838 h 10000"/>
              <a:gd name="connsiteX74" fmla="*/ 5000 w 10172"/>
              <a:gd name="connsiteY74" fmla="*/ 698 h 10000"/>
              <a:gd name="connsiteX75" fmla="*/ 5229 w 10172"/>
              <a:gd name="connsiteY75" fmla="*/ 558 h 10000"/>
              <a:gd name="connsiteX76" fmla="*/ 5457 w 10172"/>
              <a:gd name="connsiteY76" fmla="*/ 419 h 10000"/>
              <a:gd name="connsiteX77" fmla="*/ 5571 w 10172"/>
              <a:gd name="connsiteY77" fmla="*/ 279 h 10000"/>
              <a:gd name="connsiteX78" fmla="*/ 5686 w 10172"/>
              <a:gd name="connsiteY78" fmla="*/ 140 h 10000"/>
              <a:gd name="connsiteX79" fmla="*/ 5686 w 10172"/>
              <a:gd name="connsiteY79" fmla="*/ 0 h 10000"/>
              <a:gd name="connsiteX80" fmla="*/ 5800 w 10172"/>
              <a:gd name="connsiteY80" fmla="*/ 0 h 10000"/>
              <a:gd name="connsiteX81" fmla="*/ 5914 w 10172"/>
              <a:gd name="connsiteY81" fmla="*/ 0 h 10000"/>
              <a:gd name="connsiteX82" fmla="*/ 6029 w 10172"/>
              <a:gd name="connsiteY82" fmla="*/ 0 h 10000"/>
              <a:gd name="connsiteX83" fmla="*/ 6129 w 10172"/>
              <a:gd name="connsiteY83" fmla="*/ 140 h 10000"/>
              <a:gd name="connsiteX84" fmla="*/ 6243 w 10172"/>
              <a:gd name="connsiteY84" fmla="*/ 140 h 10000"/>
              <a:gd name="connsiteX85" fmla="*/ 6357 w 10172"/>
              <a:gd name="connsiteY85" fmla="*/ 419 h 10000"/>
              <a:gd name="connsiteX86" fmla="*/ 6471 w 10172"/>
              <a:gd name="connsiteY86" fmla="*/ 558 h 10000"/>
              <a:gd name="connsiteX87" fmla="*/ 6586 w 10172"/>
              <a:gd name="connsiteY87" fmla="*/ 698 h 10000"/>
              <a:gd name="connsiteX88" fmla="*/ 6700 w 10172"/>
              <a:gd name="connsiteY88" fmla="*/ 838 h 10000"/>
              <a:gd name="connsiteX89" fmla="*/ 6700 w 10172"/>
              <a:gd name="connsiteY89" fmla="*/ 977 h 10000"/>
              <a:gd name="connsiteX90" fmla="*/ 6700 w 10172"/>
              <a:gd name="connsiteY90" fmla="*/ 1117 h 10000"/>
              <a:gd name="connsiteX91" fmla="*/ 6586 w 10172"/>
              <a:gd name="connsiteY91" fmla="*/ 1117 h 10000"/>
              <a:gd name="connsiteX92" fmla="*/ 6471 w 10172"/>
              <a:gd name="connsiteY92" fmla="*/ 1257 h 10000"/>
              <a:gd name="connsiteX93" fmla="*/ 6471 w 10172"/>
              <a:gd name="connsiteY93" fmla="*/ 1396 h 10000"/>
              <a:gd name="connsiteX94" fmla="*/ 6357 w 10172"/>
              <a:gd name="connsiteY94" fmla="*/ 1536 h 10000"/>
              <a:gd name="connsiteX95" fmla="*/ 6243 w 10172"/>
              <a:gd name="connsiteY95" fmla="*/ 1798 h 10000"/>
              <a:gd name="connsiteX96" fmla="*/ 6129 w 10172"/>
              <a:gd name="connsiteY96" fmla="*/ 2216 h 10000"/>
              <a:gd name="connsiteX97" fmla="*/ 6029 w 10172"/>
              <a:gd name="connsiteY97" fmla="*/ 2635 h 10000"/>
              <a:gd name="connsiteX98" fmla="*/ 5914 w 10172"/>
              <a:gd name="connsiteY98" fmla="*/ 3054 h 10000"/>
              <a:gd name="connsiteX99" fmla="*/ 5800 w 10172"/>
              <a:gd name="connsiteY99" fmla="*/ 3613 h 10000"/>
              <a:gd name="connsiteX100" fmla="*/ 5686 w 10172"/>
              <a:gd name="connsiteY100" fmla="*/ 4171 h 10000"/>
              <a:gd name="connsiteX101" fmla="*/ 5571 w 10172"/>
              <a:gd name="connsiteY101" fmla="*/ 4729 h 10000"/>
              <a:gd name="connsiteX102" fmla="*/ 5571 w 10172"/>
              <a:gd name="connsiteY102" fmla="*/ 5271 h 10000"/>
              <a:gd name="connsiteX103" fmla="*/ 5571 w 10172"/>
              <a:gd name="connsiteY103" fmla="*/ 5689 h 10000"/>
              <a:gd name="connsiteX104" fmla="*/ 5457 w 10172"/>
              <a:gd name="connsiteY104" fmla="*/ 6248 h 10000"/>
              <a:gd name="connsiteX105" fmla="*/ 5457 w 10172"/>
              <a:gd name="connsiteY105" fmla="*/ 6667 h 10000"/>
              <a:gd name="connsiteX106" fmla="*/ 5457 w 10172"/>
              <a:gd name="connsiteY106" fmla="*/ 6946 h 10000"/>
              <a:gd name="connsiteX107" fmla="*/ 5457 w 10172"/>
              <a:gd name="connsiteY107" fmla="*/ 7365 h 10000"/>
              <a:gd name="connsiteX108" fmla="*/ 5571 w 10172"/>
              <a:gd name="connsiteY108" fmla="*/ 7644 h 10000"/>
              <a:gd name="connsiteX109" fmla="*/ 5571 w 10172"/>
              <a:gd name="connsiteY109" fmla="*/ 7784 h 10000"/>
              <a:gd name="connsiteX110" fmla="*/ 5686 w 10172"/>
              <a:gd name="connsiteY110" fmla="*/ 8063 h 10000"/>
              <a:gd name="connsiteX111" fmla="*/ 5800 w 10172"/>
              <a:gd name="connsiteY111" fmla="*/ 8202 h 10000"/>
              <a:gd name="connsiteX112" fmla="*/ 5914 w 10172"/>
              <a:gd name="connsiteY112" fmla="*/ 8342 h 10000"/>
              <a:gd name="connsiteX113" fmla="*/ 6357 w 10172"/>
              <a:gd name="connsiteY113" fmla="*/ 8604 h 10000"/>
              <a:gd name="connsiteX114" fmla="*/ 6586 w 10172"/>
              <a:gd name="connsiteY114" fmla="*/ 8743 h 10000"/>
              <a:gd name="connsiteX115" fmla="*/ 6814 w 10172"/>
              <a:gd name="connsiteY115" fmla="*/ 8743 h 10000"/>
              <a:gd name="connsiteX116" fmla="*/ 7043 w 10172"/>
              <a:gd name="connsiteY116" fmla="*/ 8883 h 10000"/>
              <a:gd name="connsiteX117" fmla="*/ 7386 w 10172"/>
              <a:gd name="connsiteY117" fmla="*/ 8883 h 10000"/>
              <a:gd name="connsiteX118" fmla="*/ 7614 w 10172"/>
              <a:gd name="connsiteY118" fmla="*/ 8743 h 10000"/>
              <a:gd name="connsiteX119" fmla="*/ 7957 w 10172"/>
              <a:gd name="connsiteY119" fmla="*/ 8743 h 10000"/>
              <a:gd name="connsiteX120" fmla="*/ 8300 w 10172"/>
              <a:gd name="connsiteY120" fmla="*/ 8604 h 10000"/>
              <a:gd name="connsiteX121" fmla="*/ 8529 w 10172"/>
              <a:gd name="connsiteY121" fmla="*/ 8604 h 10000"/>
              <a:gd name="connsiteX122" fmla="*/ 8757 w 10172"/>
              <a:gd name="connsiteY122" fmla="*/ 8342 h 10000"/>
              <a:gd name="connsiteX123" fmla="*/ 8857 w 10172"/>
              <a:gd name="connsiteY123" fmla="*/ 8202 h 10000"/>
              <a:gd name="connsiteX124" fmla="*/ 8971 w 10172"/>
              <a:gd name="connsiteY124" fmla="*/ 7923 h 10000"/>
              <a:gd name="connsiteX125" fmla="*/ 10000 w 10172"/>
              <a:gd name="connsiteY125" fmla="*/ 8604 h 10000"/>
              <a:gd name="connsiteX126" fmla="*/ 10000 w 10172"/>
              <a:gd name="connsiteY126" fmla="*/ 8743 h 10000"/>
              <a:gd name="connsiteX127" fmla="*/ 10000 w 10172"/>
              <a:gd name="connsiteY127" fmla="*/ 8883 h 10000"/>
              <a:gd name="connsiteX128" fmla="*/ 9886 w 10172"/>
              <a:gd name="connsiteY128" fmla="*/ 8883 h 10000"/>
              <a:gd name="connsiteX129" fmla="*/ 9771 w 10172"/>
              <a:gd name="connsiteY129" fmla="*/ 9023 h 10000"/>
              <a:gd name="connsiteX130" fmla="*/ 9657 w 10172"/>
              <a:gd name="connsiteY130" fmla="*/ 9162 h 10000"/>
              <a:gd name="connsiteX131" fmla="*/ 9543 w 10172"/>
              <a:gd name="connsiteY131" fmla="*/ 9302 h 10000"/>
              <a:gd name="connsiteX132" fmla="*/ 9314 w 10172"/>
              <a:gd name="connsiteY132" fmla="*/ 9442 h 10000"/>
              <a:gd name="connsiteX133" fmla="*/ 8857 w 10172"/>
              <a:gd name="connsiteY133" fmla="*/ 9721 h 10000"/>
              <a:gd name="connsiteX134" fmla="*/ 8414 w 10172"/>
              <a:gd name="connsiteY134" fmla="*/ 9860 h 10000"/>
              <a:gd name="connsiteX135" fmla="*/ 8071 w 10172"/>
              <a:gd name="connsiteY135" fmla="*/ 9860 h 10000"/>
              <a:gd name="connsiteX136" fmla="*/ 7614 w 10172"/>
              <a:gd name="connsiteY136" fmla="*/ 10000 h 10000"/>
              <a:gd name="connsiteX137" fmla="*/ 7614 w 10172"/>
              <a:gd name="connsiteY137" fmla="*/ 10000 h 10000"/>
              <a:gd name="connsiteX0" fmla="*/ 7614 w 10171"/>
              <a:gd name="connsiteY0" fmla="*/ 10000 h 10000"/>
              <a:gd name="connsiteX1" fmla="*/ 7271 w 10171"/>
              <a:gd name="connsiteY1" fmla="*/ 10000 h 10000"/>
              <a:gd name="connsiteX2" fmla="*/ 6929 w 10171"/>
              <a:gd name="connsiteY2" fmla="*/ 10000 h 10000"/>
              <a:gd name="connsiteX3" fmla="*/ 6586 w 10171"/>
              <a:gd name="connsiteY3" fmla="*/ 9860 h 10000"/>
              <a:gd name="connsiteX4" fmla="*/ 6243 w 10171"/>
              <a:gd name="connsiteY4" fmla="*/ 9721 h 10000"/>
              <a:gd name="connsiteX5" fmla="*/ 5914 w 10171"/>
              <a:gd name="connsiteY5" fmla="*/ 9581 h 10000"/>
              <a:gd name="connsiteX6" fmla="*/ 5686 w 10171"/>
              <a:gd name="connsiteY6" fmla="*/ 9302 h 10000"/>
              <a:gd name="connsiteX7" fmla="*/ 5457 w 10171"/>
              <a:gd name="connsiteY7" fmla="*/ 9162 h 10000"/>
              <a:gd name="connsiteX8" fmla="*/ 5343 w 10171"/>
              <a:gd name="connsiteY8" fmla="*/ 8743 h 10000"/>
              <a:gd name="connsiteX9" fmla="*/ 5114 w 10171"/>
              <a:gd name="connsiteY9" fmla="*/ 8464 h 10000"/>
              <a:gd name="connsiteX10" fmla="*/ 5000 w 10171"/>
              <a:gd name="connsiteY10" fmla="*/ 8063 h 10000"/>
              <a:gd name="connsiteX11" fmla="*/ 5000 w 10171"/>
              <a:gd name="connsiteY11" fmla="*/ 7644 h 10000"/>
              <a:gd name="connsiteX12" fmla="*/ 4886 w 10171"/>
              <a:gd name="connsiteY12" fmla="*/ 7225 h 10000"/>
              <a:gd name="connsiteX13" fmla="*/ 4886 w 10171"/>
              <a:gd name="connsiteY13" fmla="*/ 6806 h 10000"/>
              <a:gd name="connsiteX14" fmla="*/ 4886 w 10171"/>
              <a:gd name="connsiteY14" fmla="*/ 6387 h 10000"/>
              <a:gd name="connsiteX15" fmla="*/ 5000 w 10171"/>
              <a:gd name="connsiteY15" fmla="*/ 5689 h 10000"/>
              <a:gd name="connsiteX16" fmla="*/ 5000 w 10171"/>
              <a:gd name="connsiteY16" fmla="*/ 5550 h 10000"/>
              <a:gd name="connsiteX17" fmla="*/ 5000 w 10171"/>
              <a:gd name="connsiteY17" fmla="*/ 5271 h 10000"/>
              <a:gd name="connsiteX18" fmla="*/ 5114 w 10171"/>
              <a:gd name="connsiteY18" fmla="*/ 5009 h 10000"/>
              <a:gd name="connsiteX19" fmla="*/ 5114 w 10171"/>
              <a:gd name="connsiteY19" fmla="*/ 4729 h 10000"/>
              <a:gd name="connsiteX20" fmla="*/ 5114 w 10171"/>
              <a:gd name="connsiteY20" fmla="*/ 4450 h 10000"/>
              <a:gd name="connsiteX21" fmla="*/ 5229 w 10171"/>
              <a:gd name="connsiteY21" fmla="*/ 4031 h 10000"/>
              <a:gd name="connsiteX22" fmla="*/ 5229 w 10171"/>
              <a:gd name="connsiteY22" fmla="*/ 3613 h 10000"/>
              <a:gd name="connsiteX23" fmla="*/ 5343 w 10171"/>
              <a:gd name="connsiteY23" fmla="*/ 3194 h 10000"/>
              <a:gd name="connsiteX24" fmla="*/ 5343 w 10171"/>
              <a:gd name="connsiteY24" fmla="*/ 2775 h 10000"/>
              <a:gd name="connsiteX25" fmla="*/ 5343 w 10171"/>
              <a:gd name="connsiteY25" fmla="*/ 2356 h 10000"/>
              <a:gd name="connsiteX26" fmla="*/ 5457 w 10171"/>
              <a:gd name="connsiteY26" fmla="*/ 2077 h 10000"/>
              <a:gd name="connsiteX27" fmla="*/ 5457 w 10171"/>
              <a:gd name="connsiteY27" fmla="*/ 1798 h 10000"/>
              <a:gd name="connsiteX28" fmla="*/ 5457 w 10171"/>
              <a:gd name="connsiteY28" fmla="*/ 1536 h 10000"/>
              <a:gd name="connsiteX29" fmla="*/ 5457 w 10171"/>
              <a:gd name="connsiteY29" fmla="*/ 1396 h 10000"/>
              <a:gd name="connsiteX30" fmla="*/ 5457 w 10171"/>
              <a:gd name="connsiteY30" fmla="*/ 1257 h 10000"/>
              <a:gd name="connsiteX31" fmla="*/ 5457 w 10171"/>
              <a:gd name="connsiteY31" fmla="*/ 1257 h 10000"/>
              <a:gd name="connsiteX32" fmla="*/ 5457 w 10171"/>
              <a:gd name="connsiteY32" fmla="*/ 1257 h 10000"/>
              <a:gd name="connsiteX33" fmla="*/ 5343 w 10171"/>
              <a:gd name="connsiteY33" fmla="*/ 1257 h 10000"/>
              <a:gd name="connsiteX34" fmla="*/ 5229 w 10171"/>
              <a:gd name="connsiteY34" fmla="*/ 1257 h 10000"/>
              <a:gd name="connsiteX35" fmla="*/ 5114 w 10171"/>
              <a:gd name="connsiteY35" fmla="*/ 1396 h 10000"/>
              <a:gd name="connsiteX36" fmla="*/ 5000 w 10171"/>
              <a:gd name="connsiteY36" fmla="*/ 1396 h 10000"/>
              <a:gd name="connsiteX37" fmla="*/ 4771 w 10171"/>
              <a:gd name="connsiteY37" fmla="*/ 1536 h 10000"/>
              <a:gd name="connsiteX38" fmla="*/ 4543 w 10171"/>
              <a:gd name="connsiteY38" fmla="*/ 1536 h 10000"/>
              <a:gd name="connsiteX39" fmla="*/ 4314 w 10171"/>
              <a:gd name="connsiteY39" fmla="*/ 1675 h 10000"/>
              <a:gd name="connsiteX40" fmla="*/ 3186 w 10171"/>
              <a:gd name="connsiteY40" fmla="*/ 2216 h 10000"/>
              <a:gd name="connsiteX41" fmla="*/ 2043 w 10171"/>
              <a:gd name="connsiteY41" fmla="*/ 2775 h 10000"/>
              <a:gd name="connsiteX42" fmla="*/ 1700 w 10171"/>
              <a:gd name="connsiteY42" fmla="*/ 2914 h 10000"/>
              <a:gd name="connsiteX43" fmla="*/ 1471 w 10171"/>
              <a:gd name="connsiteY43" fmla="*/ 3054 h 10000"/>
              <a:gd name="connsiteX44" fmla="*/ 1243 w 10171"/>
              <a:gd name="connsiteY44" fmla="*/ 3194 h 10000"/>
              <a:gd name="connsiteX45" fmla="*/ 1129 w 10171"/>
              <a:gd name="connsiteY45" fmla="*/ 3333 h 10000"/>
              <a:gd name="connsiteX46" fmla="*/ 900 w 10171"/>
              <a:gd name="connsiteY46" fmla="*/ 3333 h 10000"/>
              <a:gd name="connsiteX47" fmla="*/ 786 w 10171"/>
              <a:gd name="connsiteY47" fmla="*/ 3333 h 10000"/>
              <a:gd name="connsiteX48" fmla="*/ 671 w 10171"/>
              <a:gd name="connsiteY48" fmla="*/ 3473 h 10000"/>
              <a:gd name="connsiteX49" fmla="*/ 671 w 10171"/>
              <a:gd name="connsiteY49" fmla="*/ 3473 h 10000"/>
              <a:gd name="connsiteX50" fmla="*/ 571 w 10171"/>
              <a:gd name="connsiteY50" fmla="*/ 3473 h 10000"/>
              <a:gd name="connsiteX51" fmla="*/ 571 w 10171"/>
              <a:gd name="connsiteY51" fmla="*/ 3333 h 10000"/>
              <a:gd name="connsiteX52" fmla="*/ 457 w 10171"/>
              <a:gd name="connsiteY52" fmla="*/ 3194 h 10000"/>
              <a:gd name="connsiteX53" fmla="*/ 229 w 10171"/>
              <a:gd name="connsiteY53" fmla="*/ 3054 h 10000"/>
              <a:gd name="connsiteX54" fmla="*/ 114 w 10171"/>
              <a:gd name="connsiteY54" fmla="*/ 2914 h 10000"/>
              <a:gd name="connsiteX55" fmla="*/ 0 w 10171"/>
              <a:gd name="connsiteY55" fmla="*/ 2775 h 10000"/>
              <a:gd name="connsiteX56" fmla="*/ 0 w 10171"/>
              <a:gd name="connsiteY56" fmla="*/ 2635 h 10000"/>
              <a:gd name="connsiteX57" fmla="*/ 0 w 10171"/>
              <a:gd name="connsiteY57" fmla="*/ 2496 h 10000"/>
              <a:gd name="connsiteX58" fmla="*/ 114 w 10171"/>
              <a:gd name="connsiteY58" fmla="*/ 2496 h 10000"/>
              <a:gd name="connsiteX59" fmla="*/ 343 w 10171"/>
              <a:gd name="connsiteY59" fmla="*/ 2496 h 10000"/>
              <a:gd name="connsiteX60" fmla="*/ 571 w 10171"/>
              <a:gd name="connsiteY60" fmla="*/ 2496 h 10000"/>
              <a:gd name="connsiteX61" fmla="*/ 786 w 10171"/>
              <a:gd name="connsiteY61" fmla="*/ 2356 h 10000"/>
              <a:gd name="connsiteX62" fmla="*/ 1129 w 10171"/>
              <a:gd name="connsiteY62" fmla="*/ 2356 h 10000"/>
              <a:gd name="connsiteX63" fmla="*/ 1471 w 10171"/>
              <a:gd name="connsiteY63" fmla="*/ 2216 h 10000"/>
              <a:gd name="connsiteX64" fmla="*/ 1814 w 10171"/>
              <a:gd name="connsiteY64" fmla="*/ 2077 h 10000"/>
              <a:gd name="connsiteX65" fmla="*/ 2271 w 10171"/>
              <a:gd name="connsiteY65" fmla="*/ 1937 h 10000"/>
              <a:gd name="connsiteX66" fmla="*/ 2729 w 10171"/>
              <a:gd name="connsiteY66" fmla="*/ 1675 h 10000"/>
              <a:gd name="connsiteX67" fmla="*/ 3071 w 10171"/>
              <a:gd name="connsiteY67" fmla="*/ 1536 h 10000"/>
              <a:gd name="connsiteX68" fmla="*/ 3400 w 10171"/>
              <a:gd name="connsiteY68" fmla="*/ 1396 h 10000"/>
              <a:gd name="connsiteX69" fmla="*/ 3743 w 10171"/>
              <a:gd name="connsiteY69" fmla="*/ 1257 h 10000"/>
              <a:gd name="connsiteX70" fmla="*/ 3971 w 10171"/>
              <a:gd name="connsiteY70" fmla="*/ 1117 h 10000"/>
              <a:gd name="connsiteX71" fmla="*/ 4200 w 10171"/>
              <a:gd name="connsiteY71" fmla="*/ 1117 h 10000"/>
              <a:gd name="connsiteX72" fmla="*/ 4429 w 10171"/>
              <a:gd name="connsiteY72" fmla="*/ 977 h 10000"/>
              <a:gd name="connsiteX73" fmla="*/ 4657 w 10171"/>
              <a:gd name="connsiteY73" fmla="*/ 838 h 10000"/>
              <a:gd name="connsiteX74" fmla="*/ 5000 w 10171"/>
              <a:gd name="connsiteY74" fmla="*/ 698 h 10000"/>
              <a:gd name="connsiteX75" fmla="*/ 5229 w 10171"/>
              <a:gd name="connsiteY75" fmla="*/ 558 h 10000"/>
              <a:gd name="connsiteX76" fmla="*/ 5457 w 10171"/>
              <a:gd name="connsiteY76" fmla="*/ 419 h 10000"/>
              <a:gd name="connsiteX77" fmla="*/ 5571 w 10171"/>
              <a:gd name="connsiteY77" fmla="*/ 279 h 10000"/>
              <a:gd name="connsiteX78" fmla="*/ 5686 w 10171"/>
              <a:gd name="connsiteY78" fmla="*/ 140 h 10000"/>
              <a:gd name="connsiteX79" fmla="*/ 5686 w 10171"/>
              <a:gd name="connsiteY79" fmla="*/ 0 h 10000"/>
              <a:gd name="connsiteX80" fmla="*/ 5800 w 10171"/>
              <a:gd name="connsiteY80" fmla="*/ 0 h 10000"/>
              <a:gd name="connsiteX81" fmla="*/ 5914 w 10171"/>
              <a:gd name="connsiteY81" fmla="*/ 0 h 10000"/>
              <a:gd name="connsiteX82" fmla="*/ 6029 w 10171"/>
              <a:gd name="connsiteY82" fmla="*/ 0 h 10000"/>
              <a:gd name="connsiteX83" fmla="*/ 6129 w 10171"/>
              <a:gd name="connsiteY83" fmla="*/ 140 h 10000"/>
              <a:gd name="connsiteX84" fmla="*/ 6243 w 10171"/>
              <a:gd name="connsiteY84" fmla="*/ 140 h 10000"/>
              <a:gd name="connsiteX85" fmla="*/ 6357 w 10171"/>
              <a:gd name="connsiteY85" fmla="*/ 419 h 10000"/>
              <a:gd name="connsiteX86" fmla="*/ 6471 w 10171"/>
              <a:gd name="connsiteY86" fmla="*/ 558 h 10000"/>
              <a:gd name="connsiteX87" fmla="*/ 6586 w 10171"/>
              <a:gd name="connsiteY87" fmla="*/ 698 h 10000"/>
              <a:gd name="connsiteX88" fmla="*/ 6700 w 10171"/>
              <a:gd name="connsiteY88" fmla="*/ 838 h 10000"/>
              <a:gd name="connsiteX89" fmla="*/ 6700 w 10171"/>
              <a:gd name="connsiteY89" fmla="*/ 977 h 10000"/>
              <a:gd name="connsiteX90" fmla="*/ 6700 w 10171"/>
              <a:gd name="connsiteY90" fmla="*/ 1117 h 10000"/>
              <a:gd name="connsiteX91" fmla="*/ 6586 w 10171"/>
              <a:gd name="connsiteY91" fmla="*/ 1117 h 10000"/>
              <a:gd name="connsiteX92" fmla="*/ 6471 w 10171"/>
              <a:gd name="connsiteY92" fmla="*/ 1257 h 10000"/>
              <a:gd name="connsiteX93" fmla="*/ 6471 w 10171"/>
              <a:gd name="connsiteY93" fmla="*/ 1396 h 10000"/>
              <a:gd name="connsiteX94" fmla="*/ 6357 w 10171"/>
              <a:gd name="connsiteY94" fmla="*/ 1536 h 10000"/>
              <a:gd name="connsiteX95" fmla="*/ 6243 w 10171"/>
              <a:gd name="connsiteY95" fmla="*/ 1798 h 10000"/>
              <a:gd name="connsiteX96" fmla="*/ 6129 w 10171"/>
              <a:gd name="connsiteY96" fmla="*/ 2216 h 10000"/>
              <a:gd name="connsiteX97" fmla="*/ 6029 w 10171"/>
              <a:gd name="connsiteY97" fmla="*/ 2635 h 10000"/>
              <a:gd name="connsiteX98" fmla="*/ 5914 w 10171"/>
              <a:gd name="connsiteY98" fmla="*/ 3054 h 10000"/>
              <a:gd name="connsiteX99" fmla="*/ 5800 w 10171"/>
              <a:gd name="connsiteY99" fmla="*/ 3613 h 10000"/>
              <a:gd name="connsiteX100" fmla="*/ 5686 w 10171"/>
              <a:gd name="connsiteY100" fmla="*/ 4171 h 10000"/>
              <a:gd name="connsiteX101" fmla="*/ 5571 w 10171"/>
              <a:gd name="connsiteY101" fmla="*/ 4729 h 10000"/>
              <a:gd name="connsiteX102" fmla="*/ 5571 w 10171"/>
              <a:gd name="connsiteY102" fmla="*/ 5271 h 10000"/>
              <a:gd name="connsiteX103" fmla="*/ 5571 w 10171"/>
              <a:gd name="connsiteY103" fmla="*/ 5689 h 10000"/>
              <a:gd name="connsiteX104" fmla="*/ 5457 w 10171"/>
              <a:gd name="connsiteY104" fmla="*/ 6248 h 10000"/>
              <a:gd name="connsiteX105" fmla="*/ 5457 w 10171"/>
              <a:gd name="connsiteY105" fmla="*/ 6667 h 10000"/>
              <a:gd name="connsiteX106" fmla="*/ 5457 w 10171"/>
              <a:gd name="connsiteY106" fmla="*/ 6946 h 10000"/>
              <a:gd name="connsiteX107" fmla="*/ 5457 w 10171"/>
              <a:gd name="connsiteY107" fmla="*/ 7365 h 10000"/>
              <a:gd name="connsiteX108" fmla="*/ 5571 w 10171"/>
              <a:gd name="connsiteY108" fmla="*/ 7644 h 10000"/>
              <a:gd name="connsiteX109" fmla="*/ 5571 w 10171"/>
              <a:gd name="connsiteY109" fmla="*/ 7784 h 10000"/>
              <a:gd name="connsiteX110" fmla="*/ 5686 w 10171"/>
              <a:gd name="connsiteY110" fmla="*/ 8063 h 10000"/>
              <a:gd name="connsiteX111" fmla="*/ 5800 w 10171"/>
              <a:gd name="connsiteY111" fmla="*/ 8202 h 10000"/>
              <a:gd name="connsiteX112" fmla="*/ 5914 w 10171"/>
              <a:gd name="connsiteY112" fmla="*/ 8342 h 10000"/>
              <a:gd name="connsiteX113" fmla="*/ 6357 w 10171"/>
              <a:gd name="connsiteY113" fmla="*/ 8604 h 10000"/>
              <a:gd name="connsiteX114" fmla="*/ 6586 w 10171"/>
              <a:gd name="connsiteY114" fmla="*/ 8743 h 10000"/>
              <a:gd name="connsiteX115" fmla="*/ 6814 w 10171"/>
              <a:gd name="connsiteY115" fmla="*/ 8743 h 10000"/>
              <a:gd name="connsiteX116" fmla="*/ 7043 w 10171"/>
              <a:gd name="connsiteY116" fmla="*/ 8883 h 10000"/>
              <a:gd name="connsiteX117" fmla="*/ 7386 w 10171"/>
              <a:gd name="connsiteY117" fmla="*/ 8883 h 10000"/>
              <a:gd name="connsiteX118" fmla="*/ 7614 w 10171"/>
              <a:gd name="connsiteY118" fmla="*/ 8743 h 10000"/>
              <a:gd name="connsiteX119" fmla="*/ 7957 w 10171"/>
              <a:gd name="connsiteY119" fmla="*/ 8743 h 10000"/>
              <a:gd name="connsiteX120" fmla="*/ 8300 w 10171"/>
              <a:gd name="connsiteY120" fmla="*/ 8604 h 10000"/>
              <a:gd name="connsiteX121" fmla="*/ 8529 w 10171"/>
              <a:gd name="connsiteY121" fmla="*/ 8604 h 10000"/>
              <a:gd name="connsiteX122" fmla="*/ 8757 w 10171"/>
              <a:gd name="connsiteY122" fmla="*/ 8342 h 10000"/>
              <a:gd name="connsiteX123" fmla="*/ 8857 w 10171"/>
              <a:gd name="connsiteY123" fmla="*/ 8202 h 10000"/>
              <a:gd name="connsiteX124" fmla="*/ 8971 w 10171"/>
              <a:gd name="connsiteY124" fmla="*/ 7923 h 10000"/>
              <a:gd name="connsiteX125" fmla="*/ 10000 w 10171"/>
              <a:gd name="connsiteY125" fmla="*/ 8604 h 10000"/>
              <a:gd name="connsiteX126" fmla="*/ 10000 w 10171"/>
              <a:gd name="connsiteY126" fmla="*/ 8883 h 10000"/>
              <a:gd name="connsiteX127" fmla="*/ 9886 w 10171"/>
              <a:gd name="connsiteY127" fmla="*/ 8883 h 10000"/>
              <a:gd name="connsiteX128" fmla="*/ 9771 w 10171"/>
              <a:gd name="connsiteY128" fmla="*/ 9023 h 10000"/>
              <a:gd name="connsiteX129" fmla="*/ 9657 w 10171"/>
              <a:gd name="connsiteY129" fmla="*/ 9162 h 10000"/>
              <a:gd name="connsiteX130" fmla="*/ 9543 w 10171"/>
              <a:gd name="connsiteY130" fmla="*/ 9302 h 10000"/>
              <a:gd name="connsiteX131" fmla="*/ 9314 w 10171"/>
              <a:gd name="connsiteY131" fmla="*/ 9442 h 10000"/>
              <a:gd name="connsiteX132" fmla="*/ 8857 w 10171"/>
              <a:gd name="connsiteY132" fmla="*/ 9721 h 10000"/>
              <a:gd name="connsiteX133" fmla="*/ 8414 w 10171"/>
              <a:gd name="connsiteY133" fmla="*/ 9860 h 10000"/>
              <a:gd name="connsiteX134" fmla="*/ 8071 w 10171"/>
              <a:gd name="connsiteY134" fmla="*/ 9860 h 10000"/>
              <a:gd name="connsiteX135" fmla="*/ 7614 w 10171"/>
              <a:gd name="connsiteY135" fmla="*/ 10000 h 10000"/>
              <a:gd name="connsiteX136" fmla="*/ 7614 w 10171"/>
              <a:gd name="connsiteY136" fmla="*/ 10000 h 10000"/>
              <a:gd name="connsiteX0" fmla="*/ 7614 w 10153"/>
              <a:gd name="connsiteY0" fmla="*/ 10000 h 10000"/>
              <a:gd name="connsiteX1" fmla="*/ 7271 w 10153"/>
              <a:gd name="connsiteY1" fmla="*/ 10000 h 10000"/>
              <a:gd name="connsiteX2" fmla="*/ 6929 w 10153"/>
              <a:gd name="connsiteY2" fmla="*/ 10000 h 10000"/>
              <a:gd name="connsiteX3" fmla="*/ 6586 w 10153"/>
              <a:gd name="connsiteY3" fmla="*/ 9860 h 10000"/>
              <a:gd name="connsiteX4" fmla="*/ 6243 w 10153"/>
              <a:gd name="connsiteY4" fmla="*/ 9721 h 10000"/>
              <a:gd name="connsiteX5" fmla="*/ 5914 w 10153"/>
              <a:gd name="connsiteY5" fmla="*/ 9581 h 10000"/>
              <a:gd name="connsiteX6" fmla="*/ 5686 w 10153"/>
              <a:gd name="connsiteY6" fmla="*/ 9302 h 10000"/>
              <a:gd name="connsiteX7" fmla="*/ 5457 w 10153"/>
              <a:gd name="connsiteY7" fmla="*/ 9162 h 10000"/>
              <a:gd name="connsiteX8" fmla="*/ 5343 w 10153"/>
              <a:gd name="connsiteY8" fmla="*/ 8743 h 10000"/>
              <a:gd name="connsiteX9" fmla="*/ 5114 w 10153"/>
              <a:gd name="connsiteY9" fmla="*/ 8464 h 10000"/>
              <a:gd name="connsiteX10" fmla="*/ 5000 w 10153"/>
              <a:gd name="connsiteY10" fmla="*/ 8063 h 10000"/>
              <a:gd name="connsiteX11" fmla="*/ 5000 w 10153"/>
              <a:gd name="connsiteY11" fmla="*/ 7644 h 10000"/>
              <a:gd name="connsiteX12" fmla="*/ 4886 w 10153"/>
              <a:gd name="connsiteY12" fmla="*/ 7225 h 10000"/>
              <a:gd name="connsiteX13" fmla="*/ 4886 w 10153"/>
              <a:gd name="connsiteY13" fmla="*/ 6806 h 10000"/>
              <a:gd name="connsiteX14" fmla="*/ 4886 w 10153"/>
              <a:gd name="connsiteY14" fmla="*/ 6387 h 10000"/>
              <a:gd name="connsiteX15" fmla="*/ 5000 w 10153"/>
              <a:gd name="connsiteY15" fmla="*/ 5689 h 10000"/>
              <a:gd name="connsiteX16" fmla="*/ 5000 w 10153"/>
              <a:gd name="connsiteY16" fmla="*/ 5550 h 10000"/>
              <a:gd name="connsiteX17" fmla="*/ 5000 w 10153"/>
              <a:gd name="connsiteY17" fmla="*/ 5271 h 10000"/>
              <a:gd name="connsiteX18" fmla="*/ 5114 w 10153"/>
              <a:gd name="connsiteY18" fmla="*/ 5009 h 10000"/>
              <a:gd name="connsiteX19" fmla="*/ 5114 w 10153"/>
              <a:gd name="connsiteY19" fmla="*/ 4729 h 10000"/>
              <a:gd name="connsiteX20" fmla="*/ 5114 w 10153"/>
              <a:gd name="connsiteY20" fmla="*/ 4450 h 10000"/>
              <a:gd name="connsiteX21" fmla="*/ 5229 w 10153"/>
              <a:gd name="connsiteY21" fmla="*/ 4031 h 10000"/>
              <a:gd name="connsiteX22" fmla="*/ 5229 w 10153"/>
              <a:gd name="connsiteY22" fmla="*/ 3613 h 10000"/>
              <a:gd name="connsiteX23" fmla="*/ 5343 w 10153"/>
              <a:gd name="connsiteY23" fmla="*/ 3194 h 10000"/>
              <a:gd name="connsiteX24" fmla="*/ 5343 w 10153"/>
              <a:gd name="connsiteY24" fmla="*/ 2775 h 10000"/>
              <a:gd name="connsiteX25" fmla="*/ 5343 w 10153"/>
              <a:gd name="connsiteY25" fmla="*/ 2356 h 10000"/>
              <a:gd name="connsiteX26" fmla="*/ 5457 w 10153"/>
              <a:gd name="connsiteY26" fmla="*/ 2077 h 10000"/>
              <a:gd name="connsiteX27" fmla="*/ 5457 w 10153"/>
              <a:gd name="connsiteY27" fmla="*/ 1798 h 10000"/>
              <a:gd name="connsiteX28" fmla="*/ 5457 w 10153"/>
              <a:gd name="connsiteY28" fmla="*/ 1536 h 10000"/>
              <a:gd name="connsiteX29" fmla="*/ 5457 w 10153"/>
              <a:gd name="connsiteY29" fmla="*/ 1396 h 10000"/>
              <a:gd name="connsiteX30" fmla="*/ 5457 w 10153"/>
              <a:gd name="connsiteY30" fmla="*/ 1257 h 10000"/>
              <a:gd name="connsiteX31" fmla="*/ 5457 w 10153"/>
              <a:gd name="connsiteY31" fmla="*/ 1257 h 10000"/>
              <a:gd name="connsiteX32" fmla="*/ 5457 w 10153"/>
              <a:gd name="connsiteY32" fmla="*/ 1257 h 10000"/>
              <a:gd name="connsiteX33" fmla="*/ 5343 w 10153"/>
              <a:gd name="connsiteY33" fmla="*/ 1257 h 10000"/>
              <a:gd name="connsiteX34" fmla="*/ 5229 w 10153"/>
              <a:gd name="connsiteY34" fmla="*/ 1257 h 10000"/>
              <a:gd name="connsiteX35" fmla="*/ 5114 w 10153"/>
              <a:gd name="connsiteY35" fmla="*/ 1396 h 10000"/>
              <a:gd name="connsiteX36" fmla="*/ 5000 w 10153"/>
              <a:gd name="connsiteY36" fmla="*/ 1396 h 10000"/>
              <a:gd name="connsiteX37" fmla="*/ 4771 w 10153"/>
              <a:gd name="connsiteY37" fmla="*/ 1536 h 10000"/>
              <a:gd name="connsiteX38" fmla="*/ 4543 w 10153"/>
              <a:gd name="connsiteY38" fmla="*/ 1536 h 10000"/>
              <a:gd name="connsiteX39" fmla="*/ 4314 w 10153"/>
              <a:gd name="connsiteY39" fmla="*/ 1675 h 10000"/>
              <a:gd name="connsiteX40" fmla="*/ 3186 w 10153"/>
              <a:gd name="connsiteY40" fmla="*/ 2216 h 10000"/>
              <a:gd name="connsiteX41" fmla="*/ 2043 w 10153"/>
              <a:gd name="connsiteY41" fmla="*/ 2775 h 10000"/>
              <a:gd name="connsiteX42" fmla="*/ 1700 w 10153"/>
              <a:gd name="connsiteY42" fmla="*/ 2914 h 10000"/>
              <a:gd name="connsiteX43" fmla="*/ 1471 w 10153"/>
              <a:gd name="connsiteY43" fmla="*/ 3054 h 10000"/>
              <a:gd name="connsiteX44" fmla="*/ 1243 w 10153"/>
              <a:gd name="connsiteY44" fmla="*/ 3194 h 10000"/>
              <a:gd name="connsiteX45" fmla="*/ 1129 w 10153"/>
              <a:gd name="connsiteY45" fmla="*/ 3333 h 10000"/>
              <a:gd name="connsiteX46" fmla="*/ 900 w 10153"/>
              <a:gd name="connsiteY46" fmla="*/ 3333 h 10000"/>
              <a:gd name="connsiteX47" fmla="*/ 786 w 10153"/>
              <a:gd name="connsiteY47" fmla="*/ 3333 h 10000"/>
              <a:gd name="connsiteX48" fmla="*/ 671 w 10153"/>
              <a:gd name="connsiteY48" fmla="*/ 3473 h 10000"/>
              <a:gd name="connsiteX49" fmla="*/ 671 w 10153"/>
              <a:gd name="connsiteY49" fmla="*/ 3473 h 10000"/>
              <a:gd name="connsiteX50" fmla="*/ 571 w 10153"/>
              <a:gd name="connsiteY50" fmla="*/ 3473 h 10000"/>
              <a:gd name="connsiteX51" fmla="*/ 571 w 10153"/>
              <a:gd name="connsiteY51" fmla="*/ 3333 h 10000"/>
              <a:gd name="connsiteX52" fmla="*/ 457 w 10153"/>
              <a:gd name="connsiteY52" fmla="*/ 3194 h 10000"/>
              <a:gd name="connsiteX53" fmla="*/ 229 w 10153"/>
              <a:gd name="connsiteY53" fmla="*/ 3054 h 10000"/>
              <a:gd name="connsiteX54" fmla="*/ 114 w 10153"/>
              <a:gd name="connsiteY54" fmla="*/ 2914 h 10000"/>
              <a:gd name="connsiteX55" fmla="*/ 0 w 10153"/>
              <a:gd name="connsiteY55" fmla="*/ 2775 h 10000"/>
              <a:gd name="connsiteX56" fmla="*/ 0 w 10153"/>
              <a:gd name="connsiteY56" fmla="*/ 2635 h 10000"/>
              <a:gd name="connsiteX57" fmla="*/ 0 w 10153"/>
              <a:gd name="connsiteY57" fmla="*/ 2496 h 10000"/>
              <a:gd name="connsiteX58" fmla="*/ 114 w 10153"/>
              <a:gd name="connsiteY58" fmla="*/ 2496 h 10000"/>
              <a:gd name="connsiteX59" fmla="*/ 343 w 10153"/>
              <a:gd name="connsiteY59" fmla="*/ 2496 h 10000"/>
              <a:gd name="connsiteX60" fmla="*/ 571 w 10153"/>
              <a:gd name="connsiteY60" fmla="*/ 2496 h 10000"/>
              <a:gd name="connsiteX61" fmla="*/ 786 w 10153"/>
              <a:gd name="connsiteY61" fmla="*/ 2356 h 10000"/>
              <a:gd name="connsiteX62" fmla="*/ 1129 w 10153"/>
              <a:gd name="connsiteY62" fmla="*/ 2356 h 10000"/>
              <a:gd name="connsiteX63" fmla="*/ 1471 w 10153"/>
              <a:gd name="connsiteY63" fmla="*/ 2216 h 10000"/>
              <a:gd name="connsiteX64" fmla="*/ 1814 w 10153"/>
              <a:gd name="connsiteY64" fmla="*/ 2077 h 10000"/>
              <a:gd name="connsiteX65" fmla="*/ 2271 w 10153"/>
              <a:gd name="connsiteY65" fmla="*/ 1937 h 10000"/>
              <a:gd name="connsiteX66" fmla="*/ 2729 w 10153"/>
              <a:gd name="connsiteY66" fmla="*/ 1675 h 10000"/>
              <a:gd name="connsiteX67" fmla="*/ 3071 w 10153"/>
              <a:gd name="connsiteY67" fmla="*/ 1536 h 10000"/>
              <a:gd name="connsiteX68" fmla="*/ 3400 w 10153"/>
              <a:gd name="connsiteY68" fmla="*/ 1396 h 10000"/>
              <a:gd name="connsiteX69" fmla="*/ 3743 w 10153"/>
              <a:gd name="connsiteY69" fmla="*/ 1257 h 10000"/>
              <a:gd name="connsiteX70" fmla="*/ 3971 w 10153"/>
              <a:gd name="connsiteY70" fmla="*/ 1117 h 10000"/>
              <a:gd name="connsiteX71" fmla="*/ 4200 w 10153"/>
              <a:gd name="connsiteY71" fmla="*/ 1117 h 10000"/>
              <a:gd name="connsiteX72" fmla="*/ 4429 w 10153"/>
              <a:gd name="connsiteY72" fmla="*/ 977 h 10000"/>
              <a:gd name="connsiteX73" fmla="*/ 4657 w 10153"/>
              <a:gd name="connsiteY73" fmla="*/ 838 h 10000"/>
              <a:gd name="connsiteX74" fmla="*/ 5000 w 10153"/>
              <a:gd name="connsiteY74" fmla="*/ 698 h 10000"/>
              <a:gd name="connsiteX75" fmla="*/ 5229 w 10153"/>
              <a:gd name="connsiteY75" fmla="*/ 558 h 10000"/>
              <a:gd name="connsiteX76" fmla="*/ 5457 w 10153"/>
              <a:gd name="connsiteY76" fmla="*/ 419 h 10000"/>
              <a:gd name="connsiteX77" fmla="*/ 5571 w 10153"/>
              <a:gd name="connsiteY77" fmla="*/ 279 h 10000"/>
              <a:gd name="connsiteX78" fmla="*/ 5686 w 10153"/>
              <a:gd name="connsiteY78" fmla="*/ 140 h 10000"/>
              <a:gd name="connsiteX79" fmla="*/ 5686 w 10153"/>
              <a:gd name="connsiteY79" fmla="*/ 0 h 10000"/>
              <a:gd name="connsiteX80" fmla="*/ 5800 w 10153"/>
              <a:gd name="connsiteY80" fmla="*/ 0 h 10000"/>
              <a:gd name="connsiteX81" fmla="*/ 5914 w 10153"/>
              <a:gd name="connsiteY81" fmla="*/ 0 h 10000"/>
              <a:gd name="connsiteX82" fmla="*/ 6029 w 10153"/>
              <a:gd name="connsiteY82" fmla="*/ 0 h 10000"/>
              <a:gd name="connsiteX83" fmla="*/ 6129 w 10153"/>
              <a:gd name="connsiteY83" fmla="*/ 140 h 10000"/>
              <a:gd name="connsiteX84" fmla="*/ 6243 w 10153"/>
              <a:gd name="connsiteY84" fmla="*/ 140 h 10000"/>
              <a:gd name="connsiteX85" fmla="*/ 6357 w 10153"/>
              <a:gd name="connsiteY85" fmla="*/ 419 h 10000"/>
              <a:gd name="connsiteX86" fmla="*/ 6471 w 10153"/>
              <a:gd name="connsiteY86" fmla="*/ 558 h 10000"/>
              <a:gd name="connsiteX87" fmla="*/ 6586 w 10153"/>
              <a:gd name="connsiteY87" fmla="*/ 698 h 10000"/>
              <a:gd name="connsiteX88" fmla="*/ 6700 w 10153"/>
              <a:gd name="connsiteY88" fmla="*/ 838 h 10000"/>
              <a:gd name="connsiteX89" fmla="*/ 6700 w 10153"/>
              <a:gd name="connsiteY89" fmla="*/ 977 h 10000"/>
              <a:gd name="connsiteX90" fmla="*/ 6700 w 10153"/>
              <a:gd name="connsiteY90" fmla="*/ 1117 h 10000"/>
              <a:gd name="connsiteX91" fmla="*/ 6586 w 10153"/>
              <a:gd name="connsiteY91" fmla="*/ 1117 h 10000"/>
              <a:gd name="connsiteX92" fmla="*/ 6471 w 10153"/>
              <a:gd name="connsiteY92" fmla="*/ 1257 h 10000"/>
              <a:gd name="connsiteX93" fmla="*/ 6471 w 10153"/>
              <a:gd name="connsiteY93" fmla="*/ 1396 h 10000"/>
              <a:gd name="connsiteX94" fmla="*/ 6357 w 10153"/>
              <a:gd name="connsiteY94" fmla="*/ 1536 h 10000"/>
              <a:gd name="connsiteX95" fmla="*/ 6243 w 10153"/>
              <a:gd name="connsiteY95" fmla="*/ 1798 h 10000"/>
              <a:gd name="connsiteX96" fmla="*/ 6129 w 10153"/>
              <a:gd name="connsiteY96" fmla="*/ 2216 h 10000"/>
              <a:gd name="connsiteX97" fmla="*/ 6029 w 10153"/>
              <a:gd name="connsiteY97" fmla="*/ 2635 h 10000"/>
              <a:gd name="connsiteX98" fmla="*/ 5914 w 10153"/>
              <a:gd name="connsiteY98" fmla="*/ 3054 h 10000"/>
              <a:gd name="connsiteX99" fmla="*/ 5800 w 10153"/>
              <a:gd name="connsiteY99" fmla="*/ 3613 h 10000"/>
              <a:gd name="connsiteX100" fmla="*/ 5686 w 10153"/>
              <a:gd name="connsiteY100" fmla="*/ 4171 h 10000"/>
              <a:gd name="connsiteX101" fmla="*/ 5571 w 10153"/>
              <a:gd name="connsiteY101" fmla="*/ 4729 h 10000"/>
              <a:gd name="connsiteX102" fmla="*/ 5571 w 10153"/>
              <a:gd name="connsiteY102" fmla="*/ 5271 h 10000"/>
              <a:gd name="connsiteX103" fmla="*/ 5571 w 10153"/>
              <a:gd name="connsiteY103" fmla="*/ 5689 h 10000"/>
              <a:gd name="connsiteX104" fmla="*/ 5457 w 10153"/>
              <a:gd name="connsiteY104" fmla="*/ 6248 h 10000"/>
              <a:gd name="connsiteX105" fmla="*/ 5457 w 10153"/>
              <a:gd name="connsiteY105" fmla="*/ 6667 h 10000"/>
              <a:gd name="connsiteX106" fmla="*/ 5457 w 10153"/>
              <a:gd name="connsiteY106" fmla="*/ 6946 h 10000"/>
              <a:gd name="connsiteX107" fmla="*/ 5457 w 10153"/>
              <a:gd name="connsiteY107" fmla="*/ 7365 h 10000"/>
              <a:gd name="connsiteX108" fmla="*/ 5571 w 10153"/>
              <a:gd name="connsiteY108" fmla="*/ 7644 h 10000"/>
              <a:gd name="connsiteX109" fmla="*/ 5571 w 10153"/>
              <a:gd name="connsiteY109" fmla="*/ 7784 h 10000"/>
              <a:gd name="connsiteX110" fmla="*/ 5686 w 10153"/>
              <a:gd name="connsiteY110" fmla="*/ 8063 h 10000"/>
              <a:gd name="connsiteX111" fmla="*/ 5800 w 10153"/>
              <a:gd name="connsiteY111" fmla="*/ 8202 h 10000"/>
              <a:gd name="connsiteX112" fmla="*/ 5914 w 10153"/>
              <a:gd name="connsiteY112" fmla="*/ 8342 h 10000"/>
              <a:gd name="connsiteX113" fmla="*/ 6357 w 10153"/>
              <a:gd name="connsiteY113" fmla="*/ 8604 h 10000"/>
              <a:gd name="connsiteX114" fmla="*/ 6586 w 10153"/>
              <a:gd name="connsiteY114" fmla="*/ 8743 h 10000"/>
              <a:gd name="connsiteX115" fmla="*/ 6814 w 10153"/>
              <a:gd name="connsiteY115" fmla="*/ 8743 h 10000"/>
              <a:gd name="connsiteX116" fmla="*/ 7043 w 10153"/>
              <a:gd name="connsiteY116" fmla="*/ 8883 h 10000"/>
              <a:gd name="connsiteX117" fmla="*/ 7386 w 10153"/>
              <a:gd name="connsiteY117" fmla="*/ 8883 h 10000"/>
              <a:gd name="connsiteX118" fmla="*/ 7614 w 10153"/>
              <a:gd name="connsiteY118" fmla="*/ 8743 h 10000"/>
              <a:gd name="connsiteX119" fmla="*/ 7957 w 10153"/>
              <a:gd name="connsiteY119" fmla="*/ 8743 h 10000"/>
              <a:gd name="connsiteX120" fmla="*/ 8300 w 10153"/>
              <a:gd name="connsiteY120" fmla="*/ 8604 h 10000"/>
              <a:gd name="connsiteX121" fmla="*/ 8529 w 10153"/>
              <a:gd name="connsiteY121" fmla="*/ 8604 h 10000"/>
              <a:gd name="connsiteX122" fmla="*/ 8757 w 10153"/>
              <a:gd name="connsiteY122" fmla="*/ 8342 h 10000"/>
              <a:gd name="connsiteX123" fmla="*/ 8857 w 10153"/>
              <a:gd name="connsiteY123" fmla="*/ 8202 h 10000"/>
              <a:gd name="connsiteX124" fmla="*/ 8971 w 10153"/>
              <a:gd name="connsiteY124" fmla="*/ 7923 h 10000"/>
              <a:gd name="connsiteX125" fmla="*/ 10000 w 10153"/>
              <a:gd name="connsiteY125" fmla="*/ 8604 h 10000"/>
              <a:gd name="connsiteX126" fmla="*/ 9886 w 10153"/>
              <a:gd name="connsiteY126" fmla="*/ 8883 h 10000"/>
              <a:gd name="connsiteX127" fmla="*/ 9771 w 10153"/>
              <a:gd name="connsiteY127" fmla="*/ 9023 h 10000"/>
              <a:gd name="connsiteX128" fmla="*/ 9657 w 10153"/>
              <a:gd name="connsiteY128" fmla="*/ 9162 h 10000"/>
              <a:gd name="connsiteX129" fmla="*/ 9543 w 10153"/>
              <a:gd name="connsiteY129" fmla="*/ 9302 h 10000"/>
              <a:gd name="connsiteX130" fmla="*/ 9314 w 10153"/>
              <a:gd name="connsiteY130" fmla="*/ 9442 h 10000"/>
              <a:gd name="connsiteX131" fmla="*/ 8857 w 10153"/>
              <a:gd name="connsiteY131" fmla="*/ 9721 h 10000"/>
              <a:gd name="connsiteX132" fmla="*/ 8414 w 10153"/>
              <a:gd name="connsiteY132" fmla="*/ 9860 h 10000"/>
              <a:gd name="connsiteX133" fmla="*/ 8071 w 10153"/>
              <a:gd name="connsiteY133" fmla="*/ 9860 h 10000"/>
              <a:gd name="connsiteX134" fmla="*/ 7614 w 10153"/>
              <a:gd name="connsiteY134" fmla="*/ 10000 h 10000"/>
              <a:gd name="connsiteX135" fmla="*/ 7614 w 10153"/>
              <a:gd name="connsiteY135" fmla="*/ 10000 h 10000"/>
              <a:gd name="connsiteX0" fmla="*/ 7614 w 9886"/>
              <a:gd name="connsiteY0" fmla="*/ 10000 h 10000"/>
              <a:gd name="connsiteX1" fmla="*/ 7271 w 9886"/>
              <a:gd name="connsiteY1" fmla="*/ 10000 h 10000"/>
              <a:gd name="connsiteX2" fmla="*/ 6929 w 9886"/>
              <a:gd name="connsiteY2" fmla="*/ 10000 h 10000"/>
              <a:gd name="connsiteX3" fmla="*/ 6586 w 9886"/>
              <a:gd name="connsiteY3" fmla="*/ 9860 h 10000"/>
              <a:gd name="connsiteX4" fmla="*/ 6243 w 9886"/>
              <a:gd name="connsiteY4" fmla="*/ 9721 h 10000"/>
              <a:gd name="connsiteX5" fmla="*/ 5914 w 9886"/>
              <a:gd name="connsiteY5" fmla="*/ 9581 h 10000"/>
              <a:gd name="connsiteX6" fmla="*/ 5686 w 9886"/>
              <a:gd name="connsiteY6" fmla="*/ 9302 h 10000"/>
              <a:gd name="connsiteX7" fmla="*/ 5457 w 9886"/>
              <a:gd name="connsiteY7" fmla="*/ 9162 h 10000"/>
              <a:gd name="connsiteX8" fmla="*/ 5343 w 9886"/>
              <a:gd name="connsiteY8" fmla="*/ 8743 h 10000"/>
              <a:gd name="connsiteX9" fmla="*/ 5114 w 9886"/>
              <a:gd name="connsiteY9" fmla="*/ 8464 h 10000"/>
              <a:gd name="connsiteX10" fmla="*/ 5000 w 9886"/>
              <a:gd name="connsiteY10" fmla="*/ 8063 h 10000"/>
              <a:gd name="connsiteX11" fmla="*/ 5000 w 9886"/>
              <a:gd name="connsiteY11" fmla="*/ 7644 h 10000"/>
              <a:gd name="connsiteX12" fmla="*/ 4886 w 9886"/>
              <a:gd name="connsiteY12" fmla="*/ 7225 h 10000"/>
              <a:gd name="connsiteX13" fmla="*/ 4886 w 9886"/>
              <a:gd name="connsiteY13" fmla="*/ 6806 h 10000"/>
              <a:gd name="connsiteX14" fmla="*/ 4886 w 9886"/>
              <a:gd name="connsiteY14" fmla="*/ 6387 h 10000"/>
              <a:gd name="connsiteX15" fmla="*/ 5000 w 9886"/>
              <a:gd name="connsiteY15" fmla="*/ 5689 h 10000"/>
              <a:gd name="connsiteX16" fmla="*/ 5000 w 9886"/>
              <a:gd name="connsiteY16" fmla="*/ 5550 h 10000"/>
              <a:gd name="connsiteX17" fmla="*/ 5000 w 9886"/>
              <a:gd name="connsiteY17" fmla="*/ 5271 h 10000"/>
              <a:gd name="connsiteX18" fmla="*/ 5114 w 9886"/>
              <a:gd name="connsiteY18" fmla="*/ 5009 h 10000"/>
              <a:gd name="connsiteX19" fmla="*/ 5114 w 9886"/>
              <a:gd name="connsiteY19" fmla="*/ 4729 h 10000"/>
              <a:gd name="connsiteX20" fmla="*/ 5114 w 9886"/>
              <a:gd name="connsiteY20" fmla="*/ 4450 h 10000"/>
              <a:gd name="connsiteX21" fmla="*/ 5229 w 9886"/>
              <a:gd name="connsiteY21" fmla="*/ 4031 h 10000"/>
              <a:gd name="connsiteX22" fmla="*/ 5229 w 9886"/>
              <a:gd name="connsiteY22" fmla="*/ 3613 h 10000"/>
              <a:gd name="connsiteX23" fmla="*/ 5343 w 9886"/>
              <a:gd name="connsiteY23" fmla="*/ 3194 h 10000"/>
              <a:gd name="connsiteX24" fmla="*/ 5343 w 9886"/>
              <a:gd name="connsiteY24" fmla="*/ 2775 h 10000"/>
              <a:gd name="connsiteX25" fmla="*/ 5343 w 9886"/>
              <a:gd name="connsiteY25" fmla="*/ 2356 h 10000"/>
              <a:gd name="connsiteX26" fmla="*/ 5457 w 9886"/>
              <a:gd name="connsiteY26" fmla="*/ 2077 h 10000"/>
              <a:gd name="connsiteX27" fmla="*/ 5457 w 9886"/>
              <a:gd name="connsiteY27" fmla="*/ 1798 h 10000"/>
              <a:gd name="connsiteX28" fmla="*/ 5457 w 9886"/>
              <a:gd name="connsiteY28" fmla="*/ 1536 h 10000"/>
              <a:gd name="connsiteX29" fmla="*/ 5457 w 9886"/>
              <a:gd name="connsiteY29" fmla="*/ 1396 h 10000"/>
              <a:gd name="connsiteX30" fmla="*/ 5457 w 9886"/>
              <a:gd name="connsiteY30" fmla="*/ 1257 h 10000"/>
              <a:gd name="connsiteX31" fmla="*/ 5457 w 9886"/>
              <a:gd name="connsiteY31" fmla="*/ 1257 h 10000"/>
              <a:gd name="connsiteX32" fmla="*/ 5457 w 9886"/>
              <a:gd name="connsiteY32" fmla="*/ 1257 h 10000"/>
              <a:gd name="connsiteX33" fmla="*/ 5343 w 9886"/>
              <a:gd name="connsiteY33" fmla="*/ 1257 h 10000"/>
              <a:gd name="connsiteX34" fmla="*/ 5229 w 9886"/>
              <a:gd name="connsiteY34" fmla="*/ 1257 h 10000"/>
              <a:gd name="connsiteX35" fmla="*/ 5114 w 9886"/>
              <a:gd name="connsiteY35" fmla="*/ 1396 h 10000"/>
              <a:gd name="connsiteX36" fmla="*/ 5000 w 9886"/>
              <a:gd name="connsiteY36" fmla="*/ 1396 h 10000"/>
              <a:gd name="connsiteX37" fmla="*/ 4771 w 9886"/>
              <a:gd name="connsiteY37" fmla="*/ 1536 h 10000"/>
              <a:gd name="connsiteX38" fmla="*/ 4543 w 9886"/>
              <a:gd name="connsiteY38" fmla="*/ 1536 h 10000"/>
              <a:gd name="connsiteX39" fmla="*/ 4314 w 9886"/>
              <a:gd name="connsiteY39" fmla="*/ 1675 h 10000"/>
              <a:gd name="connsiteX40" fmla="*/ 3186 w 9886"/>
              <a:gd name="connsiteY40" fmla="*/ 2216 h 10000"/>
              <a:gd name="connsiteX41" fmla="*/ 2043 w 9886"/>
              <a:gd name="connsiteY41" fmla="*/ 2775 h 10000"/>
              <a:gd name="connsiteX42" fmla="*/ 1700 w 9886"/>
              <a:gd name="connsiteY42" fmla="*/ 2914 h 10000"/>
              <a:gd name="connsiteX43" fmla="*/ 1471 w 9886"/>
              <a:gd name="connsiteY43" fmla="*/ 3054 h 10000"/>
              <a:gd name="connsiteX44" fmla="*/ 1243 w 9886"/>
              <a:gd name="connsiteY44" fmla="*/ 3194 h 10000"/>
              <a:gd name="connsiteX45" fmla="*/ 1129 w 9886"/>
              <a:gd name="connsiteY45" fmla="*/ 3333 h 10000"/>
              <a:gd name="connsiteX46" fmla="*/ 900 w 9886"/>
              <a:gd name="connsiteY46" fmla="*/ 3333 h 10000"/>
              <a:gd name="connsiteX47" fmla="*/ 786 w 9886"/>
              <a:gd name="connsiteY47" fmla="*/ 3333 h 10000"/>
              <a:gd name="connsiteX48" fmla="*/ 671 w 9886"/>
              <a:gd name="connsiteY48" fmla="*/ 3473 h 10000"/>
              <a:gd name="connsiteX49" fmla="*/ 671 w 9886"/>
              <a:gd name="connsiteY49" fmla="*/ 3473 h 10000"/>
              <a:gd name="connsiteX50" fmla="*/ 571 w 9886"/>
              <a:gd name="connsiteY50" fmla="*/ 3473 h 10000"/>
              <a:gd name="connsiteX51" fmla="*/ 571 w 9886"/>
              <a:gd name="connsiteY51" fmla="*/ 3333 h 10000"/>
              <a:gd name="connsiteX52" fmla="*/ 457 w 9886"/>
              <a:gd name="connsiteY52" fmla="*/ 3194 h 10000"/>
              <a:gd name="connsiteX53" fmla="*/ 229 w 9886"/>
              <a:gd name="connsiteY53" fmla="*/ 3054 h 10000"/>
              <a:gd name="connsiteX54" fmla="*/ 114 w 9886"/>
              <a:gd name="connsiteY54" fmla="*/ 2914 h 10000"/>
              <a:gd name="connsiteX55" fmla="*/ 0 w 9886"/>
              <a:gd name="connsiteY55" fmla="*/ 2775 h 10000"/>
              <a:gd name="connsiteX56" fmla="*/ 0 w 9886"/>
              <a:gd name="connsiteY56" fmla="*/ 2635 h 10000"/>
              <a:gd name="connsiteX57" fmla="*/ 0 w 9886"/>
              <a:gd name="connsiteY57" fmla="*/ 2496 h 10000"/>
              <a:gd name="connsiteX58" fmla="*/ 114 w 9886"/>
              <a:gd name="connsiteY58" fmla="*/ 2496 h 10000"/>
              <a:gd name="connsiteX59" fmla="*/ 343 w 9886"/>
              <a:gd name="connsiteY59" fmla="*/ 2496 h 10000"/>
              <a:gd name="connsiteX60" fmla="*/ 571 w 9886"/>
              <a:gd name="connsiteY60" fmla="*/ 2496 h 10000"/>
              <a:gd name="connsiteX61" fmla="*/ 786 w 9886"/>
              <a:gd name="connsiteY61" fmla="*/ 2356 h 10000"/>
              <a:gd name="connsiteX62" fmla="*/ 1129 w 9886"/>
              <a:gd name="connsiteY62" fmla="*/ 2356 h 10000"/>
              <a:gd name="connsiteX63" fmla="*/ 1471 w 9886"/>
              <a:gd name="connsiteY63" fmla="*/ 2216 h 10000"/>
              <a:gd name="connsiteX64" fmla="*/ 1814 w 9886"/>
              <a:gd name="connsiteY64" fmla="*/ 2077 h 10000"/>
              <a:gd name="connsiteX65" fmla="*/ 2271 w 9886"/>
              <a:gd name="connsiteY65" fmla="*/ 1937 h 10000"/>
              <a:gd name="connsiteX66" fmla="*/ 2729 w 9886"/>
              <a:gd name="connsiteY66" fmla="*/ 1675 h 10000"/>
              <a:gd name="connsiteX67" fmla="*/ 3071 w 9886"/>
              <a:gd name="connsiteY67" fmla="*/ 1536 h 10000"/>
              <a:gd name="connsiteX68" fmla="*/ 3400 w 9886"/>
              <a:gd name="connsiteY68" fmla="*/ 1396 h 10000"/>
              <a:gd name="connsiteX69" fmla="*/ 3743 w 9886"/>
              <a:gd name="connsiteY69" fmla="*/ 1257 h 10000"/>
              <a:gd name="connsiteX70" fmla="*/ 3971 w 9886"/>
              <a:gd name="connsiteY70" fmla="*/ 1117 h 10000"/>
              <a:gd name="connsiteX71" fmla="*/ 4200 w 9886"/>
              <a:gd name="connsiteY71" fmla="*/ 1117 h 10000"/>
              <a:gd name="connsiteX72" fmla="*/ 4429 w 9886"/>
              <a:gd name="connsiteY72" fmla="*/ 977 h 10000"/>
              <a:gd name="connsiteX73" fmla="*/ 4657 w 9886"/>
              <a:gd name="connsiteY73" fmla="*/ 838 h 10000"/>
              <a:gd name="connsiteX74" fmla="*/ 5000 w 9886"/>
              <a:gd name="connsiteY74" fmla="*/ 698 h 10000"/>
              <a:gd name="connsiteX75" fmla="*/ 5229 w 9886"/>
              <a:gd name="connsiteY75" fmla="*/ 558 h 10000"/>
              <a:gd name="connsiteX76" fmla="*/ 5457 w 9886"/>
              <a:gd name="connsiteY76" fmla="*/ 419 h 10000"/>
              <a:gd name="connsiteX77" fmla="*/ 5571 w 9886"/>
              <a:gd name="connsiteY77" fmla="*/ 279 h 10000"/>
              <a:gd name="connsiteX78" fmla="*/ 5686 w 9886"/>
              <a:gd name="connsiteY78" fmla="*/ 140 h 10000"/>
              <a:gd name="connsiteX79" fmla="*/ 5686 w 9886"/>
              <a:gd name="connsiteY79" fmla="*/ 0 h 10000"/>
              <a:gd name="connsiteX80" fmla="*/ 5800 w 9886"/>
              <a:gd name="connsiteY80" fmla="*/ 0 h 10000"/>
              <a:gd name="connsiteX81" fmla="*/ 5914 w 9886"/>
              <a:gd name="connsiteY81" fmla="*/ 0 h 10000"/>
              <a:gd name="connsiteX82" fmla="*/ 6029 w 9886"/>
              <a:gd name="connsiteY82" fmla="*/ 0 h 10000"/>
              <a:gd name="connsiteX83" fmla="*/ 6129 w 9886"/>
              <a:gd name="connsiteY83" fmla="*/ 140 h 10000"/>
              <a:gd name="connsiteX84" fmla="*/ 6243 w 9886"/>
              <a:gd name="connsiteY84" fmla="*/ 140 h 10000"/>
              <a:gd name="connsiteX85" fmla="*/ 6357 w 9886"/>
              <a:gd name="connsiteY85" fmla="*/ 419 h 10000"/>
              <a:gd name="connsiteX86" fmla="*/ 6471 w 9886"/>
              <a:gd name="connsiteY86" fmla="*/ 558 h 10000"/>
              <a:gd name="connsiteX87" fmla="*/ 6586 w 9886"/>
              <a:gd name="connsiteY87" fmla="*/ 698 h 10000"/>
              <a:gd name="connsiteX88" fmla="*/ 6700 w 9886"/>
              <a:gd name="connsiteY88" fmla="*/ 838 h 10000"/>
              <a:gd name="connsiteX89" fmla="*/ 6700 w 9886"/>
              <a:gd name="connsiteY89" fmla="*/ 977 h 10000"/>
              <a:gd name="connsiteX90" fmla="*/ 6700 w 9886"/>
              <a:gd name="connsiteY90" fmla="*/ 1117 h 10000"/>
              <a:gd name="connsiteX91" fmla="*/ 6586 w 9886"/>
              <a:gd name="connsiteY91" fmla="*/ 1117 h 10000"/>
              <a:gd name="connsiteX92" fmla="*/ 6471 w 9886"/>
              <a:gd name="connsiteY92" fmla="*/ 1257 h 10000"/>
              <a:gd name="connsiteX93" fmla="*/ 6471 w 9886"/>
              <a:gd name="connsiteY93" fmla="*/ 1396 h 10000"/>
              <a:gd name="connsiteX94" fmla="*/ 6357 w 9886"/>
              <a:gd name="connsiteY94" fmla="*/ 1536 h 10000"/>
              <a:gd name="connsiteX95" fmla="*/ 6243 w 9886"/>
              <a:gd name="connsiteY95" fmla="*/ 1798 h 10000"/>
              <a:gd name="connsiteX96" fmla="*/ 6129 w 9886"/>
              <a:gd name="connsiteY96" fmla="*/ 2216 h 10000"/>
              <a:gd name="connsiteX97" fmla="*/ 6029 w 9886"/>
              <a:gd name="connsiteY97" fmla="*/ 2635 h 10000"/>
              <a:gd name="connsiteX98" fmla="*/ 5914 w 9886"/>
              <a:gd name="connsiteY98" fmla="*/ 3054 h 10000"/>
              <a:gd name="connsiteX99" fmla="*/ 5800 w 9886"/>
              <a:gd name="connsiteY99" fmla="*/ 3613 h 10000"/>
              <a:gd name="connsiteX100" fmla="*/ 5686 w 9886"/>
              <a:gd name="connsiteY100" fmla="*/ 4171 h 10000"/>
              <a:gd name="connsiteX101" fmla="*/ 5571 w 9886"/>
              <a:gd name="connsiteY101" fmla="*/ 4729 h 10000"/>
              <a:gd name="connsiteX102" fmla="*/ 5571 w 9886"/>
              <a:gd name="connsiteY102" fmla="*/ 5271 h 10000"/>
              <a:gd name="connsiteX103" fmla="*/ 5571 w 9886"/>
              <a:gd name="connsiteY103" fmla="*/ 5689 h 10000"/>
              <a:gd name="connsiteX104" fmla="*/ 5457 w 9886"/>
              <a:gd name="connsiteY104" fmla="*/ 6248 h 10000"/>
              <a:gd name="connsiteX105" fmla="*/ 5457 w 9886"/>
              <a:gd name="connsiteY105" fmla="*/ 6667 h 10000"/>
              <a:gd name="connsiteX106" fmla="*/ 5457 w 9886"/>
              <a:gd name="connsiteY106" fmla="*/ 6946 h 10000"/>
              <a:gd name="connsiteX107" fmla="*/ 5457 w 9886"/>
              <a:gd name="connsiteY107" fmla="*/ 7365 h 10000"/>
              <a:gd name="connsiteX108" fmla="*/ 5571 w 9886"/>
              <a:gd name="connsiteY108" fmla="*/ 7644 h 10000"/>
              <a:gd name="connsiteX109" fmla="*/ 5571 w 9886"/>
              <a:gd name="connsiteY109" fmla="*/ 7784 h 10000"/>
              <a:gd name="connsiteX110" fmla="*/ 5686 w 9886"/>
              <a:gd name="connsiteY110" fmla="*/ 8063 h 10000"/>
              <a:gd name="connsiteX111" fmla="*/ 5800 w 9886"/>
              <a:gd name="connsiteY111" fmla="*/ 8202 h 10000"/>
              <a:gd name="connsiteX112" fmla="*/ 5914 w 9886"/>
              <a:gd name="connsiteY112" fmla="*/ 8342 h 10000"/>
              <a:gd name="connsiteX113" fmla="*/ 6357 w 9886"/>
              <a:gd name="connsiteY113" fmla="*/ 8604 h 10000"/>
              <a:gd name="connsiteX114" fmla="*/ 6586 w 9886"/>
              <a:gd name="connsiteY114" fmla="*/ 8743 h 10000"/>
              <a:gd name="connsiteX115" fmla="*/ 6814 w 9886"/>
              <a:gd name="connsiteY115" fmla="*/ 8743 h 10000"/>
              <a:gd name="connsiteX116" fmla="*/ 7043 w 9886"/>
              <a:gd name="connsiteY116" fmla="*/ 8883 h 10000"/>
              <a:gd name="connsiteX117" fmla="*/ 7386 w 9886"/>
              <a:gd name="connsiteY117" fmla="*/ 8883 h 10000"/>
              <a:gd name="connsiteX118" fmla="*/ 7614 w 9886"/>
              <a:gd name="connsiteY118" fmla="*/ 8743 h 10000"/>
              <a:gd name="connsiteX119" fmla="*/ 7957 w 9886"/>
              <a:gd name="connsiteY119" fmla="*/ 8743 h 10000"/>
              <a:gd name="connsiteX120" fmla="*/ 8300 w 9886"/>
              <a:gd name="connsiteY120" fmla="*/ 8604 h 10000"/>
              <a:gd name="connsiteX121" fmla="*/ 8529 w 9886"/>
              <a:gd name="connsiteY121" fmla="*/ 8604 h 10000"/>
              <a:gd name="connsiteX122" fmla="*/ 8757 w 9886"/>
              <a:gd name="connsiteY122" fmla="*/ 8342 h 10000"/>
              <a:gd name="connsiteX123" fmla="*/ 8857 w 9886"/>
              <a:gd name="connsiteY123" fmla="*/ 8202 h 10000"/>
              <a:gd name="connsiteX124" fmla="*/ 8971 w 9886"/>
              <a:gd name="connsiteY124" fmla="*/ 7923 h 10000"/>
              <a:gd name="connsiteX125" fmla="*/ 9886 w 9886"/>
              <a:gd name="connsiteY125" fmla="*/ 8883 h 10000"/>
              <a:gd name="connsiteX126" fmla="*/ 9771 w 9886"/>
              <a:gd name="connsiteY126" fmla="*/ 9023 h 10000"/>
              <a:gd name="connsiteX127" fmla="*/ 9657 w 9886"/>
              <a:gd name="connsiteY127" fmla="*/ 9162 h 10000"/>
              <a:gd name="connsiteX128" fmla="*/ 9543 w 9886"/>
              <a:gd name="connsiteY128" fmla="*/ 9302 h 10000"/>
              <a:gd name="connsiteX129" fmla="*/ 9314 w 9886"/>
              <a:gd name="connsiteY129" fmla="*/ 9442 h 10000"/>
              <a:gd name="connsiteX130" fmla="*/ 8857 w 9886"/>
              <a:gd name="connsiteY130" fmla="*/ 9721 h 10000"/>
              <a:gd name="connsiteX131" fmla="*/ 8414 w 9886"/>
              <a:gd name="connsiteY131" fmla="*/ 9860 h 10000"/>
              <a:gd name="connsiteX132" fmla="*/ 8071 w 9886"/>
              <a:gd name="connsiteY132" fmla="*/ 9860 h 10000"/>
              <a:gd name="connsiteX133" fmla="*/ 7614 w 9886"/>
              <a:gd name="connsiteY133" fmla="*/ 10000 h 10000"/>
              <a:gd name="connsiteX134" fmla="*/ 7614 w 9886"/>
              <a:gd name="connsiteY134" fmla="*/ 10000 h 10000"/>
              <a:gd name="connsiteX0" fmla="*/ 7702 w 9884"/>
              <a:gd name="connsiteY0" fmla="*/ 10000 h 10000"/>
              <a:gd name="connsiteX1" fmla="*/ 7355 w 9884"/>
              <a:gd name="connsiteY1" fmla="*/ 10000 h 10000"/>
              <a:gd name="connsiteX2" fmla="*/ 7009 w 9884"/>
              <a:gd name="connsiteY2" fmla="*/ 10000 h 10000"/>
              <a:gd name="connsiteX3" fmla="*/ 6662 w 9884"/>
              <a:gd name="connsiteY3" fmla="*/ 9860 h 10000"/>
              <a:gd name="connsiteX4" fmla="*/ 6315 w 9884"/>
              <a:gd name="connsiteY4" fmla="*/ 9721 h 10000"/>
              <a:gd name="connsiteX5" fmla="*/ 5982 w 9884"/>
              <a:gd name="connsiteY5" fmla="*/ 9581 h 10000"/>
              <a:gd name="connsiteX6" fmla="*/ 5752 w 9884"/>
              <a:gd name="connsiteY6" fmla="*/ 9302 h 10000"/>
              <a:gd name="connsiteX7" fmla="*/ 5520 w 9884"/>
              <a:gd name="connsiteY7" fmla="*/ 9162 h 10000"/>
              <a:gd name="connsiteX8" fmla="*/ 5405 w 9884"/>
              <a:gd name="connsiteY8" fmla="*/ 8743 h 10000"/>
              <a:gd name="connsiteX9" fmla="*/ 5173 w 9884"/>
              <a:gd name="connsiteY9" fmla="*/ 8464 h 10000"/>
              <a:gd name="connsiteX10" fmla="*/ 5058 w 9884"/>
              <a:gd name="connsiteY10" fmla="*/ 8063 h 10000"/>
              <a:gd name="connsiteX11" fmla="*/ 5058 w 9884"/>
              <a:gd name="connsiteY11" fmla="*/ 7644 h 10000"/>
              <a:gd name="connsiteX12" fmla="*/ 4942 w 9884"/>
              <a:gd name="connsiteY12" fmla="*/ 7225 h 10000"/>
              <a:gd name="connsiteX13" fmla="*/ 4942 w 9884"/>
              <a:gd name="connsiteY13" fmla="*/ 6806 h 10000"/>
              <a:gd name="connsiteX14" fmla="*/ 4942 w 9884"/>
              <a:gd name="connsiteY14" fmla="*/ 6387 h 10000"/>
              <a:gd name="connsiteX15" fmla="*/ 5058 w 9884"/>
              <a:gd name="connsiteY15" fmla="*/ 5689 h 10000"/>
              <a:gd name="connsiteX16" fmla="*/ 5058 w 9884"/>
              <a:gd name="connsiteY16" fmla="*/ 5550 h 10000"/>
              <a:gd name="connsiteX17" fmla="*/ 5058 w 9884"/>
              <a:gd name="connsiteY17" fmla="*/ 5271 h 10000"/>
              <a:gd name="connsiteX18" fmla="*/ 5173 w 9884"/>
              <a:gd name="connsiteY18" fmla="*/ 5009 h 10000"/>
              <a:gd name="connsiteX19" fmla="*/ 5173 w 9884"/>
              <a:gd name="connsiteY19" fmla="*/ 4729 h 10000"/>
              <a:gd name="connsiteX20" fmla="*/ 5173 w 9884"/>
              <a:gd name="connsiteY20" fmla="*/ 4450 h 10000"/>
              <a:gd name="connsiteX21" fmla="*/ 5289 w 9884"/>
              <a:gd name="connsiteY21" fmla="*/ 4031 h 10000"/>
              <a:gd name="connsiteX22" fmla="*/ 5289 w 9884"/>
              <a:gd name="connsiteY22" fmla="*/ 3613 h 10000"/>
              <a:gd name="connsiteX23" fmla="*/ 5405 w 9884"/>
              <a:gd name="connsiteY23" fmla="*/ 3194 h 10000"/>
              <a:gd name="connsiteX24" fmla="*/ 5405 w 9884"/>
              <a:gd name="connsiteY24" fmla="*/ 2775 h 10000"/>
              <a:gd name="connsiteX25" fmla="*/ 5405 w 9884"/>
              <a:gd name="connsiteY25" fmla="*/ 2356 h 10000"/>
              <a:gd name="connsiteX26" fmla="*/ 5520 w 9884"/>
              <a:gd name="connsiteY26" fmla="*/ 2077 h 10000"/>
              <a:gd name="connsiteX27" fmla="*/ 5520 w 9884"/>
              <a:gd name="connsiteY27" fmla="*/ 1798 h 10000"/>
              <a:gd name="connsiteX28" fmla="*/ 5520 w 9884"/>
              <a:gd name="connsiteY28" fmla="*/ 1536 h 10000"/>
              <a:gd name="connsiteX29" fmla="*/ 5520 w 9884"/>
              <a:gd name="connsiteY29" fmla="*/ 1396 h 10000"/>
              <a:gd name="connsiteX30" fmla="*/ 5520 w 9884"/>
              <a:gd name="connsiteY30" fmla="*/ 1257 h 10000"/>
              <a:gd name="connsiteX31" fmla="*/ 5520 w 9884"/>
              <a:gd name="connsiteY31" fmla="*/ 1257 h 10000"/>
              <a:gd name="connsiteX32" fmla="*/ 5520 w 9884"/>
              <a:gd name="connsiteY32" fmla="*/ 1257 h 10000"/>
              <a:gd name="connsiteX33" fmla="*/ 5405 w 9884"/>
              <a:gd name="connsiteY33" fmla="*/ 1257 h 10000"/>
              <a:gd name="connsiteX34" fmla="*/ 5289 w 9884"/>
              <a:gd name="connsiteY34" fmla="*/ 1257 h 10000"/>
              <a:gd name="connsiteX35" fmla="*/ 5173 w 9884"/>
              <a:gd name="connsiteY35" fmla="*/ 1396 h 10000"/>
              <a:gd name="connsiteX36" fmla="*/ 5058 w 9884"/>
              <a:gd name="connsiteY36" fmla="*/ 1396 h 10000"/>
              <a:gd name="connsiteX37" fmla="*/ 4826 w 9884"/>
              <a:gd name="connsiteY37" fmla="*/ 1536 h 10000"/>
              <a:gd name="connsiteX38" fmla="*/ 4595 w 9884"/>
              <a:gd name="connsiteY38" fmla="*/ 1536 h 10000"/>
              <a:gd name="connsiteX39" fmla="*/ 4364 w 9884"/>
              <a:gd name="connsiteY39" fmla="*/ 1675 h 10000"/>
              <a:gd name="connsiteX40" fmla="*/ 3223 w 9884"/>
              <a:gd name="connsiteY40" fmla="*/ 2216 h 10000"/>
              <a:gd name="connsiteX41" fmla="*/ 2067 w 9884"/>
              <a:gd name="connsiteY41" fmla="*/ 2775 h 10000"/>
              <a:gd name="connsiteX42" fmla="*/ 1720 w 9884"/>
              <a:gd name="connsiteY42" fmla="*/ 2914 h 10000"/>
              <a:gd name="connsiteX43" fmla="*/ 1488 w 9884"/>
              <a:gd name="connsiteY43" fmla="*/ 3054 h 10000"/>
              <a:gd name="connsiteX44" fmla="*/ 1257 w 9884"/>
              <a:gd name="connsiteY44" fmla="*/ 3194 h 10000"/>
              <a:gd name="connsiteX45" fmla="*/ 1142 w 9884"/>
              <a:gd name="connsiteY45" fmla="*/ 3333 h 10000"/>
              <a:gd name="connsiteX46" fmla="*/ 910 w 9884"/>
              <a:gd name="connsiteY46" fmla="*/ 3333 h 10000"/>
              <a:gd name="connsiteX47" fmla="*/ 795 w 9884"/>
              <a:gd name="connsiteY47" fmla="*/ 3333 h 10000"/>
              <a:gd name="connsiteX48" fmla="*/ 679 w 9884"/>
              <a:gd name="connsiteY48" fmla="*/ 3473 h 10000"/>
              <a:gd name="connsiteX49" fmla="*/ 679 w 9884"/>
              <a:gd name="connsiteY49" fmla="*/ 3473 h 10000"/>
              <a:gd name="connsiteX50" fmla="*/ 578 w 9884"/>
              <a:gd name="connsiteY50" fmla="*/ 3473 h 10000"/>
              <a:gd name="connsiteX51" fmla="*/ 578 w 9884"/>
              <a:gd name="connsiteY51" fmla="*/ 3333 h 10000"/>
              <a:gd name="connsiteX52" fmla="*/ 462 w 9884"/>
              <a:gd name="connsiteY52" fmla="*/ 3194 h 10000"/>
              <a:gd name="connsiteX53" fmla="*/ 232 w 9884"/>
              <a:gd name="connsiteY53" fmla="*/ 3054 h 10000"/>
              <a:gd name="connsiteX54" fmla="*/ 115 w 9884"/>
              <a:gd name="connsiteY54" fmla="*/ 2914 h 10000"/>
              <a:gd name="connsiteX55" fmla="*/ 0 w 9884"/>
              <a:gd name="connsiteY55" fmla="*/ 2775 h 10000"/>
              <a:gd name="connsiteX56" fmla="*/ 0 w 9884"/>
              <a:gd name="connsiteY56" fmla="*/ 2635 h 10000"/>
              <a:gd name="connsiteX57" fmla="*/ 0 w 9884"/>
              <a:gd name="connsiteY57" fmla="*/ 2496 h 10000"/>
              <a:gd name="connsiteX58" fmla="*/ 115 w 9884"/>
              <a:gd name="connsiteY58" fmla="*/ 2496 h 10000"/>
              <a:gd name="connsiteX59" fmla="*/ 347 w 9884"/>
              <a:gd name="connsiteY59" fmla="*/ 2496 h 10000"/>
              <a:gd name="connsiteX60" fmla="*/ 578 w 9884"/>
              <a:gd name="connsiteY60" fmla="*/ 2496 h 10000"/>
              <a:gd name="connsiteX61" fmla="*/ 795 w 9884"/>
              <a:gd name="connsiteY61" fmla="*/ 2356 h 10000"/>
              <a:gd name="connsiteX62" fmla="*/ 1142 w 9884"/>
              <a:gd name="connsiteY62" fmla="*/ 2356 h 10000"/>
              <a:gd name="connsiteX63" fmla="*/ 1488 w 9884"/>
              <a:gd name="connsiteY63" fmla="*/ 2216 h 10000"/>
              <a:gd name="connsiteX64" fmla="*/ 1835 w 9884"/>
              <a:gd name="connsiteY64" fmla="*/ 2077 h 10000"/>
              <a:gd name="connsiteX65" fmla="*/ 2297 w 9884"/>
              <a:gd name="connsiteY65" fmla="*/ 1937 h 10000"/>
              <a:gd name="connsiteX66" fmla="*/ 2760 w 9884"/>
              <a:gd name="connsiteY66" fmla="*/ 1675 h 10000"/>
              <a:gd name="connsiteX67" fmla="*/ 3106 w 9884"/>
              <a:gd name="connsiteY67" fmla="*/ 1536 h 10000"/>
              <a:gd name="connsiteX68" fmla="*/ 3439 w 9884"/>
              <a:gd name="connsiteY68" fmla="*/ 1396 h 10000"/>
              <a:gd name="connsiteX69" fmla="*/ 3786 w 9884"/>
              <a:gd name="connsiteY69" fmla="*/ 1257 h 10000"/>
              <a:gd name="connsiteX70" fmla="*/ 4017 w 9884"/>
              <a:gd name="connsiteY70" fmla="*/ 1117 h 10000"/>
              <a:gd name="connsiteX71" fmla="*/ 4248 w 9884"/>
              <a:gd name="connsiteY71" fmla="*/ 1117 h 10000"/>
              <a:gd name="connsiteX72" fmla="*/ 4480 w 9884"/>
              <a:gd name="connsiteY72" fmla="*/ 977 h 10000"/>
              <a:gd name="connsiteX73" fmla="*/ 4711 w 9884"/>
              <a:gd name="connsiteY73" fmla="*/ 838 h 10000"/>
              <a:gd name="connsiteX74" fmla="*/ 5058 w 9884"/>
              <a:gd name="connsiteY74" fmla="*/ 698 h 10000"/>
              <a:gd name="connsiteX75" fmla="*/ 5289 w 9884"/>
              <a:gd name="connsiteY75" fmla="*/ 558 h 10000"/>
              <a:gd name="connsiteX76" fmla="*/ 5520 w 9884"/>
              <a:gd name="connsiteY76" fmla="*/ 419 h 10000"/>
              <a:gd name="connsiteX77" fmla="*/ 5635 w 9884"/>
              <a:gd name="connsiteY77" fmla="*/ 279 h 10000"/>
              <a:gd name="connsiteX78" fmla="*/ 5752 w 9884"/>
              <a:gd name="connsiteY78" fmla="*/ 140 h 10000"/>
              <a:gd name="connsiteX79" fmla="*/ 5752 w 9884"/>
              <a:gd name="connsiteY79" fmla="*/ 0 h 10000"/>
              <a:gd name="connsiteX80" fmla="*/ 5867 w 9884"/>
              <a:gd name="connsiteY80" fmla="*/ 0 h 10000"/>
              <a:gd name="connsiteX81" fmla="*/ 5982 w 9884"/>
              <a:gd name="connsiteY81" fmla="*/ 0 h 10000"/>
              <a:gd name="connsiteX82" fmla="*/ 6099 w 9884"/>
              <a:gd name="connsiteY82" fmla="*/ 0 h 10000"/>
              <a:gd name="connsiteX83" fmla="*/ 6200 w 9884"/>
              <a:gd name="connsiteY83" fmla="*/ 140 h 10000"/>
              <a:gd name="connsiteX84" fmla="*/ 6315 w 9884"/>
              <a:gd name="connsiteY84" fmla="*/ 140 h 10000"/>
              <a:gd name="connsiteX85" fmla="*/ 6430 w 9884"/>
              <a:gd name="connsiteY85" fmla="*/ 419 h 10000"/>
              <a:gd name="connsiteX86" fmla="*/ 6546 w 9884"/>
              <a:gd name="connsiteY86" fmla="*/ 558 h 10000"/>
              <a:gd name="connsiteX87" fmla="*/ 6662 w 9884"/>
              <a:gd name="connsiteY87" fmla="*/ 698 h 10000"/>
              <a:gd name="connsiteX88" fmla="*/ 6777 w 9884"/>
              <a:gd name="connsiteY88" fmla="*/ 838 h 10000"/>
              <a:gd name="connsiteX89" fmla="*/ 6777 w 9884"/>
              <a:gd name="connsiteY89" fmla="*/ 977 h 10000"/>
              <a:gd name="connsiteX90" fmla="*/ 6777 w 9884"/>
              <a:gd name="connsiteY90" fmla="*/ 1117 h 10000"/>
              <a:gd name="connsiteX91" fmla="*/ 6662 w 9884"/>
              <a:gd name="connsiteY91" fmla="*/ 1117 h 10000"/>
              <a:gd name="connsiteX92" fmla="*/ 6546 w 9884"/>
              <a:gd name="connsiteY92" fmla="*/ 1257 h 10000"/>
              <a:gd name="connsiteX93" fmla="*/ 6546 w 9884"/>
              <a:gd name="connsiteY93" fmla="*/ 1396 h 10000"/>
              <a:gd name="connsiteX94" fmla="*/ 6430 w 9884"/>
              <a:gd name="connsiteY94" fmla="*/ 1536 h 10000"/>
              <a:gd name="connsiteX95" fmla="*/ 6315 w 9884"/>
              <a:gd name="connsiteY95" fmla="*/ 1798 h 10000"/>
              <a:gd name="connsiteX96" fmla="*/ 6200 w 9884"/>
              <a:gd name="connsiteY96" fmla="*/ 2216 h 10000"/>
              <a:gd name="connsiteX97" fmla="*/ 6099 w 9884"/>
              <a:gd name="connsiteY97" fmla="*/ 2635 h 10000"/>
              <a:gd name="connsiteX98" fmla="*/ 5982 w 9884"/>
              <a:gd name="connsiteY98" fmla="*/ 3054 h 10000"/>
              <a:gd name="connsiteX99" fmla="*/ 5867 w 9884"/>
              <a:gd name="connsiteY99" fmla="*/ 3613 h 10000"/>
              <a:gd name="connsiteX100" fmla="*/ 5752 w 9884"/>
              <a:gd name="connsiteY100" fmla="*/ 4171 h 10000"/>
              <a:gd name="connsiteX101" fmla="*/ 5635 w 9884"/>
              <a:gd name="connsiteY101" fmla="*/ 4729 h 10000"/>
              <a:gd name="connsiteX102" fmla="*/ 5635 w 9884"/>
              <a:gd name="connsiteY102" fmla="*/ 5271 h 10000"/>
              <a:gd name="connsiteX103" fmla="*/ 5635 w 9884"/>
              <a:gd name="connsiteY103" fmla="*/ 5689 h 10000"/>
              <a:gd name="connsiteX104" fmla="*/ 5520 w 9884"/>
              <a:gd name="connsiteY104" fmla="*/ 6248 h 10000"/>
              <a:gd name="connsiteX105" fmla="*/ 5520 w 9884"/>
              <a:gd name="connsiteY105" fmla="*/ 6667 h 10000"/>
              <a:gd name="connsiteX106" fmla="*/ 5520 w 9884"/>
              <a:gd name="connsiteY106" fmla="*/ 6946 h 10000"/>
              <a:gd name="connsiteX107" fmla="*/ 5520 w 9884"/>
              <a:gd name="connsiteY107" fmla="*/ 7365 h 10000"/>
              <a:gd name="connsiteX108" fmla="*/ 5635 w 9884"/>
              <a:gd name="connsiteY108" fmla="*/ 7644 h 10000"/>
              <a:gd name="connsiteX109" fmla="*/ 5635 w 9884"/>
              <a:gd name="connsiteY109" fmla="*/ 7784 h 10000"/>
              <a:gd name="connsiteX110" fmla="*/ 5752 w 9884"/>
              <a:gd name="connsiteY110" fmla="*/ 8063 h 10000"/>
              <a:gd name="connsiteX111" fmla="*/ 5867 w 9884"/>
              <a:gd name="connsiteY111" fmla="*/ 8202 h 10000"/>
              <a:gd name="connsiteX112" fmla="*/ 5982 w 9884"/>
              <a:gd name="connsiteY112" fmla="*/ 8342 h 10000"/>
              <a:gd name="connsiteX113" fmla="*/ 6430 w 9884"/>
              <a:gd name="connsiteY113" fmla="*/ 8604 h 10000"/>
              <a:gd name="connsiteX114" fmla="*/ 6662 w 9884"/>
              <a:gd name="connsiteY114" fmla="*/ 8743 h 10000"/>
              <a:gd name="connsiteX115" fmla="*/ 6893 w 9884"/>
              <a:gd name="connsiteY115" fmla="*/ 8743 h 10000"/>
              <a:gd name="connsiteX116" fmla="*/ 7124 w 9884"/>
              <a:gd name="connsiteY116" fmla="*/ 8883 h 10000"/>
              <a:gd name="connsiteX117" fmla="*/ 7471 w 9884"/>
              <a:gd name="connsiteY117" fmla="*/ 8883 h 10000"/>
              <a:gd name="connsiteX118" fmla="*/ 7702 w 9884"/>
              <a:gd name="connsiteY118" fmla="*/ 8743 h 10000"/>
              <a:gd name="connsiteX119" fmla="*/ 8049 w 9884"/>
              <a:gd name="connsiteY119" fmla="*/ 8743 h 10000"/>
              <a:gd name="connsiteX120" fmla="*/ 8396 w 9884"/>
              <a:gd name="connsiteY120" fmla="*/ 8604 h 10000"/>
              <a:gd name="connsiteX121" fmla="*/ 8627 w 9884"/>
              <a:gd name="connsiteY121" fmla="*/ 8604 h 10000"/>
              <a:gd name="connsiteX122" fmla="*/ 8858 w 9884"/>
              <a:gd name="connsiteY122" fmla="*/ 8342 h 10000"/>
              <a:gd name="connsiteX123" fmla="*/ 8959 w 9884"/>
              <a:gd name="connsiteY123" fmla="*/ 8202 h 10000"/>
              <a:gd name="connsiteX124" fmla="*/ 9074 w 9884"/>
              <a:gd name="connsiteY124" fmla="*/ 7923 h 10000"/>
              <a:gd name="connsiteX125" fmla="*/ 9884 w 9884"/>
              <a:gd name="connsiteY125" fmla="*/ 9023 h 10000"/>
              <a:gd name="connsiteX126" fmla="*/ 9768 w 9884"/>
              <a:gd name="connsiteY126" fmla="*/ 9162 h 10000"/>
              <a:gd name="connsiteX127" fmla="*/ 9653 w 9884"/>
              <a:gd name="connsiteY127" fmla="*/ 9302 h 10000"/>
              <a:gd name="connsiteX128" fmla="*/ 9421 w 9884"/>
              <a:gd name="connsiteY128" fmla="*/ 9442 h 10000"/>
              <a:gd name="connsiteX129" fmla="*/ 8959 w 9884"/>
              <a:gd name="connsiteY129" fmla="*/ 9721 h 10000"/>
              <a:gd name="connsiteX130" fmla="*/ 8511 w 9884"/>
              <a:gd name="connsiteY130" fmla="*/ 9860 h 10000"/>
              <a:gd name="connsiteX131" fmla="*/ 8164 w 9884"/>
              <a:gd name="connsiteY131" fmla="*/ 9860 h 10000"/>
              <a:gd name="connsiteX132" fmla="*/ 7702 w 9884"/>
              <a:gd name="connsiteY132" fmla="*/ 10000 h 10000"/>
              <a:gd name="connsiteX133" fmla="*/ 7702 w 9884"/>
              <a:gd name="connsiteY133" fmla="*/ 10000 h 10000"/>
              <a:gd name="connsiteX0" fmla="*/ 7792 w 9883"/>
              <a:gd name="connsiteY0" fmla="*/ 10000 h 10000"/>
              <a:gd name="connsiteX1" fmla="*/ 7441 w 9883"/>
              <a:gd name="connsiteY1" fmla="*/ 10000 h 10000"/>
              <a:gd name="connsiteX2" fmla="*/ 7091 w 9883"/>
              <a:gd name="connsiteY2" fmla="*/ 10000 h 10000"/>
              <a:gd name="connsiteX3" fmla="*/ 6740 w 9883"/>
              <a:gd name="connsiteY3" fmla="*/ 9860 h 10000"/>
              <a:gd name="connsiteX4" fmla="*/ 6389 w 9883"/>
              <a:gd name="connsiteY4" fmla="*/ 9721 h 10000"/>
              <a:gd name="connsiteX5" fmla="*/ 6052 w 9883"/>
              <a:gd name="connsiteY5" fmla="*/ 9581 h 10000"/>
              <a:gd name="connsiteX6" fmla="*/ 5820 w 9883"/>
              <a:gd name="connsiteY6" fmla="*/ 9302 h 10000"/>
              <a:gd name="connsiteX7" fmla="*/ 5585 w 9883"/>
              <a:gd name="connsiteY7" fmla="*/ 9162 h 10000"/>
              <a:gd name="connsiteX8" fmla="*/ 5468 w 9883"/>
              <a:gd name="connsiteY8" fmla="*/ 8743 h 10000"/>
              <a:gd name="connsiteX9" fmla="*/ 5234 w 9883"/>
              <a:gd name="connsiteY9" fmla="*/ 8464 h 10000"/>
              <a:gd name="connsiteX10" fmla="*/ 5117 w 9883"/>
              <a:gd name="connsiteY10" fmla="*/ 8063 h 10000"/>
              <a:gd name="connsiteX11" fmla="*/ 5117 w 9883"/>
              <a:gd name="connsiteY11" fmla="*/ 7644 h 10000"/>
              <a:gd name="connsiteX12" fmla="*/ 5000 w 9883"/>
              <a:gd name="connsiteY12" fmla="*/ 7225 h 10000"/>
              <a:gd name="connsiteX13" fmla="*/ 5000 w 9883"/>
              <a:gd name="connsiteY13" fmla="*/ 6806 h 10000"/>
              <a:gd name="connsiteX14" fmla="*/ 5000 w 9883"/>
              <a:gd name="connsiteY14" fmla="*/ 6387 h 10000"/>
              <a:gd name="connsiteX15" fmla="*/ 5117 w 9883"/>
              <a:gd name="connsiteY15" fmla="*/ 5689 h 10000"/>
              <a:gd name="connsiteX16" fmla="*/ 5117 w 9883"/>
              <a:gd name="connsiteY16" fmla="*/ 5550 h 10000"/>
              <a:gd name="connsiteX17" fmla="*/ 5117 w 9883"/>
              <a:gd name="connsiteY17" fmla="*/ 5271 h 10000"/>
              <a:gd name="connsiteX18" fmla="*/ 5234 w 9883"/>
              <a:gd name="connsiteY18" fmla="*/ 5009 h 10000"/>
              <a:gd name="connsiteX19" fmla="*/ 5234 w 9883"/>
              <a:gd name="connsiteY19" fmla="*/ 4729 h 10000"/>
              <a:gd name="connsiteX20" fmla="*/ 5234 w 9883"/>
              <a:gd name="connsiteY20" fmla="*/ 4450 h 10000"/>
              <a:gd name="connsiteX21" fmla="*/ 5351 w 9883"/>
              <a:gd name="connsiteY21" fmla="*/ 4031 h 10000"/>
              <a:gd name="connsiteX22" fmla="*/ 5351 w 9883"/>
              <a:gd name="connsiteY22" fmla="*/ 3613 h 10000"/>
              <a:gd name="connsiteX23" fmla="*/ 5468 w 9883"/>
              <a:gd name="connsiteY23" fmla="*/ 3194 h 10000"/>
              <a:gd name="connsiteX24" fmla="*/ 5468 w 9883"/>
              <a:gd name="connsiteY24" fmla="*/ 2775 h 10000"/>
              <a:gd name="connsiteX25" fmla="*/ 5468 w 9883"/>
              <a:gd name="connsiteY25" fmla="*/ 2356 h 10000"/>
              <a:gd name="connsiteX26" fmla="*/ 5585 w 9883"/>
              <a:gd name="connsiteY26" fmla="*/ 2077 h 10000"/>
              <a:gd name="connsiteX27" fmla="*/ 5585 w 9883"/>
              <a:gd name="connsiteY27" fmla="*/ 1798 h 10000"/>
              <a:gd name="connsiteX28" fmla="*/ 5585 w 9883"/>
              <a:gd name="connsiteY28" fmla="*/ 1536 h 10000"/>
              <a:gd name="connsiteX29" fmla="*/ 5585 w 9883"/>
              <a:gd name="connsiteY29" fmla="*/ 1396 h 10000"/>
              <a:gd name="connsiteX30" fmla="*/ 5585 w 9883"/>
              <a:gd name="connsiteY30" fmla="*/ 1257 h 10000"/>
              <a:gd name="connsiteX31" fmla="*/ 5585 w 9883"/>
              <a:gd name="connsiteY31" fmla="*/ 1257 h 10000"/>
              <a:gd name="connsiteX32" fmla="*/ 5585 w 9883"/>
              <a:gd name="connsiteY32" fmla="*/ 1257 h 10000"/>
              <a:gd name="connsiteX33" fmla="*/ 5468 w 9883"/>
              <a:gd name="connsiteY33" fmla="*/ 1257 h 10000"/>
              <a:gd name="connsiteX34" fmla="*/ 5351 w 9883"/>
              <a:gd name="connsiteY34" fmla="*/ 1257 h 10000"/>
              <a:gd name="connsiteX35" fmla="*/ 5234 w 9883"/>
              <a:gd name="connsiteY35" fmla="*/ 1396 h 10000"/>
              <a:gd name="connsiteX36" fmla="*/ 5117 w 9883"/>
              <a:gd name="connsiteY36" fmla="*/ 1396 h 10000"/>
              <a:gd name="connsiteX37" fmla="*/ 4883 w 9883"/>
              <a:gd name="connsiteY37" fmla="*/ 1536 h 10000"/>
              <a:gd name="connsiteX38" fmla="*/ 4649 w 9883"/>
              <a:gd name="connsiteY38" fmla="*/ 1536 h 10000"/>
              <a:gd name="connsiteX39" fmla="*/ 4415 w 9883"/>
              <a:gd name="connsiteY39" fmla="*/ 1675 h 10000"/>
              <a:gd name="connsiteX40" fmla="*/ 3261 w 9883"/>
              <a:gd name="connsiteY40" fmla="*/ 2216 h 10000"/>
              <a:gd name="connsiteX41" fmla="*/ 2091 w 9883"/>
              <a:gd name="connsiteY41" fmla="*/ 2775 h 10000"/>
              <a:gd name="connsiteX42" fmla="*/ 1740 w 9883"/>
              <a:gd name="connsiteY42" fmla="*/ 2914 h 10000"/>
              <a:gd name="connsiteX43" fmla="*/ 1505 w 9883"/>
              <a:gd name="connsiteY43" fmla="*/ 3054 h 10000"/>
              <a:gd name="connsiteX44" fmla="*/ 1272 w 9883"/>
              <a:gd name="connsiteY44" fmla="*/ 3194 h 10000"/>
              <a:gd name="connsiteX45" fmla="*/ 1155 w 9883"/>
              <a:gd name="connsiteY45" fmla="*/ 3333 h 10000"/>
              <a:gd name="connsiteX46" fmla="*/ 921 w 9883"/>
              <a:gd name="connsiteY46" fmla="*/ 3333 h 10000"/>
              <a:gd name="connsiteX47" fmla="*/ 804 w 9883"/>
              <a:gd name="connsiteY47" fmla="*/ 3333 h 10000"/>
              <a:gd name="connsiteX48" fmla="*/ 687 w 9883"/>
              <a:gd name="connsiteY48" fmla="*/ 3473 h 10000"/>
              <a:gd name="connsiteX49" fmla="*/ 687 w 9883"/>
              <a:gd name="connsiteY49" fmla="*/ 3473 h 10000"/>
              <a:gd name="connsiteX50" fmla="*/ 585 w 9883"/>
              <a:gd name="connsiteY50" fmla="*/ 3473 h 10000"/>
              <a:gd name="connsiteX51" fmla="*/ 585 w 9883"/>
              <a:gd name="connsiteY51" fmla="*/ 3333 h 10000"/>
              <a:gd name="connsiteX52" fmla="*/ 467 w 9883"/>
              <a:gd name="connsiteY52" fmla="*/ 3194 h 10000"/>
              <a:gd name="connsiteX53" fmla="*/ 235 w 9883"/>
              <a:gd name="connsiteY53" fmla="*/ 3054 h 10000"/>
              <a:gd name="connsiteX54" fmla="*/ 116 w 9883"/>
              <a:gd name="connsiteY54" fmla="*/ 2914 h 10000"/>
              <a:gd name="connsiteX55" fmla="*/ 0 w 9883"/>
              <a:gd name="connsiteY55" fmla="*/ 2775 h 10000"/>
              <a:gd name="connsiteX56" fmla="*/ 0 w 9883"/>
              <a:gd name="connsiteY56" fmla="*/ 2635 h 10000"/>
              <a:gd name="connsiteX57" fmla="*/ 0 w 9883"/>
              <a:gd name="connsiteY57" fmla="*/ 2496 h 10000"/>
              <a:gd name="connsiteX58" fmla="*/ 116 w 9883"/>
              <a:gd name="connsiteY58" fmla="*/ 2496 h 10000"/>
              <a:gd name="connsiteX59" fmla="*/ 351 w 9883"/>
              <a:gd name="connsiteY59" fmla="*/ 2496 h 10000"/>
              <a:gd name="connsiteX60" fmla="*/ 585 w 9883"/>
              <a:gd name="connsiteY60" fmla="*/ 2496 h 10000"/>
              <a:gd name="connsiteX61" fmla="*/ 804 w 9883"/>
              <a:gd name="connsiteY61" fmla="*/ 2356 h 10000"/>
              <a:gd name="connsiteX62" fmla="*/ 1155 w 9883"/>
              <a:gd name="connsiteY62" fmla="*/ 2356 h 10000"/>
              <a:gd name="connsiteX63" fmla="*/ 1505 w 9883"/>
              <a:gd name="connsiteY63" fmla="*/ 2216 h 10000"/>
              <a:gd name="connsiteX64" fmla="*/ 1857 w 9883"/>
              <a:gd name="connsiteY64" fmla="*/ 2077 h 10000"/>
              <a:gd name="connsiteX65" fmla="*/ 2324 w 9883"/>
              <a:gd name="connsiteY65" fmla="*/ 1937 h 10000"/>
              <a:gd name="connsiteX66" fmla="*/ 2792 w 9883"/>
              <a:gd name="connsiteY66" fmla="*/ 1675 h 10000"/>
              <a:gd name="connsiteX67" fmla="*/ 3142 w 9883"/>
              <a:gd name="connsiteY67" fmla="*/ 1536 h 10000"/>
              <a:gd name="connsiteX68" fmla="*/ 3479 w 9883"/>
              <a:gd name="connsiteY68" fmla="*/ 1396 h 10000"/>
              <a:gd name="connsiteX69" fmla="*/ 3830 w 9883"/>
              <a:gd name="connsiteY69" fmla="*/ 1257 h 10000"/>
              <a:gd name="connsiteX70" fmla="*/ 4064 w 9883"/>
              <a:gd name="connsiteY70" fmla="*/ 1117 h 10000"/>
              <a:gd name="connsiteX71" fmla="*/ 4298 w 9883"/>
              <a:gd name="connsiteY71" fmla="*/ 1117 h 10000"/>
              <a:gd name="connsiteX72" fmla="*/ 4533 w 9883"/>
              <a:gd name="connsiteY72" fmla="*/ 977 h 10000"/>
              <a:gd name="connsiteX73" fmla="*/ 4766 w 9883"/>
              <a:gd name="connsiteY73" fmla="*/ 838 h 10000"/>
              <a:gd name="connsiteX74" fmla="*/ 5117 w 9883"/>
              <a:gd name="connsiteY74" fmla="*/ 698 h 10000"/>
              <a:gd name="connsiteX75" fmla="*/ 5351 w 9883"/>
              <a:gd name="connsiteY75" fmla="*/ 558 h 10000"/>
              <a:gd name="connsiteX76" fmla="*/ 5585 w 9883"/>
              <a:gd name="connsiteY76" fmla="*/ 419 h 10000"/>
              <a:gd name="connsiteX77" fmla="*/ 5701 w 9883"/>
              <a:gd name="connsiteY77" fmla="*/ 279 h 10000"/>
              <a:gd name="connsiteX78" fmla="*/ 5820 w 9883"/>
              <a:gd name="connsiteY78" fmla="*/ 140 h 10000"/>
              <a:gd name="connsiteX79" fmla="*/ 5820 w 9883"/>
              <a:gd name="connsiteY79" fmla="*/ 0 h 10000"/>
              <a:gd name="connsiteX80" fmla="*/ 5936 w 9883"/>
              <a:gd name="connsiteY80" fmla="*/ 0 h 10000"/>
              <a:gd name="connsiteX81" fmla="*/ 6052 w 9883"/>
              <a:gd name="connsiteY81" fmla="*/ 0 h 10000"/>
              <a:gd name="connsiteX82" fmla="*/ 6171 w 9883"/>
              <a:gd name="connsiteY82" fmla="*/ 0 h 10000"/>
              <a:gd name="connsiteX83" fmla="*/ 6273 w 9883"/>
              <a:gd name="connsiteY83" fmla="*/ 140 h 10000"/>
              <a:gd name="connsiteX84" fmla="*/ 6389 w 9883"/>
              <a:gd name="connsiteY84" fmla="*/ 140 h 10000"/>
              <a:gd name="connsiteX85" fmla="*/ 6505 w 9883"/>
              <a:gd name="connsiteY85" fmla="*/ 419 h 10000"/>
              <a:gd name="connsiteX86" fmla="*/ 6623 w 9883"/>
              <a:gd name="connsiteY86" fmla="*/ 558 h 10000"/>
              <a:gd name="connsiteX87" fmla="*/ 6740 w 9883"/>
              <a:gd name="connsiteY87" fmla="*/ 698 h 10000"/>
              <a:gd name="connsiteX88" fmla="*/ 6857 w 9883"/>
              <a:gd name="connsiteY88" fmla="*/ 838 h 10000"/>
              <a:gd name="connsiteX89" fmla="*/ 6857 w 9883"/>
              <a:gd name="connsiteY89" fmla="*/ 977 h 10000"/>
              <a:gd name="connsiteX90" fmla="*/ 6857 w 9883"/>
              <a:gd name="connsiteY90" fmla="*/ 1117 h 10000"/>
              <a:gd name="connsiteX91" fmla="*/ 6740 w 9883"/>
              <a:gd name="connsiteY91" fmla="*/ 1117 h 10000"/>
              <a:gd name="connsiteX92" fmla="*/ 6623 w 9883"/>
              <a:gd name="connsiteY92" fmla="*/ 1257 h 10000"/>
              <a:gd name="connsiteX93" fmla="*/ 6623 w 9883"/>
              <a:gd name="connsiteY93" fmla="*/ 1396 h 10000"/>
              <a:gd name="connsiteX94" fmla="*/ 6505 w 9883"/>
              <a:gd name="connsiteY94" fmla="*/ 1536 h 10000"/>
              <a:gd name="connsiteX95" fmla="*/ 6389 w 9883"/>
              <a:gd name="connsiteY95" fmla="*/ 1798 h 10000"/>
              <a:gd name="connsiteX96" fmla="*/ 6273 w 9883"/>
              <a:gd name="connsiteY96" fmla="*/ 2216 h 10000"/>
              <a:gd name="connsiteX97" fmla="*/ 6171 w 9883"/>
              <a:gd name="connsiteY97" fmla="*/ 2635 h 10000"/>
              <a:gd name="connsiteX98" fmla="*/ 6052 w 9883"/>
              <a:gd name="connsiteY98" fmla="*/ 3054 h 10000"/>
              <a:gd name="connsiteX99" fmla="*/ 5936 w 9883"/>
              <a:gd name="connsiteY99" fmla="*/ 3613 h 10000"/>
              <a:gd name="connsiteX100" fmla="*/ 5820 w 9883"/>
              <a:gd name="connsiteY100" fmla="*/ 4171 h 10000"/>
              <a:gd name="connsiteX101" fmla="*/ 5701 w 9883"/>
              <a:gd name="connsiteY101" fmla="*/ 4729 h 10000"/>
              <a:gd name="connsiteX102" fmla="*/ 5701 w 9883"/>
              <a:gd name="connsiteY102" fmla="*/ 5271 h 10000"/>
              <a:gd name="connsiteX103" fmla="*/ 5701 w 9883"/>
              <a:gd name="connsiteY103" fmla="*/ 5689 h 10000"/>
              <a:gd name="connsiteX104" fmla="*/ 5585 w 9883"/>
              <a:gd name="connsiteY104" fmla="*/ 6248 h 10000"/>
              <a:gd name="connsiteX105" fmla="*/ 5585 w 9883"/>
              <a:gd name="connsiteY105" fmla="*/ 6667 h 10000"/>
              <a:gd name="connsiteX106" fmla="*/ 5585 w 9883"/>
              <a:gd name="connsiteY106" fmla="*/ 6946 h 10000"/>
              <a:gd name="connsiteX107" fmla="*/ 5585 w 9883"/>
              <a:gd name="connsiteY107" fmla="*/ 7365 h 10000"/>
              <a:gd name="connsiteX108" fmla="*/ 5701 w 9883"/>
              <a:gd name="connsiteY108" fmla="*/ 7644 h 10000"/>
              <a:gd name="connsiteX109" fmla="*/ 5701 w 9883"/>
              <a:gd name="connsiteY109" fmla="*/ 7784 h 10000"/>
              <a:gd name="connsiteX110" fmla="*/ 5820 w 9883"/>
              <a:gd name="connsiteY110" fmla="*/ 8063 h 10000"/>
              <a:gd name="connsiteX111" fmla="*/ 5936 w 9883"/>
              <a:gd name="connsiteY111" fmla="*/ 8202 h 10000"/>
              <a:gd name="connsiteX112" fmla="*/ 6052 w 9883"/>
              <a:gd name="connsiteY112" fmla="*/ 8342 h 10000"/>
              <a:gd name="connsiteX113" fmla="*/ 6505 w 9883"/>
              <a:gd name="connsiteY113" fmla="*/ 8604 h 10000"/>
              <a:gd name="connsiteX114" fmla="*/ 6740 w 9883"/>
              <a:gd name="connsiteY114" fmla="*/ 8743 h 10000"/>
              <a:gd name="connsiteX115" fmla="*/ 6974 w 9883"/>
              <a:gd name="connsiteY115" fmla="*/ 8743 h 10000"/>
              <a:gd name="connsiteX116" fmla="*/ 7208 w 9883"/>
              <a:gd name="connsiteY116" fmla="*/ 8883 h 10000"/>
              <a:gd name="connsiteX117" fmla="*/ 7559 w 9883"/>
              <a:gd name="connsiteY117" fmla="*/ 8883 h 10000"/>
              <a:gd name="connsiteX118" fmla="*/ 7792 w 9883"/>
              <a:gd name="connsiteY118" fmla="*/ 8743 h 10000"/>
              <a:gd name="connsiteX119" fmla="*/ 8143 w 9883"/>
              <a:gd name="connsiteY119" fmla="*/ 8743 h 10000"/>
              <a:gd name="connsiteX120" fmla="*/ 8495 w 9883"/>
              <a:gd name="connsiteY120" fmla="*/ 8604 h 10000"/>
              <a:gd name="connsiteX121" fmla="*/ 8728 w 9883"/>
              <a:gd name="connsiteY121" fmla="*/ 8604 h 10000"/>
              <a:gd name="connsiteX122" fmla="*/ 8962 w 9883"/>
              <a:gd name="connsiteY122" fmla="*/ 8342 h 10000"/>
              <a:gd name="connsiteX123" fmla="*/ 9064 w 9883"/>
              <a:gd name="connsiteY123" fmla="*/ 8202 h 10000"/>
              <a:gd name="connsiteX124" fmla="*/ 9180 w 9883"/>
              <a:gd name="connsiteY124" fmla="*/ 7923 h 10000"/>
              <a:gd name="connsiteX125" fmla="*/ 9883 w 9883"/>
              <a:gd name="connsiteY125" fmla="*/ 9162 h 10000"/>
              <a:gd name="connsiteX126" fmla="*/ 9766 w 9883"/>
              <a:gd name="connsiteY126" fmla="*/ 9302 h 10000"/>
              <a:gd name="connsiteX127" fmla="*/ 9532 w 9883"/>
              <a:gd name="connsiteY127" fmla="*/ 9442 h 10000"/>
              <a:gd name="connsiteX128" fmla="*/ 9064 w 9883"/>
              <a:gd name="connsiteY128" fmla="*/ 9721 h 10000"/>
              <a:gd name="connsiteX129" fmla="*/ 8611 w 9883"/>
              <a:gd name="connsiteY129" fmla="*/ 9860 h 10000"/>
              <a:gd name="connsiteX130" fmla="*/ 8260 w 9883"/>
              <a:gd name="connsiteY130" fmla="*/ 9860 h 10000"/>
              <a:gd name="connsiteX131" fmla="*/ 7792 w 9883"/>
              <a:gd name="connsiteY131" fmla="*/ 10000 h 10000"/>
              <a:gd name="connsiteX132" fmla="*/ 7792 w 9883"/>
              <a:gd name="connsiteY132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9068 w 10059"/>
              <a:gd name="connsiteY122" fmla="*/ 8342 h 10000"/>
              <a:gd name="connsiteX123" fmla="*/ 9171 w 10059"/>
              <a:gd name="connsiteY123" fmla="*/ 8202 h 10000"/>
              <a:gd name="connsiteX124" fmla="*/ 9289 w 10059"/>
              <a:gd name="connsiteY124" fmla="*/ 7923 h 10000"/>
              <a:gd name="connsiteX125" fmla="*/ 10000 w 10059"/>
              <a:gd name="connsiteY125" fmla="*/ 9162 h 10000"/>
              <a:gd name="connsiteX126" fmla="*/ 9645 w 10059"/>
              <a:gd name="connsiteY126" fmla="*/ 9442 h 10000"/>
              <a:gd name="connsiteX127" fmla="*/ 9171 w 10059"/>
              <a:gd name="connsiteY127" fmla="*/ 9721 h 10000"/>
              <a:gd name="connsiteX128" fmla="*/ 8713 w 10059"/>
              <a:gd name="connsiteY128" fmla="*/ 9860 h 10000"/>
              <a:gd name="connsiteX129" fmla="*/ 8358 w 10059"/>
              <a:gd name="connsiteY129" fmla="*/ 9860 h 10000"/>
              <a:gd name="connsiteX130" fmla="*/ 7884 w 10059"/>
              <a:gd name="connsiteY130" fmla="*/ 10000 h 10000"/>
              <a:gd name="connsiteX131" fmla="*/ 7884 w 10059"/>
              <a:gd name="connsiteY131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9068 w 10059"/>
              <a:gd name="connsiteY122" fmla="*/ 8342 h 10000"/>
              <a:gd name="connsiteX123" fmla="*/ 9171 w 10059"/>
              <a:gd name="connsiteY123" fmla="*/ 8202 h 10000"/>
              <a:gd name="connsiteX124" fmla="*/ 10000 w 10059"/>
              <a:gd name="connsiteY124" fmla="*/ 9162 h 10000"/>
              <a:gd name="connsiteX125" fmla="*/ 9645 w 10059"/>
              <a:gd name="connsiteY125" fmla="*/ 9442 h 10000"/>
              <a:gd name="connsiteX126" fmla="*/ 9171 w 10059"/>
              <a:gd name="connsiteY126" fmla="*/ 9721 h 10000"/>
              <a:gd name="connsiteX127" fmla="*/ 8713 w 10059"/>
              <a:gd name="connsiteY127" fmla="*/ 9860 h 10000"/>
              <a:gd name="connsiteX128" fmla="*/ 8358 w 10059"/>
              <a:gd name="connsiteY128" fmla="*/ 9860 h 10000"/>
              <a:gd name="connsiteX129" fmla="*/ 7884 w 10059"/>
              <a:gd name="connsiteY129" fmla="*/ 10000 h 10000"/>
              <a:gd name="connsiteX130" fmla="*/ 7884 w 10059"/>
              <a:gd name="connsiteY130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9068 w 10059"/>
              <a:gd name="connsiteY122" fmla="*/ 8342 h 10000"/>
              <a:gd name="connsiteX123" fmla="*/ 10000 w 10059"/>
              <a:gd name="connsiteY123" fmla="*/ 9162 h 10000"/>
              <a:gd name="connsiteX124" fmla="*/ 9645 w 10059"/>
              <a:gd name="connsiteY124" fmla="*/ 9442 h 10000"/>
              <a:gd name="connsiteX125" fmla="*/ 9171 w 10059"/>
              <a:gd name="connsiteY125" fmla="*/ 9721 h 10000"/>
              <a:gd name="connsiteX126" fmla="*/ 8713 w 10059"/>
              <a:gd name="connsiteY126" fmla="*/ 9860 h 10000"/>
              <a:gd name="connsiteX127" fmla="*/ 8358 w 10059"/>
              <a:gd name="connsiteY127" fmla="*/ 9860 h 10000"/>
              <a:gd name="connsiteX128" fmla="*/ 7884 w 10059"/>
              <a:gd name="connsiteY128" fmla="*/ 10000 h 10000"/>
              <a:gd name="connsiteX129" fmla="*/ 7884 w 10059"/>
              <a:gd name="connsiteY129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8831 w 10059"/>
              <a:gd name="connsiteY121" fmla="*/ 8604 h 10000"/>
              <a:gd name="connsiteX122" fmla="*/ 10000 w 10059"/>
              <a:gd name="connsiteY122" fmla="*/ 9162 h 10000"/>
              <a:gd name="connsiteX123" fmla="*/ 9645 w 10059"/>
              <a:gd name="connsiteY123" fmla="*/ 9442 h 10000"/>
              <a:gd name="connsiteX124" fmla="*/ 9171 w 10059"/>
              <a:gd name="connsiteY124" fmla="*/ 9721 h 10000"/>
              <a:gd name="connsiteX125" fmla="*/ 8713 w 10059"/>
              <a:gd name="connsiteY125" fmla="*/ 9860 h 10000"/>
              <a:gd name="connsiteX126" fmla="*/ 8358 w 10059"/>
              <a:gd name="connsiteY126" fmla="*/ 9860 h 10000"/>
              <a:gd name="connsiteX127" fmla="*/ 7884 w 10059"/>
              <a:gd name="connsiteY127" fmla="*/ 10000 h 10000"/>
              <a:gd name="connsiteX128" fmla="*/ 7884 w 10059"/>
              <a:gd name="connsiteY128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8596 w 10059"/>
              <a:gd name="connsiteY120" fmla="*/ 8604 h 10000"/>
              <a:gd name="connsiteX121" fmla="*/ 10000 w 10059"/>
              <a:gd name="connsiteY121" fmla="*/ 9162 h 10000"/>
              <a:gd name="connsiteX122" fmla="*/ 9645 w 10059"/>
              <a:gd name="connsiteY122" fmla="*/ 9442 h 10000"/>
              <a:gd name="connsiteX123" fmla="*/ 9171 w 10059"/>
              <a:gd name="connsiteY123" fmla="*/ 9721 h 10000"/>
              <a:gd name="connsiteX124" fmla="*/ 8713 w 10059"/>
              <a:gd name="connsiteY124" fmla="*/ 9860 h 10000"/>
              <a:gd name="connsiteX125" fmla="*/ 8358 w 10059"/>
              <a:gd name="connsiteY125" fmla="*/ 9860 h 10000"/>
              <a:gd name="connsiteX126" fmla="*/ 7884 w 10059"/>
              <a:gd name="connsiteY126" fmla="*/ 10000 h 10000"/>
              <a:gd name="connsiteX127" fmla="*/ 7884 w 10059"/>
              <a:gd name="connsiteY127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10000 w 10059"/>
              <a:gd name="connsiteY120" fmla="*/ 9162 h 10000"/>
              <a:gd name="connsiteX121" fmla="*/ 9645 w 10059"/>
              <a:gd name="connsiteY121" fmla="*/ 9442 h 10000"/>
              <a:gd name="connsiteX122" fmla="*/ 9171 w 10059"/>
              <a:gd name="connsiteY122" fmla="*/ 9721 h 10000"/>
              <a:gd name="connsiteX123" fmla="*/ 8713 w 10059"/>
              <a:gd name="connsiteY123" fmla="*/ 9860 h 10000"/>
              <a:gd name="connsiteX124" fmla="*/ 8358 w 10059"/>
              <a:gd name="connsiteY124" fmla="*/ 9860 h 10000"/>
              <a:gd name="connsiteX125" fmla="*/ 7884 w 10059"/>
              <a:gd name="connsiteY125" fmla="*/ 10000 h 10000"/>
              <a:gd name="connsiteX126" fmla="*/ 7884 w 10059"/>
              <a:gd name="connsiteY126" fmla="*/ 10000 h 10000"/>
              <a:gd name="connsiteX0" fmla="*/ 7884 w 10059"/>
              <a:gd name="connsiteY0" fmla="*/ 10000 h 10000"/>
              <a:gd name="connsiteX1" fmla="*/ 7529 w 10059"/>
              <a:gd name="connsiteY1" fmla="*/ 10000 h 10000"/>
              <a:gd name="connsiteX2" fmla="*/ 7175 w 10059"/>
              <a:gd name="connsiteY2" fmla="*/ 10000 h 10000"/>
              <a:gd name="connsiteX3" fmla="*/ 6820 w 10059"/>
              <a:gd name="connsiteY3" fmla="*/ 9860 h 10000"/>
              <a:gd name="connsiteX4" fmla="*/ 6465 w 10059"/>
              <a:gd name="connsiteY4" fmla="*/ 9721 h 10000"/>
              <a:gd name="connsiteX5" fmla="*/ 6124 w 10059"/>
              <a:gd name="connsiteY5" fmla="*/ 9581 h 10000"/>
              <a:gd name="connsiteX6" fmla="*/ 5889 w 10059"/>
              <a:gd name="connsiteY6" fmla="*/ 9302 h 10000"/>
              <a:gd name="connsiteX7" fmla="*/ 5651 w 10059"/>
              <a:gd name="connsiteY7" fmla="*/ 9162 h 10000"/>
              <a:gd name="connsiteX8" fmla="*/ 5533 w 10059"/>
              <a:gd name="connsiteY8" fmla="*/ 8743 h 10000"/>
              <a:gd name="connsiteX9" fmla="*/ 5296 w 10059"/>
              <a:gd name="connsiteY9" fmla="*/ 8464 h 10000"/>
              <a:gd name="connsiteX10" fmla="*/ 5178 w 10059"/>
              <a:gd name="connsiteY10" fmla="*/ 8063 h 10000"/>
              <a:gd name="connsiteX11" fmla="*/ 5178 w 10059"/>
              <a:gd name="connsiteY11" fmla="*/ 7644 h 10000"/>
              <a:gd name="connsiteX12" fmla="*/ 5059 w 10059"/>
              <a:gd name="connsiteY12" fmla="*/ 7225 h 10000"/>
              <a:gd name="connsiteX13" fmla="*/ 5059 w 10059"/>
              <a:gd name="connsiteY13" fmla="*/ 6806 h 10000"/>
              <a:gd name="connsiteX14" fmla="*/ 5059 w 10059"/>
              <a:gd name="connsiteY14" fmla="*/ 6387 h 10000"/>
              <a:gd name="connsiteX15" fmla="*/ 5178 w 10059"/>
              <a:gd name="connsiteY15" fmla="*/ 5689 h 10000"/>
              <a:gd name="connsiteX16" fmla="*/ 5178 w 10059"/>
              <a:gd name="connsiteY16" fmla="*/ 5550 h 10000"/>
              <a:gd name="connsiteX17" fmla="*/ 5178 w 10059"/>
              <a:gd name="connsiteY17" fmla="*/ 5271 h 10000"/>
              <a:gd name="connsiteX18" fmla="*/ 5296 w 10059"/>
              <a:gd name="connsiteY18" fmla="*/ 5009 h 10000"/>
              <a:gd name="connsiteX19" fmla="*/ 5296 w 10059"/>
              <a:gd name="connsiteY19" fmla="*/ 4729 h 10000"/>
              <a:gd name="connsiteX20" fmla="*/ 5296 w 10059"/>
              <a:gd name="connsiteY20" fmla="*/ 4450 h 10000"/>
              <a:gd name="connsiteX21" fmla="*/ 5414 w 10059"/>
              <a:gd name="connsiteY21" fmla="*/ 4031 h 10000"/>
              <a:gd name="connsiteX22" fmla="*/ 5414 w 10059"/>
              <a:gd name="connsiteY22" fmla="*/ 3613 h 10000"/>
              <a:gd name="connsiteX23" fmla="*/ 5533 w 10059"/>
              <a:gd name="connsiteY23" fmla="*/ 3194 h 10000"/>
              <a:gd name="connsiteX24" fmla="*/ 5533 w 10059"/>
              <a:gd name="connsiteY24" fmla="*/ 2775 h 10000"/>
              <a:gd name="connsiteX25" fmla="*/ 5533 w 10059"/>
              <a:gd name="connsiteY25" fmla="*/ 2356 h 10000"/>
              <a:gd name="connsiteX26" fmla="*/ 5651 w 10059"/>
              <a:gd name="connsiteY26" fmla="*/ 2077 h 10000"/>
              <a:gd name="connsiteX27" fmla="*/ 5651 w 10059"/>
              <a:gd name="connsiteY27" fmla="*/ 1798 h 10000"/>
              <a:gd name="connsiteX28" fmla="*/ 5651 w 10059"/>
              <a:gd name="connsiteY28" fmla="*/ 1536 h 10000"/>
              <a:gd name="connsiteX29" fmla="*/ 5651 w 10059"/>
              <a:gd name="connsiteY29" fmla="*/ 1396 h 10000"/>
              <a:gd name="connsiteX30" fmla="*/ 5651 w 10059"/>
              <a:gd name="connsiteY30" fmla="*/ 1257 h 10000"/>
              <a:gd name="connsiteX31" fmla="*/ 5651 w 10059"/>
              <a:gd name="connsiteY31" fmla="*/ 1257 h 10000"/>
              <a:gd name="connsiteX32" fmla="*/ 5651 w 10059"/>
              <a:gd name="connsiteY32" fmla="*/ 1257 h 10000"/>
              <a:gd name="connsiteX33" fmla="*/ 5533 w 10059"/>
              <a:gd name="connsiteY33" fmla="*/ 1257 h 10000"/>
              <a:gd name="connsiteX34" fmla="*/ 5414 w 10059"/>
              <a:gd name="connsiteY34" fmla="*/ 1257 h 10000"/>
              <a:gd name="connsiteX35" fmla="*/ 5296 w 10059"/>
              <a:gd name="connsiteY35" fmla="*/ 1396 h 10000"/>
              <a:gd name="connsiteX36" fmla="*/ 5178 w 10059"/>
              <a:gd name="connsiteY36" fmla="*/ 1396 h 10000"/>
              <a:gd name="connsiteX37" fmla="*/ 4941 w 10059"/>
              <a:gd name="connsiteY37" fmla="*/ 1536 h 10000"/>
              <a:gd name="connsiteX38" fmla="*/ 4704 w 10059"/>
              <a:gd name="connsiteY38" fmla="*/ 1536 h 10000"/>
              <a:gd name="connsiteX39" fmla="*/ 4467 w 10059"/>
              <a:gd name="connsiteY39" fmla="*/ 1675 h 10000"/>
              <a:gd name="connsiteX40" fmla="*/ 3300 w 10059"/>
              <a:gd name="connsiteY40" fmla="*/ 2216 h 10000"/>
              <a:gd name="connsiteX41" fmla="*/ 2116 w 10059"/>
              <a:gd name="connsiteY41" fmla="*/ 2775 h 10000"/>
              <a:gd name="connsiteX42" fmla="*/ 1761 w 10059"/>
              <a:gd name="connsiteY42" fmla="*/ 2914 h 10000"/>
              <a:gd name="connsiteX43" fmla="*/ 1523 w 10059"/>
              <a:gd name="connsiteY43" fmla="*/ 3054 h 10000"/>
              <a:gd name="connsiteX44" fmla="*/ 1287 w 10059"/>
              <a:gd name="connsiteY44" fmla="*/ 3194 h 10000"/>
              <a:gd name="connsiteX45" fmla="*/ 1169 w 10059"/>
              <a:gd name="connsiteY45" fmla="*/ 3333 h 10000"/>
              <a:gd name="connsiteX46" fmla="*/ 932 w 10059"/>
              <a:gd name="connsiteY46" fmla="*/ 3333 h 10000"/>
              <a:gd name="connsiteX47" fmla="*/ 814 w 10059"/>
              <a:gd name="connsiteY47" fmla="*/ 3333 h 10000"/>
              <a:gd name="connsiteX48" fmla="*/ 695 w 10059"/>
              <a:gd name="connsiteY48" fmla="*/ 3473 h 10000"/>
              <a:gd name="connsiteX49" fmla="*/ 695 w 10059"/>
              <a:gd name="connsiteY49" fmla="*/ 3473 h 10000"/>
              <a:gd name="connsiteX50" fmla="*/ 592 w 10059"/>
              <a:gd name="connsiteY50" fmla="*/ 3473 h 10000"/>
              <a:gd name="connsiteX51" fmla="*/ 592 w 10059"/>
              <a:gd name="connsiteY51" fmla="*/ 3333 h 10000"/>
              <a:gd name="connsiteX52" fmla="*/ 473 w 10059"/>
              <a:gd name="connsiteY52" fmla="*/ 3194 h 10000"/>
              <a:gd name="connsiteX53" fmla="*/ 238 w 10059"/>
              <a:gd name="connsiteY53" fmla="*/ 3054 h 10000"/>
              <a:gd name="connsiteX54" fmla="*/ 117 w 10059"/>
              <a:gd name="connsiteY54" fmla="*/ 2914 h 10000"/>
              <a:gd name="connsiteX55" fmla="*/ 0 w 10059"/>
              <a:gd name="connsiteY55" fmla="*/ 2775 h 10000"/>
              <a:gd name="connsiteX56" fmla="*/ 0 w 10059"/>
              <a:gd name="connsiteY56" fmla="*/ 2635 h 10000"/>
              <a:gd name="connsiteX57" fmla="*/ 0 w 10059"/>
              <a:gd name="connsiteY57" fmla="*/ 2496 h 10000"/>
              <a:gd name="connsiteX58" fmla="*/ 117 w 10059"/>
              <a:gd name="connsiteY58" fmla="*/ 2496 h 10000"/>
              <a:gd name="connsiteX59" fmla="*/ 355 w 10059"/>
              <a:gd name="connsiteY59" fmla="*/ 2496 h 10000"/>
              <a:gd name="connsiteX60" fmla="*/ 592 w 10059"/>
              <a:gd name="connsiteY60" fmla="*/ 2496 h 10000"/>
              <a:gd name="connsiteX61" fmla="*/ 814 w 10059"/>
              <a:gd name="connsiteY61" fmla="*/ 2356 h 10000"/>
              <a:gd name="connsiteX62" fmla="*/ 1169 w 10059"/>
              <a:gd name="connsiteY62" fmla="*/ 2356 h 10000"/>
              <a:gd name="connsiteX63" fmla="*/ 1523 w 10059"/>
              <a:gd name="connsiteY63" fmla="*/ 2216 h 10000"/>
              <a:gd name="connsiteX64" fmla="*/ 1879 w 10059"/>
              <a:gd name="connsiteY64" fmla="*/ 2077 h 10000"/>
              <a:gd name="connsiteX65" fmla="*/ 2352 w 10059"/>
              <a:gd name="connsiteY65" fmla="*/ 1937 h 10000"/>
              <a:gd name="connsiteX66" fmla="*/ 2825 w 10059"/>
              <a:gd name="connsiteY66" fmla="*/ 1675 h 10000"/>
              <a:gd name="connsiteX67" fmla="*/ 3179 w 10059"/>
              <a:gd name="connsiteY67" fmla="*/ 1536 h 10000"/>
              <a:gd name="connsiteX68" fmla="*/ 3520 w 10059"/>
              <a:gd name="connsiteY68" fmla="*/ 1396 h 10000"/>
              <a:gd name="connsiteX69" fmla="*/ 3875 w 10059"/>
              <a:gd name="connsiteY69" fmla="*/ 1257 h 10000"/>
              <a:gd name="connsiteX70" fmla="*/ 4112 w 10059"/>
              <a:gd name="connsiteY70" fmla="*/ 1117 h 10000"/>
              <a:gd name="connsiteX71" fmla="*/ 4349 w 10059"/>
              <a:gd name="connsiteY71" fmla="*/ 1117 h 10000"/>
              <a:gd name="connsiteX72" fmla="*/ 4587 w 10059"/>
              <a:gd name="connsiteY72" fmla="*/ 977 h 10000"/>
              <a:gd name="connsiteX73" fmla="*/ 4822 w 10059"/>
              <a:gd name="connsiteY73" fmla="*/ 838 h 10000"/>
              <a:gd name="connsiteX74" fmla="*/ 5178 w 10059"/>
              <a:gd name="connsiteY74" fmla="*/ 698 h 10000"/>
              <a:gd name="connsiteX75" fmla="*/ 5414 w 10059"/>
              <a:gd name="connsiteY75" fmla="*/ 558 h 10000"/>
              <a:gd name="connsiteX76" fmla="*/ 5651 w 10059"/>
              <a:gd name="connsiteY76" fmla="*/ 419 h 10000"/>
              <a:gd name="connsiteX77" fmla="*/ 5768 w 10059"/>
              <a:gd name="connsiteY77" fmla="*/ 279 h 10000"/>
              <a:gd name="connsiteX78" fmla="*/ 5889 w 10059"/>
              <a:gd name="connsiteY78" fmla="*/ 140 h 10000"/>
              <a:gd name="connsiteX79" fmla="*/ 5889 w 10059"/>
              <a:gd name="connsiteY79" fmla="*/ 0 h 10000"/>
              <a:gd name="connsiteX80" fmla="*/ 6006 w 10059"/>
              <a:gd name="connsiteY80" fmla="*/ 0 h 10000"/>
              <a:gd name="connsiteX81" fmla="*/ 6124 w 10059"/>
              <a:gd name="connsiteY81" fmla="*/ 0 h 10000"/>
              <a:gd name="connsiteX82" fmla="*/ 6244 w 10059"/>
              <a:gd name="connsiteY82" fmla="*/ 0 h 10000"/>
              <a:gd name="connsiteX83" fmla="*/ 6347 w 10059"/>
              <a:gd name="connsiteY83" fmla="*/ 140 h 10000"/>
              <a:gd name="connsiteX84" fmla="*/ 6465 w 10059"/>
              <a:gd name="connsiteY84" fmla="*/ 140 h 10000"/>
              <a:gd name="connsiteX85" fmla="*/ 6582 w 10059"/>
              <a:gd name="connsiteY85" fmla="*/ 419 h 10000"/>
              <a:gd name="connsiteX86" fmla="*/ 6701 w 10059"/>
              <a:gd name="connsiteY86" fmla="*/ 558 h 10000"/>
              <a:gd name="connsiteX87" fmla="*/ 6820 w 10059"/>
              <a:gd name="connsiteY87" fmla="*/ 698 h 10000"/>
              <a:gd name="connsiteX88" fmla="*/ 6938 w 10059"/>
              <a:gd name="connsiteY88" fmla="*/ 838 h 10000"/>
              <a:gd name="connsiteX89" fmla="*/ 6938 w 10059"/>
              <a:gd name="connsiteY89" fmla="*/ 977 h 10000"/>
              <a:gd name="connsiteX90" fmla="*/ 6938 w 10059"/>
              <a:gd name="connsiteY90" fmla="*/ 1117 h 10000"/>
              <a:gd name="connsiteX91" fmla="*/ 6820 w 10059"/>
              <a:gd name="connsiteY91" fmla="*/ 1117 h 10000"/>
              <a:gd name="connsiteX92" fmla="*/ 6701 w 10059"/>
              <a:gd name="connsiteY92" fmla="*/ 1257 h 10000"/>
              <a:gd name="connsiteX93" fmla="*/ 6701 w 10059"/>
              <a:gd name="connsiteY93" fmla="*/ 1396 h 10000"/>
              <a:gd name="connsiteX94" fmla="*/ 6582 w 10059"/>
              <a:gd name="connsiteY94" fmla="*/ 1536 h 10000"/>
              <a:gd name="connsiteX95" fmla="*/ 6465 w 10059"/>
              <a:gd name="connsiteY95" fmla="*/ 1798 h 10000"/>
              <a:gd name="connsiteX96" fmla="*/ 6347 w 10059"/>
              <a:gd name="connsiteY96" fmla="*/ 2216 h 10000"/>
              <a:gd name="connsiteX97" fmla="*/ 6244 w 10059"/>
              <a:gd name="connsiteY97" fmla="*/ 2635 h 10000"/>
              <a:gd name="connsiteX98" fmla="*/ 6124 w 10059"/>
              <a:gd name="connsiteY98" fmla="*/ 3054 h 10000"/>
              <a:gd name="connsiteX99" fmla="*/ 6006 w 10059"/>
              <a:gd name="connsiteY99" fmla="*/ 3613 h 10000"/>
              <a:gd name="connsiteX100" fmla="*/ 5889 w 10059"/>
              <a:gd name="connsiteY100" fmla="*/ 4171 h 10000"/>
              <a:gd name="connsiteX101" fmla="*/ 5768 w 10059"/>
              <a:gd name="connsiteY101" fmla="*/ 4729 h 10000"/>
              <a:gd name="connsiteX102" fmla="*/ 5768 w 10059"/>
              <a:gd name="connsiteY102" fmla="*/ 5271 h 10000"/>
              <a:gd name="connsiteX103" fmla="*/ 5768 w 10059"/>
              <a:gd name="connsiteY103" fmla="*/ 5689 h 10000"/>
              <a:gd name="connsiteX104" fmla="*/ 5651 w 10059"/>
              <a:gd name="connsiteY104" fmla="*/ 6248 h 10000"/>
              <a:gd name="connsiteX105" fmla="*/ 5651 w 10059"/>
              <a:gd name="connsiteY105" fmla="*/ 6667 h 10000"/>
              <a:gd name="connsiteX106" fmla="*/ 5651 w 10059"/>
              <a:gd name="connsiteY106" fmla="*/ 6946 h 10000"/>
              <a:gd name="connsiteX107" fmla="*/ 5651 w 10059"/>
              <a:gd name="connsiteY107" fmla="*/ 7365 h 10000"/>
              <a:gd name="connsiteX108" fmla="*/ 5768 w 10059"/>
              <a:gd name="connsiteY108" fmla="*/ 7644 h 10000"/>
              <a:gd name="connsiteX109" fmla="*/ 5768 w 10059"/>
              <a:gd name="connsiteY109" fmla="*/ 7784 h 10000"/>
              <a:gd name="connsiteX110" fmla="*/ 5889 w 10059"/>
              <a:gd name="connsiteY110" fmla="*/ 8063 h 10000"/>
              <a:gd name="connsiteX111" fmla="*/ 6006 w 10059"/>
              <a:gd name="connsiteY111" fmla="*/ 8202 h 10000"/>
              <a:gd name="connsiteX112" fmla="*/ 6124 w 10059"/>
              <a:gd name="connsiteY112" fmla="*/ 8342 h 10000"/>
              <a:gd name="connsiteX113" fmla="*/ 6582 w 10059"/>
              <a:gd name="connsiteY113" fmla="*/ 8604 h 10000"/>
              <a:gd name="connsiteX114" fmla="*/ 6820 w 10059"/>
              <a:gd name="connsiteY114" fmla="*/ 8743 h 10000"/>
              <a:gd name="connsiteX115" fmla="*/ 7057 w 10059"/>
              <a:gd name="connsiteY115" fmla="*/ 8743 h 10000"/>
              <a:gd name="connsiteX116" fmla="*/ 7293 w 10059"/>
              <a:gd name="connsiteY116" fmla="*/ 8883 h 10000"/>
              <a:gd name="connsiteX117" fmla="*/ 7648 w 10059"/>
              <a:gd name="connsiteY117" fmla="*/ 8883 h 10000"/>
              <a:gd name="connsiteX118" fmla="*/ 7884 w 10059"/>
              <a:gd name="connsiteY118" fmla="*/ 8743 h 10000"/>
              <a:gd name="connsiteX119" fmla="*/ 8239 w 10059"/>
              <a:gd name="connsiteY119" fmla="*/ 8743 h 10000"/>
              <a:gd name="connsiteX120" fmla="*/ 10000 w 10059"/>
              <a:gd name="connsiteY120" fmla="*/ 9162 h 10000"/>
              <a:gd name="connsiteX121" fmla="*/ 9645 w 10059"/>
              <a:gd name="connsiteY121" fmla="*/ 9442 h 10000"/>
              <a:gd name="connsiteX122" fmla="*/ 8713 w 10059"/>
              <a:gd name="connsiteY122" fmla="*/ 9860 h 10000"/>
              <a:gd name="connsiteX123" fmla="*/ 8358 w 10059"/>
              <a:gd name="connsiteY123" fmla="*/ 9860 h 10000"/>
              <a:gd name="connsiteX124" fmla="*/ 7884 w 10059"/>
              <a:gd name="connsiteY124" fmla="*/ 10000 h 10000"/>
              <a:gd name="connsiteX125" fmla="*/ 7884 w 10059"/>
              <a:gd name="connsiteY125" fmla="*/ 10000 h 10000"/>
              <a:gd name="connsiteX0" fmla="*/ 7884 w 10079"/>
              <a:gd name="connsiteY0" fmla="*/ 10000 h 10000"/>
              <a:gd name="connsiteX1" fmla="*/ 7529 w 10079"/>
              <a:gd name="connsiteY1" fmla="*/ 10000 h 10000"/>
              <a:gd name="connsiteX2" fmla="*/ 7175 w 10079"/>
              <a:gd name="connsiteY2" fmla="*/ 10000 h 10000"/>
              <a:gd name="connsiteX3" fmla="*/ 6820 w 10079"/>
              <a:gd name="connsiteY3" fmla="*/ 9860 h 10000"/>
              <a:gd name="connsiteX4" fmla="*/ 6465 w 10079"/>
              <a:gd name="connsiteY4" fmla="*/ 9721 h 10000"/>
              <a:gd name="connsiteX5" fmla="*/ 6124 w 10079"/>
              <a:gd name="connsiteY5" fmla="*/ 9581 h 10000"/>
              <a:gd name="connsiteX6" fmla="*/ 5889 w 10079"/>
              <a:gd name="connsiteY6" fmla="*/ 9302 h 10000"/>
              <a:gd name="connsiteX7" fmla="*/ 5651 w 10079"/>
              <a:gd name="connsiteY7" fmla="*/ 9162 h 10000"/>
              <a:gd name="connsiteX8" fmla="*/ 5533 w 10079"/>
              <a:gd name="connsiteY8" fmla="*/ 8743 h 10000"/>
              <a:gd name="connsiteX9" fmla="*/ 5296 w 10079"/>
              <a:gd name="connsiteY9" fmla="*/ 8464 h 10000"/>
              <a:gd name="connsiteX10" fmla="*/ 5178 w 10079"/>
              <a:gd name="connsiteY10" fmla="*/ 8063 h 10000"/>
              <a:gd name="connsiteX11" fmla="*/ 5178 w 10079"/>
              <a:gd name="connsiteY11" fmla="*/ 7644 h 10000"/>
              <a:gd name="connsiteX12" fmla="*/ 5059 w 10079"/>
              <a:gd name="connsiteY12" fmla="*/ 7225 h 10000"/>
              <a:gd name="connsiteX13" fmla="*/ 5059 w 10079"/>
              <a:gd name="connsiteY13" fmla="*/ 6806 h 10000"/>
              <a:gd name="connsiteX14" fmla="*/ 5059 w 10079"/>
              <a:gd name="connsiteY14" fmla="*/ 6387 h 10000"/>
              <a:gd name="connsiteX15" fmla="*/ 5178 w 10079"/>
              <a:gd name="connsiteY15" fmla="*/ 5689 h 10000"/>
              <a:gd name="connsiteX16" fmla="*/ 5178 w 10079"/>
              <a:gd name="connsiteY16" fmla="*/ 5550 h 10000"/>
              <a:gd name="connsiteX17" fmla="*/ 5178 w 10079"/>
              <a:gd name="connsiteY17" fmla="*/ 5271 h 10000"/>
              <a:gd name="connsiteX18" fmla="*/ 5296 w 10079"/>
              <a:gd name="connsiteY18" fmla="*/ 5009 h 10000"/>
              <a:gd name="connsiteX19" fmla="*/ 5296 w 10079"/>
              <a:gd name="connsiteY19" fmla="*/ 4729 h 10000"/>
              <a:gd name="connsiteX20" fmla="*/ 5296 w 10079"/>
              <a:gd name="connsiteY20" fmla="*/ 4450 h 10000"/>
              <a:gd name="connsiteX21" fmla="*/ 5414 w 10079"/>
              <a:gd name="connsiteY21" fmla="*/ 4031 h 10000"/>
              <a:gd name="connsiteX22" fmla="*/ 5414 w 10079"/>
              <a:gd name="connsiteY22" fmla="*/ 3613 h 10000"/>
              <a:gd name="connsiteX23" fmla="*/ 5533 w 10079"/>
              <a:gd name="connsiteY23" fmla="*/ 3194 h 10000"/>
              <a:gd name="connsiteX24" fmla="*/ 5533 w 10079"/>
              <a:gd name="connsiteY24" fmla="*/ 2775 h 10000"/>
              <a:gd name="connsiteX25" fmla="*/ 5533 w 10079"/>
              <a:gd name="connsiteY25" fmla="*/ 2356 h 10000"/>
              <a:gd name="connsiteX26" fmla="*/ 5651 w 10079"/>
              <a:gd name="connsiteY26" fmla="*/ 2077 h 10000"/>
              <a:gd name="connsiteX27" fmla="*/ 5651 w 10079"/>
              <a:gd name="connsiteY27" fmla="*/ 1798 h 10000"/>
              <a:gd name="connsiteX28" fmla="*/ 5651 w 10079"/>
              <a:gd name="connsiteY28" fmla="*/ 1536 h 10000"/>
              <a:gd name="connsiteX29" fmla="*/ 5651 w 10079"/>
              <a:gd name="connsiteY29" fmla="*/ 1396 h 10000"/>
              <a:gd name="connsiteX30" fmla="*/ 5651 w 10079"/>
              <a:gd name="connsiteY30" fmla="*/ 1257 h 10000"/>
              <a:gd name="connsiteX31" fmla="*/ 5651 w 10079"/>
              <a:gd name="connsiteY31" fmla="*/ 1257 h 10000"/>
              <a:gd name="connsiteX32" fmla="*/ 5651 w 10079"/>
              <a:gd name="connsiteY32" fmla="*/ 1257 h 10000"/>
              <a:gd name="connsiteX33" fmla="*/ 5533 w 10079"/>
              <a:gd name="connsiteY33" fmla="*/ 1257 h 10000"/>
              <a:gd name="connsiteX34" fmla="*/ 5414 w 10079"/>
              <a:gd name="connsiteY34" fmla="*/ 1257 h 10000"/>
              <a:gd name="connsiteX35" fmla="*/ 5296 w 10079"/>
              <a:gd name="connsiteY35" fmla="*/ 1396 h 10000"/>
              <a:gd name="connsiteX36" fmla="*/ 5178 w 10079"/>
              <a:gd name="connsiteY36" fmla="*/ 1396 h 10000"/>
              <a:gd name="connsiteX37" fmla="*/ 4941 w 10079"/>
              <a:gd name="connsiteY37" fmla="*/ 1536 h 10000"/>
              <a:gd name="connsiteX38" fmla="*/ 4704 w 10079"/>
              <a:gd name="connsiteY38" fmla="*/ 1536 h 10000"/>
              <a:gd name="connsiteX39" fmla="*/ 4467 w 10079"/>
              <a:gd name="connsiteY39" fmla="*/ 1675 h 10000"/>
              <a:gd name="connsiteX40" fmla="*/ 3300 w 10079"/>
              <a:gd name="connsiteY40" fmla="*/ 2216 h 10000"/>
              <a:gd name="connsiteX41" fmla="*/ 2116 w 10079"/>
              <a:gd name="connsiteY41" fmla="*/ 2775 h 10000"/>
              <a:gd name="connsiteX42" fmla="*/ 1761 w 10079"/>
              <a:gd name="connsiteY42" fmla="*/ 2914 h 10000"/>
              <a:gd name="connsiteX43" fmla="*/ 1523 w 10079"/>
              <a:gd name="connsiteY43" fmla="*/ 3054 h 10000"/>
              <a:gd name="connsiteX44" fmla="*/ 1287 w 10079"/>
              <a:gd name="connsiteY44" fmla="*/ 3194 h 10000"/>
              <a:gd name="connsiteX45" fmla="*/ 1169 w 10079"/>
              <a:gd name="connsiteY45" fmla="*/ 3333 h 10000"/>
              <a:gd name="connsiteX46" fmla="*/ 932 w 10079"/>
              <a:gd name="connsiteY46" fmla="*/ 3333 h 10000"/>
              <a:gd name="connsiteX47" fmla="*/ 814 w 10079"/>
              <a:gd name="connsiteY47" fmla="*/ 3333 h 10000"/>
              <a:gd name="connsiteX48" fmla="*/ 695 w 10079"/>
              <a:gd name="connsiteY48" fmla="*/ 3473 h 10000"/>
              <a:gd name="connsiteX49" fmla="*/ 695 w 10079"/>
              <a:gd name="connsiteY49" fmla="*/ 3473 h 10000"/>
              <a:gd name="connsiteX50" fmla="*/ 592 w 10079"/>
              <a:gd name="connsiteY50" fmla="*/ 3473 h 10000"/>
              <a:gd name="connsiteX51" fmla="*/ 592 w 10079"/>
              <a:gd name="connsiteY51" fmla="*/ 3333 h 10000"/>
              <a:gd name="connsiteX52" fmla="*/ 473 w 10079"/>
              <a:gd name="connsiteY52" fmla="*/ 3194 h 10000"/>
              <a:gd name="connsiteX53" fmla="*/ 238 w 10079"/>
              <a:gd name="connsiteY53" fmla="*/ 3054 h 10000"/>
              <a:gd name="connsiteX54" fmla="*/ 117 w 10079"/>
              <a:gd name="connsiteY54" fmla="*/ 2914 h 10000"/>
              <a:gd name="connsiteX55" fmla="*/ 0 w 10079"/>
              <a:gd name="connsiteY55" fmla="*/ 2775 h 10000"/>
              <a:gd name="connsiteX56" fmla="*/ 0 w 10079"/>
              <a:gd name="connsiteY56" fmla="*/ 2635 h 10000"/>
              <a:gd name="connsiteX57" fmla="*/ 0 w 10079"/>
              <a:gd name="connsiteY57" fmla="*/ 2496 h 10000"/>
              <a:gd name="connsiteX58" fmla="*/ 117 w 10079"/>
              <a:gd name="connsiteY58" fmla="*/ 2496 h 10000"/>
              <a:gd name="connsiteX59" fmla="*/ 355 w 10079"/>
              <a:gd name="connsiteY59" fmla="*/ 2496 h 10000"/>
              <a:gd name="connsiteX60" fmla="*/ 592 w 10079"/>
              <a:gd name="connsiteY60" fmla="*/ 2496 h 10000"/>
              <a:gd name="connsiteX61" fmla="*/ 814 w 10079"/>
              <a:gd name="connsiteY61" fmla="*/ 2356 h 10000"/>
              <a:gd name="connsiteX62" fmla="*/ 1169 w 10079"/>
              <a:gd name="connsiteY62" fmla="*/ 2356 h 10000"/>
              <a:gd name="connsiteX63" fmla="*/ 1523 w 10079"/>
              <a:gd name="connsiteY63" fmla="*/ 2216 h 10000"/>
              <a:gd name="connsiteX64" fmla="*/ 1879 w 10079"/>
              <a:gd name="connsiteY64" fmla="*/ 2077 h 10000"/>
              <a:gd name="connsiteX65" fmla="*/ 2352 w 10079"/>
              <a:gd name="connsiteY65" fmla="*/ 1937 h 10000"/>
              <a:gd name="connsiteX66" fmla="*/ 2825 w 10079"/>
              <a:gd name="connsiteY66" fmla="*/ 1675 h 10000"/>
              <a:gd name="connsiteX67" fmla="*/ 3179 w 10079"/>
              <a:gd name="connsiteY67" fmla="*/ 1536 h 10000"/>
              <a:gd name="connsiteX68" fmla="*/ 3520 w 10079"/>
              <a:gd name="connsiteY68" fmla="*/ 1396 h 10000"/>
              <a:gd name="connsiteX69" fmla="*/ 3875 w 10079"/>
              <a:gd name="connsiteY69" fmla="*/ 1257 h 10000"/>
              <a:gd name="connsiteX70" fmla="*/ 4112 w 10079"/>
              <a:gd name="connsiteY70" fmla="*/ 1117 h 10000"/>
              <a:gd name="connsiteX71" fmla="*/ 4349 w 10079"/>
              <a:gd name="connsiteY71" fmla="*/ 1117 h 10000"/>
              <a:gd name="connsiteX72" fmla="*/ 4587 w 10079"/>
              <a:gd name="connsiteY72" fmla="*/ 977 h 10000"/>
              <a:gd name="connsiteX73" fmla="*/ 4822 w 10079"/>
              <a:gd name="connsiteY73" fmla="*/ 838 h 10000"/>
              <a:gd name="connsiteX74" fmla="*/ 5178 w 10079"/>
              <a:gd name="connsiteY74" fmla="*/ 698 h 10000"/>
              <a:gd name="connsiteX75" fmla="*/ 5414 w 10079"/>
              <a:gd name="connsiteY75" fmla="*/ 558 h 10000"/>
              <a:gd name="connsiteX76" fmla="*/ 5651 w 10079"/>
              <a:gd name="connsiteY76" fmla="*/ 419 h 10000"/>
              <a:gd name="connsiteX77" fmla="*/ 5768 w 10079"/>
              <a:gd name="connsiteY77" fmla="*/ 279 h 10000"/>
              <a:gd name="connsiteX78" fmla="*/ 5889 w 10079"/>
              <a:gd name="connsiteY78" fmla="*/ 140 h 10000"/>
              <a:gd name="connsiteX79" fmla="*/ 5889 w 10079"/>
              <a:gd name="connsiteY79" fmla="*/ 0 h 10000"/>
              <a:gd name="connsiteX80" fmla="*/ 6006 w 10079"/>
              <a:gd name="connsiteY80" fmla="*/ 0 h 10000"/>
              <a:gd name="connsiteX81" fmla="*/ 6124 w 10079"/>
              <a:gd name="connsiteY81" fmla="*/ 0 h 10000"/>
              <a:gd name="connsiteX82" fmla="*/ 6244 w 10079"/>
              <a:gd name="connsiteY82" fmla="*/ 0 h 10000"/>
              <a:gd name="connsiteX83" fmla="*/ 6347 w 10079"/>
              <a:gd name="connsiteY83" fmla="*/ 140 h 10000"/>
              <a:gd name="connsiteX84" fmla="*/ 6465 w 10079"/>
              <a:gd name="connsiteY84" fmla="*/ 140 h 10000"/>
              <a:gd name="connsiteX85" fmla="*/ 6582 w 10079"/>
              <a:gd name="connsiteY85" fmla="*/ 419 h 10000"/>
              <a:gd name="connsiteX86" fmla="*/ 6701 w 10079"/>
              <a:gd name="connsiteY86" fmla="*/ 558 h 10000"/>
              <a:gd name="connsiteX87" fmla="*/ 6820 w 10079"/>
              <a:gd name="connsiteY87" fmla="*/ 698 h 10000"/>
              <a:gd name="connsiteX88" fmla="*/ 6938 w 10079"/>
              <a:gd name="connsiteY88" fmla="*/ 838 h 10000"/>
              <a:gd name="connsiteX89" fmla="*/ 6938 w 10079"/>
              <a:gd name="connsiteY89" fmla="*/ 977 h 10000"/>
              <a:gd name="connsiteX90" fmla="*/ 6938 w 10079"/>
              <a:gd name="connsiteY90" fmla="*/ 1117 h 10000"/>
              <a:gd name="connsiteX91" fmla="*/ 6820 w 10079"/>
              <a:gd name="connsiteY91" fmla="*/ 1117 h 10000"/>
              <a:gd name="connsiteX92" fmla="*/ 6701 w 10079"/>
              <a:gd name="connsiteY92" fmla="*/ 1257 h 10000"/>
              <a:gd name="connsiteX93" fmla="*/ 6701 w 10079"/>
              <a:gd name="connsiteY93" fmla="*/ 1396 h 10000"/>
              <a:gd name="connsiteX94" fmla="*/ 6582 w 10079"/>
              <a:gd name="connsiteY94" fmla="*/ 1536 h 10000"/>
              <a:gd name="connsiteX95" fmla="*/ 6465 w 10079"/>
              <a:gd name="connsiteY95" fmla="*/ 1798 h 10000"/>
              <a:gd name="connsiteX96" fmla="*/ 6347 w 10079"/>
              <a:gd name="connsiteY96" fmla="*/ 2216 h 10000"/>
              <a:gd name="connsiteX97" fmla="*/ 6244 w 10079"/>
              <a:gd name="connsiteY97" fmla="*/ 2635 h 10000"/>
              <a:gd name="connsiteX98" fmla="*/ 6124 w 10079"/>
              <a:gd name="connsiteY98" fmla="*/ 3054 h 10000"/>
              <a:gd name="connsiteX99" fmla="*/ 6006 w 10079"/>
              <a:gd name="connsiteY99" fmla="*/ 3613 h 10000"/>
              <a:gd name="connsiteX100" fmla="*/ 5889 w 10079"/>
              <a:gd name="connsiteY100" fmla="*/ 4171 h 10000"/>
              <a:gd name="connsiteX101" fmla="*/ 5768 w 10079"/>
              <a:gd name="connsiteY101" fmla="*/ 4729 h 10000"/>
              <a:gd name="connsiteX102" fmla="*/ 5768 w 10079"/>
              <a:gd name="connsiteY102" fmla="*/ 5271 h 10000"/>
              <a:gd name="connsiteX103" fmla="*/ 5768 w 10079"/>
              <a:gd name="connsiteY103" fmla="*/ 5689 h 10000"/>
              <a:gd name="connsiteX104" fmla="*/ 5651 w 10079"/>
              <a:gd name="connsiteY104" fmla="*/ 6248 h 10000"/>
              <a:gd name="connsiteX105" fmla="*/ 5651 w 10079"/>
              <a:gd name="connsiteY105" fmla="*/ 6667 h 10000"/>
              <a:gd name="connsiteX106" fmla="*/ 5651 w 10079"/>
              <a:gd name="connsiteY106" fmla="*/ 6946 h 10000"/>
              <a:gd name="connsiteX107" fmla="*/ 5651 w 10079"/>
              <a:gd name="connsiteY107" fmla="*/ 7365 h 10000"/>
              <a:gd name="connsiteX108" fmla="*/ 5768 w 10079"/>
              <a:gd name="connsiteY108" fmla="*/ 7644 h 10000"/>
              <a:gd name="connsiteX109" fmla="*/ 5768 w 10079"/>
              <a:gd name="connsiteY109" fmla="*/ 7784 h 10000"/>
              <a:gd name="connsiteX110" fmla="*/ 5889 w 10079"/>
              <a:gd name="connsiteY110" fmla="*/ 8063 h 10000"/>
              <a:gd name="connsiteX111" fmla="*/ 6006 w 10079"/>
              <a:gd name="connsiteY111" fmla="*/ 8202 h 10000"/>
              <a:gd name="connsiteX112" fmla="*/ 6124 w 10079"/>
              <a:gd name="connsiteY112" fmla="*/ 8342 h 10000"/>
              <a:gd name="connsiteX113" fmla="*/ 6582 w 10079"/>
              <a:gd name="connsiteY113" fmla="*/ 8604 h 10000"/>
              <a:gd name="connsiteX114" fmla="*/ 6820 w 10079"/>
              <a:gd name="connsiteY114" fmla="*/ 8743 h 10000"/>
              <a:gd name="connsiteX115" fmla="*/ 7057 w 10079"/>
              <a:gd name="connsiteY115" fmla="*/ 8743 h 10000"/>
              <a:gd name="connsiteX116" fmla="*/ 7293 w 10079"/>
              <a:gd name="connsiteY116" fmla="*/ 8883 h 10000"/>
              <a:gd name="connsiteX117" fmla="*/ 7648 w 10079"/>
              <a:gd name="connsiteY117" fmla="*/ 8883 h 10000"/>
              <a:gd name="connsiteX118" fmla="*/ 7884 w 10079"/>
              <a:gd name="connsiteY118" fmla="*/ 8743 h 10000"/>
              <a:gd name="connsiteX119" fmla="*/ 8239 w 10079"/>
              <a:gd name="connsiteY119" fmla="*/ 8743 h 10000"/>
              <a:gd name="connsiteX120" fmla="*/ 10000 w 10079"/>
              <a:gd name="connsiteY120" fmla="*/ 9162 h 10000"/>
              <a:gd name="connsiteX121" fmla="*/ 8713 w 10079"/>
              <a:gd name="connsiteY121" fmla="*/ 9860 h 10000"/>
              <a:gd name="connsiteX122" fmla="*/ 8358 w 10079"/>
              <a:gd name="connsiteY122" fmla="*/ 9860 h 10000"/>
              <a:gd name="connsiteX123" fmla="*/ 7884 w 10079"/>
              <a:gd name="connsiteY123" fmla="*/ 10000 h 10000"/>
              <a:gd name="connsiteX124" fmla="*/ 7884 w 10079"/>
              <a:gd name="connsiteY124" fmla="*/ 10000 h 10000"/>
              <a:gd name="connsiteX0" fmla="*/ 7884 w 8713"/>
              <a:gd name="connsiteY0" fmla="*/ 10000 h 10000"/>
              <a:gd name="connsiteX1" fmla="*/ 7529 w 8713"/>
              <a:gd name="connsiteY1" fmla="*/ 10000 h 10000"/>
              <a:gd name="connsiteX2" fmla="*/ 7175 w 8713"/>
              <a:gd name="connsiteY2" fmla="*/ 10000 h 10000"/>
              <a:gd name="connsiteX3" fmla="*/ 6820 w 8713"/>
              <a:gd name="connsiteY3" fmla="*/ 9860 h 10000"/>
              <a:gd name="connsiteX4" fmla="*/ 6465 w 8713"/>
              <a:gd name="connsiteY4" fmla="*/ 9721 h 10000"/>
              <a:gd name="connsiteX5" fmla="*/ 6124 w 8713"/>
              <a:gd name="connsiteY5" fmla="*/ 9581 h 10000"/>
              <a:gd name="connsiteX6" fmla="*/ 5889 w 8713"/>
              <a:gd name="connsiteY6" fmla="*/ 9302 h 10000"/>
              <a:gd name="connsiteX7" fmla="*/ 5651 w 8713"/>
              <a:gd name="connsiteY7" fmla="*/ 9162 h 10000"/>
              <a:gd name="connsiteX8" fmla="*/ 5533 w 8713"/>
              <a:gd name="connsiteY8" fmla="*/ 8743 h 10000"/>
              <a:gd name="connsiteX9" fmla="*/ 5296 w 8713"/>
              <a:gd name="connsiteY9" fmla="*/ 8464 h 10000"/>
              <a:gd name="connsiteX10" fmla="*/ 5178 w 8713"/>
              <a:gd name="connsiteY10" fmla="*/ 8063 h 10000"/>
              <a:gd name="connsiteX11" fmla="*/ 5178 w 8713"/>
              <a:gd name="connsiteY11" fmla="*/ 7644 h 10000"/>
              <a:gd name="connsiteX12" fmla="*/ 5059 w 8713"/>
              <a:gd name="connsiteY12" fmla="*/ 7225 h 10000"/>
              <a:gd name="connsiteX13" fmla="*/ 5059 w 8713"/>
              <a:gd name="connsiteY13" fmla="*/ 6806 h 10000"/>
              <a:gd name="connsiteX14" fmla="*/ 5059 w 8713"/>
              <a:gd name="connsiteY14" fmla="*/ 6387 h 10000"/>
              <a:gd name="connsiteX15" fmla="*/ 5178 w 8713"/>
              <a:gd name="connsiteY15" fmla="*/ 5689 h 10000"/>
              <a:gd name="connsiteX16" fmla="*/ 5178 w 8713"/>
              <a:gd name="connsiteY16" fmla="*/ 5550 h 10000"/>
              <a:gd name="connsiteX17" fmla="*/ 5178 w 8713"/>
              <a:gd name="connsiteY17" fmla="*/ 5271 h 10000"/>
              <a:gd name="connsiteX18" fmla="*/ 5296 w 8713"/>
              <a:gd name="connsiteY18" fmla="*/ 5009 h 10000"/>
              <a:gd name="connsiteX19" fmla="*/ 5296 w 8713"/>
              <a:gd name="connsiteY19" fmla="*/ 4729 h 10000"/>
              <a:gd name="connsiteX20" fmla="*/ 5296 w 8713"/>
              <a:gd name="connsiteY20" fmla="*/ 4450 h 10000"/>
              <a:gd name="connsiteX21" fmla="*/ 5414 w 8713"/>
              <a:gd name="connsiteY21" fmla="*/ 4031 h 10000"/>
              <a:gd name="connsiteX22" fmla="*/ 5414 w 8713"/>
              <a:gd name="connsiteY22" fmla="*/ 3613 h 10000"/>
              <a:gd name="connsiteX23" fmla="*/ 5533 w 8713"/>
              <a:gd name="connsiteY23" fmla="*/ 3194 h 10000"/>
              <a:gd name="connsiteX24" fmla="*/ 5533 w 8713"/>
              <a:gd name="connsiteY24" fmla="*/ 2775 h 10000"/>
              <a:gd name="connsiteX25" fmla="*/ 5533 w 8713"/>
              <a:gd name="connsiteY25" fmla="*/ 2356 h 10000"/>
              <a:gd name="connsiteX26" fmla="*/ 5651 w 8713"/>
              <a:gd name="connsiteY26" fmla="*/ 2077 h 10000"/>
              <a:gd name="connsiteX27" fmla="*/ 5651 w 8713"/>
              <a:gd name="connsiteY27" fmla="*/ 1798 h 10000"/>
              <a:gd name="connsiteX28" fmla="*/ 5651 w 8713"/>
              <a:gd name="connsiteY28" fmla="*/ 1536 h 10000"/>
              <a:gd name="connsiteX29" fmla="*/ 5651 w 8713"/>
              <a:gd name="connsiteY29" fmla="*/ 1396 h 10000"/>
              <a:gd name="connsiteX30" fmla="*/ 5651 w 8713"/>
              <a:gd name="connsiteY30" fmla="*/ 1257 h 10000"/>
              <a:gd name="connsiteX31" fmla="*/ 5651 w 8713"/>
              <a:gd name="connsiteY31" fmla="*/ 1257 h 10000"/>
              <a:gd name="connsiteX32" fmla="*/ 5651 w 8713"/>
              <a:gd name="connsiteY32" fmla="*/ 1257 h 10000"/>
              <a:gd name="connsiteX33" fmla="*/ 5533 w 8713"/>
              <a:gd name="connsiteY33" fmla="*/ 1257 h 10000"/>
              <a:gd name="connsiteX34" fmla="*/ 5414 w 8713"/>
              <a:gd name="connsiteY34" fmla="*/ 1257 h 10000"/>
              <a:gd name="connsiteX35" fmla="*/ 5296 w 8713"/>
              <a:gd name="connsiteY35" fmla="*/ 1396 h 10000"/>
              <a:gd name="connsiteX36" fmla="*/ 5178 w 8713"/>
              <a:gd name="connsiteY36" fmla="*/ 1396 h 10000"/>
              <a:gd name="connsiteX37" fmla="*/ 4941 w 8713"/>
              <a:gd name="connsiteY37" fmla="*/ 1536 h 10000"/>
              <a:gd name="connsiteX38" fmla="*/ 4704 w 8713"/>
              <a:gd name="connsiteY38" fmla="*/ 1536 h 10000"/>
              <a:gd name="connsiteX39" fmla="*/ 4467 w 8713"/>
              <a:gd name="connsiteY39" fmla="*/ 1675 h 10000"/>
              <a:gd name="connsiteX40" fmla="*/ 3300 w 8713"/>
              <a:gd name="connsiteY40" fmla="*/ 2216 h 10000"/>
              <a:gd name="connsiteX41" fmla="*/ 2116 w 8713"/>
              <a:gd name="connsiteY41" fmla="*/ 2775 h 10000"/>
              <a:gd name="connsiteX42" fmla="*/ 1761 w 8713"/>
              <a:gd name="connsiteY42" fmla="*/ 2914 h 10000"/>
              <a:gd name="connsiteX43" fmla="*/ 1523 w 8713"/>
              <a:gd name="connsiteY43" fmla="*/ 3054 h 10000"/>
              <a:gd name="connsiteX44" fmla="*/ 1287 w 8713"/>
              <a:gd name="connsiteY44" fmla="*/ 3194 h 10000"/>
              <a:gd name="connsiteX45" fmla="*/ 1169 w 8713"/>
              <a:gd name="connsiteY45" fmla="*/ 3333 h 10000"/>
              <a:gd name="connsiteX46" fmla="*/ 932 w 8713"/>
              <a:gd name="connsiteY46" fmla="*/ 3333 h 10000"/>
              <a:gd name="connsiteX47" fmla="*/ 814 w 8713"/>
              <a:gd name="connsiteY47" fmla="*/ 3333 h 10000"/>
              <a:gd name="connsiteX48" fmla="*/ 695 w 8713"/>
              <a:gd name="connsiteY48" fmla="*/ 3473 h 10000"/>
              <a:gd name="connsiteX49" fmla="*/ 695 w 8713"/>
              <a:gd name="connsiteY49" fmla="*/ 3473 h 10000"/>
              <a:gd name="connsiteX50" fmla="*/ 592 w 8713"/>
              <a:gd name="connsiteY50" fmla="*/ 3473 h 10000"/>
              <a:gd name="connsiteX51" fmla="*/ 592 w 8713"/>
              <a:gd name="connsiteY51" fmla="*/ 3333 h 10000"/>
              <a:gd name="connsiteX52" fmla="*/ 473 w 8713"/>
              <a:gd name="connsiteY52" fmla="*/ 3194 h 10000"/>
              <a:gd name="connsiteX53" fmla="*/ 238 w 8713"/>
              <a:gd name="connsiteY53" fmla="*/ 3054 h 10000"/>
              <a:gd name="connsiteX54" fmla="*/ 117 w 8713"/>
              <a:gd name="connsiteY54" fmla="*/ 2914 h 10000"/>
              <a:gd name="connsiteX55" fmla="*/ 0 w 8713"/>
              <a:gd name="connsiteY55" fmla="*/ 2775 h 10000"/>
              <a:gd name="connsiteX56" fmla="*/ 0 w 8713"/>
              <a:gd name="connsiteY56" fmla="*/ 2635 h 10000"/>
              <a:gd name="connsiteX57" fmla="*/ 0 w 8713"/>
              <a:gd name="connsiteY57" fmla="*/ 2496 h 10000"/>
              <a:gd name="connsiteX58" fmla="*/ 117 w 8713"/>
              <a:gd name="connsiteY58" fmla="*/ 2496 h 10000"/>
              <a:gd name="connsiteX59" fmla="*/ 355 w 8713"/>
              <a:gd name="connsiteY59" fmla="*/ 2496 h 10000"/>
              <a:gd name="connsiteX60" fmla="*/ 592 w 8713"/>
              <a:gd name="connsiteY60" fmla="*/ 2496 h 10000"/>
              <a:gd name="connsiteX61" fmla="*/ 814 w 8713"/>
              <a:gd name="connsiteY61" fmla="*/ 2356 h 10000"/>
              <a:gd name="connsiteX62" fmla="*/ 1169 w 8713"/>
              <a:gd name="connsiteY62" fmla="*/ 2356 h 10000"/>
              <a:gd name="connsiteX63" fmla="*/ 1523 w 8713"/>
              <a:gd name="connsiteY63" fmla="*/ 2216 h 10000"/>
              <a:gd name="connsiteX64" fmla="*/ 1879 w 8713"/>
              <a:gd name="connsiteY64" fmla="*/ 2077 h 10000"/>
              <a:gd name="connsiteX65" fmla="*/ 2352 w 8713"/>
              <a:gd name="connsiteY65" fmla="*/ 1937 h 10000"/>
              <a:gd name="connsiteX66" fmla="*/ 2825 w 8713"/>
              <a:gd name="connsiteY66" fmla="*/ 1675 h 10000"/>
              <a:gd name="connsiteX67" fmla="*/ 3179 w 8713"/>
              <a:gd name="connsiteY67" fmla="*/ 1536 h 10000"/>
              <a:gd name="connsiteX68" fmla="*/ 3520 w 8713"/>
              <a:gd name="connsiteY68" fmla="*/ 1396 h 10000"/>
              <a:gd name="connsiteX69" fmla="*/ 3875 w 8713"/>
              <a:gd name="connsiteY69" fmla="*/ 1257 h 10000"/>
              <a:gd name="connsiteX70" fmla="*/ 4112 w 8713"/>
              <a:gd name="connsiteY70" fmla="*/ 1117 h 10000"/>
              <a:gd name="connsiteX71" fmla="*/ 4349 w 8713"/>
              <a:gd name="connsiteY71" fmla="*/ 1117 h 10000"/>
              <a:gd name="connsiteX72" fmla="*/ 4587 w 8713"/>
              <a:gd name="connsiteY72" fmla="*/ 977 h 10000"/>
              <a:gd name="connsiteX73" fmla="*/ 4822 w 8713"/>
              <a:gd name="connsiteY73" fmla="*/ 838 h 10000"/>
              <a:gd name="connsiteX74" fmla="*/ 5178 w 8713"/>
              <a:gd name="connsiteY74" fmla="*/ 698 h 10000"/>
              <a:gd name="connsiteX75" fmla="*/ 5414 w 8713"/>
              <a:gd name="connsiteY75" fmla="*/ 558 h 10000"/>
              <a:gd name="connsiteX76" fmla="*/ 5651 w 8713"/>
              <a:gd name="connsiteY76" fmla="*/ 419 h 10000"/>
              <a:gd name="connsiteX77" fmla="*/ 5768 w 8713"/>
              <a:gd name="connsiteY77" fmla="*/ 279 h 10000"/>
              <a:gd name="connsiteX78" fmla="*/ 5889 w 8713"/>
              <a:gd name="connsiteY78" fmla="*/ 140 h 10000"/>
              <a:gd name="connsiteX79" fmla="*/ 5889 w 8713"/>
              <a:gd name="connsiteY79" fmla="*/ 0 h 10000"/>
              <a:gd name="connsiteX80" fmla="*/ 6006 w 8713"/>
              <a:gd name="connsiteY80" fmla="*/ 0 h 10000"/>
              <a:gd name="connsiteX81" fmla="*/ 6124 w 8713"/>
              <a:gd name="connsiteY81" fmla="*/ 0 h 10000"/>
              <a:gd name="connsiteX82" fmla="*/ 6244 w 8713"/>
              <a:gd name="connsiteY82" fmla="*/ 0 h 10000"/>
              <a:gd name="connsiteX83" fmla="*/ 6347 w 8713"/>
              <a:gd name="connsiteY83" fmla="*/ 140 h 10000"/>
              <a:gd name="connsiteX84" fmla="*/ 6465 w 8713"/>
              <a:gd name="connsiteY84" fmla="*/ 140 h 10000"/>
              <a:gd name="connsiteX85" fmla="*/ 6582 w 8713"/>
              <a:gd name="connsiteY85" fmla="*/ 419 h 10000"/>
              <a:gd name="connsiteX86" fmla="*/ 6701 w 8713"/>
              <a:gd name="connsiteY86" fmla="*/ 558 h 10000"/>
              <a:gd name="connsiteX87" fmla="*/ 6820 w 8713"/>
              <a:gd name="connsiteY87" fmla="*/ 698 h 10000"/>
              <a:gd name="connsiteX88" fmla="*/ 6938 w 8713"/>
              <a:gd name="connsiteY88" fmla="*/ 838 h 10000"/>
              <a:gd name="connsiteX89" fmla="*/ 6938 w 8713"/>
              <a:gd name="connsiteY89" fmla="*/ 977 h 10000"/>
              <a:gd name="connsiteX90" fmla="*/ 6938 w 8713"/>
              <a:gd name="connsiteY90" fmla="*/ 1117 h 10000"/>
              <a:gd name="connsiteX91" fmla="*/ 6820 w 8713"/>
              <a:gd name="connsiteY91" fmla="*/ 1117 h 10000"/>
              <a:gd name="connsiteX92" fmla="*/ 6701 w 8713"/>
              <a:gd name="connsiteY92" fmla="*/ 1257 h 10000"/>
              <a:gd name="connsiteX93" fmla="*/ 6701 w 8713"/>
              <a:gd name="connsiteY93" fmla="*/ 1396 h 10000"/>
              <a:gd name="connsiteX94" fmla="*/ 6582 w 8713"/>
              <a:gd name="connsiteY94" fmla="*/ 1536 h 10000"/>
              <a:gd name="connsiteX95" fmla="*/ 6465 w 8713"/>
              <a:gd name="connsiteY95" fmla="*/ 1798 h 10000"/>
              <a:gd name="connsiteX96" fmla="*/ 6347 w 8713"/>
              <a:gd name="connsiteY96" fmla="*/ 2216 h 10000"/>
              <a:gd name="connsiteX97" fmla="*/ 6244 w 8713"/>
              <a:gd name="connsiteY97" fmla="*/ 2635 h 10000"/>
              <a:gd name="connsiteX98" fmla="*/ 6124 w 8713"/>
              <a:gd name="connsiteY98" fmla="*/ 3054 h 10000"/>
              <a:gd name="connsiteX99" fmla="*/ 6006 w 8713"/>
              <a:gd name="connsiteY99" fmla="*/ 3613 h 10000"/>
              <a:gd name="connsiteX100" fmla="*/ 5889 w 8713"/>
              <a:gd name="connsiteY100" fmla="*/ 4171 h 10000"/>
              <a:gd name="connsiteX101" fmla="*/ 5768 w 8713"/>
              <a:gd name="connsiteY101" fmla="*/ 4729 h 10000"/>
              <a:gd name="connsiteX102" fmla="*/ 5768 w 8713"/>
              <a:gd name="connsiteY102" fmla="*/ 5271 h 10000"/>
              <a:gd name="connsiteX103" fmla="*/ 5768 w 8713"/>
              <a:gd name="connsiteY103" fmla="*/ 5689 h 10000"/>
              <a:gd name="connsiteX104" fmla="*/ 5651 w 8713"/>
              <a:gd name="connsiteY104" fmla="*/ 6248 h 10000"/>
              <a:gd name="connsiteX105" fmla="*/ 5651 w 8713"/>
              <a:gd name="connsiteY105" fmla="*/ 6667 h 10000"/>
              <a:gd name="connsiteX106" fmla="*/ 5651 w 8713"/>
              <a:gd name="connsiteY106" fmla="*/ 6946 h 10000"/>
              <a:gd name="connsiteX107" fmla="*/ 5651 w 8713"/>
              <a:gd name="connsiteY107" fmla="*/ 7365 h 10000"/>
              <a:gd name="connsiteX108" fmla="*/ 5768 w 8713"/>
              <a:gd name="connsiteY108" fmla="*/ 7644 h 10000"/>
              <a:gd name="connsiteX109" fmla="*/ 5768 w 8713"/>
              <a:gd name="connsiteY109" fmla="*/ 7784 h 10000"/>
              <a:gd name="connsiteX110" fmla="*/ 5889 w 8713"/>
              <a:gd name="connsiteY110" fmla="*/ 8063 h 10000"/>
              <a:gd name="connsiteX111" fmla="*/ 6006 w 8713"/>
              <a:gd name="connsiteY111" fmla="*/ 8202 h 10000"/>
              <a:gd name="connsiteX112" fmla="*/ 6124 w 8713"/>
              <a:gd name="connsiteY112" fmla="*/ 8342 h 10000"/>
              <a:gd name="connsiteX113" fmla="*/ 6582 w 8713"/>
              <a:gd name="connsiteY113" fmla="*/ 8604 h 10000"/>
              <a:gd name="connsiteX114" fmla="*/ 6820 w 8713"/>
              <a:gd name="connsiteY114" fmla="*/ 8743 h 10000"/>
              <a:gd name="connsiteX115" fmla="*/ 7057 w 8713"/>
              <a:gd name="connsiteY115" fmla="*/ 8743 h 10000"/>
              <a:gd name="connsiteX116" fmla="*/ 7293 w 8713"/>
              <a:gd name="connsiteY116" fmla="*/ 8883 h 10000"/>
              <a:gd name="connsiteX117" fmla="*/ 7648 w 8713"/>
              <a:gd name="connsiteY117" fmla="*/ 8883 h 10000"/>
              <a:gd name="connsiteX118" fmla="*/ 7884 w 8713"/>
              <a:gd name="connsiteY118" fmla="*/ 8743 h 10000"/>
              <a:gd name="connsiteX119" fmla="*/ 8239 w 8713"/>
              <a:gd name="connsiteY119" fmla="*/ 8743 h 10000"/>
              <a:gd name="connsiteX120" fmla="*/ 8713 w 8713"/>
              <a:gd name="connsiteY120" fmla="*/ 9860 h 10000"/>
              <a:gd name="connsiteX121" fmla="*/ 8358 w 8713"/>
              <a:gd name="connsiteY121" fmla="*/ 9860 h 10000"/>
              <a:gd name="connsiteX122" fmla="*/ 7884 w 8713"/>
              <a:gd name="connsiteY122" fmla="*/ 10000 h 10000"/>
              <a:gd name="connsiteX123" fmla="*/ 7884 w 8713"/>
              <a:gd name="connsiteY123" fmla="*/ 10000 h 10000"/>
              <a:gd name="connsiteX0" fmla="*/ 9049 w 9593"/>
              <a:gd name="connsiteY0" fmla="*/ 10000 h 10000"/>
              <a:gd name="connsiteX1" fmla="*/ 8641 w 9593"/>
              <a:gd name="connsiteY1" fmla="*/ 10000 h 10000"/>
              <a:gd name="connsiteX2" fmla="*/ 8235 w 9593"/>
              <a:gd name="connsiteY2" fmla="*/ 10000 h 10000"/>
              <a:gd name="connsiteX3" fmla="*/ 7827 w 9593"/>
              <a:gd name="connsiteY3" fmla="*/ 9860 h 10000"/>
              <a:gd name="connsiteX4" fmla="*/ 7420 w 9593"/>
              <a:gd name="connsiteY4" fmla="*/ 9721 h 10000"/>
              <a:gd name="connsiteX5" fmla="*/ 7029 w 9593"/>
              <a:gd name="connsiteY5" fmla="*/ 9581 h 10000"/>
              <a:gd name="connsiteX6" fmla="*/ 6759 w 9593"/>
              <a:gd name="connsiteY6" fmla="*/ 9302 h 10000"/>
              <a:gd name="connsiteX7" fmla="*/ 6486 w 9593"/>
              <a:gd name="connsiteY7" fmla="*/ 9162 h 10000"/>
              <a:gd name="connsiteX8" fmla="*/ 6350 w 9593"/>
              <a:gd name="connsiteY8" fmla="*/ 8743 h 10000"/>
              <a:gd name="connsiteX9" fmla="*/ 6078 w 9593"/>
              <a:gd name="connsiteY9" fmla="*/ 8464 h 10000"/>
              <a:gd name="connsiteX10" fmla="*/ 5943 w 9593"/>
              <a:gd name="connsiteY10" fmla="*/ 8063 h 10000"/>
              <a:gd name="connsiteX11" fmla="*/ 5943 w 9593"/>
              <a:gd name="connsiteY11" fmla="*/ 7644 h 10000"/>
              <a:gd name="connsiteX12" fmla="*/ 5806 w 9593"/>
              <a:gd name="connsiteY12" fmla="*/ 7225 h 10000"/>
              <a:gd name="connsiteX13" fmla="*/ 5806 w 9593"/>
              <a:gd name="connsiteY13" fmla="*/ 6806 h 10000"/>
              <a:gd name="connsiteX14" fmla="*/ 5806 w 9593"/>
              <a:gd name="connsiteY14" fmla="*/ 6387 h 10000"/>
              <a:gd name="connsiteX15" fmla="*/ 5943 w 9593"/>
              <a:gd name="connsiteY15" fmla="*/ 5689 h 10000"/>
              <a:gd name="connsiteX16" fmla="*/ 5943 w 9593"/>
              <a:gd name="connsiteY16" fmla="*/ 5550 h 10000"/>
              <a:gd name="connsiteX17" fmla="*/ 5943 w 9593"/>
              <a:gd name="connsiteY17" fmla="*/ 5271 h 10000"/>
              <a:gd name="connsiteX18" fmla="*/ 6078 w 9593"/>
              <a:gd name="connsiteY18" fmla="*/ 5009 h 10000"/>
              <a:gd name="connsiteX19" fmla="*/ 6078 w 9593"/>
              <a:gd name="connsiteY19" fmla="*/ 4729 h 10000"/>
              <a:gd name="connsiteX20" fmla="*/ 6078 w 9593"/>
              <a:gd name="connsiteY20" fmla="*/ 4450 h 10000"/>
              <a:gd name="connsiteX21" fmla="*/ 6214 w 9593"/>
              <a:gd name="connsiteY21" fmla="*/ 4031 h 10000"/>
              <a:gd name="connsiteX22" fmla="*/ 6214 w 9593"/>
              <a:gd name="connsiteY22" fmla="*/ 3613 h 10000"/>
              <a:gd name="connsiteX23" fmla="*/ 6350 w 9593"/>
              <a:gd name="connsiteY23" fmla="*/ 3194 h 10000"/>
              <a:gd name="connsiteX24" fmla="*/ 6350 w 9593"/>
              <a:gd name="connsiteY24" fmla="*/ 2775 h 10000"/>
              <a:gd name="connsiteX25" fmla="*/ 6350 w 9593"/>
              <a:gd name="connsiteY25" fmla="*/ 2356 h 10000"/>
              <a:gd name="connsiteX26" fmla="*/ 6486 w 9593"/>
              <a:gd name="connsiteY26" fmla="*/ 2077 h 10000"/>
              <a:gd name="connsiteX27" fmla="*/ 6486 w 9593"/>
              <a:gd name="connsiteY27" fmla="*/ 1798 h 10000"/>
              <a:gd name="connsiteX28" fmla="*/ 6486 w 9593"/>
              <a:gd name="connsiteY28" fmla="*/ 1536 h 10000"/>
              <a:gd name="connsiteX29" fmla="*/ 6486 w 9593"/>
              <a:gd name="connsiteY29" fmla="*/ 1396 h 10000"/>
              <a:gd name="connsiteX30" fmla="*/ 6486 w 9593"/>
              <a:gd name="connsiteY30" fmla="*/ 1257 h 10000"/>
              <a:gd name="connsiteX31" fmla="*/ 6486 w 9593"/>
              <a:gd name="connsiteY31" fmla="*/ 1257 h 10000"/>
              <a:gd name="connsiteX32" fmla="*/ 6486 w 9593"/>
              <a:gd name="connsiteY32" fmla="*/ 1257 h 10000"/>
              <a:gd name="connsiteX33" fmla="*/ 6350 w 9593"/>
              <a:gd name="connsiteY33" fmla="*/ 1257 h 10000"/>
              <a:gd name="connsiteX34" fmla="*/ 6214 w 9593"/>
              <a:gd name="connsiteY34" fmla="*/ 1257 h 10000"/>
              <a:gd name="connsiteX35" fmla="*/ 6078 w 9593"/>
              <a:gd name="connsiteY35" fmla="*/ 1396 h 10000"/>
              <a:gd name="connsiteX36" fmla="*/ 5943 w 9593"/>
              <a:gd name="connsiteY36" fmla="*/ 1396 h 10000"/>
              <a:gd name="connsiteX37" fmla="*/ 5671 w 9593"/>
              <a:gd name="connsiteY37" fmla="*/ 1536 h 10000"/>
              <a:gd name="connsiteX38" fmla="*/ 5399 w 9593"/>
              <a:gd name="connsiteY38" fmla="*/ 1536 h 10000"/>
              <a:gd name="connsiteX39" fmla="*/ 5127 w 9593"/>
              <a:gd name="connsiteY39" fmla="*/ 1675 h 10000"/>
              <a:gd name="connsiteX40" fmla="*/ 3787 w 9593"/>
              <a:gd name="connsiteY40" fmla="*/ 2216 h 10000"/>
              <a:gd name="connsiteX41" fmla="*/ 2429 w 9593"/>
              <a:gd name="connsiteY41" fmla="*/ 2775 h 10000"/>
              <a:gd name="connsiteX42" fmla="*/ 2021 w 9593"/>
              <a:gd name="connsiteY42" fmla="*/ 2914 h 10000"/>
              <a:gd name="connsiteX43" fmla="*/ 1748 w 9593"/>
              <a:gd name="connsiteY43" fmla="*/ 3054 h 10000"/>
              <a:gd name="connsiteX44" fmla="*/ 1477 w 9593"/>
              <a:gd name="connsiteY44" fmla="*/ 3194 h 10000"/>
              <a:gd name="connsiteX45" fmla="*/ 1342 w 9593"/>
              <a:gd name="connsiteY45" fmla="*/ 3333 h 10000"/>
              <a:gd name="connsiteX46" fmla="*/ 1070 w 9593"/>
              <a:gd name="connsiteY46" fmla="*/ 3333 h 10000"/>
              <a:gd name="connsiteX47" fmla="*/ 934 w 9593"/>
              <a:gd name="connsiteY47" fmla="*/ 3333 h 10000"/>
              <a:gd name="connsiteX48" fmla="*/ 798 w 9593"/>
              <a:gd name="connsiteY48" fmla="*/ 3473 h 10000"/>
              <a:gd name="connsiteX49" fmla="*/ 798 w 9593"/>
              <a:gd name="connsiteY49" fmla="*/ 3473 h 10000"/>
              <a:gd name="connsiteX50" fmla="*/ 679 w 9593"/>
              <a:gd name="connsiteY50" fmla="*/ 3473 h 10000"/>
              <a:gd name="connsiteX51" fmla="*/ 679 w 9593"/>
              <a:gd name="connsiteY51" fmla="*/ 3333 h 10000"/>
              <a:gd name="connsiteX52" fmla="*/ 543 w 9593"/>
              <a:gd name="connsiteY52" fmla="*/ 3194 h 10000"/>
              <a:gd name="connsiteX53" fmla="*/ 273 w 9593"/>
              <a:gd name="connsiteY53" fmla="*/ 3054 h 10000"/>
              <a:gd name="connsiteX54" fmla="*/ 134 w 9593"/>
              <a:gd name="connsiteY54" fmla="*/ 2914 h 10000"/>
              <a:gd name="connsiteX55" fmla="*/ 0 w 9593"/>
              <a:gd name="connsiteY55" fmla="*/ 2775 h 10000"/>
              <a:gd name="connsiteX56" fmla="*/ 0 w 9593"/>
              <a:gd name="connsiteY56" fmla="*/ 2635 h 10000"/>
              <a:gd name="connsiteX57" fmla="*/ 0 w 9593"/>
              <a:gd name="connsiteY57" fmla="*/ 2496 h 10000"/>
              <a:gd name="connsiteX58" fmla="*/ 134 w 9593"/>
              <a:gd name="connsiteY58" fmla="*/ 2496 h 10000"/>
              <a:gd name="connsiteX59" fmla="*/ 407 w 9593"/>
              <a:gd name="connsiteY59" fmla="*/ 2496 h 10000"/>
              <a:gd name="connsiteX60" fmla="*/ 679 w 9593"/>
              <a:gd name="connsiteY60" fmla="*/ 2496 h 10000"/>
              <a:gd name="connsiteX61" fmla="*/ 934 w 9593"/>
              <a:gd name="connsiteY61" fmla="*/ 2356 h 10000"/>
              <a:gd name="connsiteX62" fmla="*/ 1342 w 9593"/>
              <a:gd name="connsiteY62" fmla="*/ 2356 h 10000"/>
              <a:gd name="connsiteX63" fmla="*/ 1748 w 9593"/>
              <a:gd name="connsiteY63" fmla="*/ 2216 h 10000"/>
              <a:gd name="connsiteX64" fmla="*/ 2157 w 9593"/>
              <a:gd name="connsiteY64" fmla="*/ 2077 h 10000"/>
              <a:gd name="connsiteX65" fmla="*/ 2699 w 9593"/>
              <a:gd name="connsiteY65" fmla="*/ 1937 h 10000"/>
              <a:gd name="connsiteX66" fmla="*/ 3242 w 9593"/>
              <a:gd name="connsiteY66" fmla="*/ 1675 h 10000"/>
              <a:gd name="connsiteX67" fmla="*/ 3649 w 9593"/>
              <a:gd name="connsiteY67" fmla="*/ 1536 h 10000"/>
              <a:gd name="connsiteX68" fmla="*/ 4040 w 9593"/>
              <a:gd name="connsiteY68" fmla="*/ 1396 h 10000"/>
              <a:gd name="connsiteX69" fmla="*/ 4447 w 9593"/>
              <a:gd name="connsiteY69" fmla="*/ 1257 h 10000"/>
              <a:gd name="connsiteX70" fmla="*/ 4719 w 9593"/>
              <a:gd name="connsiteY70" fmla="*/ 1117 h 10000"/>
              <a:gd name="connsiteX71" fmla="*/ 4991 w 9593"/>
              <a:gd name="connsiteY71" fmla="*/ 1117 h 10000"/>
              <a:gd name="connsiteX72" fmla="*/ 5265 w 9593"/>
              <a:gd name="connsiteY72" fmla="*/ 977 h 10000"/>
              <a:gd name="connsiteX73" fmla="*/ 5534 w 9593"/>
              <a:gd name="connsiteY73" fmla="*/ 838 h 10000"/>
              <a:gd name="connsiteX74" fmla="*/ 5943 w 9593"/>
              <a:gd name="connsiteY74" fmla="*/ 698 h 10000"/>
              <a:gd name="connsiteX75" fmla="*/ 6214 w 9593"/>
              <a:gd name="connsiteY75" fmla="*/ 558 h 10000"/>
              <a:gd name="connsiteX76" fmla="*/ 6486 w 9593"/>
              <a:gd name="connsiteY76" fmla="*/ 419 h 10000"/>
              <a:gd name="connsiteX77" fmla="*/ 6620 w 9593"/>
              <a:gd name="connsiteY77" fmla="*/ 279 h 10000"/>
              <a:gd name="connsiteX78" fmla="*/ 6759 w 9593"/>
              <a:gd name="connsiteY78" fmla="*/ 140 h 10000"/>
              <a:gd name="connsiteX79" fmla="*/ 6759 w 9593"/>
              <a:gd name="connsiteY79" fmla="*/ 0 h 10000"/>
              <a:gd name="connsiteX80" fmla="*/ 6893 w 9593"/>
              <a:gd name="connsiteY80" fmla="*/ 0 h 10000"/>
              <a:gd name="connsiteX81" fmla="*/ 7029 w 9593"/>
              <a:gd name="connsiteY81" fmla="*/ 0 h 10000"/>
              <a:gd name="connsiteX82" fmla="*/ 7166 w 9593"/>
              <a:gd name="connsiteY82" fmla="*/ 0 h 10000"/>
              <a:gd name="connsiteX83" fmla="*/ 7285 w 9593"/>
              <a:gd name="connsiteY83" fmla="*/ 140 h 10000"/>
              <a:gd name="connsiteX84" fmla="*/ 7420 w 9593"/>
              <a:gd name="connsiteY84" fmla="*/ 140 h 10000"/>
              <a:gd name="connsiteX85" fmla="*/ 7554 w 9593"/>
              <a:gd name="connsiteY85" fmla="*/ 419 h 10000"/>
              <a:gd name="connsiteX86" fmla="*/ 7691 w 9593"/>
              <a:gd name="connsiteY86" fmla="*/ 558 h 10000"/>
              <a:gd name="connsiteX87" fmla="*/ 7827 w 9593"/>
              <a:gd name="connsiteY87" fmla="*/ 698 h 10000"/>
              <a:gd name="connsiteX88" fmla="*/ 7963 w 9593"/>
              <a:gd name="connsiteY88" fmla="*/ 838 h 10000"/>
              <a:gd name="connsiteX89" fmla="*/ 7963 w 9593"/>
              <a:gd name="connsiteY89" fmla="*/ 977 h 10000"/>
              <a:gd name="connsiteX90" fmla="*/ 7963 w 9593"/>
              <a:gd name="connsiteY90" fmla="*/ 1117 h 10000"/>
              <a:gd name="connsiteX91" fmla="*/ 7827 w 9593"/>
              <a:gd name="connsiteY91" fmla="*/ 1117 h 10000"/>
              <a:gd name="connsiteX92" fmla="*/ 7691 w 9593"/>
              <a:gd name="connsiteY92" fmla="*/ 1257 h 10000"/>
              <a:gd name="connsiteX93" fmla="*/ 7691 w 9593"/>
              <a:gd name="connsiteY93" fmla="*/ 1396 h 10000"/>
              <a:gd name="connsiteX94" fmla="*/ 7554 w 9593"/>
              <a:gd name="connsiteY94" fmla="*/ 1536 h 10000"/>
              <a:gd name="connsiteX95" fmla="*/ 7420 w 9593"/>
              <a:gd name="connsiteY95" fmla="*/ 1798 h 10000"/>
              <a:gd name="connsiteX96" fmla="*/ 7285 w 9593"/>
              <a:gd name="connsiteY96" fmla="*/ 2216 h 10000"/>
              <a:gd name="connsiteX97" fmla="*/ 7166 w 9593"/>
              <a:gd name="connsiteY97" fmla="*/ 2635 h 10000"/>
              <a:gd name="connsiteX98" fmla="*/ 7029 w 9593"/>
              <a:gd name="connsiteY98" fmla="*/ 3054 h 10000"/>
              <a:gd name="connsiteX99" fmla="*/ 6893 w 9593"/>
              <a:gd name="connsiteY99" fmla="*/ 3613 h 10000"/>
              <a:gd name="connsiteX100" fmla="*/ 6759 w 9593"/>
              <a:gd name="connsiteY100" fmla="*/ 4171 h 10000"/>
              <a:gd name="connsiteX101" fmla="*/ 6620 w 9593"/>
              <a:gd name="connsiteY101" fmla="*/ 4729 h 10000"/>
              <a:gd name="connsiteX102" fmla="*/ 6620 w 9593"/>
              <a:gd name="connsiteY102" fmla="*/ 5271 h 10000"/>
              <a:gd name="connsiteX103" fmla="*/ 6620 w 9593"/>
              <a:gd name="connsiteY103" fmla="*/ 5689 h 10000"/>
              <a:gd name="connsiteX104" fmla="*/ 6486 w 9593"/>
              <a:gd name="connsiteY104" fmla="*/ 6248 h 10000"/>
              <a:gd name="connsiteX105" fmla="*/ 6486 w 9593"/>
              <a:gd name="connsiteY105" fmla="*/ 6667 h 10000"/>
              <a:gd name="connsiteX106" fmla="*/ 6486 w 9593"/>
              <a:gd name="connsiteY106" fmla="*/ 6946 h 10000"/>
              <a:gd name="connsiteX107" fmla="*/ 6486 w 9593"/>
              <a:gd name="connsiteY107" fmla="*/ 7365 h 10000"/>
              <a:gd name="connsiteX108" fmla="*/ 6620 w 9593"/>
              <a:gd name="connsiteY108" fmla="*/ 7644 h 10000"/>
              <a:gd name="connsiteX109" fmla="*/ 6620 w 9593"/>
              <a:gd name="connsiteY109" fmla="*/ 7784 h 10000"/>
              <a:gd name="connsiteX110" fmla="*/ 6759 w 9593"/>
              <a:gd name="connsiteY110" fmla="*/ 8063 h 10000"/>
              <a:gd name="connsiteX111" fmla="*/ 6893 w 9593"/>
              <a:gd name="connsiteY111" fmla="*/ 8202 h 10000"/>
              <a:gd name="connsiteX112" fmla="*/ 7029 w 9593"/>
              <a:gd name="connsiteY112" fmla="*/ 8342 h 10000"/>
              <a:gd name="connsiteX113" fmla="*/ 7554 w 9593"/>
              <a:gd name="connsiteY113" fmla="*/ 8604 h 10000"/>
              <a:gd name="connsiteX114" fmla="*/ 7827 w 9593"/>
              <a:gd name="connsiteY114" fmla="*/ 8743 h 10000"/>
              <a:gd name="connsiteX115" fmla="*/ 8099 w 9593"/>
              <a:gd name="connsiteY115" fmla="*/ 8743 h 10000"/>
              <a:gd name="connsiteX116" fmla="*/ 8370 w 9593"/>
              <a:gd name="connsiteY116" fmla="*/ 8883 h 10000"/>
              <a:gd name="connsiteX117" fmla="*/ 8778 w 9593"/>
              <a:gd name="connsiteY117" fmla="*/ 8883 h 10000"/>
              <a:gd name="connsiteX118" fmla="*/ 9049 w 9593"/>
              <a:gd name="connsiteY118" fmla="*/ 8743 h 10000"/>
              <a:gd name="connsiteX119" fmla="*/ 9456 w 9593"/>
              <a:gd name="connsiteY119" fmla="*/ 8743 h 10000"/>
              <a:gd name="connsiteX120" fmla="*/ 9593 w 9593"/>
              <a:gd name="connsiteY120" fmla="*/ 9860 h 10000"/>
              <a:gd name="connsiteX121" fmla="*/ 9049 w 9593"/>
              <a:gd name="connsiteY121" fmla="*/ 10000 h 10000"/>
              <a:gd name="connsiteX122" fmla="*/ 9049 w 9593"/>
              <a:gd name="connsiteY122" fmla="*/ 10000 h 10000"/>
              <a:gd name="connsiteX0" fmla="*/ 9433 w 9857"/>
              <a:gd name="connsiteY0" fmla="*/ 10000 h 10000"/>
              <a:gd name="connsiteX1" fmla="*/ 9008 w 9857"/>
              <a:gd name="connsiteY1" fmla="*/ 10000 h 10000"/>
              <a:gd name="connsiteX2" fmla="*/ 8584 w 9857"/>
              <a:gd name="connsiteY2" fmla="*/ 10000 h 10000"/>
              <a:gd name="connsiteX3" fmla="*/ 8159 w 9857"/>
              <a:gd name="connsiteY3" fmla="*/ 9860 h 10000"/>
              <a:gd name="connsiteX4" fmla="*/ 7735 w 9857"/>
              <a:gd name="connsiteY4" fmla="*/ 9721 h 10000"/>
              <a:gd name="connsiteX5" fmla="*/ 7327 w 9857"/>
              <a:gd name="connsiteY5" fmla="*/ 9581 h 10000"/>
              <a:gd name="connsiteX6" fmla="*/ 7046 w 9857"/>
              <a:gd name="connsiteY6" fmla="*/ 9302 h 10000"/>
              <a:gd name="connsiteX7" fmla="*/ 6761 w 9857"/>
              <a:gd name="connsiteY7" fmla="*/ 9162 h 10000"/>
              <a:gd name="connsiteX8" fmla="*/ 6619 w 9857"/>
              <a:gd name="connsiteY8" fmla="*/ 8743 h 10000"/>
              <a:gd name="connsiteX9" fmla="*/ 6336 w 9857"/>
              <a:gd name="connsiteY9" fmla="*/ 8464 h 10000"/>
              <a:gd name="connsiteX10" fmla="*/ 6195 w 9857"/>
              <a:gd name="connsiteY10" fmla="*/ 8063 h 10000"/>
              <a:gd name="connsiteX11" fmla="*/ 6195 w 9857"/>
              <a:gd name="connsiteY11" fmla="*/ 7644 h 10000"/>
              <a:gd name="connsiteX12" fmla="*/ 6052 w 9857"/>
              <a:gd name="connsiteY12" fmla="*/ 7225 h 10000"/>
              <a:gd name="connsiteX13" fmla="*/ 6052 w 9857"/>
              <a:gd name="connsiteY13" fmla="*/ 6806 h 10000"/>
              <a:gd name="connsiteX14" fmla="*/ 6052 w 9857"/>
              <a:gd name="connsiteY14" fmla="*/ 6387 h 10000"/>
              <a:gd name="connsiteX15" fmla="*/ 6195 w 9857"/>
              <a:gd name="connsiteY15" fmla="*/ 5689 h 10000"/>
              <a:gd name="connsiteX16" fmla="*/ 6195 w 9857"/>
              <a:gd name="connsiteY16" fmla="*/ 5550 h 10000"/>
              <a:gd name="connsiteX17" fmla="*/ 6195 w 9857"/>
              <a:gd name="connsiteY17" fmla="*/ 5271 h 10000"/>
              <a:gd name="connsiteX18" fmla="*/ 6336 w 9857"/>
              <a:gd name="connsiteY18" fmla="*/ 5009 h 10000"/>
              <a:gd name="connsiteX19" fmla="*/ 6336 w 9857"/>
              <a:gd name="connsiteY19" fmla="*/ 4729 h 10000"/>
              <a:gd name="connsiteX20" fmla="*/ 6336 w 9857"/>
              <a:gd name="connsiteY20" fmla="*/ 4450 h 10000"/>
              <a:gd name="connsiteX21" fmla="*/ 6478 w 9857"/>
              <a:gd name="connsiteY21" fmla="*/ 4031 h 10000"/>
              <a:gd name="connsiteX22" fmla="*/ 6478 w 9857"/>
              <a:gd name="connsiteY22" fmla="*/ 3613 h 10000"/>
              <a:gd name="connsiteX23" fmla="*/ 6619 w 9857"/>
              <a:gd name="connsiteY23" fmla="*/ 3194 h 10000"/>
              <a:gd name="connsiteX24" fmla="*/ 6619 w 9857"/>
              <a:gd name="connsiteY24" fmla="*/ 2775 h 10000"/>
              <a:gd name="connsiteX25" fmla="*/ 6619 w 9857"/>
              <a:gd name="connsiteY25" fmla="*/ 2356 h 10000"/>
              <a:gd name="connsiteX26" fmla="*/ 6761 w 9857"/>
              <a:gd name="connsiteY26" fmla="*/ 2077 h 10000"/>
              <a:gd name="connsiteX27" fmla="*/ 6761 w 9857"/>
              <a:gd name="connsiteY27" fmla="*/ 1798 h 10000"/>
              <a:gd name="connsiteX28" fmla="*/ 6761 w 9857"/>
              <a:gd name="connsiteY28" fmla="*/ 1536 h 10000"/>
              <a:gd name="connsiteX29" fmla="*/ 6761 w 9857"/>
              <a:gd name="connsiteY29" fmla="*/ 1396 h 10000"/>
              <a:gd name="connsiteX30" fmla="*/ 6761 w 9857"/>
              <a:gd name="connsiteY30" fmla="*/ 1257 h 10000"/>
              <a:gd name="connsiteX31" fmla="*/ 6761 w 9857"/>
              <a:gd name="connsiteY31" fmla="*/ 1257 h 10000"/>
              <a:gd name="connsiteX32" fmla="*/ 6761 w 9857"/>
              <a:gd name="connsiteY32" fmla="*/ 1257 h 10000"/>
              <a:gd name="connsiteX33" fmla="*/ 6619 w 9857"/>
              <a:gd name="connsiteY33" fmla="*/ 1257 h 10000"/>
              <a:gd name="connsiteX34" fmla="*/ 6478 w 9857"/>
              <a:gd name="connsiteY34" fmla="*/ 1257 h 10000"/>
              <a:gd name="connsiteX35" fmla="*/ 6336 w 9857"/>
              <a:gd name="connsiteY35" fmla="*/ 1396 h 10000"/>
              <a:gd name="connsiteX36" fmla="*/ 6195 w 9857"/>
              <a:gd name="connsiteY36" fmla="*/ 1396 h 10000"/>
              <a:gd name="connsiteX37" fmla="*/ 5912 w 9857"/>
              <a:gd name="connsiteY37" fmla="*/ 1536 h 10000"/>
              <a:gd name="connsiteX38" fmla="*/ 5628 w 9857"/>
              <a:gd name="connsiteY38" fmla="*/ 1536 h 10000"/>
              <a:gd name="connsiteX39" fmla="*/ 5345 w 9857"/>
              <a:gd name="connsiteY39" fmla="*/ 1675 h 10000"/>
              <a:gd name="connsiteX40" fmla="*/ 3948 w 9857"/>
              <a:gd name="connsiteY40" fmla="*/ 2216 h 10000"/>
              <a:gd name="connsiteX41" fmla="*/ 2532 w 9857"/>
              <a:gd name="connsiteY41" fmla="*/ 2775 h 10000"/>
              <a:gd name="connsiteX42" fmla="*/ 2107 w 9857"/>
              <a:gd name="connsiteY42" fmla="*/ 2914 h 10000"/>
              <a:gd name="connsiteX43" fmla="*/ 1822 w 9857"/>
              <a:gd name="connsiteY43" fmla="*/ 3054 h 10000"/>
              <a:gd name="connsiteX44" fmla="*/ 1540 w 9857"/>
              <a:gd name="connsiteY44" fmla="*/ 3194 h 10000"/>
              <a:gd name="connsiteX45" fmla="*/ 1399 w 9857"/>
              <a:gd name="connsiteY45" fmla="*/ 3333 h 10000"/>
              <a:gd name="connsiteX46" fmla="*/ 1115 w 9857"/>
              <a:gd name="connsiteY46" fmla="*/ 3333 h 10000"/>
              <a:gd name="connsiteX47" fmla="*/ 974 w 9857"/>
              <a:gd name="connsiteY47" fmla="*/ 3333 h 10000"/>
              <a:gd name="connsiteX48" fmla="*/ 832 w 9857"/>
              <a:gd name="connsiteY48" fmla="*/ 3473 h 10000"/>
              <a:gd name="connsiteX49" fmla="*/ 832 w 9857"/>
              <a:gd name="connsiteY49" fmla="*/ 3473 h 10000"/>
              <a:gd name="connsiteX50" fmla="*/ 708 w 9857"/>
              <a:gd name="connsiteY50" fmla="*/ 3473 h 10000"/>
              <a:gd name="connsiteX51" fmla="*/ 708 w 9857"/>
              <a:gd name="connsiteY51" fmla="*/ 3333 h 10000"/>
              <a:gd name="connsiteX52" fmla="*/ 566 w 9857"/>
              <a:gd name="connsiteY52" fmla="*/ 3194 h 10000"/>
              <a:gd name="connsiteX53" fmla="*/ 285 w 9857"/>
              <a:gd name="connsiteY53" fmla="*/ 3054 h 10000"/>
              <a:gd name="connsiteX54" fmla="*/ 140 w 9857"/>
              <a:gd name="connsiteY54" fmla="*/ 2914 h 10000"/>
              <a:gd name="connsiteX55" fmla="*/ 0 w 9857"/>
              <a:gd name="connsiteY55" fmla="*/ 2775 h 10000"/>
              <a:gd name="connsiteX56" fmla="*/ 0 w 9857"/>
              <a:gd name="connsiteY56" fmla="*/ 2635 h 10000"/>
              <a:gd name="connsiteX57" fmla="*/ 0 w 9857"/>
              <a:gd name="connsiteY57" fmla="*/ 2496 h 10000"/>
              <a:gd name="connsiteX58" fmla="*/ 140 w 9857"/>
              <a:gd name="connsiteY58" fmla="*/ 2496 h 10000"/>
              <a:gd name="connsiteX59" fmla="*/ 424 w 9857"/>
              <a:gd name="connsiteY59" fmla="*/ 2496 h 10000"/>
              <a:gd name="connsiteX60" fmla="*/ 708 w 9857"/>
              <a:gd name="connsiteY60" fmla="*/ 2496 h 10000"/>
              <a:gd name="connsiteX61" fmla="*/ 974 w 9857"/>
              <a:gd name="connsiteY61" fmla="*/ 2356 h 10000"/>
              <a:gd name="connsiteX62" fmla="*/ 1399 w 9857"/>
              <a:gd name="connsiteY62" fmla="*/ 2356 h 10000"/>
              <a:gd name="connsiteX63" fmla="*/ 1822 w 9857"/>
              <a:gd name="connsiteY63" fmla="*/ 2216 h 10000"/>
              <a:gd name="connsiteX64" fmla="*/ 2249 w 9857"/>
              <a:gd name="connsiteY64" fmla="*/ 2077 h 10000"/>
              <a:gd name="connsiteX65" fmla="*/ 2814 w 9857"/>
              <a:gd name="connsiteY65" fmla="*/ 1937 h 10000"/>
              <a:gd name="connsiteX66" fmla="*/ 3380 w 9857"/>
              <a:gd name="connsiteY66" fmla="*/ 1675 h 10000"/>
              <a:gd name="connsiteX67" fmla="*/ 3804 w 9857"/>
              <a:gd name="connsiteY67" fmla="*/ 1536 h 10000"/>
              <a:gd name="connsiteX68" fmla="*/ 4211 w 9857"/>
              <a:gd name="connsiteY68" fmla="*/ 1396 h 10000"/>
              <a:gd name="connsiteX69" fmla="*/ 4636 w 9857"/>
              <a:gd name="connsiteY69" fmla="*/ 1257 h 10000"/>
              <a:gd name="connsiteX70" fmla="*/ 4919 w 9857"/>
              <a:gd name="connsiteY70" fmla="*/ 1117 h 10000"/>
              <a:gd name="connsiteX71" fmla="*/ 5203 w 9857"/>
              <a:gd name="connsiteY71" fmla="*/ 1117 h 10000"/>
              <a:gd name="connsiteX72" fmla="*/ 5488 w 9857"/>
              <a:gd name="connsiteY72" fmla="*/ 977 h 10000"/>
              <a:gd name="connsiteX73" fmla="*/ 5769 w 9857"/>
              <a:gd name="connsiteY73" fmla="*/ 838 h 10000"/>
              <a:gd name="connsiteX74" fmla="*/ 6195 w 9857"/>
              <a:gd name="connsiteY74" fmla="*/ 698 h 10000"/>
              <a:gd name="connsiteX75" fmla="*/ 6478 w 9857"/>
              <a:gd name="connsiteY75" fmla="*/ 558 h 10000"/>
              <a:gd name="connsiteX76" fmla="*/ 6761 w 9857"/>
              <a:gd name="connsiteY76" fmla="*/ 419 h 10000"/>
              <a:gd name="connsiteX77" fmla="*/ 6901 w 9857"/>
              <a:gd name="connsiteY77" fmla="*/ 279 h 10000"/>
              <a:gd name="connsiteX78" fmla="*/ 7046 w 9857"/>
              <a:gd name="connsiteY78" fmla="*/ 140 h 10000"/>
              <a:gd name="connsiteX79" fmla="*/ 7046 w 9857"/>
              <a:gd name="connsiteY79" fmla="*/ 0 h 10000"/>
              <a:gd name="connsiteX80" fmla="*/ 7185 w 9857"/>
              <a:gd name="connsiteY80" fmla="*/ 0 h 10000"/>
              <a:gd name="connsiteX81" fmla="*/ 7327 w 9857"/>
              <a:gd name="connsiteY81" fmla="*/ 0 h 10000"/>
              <a:gd name="connsiteX82" fmla="*/ 7470 w 9857"/>
              <a:gd name="connsiteY82" fmla="*/ 0 h 10000"/>
              <a:gd name="connsiteX83" fmla="*/ 7594 w 9857"/>
              <a:gd name="connsiteY83" fmla="*/ 140 h 10000"/>
              <a:gd name="connsiteX84" fmla="*/ 7735 w 9857"/>
              <a:gd name="connsiteY84" fmla="*/ 140 h 10000"/>
              <a:gd name="connsiteX85" fmla="*/ 7874 w 9857"/>
              <a:gd name="connsiteY85" fmla="*/ 419 h 10000"/>
              <a:gd name="connsiteX86" fmla="*/ 8017 w 9857"/>
              <a:gd name="connsiteY86" fmla="*/ 558 h 10000"/>
              <a:gd name="connsiteX87" fmla="*/ 8159 w 9857"/>
              <a:gd name="connsiteY87" fmla="*/ 698 h 10000"/>
              <a:gd name="connsiteX88" fmla="*/ 8301 w 9857"/>
              <a:gd name="connsiteY88" fmla="*/ 838 h 10000"/>
              <a:gd name="connsiteX89" fmla="*/ 8301 w 9857"/>
              <a:gd name="connsiteY89" fmla="*/ 977 h 10000"/>
              <a:gd name="connsiteX90" fmla="*/ 8301 w 9857"/>
              <a:gd name="connsiteY90" fmla="*/ 1117 h 10000"/>
              <a:gd name="connsiteX91" fmla="*/ 8159 w 9857"/>
              <a:gd name="connsiteY91" fmla="*/ 1117 h 10000"/>
              <a:gd name="connsiteX92" fmla="*/ 8017 w 9857"/>
              <a:gd name="connsiteY92" fmla="*/ 1257 h 10000"/>
              <a:gd name="connsiteX93" fmla="*/ 8017 w 9857"/>
              <a:gd name="connsiteY93" fmla="*/ 1396 h 10000"/>
              <a:gd name="connsiteX94" fmla="*/ 7874 w 9857"/>
              <a:gd name="connsiteY94" fmla="*/ 1536 h 10000"/>
              <a:gd name="connsiteX95" fmla="*/ 7735 w 9857"/>
              <a:gd name="connsiteY95" fmla="*/ 1798 h 10000"/>
              <a:gd name="connsiteX96" fmla="*/ 7594 w 9857"/>
              <a:gd name="connsiteY96" fmla="*/ 2216 h 10000"/>
              <a:gd name="connsiteX97" fmla="*/ 7470 w 9857"/>
              <a:gd name="connsiteY97" fmla="*/ 2635 h 10000"/>
              <a:gd name="connsiteX98" fmla="*/ 7327 w 9857"/>
              <a:gd name="connsiteY98" fmla="*/ 3054 h 10000"/>
              <a:gd name="connsiteX99" fmla="*/ 7185 w 9857"/>
              <a:gd name="connsiteY99" fmla="*/ 3613 h 10000"/>
              <a:gd name="connsiteX100" fmla="*/ 7046 w 9857"/>
              <a:gd name="connsiteY100" fmla="*/ 4171 h 10000"/>
              <a:gd name="connsiteX101" fmla="*/ 6901 w 9857"/>
              <a:gd name="connsiteY101" fmla="*/ 4729 h 10000"/>
              <a:gd name="connsiteX102" fmla="*/ 6901 w 9857"/>
              <a:gd name="connsiteY102" fmla="*/ 5271 h 10000"/>
              <a:gd name="connsiteX103" fmla="*/ 6901 w 9857"/>
              <a:gd name="connsiteY103" fmla="*/ 5689 h 10000"/>
              <a:gd name="connsiteX104" fmla="*/ 6761 w 9857"/>
              <a:gd name="connsiteY104" fmla="*/ 6248 h 10000"/>
              <a:gd name="connsiteX105" fmla="*/ 6761 w 9857"/>
              <a:gd name="connsiteY105" fmla="*/ 6667 h 10000"/>
              <a:gd name="connsiteX106" fmla="*/ 6761 w 9857"/>
              <a:gd name="connsiteY106" fmla="*/ 6946 h 10000"/>
              <a:gd name="connsiteX107" fmla="*/ 6761 w 9857"/>
              <a:gd name="connsiteY107" fmla="*/ 7365 h 10000"/>
              <a:gd name="connsiteX108" fmla="*/ 6901 w 9857"/>
              <a:gd name="connsiteY108" fmla="*/ 7644 h 10000"/>
              <a:gd name="connsiteX109" fmla="*/ 6901 w 9857"/>
              <a:gd name="connsiteY109" fmla="*/ 7784 h 10000"/>
              <a:gd name="connsiteX110" fmla="*/ 7046 w 9857"/>
              <a:gd name="connsiteY110" fmla="*/ 8063 h 10000"/>
              <a:gd name="connsiteX111" fmla="*/ 7185 w 9857"/>
              <a:gd name="connsiteY111" fmla="*/ 8202 h 10000"/>
              <a:gd name="connsiteX112" fmla="*/ 7327 w 9857"/>
              <a:gd name="connsiteY112" fmla="*/ 8342 h 10000"/>
              <a:gd name="connsiteX113" fmla="*/ 7874 w 9857"/>
              <a:gd name="connsiteY113" fmla="*/ 8604 h 10000"/>
              <a:gd name="connsiteX114" fmla="*/ 8159 w 9857"/>
              <a:gd name="connsiteY114" fmla="*/ 8743 h 10000"/>
              <a:gd name="connsiteX115" fmla="*/ 8443 w 9857"/>
              <a:gd name="connsiteY115" fmla="*/ 8743 h 10000"/>
              <a:gd name="connsiteX116" fmla="*/ 8725 w 9857"/>
              <a:gd name="connsiteY116" fmla="*/ 8883 h 10000"/>
              <a:gd name="connsiteX117" fmla="*/ 9150 w 9857"/>
              <a:gd name="connsiteY117" fmla="*/ 8883 h 10000"/>
              <a:gd name="connsiteX118" fmla="*/ 9433 w 9857"/>
              <a:gd name="connsiteY118" fmla="*/ 8743 h 10000"/>
              <a:gd name="connsiteX119" fmla="*/ 9857 w 9857"/>
              <a:gd name="connsiteY119" fmla="*/ 8743 h 10000"/>
              <a:gd name="connsiteX120" fmla="*/ 9433 w 9857"/>
              <a:gd name="connsiteY120" fmla="*/ 10000 h 10000"/>
              <a:gd name="connsiteX121" fmla="*/ 9433 w 9857"/>
              <a:gd name="connsiteY121" fmla="*/ 10000 h 10000"/>
              <a:gd name="connsiteX0" fmla="*/ 9570 w 10000"/>
              <a:gd name="connsiteY0" fmla="*/ 10000 h 10000"/>
              <a:gd name="connsiteX1" fmla="*/ 9139 w 10000"/>
              <a:gd name="connsiteY1" fmla="*/ 10000 h 10000"/>
              <a:gd name="connsiteX2" fmla="*/ 8709 w 10000"/>
              <a:gd name="connsiteY2" fmla="*/ 10000 h 10000"/>
              <a:gd name="connsiteX3" fmla="*/ 8277 w 10000"/>
              <a:gd name="connsiteY3" fmla="*/ 9860 h 10000"/>
              <a:gd name="connsiteX4" fmla="*/ 7847 w 10000"/>
              <a:gd name="connsiteY4" fmla="*/ 9721 h 10000"/>
              <a:gd name="connsiteX5" fmla="*/ 7433 w 10000"/>
              <a:gd name="connsiteY5" fmla="*/ 9581 h 10000"/>
              <a:gd name="connsiteX6" fmla="*/ 7148 w 10000"/>
              <a:gd name="connsiteY6" fmla="*/ 9302 h 10000"/>
              <a:gd name="connsiteX7" fmla="*/ 6859 w 10000"/>
              <a:gd name="connsiteY7" fmla="*/ 9162 h 10000"/>
              <a:gd name="connsiteX8" fmla="*/ 6715 w 10000"/>
              <a:gd name="connsiteY8" fmla="*/ 8743 h 10000"/>
              <a:gd name="connsiteX9" fmla="*/ 6428 w 10000"/>
              <a:gd name="connsiteY9" fmla="*/ 8464 h 10000"/>
              <a:gd name="connsiteX10" fmla="*/ 6285 w 10000"/>
              <a:gd name="connsiteY10" fmla="*/ 8063 h 10000"/>
              <a:gd name="connsiteX11" fmla="*/ 6285 w 10000"/>
              <a:gd name="connsiteY11" fmla="*/ 7644 h 10000"/>
              <a:gd name="connsiteX12" fmla="*/ 6140 w 10000"/>
              <a:gd name="connsiteY12" fmla="*/ 7225 h 10000"/>
              <a:gd name="connsiteX13" fmla="*/ 6140 w 10000"/>
              <a:gd name="connsiteY13" fmla="*/ 6806 h 10000"/>
              <a:gd name="connsiteX14" fmla="*/ 6140 w 10000"/>
              <a:gd name="connsiteY14" fmla="*/ 6387 h 10000"/>
              <a:gd name="connsiteX15" fmla="*/ 6285 w 10000"/>
              <a:gd name="connsiteY15" fmla="*/ 5689 h 10000"/>
              <a:gd name="connsiteX16" fmla="*/ 6285 w 10000"/>
              <a:gd name="connsiteY16" fmla="*/ 5550 h 10000"/>
              <a:gd name="connsiteX17" fmla="*/ 6285 w 10000"/>
              <a:gd name="connsiteY17" fmla="*/ 5271 h 10000"/>
              <a:gd name="connsiteX18" fmla="*/ 6428 w 10000"/>
              <a:gd name="connsiteY18" fmla="*/ 5009 h 10000"/>
              <a:gd name="connsiteX19" fmla="*/ 6428 w 10000"/>
              <a:gd name="connsiteY19" fmla="*/ 4729 h 10000"/>
              <a:gd name="connsiteX20" fmla="*/ 6428 w 10000"/>
              <a:gd name="connsiteY20" fmla="*/ 4450 h 10000"/>
              <a:gd name="connsiteX21" fmla="*/ 6572 w 10000"/>
              <a:gd name="connsiteY21" fmla="*/ 4031 h 10000"/>
              <a:gd name="connsiteX22" fmla="*/ 6572 w 10000"/>
              <a:gd name="connsiteY22" fmla="*/ 3613 h 10000"/>
              <a:gd name="connsiteX23" fmla="*/ 6715 w 10000"/>
              <a:gd name="connsiteY23" fmla="*/ 3194 h 10000"/>
              <a:gd name="connsiteX24" fmla="*/ 6715 w 10000"/>
              <a:gd name="connsiteY24" fmla="*/ 2775 h 10000"/>
              <a:gd name="connsiteX25" fmla="*/ 6715 w 10000"/>
              <a:gd name="connsiteY25" fmla="*/ 2356 h 10000"/>
              <a:gd name="connsiteX26" fmla="*/ 6859 w 10000"/>
              <a:gd name="connsiteY26" fmla="*/ 2077 h 10000"/>
              <a:gd name="connsiteX27" fmla="*/ 6859 w 10000"/>
              <a:gd name="connsiteY27" fmla="*/ 1798 h 10000"/>
              <a:gd name="connsiteX28" fmla="*/ 6859 w 10000"/>
              <a:gd name="connsiteY28" fmla="*/ 1536 h 10000"/>
              <a:gd name="connsiteX29" fmla="*/ 6859 w 10000"/>
              <a:gd name="connsiteY29" fmla="*/ 1396 h 10000"/>
              <a:gd name="connsiteX30" fmla="*/ 6859 w 10000"/>
              <a:gd name="connsiteY30" fmla="*/ 1257 h 10000"/>
              <a:gd name="connsiteX31" fmla="*/ 6859 w 10000"/>
              <a:gd name="connsiteY31" fmla="*/ 1257 h 10000"/>
              <a:gd name="connsiteX32" fmla="*/ 6859 w 10000"/>
              <a:gd name="connsiteY32" fmla="*/ 1257 h 10000"/>
              <a:gd name="connsiteX33" fmla="*/ 6715 w 10000"/>
              <a:gd name="connsiteY33" fmla="*/ 1257 h 10000"/>
              <a:gd name="connsiteX34" fmla="*/ 6572 w 10000"/>
              <a:gd name="connsiteY34" fmla="*/ 1257 h 10000"/>
              <a:gd name="connsiteX35" fmla="*/ 6428 w 10000"/>
              <a:gd name="connsiteY35" fmla="*/ 1396 h 10000"/>
              <a:gd name="connsiteX36" fmla="*/ 6285 w 10000"/>
              <a:gd name="connsiteY36" fmla="*/ 1396 h 10000"/>
              <a:gd name="connsiteX37" fmla="*/ 5998 w 10000"/>
              <a:gd name="connsiteY37" fmla="*/ 1536 h 10000"/>
              <a:gd name="connsiteX38" fmla="*/ 5710 w 10000"/>
              <a:gd name="connsiteY38" fmla="*/ 1536 h 10000"/>
              <a:gd name="connsiteX39" fmla="*/ 5423 w 10000"/>
              <a:gd name="connsiteY39" fmla="*/ 1675 h 10000"/>
              <a:gd name="connsiteX40" fmla="*/ 4005 w 10000"/>
              <a:gd name="connsiteY40" fmla="*/ 2216 h 10000"/>
              <a:gd name="connsiteX41" fmla="*/ 2569 w 10000"/>
              <a:gd name="connsiteY41" fmla="*/ 2775 h 10000"/>
              <a:gd name="connsiteX42" fmla="*/ 2138 w 10000"/>
              <a:gd name="connsiteY42" fmla="*/ 2914 h 10000"/>
              <a:gd name="connsiteX43" fmla="*/ 1848 w 10000"/>
              <a:gd name="connsiteY43" fmla="*/ 3054 h 10000"/>
              <a:gd name="connsiteX44" fmla="*/ 1562 w 10000"/>
              <a:gd name="connsiteY44" fmla="*/ 3194 h 10000"/>
              <a:gd name="connsiteX45" fmla="*/ 1419 w 10000"/>
              <a:gd name="connsiteY45" fmla="*/ 3333 h 10000"/>
              <a:gd name="connsiteX46" fmla="*/ 1131 w 10000"/>
              <a:gd name="connsiteY46" fmla="*/ 3333 h 10000"/>
              <a:gd name="connsiteX47" fmla="*/ 988 w 10000"/>
              <a:gd name="connsiteY47" fmla="*/ 3333 h 10000"/>
              <a:gd name="connsiteX48" fmla="*/ 844 w 10000"/>
              <a:gd name="connsiteY48" fmla="*/ 3473 h 10000"/>
              <a:gd name="connsiteX49" fmla="*/ 844 w 10000"/>
              <a:gd name="connsiteY49" fmla="*/ 3473 h 10000"/>
              <a:gd name="connsiteX50" fmla="*/ 718 w 10000"/>
              <a:gd name="connsiteY50" fmla="*/ 3473 h 10000"/>
              <a:gd name="connsiteX51" fmla="*/ 718 w 10000"/>
              <a:gd name="connsiteY51" fmla="*/ 3333 h 10000"/>
              <a:gd name="connsiteX52" fmla="*/ 574 w 10000"/>
              <a:gd name="connsiteY52" fmla="*/ 3194 h 10000"/>
              <a:gd name="connsiteX53" fmla="*/ 289 w 10000"/>
              <a:gd name="connsiteY53" fmla="*/ 3054 h 10000"/>
              <a:gd name="connsiteX54" fmla="*/ 142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2 w 10000"/>
              <a:gd name="connsiteY58" fmla="*/ 2496 h 10000"/>
              <a:gd name="connsiteX59" fmla="*/ 430 w 10000"/>
              <a:gd name="connsiteY59" fmla="*/ 2496 h 10000"/>
              <a:gd name="connsiteX60" fmla="*/ 718 w 10000"/>
              <a:gd name="connsiteY60" fmla="*/ 2496 h 10000"/>
              <a:gd name="connsiteX61" fmla="*/ 988 w 10000"/>
              <a:gd name="connsiteY61" fmla="*/ 2356 h 10000"/>
              <a:gd name="connsiteX62" fmla="*/ 1419 w 10000"/>
              <a:gd name="connsiteY62" fmla="*/ 2356 h 10000"/>
              <a:gd name="connsiteX63" fmla="*/ 1848 w 10000"/>
              <a:gd name="connsiteY63" fmla="*/ 2216 h 10000"/>
              <a:gd name="connsiteX64" fmla="*/ 2282 w 10000"/>
              <a:gd name="connsiteY64" fmla="*/ 2077 h 10000"/>
              <a:gd name="connsiteX65" fmla="*/ 2855 w 10000"/>
              <a:gd name="connsiteY65" fmla="*/ 1937 h 10000"/>
              <a:gd name="connsiteX66" fmla="*/ 3429 w 10000"/>
              <a:gd name="connsiteY66" fmla="*/ 1675 h 10000"/>
              <a:gd name="connsiteX67" fmla="*/ 3859 w 10000"/>
              <a:gd name="connsiteY67" fmla="*/ 1536 h 10000"/>
              <a:gd name="connsiteX68" fmla="*/ 4272 w 10000"/>
              <a:gd name="connsiteY68" fmla="*/ 1396 h 10000"/>
              <a:gd name="connsiteX69" fmla="*/ 4703 w 10000"/>
              <a:gd name="connsiteY69" fmla="*/ 1257 h 10000"/>
              <a:gd name="connsiteX70" fmla="*/ 4990 w 10000"/>
              <a:gd name="connsiteY70" fmla="*/ 1117 h 10000"/>
              <a:gd name="connsiteX71" fmla="*/ 5278 w 10000"/>
              <a:gd name="connsiteY71" fmla="*/ 1117 h 10000"/>
              <a:gd name="connsiteX72" fmla="*/ 5568 w 10000"/>
              <a:gd name="connsiteY72" fmla="*/ 977 h 10000"/>
              <a:gd name="connsiteX73" fmla="*/ 5853 w 10000"/>
              <a:gd name="connsiteY73" fmla="*/ 838 h 10000"/>
              <a:gd name="connsiteX74" fmla="*/ 6285 w 10000"/>
              <a:gd name="connsiteY74" fmla="*/ 698 h 10000"/>
              <a:gd name="connsiteX75" fmla="*/ 6572 w 10000"/>
              <a:gd name="connsiteY75" fmla="*/ 558 h 10000"/>
              <a:gd name="connsiteX76" fmla="*/ 6859 w 10000"/>
              <a:gd name="connsiteY76" fmla="*/ 419 h 10000"/>
              <a:gd name="connsiteX77" fmla="*/ 7001 w 10000"/>
              <a:gd name="connsiteY77" fmla="*/ 279 h 10000"/>
              <a:gd name="connsiteX78" fmla="*/ 7148 w 10000"/>
              <a:gd name="connsiteY78" fmla="*/ 140 h 10000"/>
              <a:gd name="connsiteX79" fmla="*/ 7148 w 10000"/>
              <a:gd name="connsiteY79" fmla="*/ 0 h 10000"/>
              <a:gd name="connsiteX80" fmla="*/ 7289 w 10000"/>
              <a:gd name="connsiteY80" fmla="*/ 0 h 10000"/>
              <a:gd name="connsiteX81" fmla="*/ 7433 w 10000"/>
              <a:gd name="connsiteY81" fmla="*/ 0 h 10000"/>
              <a:gd name="connsiteX82" fmla="*/ 7578 w 10000"/>
              <a:gd name="connsiteY82" fmla="*/ 0 h 10000"/>
              <a:gd name="connsiteX83" fmla="*/ 7704 w 10000"/>
              <a:gd name="connsiteY83" fmla="*/ 140 h 10000"/>
              <a:gd name="connsiteX84" fmla="*/ 7847 w 10000"/>
              <a:gd name="connsiteY84" fmla="*/ 140 h 10000"/>
              <a:gd name="connsiteX85" fmla="*/ 7988 w 10000"/>
              <a:gd name="connsiteY85" fmla="*/ 419 h 10000"/>
              <a:gd name="connsiteX86" fmla="*/ 8133 w 10000"/>
              <a:gd name="connsiteY86" fmla="*/ 558 h 10000"/>
              <a:gd name="connsiteX87" fmla="*/ 8277 w 10000"/>
              <a:gd name="connsiteY87" fmla="*/ 698 h 10000"/>
              <a:gd name="connsiteX88" fmla="*/ 8421 w 10000"/>
              <a:gd name="connsiteY88" fmla="*/ 838 h 10000"/>
              <a:gd name="connsiteX89" fmla="*/ 8421 w 10000"/>
              <a:gd name="connsiteY89" fmla="*/ 977 h 10000"/>
              <a:gd name="connsiteX90" fmla="*/ 8421 w 10000"/>
              <a:gd name="connsiteY90" fmla="*/ 1117 h 10000"/>
              <a:gd name="connsiteX91" fmla="*/ 8277 w 10000"/>
              <a:gd name="connsiteY91" fmla="*/ 1117 h 10000"/>
              <a:gd name="connsiteX92" fmla="*/ 8133 w 10000"/>
              <a:gd name="connsiteY92" fmla="*/ 1257 h 10000"/>
              <a:gd name="connsiteX93" fmla="*/ 8133 w 10000"/>
              <a:gd name="connsiteY93" fmla="*/ 1396 h 10000"/>
              <a:gd name="connsiteX94" fmla="*/ 7988 w 10000"/>
              <a:gd name="connsiteY94" fmla="*/ 1536 h 10000"/>
              <a:gd name="connsiteX95" fmla="*/ 7847 w 10000"/>
              <a:gd name="connsiteY95" fmla="*/ 1798 h 10000"/>
              <a:gd name="connsiteX96" fmla="*/ 7704 w 10000"/>
              <a:gd name="connsiteY96" fmla="*/ 2216 h 10000"/>
              <a:gd name="connsiteX97" fmla="*/ 7578 w 10000"/>
              <a:gd name="connsiteY97" fmla="*/ 2635 h 10000"/>
              <a:gd name="connsiteX98" fmla="*/ 7433 w 10000"/>
              <a:gd name="connsiteY98" fmla="*/ 3054 h 10000"/>
              <a:gd name="connsiteX99" fmla="*/ 7289 w 10000"/>
              <a:gd name="connsiteY99" fmla="*/ 3613 h 10000"/>
              <a:gd name="connsiteX100" fmla="*/ 7148 w 10000"/>
              <a:gd name="connsiteY100" fmla="*/ 4171 h 10000"/>
              <a:gd name="connsiteX101" fmla="*/ 7001 w 10000"/>
              <a:gd name="connsiteY101" fmla="*/ 4729 h 10000"/>
              <a:gd name="connsiteX102" fmla="*/ 7001 w 10000"/>
              <a:gd name="connsiteY102" fmla="*/ 5271 h 10000"/>
              <a:gd name="connsiteX103" fmla="*/ 7001 w 10000"/>
              <a:gd name="connsiteY103" fmla="*/ 5689 h 10000"/>
              <a:gd name="connsiteX104" fmla="*/ 6859 w 10000"/>
              <a:gd name="connsiteY104" fmla="*/ 6248 h 10000"/>
              <a:gd name="connsiteX105" fmla="*/ 6859 w 10000"/>
              <a:gd name="connsiteY105" fmla="*/ 6667 h 10000"/>
              <a:gd name="connsiteX106" fmla="*/ 6859 w 10000"/>
              <a:gd name="connsiteY106" fmla="*/ 6946 h 10000"/>
              <a:gd name="connsiteX107" fmla="*/ 6859 w 10000"/>
              <a:gd name="connsiteY107" fmla="*/ 7365 h 10000"/>
              <a:gd name="connsiteX108" fmla="*/ 7001 w 10000"/>
              <a:gd name="connsiteY108" fmla="*/ 7644 h 10000"/>
              <a:gd name="connsiteX109" fmla="*/ 7001 w 10000"/>
              <a:gd name="connsiteY109" fmla="*/ 7784 h 10000"/>
              <a:gd name="connsiteX110" fmla="*/ 7148 w 10000"/>
              <a:gd name="connsiteY110" fmla="*/ 8063 h 10000"/>
              <a:gd name="connsiteX111" fmla="*/ 7289 w 10000"/>
              <a:gd name="connsiteY111" fmla="*/ 8202 h 10000"/>
              <a:gd name="connsiteX112" fmla="*/ 7433 w 10000"/>
              <a:gd name="connsiteY112" fmla="*/ 8342 h 10000"/>
              <a:gd name="connsiteX113" fmla="*/ 7988 w 10000"/>
              <a:gd name="connsiteY113" fmla="*/ 8604 h 10000"/>
              <a:gd name="connsiteX114" fmla="*/ 8277 w 10000"/>
              <a:gd name="connsiteY114" fmla="*/ 8743 h 10000"/>
              <a:gd name="connsiteX115" fmla="*/ 8565 w 10000"/>
              <a:gd name="connsiteY115" fmla="*/ 8743 h 10000"/>
              <a:gd name="connsiteX116" fmla="*/ 8852 w 10000"/>
              <a:gd name="connsiteY116" fmla="*/ 8883 h 10000"/>
              <a:gd name="connsiteX117" fmla="*/ 9283 w 10000"/>
              <a:gd name="connsiteY117" fmla="*/ 8883 h 10000"/>
              <a:gd name="connsiteX118" fmla="*/ 9570 w 10000"/>
              <a:gd name="connsiteY118" fmla="*/ 8743 h 10000"/>
              <a:gd name="connsiteX119" fmla="*/ 10000 w 10000"/>
              <a:gd name="connsiteY119" fmla="*/ 8743 h 10000"/>
              <a:gd name="connsiteX120" fmla="*/ 9570 w 10000"/>
              <a:gd name="connsiteY120" fmla="*/ 10000 h 10000"/>
              <a:gd name="connsiteX0" fmla="*/ 9570 w 9570"/>
              <a:gd name="connsiteY0" fmla="*/ 10000 h 10000"/>
              <a:gd name="connsiteX1" fmla="*/ 9139 w 9570"/>
              <a:gd name="connsiteY1" fmla="*/ 10000 h 10000"/>
              <a:gd name="connsiteX2" fmla="*/ 8709 w 9570"/>
              <a:gd name="connsiteY2" fmla="*/ 10000 h 10000"/>
              <a:gd name="connsiteX3" fmla="*/ 8277 w 9570"/>
              <a:gd name="connsiteY3" fmla="*/ 9860 h 10000"/>
              <a:gd name="connsiteX4" fmla="*/ 7847 w 9570"/>
              <a:gd name="connsiteY4" fmla="*/ 9721 h 10000"/>
              <a:gd name="connsiteX5" fmla="*/ 7433 w 9570"/>
              <a:gd name="connsiteY5" fmla="*/ 9581 h 10000"/>
              <a:gd name="connsiteX6" fmla="*/ 7148 w 9570"/>
              <a:gd name="connsiteY6" fmla="*/ 9302 h 10000"/>
              <a:gd name="connsiteX7" fmla="*/ 6859 w 9570"/>
              <a:gd name="connsiteY7" fmla="*/ 9162 h 10000"/>
              <a:gd name="connsiteX8" fmla="*/ 6715 w 9570"/>
              <a:gd name="connsiteY8" fmla="*/ 8743 h 10000"/>
              <a:gd name="connsiteX9" fmla="*/ 6428 w 9570"/>
              <a:gd name="connsiteY9" fmla="*/ 8464 h 10000"/>
              <a:gd name="connsiteX10" fmla="*/ 6285 w 9570"/>
              <a:gd name="connsiteY10" fmla="*/ 8063 h 10000"/>
              <a:gd name="connsiteX11" fmla="*/ 6285 w 9570"/>
              <a:gd name="connsiteY11" fmla="*/ 7644 h 10000"/>
              <a:gd name="connsiteX12" fmla="*/ 6140 w 9570"/>
              <a:gd name="connsiteY12" fmla="*/ 7225 h 10000"/>
              <a:gd name="connsiteX13" fmla="*/ 6140 w 9570"/>
              <a:gd name="connsiteY13" fmla="*/ 6806 h 10000"/>
              <a:gd name="connsiteX14" fmla="*/ 6140 w 9570"/>
              <a:gd name="connsiteY14" fmla="*/ 6387 h 10000"/>
              <a:gd name="connsiteX15" fmla="*/ 6285 w 9570"/>
              <a:gd name="connsiteY15" fmla="*/ 5689 h 10000"/>
              <a:gd name="connsiteX16" fmla="*/ 6285 w 9570"/>
              <a:gd name="connsiteY16" fmla="*/ 5550 h 10000"/>
              <a:gd name="connsiteX17" fmla="*/ 6285 w 9570"/>
              <a:gd name="connsiteY17" fmla="*/ 5271 h 10000"/>
              <a:gd name="connsiteX18" fmla="*/ 6428 w 9570"/>
              <a:gd name="connsiteY18" fmla="*/ 5009 h 10000"/>
              <a:gd name="connsiteX19" fmla="*/ 6428 w 9570"/>
              <a:gd name="connsiteY19" fmla="*/ 4729 h 10000"/>
              <a:gd name="connsiteX20" fmla="*/ 6428 w 9570"/>
              <a:gd name="connsiteY20" fmla="*/ 4450 h 10000"/>
              <a:gd name="connsiteX21" fmla="*/ 6572 w 9570"/>
              <a:gd name="connsiteY21" fmla="*/ 4031 h 10000"/>
              <a:gd name="connsiteX22" fmla="*/ 6572 w 9570"/>
              <a:gd name="connsiteY22" fmla="*/ 3613 h 10000"/>
              <a:gd name="connsiteX23" fmla="*/ 6715 w 9570"/>
              <a:gd name="connsiteY23" fmla="*/ 3194 h 10000"/>
              <a:gd name="connsiteX24" fmla="*/ 6715 w 9570"/>
              <a:gd name="connsiteY24" fmla="*/ 2775 h 10000"/>
              <a:gd name="connsiteX25" fmla="*/ 6715 w 9570"/>
              <a:gd name="connsiteY25" fmla="*/ 2356 h 10000"/>
              <a:gd name="connsiteX26" fmla="*/ 6859 w 9570"/>
              <a:gd name="connsiteY26" fmla="*/ 2077 h 10000"/>
              <a:gd name="connsiteX27" fmla="*/ 6859 w 9570"/>
              <a:gd name="connsiteY27" fmla="*/ 1798 h 10000"/>
              <a:gd name="connsiteX28" fmla="*/ 6859 w 9570"/>
              <a:gd name="connsiteY28" fmla="*/ 1536 h 10000"/>
              <a:gd name="connsiteX29" fmla="*/ 6859 w 9570"/>
              <a:gd name="connsiteY29" fmla="*/ 1396 h 10000"/>
              <a:gd name="connsiteX30" fmla="*/ 6859 w 9570"/>
              <a:gd name="connsiteY30" fmla="*/ 1257 h 10000"/>
              <a:gd name="connsiteX31" fmla="*/ 6859 w 9570"/>
              <a:gd name="connsiteY31" fmla="*/ 1257 h 10000"/>
              <a:gd name="connsiteX32" fmla="*/ 6859 w 9570"/>
              <a:gd name="connsiteY32" fmla="*/ 1257 h 10000"/>
              <a:gd name="connsiteX33" fmla="*/ 6715 w 9570"/>
              <a:gd name="connsiteY33" fmla="*/ 1257 h 10000"/>
              <a:gd name="connsiteX34" fmla="*/ 6572 w 9570"/>
              <a:gd name="connsiteY34" fmla="*/ 1257 h 10000"/>
              <a:gd name="connsiteX35" fmla="*/ 6428 w 9570"/>
              <a:gd name="connsiteY35" fmla="*/ 1396 h 10000"/>
              <a:gd name="connsiteX36" fmla="*/ 6285 w 9570"/>
              <a:gd name="connsiteY36" fmla="*/ 1396 h 10000"/>
              <a:gd name="connsiteX37" fmla="*/ 5998 w 9570"/>
              <a:gd name="connsiteY37" fmla="*/ 1536 h 10000"/>
              <a:gd name="connsiteX38" fmla="*/ 5710 w 9570"/>
              <a:gd name="connsiteY38" fmla="*/ 1536 h 10000"/>
              <a:gd name="connsiteX39" fmla="*/ 5423 w 9570"/>
              <a:gd name="connsiteY39" fmla="*/ 1675 h 10000"/>
              <a:gd name="connsiteX40" fmla="*/ 4005 w 9570"/>
              <a:gd name="connsiteY40" fmla="*/ 2216 h 10000"/>
              <a:gd name="connsiteX41" fmla="*/ 2569 w 9570"/>
              <a:gd name="connsiteY41" fmla="*/ 2775 h 10000"/>
              <a:gd name="connsiteX42" fmla="*/ 2138 w 9570"/>
              <a:gd name="connsiteY42" fmla="*/ 2914 h 10000"/>
              <a:gd name="connsiteX43" fmla="*/ 1848 w 9570"/>
              <a:gd name="connsiteY43" fmla="*/ 3054 h 10000"/>
              <a:gd name="connsiteX44" fmla="*/ 1562 w 9570"/>
              <a:gd name="connsiteY44" fmla="*/ 3194 h 10000"/>
              <a:gd name="connsiteX45" fmla="*/ 1419 w 9570"/>
              <a:gd name="connsiteY45" fmla="*/ 3333 h 10000"/>
              <a:gd name="connsiteX46" fmla="*/ 1131 w 9570"/>
              <a:gd name="connsiteY46" fmla="*/ 3333 h 10000"/>
              <a:gd name="connsiteX47" fmla="*/ 988 w 9570"/>
              <a:gd name="connsiteY47" fmla="*/ 3333 h 10000"/>
              <a:gd name="connsiteX48" fmla="*/ 844 w 9570"/>
              <a:gd name="connsiteY48" fmla="*/ 3473 h 10000"/>
              <a:gd name="connsiteX49" fmla="*/ 844 w 9570"/>
              <a:gd name="connsiteY49" fmla="*/ 3473 h 10000"/>
              <a:gd name="connsiteX50" fmla="*/ 718 w 9570"/>
              <a:gd name="connsiteY50" fmla="*/ 3473 h 10000"/>
              <a:gd name="connsiteX51" fmla="*/ 718 w 9570"/>
              <a:gd name="connsiteY51" fmla="*/ 3333 h 10000"/>
              <a:gd name="connsiteX52" fmla="*/ 574 w 9570"/>
              <a:gd name="connsiteY52" fmla="*/ 3194 h 10000"/>
              <a:gd name="connsiteX53" fmla="*/ 289 w 9570"/>
              <a:gd name="connsiteY53" fmla="*/ 3054 h 10000"/>
              <a:gd name="connsiteX54" fmla="*/ 142 w 9570"/>
              <a:gd name="connsiteY54" fmla="*/ 2914 h 10000"/>
              <a:gd name="connsiteX55" fmla="*/ 0 w 9570"/>
              <a:gd name="connsiteY55" fmla="*/ 2775 h 10000"/>
              <a:gd name="connsiteX56" fmla="*/ 0 w 9570"/>
              <a:gd name="connsiteY56" fmla="*/ 2635 h 10000"/>
              <a:gd name="connsiteX57" fmla="*/ 0 w 9570"/>
              <a:gd name="connsiteY57" fmla="*/ 2496 h 10000"/>
              <a:gd name="connsiteX58" fmla="*/ 142 w 9570"/>
              <a:gd name="connsiteY58" fmla="*/ 2496 h 10000"/>
              <a:gd name="connsiteX59" fmla="*/ 430 w 9570"/>
              <a:gd name="connsiteY59" fmla="*/ 2496 h 10000"/>
              <a:gd name="connsiteX60" fmla="*/ 718 w 9570"/>
              <a:gd name="connsiteY60" fmla="*/ 2496 h 10000"/>
              <a:gd name="connsiteX61" fmla="*/ 988 w 9570"/>
              <a:gd name="connsiteY61" fmla="*/ 2356 h 10000"/>
              <a:gd name="connsiteX62" fmla="*/ 1419 w 9570"/>
              <a:gd name="connsiteY62" fmla="*/ 2356 h 10000"/>
              <a:gd name="connsiteX63" fmla="*/ 1848 w 9570"/>
              <a:gd name="connsiteY63" fmla="*/ 2216 h 10000"/>
              <a:gd name="connsiteX64" fmla="*/ 2282 w 9570"/>
              <a:gd name="connsiteY64" fmla="*/ 2077 h 10000"/>
              <a:gd name="connsiteX65" fmla="*/ 2855 w 9570"/>
              <a:gd name="connsiteY65" fmla="*/ 1937 h 10000"/>
              <a:gd name="connsiteX66" fmla="*/ 3429 w 9570"/>
              <a:gd name="connsiteY66" fmla="*/ 1675 h 10000"/>
              <a:gd name="connsiteX67" fmla="*/ 3859 w 9570"/>
              <a:gd name="connsiteY67" fmla="*/ 1536 h 10000"/>
              <a:gd name="connsiteX68" fmla="*/ 4272 w 9570"/>
              <a:gd name="connsiteY68" fmla="*/ 1396 h 10000"/>
              <a:gd name="connsiteX69" fmla="*/ 4703 w 9570"/>
              <a:gd name="connsiteY69" fmla="*/ 1257 h 10000"/>
              <a:gd name="connsiteX70" fmla="*/ 4990 w 9570"/>
              <a:gd name="connsiteY70" fmla="*/ 1117 h 10000"/>
              <a:gd name="connsiteX71" fmla="*/ 5278 w 9570"/>
              <a:gd name="connsiteY71" fmla="*/ 1117 h 10000"/>
              <a:gd name="connsiteX72" fmla="*/ 5568 w 9570"/>
              <a:gd name="connsiteY72" fmla="*/ 977 h 10000"/>
              <a:gd name="connsiteX73" fmla="*/ 5853 w 9570"/>
              <a:gd name="connsiteY73" fmla="*/ 838 h 10000"/>
              <a:gd name="connsiteX74" fmla="*/ 6285 w 9570"/>
              <a:gd name="connsiteY74" fmla="*/ 698 h 10000"/>
              <a:gd name="connsiteX75" fmla="*/ 6572 w 9570"/>
              <a:gd name="connsiteY75" fmla="*/ 558 h 10000"/>
              <a:gd name="connsiteX76" fmla="*/ 6859 w 9570"/>
              <a:gd name="connsiteY76" fmla="*/ 419 h 10000"/>
              <a:gd name="connsiteX77" fmla="*/ 7001 w 9570"/>
              <a:gd name="connsiteY77" fmla="*/ 279 h 10000"/>
              <a:gd name="connsiteX78" fmla="*/ 7148 w 9570"/>
              <a:gd name="connsiteY78" fmla="*/ 140 h 10000"/>
              <a:gd name="connsiteX79" fmla="*/ 7148 w 9570"/>
              <a:gd name="connsiteY79" fmla="*/ 0 h 10000"/>
              <a:gd name="connsiteX80" fmla="*/ 7289 w 9570"/>
              <a:gd name="connsiteY80" fmla="*/ 0 h 10000"/>
              <a:gd name="connsiteX81" fmla="*/ 7433 w 9570"/>
              <a:gd name="connsiteY81" fmla="*/ 0 h 10000"/>
              <a:gd name="connsiteX82" fmla="*/ 7578 w 9570"/>
              <a:gd name="connsiteY82" fmla="*/ 0 h 10000"/>
              <a:gd name="connsiteX83" fmla="*/ 7704 w 9570"/>
              <a:gd name="connsiteY83" fmla="*/ 140 h 10000"/>
              <a:gd name="connsiteX84" fmla="*/ 7847 w 9570"/>
              <a:gd name="connsiteY84" fmla="*/ 140 h 10000"/>
              <a:gd name="connsiteX85" fmla="*/ 7988 w 9570"/>
              <a:gd name="connsiteY85" fmla="*/ 419 h 10000"/>
              <a:gd name="connsiteX86" fmla="*/ 8133 w 9570"/>
              <a:gd name="connsiteY86" fmla="*/ 558 h 10000"/>
              <a:gd name="connsiteX87" fmla="*/ 8277 w 9570"/>
              <a:gd name="connsiteY87" fmla="*/ 698 h 10000"/>
              <a:gd name="connsiteX88" fmla="*/ 8421 w 9570"/>
              <a:gd name="connsiteY88" fmla="*/ 838 h 10000"/>
              <a:gd name="connsiteX89" fmla="*/ 8421 w 9570"/>
              <a:gd name="connsiteY89" fmla="*/ 977 h 10000"/>
              <a:gd name="connsiteX90" fmla="*/ 8421 w 9570"/>
              <a:gd name="connsiteY90" fmla="*/ 1117 h 10000"/>
              <a:gd name="connsiteX91" fmla="*/ 8277 w 9570"/>
              <a:gd name="connsiteY91" fmla="*/ 1117 h 10000"/>
              <a:gd name="connsiteX92" fmla="*/ 8133 w 9570"/>
              <a:gd name="connsiteY92" fmla="*/ 1257 h 10000"/>
              <a:gd name="connsiteX93" fmla="*/ 8133 w 9570"/>
              <a:gd name="connsiteY93" fmla="*/ 1396 h 10000"/>
              <a:gd name="connsiteX94" fmla="*/ 7988 w 9570"/>
              <a:gd name="connsiteY94" fmla="*/ 1536 h 10000"/>
              <a:gd name="connsiteX95" fmla="*/ 7847 w 9570"/>
              <a:gd name="connsiteY95" fmla="*/ 1798 h 10000"/>
              <a:gd name="connsiteX96" fmla="*/ 7704 w 9570"/>
              <a:gd name="connsiteY96" fmla="*/ 2216 h 10000"/>
              <a:gd name="connsiteX97" fmla="*/ 7578 w 9570"/>
              <a:gd name="connsiteY97" fmla="*/ 2635 h 10000"/>
              <a:gd name="connsiteX98" fmla="*/ 7433 w 9570"/>
              <a:gd name="connsiteY98" fmla="*/ 3054 h 10000"/>
              <a:gd name="connsiteX99" fmla="*/ 7289 w 9570"/>
              <a:gd name="connsiteY99" fmla="*/ 3613 h 10000"/>
              <a:gd name="connsiteX100" fmla="*/ 7148 w 9570"/>
              <a:gd name="connsiteY100" fmla="*/ 4171 h 10000"/>
              <a:gd name="connsiteX101" fmla="*/ 7001 w 9570"/>
              <a:gd name="connsiteY101" fmla="*/ 4729 h 10000"/>
              <a:gd name="connsiteX102" fmla="*/ 7001 w 9570"/>
              <a:gd name="connsiteY102" fmla="*/ 5271 h 10000"/>
              <a:gd name="connsiteX103" fmla="*/ 7001 w 9570"/>
              <a:gd name="connsiteY103" fmla="*/ 5689 h 10000"/>
              <a:gd name="connsiteX104" fmla="*/ 6859 w 9570"/>
              <a:gd name="connsiteY104" fmla="*/ 6248 h 10000"/>
              <a:gd name="connsiteX105" fmla="*/ 6859 w 9570"/>
              <a:gd name="connsiteY105" fmla="*/ 6667 h 10000"/>
              <a:gd name="connsiteX106" fmla="*/ 6859 w 9570"/>
              <a:gd name="connsiteY106" fmla="*/ 6946 h 10000"/>
              <a:gd name="connsiteX107" fmla="*/ 6859 w 9570"/>
              <a:gd name="connsiteY107" fmla="*/ 7365 h 10000"/>
              <a:gd name="connsiteX108" fmla="*/ 7001 w 9570"/>
              <a:gd name="connsiteY108" fmla="*/ 7644 h 10000"/>
              <a:gd name="connsiteX109" fmla="*/ 7001 w 9570"/>
              <a:gd name="connsiteY109" fmla="*/ 7784 h 10000"/>
              <a:gd name="connsiteX110" fmla="*/ 7148 w 9570"/>
              <a:gd name="connsiteY110" fmla="*/ 8063 h 10000"/>
              <a:gd name="connsiteX111" fmla="*/ 7289 w 9570"/>
              <a:gd name="connsiteY111" fmla="*/ 8202 h 10000"/>
              <a:gd name="connsiteX112" fmla="*/ 7433 w 9570"/>
              <a:gd name="connsiteY112" fmla="*/ 8342 h 10000"/>
              <a:gd name="connsiteX113" fmla="*/ 7988 w 9570"/>
              <a:gd name="connsiteY113" fmla="*/ 8604 h 10000"/>
              <a:gd name="connsiteX114" fmla="*/ 8277 w 9570"/>
              <a:gd name="connsiteY114" fmla="*/ 8743 h 10000"/>
              <a:gd name="connsiteX115" fmla="*/ 8565 w 9570"/>
              <a:gd name="connsiteY115" fmla="*/ 8743 h 10000"/>
              <a:gd name="connsiteX116" fmla="*/ 8852 w 9570"/>
              <a:gd name="connsiteY116" fmla="*/ 8883 h 10000"/>
              <a:gd name="connsiteX117" fmla="*/ 9283 w 9570"/>
              <a:gd name="connsiteY117" fmla="*/ 8883 h 10000"/>
              <a:gd name="connsiteX118" fmla="*/ 9570 w 9570"/>
              <a:gd name="connsiteY118" fmla="*/ 8743 h 10000"/>
              <a:gd name="connsiteX119" fmla="*/ 9570 w 9570"/>
              <a:gd name="connsiteY119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116" fmla="*/ 9250 w 10000"/>
              <a:gd name="connsiteY116" fmla="*/ 8883 h 10000"/>
              <a:gd name="connsiteX117" fmla="*/ 9700 w 10000"/>
              <a:gd name="connsiteY117" fmla="*/ 8883 h 10000"/>
              <a:gd name="connsiteX118" fmla="*/ 10000 w 10000"/>
              <a:gd name="connsiteY118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116" fmla="*/ 9250 w 10000"/>
              <a:gd name="connsiteY116" fmla="*/ 8883 h 10000"/>
              <a:gd name="connsiteX117" fmla="*/ 10000 w 10000"/>
              <a:gd name="connsiteY117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116" fmla="*/ 10000 w 10000"/>
              <a:gd name="connsiteY116" fmla="*/ 10000 h 10000"/>
              <a:gd name="connsiteX0" fmla="*/ 10000 w 10000"/>
              <a:gd name="connsiteY0" fmla="*/ 10000 h 10000"/>
              <a:gd name="connsiteX1" fmla="*/ 9550 w 10000"/>
              <a:gd name="connsiteY1" fmla="*/ 10000 h 10000"/>
              <a:gd name="connsiteX2" fmla="*/ 9100 w 10000"/>
              <a:gd name="connsiteY2" fmla="*/ 10000 h 10000"/>
              <a:gd name="connsiteX3" fmla="*/ 8649 w 10000"/>
              <a:gd name="connsiteY3" fmla="*/ 9860 h 10000"/>
              <a:gd name="connsiteX4" fmla="*/ 8200 w 10000"/>
              <a:gd name="connsiteY4" fmla="*/ 9721 h 10000"/>
              <a:gd name="connsiteX5" fmla="*/ 7767 w 10000"/>
              <a:gd name="connsiteY5" fmla="*/ 9581 h 10000"/>
              <a:gd name="connsiteX6" fmla="*/ 7469 w 10000"/>
              <a:gd name="connsiteY6" fmla="*/ 9302 h 10000"/>
              <a:gd name="connsiteX7" fmla="*/ 7167 w 10000"/>
              <a:gd name="connsiteY7" fmla="*/ 9162 h 10000"/>
              <a:gd name="connsiteX8" fmla="*/ 7017 w 10000"/>
              <a:gd name="connsiteY8" fmla="*/ 8743 h 10000"/>
              <a:gd name="connsiteX9" fmla="*/ 6717 w 10000"/>
              <a:gd name="connsiteY9" fmla="*/ 8464 h 10000"/>
              <a:gd name="connsiteX10" fmla="*/ 6567 w 10000"/>
              <a:gd name="connsiteY10" fmla="*/ 8063 h 10000"/>
              <a:gd name="connsiteX11" fmla="*/ 6567 w 10000"/>
              <a:gd name="connsiteY11" fmla="*/ 7644 h 10000"/>
              <a:gd name="connsiteX12" fmla="*/ 6416 w 10000"/>
              <a:gd name="connsiteY12" fmla="*/ 7225 h 10000"/>
              <a:gd name="connsiteX13" fmla="*/ 6416 w 10000"/>
              <a:gd name="connsiteY13" fmla="*/ 6806 h 10000"/>
              <a:gd name="connsiteX14" fmla="*/ 6416 w 10000"/>
              <a:gd name="connsiteY14" fmla="*/ 6387 h 10000"/>
              <a:gd name="connsiteX15" fmla="*/ 6567 w 10000"/>
              <a:gd name="connsiteY15" fmla="*/ 5689 h 10000"/>
              <a:gd name="connsiteX16" fmla="*/ 6567 w 10000"/>
              <a:gd name="connsiteY16" fmla="*/ 5550 h 10000"/>
              <a:gd name="connsiteX17" fmla="*/ 6567 w 10000"/>
              <a:gd name="connsiteY17" fmla="*/ 5271 h 10000"/>
              <a:gd name="connsiteX18" fmla="*/ 6717 w 10000"/>
              <a:gd name="connsiteY18" fmla="*/ 5009 h 10000"/>
              <a:gd name="connsiteX19" fmla="*/ 6717 w 10000"/>
              <a:gd name="connsiteY19" fmla="*/ 4729 h 10000"/>
              <a:gd name="connsiteX20" fmla="*/ 6717 w 10000"/>
              <a:gd name="connsiteY20" fmla="*/ 4450 h 10000"/>
              <a:gd name="connsiteX21" fmla="*/ 6867 w 10000"/>
              <a:gd name="connsiteY21" fmla="*/ 4031 h 10000"/>
              <a:gd name="connsiteX22" fmla="*/ 6867 w 10000"/>
              <a:gd name="connsiteY22" fmla="*/ 3613 h 10000"/>
              <a:gd name="connsiteX23" fmla="*/ 7017 w 10000"/>
              <a:gd name="connsiteY23" fmla="*/ 3194 h 10000"/>
              <a:gd name="connsiteX24" fmla="*/ 7017 w 10000"/>
              <a:gd name="connsiteY24" fmla="*/ 2775 h 10000"/>
              <a:gd name="connsiteX25" fmla="*/ 7017 w 10000"/>
              <a:gd name="connsiteY25" fmla="*/ 2356 h 10000"/>
              <a:gd name="connsiteX26" fmla="*/ 7167 w 10000"/>
              <a:gd name="connsiteY26" fmla="*/ 2077 h 10000"/>
              <a:gd name="connsiteX27" fmla="*/ 7167 w 10000"/>
              <a:gd name="connsiteY27" fmla="*/ 1798 h 10000"/>
              <a:gd name="connsiteX28" fmla="*/ 7167 w 10000"/>
              <a:gd name="connsiteY28" fmla="*/ 1536 h 10000"/>
              <a:gd name="connsiteX29" fmla="*/ 7167 w 10000"/>
              <a:gd name="connsiteY29" fmla="*/ 1396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167 w 10000"/>
              <a:gd name="connsiteY32" fmla="*/ 1257 h 10000"/>
              <a:gd name="connsiteX33" fmla="*/ 7017 w 10000"/>
              <a:gd name="connsiteY33" fmla="*/ 1257 h 10000"/>
              <a:gd name="connsiteX34" fmla="*/ 6867 w 10000"/>
              <a:gd name="connsiteY34" fmla="*/ 1257 h 10000"/>
              <a:gd name="connsiteX35" fmla="*/ 6717 w 10000"/>
              <a:gd name="connsiteY35" fmla="*/ 1396 h 10000"/>
              <a:gd name="connsiteX36" fmla="*/ 6567 w 10000"/>
              <a:gd name="connsiteY36" fmla="*/ 1396 h 10000"/>
              <a:gd name="connsiteX37" fmla="*/ 6268 w 10000"/>
              <a:gd name="connsiteY37" fmla="*/ 1536 h 10000"/>
              <a:gd name="connsiteX38" fmla="*/ 5967 w 10000"/>
              <a:gd name="connsiteY38" fmla="*/ 1536 h 10000"/>
              <a:gd name="connsiteX39" fmla="*/ 5667 w 10000"/>
              <a:gd name="connsiteY39" fmla="*/ 1675 h 10000"/>
              <a:gd name="connsiteX40" fmla="*/ 4185 w 10000"/>
              <a:gd name="connsiteY40" fmla="*/ 2216 h 10000"/>
              <a:gd name="connsiteX41" fmla="*/ 2684 w 10000"/>
              <a:gd name="connsiteY41" fmla="*/ 2775 h 10000"/>
              <a:gd name="connsiteX42" fmla="*/ 2234 w 10000"/>
              <a:gd name="connsiteY42" fmla="*/ 2914 h 10000"/>
              <a:gd name="connsiteX43" fmla="*/ 1931 w 10000"/>
              <a:gd name="connsiteY43" fmla="*/ 3054 h 10000"/>
              <a:gd name="connsiteX44" fmla="*/ 1632 w 10000"/>
              <a:gd name="connsiteY44" fmla="*/ 3194 h 10000"/>
              <a:gd name="connsiteX45" fmla="*/ 1483 w 10000"/>
              <a:gd name="connsiteY45" fmla="*/ 3333 h 10000"/>
              <a:gd name="connsiteX46" fmla="*/ 1182 w 10000"/>
              <a:gd name="connsiteY46" fmla="*/ 3333 h 10000"/>
              <a:gd name="connsiteX47" fmla="*/ 1032 w 10000"/>
              <a:gd name="connsiteY47" fmla="*/ 3333 h 10000"/>
              <a:gd name="connsiteX48" fmla="*/ 882 w 10000"/>
              <a:gd name="connsiteY48" fmla="*/ 3473 h 10000"/>
              <a:gd name="connsiteX49" fmla="*/ 882 w 10000"/>
              <a:gd name="connsiteY49" fmla="*/ 3473 h 10000"/>
              <a:gd name="connsiteX50" fmla="*/ 750 w 10000"/>
              <a:gd name="connsiteY50" fmla="*/ 3473 h 10000"/>
              <a:gd name="connsiteX51" fmla="*/ 750 w 10000"/>
              <a:gd name="connsiteY51" fmla="*/ 3333 h 10000"/>
              <a:gd name="connsiteX52" fmla="*/ 600 w 10000"/>
              <a:gd name="connsiteY52" fmla="*/ 3194 h 10000"/>
              <a:gd name="connsiteX53" fmla="*/ 302 w 10000"/>
              <a:gd name="connsiteY53" fmla="*/ 3054 h 10000"/>
              <a:gd name="connsiteX54" fmla="*/ 148 w 10000"/>
              <a:gd name="connsiteY54" fmla="*/ 2914 h 10000"/>
              <a:gd name="connsiteX55" fmla="*/ 0 w 10000"/>
              <a:gd name="connsiteY55" fmla="*/ 2775 h 10000"/>
              <a:gd name="connsiteX56" fmla="*/ 0 w 10000"/>
              <a:gd name="connsiteY56" fmla="*/ 2635 h 10000"/>
              <a:gd name="connsiteX57" fmla="*/ 0 w 10000"/>
              <a:gd name="connsiteY57" fmla="*/ 2496 h 10000"/>
              <a:gd name="connsiteX58" fmla="*/ 148 w 10000"/>
              <a:gd name="connsiteY58" fmla="*/ 2496 h 10000"/>
              <a:gd name="connsiteX59" fmla="*/ 449 w 10000"/>
              <a:gd name="connsiteY59" fmla="*/ 2496 h 10000"/>
              <a:gd name="connsiteX60" fmla="*/ 750 w 10000"/>
              <a:gd name="connsiteY60" fmla="*/ 2496 h 10000"/>
              <a:gd name="connsiteX61" fmla="*/ 1032 w 10000"/>
              <a:gd name="connsiteY61" fmla="*/ 2356 h 10000"/>
              <a:gd name="connsiteX62" fmla="*/ 1483 w 10000"/>
              <a:gd name="connsiteY62" fmla="*/ 2356 h 10000"/>
              <a:gd name="connsiteX63" fmla="*/ 1931 w 10000"/>
              <a:gd name="connsiteY63" fmla="*/ 2216 h 10000"/>
              <a:gd name="connsiteX64" fmla="*/ 2385 w 10000"/>
              <a:gd name="connsiteY64" fmla="*/ 2077 h 10000"/>
              <a:gd name="connsiteX65" fmla="*/ 2983 w 10000"/>
              <a:gd name="connsiteY65" fmla="*/ 1937 h 10000"/>
              <a:gd name="connsiteX66" fmla="*/ 3583 w 10000"/>
              <a:gd name="connsiteY66" fmla="*/ 1675 h 10000"/>
              <a:gd name="connsiteX67" fmla="*/ 4032 w 10000"/>
              <a:gd name="connsiteY67" fmla="*/ 1536 h 10000"/>
              <a:gd name="connsiteX68" fmla="*/ 4464 w 10000"/>
              <a:gd name="connsiteY68" fmla="*/ 1396 h 10000"/>
              <a:gd name="connsiteX69" fmla="*/ 4914 w 10000"/>
              <a:gd name="connsiteY69" fmla="*/ 1257 h 10000"/>
              <a:gd name="connsiteX70" fmla="*/ 5214 w 10000"/>
              <a:gd name="connsiteY70" fmla="*/ 1117 h 10000"/>
              <a:gd name="connsiteX71" fmla="*/ 5515 w 10000"/>
              <a:gd name="connsiteY71" fmla="*/ 1117 h 10000"/>
              <a:gd name="connsiteX72" fmla="*/ 5818 w 10000"/>
              <a:gd name="connsiteY72" fmla="*/ 977 h 10000"/>
              <a:gd name="connsiteX73" fmla="*/ 6116 w 10000"/>
              <a:gd name="connsiteY73" fmla="*/ 838 h 10000"/>
              <a:gd name="connsiteX74" fmla="*/ 6567 w 10000"/>
              <a:gd name="connsiteY74" fmla="*/ 698 h 10000"/>
              <a:gd name="connsiteX75" fmla="*/ 6867 w 10000"/>
              <a:gd name="connsiteY75" fmla="*/ 558 h 10000"/>
              <a:gd name="connsiteX76" fmla="*/ 7167 w 10000"/>
              <a:gd name="connsiteY76" fmla="*/ 419 h 10000"/>
              <a:gd name="connsiteX77" fmla="*/ 7316 w 10000"/>
              <a:gd name="connsiteY77" fmla="*/ 279 h 10000"/>
              <a:gd name="connsiteX78" fmla="*/ 7469 w 10000"/>
              <a:gd name="connsiteY78" fmla="*/ 140 h 10000"/>
              <a:gd name="connsiteX79" fmla="*/ 7469 w 10000"/>
              <a:gd name="connsiteY79" fmla="*/ 0 h 10000"/>
              <a:gd name="connsiteX80" fmla="*/ 7617 w 10000"/>
              <a:gd name="connsiteY80" fmla="*/ 0 h 10000"/>
              <a:gd name="connsiteX81" fmla="*/ 7767 w 10000"/>
              <a:gd name="connsiteY81" fmla="*/ 0 h 10000"/>
              <a:gd name="connsiteX82" fmla="*/ 7918 w 10000"/>
              <a:gd name="connsiteY82" fmla="*/ 0 h 10000"/>
              <a:gd name="connsiteX83" fmla="*/ 8050 w 10000"/>
              <a:gd name="connsiteY83" fmla="*/ 140 h 10000"/>
              <a:gd name="connsiteX84" fmla="*/ 8200 w 10000"/>
              <a:gd name="connsiteY84" fmla="*/ 140 h 10000"/>
              <a:gd name="connsiteX85" fmla="*/ 8347 w 10000"/>
              <a:gd name="connsiteY85" fmla="*/ 419 h 10000"/>
              <a:gd name="connsiteX86" fmla="*/ 8498 w 10000"/>
              <a:gd name="connsiteY86" fmla="*/ 558 h 10000"/>
              <a:gd name="connsiteX87" fmla="*/ 8649 w 10000"/>
              <a:gd name="connsiteY87" fmla="*/ 698 h 10000"/>
              <a:gd name="connsiteX88" fmla="*/ 8799 w 10000"/>
              <a:gd name="connsiteY88" fmla="*/ 838 h 10000"/>
              <a:gd name="connsiteX89" fmla="*/ 8799 w 10000"/>
              <a:gd name="connsiteY89" fmla="*/ 977 h 10000"/>
              <a:gd name="connsiteX90" fmla="*/ 8799 w 10000"/>
              <a:gd name="connsiteY90" fmla="*/ 1117 h 10000"/>
              <a:gd name="connsiteX91" fmla="*/ 8649 w 10000"/>
              <a:gd name="connsiteY91" fmla="*/ 1117 h 10000"/>
              <a:gd name="connsiteX92" fmla="*/ 8498 w 10000"/>
              <a:gd name="connsiteY92" fmla="*/ 1257 h 10000"/>
              <a:gd name="connsiteX93" fmla="*/ 8498 w 10000"/>
              <a:gd name="connsiteY93" fmla="*/ 1396 h 10000"/>
              <a:gd name="connsiteX94" fmla="*/ 8347 w 10000"/>
              <a:gd name="connsiteY94" fmla="*/ 1536 h 10000"/>
              <a:gd name="connsiteX95" fmla="*/ 8200 w 10000"/>
              <a:gd name="connsiteY95" fmla="*/ 1798 h 10000"/>
              <a:gd name="connsiteX96" fmla="*/ 8050 w 10000"/>
              <a:gd name="connsiteY96" fmla="*/ 2216 h 10000"/>
              <a:gd name="connsiteX97" fmla="*/ 7918 w 10000"/>
              <a:gd name="connsiteY97" fmla="*/ 2635 h 10000"/>
              <a:gd name="connsiteX98" fmla="*/ 7767 w 10000"/>
              <a:gd name="connsiteY98" fmla="*/ 3054 h 10000"/>
              <a:gd name="connsiteX99" fmla="*/ 7617 w 10000"/>
              <a:gd name="connsiteY99" fmla="*/ 3613 h 10000"/>
              <a:gd name="connsiteX100" fmla="*/ 7469 w 10000"/>
              <a:gd name="connsiteY100" fmla="*/ 4171 h 10000"/>
              <a:gd name="connsiteX101" fmla="*/ 7316 w 10000"/>
              <a:gd name="connsiteY101" fmla="*/ 4729 h 10000"/>
              <a:gd name="connsiteX102" fmla="*/ 7316 w 10000"/>
              <a:gd name="connsiteY102" fmla="*/ 5271 h 10000"/>
              <a:gd name="connsiteX103" fmla="*/ 7316 w 10000"/>
              <a:gd name="connsiteY103" fmla="*/ 5689 h 10000"/>
              <a:gd name="connsiteX104" fmla="*/ 7167 w 10000"/>
              <a:gd name="connsiteY104" fmla="*/ 6248 h 10000"/>
              <a:gd name="connsiteX105" fmla="*/ 7167 w 10000"/>
              <a:gd name="connsiteY105" fmla="*/ 6667 h 10000"/>
              <a:gd name="connsiteX106" fmla="*/ 7167 w 10000"/>
              <a:gd name="connsiteY106" fmla="*/ 6946 h 10000"/>
              <a:gd name="connsiteX107" fmla="*/ 7167 w 10000"/>
              <a:gd name="connsiteY107" fmla="*/ 7365 h 10000"/>
              <a:gd name="connsiteX108" fmla="*/ 7316 w 10000"/>
              <a:gd name="connsiteY108" fmla="*/ 7644 h 10000"/>
              <a:gd name="connsiteX109" fmla="*/ 7316 w 10000"/>
              <a:gd name="connsiteY109" fmla="*/ 7784 h 10000"/>
              <a:gd name="connsiteX110" fmla="*/ 7469 w 10000"/>
              <a:gd name="connsiteY110" fmla="*/ 8063 h 10000"/>
              <a:gd name="connsiteX111" fmla="*/ 7617 w 10000"/>
              <a:gd name="connsiteY111" fmla="*/ 8202 h 10000"/>
              <a:gd name="connsiteX112" fmla="*/ 7767 w 10000"/>
              <a:gd name="connsiteY112" fmla="*/ 8342 h 10000"/>
              <a:gd name="connsiteX113" fmla="*/ 8347 w 10000"/>
              <a:gd name="connsiteY113" fmla="*/ 8604 h 10000"/>
              <a:gd name="connsiteX114" fmla="*/ 8649 w 10000"/>
              <a:gd name="connsiteY114" fmla="*/ 8743 h 10000"/>
              <a:gd name="connsiteX115" fmla="*/ 8950 w 10000"/>
              <a:gd name="connsiteY115" fmla="*/ 8743 h 10000"/>
              <a:gd name="connsiteX0" fmla="*/ 10000 w 10000"/>
              <a:gd name="connsiteY0" fmla="*/ 10000 h 10000"/>
              <a:gd name="connsiteX1" fmla="*/ 9100 w 10000"/>
              <a:gd name="connsiteY1" fmla="*/ 10000 h 10000"/>
              <a:gd name="connsiteX2" fmla="*/ 8649 w 10000"/>
              <a:gd name="connsiteY2" fmla="*/ 9860 h 10000"/>
              <a:gd name="connsiteX3" fmla="*/ 8200 w 10000"/>
              <a:gd name="connsiteY3" fmla="*/ 9721 h 10000"/>
              <a:gd name="connsiteX4" fmla="*/ 7767 w 10000"/>
              <a:gd name="connsiteY4" fmla="*/ 9581 h 10000"/>
              <a:gd name="connsiteX5" fmla="*/ 7469 w 10000"/>
              <a:gd name="connsiteY5" fmla="*/ 9302 h 10000"/>
              <a:gd name="connsiteX6" fmla="*/ 7167 w 10000"/>
              <a:gd name="connsiteY6" fmla="*/ 9162 h 10000"/>
              <a:gd name="connsiteX7" fmla="*/ 7017 w 10000"/>
              <a:gd name="connsiteY7" fmla="*/ 8743 h 10000"/>
              <a:gd name="connsiteX8" fmla="*/ 6717 w 10000"/>
              <a:gd name="connsiteY8" fmla="*/ 8464 h 10000"/>
              <a:gd name="connsiteX9" fmla="*/ 6567 w 10000"/>
              <a:gd name="connsiteY9" fmla="*/ 8063 h 10000"/>
              <a:gd name="connsiteX10" fmla="*/ 6567 w 10000"/>
              <a:gd name="connsiteY10" fmla="*/ 7644 h 10000"/>
              <a:gd name="connsiteX11" fmla="*/ 6416 w 10000"/>
              <a:gd name="connsiteY11" fmla="*/ 7225 h 10000"/>
              <a:gd name="connsiteX12" fmla="*/ 6416 w 10000"/>
              <a:gd name="connsiteY12" fmla="*/ 6806 h 10000"/>
              <a:gd name="connsiteX13" fmla="*/ 6416 w 10000"/>
              <a:gd name="connsiteY13" fmla="*/ 6387 h 10000"/>
              <a:gd name="connsiteX14" fmla="*/ 6567 w 10000"/>
              <a:gd name="connsiteY14" fmla="*/ 5689 h 10000"/>
              <a:gd name="connsiteX15" fmla="*/ 6567 w 10000"/>
              <a:gd name="connsiteY15" fmla="*/ 5550 h 10000"/>
              <a:gd name="connsiteX16" fmla="*/ 6567 w 10000"/>
              <a:gd name="connsiteY16" fmla="*/ 5271 h 10000"/>
              <a:gd name="connsiteX17" fmla="*/ 6717 w 10000"/>
              <a:gd name="connsiteY17" fmla="*/ 5009 h 10000"/>
              <a:gd name="connsiteX18" fmla="*/ 6717 w 10000"/>
              <a:gd name="connsiteY18" fmla="*/ 4729 h 10000"/>
              <a:gd name="connsiteX19" fmla="*/ 6717 w 10000"/>
              <a:gd name="connsiteY19" fmla="*/ 4450 h 10000"/>
              <a:gd name="connsiteX20" fmla="*/ 6867 w 10000"/>
              <a:gd name="connsiteY20" fmla="*/ 4031 h 10000"/>
              <a:gd name="connsiteX21" fmla="*/ 6867 w 10000"/>
              <a:gd name="connsiteY21" fmla="*/ 3613 h 10000"/>
              <a:gd name="connsiteX22" fmla="*/ 7017 w 10000"/>
              <a:gd name="connsiteY22" fmla="*/ 3194 h 10000"/>
              <a:gd name="connsiteX23" fmla="*/ 7017 w 10000"/>
              <a:gd name="connsiteY23" fmla="*/ 2775 h 10000"/>
              <a:gd name="connsiteX24" fmla="*/ 7017 w 10000"/>
              <a:gd name="connsiteY24" fmla="*/ 2356 h 10000"/>
              <a:gd name="connsiteX25" fmla="*/ 7167 w 10000"/>
              <a:gd name="connsiteY25" fmla="*/ 2077 h 10000"/>
              <a:gd name="connsiteX26" fmla="*/ 7167 w 10000"/>
              <a:gd name="connsiteY26" fmla="*/ 1798 h 10000"/>
              <a:gd name="connsiteX27" fmla="*/ 7167 w 10000"/>
              <a:gd name="connsiteY27" fmla="*/ 1536 h 10000"/>
              <a:gd name="connsiteX28" fmla="*/ 7167 w 10000"/>
              <a:gd name="connsiteY28" fmla="*/ 1396 h 10000"/>
              <a:gd name="connsiteX29" fmla="*/ 7167 w 10000"/>
              <a:gd name="connsiteY29" fmla="*/ 1257 h 10000"/>
              <a:gd name="connsiteX30" fmla="*/ 7167 w 10000"/>
              <a:gd name="connsiteY30" fmla="*/ 1257 h 10000"/>
              <a:gd name="connsiteX31" fmla="*/ 7167 w 10000"/>
              <a:gd name="connsiteY31" fmla="*/ 1257 h 10000"/>
              <a:gd name="connsiteX32" fmla="*/ 7017 w 10000"/>
              <a:gd name="connsiteY32" fmla="*/ 1257 h 10000"/>
              <a:gd name="connsiteX33" fmla="*/ 6867 w 10000"/>
              <a:gd name="connsiteY33" fmla="*/ 1257 h 10000"/>
              <a:gd name="connsiteX34" fmla="*/ 6717 w 10000"/>
              <a:gd name="connsiteY34" fmla="*/ 1396 h 10000"/>
              <a:gd name="connsiteX35" fmla="*/ 6567 w 10000"/>
              <a:gd name="connsiteY35" fmla="*/ 1396 h 10000"/>
              <a:gd name="connsiteX36" fmla="*/ 6268 w 10000"/>
              <a:gd name="connsiteY36" fmla="*/ 1536 h 10000"/>
              <a:gd name="connsiteX37" fmla="*/ 5967 w 10000"/>
              <a:gd name="connsiteY37" fmla="*/ 1536 h 10000"/>
              <a:gd name="connsiteX38" fmla="*/ 5667 w 10000"/>
              <a:gd name="connsiteY38" fmla="*/ 1675 h 10000"/>
              <a:gd name="connsiteX39" fmla="*/ 4185 w 10000"/>
              <a:gd name="connsiteY39" fmla="*/ 2216 h 10000"/>
              <a:gd name="connsiteX40" fmla="*/ 2684 w 10000"/>
              <a:gd name="connsiteY40" fmla="*/ 2775 h 10000"/>
              <a:gd name="connsiteX41" fmla="*/ 2234 w 10000"/>
              <a:gd name="connsiteY41" fmla="*/ 2914 h 10000"/>
              <a:gd name="connsiteX42" fmla="*/ 1931 w 10000"/>
              <a:gd name="connsiteY42" fmla="*/ 3054 h 10000"/>
              <a:gd name="connsiteX43" fmla="*/ 1632 w 10000"/>
              <a:gd name="connsiteY43" fmla="*/ 3194 h 10000"/>
              <a:gd name="connsiteX44" fmla="*/ 1483 w 10000"/>
              <a:gd name="connsiteY44" fmla="*/ 3333 h 10000"/>
              <a:gd name="connsiteX45" fmla="*/ 1182 w 10000"/>
              <a:gd name="connsiteY45" fmla="*/ 3333 h 10000"/>
              <a:gd name="connsiteX46" fmla="*/ 1032 w 10000"/>
              <a:gd name="connsiteY46" fmla="*/ 3333 h 10000"/>
              <a:gd name="connsiteX47" fmla="*/ 882 w 10000"/>
              <a:gd name="connsiteY47" fmla="*/ 3473 h 10000"/>
              <a:gd name="connsiteX48" fmla="*/ 882 w 10000"/>
              <a:gd name="connsiteY48" fmla="*/ 3473 h 10000"/>
              <a:gd name="connsiteX49" fmla="*/ 750 w 10000"/>
              <a:gd name="connsiteY49" fmla="*/ 3473 h 10000"/>
              <a:gd name="connsiteX50" fmla="*/ 750 w 10000"/>
              <a:gd name="connsiteY50" fmla="*/ 3333 h 10000"/>
              <a:gd name="connsiteX51" fmla="*/ 600 w 10000"/>
              <a:gd name="connsiteY51" fmla="*/ 3194 h 10000"/>
              <a:gd name="connsiteX52" fmla="*/ 302 w 10000"/>
              <a:gd name="connsiteY52" fmla="*/ 3054 h 10000"/>
              <a:gd name="connsiteX53" fmla="*/ 148 w 10000"/>
              <a:gd name="connsiteY53" fmla="*/ 2914 h 10000"/>
              <a:gd name="connsiteX54" fmla="*/ 0 w 10000"/>
              <a:gd name="connsiteY54" fmla="*/ 2775 h 10000"/>
              <a:gd name="connsiteX55" fmla="*/ 0 w 10000"/>
              <a:gd name="connsiteY55" fmla="*/ 2635 h 10000"/>
              <a:gd name="connsiteX56" fmla="*/ 0 w 10000"/>
              <a:gd name="connsiteY56" fmla="*/ 2496 h 10000"/>
              <a:gd name="connsiteX57" fmla="*/ 148 w 10000"/>
              <a:gd name="connsiteY57" fmla="*/ 2496 h 10000"/>
              <a:gd name="connsiteX58" fmla="*/ 449 w 10000"/>
              <a:gd name="connsiteY58" fmla="*/ 2496 h 10000"/>
              <a:gd name="connsiteX59" fmla="*/ 750 w 10000"/>
              <a:gd name="connsiteY59" fmla="*/ 2496 h 10000"/>
              <a:gd name="connsiteX60" fmla="*/ 1032 w 10000"/>
              <a:gd name="connsiteY60" fmla="*/ 2356 h 10000"/>
              <a:gd name="connsiteX61" fmla="*/ 1483 w 10000"/>
              <a:gd name="connsiteY61" fmla="*/ 2356 h 10000"/>
              <a:gd name="connsiteX62" fmla="*/ 1931 w 10000"/>
              <a:gd name="connsiteY62" fmla="*/ 2216 h 10000"/>
              <a:gd name="connsiteX63" fmla="*/ 2385 w 10000"/>
              <a:gd name="connsiteY63" fmla="*/ 2077 h 10000"/>
              <a:gd name="connsiteX64" fmla="*/ 2983 w 10000"/>
              <a:gd name="connsiteY64" fmla="*/ 1937 h 10000"/>
              <a:gd name="connsiteX65" fmla="*/ 3583 w 10000"/>
              <a:gd name="connsiteY65" fmla="*/ 1675 h 10000"/>
              <a:gd name="connsiteX66" fmla="*/ 4032 w 10000"/>
              <a:gd name="connsiteY66" fmla="*/ 1536 h 10000"/>
              <a:gd name="connsiteX67" fmla="*/ 4464 w 10000"/>
              <a:gd name="connsiteY67" fmla="*/ 1396 h 10000"/>
              <a:gd name="connsiteX68" fmla="*/ 4914 w 10000"/>
              <a:gd name="connsiteY68" fmla="*/ 1257 h 10000"/>
              <a:gd name="connsiteX69" fmla="*/ 5214 w 10000"/>
              <a:gd name="connsiteY69" fmla="*/ 1117 h 10000"/>
              <a:gd name="connsiteX70" fmla="*/ 5515 w 10000"/>
              <a:gd name="connsiteY70" fmla="*/ 1117 h 10000"/>
              <a:gd name="connsiteX71" fmla="*/ 5818 w 10000"/>
              <a:gd name="connsiteY71" fmla="*/ 977 h 10000"/>
              <a:gd name="connsiteX72" fmla="*/ 6116 w 10000"/>
              <a:gd name="connsiteY72" fmla="*/ 838 h 10000"/>
              <a:gd name="connsiteX73" fmla="*/ 6567 w 10000"/>
              <a:gd name="connsiteY73" fmla="*/ 698 h 10000"/>
              <a:gd name="connsiteX74" fmla="*/ 6867 w 10000"/>
              <a:gd name="connsiteY74" fmla="*/ 558 h 10000"/>
              <a:gd name="connsiteX75" fmla="*/ 7167 w 10000"/>
              <a:gd name="connsiteY75" fmla="*/ 419 h 10000"/>
              <a:gd name="connsiteX76" fmla="*/ 7316 w 10000"/>
              <a:gd name="connsiteY76" fmla="*/ 279 h 10000"/>
              <a:gd name="connsiteX77" fmla="*/ 7469 w 10000"/>
              <a:gd name="connsiteY77" fmla="*/ 140 h 10000"/>
              <a:gd name="connsiteX78" fmla="*/ 7469 w 10000"/>
              <a:gd name="connsiteY78" fmla="*/ 0 h 10000"/>
              <a:gd name="connsiteX79" fmla="*/ 7617 w 10000"/>
              <a:gd name="connsiteY79" fmla="*/ 0 h 10000"/>
              <a:gd name="connsiteX80" fmla="*/ 7767 w 10000"/>
              <a:gd name="connsiteY80" fmla="*/ 0 h 10000"/>
              <a:gd name="connsiteX81" fmla="*/ 7918 w 10000"/>
              <a:gd name="connsiteY81" fmla="*/ 0 h 10000"/>
              <a:gd name="connsiteX82" fmla="*/ 8050 w 10000"/>
              <a:gd name="connsiteY82" fmla="*/ 140 h 10000"/>
              <a:gd name="connsiteX83" fmla="*/ 8200 w 10000"/>
              <a:gd name="connsiteY83" fmla="*/ 140 h 10000"/>
              <a:gd name="connsiteX84" fmla="*/ 8347 w 10000"/>
              <a:gd name="connsiteY84" fmla="*/ 419 h 10000"/>
              <a:gd name="connsiteX85" fmla="*/ 8498 w 10000"/>
              <a:gd name="connsiteY85" fmla="*/ 558 h 10000"/>
              <a:gd name="connsiteX86" fmla="*/ 8649 w 10000"/>
              <a:gd name="connsiteY86" fmla="*/ 698 h 10000"/>
              <a:gd name="connsiteX87" fmla="*/ 8799 w 10000"/>
              <a:gd name="connsiteY87" fmla="*/ 838 h 10000"/>
              <a:gd name="connsiteX88" fmla="*/ 8799 w 10000"/>
              <a:gd name="connsiteY88" fmla="*/ 977 h 10000"/>
              <a:gd name="connsiteX89" fmla="*/ 8799 w 10000"/>
              <a:gd name="connsiteY89" fmla="*/ 1117 h 10000"/>
              <a:gd name="connsiteX90" fmla="*/ 8649 w 10000"/>
              <a:gd name="connsiteY90" fmla="*/ 1117 h 10000"/>
              <a:gd name="connsiteX91" fmla="*/ 8498 w 10000"/>
              <a:gd name="connsiteY91" fmla="*/ 1257 h 10000"/>
              <a:gd name="connsiteX92" fmla="*/ 8498 w 10000"/>
              <a:gd name="connsiteY92" fmla="*/ 1396 h 10000"/>
              <a:gd name="connsiteX93" fmla="*/ 8347 w 10000"/>
              <a:gd name="connsiteY93" fmla="*/ 1536 h 10000"/>
              <a:gd name="connsiteX94" fmla="*/ 8200 w 10000"/>
              <a:gd name="connsiteY94" fmla="*/ 1798 h 10000"/>
              <a:gd name="connsiteX95" fmla="*/ 8050 w 10000"/>
              <a:gd name="connsiteY95" fmla="*/ 2216 h 10000"/>
              <a:gd name="connsiteX96" fmla="*/ 7918 w 10000"/>
              <a:gd name="connsiteY96" fmla="*/ 2635 h 10000"/>
              <a:gd name="connsiteX97" fmla="*/ 7767 w 10000"/>
              <a:gd name="connsiteY97" fmla="*/ 3054 h 10000"/>
              <a:gd name="connsiteX98" fmla="*/ 7617 w 10000"/>
              <a:gd name="connsiteY98" fmla="*/ 3613 h 10000"/>
              <a:gd name="connsiteX99" fmla="*/ 7469 w 10000"/>
              <a:gd name="connsiteY99" fmla="*/ 4171 h 10000"/>
              <a:gd name="connsiteX100" fmla="*/ 7316 w 10000"/>
              <a:gd name="connsiteY100" fmla="*/ 4729 h 10000"/>
              <a:gd name="connsiteX101" fmla="*/ 7316 w 10000"/>
              <a:gd name="connsiteY101" fmla="*/ 5271 h 10000"/>
              <a:gd name="connsiteX102" fmla="*/ 7316 w 10000"/>
              <a:gd name="connsiteY102" fmla="*/ 5689 h 10000"/>
              <a:gd name="connsiteX103" fmla="*/ 7167 w 10000"/>
              <a:gd name="connsiteY103" fmla="*/ 6248 h 10000"/>
              <a:gd name="connsiteX104" fmla="*/ 7167 w 10000"/>
              <a:gd name="connsiteY104" fmla="*/ 6667 h 10000"/>
              <a:gd name="connsiteX105" fmla="*/ 7167 w 10000"/>
              <a:gd name="connsiteY105" fmla="*/ 6946 h 10000"/>
              <a:gd name="connsiteX106" fmla="*/ 7167 w 10000"/>
              <a:gd name="connsiteY106" fmla="*/ 7365 h 10000"/>
              <a:gd name="connsiteX107" fmla="*/ 7316 w 10000"/>
              <a:gd name="connsiteY107" fmla="*/ 7644 h 10000"/>
              <a:gd name="connsiteX108" fmla="*/ 7316 w 10000"/>
              <a:gd name="connsiteY108" fmla="*/ 7784 h 10000"/>
              <a:gd name="connsiteX109" fmla="*/ 7469 w 10000"/>
              <a:gd name="connsiteY109" fmla="*/ 8063 h 10000"/>
              <a:gd name="connsiteX110" fmla="*/ 7617 w 10000"/>
              <a:gd name="connsiteY110" fmla="*/ 8202 h 10000"/>
              <a:gd name="connsiteX111" fmla="*/ 7767 w 10000"/>
              <a:gd name="connsiteY111" fmla="*/ 8342 h 10000"/>
              <a:gd name="connsiteX112" fmla="*/ 8347 w 10000"/>
              <a:gd name="connsiteY112" fmla="*/ 8604 h 10000"/>
              <a:gd name="connsiteX113" fmla="*/ 8649 w 10000"/>
              <a:gd name="connsiteY113" fmla="*/ 8743 h 10000"/>
              <a:gd name="connsiteX114" fmla="*/ 8950 w 10000"/>
              <a:gd name="connsiteY114" fmla="*/ 8743 h 10000"/>
              <a:gd name="connsiteX0" fmla="*/ 9100 w 9100"/>
              <a:gd name="connsiteY0" fmla="*/ 10000 h 10000"/>
              <a:gd name="connsiteX1" fmla="*/ 8649 w 9100"/>
              <a:gd name="connsiteY1" fmla="*/ 9860 h 10000"/>
              <a:gd name="connsiteX2" fmla="*/ 8200 w 9100"/>
              <a:gd name="connsiteY2" fmla="*/ 9721 h 10000"/>
              <a:gd name="connsiteX3" fmla="*/ 7767 w 9100"/>
              <a:gd name="connsiteY3" fmla="*/ 9581 h 10000"/>
              <a:gd name="connsiteX4" fmla="*/ 7469 w 9100"/>
              <a:gd name="connsiteY4" fmla="*/ 9302 h 10000"/>
              <a:gd name="connsiteX5" fmla="*/ 7167 w 9100"/>
              <a:gd name="connsiteY5" fmla="*/ 9162 h 10000"/>
              <a:gd name="connsiteX6" fmla="*/ 7017 w 9100"/>
              <a:gd name="connsiteY6" fmla="*/ 8743 h 10000"/>
              <a:gd name="connsiteX7" fmla="*/ 6717 w 9100"/>
              <a:gd name="connsiteY7" fmla="*/ 8464 h 10000"/>
              <a:gd name="connsiteX8" fmla="*/ 6567 w 9100"/>
              <a:gd name="connsiteY8" fmla="*/ 8063 h 10000"/>
              <a:gd name="connsiteX9" fmla="*/ 6567 w 9100"/>
              <a:gd name="connsiteY9" fmla="*/ 7644 h 10000"/>
              <a:gd name="connsiteX10" fmla="*/ 6416 w 9100"/>
              <a:gd name="connsiteY10" fmla="*/ 7225 h 10000"/>
              <a:gd name="connsiteX11" fmla="*/ 6416 w 9100"/>
              <a:gd name="connsiteY11" fmla="*/ 6806 h 10000"/>
              <a:gd name="connsiteX12" fmla="*/ 6416 w 9100"/>
              <a:gd name="connsiteY12" fmla="*/ 6387 h 10000"/>
              <a:gd name="connsiteX13" fmla="*/ 6567 w 9100"/>
              <a:gd name="connsiteY13" fmla="*/ 5689 h 10000"/>
              <a:gd name="connsiteX14" fmla="*/ 6567 w 9100"/>
              <a:gd name="connsiteY14" fmla="*/ 5550 h 10000"/>
              <a:gd name="connsiteX15" fmla="*/ 6567 w 9100"/>
              <a:gd name="connsiteY15" fmla="*/ 5271 h 10000"/>
              <a:gd name="connsiteX16" fmla="*/ 6717 w 9100"/>
              <a:gd name="connsiteY16" fmla="*/ 5009 h 10000"/>
              <a:gd name="connsiteX17" fmla="*/ 6717 w 9100"/>
              <a:gd name="connsiteY17" fmla="*/ 4729 h 10000"/>
              <a:gd name="connsiteX18" fmla="*/ 6717 w 9100"/>
              <a:gd name="connsiteY18" fmla="*/ 4450 h 10000"/>
              <a:gd name="connsiteX19" fmla="*/ 6867 w 9100"/>
              <a:gd name="connsiteY19" fmla="*/ 4031 h 10000"/>
              <a:gd name="connsiteX20" fmla="*/ 6867 w 9100"/>
              <a:gd name="connsiteY20" fmla="*/ 3613 h 10000"/>
              <a:gd name="connsiteX21" fmla="*/ 7017 w 9100"/>
              <a:gd name="connsiteY21" fmla="*/ 3194 h 10000"/>
              <a:gd name="connsiteX22" fmla="*/ 7017 w 9100"/>
              <a:gd name="connsiteY22" fmla="*/ 2775 h 10000"/>
              <a:gd name="connsiteX23" fmla="*/ 7017 w 9100"/>
              <a:gd name="connsiteY23" fmla="*/ 2356 h 10000"/>
              <a:gd name="connsiteX24" fmla="*/ 7167 w 9100"/>
              <a:gd name="connsiteY24" fmla="*/ 2077 h 10000"/>
              <a:gd name="connsiteX25" fmla="*/ 7167 w 9100"/>
              <a:gd name="connsiteY25" fmla="*/ 1798 h 10000"/>
              <a:gd name="connsiteX26" fmla="*/ 7167 w 9100"/>
              <a:gd name="connsiteY26" fmla="*/ 1536 h 10000"/>
              <a:gd name="connsiteX27" fmla="*/ 7167 w 9100"/>
              <a:gd name="connsiteY27" fmla="*/ 1396 h 10000"/>
              <a:gd name="connsiteX28" fmla="*/ 7167 w 9100"/>
              <a:gd name="connsiteY28" fmla="*/ 1257 h 10000"/>
              <a:gd name="connsiteX29" fmla="*/ 7167 w 9100"/>
              <a:gd name="connsiteY29" fmla="*/ 1257 h 10000"/>
              <a:gd name="connsiteX30" fmla="*/ 7167 w 9100"/>
              <a:gd name="connsiteY30" fmla="*/ 1257 h 10000"/>
              <a:gd name="connsiteX31" fmla="*/ 7017 w 9100"/>
              <a:gd name="connsiteY31" fmla="*/ 1257 h 10000"/>
              <a:gd name="connsiteX32" fmla="*/ 6867 w 9100"/>
              <a:gd name="connsiteY32" fmla="*/ 1257 h 10000"/>
              <a:gd name="connsiteX33" fmla="*/ 6717 w 9100"/>
              <a:gd name="connsiteY33" fmla="*/ 1396 h 10000"/>
              <a:gd name="connsiteX34" fmla="*/ 6567 w 9100"/>
              <a:gd name="connsiteY34" fmla="*/ 1396 h 10000"/>
              <a:gd name="connsiteX35" fmla="*/ 6268 w 9100"/>
              <a:gd name="connsiteY35" fmla="*/ 1536 h 10000"/>
              <a:gd name="connsiteX36" fmla="*/ 5967 w 9100"/>
              <a:gd name="connsiteY36" fmla="*/ 1536 h 10000"/>
              <a:gd name="connsiteX37" fmla="*/ 5667 w 9100"/>
              <a:gd name="connsiteY37" fmla="*/ 1675 h 10000"/>
              <a:gd name="connsiteX38" fmla="*/ 4185 w 9100"/>
              <a:gd name="connsiteY38" fmla="*/ 2216 h 10000"/>
              <a:gd name="connsiteX39" fmla="*/ 2684 w 9100"/>
              <a:gd name="connsiteY39" fmla="*/ 2775 h 10000"/>
              <a:gd name="connsiteX40" fmla="*/ 2234 w 9100"/>
              <a:gd name="connsiteY40" fmla="*/ 2914 h 10000"/>
              <a:gd name="connsiteX41" fmla="*/ 1931 w 9100"/>
              <a:gd name="connsiteY41" fmla="*/ 3054 h 10000"/>
              <a:gd name="connsiteX42" fmla="*/ 1632 w 9100"/>
              <a:gd name="connsiteY42" fmla="*/ 3194 h 10000"/>
              <a:gd name="connsiteX43" fmla="*/ 1483 w 9100"/>
              <a:gd name="connsiteY43" fmla="*/ 3333 h 10000"/>
              <a:gd name="connsiteX44" fmla="*/ 1182 w 9100"/>
              <a:gd name="connsiteY44" fmla="*/ 3333 h 10000"/>
              <a:gd name="connsiteX45" fmla="*/ 1032 w 9100"/>
              <a:gd name="connsiteY45" fmla="*/ 3333 h 10000"/>
              <a:gd name="connsiteX46" fmla="*/ 882 w 9100"/>
              <a:gd name="connsiteY46" fmla="*/ 3473 h 10000"/>
              <a:gd name="connsiteX47" fmla="*/ 882 w 9100"/>
              <a:gd name="connsiteY47" fmla="*/ 3473 h 10000"/>
              <a:gd name="connsiteX48" fmla="*/ 750 w 9100"/>
              <a:gd name="connsiteY48" fmla="*/ 3473 h 10000"/>
              <a:gd name="connsiteX49" fmla="*/ 750 w 9100"/>
              <a:gd name="connsiteY49" fmla="*/ 3333 h 10000"/>
              <a:gd name="connsiteX50" fmla="*/ 600 w 9100"/>
              <a:gd name="connsiteY50" fmla="*/ 3194 h 10000"/>
              <a:gd name="connsiteX51" fmla="*/ 302 w 9100"/>
              <a:gd name="connsiteY51" fmla="*/ 3054 h 10000"/>
              <a:gd name="connsiteX52" fmla="*/ 148 w 9100"/>
              <a:gd name="connsiteY52" fmla="*/ 2914 h 10000"/>
              <a:gd name="connsiteX53" fmla="*/ 0 w 9100"/>
              <a:gd name="connsiteY53" fmla="*/ 2775 h 10000"/>
              <a:gd name="connsiteX54" fmla="*/ 0 w 9100"/>
              <a:gd name="connsiteY54" fmla="*/ 2635 h 10000"/>
              <a:gd name="connsiteX55" fmla="*/ 0 w 9100"/>
              <a:gd name="connsiteY55" fmla="*/ 2496 h 10000"/>
              <a:gd name="connsiteX56" fmla="*/ 148 w 9100"/>
              <a:gd name="connsiteY56" fmla="*/ 2496 h 10000"/>
              <a:gd name="connsiteX57" fmla="*/ 449 w 9100"/>
              <a:gd name="connsiteY57" fmla="*/ 2496 h 10000"/>
              <a:gd name="connsiteX58" fmla="*/ 750 w 9100"/>
              <a:gd name="connsiteY58" fmla="*/ 2496 h 10000"/>
              <a:gd name="connsiteX59" fmla="*/ 1032 w 9100"/>
              <a:gd name="connsiteY59" fmla="*/ 2356 h 10000"/>
              <a:gd name="connsiteX60" fmla="*/ 1483 w 9100"/>
              <a:gd name="connsiteY60" fmla="*/ 2356 h 10000"/>
              <a:gd name="connsiteX61" fmla="*/ 1931 w 9100"/>
              <a:gd name="connsiteY61" fmla="*/ 2216 h 10000"/>
              <a:gd name="connsiteX62" fmla="*/ 2385 w 9100"/>
              <a:gd name="connsiteY62" fmla="*/ 2077 h 10000"/>
              <a:gd name="connsiteX63" fmla="*/ 2983 w 9100"/>
              <a:gd name="connsiteY63" fmla="*/ 1937 h 10000"/>
              <a:gd name="connsiteX64" fmla="*/ 3583 w 9100"/>
              <a:gd name="connsiteY64" fmla="*/ 1675 h 10000"/>
              <a:gd name="connsiteX65" fmla="*/ 4032 w 9100"/>
              <a:gd name="connsiteY65" fmla="*/ 1536 h 10000"/>
              <a:gd name="connsiteX66" fmla="*/ 4464 w 9100"/>
              <a:gd name="connsiteY66" fmla="*/ 1396 h 10000"/>
              <a:gd name="connsiteX67" fmla="*/ 4914 w 9100"/>
              <a:gd name="connsiteY67" fmla="*/ 1257 h 10000"/>
              <a:gd name="connsiteX68" fmla="*/ 5214 w 9100"/>
              <a:gd name="connsiteY68" fmla="*/ 1117 h 10000"/>
              <a:gd name="connsiteX69" fmla="*/ 5515 w 9100"/>
              <a:gd name="connsiteY69" fmla="*/ 1117 h 10000"/>
              <a:gd name="connsiteX70" fmla="*/ 5818 w 9100"/>
              <a:gd name="connsiteY70" fmla="*/ 977 h 10000"/>
              <a:gd name="connsiteX71" fmla="*/ 6116 w 9100"/>
              <a:gd name="connsiteY71" fmla="*/ 838 h 10000"/>
              <a:gd name="connsiteX72" fmla="*/ 6567 w 9100"/>
              <a:gd name="connsiteY72" fmla="*/ 698 h 10000"/>
              <a:gd name="connsiteX73" fmla="*/ 6867 w 9100"/>
              <a:gd name="connsiteY73" fmla="*/ 558 h 10000"/>
              <a:gd name="connsiteX74" fmla="*/ 7167 w 9100"/>
              <a:gd name="connsiteY74" fmla="*/ 419 h 10000"/>
              <a:gd name="connsiteX75" fmla="*/ 7316 w 9100"/>
              <a:gd name="connsiteY75" fmla="*/ 279 h 10000"/>
              <a:gd name="connsiteX76" fmla="*/ 7469 w 9100"/>
              <a:gd name="connsiteY76" fmla="*/ 140 h 10000"/>
              <a:gd name="connsiteX77" fmla="*/ 7469 w 9100"/>
              <a:gd name="connsiteY77" fmla="*/ 0 h 10000"/>
              <a:gd name="connsiteX78" fmla="*/ 7617 w 9100"/>
              <a:gd name="connsiteY78" fmla="*/ 0 h 10000"/>
              <a:gd name="connsiteX79" fmla="*/ 7767 w 9100"/>
              <a:gd name="connsiteY79" fmla="*/ 0 h 10000"/>
              <a:gd name="connsiteX80" fmla="*/ 7918 w 9100"/>
              <a:gd name="connsiteY80" fmla="*/ 0 h 10000"/>
              <a:gd name="connsiteX81" fmla="*/ 8050 w 9100"/>
              <a:gd name="connsiteY81" fmla="*/ 140 h 10000"/>
              <a:gd name="connsiteX82" fmla="*/ 8200 w 9100"/>
              <a:gd name="connsiteY82" fmla="*/ 140 h 10000"/>
              <a:gd name="connsiteX83" fmla="*/ 8347 w 9100"/>
              <a:gd name="connsiteY83" fmla="*/ 419 h 10000"/>
              <a:gd name="connsiteX84" fmla="*/ 8498 w 9100"/>
              <a:gd name="connsiteY84" fmla="*/ 558 h 10000"/>
              <a:gd name="connsiteX85" fmla="*/ 8649 w 9100"/>
              <a:gd name="connsiteY85" fmla="*/ 698 h 10000"/>
              <a:gd name="connsiteX86" fmla="*/ 8799 w 9100"/>
              <a:gd name="connsiteY86" fmla="*/ 838 h 10000"/>
              <a:gd name="connsiteX87" fmla="*/ 8799 w 9100"/>
              <a:gd name="connsiteY87" fmla="*/ 977 h 10000"/>
              <a:gd name="connsiteX88" fmla="*/ 8799 w 9100"/>
              <a:gd name="connsiteY88" fmla="*/ 1117 h 10000"/>
              <a:gd name="connsiteX89" fmla="*/ 8649 w 9100"/>
              <a:gd name="connsiteY89" fmla="*/ 1117 h 10000"/>
              <a:gd name="connsiteX90" fmla="*/ 8498 w 9100"/>
              <a:gd name="connsiteY90" fmla="*/ 1257 h 10000"/>
              <a:gd name="connsiteX91" fmla="*/ 8498 w 9100"/>
              <a:gd name="connsiteY91" fmla="*/ 1396 h 10000"/>
              <a:gd name="connsiteX92" fmla="*/ 8347 w 9100"/>
              <a:gd name="connsiteY92" fmla="*/ 1536 h 10000"/>
              <a:gd name="connsiteX93" fmla="*/ 8200 w 9100"/>
              <a:gd name="connsiteY93" fmla="*/ 1798 h 10000"/>
              <a:gd name="connsiteX94" fmla="*/ 8050 w 9100"/>
              <a:gd name="connsiteY94" fmla="*/ 2216 h 10000"/>
              <a:gd name="connsiteX95" fmla="*/ 7918 w 9100"/>
              <a:gd name="connsiteY95" fmla="*/ 2635 h 10000"/>
              <a:gd name="connsiteX96" fmla="*/ 7767 w 9100"/>
              <a:gd name="connsiteY96" fmla="*/ 3054 h 10000"/>
              <a:gd name="connsiteX97" fmla="*/ 7617 w 9100"/>
              <a:gd name="connsiteY97" fmla="*/ 3613 h 10000"/>
              <a:gd name="connsiteX98" fmla="*/ 7469 w 9100"/>
              <a:gd name="connsiteY98" fmla="*/ 4171 h 10000"/>
              <a:gd name="connsiteX99" fmla="*/ 7316 w 9100"/>
              <a:gd name="connsiteY99" fmla="*/ 4729 h 10000"/>
              <a:gd name="connsiteX100" fmla="*/ 7316 w 9100"/>
              <a:gd name="connsiteY100" fmla="*/ 5271 h 10000"/>
              <a:gd name="connsiteX101" fmla="*/ 7316 w 9100"/>
              <a:gd name="connsiteY101" fmla="*/ 5689 h 10000"/>
              <a:gd name="connsiteX102" fmla="*/ 7167 w 9100"/>
              <a:gd name="connsiteY102" fmla="*/ 6248 h 10000"/>
              <a:gd name="connsiteX103" fmla="*/ 7167 w 9100"/>
              <a:gd name="connsiteY103" fmla="*/ 6667 h 10000"/>
              <a:gd name="connsiteX104" fmla="*/ 7167 w 9100"/>
              <a:gd name="connsiteY104" fmla="*/ 6946 h 10000"/>
              <a:gd name="connsiteX105" fmla="*/ 7167 w 9100"/>
              <a:gd name="connsiteY105" fmla="*/ 7365 h 10000"/>
              <a:gd name="connsiteX106" fmla="*/ 7316 w 9100"/>
              <a:gd name="connsiteY106" fmla="*/ 7644 h 10000"/>
              <a:gd name="connsiteX107" fmla="*/ 7316 w 9100"/>
              <a:gd name="connsiteY107" fmla="*/ 7784 h 10000"/>
              <a:gd name="connsiteX108" fmla="*/ 7469 w 9100"/>
              <a:gd name="connsiteY108" fmla="*/ 8063 h 10000"/>
              <a:gd name="connsiteX109" fmla="*/ 7617 w 9100"/>
              <a:gd name="connsiteY109" fmla="*/ 8202 h 10000"/>
              <a:gd name="connsiteX110" fmla="*/ 7767 w 9100"/>
              <a:gd name="connsiteY110" fmla="*/ 8342 h 10000"/>
              <a:gd name="connsiteX111" fmla="*/ 8347 w 9100"/>
              <a:gd name="connsiteY111" fmla="*/ 8604 h 10000"/>
              <a:gd name="connsiteX112" fmla="*/ 8649 w 9100"/>
              <a:gd name="connsiteY112" fmla="*/ 8743 h 10000"/>
              <a:gd name="connsiteX113" fmla="*/ 8950 w 9100"/>
              <a:gd name="connsiteY113" fmla="*/ 8743 h 10000"/>
              <a:gd name="connsiteX0" fmla="*/ 10000 w 10000"/>
              <a:gd name="connsiteY0" fmla="*/ 10000 h 10000"/>
              <a:gd name="connsiteX1" fmla="*/ 9011 w 10000"/>
              <a:gd name="connsiteY1" fmla="*/ 9721 h 10000"/>
              <a:gd name="connsiteX2" fmla="*/ 8535 w 10000"/>
              <a:gd name="connsiteY2" fmla="*/ 9581 h 10000"/>
              <a:gd name="connsiteX3" fmla="*/ 8208 w 10000"/>
              <a:gd name="connsiteY3" fmla="*/ 9302 h 10000"/>
              <a:gd name="connsiteX4" fmla="*/ 7876 w 10000"/>
              <a:gd name="connsiteY4" fmla="*/ 9162 h 10000"/>
              <a:gd name="connsiteX5" fmla="*/ 7711 w 10000"/>
              <a:gd name="connsiteY5" fmla="*/ 8743 h 10000"/>
              <a:gd name="connsiteX6" fmla="*/ 7381 w 10000"/>
              <a:gd name="connsiteY6" fmla="*/ 8464 h 10000"/>
              <a:gd name="connsiteX7" fmla="*/ 7216 w 10000"/>
              <a:gd name="connsiteY7" fmla="*/ 8063 h 10000"/>
              <a:gd name="connsiteX8" fmla="*/ 7216 w 10000"/>
              <a:gd name="connsiteY8" fmla="*/ 7644 h 10000"/>
              <a:gd name="connsiteX9" fmla="*/ 7051 w 10000"/>
              <a:gd name="connsiteY9" fmla="*/ 7225 h 10000"/>
              <a:gd name="connsiteX10" fmla="*/ 7051 w 10000"/>
              <a:gd name="connsiteY10" fmla="*/ 6806 h 10000"/>
              <a:gd name="connsiteX11" fmla="*/ 7051 w 10000"/>
              <a:gd name="connsiteY11" fmla="*/ 6387 h 10000"/>
              <a:gd name="connsiteX12" fmla="*/ 7216 w 10000"/>
              <a:gd name="connsiteY12" fmla="*/ 5689 h 10000"/>
              <a:gd name="connsiteX13" fmla="*/ 7216 w 10000"/>
              <a:gd name="connsiteY13" fmla="*/ 5550 h 10000"/>
              <a:gd name="connsiteX14" fmla="*/ 7216 w 10000"/>
              <a:gd name="connsiteY14" fmla="*/ 5271 h 10000"/>
              <a:gd name="connsiteX15" fmla="*/ 7381 w 10000"/>
              <a:gd name="connsiteY15" fmla="*/ 5009 h 10000"/>
              <a:gd name="connsiteX16" fmla="*/ 7381 w 10000"/>
              <a:gd name="connsiteY16" fmla="*/ 4729 h 10000"/>
              <a:gd name="connsiteX17" fmla="*/ 7381 w 10000"/>
              <a:gd name="connsiteY17" fmla="*/ 4450 h 10000"/>
              <a:gd name="connsiteX18" fmla="*/ 7546 w 10000"/>
              <a:gd name="connsiteY18" fmla="*/ 4031 h 10000"/>
              <a:gd name="connsiteX19" fmla="*/ 7546 w 10000"/>
              <a:gd name="connsiteY19" fmla="*/ 3613 h 10000"/>
              <a:gd name="connsiteX20" fmla="*/ 7711 w 10000"/>
              <a:gd name="connsiteY20" fmla="*/ 3194 h 10000"/>
              <a:gd name="connsiteX21" fmla="*/ 7711 w 10000"/>
              <a:gd name="connsiteY21" fmla="*/ 2775 h 10000"/>
              <a:gd name="connsiteX22" fmla="*/ 7711 w 10000"/>
              <a:gd name="connsiteY22" fmla="*/ 2356 h 10000"/>
              <a:gd name="connsiteX23" fmla="*/ 7876 w 10000"/>
              <a:gd name="connsiteY23" fmla="*/ 2077 h 10000"/>
              <a:gd name="connsiteX24" fmla="*/ 7876 w 10000"/>
              <a:gd name="connsiteY24" fmla="*/ 1798 h 10000"/>
              <a:gd name="connsiteX25" fmla="*/ 7876 w 10000"/>
              <a:gd name="connsiteY25" fmla="*/ 1536 h 10000"/>
              <a:gd name="connsiteX26" fmla="*/ 7876 w 10000"/>
              <a:gd name="connsiteY26" fmla="*/ 1396 h 10000"/>
              <a:gd name="connsiteX27" fmla="*/ 7876 w 10000"/>
              <a:gd name="connsiteY27" fmla="*/ 1257 h 10000"/>
              <a:gd name="connsiteX28" fmla="*/ 7876 w 10000"/>
              <a:gd name="connsiteY28" fmla="*/ 1257 h 10000"/>
              <a:gd name="connsiteX29" fmla="*/ 7876 w 10000"/>
              <a:gd name="connsiteY29" fmla="*/ 1257 h 10000"/>
              <a:gd name="connsiteX30" fmla="*/ 7711 w 10000"/>
              <a:gd name="connsiteY30" fmla="*/ 1257 h 10000"/>
              <a:gd name="connsiteX31" fmla="*/ 7546 w 10000"/>
              <a:gd name="connsiteY31" fmla="*/ 1257 h 10000"/>
              <a:gd name="connsiteX32" fmla="*/ 7381 w 10000"/>
              <a:gd name="connsiteY32" fmla="*/ 1396 h 10000"/>
              <a:gd name="connsiteX33" fmla="*/ 7216 w 10000"/>
              <a:gd name="connsiteY33" fmla="*/ 1396 h 10000"/>
              <a:gd name="connsiteX34" fmla="*/ 6888 w 10000"/>
              <a:gd name="connsiteY34" fmla="*/ 1536 h 10000"/>
              <a:gd name="connsiteX35" fmla="*/ 6557 w 10000"/>
              <a:gd name="connsiteY35" fmla="*/ 1536 h 10000"/>
              <a:gd name="connsiteX36" fmla="*/ 6227 w 10000"/>
              <a:gd name="connsiteY36" fmla="*/ 1675 h 10000"/>
              <a:gd name="connsiteX37" fmla="*/ 4599 w 10000"/>
              <a:gd name="connsiteY37" fmla="*/ 2216 h 10000"/>
              <a:gd name="connsiteX38" fmla="*/ 2949 w 10000"/>
              <a:gd name="connsiteY38" fmla="*/ 2775 h 10000"/>
              <a:gd name="connsiteX39" fmla="*/ 2455 w 10000"/>
              <a:gd name="connsiteY39" fmla="*/ 2914 h 10000"/>
              <a:gd name="connsiteX40" fmla="*/ 2122 w 10000"/>
              <a:gd name="connsiteY40" fmla="*/ 3054 h 10000"/>
              <a:gd name="connsiteX41" fmla="*/ 1793 w 10000"/>
              <a:gd name="connsiteY41" fmla="*/ 3194 h 10000"/>
              <a:gd name="connsiteX42" fmla="*/ 1630 w 10000"/>
              <a:gd name="connsiteY42" fmla="*/ 3333 h 10000"/>
              <a:gd name="connsiteX43" fmla="*/ 1299 w 10000"/>
              <a:gd name="connsiteY43" fmla="*/ 3333 h 10000"/>
              <a:gd name="connsiteX44" fmla="*/ 1134 w 10000"/>
              <a:gd name="connsiteY44" fmla="*/ 3333 h 10000"/>
              <a:gd name="connsiteX45" fmla="*/ 969 w 10000"/>
              <a:gd name="connsiteY45" fmla="*/ 3473 h 10000"/>
              <a:gd name="connsiteX46" fmla="*/ 969 w 10000"/>
              <a:gd name="connsiteY46" fmla="*/ 3473 h 10000"/>
              <a:gd name="connsiteX47" fmla="*/ 824 w 10000"/>
              <a:gd name="connsiteY47" fmla="*/ 3473 h 10000"/>
              <a:gd name="connsiteX48" fmla="*/ 824 w 10000"/>
              <a:gd name="connsiteY48" fmla="*/ 3333 h 10000"/>
              <a:gd name="connsiteX49" fmla="*/ 659 w 10000"/>
              <a:gd name="connsiteY49" fmla="*/ 3194 h 10000"/>
              <a:gd name="connsiteX50" fmla="*/ 332 w 10000"/>
              <a:gd name="connsiteY50" fmla="*/ 3054 h 10000"/>
              <a:gd name="connsiteX51" fmla="*/ 163 w 10000"/>
              <a:gd name="connsiteY51" fmla="*/ 2914 h 10000"/>
              <a:gd name="connsiteX52" fmla="*/ 0 w 10000"/>
              <a:gd name="connsiteY52" fmla="*/ 2775 h 10000"/>
              <a:gd name="connsiteX53" fmla="*/ 0 w 10000"/>
              <a:gd name="connsiteY53" fmla="*/ 2635 h 10000"/>
              <a:gd name="connsiteX54" fmla="*/ 0 w 10000"/>
              <a:gd name="connsiteY54" fmla="*/ 2496 h 10000"/>
              <a:gd name="connsiteX55" fmla="*/ 163 w 10000"/>
              <a:gd name="connsiteY55" fmla="*/ 2496 h 10000"/>
              <a:gd name="connsiteX56" fmla="*/ 493 w 10000"/>
              <a:gd name="connsiteY56" fmla="*/ 2496 h 10000"/>
              <a:gd name="connsiteX57" fmla="*/ 824 w 10000"/>
              <a:gd name="connsiteY57" fmla="*/ 2496 h 10000"/>
              <a:gd name="connsiteX58" fmla="*/ 1134 w 10000"/>
              <a:gd name="connsiteY58" fmla="*/ 2356 h 10000"/>
              <a:gd name="connsiteX59" fmla="*/ 1630 w 10000"/>
              <a:gd name="connsiteY59" fmla="*/ 2356 h 10000"/>
              <a:gd name="connsiteX60" fmla="*/ 2122 w 10000"/>
              <a:gd name="connsiteY60" fmla="*/ 2216 h 10000"/>
              <a:gd name="connsiteX61" fmla="*/ 2621 w 10000"/>
              <a:gd name="connsiteY61" fmla="*/ 2077 h 10000"/>
              <a:gd name="connsiteX62" fmla="*/ 3278 w 10000"/>
              <a:gd name="connsiteY62" fmla="*/ 1937 h 10000"/>
              <a:gd name="connsiteX63" fmla="*/ 3937 w 10000"/>
              <a:gd name="connsiteY63" fmla="*/ 1675 h 10000"/>
              <a:gd name="connsiteX64" fmla="*/ 4431 w 10000"/>
              <a:gd name="connsiteY64" fmla="*/ 1536 h 10000"/>
              <a:gd name="connsiteX65" fmla="*/ 4905 w 10000"/>
              <a:gd name="connsiteY65" fmla="*/ 1396 h 10000"/>
              <a:gd name="connsiteX66" fmla="*/ 5400 w 10000"/>
              <a:gd name="connsiteY66" fmla="*/ 1257 h 10000"/>
              <a:gd name="connsiteX67" fmla="*/ 5730 w 10000"/>
              <a:gd name="connsiteY67" fmla="*/ 1117 h 10000"/>
              <a:gd name="connsiteX68" fmla="*/ 6060 w 10000"/>
              <a:gd name="connsiteY68" fmla="*/ 1117 h 10000"/>
              <a:gd name="connsiteX69" fmla="*/ 6393 w 10000"/>
              <a:gd name="connsiteY69" fmla="*/ 977 h 10000"/>
              <a:gd name="connsiteX70" fmla="*/ 6721 w 10000"/>
              <a:gd name="connsiteY70" fmla="*/ 838 h 10000"/>
              <a:gd name="connsiteX71" fmla="*/ 7216 w 10000"/>
              <a:gd name="connsiteY71" fmla="*/ 698 h 10000"/>
              <a:gd name="connsiteX72" fmla="*/ 7546 w 10000"/>
              <a:gd name="connsiteY72" fmla="*/ 558 h 10000"/>
              <a:gd name="connsiteX73" fmla="*/ 7876 w 10000"/>
              <a:gd name="connsiteY73" fmla="*/ 419 h 10000"/>
              <a:gd name="connsiteX74" fmla="*/ 8040 w 10000"/>
              <a:gd name="connsiteY74" fmla="*/ 279 h 10000"/>
              <a:gd name="connsiteX75" fmla="*/ 8208 w 10000"/>
              <a:gd name="connsiteY75" fmla="*/ 140 h 10000"/>
              <a:gd name="connsiteX76" fmla="*/ 8208 w 10000"/>
              <a:gd name="connsiteY76" fmla="*/ 0 h 10000"/>
              <a:gd name="connsiteX77" fmla="*/ 8370 w 10000"/>
              <a:gd name="connsiteY77" fmla="*/ 0 h 10000"/>
              <a:gd name="connsiteX78" fmla="*/ 8535 w 10000"/>
              <a:gd name="connsiteY78" fmla="*/ 0 h 10000"/>
              <a:gd name="connsiteX79" fmla="*/ 8701 w 10000"/>
              <a:gd name="connsiteY79" fmla="*/ 0 h 10000"/>
              <a:gd name="connsiteX80" fmla="*/ 8846 w 10000"/>
              <a:gd name="connsiteY80" fmla="*/ 140 h 10000"/>
              <a:gd name="connsiteX81" fmla="*/ 9011 w 10000"/>
              <a:gd name="connsiteY81" fmla="*/ 140 h 10000"/>
              <a:gd name="connsiteX82" fmla="*/ 9173 w 10000"/>
              <a:gd name="connsiteY82" fmla="*/ 419 h 10000"/>
              <a:gd name="connsiteX83" fmla="*/ 9338 w 10000"/>
              <a:gd name="connsiteY83" fmla="*/ 558 h 10000"/>
              <a:gd name="connsiteX84" fmla="*/ 9504 w 10000"/>
              <a:gd name="connsiteY84" fmla="*/ 698 h 10000"/>
              <a:gd name="connsiteX85" fmla="*/ 9669 w 10000"/>
              <a:gd name="connsiteY85" fmla="*/ 838 h 10000"/>
              <a:gd name="connsiteX86" fmla="*/ 9669 w 10000"/>
              <a:gd name="connsiteY86" fmla="*/ 977 h 10000"/>
              <a:gd name="connsiteX87" fmla="*/ 9669 w 10000"/>
              <a:gd name="connsiteY87" fmla="*/ 1117 h 10000"/>
              <a:gd name="connsiteX88" fmla="*/ 9504 w 10000"/>
              <a:gd name="connsiteY88" fmla="*/ 1117 h 10000"/>
              <a:gd name="connsiteX89" fmla="*/ 9338 w 10000"/>
              <a:gd name="connsiteY89" fmla="*/ 1257 h 10000"/>
              <a:gd name="connsiteX90" fmla="*/ 9338 w 10000"/>
              <a:gd name="connsiteY90" fmla="*/ 1396 h 10000"/>
              <a:gd name="connsiteX91" fmla="*/ 9173 w 10000"/>
              <a:gd name="connsiteY91" fmla="*/ 1536 h 10000"/>
              <a:gd name="connsiteX92" fmla="*/ 9011 w 10000"/>
              <a:gd name="connsiteY92" fmla="*/ 1798 h 10000"/>
              <a:gd name="connsiteX93" fmla="*/ 8846 w 10000"/>
              <a:gd name="connsiteY93" fmla="*/ 2216 h 10000"/>
              <a:gd name="connsiteX94" fmla="*/ 8701 w 10000"/>
              <a:gd name="connsiteY94" fmla="*/ 2635 h 10000"/>
              <a:gd name="connsiteX95" fmla="*/ 8535 w 10000"/>
              <a:gd name="connsiteY95" fmla="*/ 3054 h 10000"/>
              <a:gd name="connsiteX96" fmla="*/ 8370 w 10000"/>
              <a:gd name="connsiteY96" fmla="*/ 3613 h 10000"/>
              <a:gd name="connsiteX97" fmla="*/ 8208 w 10000"/>
              <a:gd name="connsiteY97" fmla="*/ 4171 h 10000"/>
              <a:gd name="connsiteX98" fmla="*/ 8040 w 10000"/>
              <a:gd name="connsiteY98" fmla="*/ 4729 h 10000"/>
              <a:gd name="connsiteX99" fmla="*/ 8040 w 10000"/>
              <a:gd name="connsiteY99" fmla="*/ 5271 h 10000"/>
              <a:gd name="connsiteX100" fmla="*/ 8040 w 10000"/>
              <a:gd name="connsiteY100" fmla="*/ 5689 h 10000"/>
              <a:gd name="connsiteX101" fmla="*/ 7876 w 10000"/>
              <a:gd name="connsiteY101" fmla="*/ 6248 h 10000"/>
              <a:gd name="connsiteX102" fmla="*/ 7876 w 10000"/>
              <a:gd name="connsiteY102" fmla="*/ 6667 h 10000"/>
              <a:gd name="connsiteX103" fmla="*/ 7876 w 10000"/>
              <a:gd name="connsiteY103" fmla="*/ 6946 h 10000"/>
              <a:gd name="connsiteX104" fmla="*/ 7876 w 10000"/>
              <a:gd name="connsiteY104" fmla="*/ 7365 h 10000"/>
              <a:gd name="connsiteX105" fmla="*/ 8040 w 10000"/>
              <a:gd name="connsiteY105" fmla="*/ 7644 h 10000"/>
              <a:gd name="connsiteX106" fmla="*/ 8040 w 10000"/>
              <a:gd name="connsiteY106" fmla="*/ 7784 h 10000"/>
              <a:gd name="connsiteX107" fmla="*/ 8208 w 10000"/>
              <a:gd name="connsiteY107" fmla="*/ 8063 h 10000"/>
              <a:gd name="connsiteX108" fmla="*/ 8370 w 10000"/>
              <a:gd name="connsiteY108" fmla="*/ 8202 h 10000"/>
              <a:gd name="connsiteX109" fmla="*/ 8535 w 10000"/>
              <a:gd name="connsiteY109" fmla="*/ 8342 h 10000"/>
              <a:gd name="connsiteX110" fmla="*/ 9173 w 10000"/>
              <a:gd name="connsiteY110" fmla="*/ 8604 h 10000"/>
              <a:gd name="connsiteX111" fmla="*/ 9504 w 10000"/>
              <a:gd name="connsiteY111" fmla="*/ 8743 h 10000"/>
              <a:gd name="connsiteX112" fmla="*/ 9835 w 10000"/>
              <a:gd name="connsiteY112" fmla="*/ 8743 h 10000"/>
              <a:gd name="connsiteX0" fmla="*/ 9011 w 9835"/>
              <a:gd name="connsiteY0" fmla="*/ 9721 h 9721"/>
              <a:gd name="connsiteX1" fmla="*/ 8535 w 9835"/>
              <a:gd name="connsiteY1" fmla="*/ 9581 h 9721"/>
              <a:gd name="connsiteX2" fmla="*/ 8208 w 9835"/>
              <a:gd name="connsiteY2" fmla="*/ 9302 h 9721"/>
              <a:gd name="connsiteX3" fmla="*/ 7876 w 9835"/>
              <a:gd name="connsiteY3" fmla="*/ 9162 h 9721"/>
              <a:gd name="connsiteX4" fmla="*/ 7711 w 9835"/>
              <a:gd name="connsiteY4" fmla="*/ 8743 h 9721"/>
              <a:gd name="connsiteX5" fmla="*/ 7381 w 9835"/>
              <a:gd name="connsiteY5" fmla="*/ 8464 h 9721"/>
              <a:gd name="connsiteX6" fmla="*/ 7216 w 9835"/>
              <a:gd name="connsiteY6" fmla="*/ 8063 h 9721"/>
              <a:gd name="connsiteX7" fmla="*/ 7216 w 9835"/>
              <a:gd name="connsiteY7" fmla="*/ 7644 h 9721"/>
              <a:gd name="connsiteX8" fmla="*/ 7051 w 9835"/>
              <a:gd name="connsiteY8" fmla="*/ 7225 h 9721"/>
              <a:gd name="connsiteX9" fmla="*/ 7051 w 9835"/>
              <a:gd name="connsiteY9" fmla="*/ 6806 h 9721"/>
              <a:gd name="connsiteX10" fmla="*/ 7051 w 9835"/>
              <a:gd name="connsiteY10" fmla="*/ 6387 h 9721"/>
              <a:gd name="connsiteX11" fmla="*/ 7216 w 9835"/>
              <a:gd name="connsiteY11" fmla="*/ 5689 h 9721"/>
              <a:gd name="connsiteX12" fmla="*/ 7216 w 9835"/>
              <a:gd name="connsiteY12" fmla="*/ 5550 h 9721"/>
              <a:gd name="connsiteX13" fmla="*/ 7216 w 9835"/>
              <a:gd name="connsiteY13" fmla="*/ 5271 h 9721"/>
              <a:gd name="connsiteX14" fmla="*/ 7381 w 9835"/>
              <a:gd name="connsiteY14" fmla="*/ 5009 h 9721"/>
              <a:gd name="connsiteX15" fmla="*/ 7381 w 9835"/>
              <a:gd name="connsiteY15" fmla="*/ 4729 h 9721"/>
              <a:gd name="connsiteX16" fmla="*/ 7381 w 9835"/>
              <a:gd name="connsiteY16" fmla="*/ 4450 h 9721"/>
              <a:gd name="connsiteX17" fmla="*/ 7546 w 9835"/>
              <a:gd name="connsiteY17" fmla="*/ 4031 h 9721"/>
              <a:gd name="connsiteX18" fmla="*/ 7546 w 9835"/>
              <a:gd name="connsiteY18" fmla="*/ 3613 h 9721"/>
              <a:gd name="connsiteX19" fmla="*/ 7711 w 9835"/>
              <a:gd name="connsiteY19" fmla="*/ 3194 h 9721"/>
              <a:gd name="connsiteX20" fmla="*/ 7711 w 9835"/>
              <a:gd name="connsiteY20" fmla="*/ 2775 h 9721"/>
              <a:gd name="connsiteX21" fmla="*/ 7711 w 9835"/>
              <a:gd name="connsiteY21" fmla="*/ 2356 h 9721"/>
              <a:gd name="connsiteX22" fmla="*/ 7876 w 9835"/>
              <a:gd name="connsiteY22" fmla="*/ 2077 h 9721"/>
              <a:gd name="connsiteX23" fmla="*/ 7876 w 9835"/>
              <a:gd name="connsiteY23" fmla="*/ 1798 h 9721"/>
              <a:gd name="connsiteX24" fmla="*/ 7876 w 9835"/>
              <a:gd name="connsiteY24" fmla="*/ 1536 h 9721"/>
              <a:gd name="connsiteX25" fmla="*/ 7876 w 9835"/>
              <a:gd name="connsiteY25" fmla="*/ 1396 h 9721"/>
              <a:gd name="connsiteX26" fmla="*/ 7876 w 9835"/>
              <a:gd name="connsiteY26" fmla="*/ 1257 h 9721"/>
              <a:gd name="connsiteX27" fmla="*/ 7876 w 9835"/>
              <a:gd name="connsiteY27" fmla="*/ 1257 h 9721"/>
              <a:gd name="connsiteX28" fmla="*/ 7876 w 9835"/>
              <a:gd name="connsiteY28" fmla="*/ 1257 h 9721"/>
              <a:gd name="connsiteX29" fmla="*/ 7711 w 9835"/>
              <a:gd name="connsiteY29" fmla="*/ 1257 h 9721"/>
              <a:gd name="connsiteX30" fmla="*/ 7546 w 9835"/>
              <a:gd name="connsiteY30" fmla="*/ 1257 h 9721"/>
              <a:gd name="connsiteX31" fmla="*/ 7381 w 9835"/>
              <a:gd name="connsiteY31" fmla="*/ 1396 h 9721"/>
              <a:gd name="connsiteX32" fmla="*/ 7216 w 9835"/>
              <a:gd name="connsiteY32" fmla="*/ 1396 h 9721"/>
              <a:gd name="connsiteX33" fmla="*/ 6888 w 9835"/>
              <a:gd name="connsiteY33" fmla="*/ 1536 h 9721"/>
              <a:gd name="connsiteX34" fmla="*/ 6557 w 9835"/>
              <a:gd name="connsiteY34" fmla="*/ 1536 h 9721"/>
              <a:gd name="connsiteX35" fmla="*/ 6227 w 9835"/>
              <a:gd name="connsiteY35" fmla="*/ 1675 h 9721"/>
              <a:gd name="connsiteX36" fmla="*/ 4599 w 9835"/>
              <a:gd name="connsiteY36" fmla="*/ 2216 h 9721"/>
              <a:gd name="connsiteX37" fmla="*/ 2949 w 9835"/>
              <a:gd name="connsiteY37" fmla="*/ 2775 h 9721"/>
              <a:gd name="connsiteX38" fmla="*/ 2455 w 9835"/>
              <a:gd name="connsiteY38" fmla="*/ 2914 h 9721"/>
              <a:gd name="connsiteX39" fmla="*/ 2122 w 9835"/>
              <a:gd name="connsiteY39" fmla="*/ 3054 h 9721"/>
              <a:gd name="connsiteX40" fmla="*/ 1793 w 9835"/>
              <a:gd name="connsiteY40" fmla="*/ 3194 h 9721"/>
              <a:gd name="connsiteX41" fmla="*/ 1630 w 9835"/>
              <a:gd name="connsiteY41" fmla="*/ 3333 h 9721"/>
              <a:gd name="connsiteX42" fmla="*/ 1299 w 9835"/>
              <a:gd name="connsiteY42" fmla="*/ 3333 h 9721"/>
              <a:gd name="connsiteX43" fmla="*/ 1134 w 9835"/>
              <a:gd name="connsiteY43" fmla="*/ 3333 h 9721"/>
              <a:gd name="connsiteX44" fmla="*/ 969 w 9835"/>
              <a:gd name="connsiteY44" fmla="*/ 3473 h 9721"/>
              <a:gd name="connsiteX45" fmla="*/ 969 w 9835"/>
              <a:gd name="connsiteY45" fmla="*/ 3473 h 9721"/>
              <a:gd name="connsiteX46" fmla="*/ 824 w 9835"/>
              <a:gd name="connsiteY46" fmla="*/ 3473 h 9721"/>
              <a:gd name="connsiteX47" fmla="*/ 824 w 9835"/>
              <a:gd name="connsiteY47" fmla="*/ 3333 h 9721"/>
              <a:gd name="connsiteX48" fmla="*/ 659 w 9835"/>
              <a:gd name="connsiteY48" fmla="*/ 3194 h 9721"/>
              <a:gd name="connsiteX49" fmla="*/ 332 w 9835"/>
              <a:gd name="connsiteY49" fmla="*/ 3054 h 9721"/>
              <a:gd name="connsiteX50" fmla="*/ 163 w 9835"/>
              <a:gd name="connsiteY50" fmla="*/ 2914 h 9721"/>
              <a:gd name="connsiteX51" fmla="*/ 0 w 9835"/>
              <a:gd name="connsiteY51" fmla="*/ 2775 h 9721"/>
              <a:gd name="connsiteX52" fmla="*/ 0 w 9835"/>
              <a:gd name="connsiteY52" fmla="*/ 2635 h 9721"/>
              <a:gd name="connsiteX53" fmla="*/ 0 w 9835"/>
              <a:gd name="connsiteY53" fmla="*/ 2496 h 9721"/>
              <a:gd name="connsiteX54" fmla="*/ 163 w 9835"/>
              <a:gd name="connsiteY54" fmla="*/ 2496 h 9721"/>
              <a:gd name="connsiteX55" fmla="*/ 493 w 9835"/>
              <a:gd name="connsiteY55" fmla="*/ 2496 h 9721"/>
              <a:gd name="connsiteX56" fmla="*/ 824 w 9835"/>
              <a:gd name="connsiteY56" fmla="*/ 2496 h 9721"/>
              <a:gd name="connsiteX57" fmla="*/ 1134 w 9835"/>
              <a:gd name="connsiteY57" fmla="*/ 2356 h 9721"/>
              <a:gd name="connsiteX58" fmla="*/ 1630 w 9835"/>
              <a:gd name="connsiteY58" fmla="*/ 2356 h 9721"/>
              <a:gd name="connsiteX59" fmla="*/ 2122 w 9835"/>
              <a:gd name="connsiteY59" fmla="*/ 2216 h 9721"/>
              <a:gd name="connsiteX60" fmla="*/ 2621 w 9835"/>
              <a:gd name="connsiteY60" fmla="*/ 2077 h 9721"/>
              <a:gd name="connsiteX61" fmla="*/ 3278 w 9835"/>
              <a:gd name="connsiteY61" fmla="*/ 1937 h 9721"/>
              <a:gd name="connsiteX62" fmla="*/ 3937 w 9835"/>
              <a:gd name="connsiteY62" fmla="*/ 1675 h 9721"/>
              <a:gd name="connsiteX63" fmla="*/ 4431 w 9835"/>
              <a:gd name="connsiteY63" fmla="*/ 1536 h 9721"/>
              <a:gd name="connsiteX64" fmla="*/ 4905 w 9835"/>
              <a:gd name="connsiteY64" fmla="*/ 1396 h 9721"/>
              <a:gd name="connsiteX65" fmla="*/ 5400 w 9835"/>
              <a:gd name="connsiteY65" fmla="*/ 1257 h 9721"/>
              <a:gd name="connsiteX66" fmla="*/ 5730 w 9835"/>
              <a:gd name="connsiteY66" fmla="*/ 1117 h 9721"/>
              <a:gd name="connsiteX67" fmla="*/ 6060 w 9835"/>
              <a:gd name="connsiteY67" fmla="*/ 1117 h 9721"/>
              <a:gd name="connsiteX68" fmla="*/ 6393 w 9835"/>
              <a:gd name="connsiteY68" fmla="*/ 977 h 9721"/>
              <a:gd name="connsiteX69" fmla="*/ 6721 w 9835"/>
              <a:gd name="connsiteY69" fmla="*/ 838 h 9721"/>
              <a:gd name="connsiteX70" fmla="*/ 7216 w 9835"/>
              <a:gd name="connsiteY70" fmla="*/ 698 h 9721"/>
              <a:gd name="connsiteX71" fmla="*/ 7546 w 9835"/>
              <a:gd name="connsiteY71" fmla="*/ 558 h 9721"/>
              <a:gd name="connsiteX72" fmla="*/ 7876 w 9835"/>
              <a:gd name="connsiteY72" fmla="*/ 419 h 9721"/>
              <a:gd name="connsiteX73" fmla="*/ 8040 w 9835"/>
              <a:gd name="connsiteY73" fmla="*/ 279 h 9721"/>
              <a:gd name="connsiteX74" fmla="*/ 8208 w 9835"/>
              <a:gd name="connsiteY74" fmla="*/ 140 h 9721"/>
              <a:gd name="connsiteX75" fmla="*/ 8208 w 9835"/>
              <a:gd name="connsiteY75" fmla="*/ 0 h 9721"/>
              <a:gd name="connsiteX76" fmla="*/ 8370 w 9835"/>
              <a:gd name="connsiteY76" fmla="*/ 0 h 9721"/>
              <a:gd name="connsiteX77" fmla="*/ 8535 w 9835"/>
              <a:gd name="connsiteY77" fmla="*/ 0 h 9721"/>
              <a:gd name="connsiteX78" fmla="*/ 8701 w 9835"/>
              <a:gd name="connsiteY78" fmla="*/ 0 h 9721"/>
              <a:gd name="connsiteX79" fmla="*/ 8846 w 9835"/>
              <a:gd name="connsiteY79" fmla="*/ 140 h 9721"/>
              <a:gd name="connsiteX80" fmla="*/ 9011 w 9835"/>
              <a:gd name="connsiteY80" fmla="*/ 140 h 9721"/>
              <a:gd name="connsiteX81" fmla="*/ 9173 w 9835"/>
              <a:gd name="connsiteY81" fmla="*/ 419 h 9721"/>
              <a:gd name="connsiteX82" fmla="*/ 9338 w 9835"/>
              <a:gd name="connsiteY82" fmla="*/ 558 h 9721"/>
              <a:gd name="connsiteX83" fmla="*/ 9504 w 9835"/>
              <a:gd name="connsiteY83" fmla="*/ 698 h 9721"/>
              <a:gd name="connsiteX84" fmla="*/ 9669 w 9835"/>
              <a:gd name="connsiteY84" fmla="*/ 838 h 9721"/>
              <a:gd name="connsiteX85" fmla="*/ 9669 w 9835"/>
              <a:gd name="connsiteY85" fmla="*/ 977 h 9721"/>
              <a:gd name="connsiteX86" fmla="*/ 9669 w 9835"/>
              <a:gd name="connsiteY86" fmla="*/ 1117 h 9721"/>
              <a:gd name="connsiteX87" fmla="*/ 9504 w 9835"/>
              <a:gd name="connsiteY87" fmla="*/ 1117 h 9721"/>
              <a:gd name="connsiteX88" fmla="*/ 9338 w 9835"/>
              <a:gd name="connsiteY88" fmla="*/ 1257 h 9721"/>
              <a:gd name="connsiteX89" fmla="*/ 9338 w 9835"/>
              <a:gd name="connsiteY89" fmla="*/ 1396 h 9721"/>
              <a:gd name="connsiteX90" fmla="*/ 9173 w 9835"/>
              <a:gd name="connsiteY90" fmla="*/ 1536 h 9721"/>
              <a:gd name="connsiteX91" fmla="*/ 9011 w 9835"/>
              <a:gd name="connsiteY91" fmla="*/ 1798 h 9721"/>
              <a:gd name="connsiteX92" fmla="*/ 8846 w 9835"/>
              <a:gd name="connsiteY92" fmla="*/ 2216 h 9721"/>
              <a:gd name="connsiteX93" fmla="*/ 8701 w 9835"/>
              <a:gd name="connsiteY93" fmla="*/ 2635 h 9721"/>
              <a:gd name="connsiteX94" fmla="*/ 8535 w 9835"/>
              <a:gd name="connsiteY94" fmla="*/ 3054 h 9721"/>
              <a:gd name="connsiteX95" fmla="*/ 8370 w 9835"/>
              <a:gd name="connsiteY95" fmla="*/ 3613 h 9721"/>
              <a:gd name="connsiteX96" fmla="*/ 8208 w 9835"/>
              <a:gd name="connsiteY96" fmla="*/ 4171 h 9721"/>
              <a:gd name="connsiteX97" fmla="*/ 8040 w 9835"/>
              <a:gd name="connsiteY97" fmla="*/ 4729 h 9721"/>
              <a:gd name="connsiteX98" fmla="*/ 8040 w 9835"/>
              <a:gd name="connsiteY98" fmla="*/ 5271 h 9721"/>
              <a:gd name="connsiteX99" fmla="*/ 8040 w 9835"/>
              <a:gd name="connsiteY99" fmla="*/ 5689 h 9721"/>
              <a:gd name="connsiteX100" fmla="*/ 7876 w 9835"/>
              <a:gd name="connsiteY100" fmla="*/ 6248 h 9721"/>
              <a:gd name="connsiteX101" fmla="*/ 7876 w 9835"/>
              <a:gd name="connsiteY101" fmla="*/ 6667 h 9721"/>
              <a:gd name="connsiteX102" fmla="*/ 7876 w 9835"/>
              <a:gd name="connsiteY102" fmla="*/ 6946 h 9721"/>
              <a:gd name="connsiteX103" fmla="*/ 7876 w 9835"/>
              <a:gd name="connsiteY103" fmla="*/ 7365 h 9721"/>
              <a:gd name="connsiteX104" fmla="*/ 8040 w 9835"/>
              <a:gd name="connsiteY104" fmla="*/ 7644 h 9721"/>
              <a:gd name="connsiteX105" fmla="*/ 8040 w 9835"/>
              <a:gd name="connsiteY105" fmla="*/ 7784 h 9721"/>
              <a:gd name="connsiteX106" fmla="*/ 8208 w 9835"/>
              <a:gd name="connsiteY106" fmla="*/ 8063 h 9721"/>
              <a:gd name="connsiteX107" fmla="*/ 8370 w 9835"/>
              <a:gd name="connsiteY107" fmla="*/ 8202 h 9721"/>
              <a:gd name="connsiteX108" fmla="*/ 8535 w 9835"/>
              <a:gd name="connsiteY108" fmla="*/ 8342 h 9721"/>
              <a:gd name="connsiteX109" fmla="*/ 9173 w 9835"/>
              <a:gd name="connsiteY109" fmla="*/ 8604 h 9721"/>
              <a:gd name="connsiteX110" fmla="*/ 9504 w 9835"/>
              <a:gd name="connsiteY110" fmla="*/ 8743 h 9721"/>
              <a:gd name="connsiteX111" fmla="*/ 9835 w 9835"/>
              <a:gd name="connsiteY111" fmla="*/ 8743 h 9721"/>
              <a:gd name="connsiteX0" fmla="*/ 9162 w 9831"/>
              <a:gd name="connsiteY0" fmla="*/ 10000 h 10000"/>
              <a:gd name="connsiteX1" fmla="*/ 8678 w 9831"/>
              <a:gd name="connsiteY1" fmla="*/ 9856 h 10000"/>
              <a:gd name="connsiteX2" fmla="*/ 8346 w 9831"/>
              <a:gd name="connsiteY2" fmla="*/ 9569 h 10000"/>
              <a:gd name="connsiteX3" fmla="*/ 8008 w 9831"/>
              <a:gd name="connsiteY3" fmla="*/ 9425 h 10000"/>
              <a:gd name="connsiteX4" fmla="*/ 7840 w 9831"/>
              <a:gd name="connsiteY4" fmla="*/ 8994 h 10000"/>
              <a:gd name="connsiteX5" fmla="*/ 7505 w 9831"/>
              <a:gd name="connsiteY5" fmla="*/ 8707 h 10000"/>
              <a:gd name="connsiteX6" fmla="*/ 7337 w 9831"/>
              <a:gd name="connsiteY6" fmla="*/ 8294 h 10000"/>
              <a:gd name="connsiteX7" fmla="*/ 7337 w 9831"/>
              <a:gd name="connsiteY7" fmla="*/ 7863 h 10000"/>
              <a:gd name="connsiteX8" fmla="*/ 7169 w 9831"/>
              <a:gd name="connsiteY8" fmla="*/ 7432 h 10000"/>
              <a:gd name="connsiteX9" fmla="*/ 7169 w 9831"/>
              <a:gd name="connsiteY9" fmla="*/ 7001 h 10000"/>
              <a:gd name="connsiteX10" fmla="*/ 7169 w 9831"/>
              <a:gd name="connsiteY10" fmla="*/ 6570 h 10000"/>
              <a:gd name="connsiteX11" fmla="*/ 7337 w 9831"/>
              <a:gd name="connsiteY11" fmla="*/ 5852 h 10000"/>
              <a:gd name="connsiteX12" fmla="*/ 7337 w 9831"/>
              <a:gd name="connsiteY12" fmla="*/ 5709 h 10000"/>
              <a:gd name="connsiteX13" fmla="*/ 7337 w 9831"/>
              <a:gd name="connsiteY13" fmla="*/ 5422 h 10000"/>
              <a:gd name="connsiteX14" fmla="*/ 7505 w 9831"/>
              <a:gd name="connsiteY14" fmla="*/ 5153 h 10000"/>
              <a:gd name="connsiteX15" fmla="*/ 7505 w 9831"/>
              <a:gd name="connsiteY15" fmla="*/ 4865 h 10000"/>
              <a:gd name="connsiteX16" fmla="*/ 7505 w 9831"/>
              <a:gd name="connsiteY16" fmla="*/ 4578 h 10000"/>
              <a:gd name="connsiteX17" fmla="*/ 7673 w 9831"/>
              <a:gd name="connsiteY17" fmla="*/ 4147 h 10000"/>
              <a:gd name="connsiteX18" fmla="*/ 7673 w 9831"/>
              <a:gd name="connsiteY18" fmla="*/ 3717 h 10000"/>
              <a:gd name="connsiteX19" fmla="*/ 7840 w 9831"/>
              <a:gd name="connsiteY19" fmla="*/ 3286 h 10000"/>
              <a:gd name="connsiteX20" fmla="*/ 7840 w 9831"/>
              <a:gd name="connsiteY20" fmla="*/ 2855 h 10000"/>
              <a:gd name="connsiteX21" fmla="*/ 7840 w 9831"/>
              <a:gd name="connsiteY21" fmla="*/ 2424 h 10000"/>
              <a:gd name="connsiteX22" fmla="*/ 8008 w 9831"/>
              <a:gd name="connsiteY22" fmla="*/ 2137 h 10000"/>
              <a:gd name="connsiteX23" fmla="*/ 8008 w 9831"/>
              <a:gd name="connsiteY23" fmla="*/ 1850 h 10000"/>
              <a:gd name="connsiteX24" fmla="*/ 8008 w 9831"/>
              <a:gd name="connsiteY24" fmla="*/ 1580 h 10000"/>
              <a:gd name="connsiteX25" fmla="*/ 8008 w 9831"/>
              <a:gd name="connsiteY25" fmla="*/ 1436 h 10000"/>
              <a:gd name="connsiteX26" fmla="*/ 8008 w 9831"/>
              <a:gd name="connsiteY26" fmla="*/ 1293 h 10000"/>
              <a:gd name="connsiteX27" fmla="*/ 8008 w 9831"/>
              <a:gd name="connsiteY27" fmla="*/ 1293 h 10000"/>
              <a:gd name="connsiteX28" fmla="*/ 8008 w 9831"/>
              <a:gd name="connsiteY28" fmla="*/ 1293 h 10000"/>
              <a:gd name="connsiteX29" fmla="*/ 7840 w 9831"/>
              <a:gd name="connsiteY29" fmla="*/ 1293 h 10000"/>
              <a:gd name="connsiteX30" fmla="*/ 7673 w 9831"/>
              <a:gd name="connsiteY30" fmla="*/ 1293 h 10000"/>
              <a:gd name="connsiteX31" fmla="*/ 7505 w 9831"/>
              <a:gd name="connsiteY31" fmla="*/ 1436 h 10000"/>
              <a:gd name="connsiteX32" fmla="*/ 7337 w 9831"/>
              <a:gd name="connsiteY32" fmla="*/ 1436 h 10000"/>
              <a:gd name="connsiteX33" fmla="*/ 7004 w 9831"/>
              <a:gd name="connsiteY33" fmla="*/ 1580 h 10000"/>
              <a:gd name="connsiteX34" fmla="*/ 6667 w 9831"/>
              <a:gd name="connsiteY34" fmla="*/ 1580 h 10000"/>
              <a:gd name="connsiteX35" fmla="*/ 6331 w 9831"/>
              <a:gd name="connsiteY35" fmla="*/ 1723 h 10000"/>
              <a:gd name="connsiteX36" fmla="*/ 4676 w 9831"/>
              <a:gd name="connsiteY36" fmla="*/ 2280 h 10000"/>
              <a:gd name="connsiteX37" fmla="*/ 2998 w 9831"/>
              <a:gd name="connsiteY37" fmla="*/ 2855 h 10000"/>
              <a:gd name="connsiteX38" fmla="*/ 2496 w 9831"/>
              <a:gd name="connsiteY38" fmla="*/ 2998 h 10000"/>
              <a:gd name="connsiteX39" fmla="*/ 2158 w 9831"/>
              <a:gd name="connsiteY39" fmla="*/ 3142 h 10000"/>
              <a:gd name="connsiteX40" fmla="*/ 1823 w 9831"/>
              <a:gd name="connsiteY40" fmla="*/ 3286 h 10000"/>
              <a:gd name="connsiteX41" fmla="*/ 1657 w 9831"/>
              <a:gd name="connsiteY41" fmla="*/ 3429 h 10000"/>
              <a:gd name="connsiteX42" fmla="*/ 1321 w 9831"/>
              <a:gd name="connsiteY42" fmla="*/ 3429 h 10000"/>
              <a:gd name="connsiteX43" fmla="*/ 1153 w 9831"/>
              <a:gd name="connsiteY43" fmla="*/ 3429 h 10000"/>
              <a:gd name="connsiteX44" fmla="*/ 985 w 9831"/>
              <a:gd name="connsiteY44" fmla="*/ 3573 h 10000"/>
              <a:gd name="connsiteX45" fmla="*/ 985 w 9831"/>
              <a:gd name="connsiteY45" fmla="*/ 3573 h 10000"/>
              <a:gd name="connsiteX46" fmla="*/ 838 w 9831"/>
              <a:gd name="connsiteY46" fmla="*/ 3573 h 10000"/>
              <a:gd name="connsiteX47" fmla="*/ 838 w 9831"/>
              <a:gd name="connsiteY47" fmla="*/ 3429 h 10000"/>
              <a:gd name="connsiteX48" fmla="*/ 670 w 9831"/>
              <a:gd name="connsiteY48" fmla="*/ 3286 h 10000"/>
              <a:gd name="connsiteX49" fmla="*/ 338 w 9831"/>
              <a:gd name="connsiteY49" fmla="*/ 3142 h 10000"/>
              <a:gd name="connsiteX50" fmla="*/ 166 w 9831"/>
              <a:gd name="connsiteY50" fmla="*/ 2998 h 10000"/>
              <a:gd name="connsiteX51" fmla="*/ 0 w 9831"/>
              <a:gd name="connsiteY51" fmla="*/ 2855 h 10000"/>
              <a:gd name="connsiteX52" fmla="*/ 0 w 9831"/>
              <a:gd name="connsiteY52" fmla="*/ 2711 h 10000"/>
              <a:gd name="connsiteX53" fmla="*/ 0 w 9831"/>
              <a:gd name="connsiteY53" fmla="*/ 2568 h 10000"/>
              <a:gd name="connsiteX54" fmla="*/ 166 w 9831"/>
              <a:gd name="connsiteY54" fmla="*/ 2568 h 10000"/>
              <a:gd name="connsiteX55" fmla="*/ 501 w 9831"/>
              <a:gd name="connsiteY55" fmla="*/ 2568 h 10000"/>
              <a:gd name="connsiteX56" fmla="*/ 838 w 9831"/>
              <a:gd name="connsiteY56" fmla="*/ 2568 h 10000"/>
              <a:gd name="connsiteX57" fmla="*/ 1153 w 9831"/>
              <a:gd name="connsiteY57" fmla="*/ 2424 h 10000"/>
              <a:gd name="connsiteX58" fmla="*/ 1657 w 9831"/>
              <a:gd name="connsiteY58" fmla="*/ 2424 h 10000"/>
              <a:gd name="connsiteX59" fmla="*/ 2158 w 9831"/>
              <a:gd name="connsiteY59" fmla="*/ 2280 h 10000"/>
              <a:gd name="connsiteX60" fmla="*/ 2665 w 9831"/>
              <a:gd name="connsiteY60" fmla="*/ 2137 h 10000"/>
              <a:gd name="connsiteX61" fmla="*/ 3333 w 9831"/>
              <a:gd name="connsiteY61" fmla="*/ 1993 h 10000"/>
              <a:gd name="connsiteX62" fmla="*/ 4003 w 9831"/>
              <a:gd name="connsiteY62" fmla="*/ 1723 h 10000"/>
              <a:gd name="connsiteX63" fmla="*/ 4505 w 9831"/>
              <a:gd name="connsiteY63" fmla="*/ 1580 h 10000"/>
              <a:gd name="connsiteX64" fmla="*/ 4987 w 9831"/>
              <a:gd name="connsiteY64" fmla="*/ 1436 h 10000"/>
              <a:gd name="connsiteX65" fmla="*/ 5491 w 9831"/>
              <a:gd name="connsiteY65" fmla="*/ 1293 h 10000"/>
              <a:gd name="connsiteX66" fmla="*/ 5826 w 9831"/>
              <a:gd name="connsiteY66" fmla="*/ 1149 h 10000"/>
              <a:gd name="connsiteX67" fmla="*/ 6162 w 9831"/>
              <a:gd name="connsiteY67" fmla="*/ 1149 h 10000"/>
              <a:gd name="connsiteX68" fmla="*/ 6500 w 9831"/>
              <a:gd name="connsiteY68" fmla="*/ 1005 h 10000"/>
              <a:gd name="connsiteX69" fmla="*/ 6834 w 9831"/>
              <a:gd name="connsiteY69" fmla="*/ 862 h 10000"/>
              <a:gd name="connsiteX70" fmla="*/ 7337 w 9831"/>
              <a:gd name="connsiteY70" fmla="*/ 718 h 10000"/>
              <a:gd name="connsiteX71" fmla="*/ 7673 w 9831"/>
              <a:gd name="connsiteY71" fmla="*/ 574 h 10000"/>
              <a:gd name="connsiteX72" fmla="*/ 8008 w 9831"/>
              <a:gd name="connsiteY72" fmla="*/ 431 h 10000"/>
              <a:gd name="connsiteX73" fmla="*/ 8175 w 9831"/>
              <a:gd name="connsiteY73" fmla="*/ 287 h 10000"/>
              <a:gd name="connsiteX74" fmla="*/ 8346 w 9831"/>
              <a:gd name="connsiteY74" fmla="*/ 144 h 10000"/>
              <a:gd name="connsiteX75" fmla="*/ 8346 w 9831"/>
              <a:gd name="connsiteY75" fmla="*/ 0 h 10000"/>
              <a:gd name="connsiteX76" fmla="*/ 8510 w 9831"/>
              <a:gd name="connsiteY76" fmla="*/ 0 h 10000"/>
              <a:gd name="connsiteX77" fmla="*/ 8678 w 9831"/>
              <a:gd name="connsiteY77" fmla="*/ 0 h 10000"/>
              <a:gd name="connsiteX78" fmla="*/ 8847 w 9831"/>
              <a:gd name="connsiteY78" fmla="*/ 0 h 10000"/>
              <a:gd name="connsiteX79" fmla="*/ 8994 w 9831"/>
              <a:gd name="connsiteY79" fmla="*/ 144 h 10000"/>
              <a:gd name="connsiteX80" fmla="*/ 9162 w 9831"/>
              <a:gd name="connsiteY80" fmla="*/ 144 h 10000"/>
              <a:gd name="connsiteX81" fmla="*/ 9327 w 9831"/>
              <a:gd name="connsiteY81" fmla="*/ 431 h 10000"/>
              <a:gd name="connsiteX82" fmla="*/ 9495 w 9831"/>
              <a:gd name="connsiteY82" fmla="*/ 574 h 10000"/>
              <a:gd name="connsiteX83" fmla="*/ 9663 w 9831"/>
              <a:gd name="connsiteY83" fmla="*/ 718 h 10000"/>
              <a:gd name="connsiteX84" fmla="*/ 9831 w 9831"/>
              <a:gd name="connsiteY84" fmla="*/ 862 h 10000"/>
              <a:gd name="connsiteX85" fmla="*/ 9831 w 9831"/>
              <a:gd name="connsiteY85" fmla="*/ 1005 h 10000"/>
              <a:gd name="connsiteX86" fmla="*/ 9831 w 9831"/>
              <a:gd name="connsiteY86" fmla="*/ 1149 h 10000"/>
              <a:gd name="connsiteX87" fmla="*/ 9663 w 9831"/>
              <a:gd name="connsiteY87" fmla="*/ 1149 h 10000"/>
              <a:gd name="connsiteX88" fmla="*/ 9495 w 9831"/>
              <a:gd name="connsiteY88" fmla="*/ 1293 h 10000"/>
              <a:gd name="connsiteX89" fmla="*/ 9495 w 9831"/>
              <a:gd name="connsiteY89" fmla="*/ 1436 h 10000"/>
              <a:gd name="connsiteX90" fmla="*/ 9327 w 9831"/>
              <a:gd name="connsiteY90" fmla="*/ 1580 h 10000"/>
              <a:gd name="connsiteX91" fmla="*/ 9162 w 9831"/>
              <a:gd name="connsiteY91" fmla="*/ 1850 h 10000"/>
              <a:gd name="connsiteX92" fmla="*/ 8994 w 9831"/>
              <a:gd name="connsiteY92" fmla="*/ 2280 h 10000"/>
              <a:gd name="connsiteX93" fmla="*/ 8847 w 9831"/>
              <a:gd name="connsiteY93" fmla="*/ 2711 h 10000"/>
              <a:gd name="connsiteX94" fmla="*/ 8678 w 9831"/>
              <a:gd name="connsiteY94" fmla="*/ 3142 h 10000"/>
              <a:gd name="connsiteX95" fmla="*/ 8510 w 9831"/>
              <a:gd name="connsiteY95" fmla="*/ 3717 h 10000"/>
              <a:gd name="connsiteX96" fmla="*/ 8346 w 9831"/>
              <a:gd name="connsiteY96" fmla="*/ 4291 h 10000"/>
              <a:gd name="connsiteX97" fmla="*/ 8175 w 9831"/>
              <a:gd name="connsiteY97" fmla="*/ 4865 h 10000"/>
              <a:gd name="connsiteX98" fmla="*/ 8175 w 9831"/>
              <a:gd name="connsiteY98" fmla="*/ 5422 h 10000"/>
              <a:gd name="connsiteX99" fmla="*/ 8175 w 9831"/>
              <a:gd name="connsiteY99" fmla="*/ 5852 h 10000"/>
              <a:gd name="connsiteX100" fmla="*/ 8008 w 9831"/>
              <a:gd name="connsiteY100" fmla="*/ 6427 h 10000"/>
              <a:gd name="connsiteX101" fmla="*/ 8008 w 9831"/>
              <a:gd name="connsiteY101" fmla="*/ 6858 h 10000"/>
              <a:gd name="connsiteX102" fmla="*/ 8008 w 9831"/>
              <a:gd name="connsiteY102" fmla="*/ 7145 h 10000"/>
              <a:gd name="connsiteX103" fmla="*/ 8008 w 9831"/>
              <a:gd name="connsiteY103" fmla="*/ 7576 h 10000"/>
              <a:gd name="connsiteX104" fmla="*/ 8175 w 9831"/>
              <a:gd name="connsiteY104" fmla="*/ 7863 h 10000"/>
              <a:gd name="connsiteX105" fmla="*/ 8175 w 9831"/>
              <a:gd name="connsiteY105" fmla="*/ 8007 h 10000"/>
              <a:gd name="connsiteX106" fmla="*/ 8346 w 9831"/>
              <a:gd name="connsiteY106" fmla="*/ 8294 h 10000"/>
              <a:gd name="connsiteX107" fmla="*/ 8510 w 9831"/>
              <a:gd name="connsiteY107" fmla="*/ 8437 h 10000"/>
              <a:gd name="connsiteX108" fmla="*/ 8678 w 9831"/>
              <a:gd name="connsiteY108" fmla="*/ 8581 h 10000"/>
              <a:gd name="connsiteX109" fmla="*/ 9327 w 9831"/>
              <a:gd name="connsiteY109" fmla="*/ 8851 h 10000"/>
              <a:gd name="connsiteX110" fmla="*/ 9663 w 9831"/>
              <a:gd name="connsiteY110" fmla="*/ 8994 h 10000"/>
              <a:gd name="connsiteX0" fmla="*/ 9319 w 10000"/>
              <a:gd name="connsiteY0" fmla="*/ 10000 h 10000"/>
              <a:gd name="connsiteX1" fmla="*/ 8827 w 10000"/>
              <a:gd name="connsiteY1" fmla="*/ 9856 h 10000"/>
              <a:gd name="connsiteX2" fmla="*/ 8489 w 10000"/>
              <a:gd name="connsiteY2" fmla="*/ 9569 h 10000"/>
              <a:gd name="connsiteX3" fmla="*/ 8146 w 10000"/>
              <a:gd name="connsiteY3" fmla="*/ 9425 h 10000"/>
              <a:gd name="connsiteX4" fmla="*/ 7975 w 10000"/>
              <a:gd name="connsiteY4" fmla="*/ 8994 h 10000"/>
              <a:gd name="connsiteX5" fmla="*/ 7634 w 10000"/>
              <a:gd name="connsiteY5" fmla="*/ 8707 h 10000"/>
              <a:gd name="connsiteX6" fmla="*/ 7463 w 10000"/>
              <a:gd name="connsiteY6" fmla="*/ 8294 h 10000"/>
              <a:gd name="connsiteX7" fmla="*/ 7463 w 10000"/>
              <a:gd name="connsiteY7" fmla="*/ 7863 h 10000"/>
              <a:gd name="connsiteX8" fmla="*/ 7292 w 10000"/>
              <a:gd name="connsiteY8" fmla="*/ 7432 h 10000"/>
              <a:gd name="connsiteX9" fmla="*/ 7292 w 10000"/>
              <a:gd name="connsiteY9" fmla="*/ 7001 h 10000"/>
              <a:gd name="connsiteX10" fmla="*/ 7292 w 10000"/>
              <a:gd name="connsiteY10" fmla="*/ 6570 h 10000"/>
              <a:gd name="connsiteX11" fmla="*/ 7463 w 10000"/>
              <a:gd name="connsiteY11" fmla="*/ 5852 h 10000"/>
              <a:gd name="connsiteX12" fmla="*/ 7463 w 10000"/>
              <a:gd name="connsiteY12" fmla="*/ 5709 h 10000"/>
              <a:gd name="connsiteX13" fmla="*/ 7463 w 10000"/>
              <a:gd name="connsiteY13" fmla="*/ 5422 h 10000"/>
              <a:gd name="connsiteX14" fmla="*/ 7634 w 10000"/>
              <a:gd name="connsiteY14" fmla="*/ 5153 h 10000"/>
              <a:gd name="connsiteX15" fmla="*/ 7634 w 10000"/>
              <a:gd name="connsiteY15" fmla="*/ 4865 h 10000"/>
              <a:gd name="connsiteX16" fmla="*/ 7634 w 10000"/>
              <a:gd name="connsiteY16" fmla="*/ 4578 h 10000"/>
              <a:gd name="connsiteX17" fmla="*/ 7805 w 10000"/>
              <a:gd name="connsiteY17" fmla="*/ 4147 h 10000"/>
              <a:gd name="connsiteX18" fmla="*/ 7805 w 10000"/>
              <a:gd name="connsiteY18" fmla="*/ 3717 h 10000"/>
              <a:gd name="connsiteX19" fmla="*/ 7975 w 10000"/>
              <a:gd name="connsiteY19" fmla="*/ 3286 h 10000"/>
              <a:gd name="connsiteX20" fmla="*/ 7975 w 10000"/>
              <a:gd name="connsiteY20" fmla="*/ 2855 h 10000"/>
              <a:gd name="connsiteX21" fmla="*/ 7975 w 10000"/>
              <a:gd name="connsiteY21" fmla="*/ 2424 h 10000"/>
              <a:gd name="connsiteX22" fmla="*/ 8146 w 10000"/>
              <a:gd name="connsiteY22" fmla="*/ 2137 h 10000"/>
              <a:gd name="connsiteX23" fmla="*/ 8146 w 10000"/>
              <a:gd name="connsiteY23" fmla="*/ 1850 h 10000"/>
              <a:gd name="connsiteX24" fmla="*/ 8146 w 10000"/>
              <a:gd name="connsiteY24" fmla="*/ 1580 h 10000"/>
              <a:gd name="connsiteX25" fmla="*/ 8146 w 10000"/>
              <a:gd name="connsiteY25" fmla="*/ 1436 h 10000"/>
              <a:gd name="connsiteX26" fmla="*/ 8146 w 10000"/>
              <a:gd name="connsiteY26" fmla="*/ 1293 h 10000"/>
              <a:gd name="connsiteX27" fmla="*/ 8146 w 10000"/>
              <a:gd name="connsiteY27" fmla="*/ 1293 h 10000"/>
              <a:gd name="connsiteX28" fmla="*/ 8146 w 10000"/>
              <a:gd name="connsiteY28" fmla="*/ 1293 h 10000"/>
              <a:gd name="connsiteX29" fmla="*/ 7975 w 10000"/>
              <a:gd name="connsiteY29" fmla="*/ 1293 h 10000"/>
              <a:gd name="connsiteX30" fmla="*/ 7805 w 10000"/>
              <a:gd name="connsiteY30" fmla="*/ 1293 h 10000"/>
              <a:gd name="connsiteX31" fmla="*/ 7634 w 10000"/>
              <a:gd name="connsiteY31" fmla="*/ 1436 h 10000"/>
              <a:gd name="connsiteX32" fmla="*/ 7463 w 10000"/>
              <a:gd name="connsiteY32" fmla="*/ 1436 h 10000"/>
              <a:gd name="connsiteX33" fmla="*/ 7124 w 10000"/>
              <a:gd name="connsiteY33" fmla="*/ 1580 h 10000"/>
              <a:gd name="connsiteX34" fmla="*/ 6782 w 10000"/>
              <a:gd name="connsiteY34" fmla="*/ 1580 h 10000"/>
              <a:gd name="connsiteX35" fmla="*/ 6440 w 10000"/>
              <a:gd name="connsiteY35" fmla="*/ 1723 h 10000"/>
              <a:gd name="connsiteX36" fmla="*/ 4756 w 10000"/>
              <a:gd name="connsiteY36" fmla="*/ 2280 h 10000"/>
              <a:gd name="connsiteX37" fmla="*/ 3050 w 10000"/>
              <a:gd name="connsiteY37" fmla="*/ 2855 h 10000"/>
              <a:gd name="connsiteX38" fmla="*/ 2539 w 10000"/>
              <a:gd name="connsiteY38" fmla="*/ 2998 h 10000"/>
              <a:gd name="connsiteX39" fmla="*/ 2195 w 10000"/>
              <a:gd name="connsiteY39" fmla="*/ 3142 h 10000"/>
              <a:gd name="connsiteX40" fmla="*/ 1854 w 10000"/>
              <a:gd name="connsiteY40" fmla="*/ 3286 h 10000"/>
              <a:gd name="connsiteX41" fmla="*/ 1685 w 10000"/>
              <a:gd name="connsiteY41" fmla="*/ 3429 h 10000"/>
              <a:gd name="connsiteX42" fmla="*/ 1344 w 10000"/>
              <a:gd name="connsiteY42" fmla="*/ 3429 h 10000"/>
              <a:gd name="connsiteX43" fmla="*/ 1173 w 10000"/>
              <a:gd name="connsiteY43" fmla="*/ 3429 h 10000"/>
              <a:gd name="connsiteX44" fmla="*/ 1002 w 10000"/>
              <a:gd name="connsiteY44" fmla="*/ 3573 h 10000"/>
              <a:gd name="connsiteX45" fmla="*/ 1002 w 10000"/>
              <a:gd name="connsiteY45" fmla="*/ 3573 h 10000"/>
              <a:gd name="connsiteX46" fmla="*/ 852 w 10000"/>
              <a:gd name="connsiteY46" fmla="*/ 3573 h 10000"/>
              <a:gd name="connsiteX47" fmla="*/ 852 w 10000"/>
              <a:gd name="connsiteY47" fmla="*/ 3429 h 10000"/>
              <a:gd name="connsiteX48" fmla="*/ 682 w 10000"/>
              <a:gd name="connsiteY48" fmla="*/ 3286 h 10000"/>
              <a:gd name="connsiteX49" fmla="*/ 344 w 10000"/>
              <a:gd name="connsiteY49" fmla="*/ 3142 h 10000"/>
              <a:gd name="connsiteX50" fmla="*/ 169 w 10000"/>
              <a:gd name="connsiteY50" fmla="*/ 2998 h 10000"/>
              <a:gd name="connsiteX51" fmla="*/ 0 w 10000"/>
              <a:gd name="connsiteY51" fmla="*/ 2855 h 10000"/>
              <a:gd name="connsiteX52" fmla="*/ 0 w 10000"/>
              <a:gd name="connsiteY52" fmla="*/ 2711 h 10000"/>
              <a:gd name="connsiteX53" fmla="*/ 0 w 10000"/>
              <a:gd name="connsiteY53" fmla="*/ 2568 h 10000"/>
              <a:gd name="connsiteX54" fmla="*/ 169 w 10000"/>
              <a:gd name="connsiteY54" fmla="*/ 2568 h 10000"/>
              <a:gd name="connsiteX55" fmla="*/ 510 w 10000"/>
              <a:gd name="connsiteY55" fmla="*/ 2568 h 10000"/>
              <a:gd name="connsiteX56" fmla="*/ 852 w 10000"/>
              <a:gd name="connsiteY56" fmla="*/ 2568 h 10000"/>
              <a:gd name="connsiteX57" fmla="*/ 1173 w 10000"/>
              <a:gd name="connsiteY57" fmla="*/ 2424 h 10000"/>
              <a:gd name="connsiteX58" fmla="*/ 1685 w 10000"/>
              <a:gd name="connsiteY58" fmla="*/ 2424 h 10000"/>
              <a:gd name="connsiteX59" fmla="*/ 2195 w 10000"/>
              <a:gd name="connsiteY59" fmla="*/ 2280 h 10000"/>
              <a:gd name="connsiteX60" fmla="*/ 2711 w 10000"/>
              <a:gd name="connsiteY60" fmla="*/ 2137 h 10000"/>
              <a:gd name="connsiteX61" fmla="*/ 3390 w 10000"/>
              <a:gd name="connsiteY61" fmla="*/ 1993 h 10000"/>
              <a:gd name="connsiteX62" fmla="*/ 4072 w 10000"/>
              <a:gd name="connsiteY62" fmla="*/ 1723 h 10000"/>
              <a:gd name="connsiteX63" fmla="*/ 4582 w 10000"/>
              <a:gd name="connsiteY63" fmla="*/ 1580 h 10000"/>
              <a:gd name="connsiteX64" fmla="*/ 5073 w 10000"/>
              <a:gd name="connsiteY64" fmla="*/ 1436 h 10000"/>
              <a:gd name="connsiteX65" fmla="*/ 5585 w 10000"/>
              <a:gd name="connsiteY65" fmla="*/ 1293 h 10000"/>
              <a:gd name="connsiteX66" fmla="*/ 5926 w 10000"/>
              <a:gd name="connsiteY66" fmla="*/ 1149 h 10000"/>
              <a:gd name="connsiteX67" fmla="*/ 6268 w 10000"/>
              <a:gd name="connsiteY67" fmla="*/ 1149 h 10000"/>
              <a:gd name="connsiteX68" fmla="*/ 6612 w 10000"/>
              <a:gd name="connsiteY68" fmla="*/ 1005 h 10000"/>
              <a:gd name="connsiteX69" fmla="*/ 6951 w 10000"/>
              <a:gd name="connsiteY69" fmla="*/ 862 h 10000"/>
              <a:gd name="connsiteX70" fmla="*/ 7463 w 10000"/>
              <a:gd name="connsiteY70" fmla="*/ 718 h 10000"/>
              <a:gd name="connsiteX71" fmla="*/ 7805 w 10000"/>
              <a:gd name="connsiteY71" fmla="*/ 574 h 10000"/>
              <a:gd name="connsiteX72" fmla="*/ 8146 w 10000"/>
              <a:gd name="connsiteY72" fmla="*/ 431 h 10000"/>
              <a:gd name="connsiteX73" fmla="*/ 8316 w 10000"/>
              <a:gd name="connsiteY73" fmla="*/ 287 h 10000"/>
              <a:gd name="connsiteX74" fmla="*/ 8489 w 10000"/>
              <a:gd name="connsiteY74" fmla="*/ 144 h 10000"/>
              <a:gd name="connsiteX75" fmla="*/ 8489 w 10000"/>
              <a:gd name="connsiteY75" fmla="*/ 0 h 10000"/>
              <a:gd name="connsiteX76" fmla="*/ 8656 w 10000"/>
              <a:gd name="connsiteY76" fmla="*/ 0 h 10000"/>
              <a:gd name="connsiteX77" fmla="*/ 8827 w 10000"/>
              <a:gd name="connsiteY77" fmla="*/ 0 h 10000"/>
              <a:gd name="connsiteX78" fmla="*/ 8999 w 10000"/>
              <a:gd name="connsiteY78" fmla="*/ 0 h 10000"/>
              <a:gd name="connsiteX79" fmla="*/ 9149 w 10000"/>
              <a:gd name="connsiteY79" fmla="*/ 144 h 10000"/>
              <a:gd name="connsiteX80" fmla="*/ 9319 w 10000"/>
              <a:gd name="connsiteY80" fmla="*/ 144 h 10000"/>
              <a:gd name="connsiteX81" fmla="*/ 9487 w 10000"/>
              <a:gd name="connsiteY81" fmla="*/ 431 h 10000"/>
              <a:gd name="connsiteX82" fmla="*/ 9658 w 10000"/>
              <a:gd name="connsiteY82" fmla="*/ 574 h 10000"/>
              <a:gd name="connsiteX83" fmla="*/ 9829 w 10000"/>
              <a:gd name="connsiteY83" fmla="*/ 718 h 10000"/>
              <a:gd name="connsiteX84" fmla="*/ 10000 w 10000"/>
              <a:gd name="connsiteY84" fmla="*/ 862 h 10000"/>
              <a:gd name="connsiteX85" fmla="*/ 10000 w 10000"/>
              <a:gd name="connsiteY85" fmla="*/ 1005 h 10000"/>
              <a:gd name="connsiteX86" fmla="*/ 10000 w 10000"/>
              <a:gd name="connsiteY86" fmla="*/ 1149 h 10000"/>
              <a:gd name="connsiteX87" fmla="*/ 9829 w 10000"/>
              <a:gd name="connsiteY87" fmla="*/ 1149 h 10000"/>
              <a:gd name="connsiteX88" fmla="*/ 9658 w 10000"/>
              <a:gd name="connsiteY88" fmla="*/ 1293 h 10000"/>
              <a:gd name="connsiteX89" fmla="*/ 9658 w 10000"/>
              <a:gd name="connsiteY89" fmla="*/ 1436 h 10000"/>
              <a:gd name="connsiteX90" fmla="*/ 9487 w 10000"/>
              <a:gd name="connsiteY90" fmla="*/ 1580 h 10000"/>
              <a:gd name="connsiteX91" fmla="*/ 9319 w 10000"/>
              <a:gd name="connsiteY91" fmla="*/ 1850 h 10000"/>
              <a:gd name="connsiteX92" fmla="*/ 9149 w 10000"/>
              <a:gd name="connsiteY92" fmla="*/ 2280 h 10000"/>
              <a:gd name="connsiteX93" fmla="*/ 8999 w 10000"/>
              <a:gd name="connsiteY93" fmla="*/ 2711 h 10000"/>
              <a:gd name="connsiteX94" fmla="*/ 8827 w 10000"/>
              <a:gd name="connsiteY94" fmla="*/ 3142 h 10000"/>
              <a:gd name="connsiteX95" fmla="*/ 8656 w 10000"/>
              <a:gd name="connsiteY95" fmla="*/ 3717 h 10000"/>
              <a:gd name="connsiteX96" fmla="*/ 8489 w 10000"/>
              <a:gd name="connsiteY96" fmla="*/ 4291 h 10000"/>
              <a:gd name="connsiteX97" fmla="*/ 8316 w 10000"/>
              <a:gd name="connsiteY97" fmla="*/ 4865 h 10000"/>
              <a:gd name="connsiteX98" fmla="*/ 8316 w 10000"/>
              <a:gd name="connsiteY98" fmla="*/ 5422 h 10000"/>
              <a:gd name="connsiteX99" fmla="*/ 8316 w 10000"/>
              <a:gd name="connsiteY99" fmla="*/ 5852 h 10000"/>
              <a:gd name="connsiteX100" fmla="*/ 8146 w 10000"/>
              <a:gd name="connsiteY100" fmla="*/ 6427 h 10000"/>
              <a:gd name="connsiteX101" fmla="*/ 8146 w 10000"/>
              <a:gd name="connsiteY101" fmla="*/ 6858 h 10000"/>
              <a:gd name="connsiteX102" fmla="*/ 8146 w 10000"/>
              <a:gd name="connsiteY102" fmla="*/ 7145 h 10000"/>
              <a:gd name="connsiteX103" fmla="*/ 8146 w 10000"/>
              <a:gd name="connsiteY103" fmla="*/ 7576 h 10000"/>
              <a:gd name="connsiteX104" fmla="*/ 8316 w 10000"/>
              <a:gd name="connsiteY104" fmla="*/ 7863 h 10000"/>
              <a:gd name="connsiteX105" fmla="*/ 8316 w 10000"/>
              <a:gd name="connsiteY105" fmla="*/ 8007 h 10000"/>
              <a:gd name="connsiteX106" fmla="*/ 8489 w 10000"/>
              <a:gd name="connsiteY106" fmla="*/ 8294 h 10000"/>
              <a:gd name="connsiteX107" fmla="*/ 8656 w 10000"/>
              <a:gd name="connsiteY107" fmla="*/ 8437 h 10000"/>
              <a:gd name="connsiteX108" fmla="*/ 8827 w 10000"/>
              <a:gd name="connsiteY108" fmla="*/ 8581 h 10000"/>
              <a:gd name="connsiteX109" fmla="*/ 9487 w 10000"/>
              <a:gd name="connsiteY109" fmla="*/ 8851 h 10000"/>
              <a:gd name="connsiteX0" fmla="*/ 8827 w 10000"/>
              <a:gd name="connsiteY0" fmla="*/ 9856 h 9856"/>
              <a:gd name="connsiteX1" fmla="*/ 8489 w 10000"/>
              <a:gd name="connsiteY1" fmla="*/ 9569 h 9856"/>
              <a:gd name="connsiteX2" fmla="*/ 8146 w 10000"/>
              <a:gd name="connsiteY2" fmla="*/ 9425 h 9856"/>
              <a:gd name="connsiteX3" fmla="*/ 7975 w 10000"/>
              <a:gd name="connsiteY3" fmla="*/ 8994 h 9856"/>
              <a:gd name="connsiteX4" fmla="*/ 7634 w 10000"/>
              <a:gd name="connsiteY4" fmla="*/ 8707 h 9856"/>
              <a:gd name="connsiteX5" fmla="*/ 7463 w 10000"/>
              <a:gd name="connsiteY5" fmla="*/ 8294 h 9856"/>
              <a:gd name="connsiteX6" fmla="*/ 7463 w 10000"/>
              <a:gd name="connsiteY6" fmla="*/ 7863 h 9856"/>
              <a:gd name="connsiteX7" fmla="*/ 7292 w 10000"/>
              <a:gd name="connsiteY7" fmla="*/ 7432 h 9856"/>
              <a:gd name="connsiteX8" fmla="*/ 7292 w 10000"/>
              <a:gd name="connsiteY8" fmla="*/ 7001 h 9856"/>
              <a:gd name="connsiteX9" fmla="*/ 7292 w 10000"/>
              <a:gd name="connsiteY9" fmla="*/ 6570 h 9856"/>
              <a:gd name="connsiteX10" fmla="*/ 7463 w 10000"/>
              <a:gd name="connsiteY10" fmla="*/ 5852 h 9856"/>
              <a:gd name="connsiteX11" fmla="*/ 7463 w 10000"/>
              <a:gd name="connsiteY11" fmla="*/ 5709 h 9856"/>
              <a:gd name="connsiteX12" fmla="*/ 7463 w 10000"/>
              <a:gd name="connsiteY12" fmla="*/ 5422 h 9856"/>
              <a:gd name="connsiteX13" fmla="*/ 7634 w 10000"/>
              <a:gd name="connsiteY13" fmla="*/ 5153 h 9856"/>
              <a:gd name="connsiteX14" fmla="*/ 7634 w 10000"/>
              <a:gd name="connsiteY14" fmla="*/ 4865 h 9856"/>
              <a:gd name="connsiteX15" fmla="*/ 7634 w 10000"/>
              <a:gd name="connsiteY15" fmla="*/ 4578 h 9856"/>
              <a:gd name="connsiteX16" fmla="*/ 7805 w 10000"/>
              <a:gd name="connsiteY16" fmla="*/ 4147 h 9856"/>
              <a:gd name="connsiteX17" fmla="*/ 7805 w 10000"/>
              <a:gd name="connsiteY17" fmla="*/ 3717 h 9856"/>
              <a:gd name="connsiteX18" fmla="*/ 7975 w 10000"/>
              <a:gd name="connsiteY18" fmla="*/ 3286 h 9856"/>
              <a:gd name="connsiteX19" fmla="*/ 7975 w 10000"/>
              <a:gd name="connsiteY19" fmla="*/ 2855 h 9856"/>
              <a:gd name="connsiteX20" fmla="*/ 7975 w 10000"/>
              <a:gd name="connsiteY20" fmla="*/ 2424 h 9856"/>
              <a:gd name="connsiteX21" fmla="*/ 8146 w 10000"/>
              <a:gd name="connsiteY21" fmla="*/ 2137 h 9856"/>
              <a:gd name="connsiteX22" fmla="*/ 8146 w 10000"/>
              <a:gd name="connsiteY22" fmla="*/ 1850 h 9856"/>
              <a:gd name="connsiteX23" fmla="*/ 8146 w 10000"/>
              <a:gd name="connsiteY23" fmla="*/ 1580 h 9856"/>
              <a:gd name="connsiteX24" fmla="*/ 8146 w 10000"/>
              <a:gd name="connsiteY24" fmla="*/ 1436 h 9856"/>
              <a:gd name="connsiteX25" fmla="*/ 8146 w 10000"/>
              <a:gd name="connsiteY25" fmla="*/ 1293 h 9856"/>
              <a:gd name="connsiteX26" fmla="*/ 8146 w 10000"/>
              <a:gd name="connsiteY26" fmla="*/ 1293 h 9856"/>
              <a:gd name="connsiteX27" fmla="*/ 8146 w 10000"/>
              <a:gd name="connsiteY27" fmla="*/ 1293 h 9856"/>
              <a:gd name="connsiteX28" fmla="*/ 7975 w 10000"/>
              <a:gd name="connsiteY28" fmla="*/ 1293 h 9856"/>
              <a:gd name="connsiteX29" fmla="*/ 7805 w 10000"/>
              <a:gd name="connsiteY29" fmla="*/ 1293 h 9856"/>
              <a:gd name="connsiteX30" fmla="*/ 7634 w 10000"/>
              <a:gd name="connsiteY30" fmla="*/ 1436 h 9856"/>
              <a:gd name="connsiteX31" fmla="*/ 7463 w 10000"/>
              <a:gd name="connsiteY31" fmla="*/ 1436 h 9856"/>
              <a:gd name="connsiteX32" fmla="*/ 7124 w 10000"/>
              <a:gd name="connsiteY32" fmla="*/ 1580 h 9856"/>
              <a:gd name="connsiteX33" fmla="*/ 6782 w 10000"/>
              <a:gd name="connsiteY33" fmla="*/ 1580 h 9856"/>
              <a:gd name="connsiteX34" fmla="*/ 6440 w 10000"/>
              <a:gd name="connsiteY34" fmla="*/ 1723 h 9856"/>
              <a:gd name="connsiteX35" fmla="*/ 4756 w 10000"/>
              <a:gd name="connsiteY35" fmla="*/ 2280 h 9856"/>
              <a:gd name="connsiteX36" fmla="*/ 3050 w 10000"/>
              <a:gd name="connsiteY36" fmla="*/ 2855 h 9856"/>
              <a:gd name="connsiteX37" fmla="*/ 2539 w 10000"/>
              <a:gd name="connsiteY37" fmla="*/ 2998 h 9856"/>
              <a:gd name="connsiteX38" fmla="*/ 2195 w 10000"/>
              <a:gd name="connsiteY38" fmla="*/ 3142 h 9856"/>
              <a:gd name="connsiteX39" fmla="*/ 1854 w 10000"/>
              <a:gd name="connsiteY39" fmla="*/ 3286 h 9856"/>
              <a:gd name="connsiteX40" fmla="*/ 1685 w 10000"/>
              <a:gd name="connsiteY40" fmla="*/ 3429 h 9856"/>
              <a:gd name="connsiteX41" fmla="*/ 1344 w 10000"/>
              <a:gd name="connsiteY41" fmla="*/ 3429 h 9856"/>
              <a:gd name="connsiteX42" fmla="*/ 1173 w 10000"/>
              <a:gd name="connsiteY42" fmla="*/ 3429 h 9856"/>
              <a:gd name="connsiteX43" fmla="*/ 1002 w 10000"/>
              <a:gd name="connsiteY43" fmla="*/ 3573 h 9856"/>
              <a:gd name="connsiteX44" fmla="*/ 1002 w 10000"/>
              <a:gd name="connsiteY44" fmla="*/ 3573 h 9856"/>
              <a:gd name="connsiteX45" fmla="*/ 852 w 10000"/>
              <a:gd name="connsiteY45" fmla="*/ 3573 h 9856"/>
              <a:gd name="connsiteX46" fmla="*/ 852 w 10000"/>
              <a:gd name="connsiteY46" fmla="*/ 3429 h 9856"/>
              <a:gd name="connsiteX47" fmla="*/ 682 w 10000"/>
              <a:gd name="connsiteY47" fmla="*/ 3286 h 9856"/>
              <a:gd name="connsiteX48" fmla="*/ 344 w 10000"/>
              <a:gd name="connsiteY48" fmla="*/ 3142 h 9856"/>
              <a:gd name="connsiteX49" fmla="*/ 169 w 10000"/>
              <a:gd name="connsiteY49" fmla="*/ 2998 h 9856"/>
              <a:gd name="connsiteX50" fmla="*/ 0 w 10000"/>
              <a:gd name="connsiteY50" fmla="*/ 2855 h 9856"/>
              <a:gd name="connsiteX51" fmla="*/ 0 w 10000"/>
              <a:gd name="connsiteY51" fmla="*/ 2711 h 9856"/>
              <a:gd name="connsiteX52" fmla="*/ 0 w 10000"/>
              <a:gd name="connsiteY52" fmla="*/ 2568 h 9856"/>
              <a:gd name="connsiteX53" fmla="*/ 169 w 10000"/>
              <a:gd name="connsiteY53" fmla="*/ 2568 h 9856"/>
              <a:gd name="connsiteX54" fmla="*/ 510 w 10000"/>
              <a:gd name="connsiteY54" fmla="*/ 2568 h 9856"/>
              <a:gd name="connsiteX55" fmla="*/ 852 w 10000"/>
              <a:gd name="connsiteY55" fmla="*/ 2568 h 9856"/>
              <a:gd name="connsiteX56" fmla="*/ 1173 w 10000"/>
              <a:gd name="connsiteY56" fmla="*/ 2424 h 9856"/>
              <a:gd name="connsiteX57" fmla="*/ 1685 w 10000"/>
              <a:gd name="connsiteY57" fmla="*/ 2424 h 9856"/>
              <a:gd name="connsiteX58" fmla="*/ 2195 w 10000"/>
              <a:gd name="connsiteY58" fmla="*/ 2280 h 9856"/>
              <a:gd name="connsiteX59" fmla="*/ 2711 w 10000"/>
              <a:gd name="connsiteY59" fmla="*/ 2137 h 9856"/>
              <a:gd name="connsiteX60" fmla="*/ 3390 w 10000"/>
              <a:gd name="connsiteY60" fmla="*/ 1993 h 9856"/>
              <a:gd name="connsiteX61" fmla="*/ 4072 w 10000"/>
              <a:gd name="connsiteY61" fmla="*/ 1723 h 9856"/>
              <a:gd name="connsiteX62" fmla="*/ 4582 w 10000"/>
              <a:gd name="connsiteY62" fmla="*/ 1580 h 9856"/>
              <a:gd name="connsiteX63" fmla="*/ 5073 w 10000"/>
              <a:gd name="connsiteY63" fmla="*/ 1436 h 9856"/>
              <a:gd name="connsiteX64" fmla="*/ 5585 w 10000"/>
              <a:gd name="connsiteY64" fmla="*/ 1293 h 9856"/>
              <a:gd name="connsiteX65" fmla="*/ 5926 w 10000"/>
              <a:gd name="connsiteY65" fmla="*/ 1149 h 9856"/>
              <a:gd name="connsiteX66" fmla="*/ 6268 w 10000"/>
              <a:gd name="connsiteY66" fmla="*/ 1149 h 9856"/>
              <a:gd name="connsiteX67" fmla="*/ 6612 w 10000"/>
              <a:gd name="connsiteY67" fmla="*/ 1005 h 9856"/>
              <a:gd name="connsiteX68" fmla="*/ 6951 w 10000"/>
              <a:gd name="connsiteY68" fmla="*/ 862 h 9856"/>
              <a:gd name="connsiteX69" fmla="*/ 7463 w 10000"/>
              <a:gd name="connsiteY69" fmla="*/ 718 h 9856"/>
              <a:gd name="connsiteX70" fmla="*/ 7805 w 10000"/>
              <a:gd name="connsiteY70" fmla="*/ 574 h 9856"/>
              <a:gd name="connsiteX71" fmla="*/ 8146 w 10000"/>
              <a:gd name="connsiteY71" fmla="*/ 431 h 9856"/>
              <a:gd name="connsiteX72" fmla="*/ 8316 w 10000"/>
              <a:gd name="connsiteY72" fmla="*/ 287 h 9856"/>
              <a:gd name="connsiteX73" fmla="*/ 8489 w 10000"/>
              <a:gd name="connsiteY73" fmla="*/ 144 h 9856"/>
              <a:gd name="connsiteX74" fmla="*/ 8489 w 10000"/>
              <a:gd name="connsiteY74" fmla="*/ 0 h 9856"/>
              <a:gd name="connsiteX75" fmla="*/ 8656 w 10000"/>
              <a:gd name="connsiteY75" fmla="*/ 0 h 9856"/>
              <a:gd name="connsiteX76" fmla="*/ 8827 w 10000"/>
              <a:gd name="connsiteY76" fmla="*/ 0 h 9856"/>
              <a:gd name="connsiteX77" fmla="*/ 8999 w 10000"/>
              <a:gd name="connsiteY77" fmla="*/ 0 h 9856"/>
              <a:gd name="connsiteX78" fmla="*/ 9149 w 10000"/>
              <a:gd name="connsiteY78" fmla="*/ 144 h 9856"/>
              <a:gd name="connsiteX79" fmla="*/ 9319 w 10000"/>
              <a:gd name="connsiteY79" fmla="*/ 144 h 9856"/>
              <a:gd name="connsiteX80" fmla="*/ 9487 w 10000"/>
              <a:gd name="connsiteY80" fmla="*/ 431 h 9856"/>
              <a:gd name="connsiteX81" fmla="*/ 9658 w 10000"/>
              <a:gd name="connsiteY81" fmla="*/ 574 h 9856"/>
              <a:gd name="connsiteX82" fmla="*/ 9829 w 10000"/>
              <a:gd name="connsiteY82" fmla="*/ 718 h 9856"/>
              <a:gd name="connsiteX83" fmla="*/ 10000 w 10000"/>
              <a:gd name="connsiteY83" fmla="*/ 862 h 9856"/>
              <a:gd name="connsiteX84" fmla="*/ 10000 w 10000"/>
              <a:gd name="connsiteY84" fmla="*/ 1005 h 9856"/>
              <a:gd name="connsiteX85" fmla="*/ 10000 w 10000"/>
              <a:gd name="connsiteY85" fmla="*/ 1149 h 9856"/>
              <a:gd name="connsiteX86" fmla="*/ 9829 w 10000"/>
              <a:gd name="connsiteY86" fmla="*/ 1149 h 9856"/>
              <a:gd name="connsiteX87" fmla="*/ 9658 w 10000"/>
              <a:gd name="connsiteY87" fmla="*/ 1293 h 9856"/>
              <a:gd name="connsiteX88" fmla="*/ 9658 w 10000"/>
              <a:gd name="connsiteY88" fmla="*/ 1436 h 9856"/>
              <a:gd name="connsiteX89" fmla="*/ 9487 w 10000"/>
              <a:gd name="connsiteY89" fmla="*/ 1580 h 9856"/>
              <a:gd name="connsiteX90" fmla="*/ 9319 w 10000"/>
              <a:gd name="connsiteY90" fmla="*/ 1850 h 9856"/>
              <a:gd name="connsiteX91" fmla="*/ 9149 w 10000"/>
              <a:gd name="connsiteY91" fmla="*/ 2280 h 9856"/>
              <a:gd name="connsiteX92" fmla="*/ 8999 w 10000"/>
              <a:gd name="connsiteY92" fmla="*/ 2711 h 9856"/>
              <a:gd name="connsiteX93" fmla="*/ 8827 w 10000"/>
              <a:gd name="connsiteY93" fmla="*/ 3142 h 9856"/>
              <a:gd name="connsiteX94" fmla="*/ 8656 w 10000"/>
              <a:gd name="connsiteY94" fmla="*/ 3717 h 9856"/>
              <a:gd name="connsiteX95" fmla="*/ 8489 w 10000"/>
              <a:gd name="connsiteY95" fmla="*/ 4291 h 9856"/>
              <a:gd name="connsiteX96" fmla="*/ 8316 w 10000"/>
              <a:gd name="connsiteY96" fmla="*/ 4865 h 9856"/>
              <a:gd name="connsiteX97" fmla="*/ 8316 w 10000"/>
              <a:gd name="connsiteY97" fmla="*/ 5422 h 9856"/>
              <a:gd name="connsiteX98" fmla="*/ 8316 w 10000"/>
              <a:gd name="connsiteY98" fmla="*/ 5852 h 9856"/>
              <a:gd name="connsiteX99" fmla="*/ 8146 w 10000"/>
              <a:gd name="connsiteY99" fmla="*/ 6427 h 9856"/>
              <a:gd name="connsiteX100" fmla="*/ 8146 w 10000"/>
              <a:gd name="connsiteY100" fmla="*/ 6858 h 9856"/>
              <a:gd name="connsiteX101" fmla="*/ 8146 w 10000"/>
              <a:gd name="connsiteY101" fmla="*/ 7145 h 9856"/>
              <a:gd name="connsiteX102" fmla="*/ 8146 w 10000"/>
              <a:gd name="connsiteY102" fmla="*/ 7576 h 9856"/>
              <a:gd name="connsiteX103" fmla="*/ 8316 w 10000"/>
              <a:gd name="connsiteY103" fmla="*/ 7863 h 9856"/>
              <a:gd name="connsiteX104" fmla="*/ 8316 w 10000"/>
              <a:gd name="connsiteY104" fmla="*/ 8007 h 9856"/>
              <a:gd name="connsiteX105" fmla="*/ 8489 w 10000"/>
              <a:gd name="connsiteY105" fmla="*/ 8294 h 9856"/>
              <a:gd name="connsiteX106" fmla="*/ 8656 w 10000"/>
              <a:gd name="connsiteY106" fmla="*/ 8437 h 9856"/>
              <a:gd name="connsiteX107" fmla="*/ 8827 w 10000"/>
              <a:gd name="connsiteY107" fmla="*/ 8581 h 9856"/>
              <a:gd name="connsiteX108" fmla="*/ 9487 w 10000"/>
              <a:gd name="connsiteY108" fmla="*/ 8851 h 9856"/>
              <a:gd name="connsiteX0" fmla="*/ 8489 w 10000"/>
              <a:gd name="connsiteY0" fmla="*/ 9709 h 9709"/>
              <a:gd name="connsiteX1" fmla="*/ 8146 w 10000"/>
              <a:gd name="connsiteY1" fmla="*/ 9563 h 9709"/>
              <a:gd name="connsiteX2" fmla="*/ 7975 w 10000"/>
              <a:gd name="connsiteY2" fmla="*/ 9125 h 9709"/>
              <a:gd name="connsiteX3" fmla="*/ 7634 w 10000"/>
              <a:gd name="connsiteY3" fmla="*/ 8834 h 9709"/>
              <a:gd name="connsiteX4" fmla="*/ 7463 w 10000"/>
              <a:gd name="connsiteY4" fmla="*/ 8415 h 9709"/>
              <a:gd name="connsiteX5" fmla="*/ 7463 w 10000"/>
              <a:gd name="connsiteY5" fmla="*/ 7978 h 9709"/>
              <a:gd name="connsiteX6" fmla="*/ 7292 w 10000"/>
              <a:gd name="connsiteY6" fmla="*/ 7541 h 9709"/>
              <a:gd name="connsiteX7" fmla="*/ 7292 w 10000"/>
              <a:gd name="connsiteY7" fmla="*/ 7103 h 9709"/>
              <a:gd name="connsiteX8" fmla="*/ 7292 w 10000"/>
              <a:gd name="connsiteY8" fmla="*/ 6666 h 9709"/>
              <a:gd name="connsiteX9" fmla="*/ 7463 w 10000"/>
              <a:gd name="connsiteY9" fmla="*/ 5938 h 9709"/>
              <a:gd name="connsiteX10" fmla="*/ 7463 w 10000"/>
              <a:gd name="connsiteY10" fmla="*/ 5792 h 9709"/>
              <a:gd name="connsiteX11" fmla="*/ 7463 w 10000"/>
              <a:gd name="connsiteY11" fmla="*/ 5501 h 9709"/>
              <a:gd name="connsiteX12" fmla="*/ 7634 w 10000"/>
              <a:gd name="connsiteY12" fmla="*/ 5228 h 9709"/>
              <a:gd name="connsiteX13" fmla="*/ 7634 w 10000"/>
              <a:gd name="connsiteY13" fmla="*/ 4936 h 9709"/>
              <a:gd name="connsiteX14" fmla="*/ 7634 w 10000"/>
              <a:gd name="connsiteY14" fmla="*/ 4645 h 9709"/>
              <a:gd name="connsiteX15" fmla="*/ 7805 w 10000"/>
              <a:gd name="connsiteY15" fmla="*/ 4208 h 9709"/>
              <a:gd name="connsiteX16" fmla="*/ 7805 w 10000"/>
              <a:gd name="connsiteY16" fmla="*/ 3771 h 9709"/>
              <a:gd name="connsiteX17" fmla="*/ 7975 w 10000"/>
              <a:gd name="connsiteY17" fmla="*/ 3334 h 9709"/>
              <a:gd name="connsiteX18" fmla="*/ 7975 w 10000"/>
              <a:gd name="connsiteY18" fmla="*/ 2897 h 9709"/>
              <a:gd name="connsiteX19" fmla="*/ 7975 w 10000"/>
              <a:gd name="connsiteY19" fmla="*/ 2459 h 9709"/>
              <a:gd name="connsiteX20" fmla="*/ 8146 w 10000"/>
              <a:gd name="connsiteY20" fmla="*/ 2168 h 9709"/>
              <a:gd name="connsiteX21" fmla="*/ 8146 w 10000"/>
              <a:gd name="connsiteY21" fmla="*/ 1877 h 9709"/>
              <a:gd name="connsiteX22" fmla="*/ 8146 w 10000"/>
              <a:gd name="connsiteY22" fmla="*/ 1603 h 9709"/>
              <a:gd name="connsiteX23" fmla="*/ 8146 w 10000"/>
              <a:gd name="connsiteY23" fmla="*/ 1457 h 9709"/>
              <a:gd name="connsiteX24" fmla="*/ 8146 w 10000"/>
              <a:gd name="connsiteY24" fmla="*/ 1312 h 9709"/>
              <a:gd name="connsiteX25" fmla="*/ 8146 w 10000"/>
              <a:gd name="connsiteY25" fmla="*/ 1312 h 9709"/>
              <a:gd name="connsiteX26" fmla="*/ 8146 w 10000"/>
              <a:gd name="connsiteY26" fmla="*/ 1312 h 9709"/>
              <a:gd name="connsiteX27" fmla="*/ 7975 w 10000"/>
              <a:gd name="connsiteY27" fmla="*/ 1312 h 9709"/>
              <a:gd name="connsiteX28" fmla="*/ 7805 w 10000"/>
              <a:gd name="connsiteY28" fmla="*/ 1312 h 9709"/>
              <a:gd name="connsiteX29" fmla="*/ 7634 w 10000"/>
              <a:gd name="connsiteY29" fmla="*/ 1457 h 9709"/>
              <a:gd name="connsiteX30" fmla="*/ 7463 w 10000"/>
              <a:gd name="connsiteY30" fmla="*/ 1457 h 9709"/>
              <a:gd name="connsiteX31" fmla="*/ 7124 w 10000"/>
              <a:gd name="connsiteY31" fmla="*/ 1603 h 9709"/>
              <a:gd name="connsiteX32" fmla="*/ 6782 w 10000"/>
              <a:gd name="connsiteY32" fmla="*/ 1603 h 9709"/>
              <a:gd name="connsiteX33" fmla="*/ 6440 w 10000"/>
              <a:gd name="connsiteY33" fmla="*/ 1748 h 9709"/>
              <a:gd name="connsiteX34" fmla="*/ 4756 w 10000"/>
              <a:gd name="connsiteY34" fmla="*/ 2313 h 9709"/>
              <a:gd name="connsiteX35" fmla="*/ 3050 w 10000"/>
              <a:gd name="connsiteY35" fmla="*/ 2897 h 9709"/>
              <a:gd name="connsiteX36" fmla="*/ 2539 w 10000"/>
              <a:gd name="connsiteY36" fmla="*/ 3042 h 9709"/>
              <a:gd name="connsiteX37" fmla="*/ 2195 w 10000"/>
              <a:gd name="connsiteY37" fmla="*/ 3188 h 9709"/>
              <a:gd name="connsiteX38" fmla="*/ 1854 w 10000"/>
              <a:gd name="connsiteY38" fmla="*/ 3334 h 9709"/>
              <a:gd name="connsiteX39" fmla="*/ 1685 w 10000"/>
              <a:gd name="connsiteY39" fmla="*/ 3479 h 9709"/>
              <a:gd name="connsiteX40" fmla="*/ 1344 w 10000"/>
              <a:gd name="connsiteY40" fmla="*/ 3479 h 9709"/>
              <a:gd name="connsiteX41" fmla="*/ 1173 w 10000"/>
              <a:gd name="connsiteY41" fmla="*/ 3479 h 9709"/>
              <a:gd name="connsiteX42" fmla="*/ 1002 w 10000"/>
              <a:gd name="connsiteY42" fmla="*/ 3625 h 9709"/>
              <a:gd name="connsiteX43" fmla="*/ 1002 w 10000"/>
              <a:gd name="connsiteY43" fmla="*/ 3625 h 9709"/>
              <a:gd name="connsiteX44" fmla="*/ 852 w 10000"/>
              <a:gd name="connsiteY44" fmla="*/ 3625 h 9709"/>
              <a:gd name="connsiteX45" fmla="*/ 852 w 10000"/>
              <a:gd name="connsiteY45" fmla="*/ 3479 h 9709"/>
              <a:gd name="connsiteX46" fmla="*/ 682 w 10000"/>
              <a:gd name="connsiteY46" fmla="*/ 3334 h 9709"/>
              <a:gd name="connsiteX47" fmla="*/ 344 w 10000"/>
              <a:gd name="connsiteY47" fmla="*/ 3188 h 9709"/>
              <a:gd name="connsiteX48" fmla="*/ 169 w 10000"/>
              <a:gd name="connsiteY48" fmla="*/ 3042 h 9709"/>
              <a:gd name="connsiteX49" fmla="*/ 0 w 10000"/>
              <a:gd name="connsiteY49" fmla="*/ 2897 h 9709"/>
              <a:gd name="connsiteX50" fmla="*/ 0 w 10000"/>
              <a:gd name="connsiteY50" fmla="*/ 2751 h 9709"/>
              <a:gd name="connsiteX51" fmla="*/ 0 w 10000"/>
              <a:gd name="connsiteY51" fmla="*/ 2606 h 9709"/>
              <a:gd name="connsiteX52" fmla="*/ 169 w 10000"/>
              <a:gd name="connsiteY52" fmla="*/ 2606 h 9709"/>
              <a:gd name="connsiteX53" fmla="*/ 510 w 10000"/>
              <a:gd name="connsiteY53" fmla="*/ 2606 h 9709"/>
              <a:gd name="connsiteX54" fmla="*/ 852 w 10000"/>
              <a:gd name="connsiteY54" fmla="*/ 2606 h 9709"/>
              <a:gd name="connsiteX55" fmla="*/ 1173 w 10000"/>
              <a:gd name="connsiteY55" fmla="*/ 2459 h 9709"/>
              <a:gd name="connsiteX56" fmla="*/ 1685 w 10000"/>
              <a:gd name="connsiteY56" fmla="*/ 2459 h 9709"/>
              <a:gd name="connsiteX57" fmla="*/ 2195 w 10000"/>
              <a:gd name="connsiteY57" fmla="*/ 2313 h 9709"/>
              <a:gd name="connsiteX58" fmla="*/ 2711 w 10000"/>
              <a:gd name="connsiteY58" fmla="*/ 2168 h 9709"/>
              <a:gd name="connsiteX59" fmla="*/ 3390 w 10000"/>
              <a:gd name="connsiteY59" fmla="*/ 2022 h 9709"/>
              <a:gd name="connsiteX60" fmla="*/ 4072 w 10000"/>
              <a:gd name="connsiteY60" fmla="*/ 1748 h 9709"/>
              <a:gd name="connsiteX61" fmla="*/ 4582 w 10000"/>
              <a:gd name="connsiteY61" fmla="*/ 1603 h 9709"/>
              <a:gd name="connsiteX62" fmla="*/ 5073 w 10000"/>
              <a:gd name="connsiteY62" fmla="*/ 1457 h 9709"/>
              <a:gd name="connsiteX63" fmla="*/ 5585 w 10000"/>
              <a:gd name="connsiteY63" fmla="*/ 1312 h 9709"/>
              <a:gd name="connsiteX64" fmla="*/ 5926 w 10000"/>
              <a:gd name="connsiteY64" fmla="*/ 1166 h 9709"/>
              <a:gd name="connsiteX65" fmla="*/ 6268 w 10000"/>
              <a:gd name="connsiteY65" fmla="*/ 1166 h 9709"/>
              <a:gd name="connsiteX66" fmla="*/ 6612 w 10000"/>
              <a:gd name="connsiteY66" fmla="*/ 1020 h 9709"/>
              <a:gd name="connsiteX67" fmla="*/ 6951 w 10000"/>
              <a:gd name="connsiteY67" fmla="*/ 875 h 9709"/>
              <a:gd name="connsiteX68" fmla="*/ 7463 w 10000"/>
              <a:gd name="connsiteY68" fmla="*/ 728 h 9709"/>
              <a:gd name="connsiteX69" fmla="*/ 7805 w 10000"/>
              <a:gd name="connsiteY69" fmla="*/ 582 h 9709"/>
              <a:gd name="connsiteX70" fmla="*/ 8146 w 10000"/>
              <a:gd name="connsiteY70" fmla="*/ 437 h 9709"/>
              <a:gd name="connsiteX71" fmla="*/ 8316 w 10000"/>
              <a:gd name="connsiteY71" fmla="*/ 291 h 9709"/>
              <a:gd name="connsiteX72" fmla="*/ 8489 w 10000"/>
              <a:gd name="connsiteY72" fmla="*/ 146 h 9709"/>
              <a:gd name="connsiteX73" fmla="*/ 8489 w 10000"/>
              <a:gd name="connsiteY73" fmla="*/ 0 h 9709"/>
              <a:gd name="connsiteX74" fmla="*/ 8656 w 10000"/>
              <a:gd name="connsiteY74" fmla="*/ 0 h 9709"/>
              <a:gd name="connsiteX75" fmla="*/ 8827 w 10000"/>
              <a:gd name="connsiteY75" fmla="*/ 0 h 9709"/>
              <a:gd name="connsiteX76" fmla="*/ 8999 w 10000"/>
              <a:gd name="connsiteY76" fmla="*/ 0 h 9709"/>
              <a:gd name="connsiteX77" fmla="*/ 9149 w 10000"/>
              <a:gd name="connsiteY77" fmla="*/ 146 h 9709"/>
              <a:gd name="connsiteX78" fmla="*/ 9319 w 10000"/>
              <a:gd name="connsiteY78" fmla="*/ 146 h 9709"/>
              <a:gd name="connsiteX79" fmla="*/ 9487 w 10000"/>
              <a:gd name="connsiteY79" fmla="*/ 437 h 9709"/>
              <a:gd name="connsiteX80" fmla="*/ 9658 w 10000"/>
              <a:gd name="connsiteY80" fmla="*/ 582 h 9709"/>
              <a:gd name="connsiteX81" fmla="*/ 9829 w 10000"/>
              <a:gd name="connsiteY81" fmla="*/ 728 h 9709"/>
              <a:gd name="connsiteX82" fmla="*/ 10000 w 10000"/>
              <a:gd name="connsiteY82" fmla="*/ 875 h 9709"/>
              <a:gd name="connsiteX83" fmla="*/ 10000 w 10000"/>
              <a:gd name="connsiteY83" fmla="*/ 1020 h 9709"/>
              <a:gd name="connsiteX84" fmla="*/ 10000 w 10000"/>
              <a:gd name="connsiteY84" fmla="*/ 1166 h 9709"/>
              <a:gd name="connsiteX85" fmla="*/ 9829 w 10000"/>
              <a:gd name="connsiteY85" fmla="*/ 1166 h 9709"/>
              <a:gd name="connsiteX86" fmla="*/ 9658 w 10000"/>
              <a:gd name="connsiteY86" fmla="*/ 1312 h 9709"/>
              <a:gd name="connsiteX87" fmla="*/ 9658 w 10000"/>
              <a:gd name="connsiteY87" fmla="*/ 1457 h 9709"/>
              <a:gd name="connsiteX88" fmla="*/ 9487 w 10000"/>
              <a:gd name="connsiteY88" fmla="*/ 1603 h 9709"/>
              <a:gd name="connsiteX89" fmla="*/ 9319 w 10000"/>
              <a:gd name="connsiteY89" fmla="*/ 1877 h 9709"/>
              <a:gd name="connsiteX90" fmla="*/ 9149 w 10000"/>
              <a:gd name="connsiteY90" fmla="*/ 2313 h 9709"/>
              <a:gd name="connsiteX91" fmla="*/ 8999 w 10000"/>
              <a:gd name="connsiteY91" fmla="*/ 2751 h 9709"/>
              <a:gd name="connsiteX92" fmla="*/ 8827 w 10000"/>
              <a:gd name="connsiteY92" fmla="*/ 3188 h 9709"/>
              <a:gd name="connsiteX93" fmla="*/ 8656 w 10000"/>
              <a:gd name="connsiteY93" fmla="*/ 3771 h 9709"/>
              <a:gd name="connsiteX94" fmla="*/ 8489 w 10000"/>
              <a:gd name="connsiteY94" fmla="*/ 4354 h 9709"/>
              <a:gd name="connsiteX95" fmla="*/ 8316 w 10000"/>
              <a:gd name="connsiteY95" fmla="*/ 4936 h 9709"/>
              <a:gd name="connsiteX96" fmla="*/ 8316 w 10000"/>
              <a:gd name="connsiteY96" fmla="*/ 5501 h 9709"/>
              <a:gd name="connsiteX97" fmla="*/ 8316 w 10000"/>
              <a:gd name="connsiteY97" fmla="*/ 5938 h 9709"/>
              <a:gd name="connsiteX98" fmla="*/ 8146 w 10000"/>
              <a:gd name="connsiteY98" fmla="*/ 6521 h 9709"/>
              <a:gd name="connsiteX99" fmla="*/ 8146 w 10000"/>
              <a:gd name="connsiteY99" fmla="*/ 6958 h 9709"/>
              <a:gd name="connsiteX100" fmla="*/ 8146 w 10000"/>
              <a:gd name="connsiteY100" fmla="*/ 7249 h 9709"/>
              <a:gd name="connsiteX101" fmla="*/ 8146 w 10000"/>
              <a:gd name="connsiteY101" fmla="*/ 7687 h 9709"/>
              <a:gd name="connsiteX102" fmla="*/ 8316 w 10000"/>
              <a:gd name="connsiteY102" fmla="*/ 7978 h 9709"/>
              <a:gd name="connsiteX103" fmla="*/ 8316 w 10000"/>
              <a:gd name="connsiteY103" fmla="*/ 8124 h 9709"/>
              <a:gd name="connsiteX104" fmla="*/ 8489 w 10000"/>
              <a:gd name="connsiteY104" fmla="*/ 8415 h 9709"/>
              <a:gd name="connsiteX105" fmla="*/ 8656 w 10000"/>
              <a:gd name="connsiteY105" fmla="*/ 8560 h 9709"/>
              <a:gd name="connsiteX106" fmla="*/ 8827 w 10000"/>
              <a:gd name="connsiteY106" fmla="*/ 8706 h 9709"/>
              <a:gd name="connsiteX107" fmla="*/ 9487 w 10000"/>
              <a:gd name="connsiteY107" fmla="*/ 8980 h 9709"/>
              <a:gd name="connsiteX0" fmla="*/ 8489 w 10000"/>
              <a:gd name="connsiteY0" fmla="*/ 10000 h 10000"/>
              <a:gd name="connsiteX1" fmla="*/ 7975 w 10000"/>
              <a:gd name="connsiteY1" fmla="*/ 9398 h 10000"/>
              <a:gd name="connsiteX2" fmla="*/ 7634 w 10000"/>
              <a:gd name="connsiteY2" fmla="*/ 9099 h 10000"/>
              <a:gd name="connsiteX3" fmla="*/ 7463 w 10000"/>
              <a:gd name="connsiteY3" fmla="*/ 8667 h 10000"/>
              <a:gd name="connsiteX4" fmla="*/ 7463 w 10000"/>
              <a:gd name="connsiteY4" fmla="*/ 8217 h 10000"/>
              <a:gd name="connsiteX5" fmla="*/ 7292 w 10000"/>
              <a:gd name="connsiteY5" fmla="*/ 7767 h 10000"/>
              <a:gd name="connsiteX6" fmla="*/ 7292 w 10000"/>
              <a:gd name="connsiteY6" fmla="*/ 7316 h 10000"/>
              <a:gd name="connsiteX7" fmla="*/ 7292 w 10000"/>
              <a:gd name="connsiteY7" fmla="*/ 6866 h 10000"/>
              <a:gd name="connsiteX8" fmla="*/ 7463 w 10000"/>
              <a:gd name="connsiteY8" fmla="*/ 6116 h 10000"/>
              <a:gd name="connsiteX9" fmla="*/ 7463 w 10000"/>
              <a:gd name="connsiteY9" fmla="*/ 5966 h 10000"/>
              <a:gd name="connsiteX10" fmla="*/ 7463 w 10000"/>
              <a:gd name="connsiteY10" fmla="*/ 5666 h 10000"/>
              <a:gd name="connsiteX11" fmla="*/ 7634 w 10000"/>
              <a:gd name="connsiteY11" fmla="*/ 5385 h 10000"/>
              <a:gd name="connsiteX12" fmla="*/ 7634 w 10000"/>
              <a:gd name="connsiteY12" fmla="*/ 5084 h 10000"/>
              <a:gd name="connsiteX13" fmla="*/ 7634 w 10000"/>
              <a:gd name="connsiteY13" fmla="*/ 4784 h 10000"/>
              <a:gd name="connsiteX14" fmla="*/ 7805 w 10000"/>
              <a:gd name="connsiteY14" fmla="*/ 4334 h 10000"/>
              <a:gd name="connsiteX15" fmla="*/ 7805 w 10000"/>
              <a:gd name="connsiteY15" fmla="*/ 3884 h 10000"/>
              <a:gd name="connsiteX16" fmla="*/ 7975 w 10000"/>
              <a:gd name="connsiteY16" fmla="*/ 3434 h 10000"/>
              <a:gd name="connsiteX17" fmla="*/ 7975 w 10000"/>
              <a:gd name="connsiteY17" fmla="*/ 2984 h 10000"/>
              <a:gd name="connsiteX18" fmla="*/ 7975 w 10000"/>
              <a:gd name="connsiteY18" fmla="*/ 2533 h 10000"/>
              <a:gd name="connsiteX19" fmla="*/ 8146 w 10000"/>
              <a:gd name="connsiteY19" fmla="*/ 2233 h 10000"/>
              <a:gd name="connsiteX20" fmla="*/ 8146 w 10000"/>
              <a:gd name="connsiteY20" fmla="*/ 1933 h 10000"/>
              <a:gd name="connsiteX21" fmla="*/ 8146 w 10000"/>
              <a:gd name="connsiteY21" fmla="*/ 1651 h 10000"/>
              <a:gd name="connsiteX22" fmla="*/ 8146 w 10000"/>
              <a:gd name="connsiteY22" fmla="*/ 1501 h 10000"/>
              <a:gd name="connsiteX23" fmla="*/ 8146 w 10000"/>
              <a:gd name="connsiteY23" fmla="*/ 1351 h 10000"/>
              <a:gd name="connsiteX24" fmla="*/ 8146 w 10000"/>
              <a:gd name="connsiteY24" fmla="*/ 1351 h 10000"/>
              <a:gd name="connsiteX25" fmla="*/ 8146 w 10000"/>
              <a:gd name="connsiteY25" fmla="*/ 1351 h 10000"/>
              <a:gd name="connsiteX26" fmla="*/ 7975 w 10000"/>
              <a:gd name="connsiteY26" fmla="*/ 1351 h 10000"/>
              <a:gd name="connsiteX27" fmla="*/ 7805 w 10000"/>
              <a:gd name="connsiteY27" fmla="*/ 1351 h 10000"/>
              <a:gd name="connsiteX28" fmla="*/ 7634 w 10000"/>
              <a:gd name="connsiteY28" fmla="*/ 1501 h 10000"/>
              <a:gd name="connsiteX29" fmla="*/ 7463 w 10000"/>
              <a:gd name="connsiteY29" fmla="*/ 1501 h 10000"/>
              <a:gd name="connsiteX30" fmla="*/ 7124 w 10000"/>
              <a:gd name="connsiteY30" fmla="*/ 1651 h 10000"/>
              <a:gd name="connsiteX31" fmla="*/ 6782 w 10000"/>
              <a:gd name="connsiteY31" fmla="*/ 1651 h 10000"/>
              <a:gd name="connsiteX32" fmla="*/ 6440 w 10000"/>
              <a:gd name="connsiteY32" fmla="*/ 1800 h 10000"/>
              <a:gd name="connsiteX33" fmla="*/ 4756 w 10000"/>
              <a:gd name="connsiteY33" fmla="*/ 2382 h 10000"/>
              <a:gd name="connsiteX34" fmla="*/ 3050 w 10000"/>
              <a:gd name="connsiteY34" fmla="*/ 2984 h 10000"/>
              <a:gd name="connsiteX35" fmla="*/ 2539 w 10000"/>
              <a:gd name="connsiteY35" fmla="*/ 3133 h 10000"/>
              <a:gd name="connsiteX36" fmla="*/ 2195 w 10000"/>
              <a:gd name="connsiteY36" fmla="*/ 3284 h 10000"/>
              <a:gd name="connsiteX37" fmla="*/ 1854 w 10000"/>
              <a:gd name="connsiteY37" fmla="*/ 3434 h 10000"/>
              <a:gd name="connsiteX38" fmla="*/ 1685 w 10000"/>
              <a:gd name="connsiteY38" fmla="*/ 3583 h 10000"/>
              <a:gd name="connsiteX39" fmla="*/ 1344 w 10000"/>
              <a:gd name="connsiteY39" fmla="*/ 3583 h 10000"/>
              <a:gd name="connsiteX40" fmla="*/ 1173 w 10000"/>
              <a:gd name="connsiteY40" fmla="*/ 3583 h 10000"/>
              <a:gd name="connsiteX41" fmla="*/ 1002 w 10000"/>
              <a:gd name="connsiteY41" fmla="*/ 3734 h 10000"/>
              <a:gd name="connsiteX42" fmla="*/ 1002 w 10000"/>
              <a:gd name="connsiteY42" fmla="*/ 3734 h 10000"/>
              <a:gd name="connsiteX43" fmla="*/ 852 w 10000"/>
              <a:gd name="connsiteY43" fmla="*/ 3734 h 10000"/>
              <a:gd name="connsiteX44" fmla="*/ 852 w 10000"/>
              <a:gd name="connsiteY44" fmla="*/ 3583 h 10000"/>
              <a:gd name="connsiteX45" fmla="*/ 682 w 10000"/>
              <a:gd name="connsiteY45" fmla="*/ 3434 h 10000"/>
              <a:gd name="connsiteX46" fmla="*/ 344 w 10000"/>
              <a:gd name="connsiteY46" fmla="*/ 3284 h 10000"/>
              <a:gd name="connsiteX47" fmla="*/ 169 w 10000"/>
              <a:gd name="connsiteY47" fmla="*/ 3133 h 10000"/>
              <a:gd name="connsiteX48" fmla="*/ 0 w 10000"/>
              <a:gd name="connsiteY48" fmla="*/ 2984 h 10000"/>
              <a:gd name="connsiteX49" fmla="*/ 0 w 10000"/>
              <a:gd name="connsiteY49" fmla="*/ 2833 h 10000"/>
              <a:gd name="connsiteX50" fmla="*/ 0 w 10000"/>
              <a:gd name="connsiteY50" fmla="*/ 2684 h 10000"/>
              <a:gd name="connsiteX51" fmla="*/ 169 w 10000"/>
              <a:gd name="connsiteY51" fmla="*/ 2684 h 10000"/>
              <a:gd name="connsiteX52" fmla="*/ 510 w 10000"/>
              <a:gd name="connsiteY52" fmla="*/ 2684 h 10000"/>
              <a:gd name="connsiteX53" fmla="*/ 852 w 10000"/>
              <a:gd name="connsiteY53" fmla="*/ 2684 h 10000"/>
              <a:gd name="connsiteX54" fmla="*/ 1173 w 10000"/>
              <a:gd name="connsiteY54" fmla="*/ 2533 h 10000"/>
              <a:gd name="connsiteX55" fmla="*/ 1685 w 10000"/>
              <a:gd name="connsiteY55" fmla="*/ 2533 h 10000"/>
              <a:gd name="connsiteX56" fmla="*/ 2195 w 10000"/>
              <a:gd name="connsiteY56" fmla="*/ 2382 h 10000"/>
              <a:gd name="connsiteX57" fmla="*/ 2711 w 10000"/>
              <a:gd name="connsiteY57" fmla="*/ 2233 h 10000"/>
              <a:gd name="connsiteX58" fmla="*/ 3390 w 10000"/>
              <a:gd name="connsiteY58" fmla="*/ 2083 h 10000"/>
              <a:gd name="connsiteX59" fmla="*/ 4072 w 10000"/>
              <a:gd name="connsiteY59" fmla="*/ 1800 h 10000"/>
              <a:gd name="connsiteX60" fmla="*/ 4582 w 10000"/>
              <a:gd name="connsiteY60" fmla="*/ 1651 h 10000"/>
              <a:gd name="connsiteX61" fmla="*/ 5073 w 10000"/>
              <a:gd name="connsiteY61" fmla="*/ 1501 h 10000"/>
              <a:gd name="connsiteX62" fmla="*/ 5585 w 10000"/>
              <a:gd name="connsiteY62" fmla="*/ 1351 h 10000"/>
              <a:gd name="connsiteX63" fmla="*/ 5926 w 10000"/>
              <a:gd name="connsiteY63" fmla="*/ 1201 h 10000"/>
              <a:gd name="connsiteX64" fmla="*/ 6268 w 10000"/>
              <a:gd name="connsiteY64" fmla="*/ 1201 h 10000"/>
              <a:gd name="connsiteX65" fmla="*/ 6612 w 10000"/>
              <a:gd name="connsiteY65" fmla="*/ 1051 h 10000"/>
              <a:gd name="connsiteX66" fmla="*/ 6951 w 10000"/>
              <a:gd name="connsiteY66" fmla="*/ 901 h 10000"/>
              <a:gd name="connsiteX67" fmla="*/ 7463 w 10000"/>
              <a:gd name="connsiteY67" fmla="*/ 750 h 10000"/>
              <a:gd name="connsiteX68" fmla="*/ 7805 w 10000"/>
              <a:gd name="connsiteY68" fmla="*/ 599 h 10000"/>
              <a:gd name="connsiteX69" fmla="*/ 8146 w 10000"/>
              <a:gd name="connsiteY69" fmla="*/ 450 h 10000"/>
              <a:gd name="connsiteX70" fmla="*/ 8316 w 10000"/>
              <a:gd name="connsiteY70" fmla="*/ 300 h 10000"/>
              <a:gd name="connsiteX71" fmla="*/ 8489 w 10000"/>
              <a:gd name="connsiteY71" fmla="*/ 150 h 10000"/>
              <a:gd name="connsiteX72" fmla="*/ 8489 w 10000"/>
              <a:gd name="connsiteY72" fmla="*/ 0 h 10000"/>
              <a:gd name="connsiteX73" fmla="*/ 8656 w 10000"/>
              <a:gd name="connsiteY73" fmla="*/ 0 h 10000"/>
              <a:gd name="connsiteX74" fmla="*/ 8827 w 10000"/>
              <a:gd name="connsiteY74" fmla="*/ 0 h 10000"/>
              <a:gd name="connsiteX75" fmla="*/ 8999 w 10000"/>
              <a:gd name="connsiteY75" fmla="*/ 0 h 10000"/>
              <a:gd name="connsiteX76" fmla="*/ 9149 w 10000"/>
              <a:gd name="connsiteY76" fmla="*/ 150 h 10000"/>
              <a:gd name="connsiteX77" fmla="*/ 9319 w 10000"/>
              <a:gd name="connsiteY77" fmla="*/ 150 h 10000"/>
              <a:gd name="connsiteX78" fmla="*/ 9487 w 10000"/>
              <a:gd name="connsiteY78" fmla="*/ 450 h 10000"/>
              <a:gd name="connsiteX79" fmla="*/ 9658 w 10000"/>
              <a:gd name="connsiteY79" fmla="*/ 599 h 10000"/>
              <a:gd name="connsiteX80" fmla="*/ 9829 w 10000"/>
              <a:gd name="connsiteY80" fmla="*/ 750 h 10000"/>
              <a:gd name="connsiteX81" fmla="*/ 10000 w 10000"/>
              <a:gd name="connsiteY81" fmla="*/ 901 h 10000"/>
              <a:gd name="connsiteX82" fmla="*/ 10000 w 10000"/>
              <a:gd name="connsiteY82" fmla="*/ 1051 h 10000"/>
              <a:gd name="connsiteX83" fmla="*/ 10000 w 10000"/>
              <a:gd name="connsiteY83" fmla="*/ 1201 h 10000"/>
              <a:gd name="connsiteX84" fmla="*/ 9829 w 10000"/>
              <a:gd name="connsiteY84" fmla="*/ 1201 h 10000"/>
              <a:gd name="connsiteX85" fmla="*/ 9658 w 10000"/>
              <a:gd name="connsiteY85" fmla="*/ 1351 h 10000"/>
              <a:gd name="connsiteX86" fmla="*/ 9658 w 10000"/>
              <a:gd name="connsiteY86" fmla="*/ 1501 h 10000"/>
              <a:gd name="connsiteX87" fmla="*/ 9487 w 10000"/>
              <a:gd name="connsiteY87" fmla="*/ 1651 h 10000"/>
              <a:gd name="connsiteX88" fmla="*/ 9319 w 10000"/>
              <a:gd name="connsiteY88" fmla="*/ 1933 h 10000"/>
              <a:gd name="connsiteX89" fmla="*/ 9149 w 10000"/>
              <a:gd name="connsiteY89" fmla="*/ 2382 h 10000"/>
              <a:gd name="connsiteX90" fmla="*/ 8999 w 10000"/>
              <a:gd name="connsiteY90" fmla="*/ 2833 h 10000"/>
              <a:gd name="connsiteX91" fmla="*/ 8827 w 10000"/>
              <a:gd name="connsiteY91" fmla="*/ 3284 h 10000"/>
              <a:gd name="connsiteX92" fmla="*/ 8656 w 10000"/>
              <a:gd name="connsiteY92" fmla="*/ 3884 h 10000"/>
              <a:gd name="connsiteX93" fmla="*/ 8489 w 10000"/>
              <a:gd name="connsiteY93" fmla="*/ 4484 h 10000"/>
              <a:gd name="connsiteX94" fmla="*/ 8316 w 10000"/>
              <a:gd name="connsiteY94" fmla="*/ 5084 h 10000"/>
              <a:gd name="connsiteX95" fmla="*/ 8316 w 10000"/>
              <a:gd name="connsiteY95" fmla="*/ 5666 h 10000"/>
              <a:gd name="connsiteX96" fmla="*/ 8316 w 10000"/>
              <a:gd name="connsiteY96" fmla="*/ 6116 h 10000"/>
              <a:gd name="connsiteX97" fmla="*/ 8146 w 10000"/>
              <a:gd name="connsiteY97" fmla="*/ 6716 h 10000"/>
              <a:gd name="connsiteX98" fmla="*/ 8146 w 10000"/>
              <a:gd name="connsiteY98" fmla="*/ 7167 h 10000"/>
              <a:gd name="connsiteX99" fmla="*/ 8146 w 10000"/>
              <a:gd name="connsiteY99" fmla="*/ 7466 h 10000"/>
              <a:gd name="connsiteX100" fmla="*/ 8146 w 10000"/>
              <a:gd name="connsiteY100" fmla="*/ 7917 h 10000"/>
              <a:gd name="connsiteX101" fmla="*/ 8316 w 10000"/>
              <a:gd name="connsiteY101" fmla="*/ 8217 h 10000"/>
              <a:gd name="connsiteX102" fmla="*/ 8316 w 10000"/>
              <a:gd name="connsiteY102" fmla="*/ 8367 h 10000"/>
              <a:gd name="connsiteX103" fmla="*/ 8489 w 10000"/>
              <a:gd name="connsiteY103" fmla="*/ 8667 h 10000"/>
              <a:gd name="connsiteX104" fmla="*/ 8656 w 10000"/>
              <a:gd name="connsiteY104" fmla="*/ 8817 h 10000"/>
              <a:gd name="connsiteX105" fmla="*/ 8827 w 10000"/>
              <a:gd name="connsiteY105" fmla="*/ 8967 h 10000"/>
              <a:gd name="connsiteX106" fmla="*/ 9487 w 10000"/>
              <a:gd name="connsiteY106" fmla="*/ 9249 h 10000"/>
              <a:gd name="connsiteX0" fmla="*/ 8489 w 10000"/>
              <a:gd name="connsiteY0" fmla="*/ 10000 h 10000"/>
              <a:gd name="connsiteX1" fmla="*/ 7975 w 10000"/>
              <a:gd name="connsiteY1" fmla="*/ 9398 h 10000"/>
              <a:gd name="connsiteX2" fmla="*/ 7634 w 10000"/>
              <a:gd name="connsiteY2" fmla="*/ 9099 h 10000"/>
              <a:gd name="connsiteX3" fmla="*/ 7463 w 10000"/>
              <a:gd name="connsiteY3" fmla="*/ 8667 h 10000"/>
              <a:gd name="connsiteX4" fmla="*/ 7463 w 10000"/>
              <a:gd name="connsiteY4" fmla="*/ 8217 h 10000"/>
              <a:gd name="connsiteX5" fmla="*/ 7292 w 10000"/>
              <a:gd name="connsiteY5" fmla="*/ 7767 h 10000"/>
              <a:gd name="connsiteX6" fmla="*/ 7292 w 10000"/>
              <a:gd name="connsiteY6" fmla="*/ 7316 h 10000"/>
              <a:gd name="connsiteX7" fmla="*/ 7292 w 10000"/>
              <a:gd name="connsiteY7" fmla="*/ 6866 h 10000"/>
              <a:gd name="connsiteX8" fmla="*/ 7463 w 10000"/>
              <a:gd name="connsiteY8" fmla="*/ 6116 h 10000"/>
              <a:gd name="connsiteX9" fmla="*/ 7463 w 10000"/>
              <a:gd name="connsiteY9" fmla="*/ 5966 h 10000"/>
              <a:gd name="connsiteX10" fmla="*/ 7463 w 10000"/>
              <a:gd name="connsiteY10" fmla="*/ 5666 h 10000"/>
              <a:gd name="connsiteX11" fmla="*/ 7634 w 10000"/>
              <a:gd name="connsiteY11" fmla="*/ 5385 h 10000"/>
              <a:gd name="connsiteX12" fmla="*/ 7634 w 10000"/>
              <a:gd name="connsiteY12" fmla="*/ 5084 h 10000"/>
              <a:gd name="connsiteX13" fmla="*/ 7634 w 10000"/>
              <a:gd name="connsiteY13" fmla="*/ 4784 h 10000"/>
              <a:gd name="connsiteX14" fmla="*/ 7805 w 10000"/>
              <a:gd name="connsiteY14" fmla="*/ 4334 h 10000"/>
              <a:gd name="connsiteX15" fmla="*/ 7805 w 10000"/>
              <a:gd name="connsiteY15" fmla="*/ 3884 h 10000"/>
              <a:gd name="connsiteX16" fmla="*/ 7975 w 10000"/>
              <a:gd name="connsiteY16" fmla="*/ 3434 h 10000"/>
              <a:gd name="connsiteX17" fmla="*/ 7975 w 10000"/>
              <a:gd name="connsiteY17" fmla="*/ 2984 h 10000"/>
              <a:gd name="connsiteX18" fmla="*/ 7975 w 10000"/>
              <a:gd name="connsiteY18" fmla="*/ 2533 h 10000"/>
              <a:gd name="connsiteX19" fmla="*/ 8146 w 10000"/>
              <a:gd name="connsiteY19" fmla="*/ 2233 h 10000"/>
              <a:gd name="connsiteX20" fmla="*/ 8146 w 10000"/>
              <a:gd name="connsiteY20" fmla="*/ 1933 h 10000"/>
              <a:gd name="connsiteX21" fmla="*/ 8146 w 10000"/>
              <a:gd name="connsiteY21" fmla="*/ 1651 h 10000"/>
              <a:gd name="connsiteX22" fmla="*/ 8146 w 10000"/>
              <a:gd name="connsiteY22" fmla="*/ 1501 h 10000"/>
              <a:gd name="connsiteX23" fmla="*/ 8146 w 10000"/>
              <a:gd name="connsiteY23" fmla="*/ 1351 h 10000"/>
              <a:gd name="connsiteX24" fmla="*/ 8146 w 10000"/>
              <a:gd name="connsiteY24" fmla="*/ 1351 h 10000"/>
              <a:gd name="connsiteX25" fmla="*/ 8146 w 10000"/>
              <a:gd name="connsiteY25" fmla="*/ 1351 h 10000"/>
              <a:gd name="connsiteX26" fmla="*/ 7975 w 10000"/>
              <a:gd name="connsiteY26" fmla="*/ 1351 h 10000"/>
              <a:gd name="connsiteX27" fmla="*/ 7805 w 10000"/>
              <a:gd name="connsiteY27" fmla="*/ 1351 h 10000"/>
              <a:gd name="connsiteX28" fmla="*/ 7634 w 10000"/>
              <a:gd name="connsiteY28" fmla="*/ 1501 h 10000"/>
              <a:gd name="connsiteX29" fmla="*/ 7463 w 10000"/>
              <a:gd name="connsiteY29" fmla="*/ 1501 h 10000"/>
              <a:gd name="connsiteX30" fmla="*/ 7124 w 10000"/>
              <a:gd name="connsiteY30" fmla="*/ 1651 h 10000"/>
              <a:gd name="connsiteX31" fmla="*/ 6782 w 10000"/>
              <a:gd name="connsiteY31" fmla="*/ 1651 h 10000"/>
              <a:gd name="connsiteX32" fmla="*/ 6440 w 10000"/>
              <a:gd name="connsiteY32" fmla="*/ 1800 h 10000"/>
              <a:gd name="connsiteX33" fmla="*/ 4756 w 10000"/>
              <a:gd name="connsiteY33" fmla="*/ 2382 h 10000"/>
              <a:gd name="connsiteX34" fmla="*/ 3050 w 10000"/>
              <a:gd name="connsiteY34" fmla="*/ 2984 h 10000"/>
              <a:gd name="connsiteX35" fmla="*/ 2539 w 10000"/>
              <a:gd name="connsiteY35" fmla="*/ 3133 h 10000"/>
              <a:gd name="connsiteX36" fmla="*/ 2195 w 10000"/>
              <a:gd name="connsiteY36" fmla="*/ 3284 h 10000"/>
              <a:gd name="connsiteX37" fmla="*/ 1854 w 10000"/>
              <a:gd name="connsiteY37" fmla="*/ 3434 h 10000"/>
              <a:gd name="connsiteX38" fmla="*/ 1685 w 10000"/>
              <a:gd name="connsiteY38" fmla="*/ 3583 h 10000"/>
              <a:gd name="connsiteX39" fmla="*/ 1344 w 10000"/>
              <a:gd name="connsiteY39" fmla="*/ 3583 h 10000"/>
              <a:gd name="connsiteX40" fmla="*/ 1173 w 10000"/>
              <a:gd name="connsiteY40" fmla="*/ 3583 h 10000"/>
              <a:gd name="connsiteX41" fmla="*/ 1002 w 10000"/>
              <a:gd name="connsiteY41" fmla="*/ 3734 h 10000"/>
              <a:gd name="connsiteX42" fmla="*/ 1002 w 10000"/>
              <a:gd name="connsiteY42" fmla="*/ 3734 h 10000"/>
              <a:gd name="connsiteX43" fmla="*/ 852 w 10000"/>
              <a:gd name="connsiteY43" fmla="*/ 3734 h 10000"/>
              <a:gd name="connsiteX44" fmla="*/ 852 w 10000"/>
              <a:gd name="connsiteY44" fmla="*/ 3583 h 10000"/>
              <a:gd name="connsiteX45" fmla="*/ 682 w 10000"/>
              <a:gd name="connsiteY45" fmla="*/ 3434 h 10000"/>
              <a:gd name="connsiteX46" fmla="*/ 344 w 10000"/>
              <a:gd name="connsiteY46" fmla="*/ 3284 h 10000"/>
              <a:gd name="connsiteX47" fmla="*/ 169 w 10000"/>
              <a:gd name="connsiteY47" fmla="*/ 3133 h 10000"/>
              <a:gd name="connsiteX48" fmla="*/ 0 w 10000"/>
              <a:gd name="connsiteY48" fmla="*/ 2984 h 10000"/>
              <a:gd name="connsiteX49" fmla="*/ 0 w 10000"/>
              <a:gd name="connsiteY49" fmla="*/ 2833 h 10000"/>
              <a:gd name="connsiteX50" fmla="*/ 0 w 10000"/>
              <a:gd name="connsiteY50" fmla="*/ 2684 h 10000"/>
              <a:gd name="connsiteX51" fmla="*/ 169 w 10000"/>
              <a:gd name="connsiteY51" fmla="*/ 2684 h 10000"/>
              <a:gd name="connsiteX52" fmla="*/ 510 w 10000"/>
              <a:gd name="connsiteY52" fmla="*/ 2684 h 10000"/>
              <a:gd name="connsiteX53" fmla="*/ 852 w 10000"/>
              <a:gd name="connsiteY53" fmla="*/ 2684 h 10000"/>
              <a:gd name="connsiteX54" fmla="*/ 1173 w 10000"/>
              <a:gd name="connsiteY54" fmla="*/ 2533 h 10000"/>
              <a:gd name="connsiteX55" fmla="*/ 1685 w 10000"/>
              <a:gd name="connsiteY55" fmla="*/ 2533 h 10000"/>
              <a:gd name="connsiteX56" fmla="*/ 2195 w 10000"/>
              <a:gd name="connsiteY56" fmla="*/ 2382 h 10000"/>
              <a:gd name="connsiteX57" fmla="*/ 2711 w 10000"/>
              <a:gd name="connsiteY57" fmla="*/ 2233 h 10000"/>
              <a:gd name="connsiteX58" fmla="*/ 3390 w 10000"/>
              <a:gd name="connsiteY58" fmla="*/ 2083 h 10000"/>
              <a:gd name="connsiteX59" fmla="*/ 4072 w 10000"/>
              <a:gd name="connsiteY59" fmla="*/ 1800 h 10000"/>
              <a:gd name="connsiteX60" fmla="*/ 4582 w 10000"/>
              <a:gd name="connsiteY60" fmla="*/ 1651 h 10000"/>
              <a:gd name="connsiteX61" fmla="*/ 5073 w 10000"/>
              <a:gd name="connsiteY61" fmla="*/ 1501 h 10000"/>
              <a:gd name="connsiteX62" fmla="*/ 5585 w 10000"/>
              <a:gd name="connsiteY62" fmla="*/ 1351 h 10000"/>
              <a:gd name="connsiteX63" fmla="*/ 5926 w 10000"/>
              <a:gd name="connsiteY63" fmla="*/ 1201 h 10000"/>
              <a:gd name="connsiteX64" fmla="*/ 6268 w 10000"/>
              <a:gd name="connsiteY64" fmla="*/ 1201 h 10000"/>
              <a:gd name="connsiteX65" fmla="*/ 6612 w 10000"/>
              <a:gd name="connsiteY65" fmla="*/ 1051 h 10000"/>
              <a:gd name="connsiteX66" fmla="*/ 6951 w 10000"/>
              <a:gd name="connsiteY66" fmla="*/ 901 h 10000"/>
              <a:gd name="connsiteX67" fmla="*/ 7463 w 10000"/>
              <a:gd name="connsiteY67" fmla="*/ 750 h 10000"/>
              <a:gd name="connsiteX68" fmla="*/ 7805 w 10000"/>
              <a:gd name="connsiteY68" fmla="*/ 599 h 10000"/>
              <a:gd name="connsiteX69" fmla="*/ 8146 w 10000"/>
              <a:gd name="connsiteY69" fmla="*/ 450 h 10000"/>
              <a:gd name="connsiteX70" fmla="*/ 8316 w 10000"/>
              <a:gd name="connsiteY70" fmla="*/ 300 h 10000"/>
              <a:gd name="connsiteX71" fmla="*/ 8489 w 10000"/>
              <a:gd name="connsiteY71" fmla="*/ 150 h 10000"/>
              <a:gd name="connsiteX72" fmla="*/ 8489 w 10000"/>
              <a:gd name="connsiteY72" fmla="*/ 0 h 10000"/>
              <a:gd name="connsiteX73" fmla="*/ 8656 w 10000"/>
              <a:gd name="connsiteY73" fmla="*/ 0 h 10000"/>
              <a:gd name="connsiteX74" fmla="*/ 8827 w 10000"/>
              <a:gd name="connsiteY74" fmla="*/ 0 h 10000"/>
              <a:gd name="connsiteX75" fmla="*/ 8999 w 10000"/>
              <a:gd name="connsiteY75" fmla="*/ 0 h 10000"/>
              <a:gd name="connsiteX76" fmla="*/ 9149 w 10000"/>
              <a:gd name="connsiteY76" fmla="*/ 150 h 10000"/>
              <a:gd name="connsiteX77" fmla="*/ 9319 w 10000"/>
              <a:gd name="connsiteY77" fmla="*/ 150 h 10000"/>
              <a:gd name="connsiteX78" fmla="*/ 9487 w 10000"/>
              <a:gd name="connsiteY78" fmla="*/ 450 h 10000"/>
              <a:gd name="connsiteX79" fmla="*/ 9658 w 10000"/>
              <a:gd name="connsiteY79" fmla="*/ 599 h 10000"/>
              <a:gd name="connsiteX80" fmla="*/ 9829 w 10000"/>
              <a:gd name="connsiteY80" fmla="*/ 750 h 10000"/>
              <a:gd name="connsiteX81" fmla="*/ 10000 w 10000"/>
              <a:gd name="connsiteY81" fmla="*/ 901 h 10000"/>
              <a:gd name="connsiteX82" fmla="*/ 10000 w 10000"/>
              <a:gd name="connsiteY82" fmla="*/ 1051 h 10000"/>
              <a:gd name="connsiteX83" fmla="*/ 10000 w 10000"/>
              <a:gd name="connsiteY83" fmla="*/ 1201 h 10000"/>
              <a:gd name="connsiteX84" fmla="*/ 9829 w 10000"/>
              <a:gd name="connsiteY84" fmla="*/ 1201 h 10000"/>
              <a:gd name="connsiteX85" fmla="*/ 9658 w 10000"/>
              <a:gd name="connsiteY85" fmla="*/ 1351 h 10000"/>
              <a:gd name="connsiteX86" fmla="*/ 9658 w 10000"/>
              <a:gd name="connsiteY86" fmla="*/ 1501 h 10000"/>
              <a:gd name="connsiteX87" fmla="*/ 9487 w 10000"/>
              <a:gd name="connsiteY87" fmla="*/ 1651 h 10000"/>
              <a:gd name="connsiteX88" fmla="*/ 9319 w 10000"/>
              <a:gd name="connsiteY88" fmla="*/ 1933 h 10000"/>
              <a:gd name="connsiteX89" fmla="*/ 9149 w 10000"/>
              <a:gd name="connsiteY89" fmla="*/ 2382 h 10000"/>
              <a:gd name="connsiteX90" fmla="*/ 8999 w 10000"/>
              <a:gd name="connsiteY90" fmla="*/ 2833 h 10000"/>
              <a:gd name="connsiteX91" fmla="*/ 8827 w 10000"/>
              <a:gd name="connsiteY91" fmla="*/ 3284 h 10000"/>
              <a:gd name="connsiteX92" fmla="*/ 8656 w 10000"/>
              <a:gd name="connsiteY92" fmla="*/ 3884 h 10000"/>
              <a:gd name="connsiteX93" fmla="*/ 8489 w 10000"/>
              <a:gd name="connsiteY93" fmla="*/ 4484 h 10000"/>
              <a:gd name="connsiteX94" fmla="*/ 8316 w 10000"/>
              <a:gd name="connsiteY94" fmla="*/ 5084 h 10000"/>
              <a:gd name="connsiteX95" fmla="*/ 8316 w 10000"/>
              <a:gd name="connsiteY95" fmla="*/ 5666 h 10000"/>
              <a:gd name="connsiteX96" fmla="*/ 8316 w 10000"/>
              <a:gd name="connsiteY96" fmla="*/ 6116 h 10000"/>
              <a:gd name="connsiteX97" fmla="*/ 8146 w 10000"/>
              <a:gd name="connsiteY97" fmla="*/ 6716 h 10000"/>
              <a:gd name="connsiteX98" fmla="*/ 8146 w 10000"/>
              <a:gd name="connsiteY98" fmla="*/ 7167 h 10000"/>
              <a:gd name="connsiteX99" fmla="*/ 8146 w 10000"/>
              <a:gd name="connsiteY99" fmla="*/ 7466 h 10000"/>
              <a:gd name="connsiteX100" fmla="*/ 8146 w 10000"/>
              <a:gd name="connsiteY100" fmla="*/ 7917 h 10000"/>
              <a:gd name="connsiteX101" fmla="*/ 8316 w 10000"/>
              <a:gd name="connsiteY101" fmla="*/ 8217 h 10000"/>
              <a:gd name="connsiteX102" fmla="*/ 8316 w 10000"/>
              <a:gd name="connsiteY102" fmla="*/ 8367 h 10000"/>
              <a:gd name="connsiteX103" fmla="*/ 8489 w 10000"/>
              <a:gd name="connsiteY103" fmla="*/ 8667 h 10000"/>
              <a:gd name="connsiteX104" fmla="*/ 8656 w 10000"/>
              <a:gd name="connsiteY104" fmla="*/ 8817 h 10000"/>
              <a:gd name="connsiteX105" fmla="*/ 8827 w 10000"/>
              <a:gd name="connsiteY105" fmla="*/ 8967 h 10000"/>
              <a:gd name="connsiteX0" fmla="*/ 7975 w 10000"/>
              <a:gd name="connsiteY0" fmla="*/ 9398 h 9398"/>
              <a:gd name="connsiteX1" fmla="*/ 7634 w 10000"/>
              <a:gd name="connsiteY1" fmla="*/ 9099 h 9398"/>
              <a:gd name="connsiteX2" fmla="*/ 7463 w 10000"/>
              <a:gd name="connsiteY2" fmla="*/ 8667 h 9398"/>
              <a:gd name="connsiteX3" fmla="*/ 7463 w 10000"/>
              <a:gd name="connsiteY3" fmla="*/ 8217 h 9398"/>
              <a:gd name="connsiteX4" fmla="*/ 7292 w 10000"/>
              <a:gd name="connsiteY4" fmla="*/ 7767 h 9398"/>
              <a:gd name="connsiteX5" fmla="*/ 7292 w 10000"/>
              <a:gd name="connsiteY5" fmla="*/ 7316 h 9398"/>
              <a:gd name="connsiteX6" fmla="*/ 7292 w 10000"/>
              <a:gd name="connsiteY6" fmla="*/ 6866 h 9398"/>
              <a:gd name="connsiteX7" fmla="*/ 7463 w 10000"/>
              <a:gd name="connsiteY7" fmla="*/ 6116 h 9398"/>
              <a:gd name="connsiteX8" fmla="*/ 7463 w 10000"/>
              <a:gd name="connsiteY8" fmla="*/ 5966 h 9398"/>
              <a:gd name="connsiteX9" fmla="*/ 7463 w 10000"/>
              <a:gd name="connsiteY9" fmla="*/ 5666 h 9398"/>
              <a:gd name="connsiteX10" fmla="*/ 7634 w 10000"/>
              <a:gd name="connsiteY10" fmla="*/ 5385 h 9398"/>
              <a:gd name="connsiteX11" fmla="*/ 7634 w 10000"/>
              <a:gd name="connsiteY11" fmla="*/ 5084 h 9398"/>
              <a:gd name="connsiteX12" fmla="*/ 7634 w 10000"/>
              <a:gd name="connsiteY12" fmla="*/ 4784 h 9398"/>
              <a:gd name="connsiteX13" fmla="*/ 7805 w 10000"/>
              <a:gd name="connsiteY13" fmla="*/ 4334 h 9398"/>
              <a:gd name="connsiteX14" fmla="*/ 7805 w 10000"/>
              <a:gd name="connsiteY14" fmla="*/ 3884 h 9398"/>
              <a:gd name="connsiteX15" fmla="*/ 7975 w 10000"/>
              <a:gd name="connsiteY15" fmla="*/ 3434 h 9398"/>
              <a:gd name="connsiteX16" fmla="*/ 7975 w 10000"/>
              <a:gd name="connsiteY16" fmla="*/ 2984 h 9398"/>
              <a:gd name="connsiteX17" fmla="*/ 7975 w 10000"/>
              <a:gd name="connsiteY17" fmla="*/ 2533 h 9398"/>
              <a:gd name="connsiteX18" fmla="*/ 8146 w 10000"/>
              <a:gd name="connsiteY18" fmla="*/ 2233 h 9398"/>
              <a:gd name="connsiteX19" fmla="*/ 8146 w 10000"/>
              <a:gd name="connsiteY19" fmla="*/ 1933 h 9398"/>
              <a:gd name="connsiteX20" fmla="*/ 8146 w 10000"/>
              <a:gd name="connsiteY20" fmla="*/ 1651 h 9398"/>
              <a:gd name="connsiteX21" fmla="*/ 8146 w 10000"/>
              <a:gd name="connsiteY21" fmla="*/ 1501 h 9398"/>
              <a:gd name="connsiteX22" fmla="*/ 8146 w 10000"/>
              <a:gd name="connsiteY22" fmla="*/ 1351 h 9398"/>
              <a:gd name="connsiteX23" fmla="*/ 8146 w 10000"/>
              <a:gd name="connsiteY23" fmla="*/ 1351 h 9398"/>
              <a:gd name="connsiteX24" fmla="*/ 8146 w 10000"/>
              <a:gd name="connsiteY24" fmla="*/ 1351 h 9398"/>
              <a:gd name="connsiteX25" fmla="*/ 7975 w 10000"/>
              <a:gd name="connsiteY25" fmla="*/ 1351 h 9398"/>
              <a:gd name="connsiteX26" fmla="*/ 7805 w 10000"/>
              <a:gd name="connsiteY26" fmla="*/ 1351 h 9398"/>
              <a:gd name="connsiteX27" fmla="*/ 7634 w 10000"/>
              <a:gd name="connsiteY27" fmla="*/ 1501 h 9398"/>
              <a:gd name="connsiteX28" fmla="*/ 7463 w 10000"/>
              <a:gd name="connsiteY28" fmla="*/ 1501 h 9398"/>
              <a:gd name="connsiteX29" fmla="*/ 7124 w 10000"/>
              <a:gd name="connsiteY29" fmla="*/ 1651 h 9398"/>
              <a:gd name="connsiteX30" fmla="*/ 6782 w 10000"/>
              <a:gd name="connsiteY30" fmla="*/ 1651 h 9398"/>
              <a:gd name="connsiteX31" fmla="*/ 6440 w 10000"/>
              <a:gd name="connsiteY31" fmla="*/ 1800 h 9398"/>
              <a:gd name="connsiteX32" fmla="*/ 4756 w 10000"/>
              <a:gd name="connsiteY32" fmla="*/ 2382 h 9398"/>
              <a:gd name="connsiteX33" fmla="*/ 3050 w 10000"/>
              <a:gd name="connsiteY33" fmla="*/ 2984 h 9398"/>
              <a:gd name="connsiteX34" fmla="*/ 2539 w 10000"/>
              <a:gd name="connsiteY34" fmla="*/ 3133 h 9398"/>
              <a:gd name="connsiteX35" fmla="*/ 2195 w 10000"/>
              <a:gd name="connsiteY35" fmla="*/ 3284 h 9398"/>
              <a:gd name="connsiteX36" fmla="*/ 1854 w 10000"/>
              <a:gd name="connsiteY36" fmla="*/ 3434 h 9398"/>
              <a:gd name="connsiteX37" fmla="*/ 1685 w 10000"/>
              <a:gd name="connsiteY37" fmla="*/ 3583 h 9398"/>
              <a:gd name="connsiteX38" fmla="*/ 1344 w 10000"/>
              <a:gd name="connsiteY38" fmla="*/ 3583 h 9398"/>
              <a:gd name="connsiteX39" fmla="*/ 1173 w 10000"/>
              <a:gd name="connsiteY39" fmla="*/ 3583 h 9398"/>
              <a:gd name="connsiteX40" fmla="*/ 1002 w 10000"/>
              <a:gd name="connsiteY40" fmla="*/ 3734 h 9398"/>
              <a:gd name="connsiteX41" fmla="*/ 1002 w 10000"/>
              <a:gd name="connsiteY41" fmla="*/ 3734 h 9398"/>
              <a:gd name="connsiteX42" fmla="*/ 852 w 10000"/>
              <a:gd name="connsiteY42" fmla="*/ 3734 h 9398"/>
              <a:gd name="connsiteX43" fmla="*/ 852 w 10000"/>
              <a:gd name="connsiteY43" fmla="*/ 3583 h 9398"/>
              <a:gd name="connsiteX44" fmla="*/ 682 w 10000"/>
              <a:gd name="connsiteY44" fmla="*/ 3434 h 9398"/>
              <a:gd name="connsiteX45" fmla="*/ 344 w 10000"/>
              <a:gd name="connsiteY45" fmla="*/ 3284 h 9398"/>
              <a:gd name="connsiteX46" fmla="*/ 169 w 10000"/>
              <a:gd name="connsiteY46" fmla="*/ 3133 h 9398"/>
              <a:gd name="connsiteX47" fmla="*/ 0 w 10000"/>
              <a:gd name="connsiteY47" fmla="*/ 2984 h 9398"/>
              <a:gd name="connsiteX48" fmla="*/ 0 w 10000"/>
              <a:gd name="connsiteY48" fmla="*/ 2833 h 9398"/>
              <a:gd name="connsiteX49" fmla="*/ 0 w 10000"/>
              <a:gd name="connsiteY49" fmla="*/ 2684 h 9398"/>
              <a:gd name="connsiteX50" fmla="*/ 169 w 10000"/>
              <a:gd name="connsiteY50" fmla="*/ 2684 h 9398"/>
              <a:gd name="connsiteX51" fmla="*/ 510 w 10000"/>
              <a:gd name="connsiteY51" fmla="*/ 2684 h 9398"/>
              <a:gd name="connsiteX52" fmla="*/ 852 w 10000"/>
              <a:gd name="connsiteY52" fmla="*/ 2684 h 9398"/>
              <a:gd name="connsiteX53" fmla="*/ 1173 w 10000"/>
              <a:gd name="connsiteY53" fmla="*/ 2533 h 9398"/>
              <a:gd name="connsiteX54" fmla="*/ 1685 w 10000"/>
              <a:gd name="connsiteY54" fmla="*/ 2533 h 9398"/>
              <a:gd name="connsiteX55" fmla="*/ 2195 w 10000"/>
              <a:gd name="connsiteY55" fmla="*/ 2382 h 9398"/>
              <a:gd name="connsiteX56" fmla="*/ 2711 w 10000"/>
              <a:gd name="connsiteY56" fmla="*/ 2233 h 9398"/>
              <a:gd name="connsiteX57" fmla="*/ 3390 w 10000"/>
              <a:gd name="connsiteY57" fmla="*/ 2083 h 9398"/>
              <a:gd name="connsiteX58" fmla="*/ 4072 w 10000"/>
              <a:gd name="connsiteY58" fmla="*/ 1800 h 9398"/>
              <a:gd name="connsiteX59" fmla="*/ 4582 w 10000"/>
              <a:gd name="connsiteY59" fmla="*/ 1651 h 9398"/>
              <a:gd name="connsiteX60" fmla="*/ 5073 w 10000"/>
              <a:gd name="connsiteY60" fmla="*/ 1501 h 9398"/>
              <a:gd name="connsiteX61" fmla="*/ 5585 w 10000"/>
              <a:gd name="connsiteY61" fmla="*/ 1351 h 9398"/>
              <a:gd name="connsiteX62" fmla="*/ 5926 w 10000"/>
              <a:gd name="connsiteY62" fmla="*/ 1201 h 9398"/>
              <a:gd name="connsiteX63" fmla="*/ 6268 w 10000"/>
              <a:gd name="connsiteY63" fmla="*/ 1201 h 9398"/>
              <a:gd name="connsiteX64" fmla="*/ 6612 w 10000"/>
              <a:gd name="connsiteY64" fmla="*/ 1051 h 9398"/>
              <a:gd name="connsiteX65" fmla="*/ 6951 w 10000"/>
              <a:gd name="connsiteY65" fmla="*/ 901 h 9398"/>
              <a:gd name="connsiteX66" fmla="*/ 7463 w 10000"/>
              <a:gd name="connsiteY66" fmla="*/ 750 h 9398"/>
              <a:gd name="connsiteX67" fmla="*/ 7805 w 10000"/>
              <a:gd name="connsiteY67" fmla="*/ 599 h 9398"/>
              <a:gd name="connsiteX68" fmla="*/ 8146 w 10000"/>
              <a:gd name="connsiteY68" fmla="*/ 450 h 9398"/>
              <a:gd name="connsiteX69" fmla="*/ 8316 w 10000"/>
              <a:gd name="connsiteY69" fmla="*/ 300 h 9398"/>
              <a:gd name="connsiteX70" fmla="*/ 8489 w 10000"/>
              <a:gd name="connsiteY70" fmla="*/ 150 h 9398"/>
              <a:gd name="connsiteX71" fmla="*/ 8489 w 10000"/>
              <a:gd name="connsiteY71" fmla="*/ 0 h 9398"/>
              <a:gd name="connsiteX72" fmla="*/ 8656 w 10000"/>
              <a:gd name="connsiteY72" fmla="*/ 0 h 9398"/>
              <a:gd name="connsiteX73" fmla="*/ 8827 w 10000"/>
              <a:gd name="connsiteY73" fmla="*/ 0 h 9398"/>
              <a:gd name="connsiteX74" fmla="*/ 8999 w 10000"/>
              <a:gd name="connsiteY74" fmla="*/ 0 h 9398"/>
              <a:gd name="connsiteX75" fmla="*/ 9149 w 10000"/>
              <a:gd name="connsiteY75" fmla="*/ 150 h 9398"/>
              <a:gd name="connsiteX76" fmla="*/ 9319 w 10000"/>
              <a:gd name="connsiteY76" fmla="*/ 150 h 9398"/>
              <a:gd name="connsiteX77" fmla="*/ 9487 w 10000"/>
              <a:gd name="connsiteY77" fmla="*/ 450 h 9398"/>
              <a:gd name="connsiteX78" fmla="*/ 9658 w 10000"/>
              <a:gd name="connsiteY78" fmla="*/ 599 h 9398"/>
              <a:gd name="connsiteX79" fmla="*/ 9829 w 10000"/>
              <a:gd name="connsiteY79" fmla="*/ 750 h 9398"/>
              <a:gd name="connsiteX80" fmla="*/ 10000 w 10000"/>
              <a:gd name="connsiteY80" fmla="*/ 901 h 9398"/>
              <a:gd name="connsiteX81" fmla="*/ 10000 w 10000"/>
              <a:gd name="connsiteY81" fmla="*/ 1051 h 9398"/>
              <a:gd name="connsiteX82" fmla="*/ 10000 w 10000"/>
              <a:gd name="connsiteY82" fmla="*/ 1201 h 9398"/>
              <a:gd name="connsiteX83" fmla="*/ 9829 w 10000"/>
              <a:gd name="connsiteY83" fmla="*/ 1201 h 9398"/>
              <a:gd name="connsiteX84" fmla="*/ 9658 w 10000"/>
              <a:gd name="connsiteY84" fmla="*/ 1351 h 9398"/>
              <a:gd name="connsiteX85" fmla="*/ 9658 w 10000"/>
              <a:gd name="connsiteY85" fmla="*/ 1501 h 9398"/>
              <a:gd name="connsiteX86" fmla="*/ 9487 w 10000"/>
              <a:gd name="connsiteY86" fmla="*/ 1651 h 9398"/>
              <a:gd name="connsiteX87" fmla="*/ 9319 w 10000"/>
              <a:gd name="connsiteY87" fmla="*/ 1933 h 9398"/>
              <a:gd name="connsiteX88" fmla="*/ 9149 w 10000"/>
              <a:gd name="connsiteY88" fmla="*/ 2382 h 9398"/>
              <a:gd name="connsiteX89" fmla="*/ 8999 w 10000"/>
              <a:gd name="connsiteY89" fmla="*/ 2833 h 9398"/>
              <a:gd name="connsiteX90" fmla="*/ 8827 w 10000"/>
              <a:gd name="connsiteY90" fmla="*/ 3284 h 9398"/>
              <a:gd name="connsiteX91" fmla="*/ 8656 w 10000"/>
              <a:gd name="connsiteY91" fmla="*/ 3884 h 9398"/>
              <a:gd name="connsiteX92" fmla="*/ 8489 w 10000"/>
              <a:gd name="connsiteY92" fmla="*/ 4484 h 9398"/>
              <a:gd name="connsiteX93" fmla="*/ 8316 w 10000"/>
              <a:gd name="connsiteY93" fmla="*/ 5084 h 9398"/>
              <a:gd name="connsiteX94" fmla="*/ 8316 w 10000"/>
              <a:gd name="connsiteY94" fmla="*/ 5666 h 9398"/>
              <a:gd name="connsiteX95" fmla="*/ 8316 w 10000"/>
              <a:gd name="connsiteY95" fmla="*/ 6116 h 9398"/>
              <a:gd name="connsiteX96" fmla="*/ 8146 w 10000"/>
              <a:gd name="connsiteY96" fmla="*/ 6716 h 9398"/>
              <a:gd name="connsiteX97" fmla="*/ 8146 w 10000"/>
              <a:gd name="connsiteY97" fmla="*/ 7167 h 9398"/>
              <a:gd name="connsiteX98" fmla="*/ 8146 w 10000"/>
              <a:gd name="connsiteY98" fmla="*/ 7466 h 9398"/>
              <a:gd name="connsiteX99" fmla="*/ 8146 w 10000"/>
              <a:gd name="connsiteY99" fmla="*/ 7917 h 9398"/>
              <a:gd name="connsiteX100" fmla="*/ 8316 w 10000"/>
              <a:gd name="connsiteY100" fmla="*/ 8217 h 9398"/>
              <a:gd name="connsiteX101" fmla="*/ 8316 w 10000"/>
              <a:gd name="connsiteY101" fmla="*/ 8367 h 9398"/>
              <a:gd name="connsiteX102" fmla="*/ 8489 w 10000"/>
              <a:gd name="connsiteY102" fmla="*/ 8667 h 9398"/>
              <a:gd name="connsiteX103" fmla="*/ 8656 w 10000"/>
              <a:gd name="connsiteY103" fmla="*/ 8817 h 9398"/>
              <a:gd name="connsiteX104" fmla="*/ 8827 w 10000"/>
              <a:gd name="connsiteY104" fmla="*/ 8967 h 9398"/>
              <a:gd name="connsiteX0" fmla="*/ 7634 w 10000"/>
              <a:gd name="connsiteY0" fmla="*/ 9682 h 9682"/>
              <a:gd name="connsiteX1" fmla="*/ 7463 w 10000"/>
              <a:gd name="connsiteY1" fmla="*/ 9222 h 9682"/>
              <a:gd name="connsiteX2" fmla="*/ 7463 w 10000"/>
              <a:gd name="connsiteY2" fmla="*/ 8743 h 9682"/>
              <a:gd name="connsiteX3" fmla="*/ 7292 w 10000"/>
              <a:gd name="connsiteY3" fmla="*/ 8265 h 9682"/>
              <a:gd name="connsiteX4" fmla="*/ 7292 w 10000"/>
              <a:gd name="connsiteY4" fmla="*/ 7785 h 9682"/>
              <a:gd name="connsiteX5" fmla="*/ 7292 w 10000"/>
              <a:gd name="connsiteY5" fmla="*/ 7306 h 9682"/>
              <a:gd name="connsiteX6" fmla="*/ 7463 w 10000"/>
              <a:gd name="connsiteY6" fmla="*/ 6508 h 9682"/>
              <a:gd name="connsiteX7" fmla="*/ 7463 w 10000"/>
              <a:gd name="connsiteY7" fmla="*/ 6348 h 9682"/>
              <a:gd name="connsiteX8" fmla="*/ 7463 w 10000"/>
              <a:gd name="connsiteY8" fmla="*/ 6029 h 9682"/>
              <a:gd name="connsiteX9" fmla="*/ 7634 w 10000"/>
              <a:gd name="connsiteY9" fmla="*/ 5730 h 9682"/>
              <a:gd name="connsiteX10" fmla="*/ 7634 w 10000"/>
              <a:gd name="connsiteY10" fmla="*/ 5410 h 9682"/>
              <a:gd name="connsiteX11" fmla="*/ 7634 w 10000"/>
              <a:gd name="connsiteY11" fmla="*/ 5090 h 9682"/>
              <a:gd name="connsiteX12" fmla="*/ 7805 w 10000"/>
              <a:gd name="connsiteY12" fmla="*/ 4612 h 9682"/>
              <a:gd name="connsiteX13" fmla="*/ 7805 w 10000"/>
              <a:gd name="connsiteY13" fmla="*/ 4133 h 9682"/>
              <a:gd name="connsiteX14" fmla="*/ 7975 w 10000"/>
              <a:gd name="connsiteY14" fmla="*/ 3654 h 9682"/>
              <a:gd name="connsiteX15" fmla="*/ 7975 w 10000"/>
              <a:gd name="connsiteY15" fmla="*/ 3175 h 9682"/>
              <a:gd name="connsiteX16" fmla="*/ 7975 w 10000"/>
              <a:gd name="connsiteY16" fmla="*/ 2695 h 9682"/>
              <a:gd name="connsiteX17" fmla="*/ 8146 w 10000"/>
              <a:gd name="connsiteY17" fmla="*/ 2376 h 9682"/>
              <a:gd name="connsiteX18" fmla="*/ 8146 w 10000"/>
              <a:gd name="connsiteY18" fmla="*/ 2057 h 9682"/>
              <a:gd name="connsiteX19" fmla="*/ 8146 w 10000"/>
              <a:gd name="connsiteY19" fmla="*/ 1757 h 9682"/>
              <a:gd name="connsiteX20" fmla="*/ 8146 w 10000"/>
              <a:gd name="connsiteY20" fmla="*/ 1597 h 9682"/>
              <a:gd name="connsiteX21" fmla="*/ 8146 w 10000"/>
              <a:gd name="connsiteY21" fmla="*/ 1438 h 9682"/>
              <a:gd name="connsiteX22" fmla="*/ 8146 w 10000"/>
              <a:gd name="connsiteY22" fmla="*/ 1438 h 9682"/>
              <a:gd name="connsiteX23" fmla="*/ 8146 w 10000"/>
              <a:gd name="connsiteY23" fmla="*/ 1438 h 9682"/>
              <a:gd name="connsiteX24" fmla="*/ 7975 w 10000"/>
              <a:gd name="connsiteY24" fmla="*/ 1438 h 9682"/>
              <a:gd name="connsiteX25" fmla="*/ 7805 w 10000"/>
              <a:gd name="connsiteY25" fmla="*/ 1438 h 9682"/>
              <a:gd name="connsiteX26" fmla="*/ 7634 w 10000"/>
              <a:gd name="connsiteY26" fmla="*/ 1597 h 9682"/>
              <a:gd name="connsiteX27" fmla="*/ 7463 w 10000"/>
              <a:gd name="connsiteY27" fmla="*/ 1597 h 9682"/>
              <a:gd name="connsiteX28" fmla="*/ 7124 w 10000"/>
              <a:gd name="connsiteY28" fmla="*/ 1757 h 9682"/>
              <a:gd name="connsiteX29" fmla="*/ 6782 w 10000"/>
              <a:gd name="connsiteY29" fmla="*/ 1757 h 9682"/>
              <a:gd name="connsiteX30" fmla="*/ 6440 w 10000"/>
              <a:gd name="connsiteY30" fmla="*/ 1915 h 9682"/>
              <a:gd name="connsiteX31" fmla="*/ 4756 w 10000"/>
              <a:gd name="connsiteY31" fmla="*/ 2535 h 9682"/>
              <a:gd name="connsiteX32" fmla="*/ 3050 w 10000"/>
              <a:gd name="connsiteY32" fmla="*/ 3175 h 9682"/>
              <a:gd name="connsiteX33" fmla="*/ 2539 w 10000"/>
              <a:gd name="connsiteY33" fmla="*/ 3334 h 9682"/>
              <a:gd name="connsiteX34" fmla="*/ 2195 w 10000"/>
              <a:gd name="connsiteY34" fmla="*/ 3494 h 9682"/>
              <a:gd name="connsiteX35" fmla="*/ 1854 w 10000"/>
              <a:gd name="connsiteY35" fmla="*/ 3654 h 9682"/>
              <a:gd name="connsiteX36" fmla="*/ 1685 w 10000"/>
              <a:gd name="connsiteY36" fmla="*/ 3813 h 9682"/>
              <a:gd name="connsiteX37" fmla="*/ 1344 w 10000"/>
              <a:gd name="connsiteY37" fmla="*/ 3813 h 9682"/>
              <a:gd name="connsiteX38" fmla="*/ 1173 w 10000"/>
              <a:gd name="connsiteY38" fmla="*/ 3813 h 9682"/>
              <a:gd name="connsiteX39" fmla="*/ 1002 w 10000"/>
              <a:gd name="connsiteY39" fmla="*/ 3973 h 9682"/>
              <a:gd name="connsiteX40" fmla="*/ 1002 w 10000"/>
              <a:gd name="connsiteY40" fmla="*/ 3973 h 9682"/>
              <a:gd name="connsiteX41" fmla="*/ 852 w 10000"/>
              <a:gd name="connsiteY41" fmla="*/ 3973 h 9682"/>
              <a:gd name="connsiteX42" fmla="*/ 852 w 10000"/>
              <a:gd name="connsiteY42" fmla="*/ 3813 h 9682"/>
              <a:gd name="connsiteX43" fmla="*/ 682 w 10000"/>
              <a:gd name="connsiteY43" fmla="*/ 3654 h 9682"/>
              <a:gd name="connsiteX44" fmla="*/ 344 w 10000"/>
              <a:gd name="connsiteY44" fmla="*/ 3494 h 9682"/>
              <a:gd name="connsiteX45" fmla="*/ 169 w 10000"/>
              <a:gd name="connsiteY45" fmla="*/ 3334 h 9682"/>
              <a:gd name="connsiteX46" fmla="*/ 0 w 10000"/>
              <a:gd name="connsiteY46" fmla="*/ 3175 h 9682"/>
              <a:gd name="connsiteX47" fmla="*/ 0 w 10000"/>
              <a:gd name="connsiteY47" fmla="*/ 3014 h 9682"/>
              <a:gd name="connsiteX48" fmla="*/ 0 w 10000"/>
              <a:gd name="connsiteY48" fmla="*/ 2856 h 9682"/>
              <a:gd name="connsiteX49" fmla="*/ 169 w 10000"/>
              <a:gd name="connsiteY49" fmla="*/ 2856 h 9682"/>
              <a:gd name="connsiteX50" fmla="*/ 510 w 10000"/>
              <a:gd name="connsiteY50" fmla="*/ 2856 h 9682"/>
              <a:gd name="connsiteX51" fmla="*/ 852 w 10000"/>
              <a:gd name="connsiteY51" fmla="*/ 2856 h 9682"/>
              <a:gd name="connsiteX52" fmla="*/ 1173 w 10000"/>
              <a:gd name="connsiteY52" fmla="*/ 2695 h 9682"/>
              <a:gd name="connsiteX53" fmla="*/ 1685 w 10000"/>
              <a:gd name="connsiteY53" fmla="*/ 2695 h 9682"/>
              <a:gd name="connsiteX54" fmla="*/ 2195 w 10000"/>
              <a:gd name="connsiteY54" fmla="*/ 2535 h 9682"/>
              <a:gd name="connsiteX55" fmla="*/ 2711 w 10000"/>
              <a:gd name="connsiteY55" fmla="*/ 2376 h 9682"/>
              <a:gd name="connsiteX56" fmla="*/ 3390 w 10000"/>
              <a:gd name="connsiteY56" fmla="*/ 2216 h 9682"/>
              <a:gd name="connsiteX57" fmla="*/ 4072 w 10000"/>
              <a:gd name="connsiteY57" fmla="*/ 1915 h 9682"/>
              <a:gd name="connsiteX58" fmla="*/ 4582 w 10000"/>
              <a:gd name="connsiteY58" fmla="*/ 1757 h 9682"/>
              <a:gd name="connsiteX59" fmla="*/ 5073 w 10000"/>
              <a:gd name="connsiteY59" fmla="*/ 1597 h 9682"/>
              <a:gd name="connsiteX60" fmla="*/ 5585 w 10000"/>
              <a:gd name="connsiteY60" fmla="*/ 1438 h 9682"/>
              <a:gd name="connsiteX61" fmla="*/ 5926 w 10000"/>
              <a:gd name="connsiteY61" fmla="*/ 1278 h 9682"/>
              <a:gd name="connsiteX62" fmla="*/ 6268 w 10000"/>
              <a:gd name="connsiteY62" fmla="*/ 1278 h 9682"/>
              <a:gd name="connsiteX63" fmla="*/ 6612 w 10000"/>
              <a:gd name="connsiteY63" fmla="*/ 1118 h 9682"/>
              <a:gd name="connsiteX64" fmla="*/ 6951 w 10000"/>
              <a:gd name="connsiteY64" fmla="*/ 959 h 9682"/>
              <a:gd name="connsiteX65" fmla="*/ 7463 w 10000"/>
              <a:gd name="connsiteY65" fmla="*/ 798 h 9682"/>
              <a:gd name="connsiteX66" fmla="*/ 7805 w 10000"/>
              <a:gd name="connsiteY66" fmla="*/ 637 h 9682"/>
              <a:gd name="connsiteX67" fmla="*/ 8146 w 10000"/>
              <a:gd name="connsiteY67" fmla="*/ 479 h 9682"/>
              <a:gd name="connsiteX68" fmla="*/ 8316 w 10000"/>
              <a:gd name="connsiteY68" fmla="*/ 319 h 9682"/>
              <a:gd name="connsiteX69" fmla="*/ 8489 w 10000"/>
              <a:gd name="connsiteY69" fmla="*/ 160 h 9682"/>
              <a:gd name="connsiteX70" fmla="*/ 8489 w 10000"/>
              <a:gd name="connsiteY70" fmla="*/ 0 h 9682"/>
              <a:gd name="connsiteX71" fmla="*/ 8656 w 10000"/>
              <a:gd name="connsiteY71" fmla="*/ 0 h 9682"/>
              <a:gd name="connsiteX72" fmla="*/ 8827 w 10000"/>
              <a:gd name="connsiteY72" fmla="*/ 0 h 9682"/>
              <a:gd name="connsiteX73" fmla="*/ 8999 w 10000"/>
              <a:gd name="connsiteY73" fmla="*/ 0 h 9682"/>
              <a:gd name="connsiteX74" fmla="*/ 9149 w 10000"/>
              <a:gd name="connsiteY74" fmla="*/ 160 h 9682"/>
              <a:gd name="connsiteX75" fmla="*/ 9319 w 10000"/>
              <a:gd name="connsiteY75" fmla="*/ 160 h 9682"/>
              <a:gd name="connsiteX76" fmla="*/ 9487 w 10000"/>
              <a:gd name="connsiteY76" fmla="*/ 479 h 9682"/>
              <a:gd name="connsiteX77" fmla="*/ 9658 w 10000"/>
              <a:gd name="connsiteY77" fmla="*/ 637 h 9682"/>
              <a:gd name="connsiteX78" fmla="*/ 9829 w 10000"/>
              <a:gd name="connsiteY78" fmla="*/ 798 h 9682"/>
              <a:gd name="connsiteX79" fmla="*/ 10000 w 10000"/>
              <a:gd name="connsiteY79" fmla="*/ 959 h 9682"/>
              <a:gd name="connsiteX80" fmla="*/ 10000 w 10000"/>
              <a:gd name="connsiteY80" fmla="*/ 1118 h 9682"/>
              <a:gd name="connsiteX81" fmla="*/ 10000 w 10000"/>
              <a:gd name="connsiteY81" fmla="*/ 1278 h 9682"/>
              <a:gd name="connsiteX82" fmla="*/ 9829 w 10000"/>
              <a:gd name="connsiteY82" fmla="*/ 1278 h 9682"/>
              <a:gd name="connsiteX83" fmla="*/ 9658 w 10000"/>
              <a:gd name="connsiteY83" fmla="*/ 1438 h 9682"/>
              <a:gd name="connsiteX84" fmla="*/ 9658 w 10000"/>
              <a:gd name="connsiteY84" fmla="*/ 1597 h 9682"/>
              <a:gd name="connsiteX85" fmla="*/ 9487 w 10000"/>
              <a:gd name="connsiteY85" fmla="*/ 1757 h 9682"/>
              <a:gd name="connsiteX86" fmla="*/ 9319 w 10000"/>
              <a:gd name="connsiteY86" fmla="*/ 2057 h 9682"/>
              <a:gd name="connsiteX87" fmla="*/ 9149 w 10000"/>
              <a:gd name="connsiteY87" fmla="*/ 2535 h 9682"/>
              <a:gd name="connsiteX88" fmla="*/ 8999 w 10000"/>
              <a:gd name="connsiteY88" fmla="*/ 3014 h 9682"/>
              <a:gd name="connsiteX89" fmla="*/ 8827 w 10000"/>
              <a:gd name="connsiteY89" fmla="*/ 3494 h 9682"/>
              <a:gd name="connsiteX90" fmla="*/ 8656 w 10000"/>
              <a:gd name="connsiteY90" fmla="*/ 4133 h 9682"/>
              <a:gd name="connsiteX91" fmla="*/ 8489 w 10000"/>
              <a:gd name="connsiteY91" fmla="*/ 4771 h 9682"/>
              <a:gd name="connsiteX92" fmla="*/ 8316 w 10000"/>
              <a:gd name="connsiteY92" fmla="*/ 5410 h 9682"/>
              <a:gd name="connsiteX93" fmla="*/ 8316 w 10000"/>
              <a:gd name="connsiteY93" fmla="*/ 6029 h 9682"/>
              <a:gd name="connsiteX94" fmla="*/ 8316 w 10000"/>
              <a:gd name="connsiteY94" fmla="*/ 6508 h 9682"/>
              <a:gd name="connsiteX95" fmla="*/ 8146 w 10000"/>
              <a:gd name="connsiteY95" fmla="*/ 7146 h 9682"/>
              <a:gd name="connsiteX96" fmla="*/ 8146 w 10000"/>
              <a:gd name="connsiteY96" fmla="*/ 7626 h 9682"/>
              <a:gd name="connsiteX97" fmla="*/ 8146 w 10000"/>
              <a:gd name="connsiteY97" fmla="*/ 7944 h 9682"/>
              <a:gd name="connsiteX98" fmla="*/ 8146 w 10000"/>
              <a:gd name="connsiteY98" fmla="*/ 8424 h 9682"/>
              <a:gd name="connsiteX99" fmla="*/ 8316 w 10000"/>
              <a:gd name="connsiteY99" fmla="*/ 8743 h 9682"/>
              <a:gd name="connsiteX100" fmla="*/ 8316 w 10000"/>
              <a:gd name="connsiteY100" fmla="*/ 8903 h 9682"/>
              <a:gd name="connsiteX101" fmla="*/ 8489 w 10000"/>
              <a:gd name="connsiteY101" fmla="*/ 9222 h 9682"/>
              <a:gd name="connsiteX102" fmla="*/ 8656 w 10000"/>
              <a:gd name="connsiteY102" fmla="*/ 9382 h 9682"/>
              <a:gd name="connsiteX103" fmla="*/ 8827 w 10000"/>
              <a:gd name="connsiteY103" fmla="*/ 9541 h 9682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100" fmla="*/ 8316 w 10000"/>
              <a:gd name="connsiteY100" fmla="*/ 9195 h 10000"/>
              <a:gd name="connsiteX101" fmla="*/ 8489 w 10000"/>
              <a:gd name="connsiteY101" fmla="*/ 9525 h 10000"/>
              <a:gd name="connsiteX102" fmla="*/ 8656 w 10000"/>
              <a:gd name="connsiteY102" fmla="*/ 9690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100" fmla="*/ 8316 w 10000"/>
              <a:gd name="connsiteY100" fmla="*/ 9195 h 10000"/>
              <a:gd name="connsiteX101" fmla="*/ 8489 w 10000"/>
              <a:gd name="connsiteY101" fmla="*/ 9525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100" fmla="*/ 8316 w 10000"/>
              <a:gd name="connsiteY100" fmla="*/ 9195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146 w 10000"/>
              <a:gd name="connsiteY98" fmla="*/ 8701 h 10000"/>
              <a:gd name="connsiteX99" fmla="*/ 8316 w 10000"/>
              <a:gd name="connsiteY99" fmla="*/ 9030 h 10000"/>
              <a:gd name="connsiteX0" fmla="*/ 7634 w 10000"/>
              <a:gd name="connsiteY0" fmla="*/ 10000 h 10000"/>
              <a:gd name="connsiteX1" fmla="*/ 7463 w 10000"/>
              <a:gd name="connsiteY1" fmla="*/ 9525 h 10000"/>
              <a:gd name="connsiteX2" fmla="*/ 7463 w 10000"/>
              <a:gd name="connsiteY2" fmla="*/ 9030 h 10000"/>
              <a:gd name="connsiteX3" fmla="*/ 7292 w 10000"/>
              <a:gd name="connsiteY3" fmla="*/ 8536 h 10000"/>
              <a:gd name="connsiteX4" fmla="*/ 7292 w 10000"/>
              <a:gd name="connsiteY4" fmla="*/ 8041 h 10000"/>
              <a:gd name="connsiteX5" fmla="*/ 7292 w 10000"/>
              <a:gd name="connsiteY5" fmla="*/ 7546 h 10000"/>
              <a:gd name="connsiteX6" fmla="*/ 7463 w 10000"/>
              <a:gd name="connsiteY6" fmla="*/ 6722 h 10000"/>
              <a:gd name="connsiteX7" fmla="*/ 7463 w 10000"/>
              <a:gd name="connsiteY7" fmla="*/ 6556 h 10000"/>
              <a:gd name="connsiteX8" fmla="*/ 7463 w 10000"/>
              <a:gd name="connsiteY8" fmla="*/ 6227 h 10000"/>
              <a:gd name="connsiteX9" fmla="*/ 7634 w 10000"/>
              <a:gd name="connsiteY9" fmla="*/ 5918 h 10000"/>
              <a:gd name="connsiteX10" fmla="*/ 7634 w 10000"/>
              <a:gd name="connsiteY10" fmla="*/ 5588 h 10000"/>
              <a:gd name="connsiteX11" fmla="*/ 7634 w 10000"/>
              <a:gd name="connsiteY11" fmla="*/ 5257 h 10000"/>
              <a:gd name="connsiteX12" fmla="*/ 7805 w 10000"/>
              <a:gd name="connsiteY12" fmla="*/ 4763 h 10000"/>
              <a:gd name="connsiteX13" fmla="*/ 7805 w 10000"/>
              <a:gd name="connsiteY13" fmla="*/ 4269 h 10000"/>
              <a:gd name="connsiteX14" fmla="*/ 7975 w 10000"/>
              <a:gd name="connsiteY14" fmla="*/ 3774 h 10000"/>
              <a:gd name="connsiteX15" fmla="*/ 7975 w 10000"/>
              <a:gd name="connsiteY15" fmla="*/ 3279 h 10000"/>
              <a:gd name="connsiteX16" fmla="*/ 7975 w 10000"/>
              <a:gd name="connsiteY16" fmla="*/ 2784 h 10000"/>
              <a:gd name="connsiteX17" fmla="*/ 8146 w 10000"/>
              <a:gd name="connsiteY17" fmla="*/ 2454 h 10000"/>
              <a:gd name="connsiteX18" fmla="*/ 8146 w 10000"/>
              <a:gd name="connsiteY18" fmla="*/ 2125 h 10000"/>
              <a:gd name="connsiteX19" fmla="*/ 8146 w 10000"/>
              <a:gd name="connsiteY19" fmla="*/ 1815 h 10000"/>
              <a:gd name="connsiteX20" fmla="*/ 8146 w 10000"/>
              <a:gd name="connsiteY20" fmla="*/ 1649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8146 w 10000"/>
              <a:gd name="connsiteY23" fmla="*/ 1485 h 10000"/>
              <a:gd name="connsiteX24" fmla="*/ 7975 w 10000"/>
              <a:gd name="connsiteY24" fmla="*/ 1485 h 10000"/>
              <a:gd name="connsiteX25" fmla="*/ 7805 w 10000"/>
              <a:gd name="connsiteY25" fmla="*/ 1485 h 10000"/>
              <a:gd name="connsiteX26" fmla="*/ 7634 w 10000"/>
              <a:gd name="connsiteY26" fmla="*/ 1649 h 10000"/>
              <a:gd name="connsiteX27" fmla="*/ 7463 w 10000"/>
              <a:gd name="connsiteY27" fmla="*/ 1649 h 10000"/>
              <a:gd name="connsiteX28" fmla="*/ 7124 w 10000"/>
              <a:gd name="connsiteY28" fmla="*/ 1815 h 10000"/>
              <a:gd name="connsiteX29" fmla="*/ 6782 w 10000"/>
              <a:gd name="connsiteY29" fmla="*/ 1815 h 10000"/>
              <a:gd name="connsiteX30" fmla="*/ 6440 w 10000"/>
              <a:gd name="connsiteY30" fmla="*/ 1978 h 10000"/>
              <a:gd name="connsiteX31" fmla="*/ 4756 w 10000"/>
              <a:gd name="connsiteY31" fmla="*/ 2618 h 10000"/>
              <a:gd name="connsiteX32" fmla="*/ 3050 w 10000"/>
              <a:gd name="connsiteY32" fmla="*/ 3279 h 10000"/>
              <a:gd name="connsiteX33" fmla="*/ 2539 w 10000"/>
              <a:gd name="connsiteY33" fmla="*/ 3444 h 10000"/>
              <a:gd name="connsiteX34" fmla="*/ 2195 w 10000"/>
              <a:gd name="connsiteY34" fmla="*/ 3609 h 10000"/>
              <a:gd name="connsiteX35" fmla="*/ 1854 w 10000"/>
              <a:gd name="connsiteY35" fmla="*/ 3774 h 10000"/>
              <a:gd name="connsiteX36" fmla="*/ 1685 w 10000"/>
              <a:gd name="connsiteY36" fmla="*/ 3938 h 10000"/>
              <a:gd name="connsiteX37" fmla="*/ 1344 w 10000"/>
              <a:gd name="connsiteY37" fmla="*/ 3938 h 10000"/>
              <a:gd name="connsiteX38" fmla="*/ 1173 w 10000"/>
              <a:gd name="connsiteY38" fmla="*/ 3938 h 10000"/>
              <a:gd name="connsiteX39" fmla="*/ 1002 w 10000"/>
              <a:gd name="connsiteY39" fmla="*/ 4103 h 10000"/>
              <a:gd name="connsiteX40" fmla="*/ 1002 w 10000"/>
              <a:gd name="connsiteY40" fmla="*/ 4103 h 10000"/>
              <a:gd name="connsiteX41" fmla="*/ 852 w 10000"/>
              <a:gd name="connsiteY41" fmla="*/ 4103 h 10000"/>
              <a:gd name="connsiteX42" fmla="*/ 852 w 10000"/>
              <a:gd name="connsiteY42" fmla="*/ 3938 h 10000"/>
              <a:gd name="connsiteX43" fmla="*/ 682 w 10000"/>
              <a:gd name="connsiteY43" fmla="*/ 3774 h 10000"/>
              <a:gd name="connsiteX44" fmla="*/ 344 w 10000"/>
              <a:gd name="connsiteY44" fmla="*/ 3609 h 10000"/>
              <a:gd name="connsiteX45" fmla="*/ 169 w 10000"/>
              <a:gd name="connsiteY45" fmla="*/ 3444 h 10000"/>
              <a:gd name="connsiteX46" fmla="*/ 0 w 10000"/>
              <a:gd name="connsiteY46" fmla="*/ 3279 h 10000"/>
              <a:gd name="connsiteX47" fmla="*/ 0 w 10000"/>
              <a:gd name="connsiteY47" fmla="*/ 3113 h 10000"/>
              <a:gd name="connsiteX48" fmla="*/ 0 w 10000"/>
              <a:gd name="connsiteY48" fmla="*/ 2950 h 10000"/>
              <a:gd name="connsiteX49" fmla="*/ 169 w 10000"/>
              <a:gd name="connsiteY49" fmla="*/ 2950 h 10000"/>
              <a:gd name="connsiteX50" fmla="*/ 510 w 10000"/>
              <a:gd name="connsiteY50" fmla="*/ 2950 h 10000"/>
              <a:gd name="connsiteX51" fmla="*/ 852 w 10000"/>
              <a:gd name="connsiteY51" fmla="*/ 2950 h 10000"/>
              <a:gd name="connsiteX52" fmla="*/ 1173 w 10000"/>
              <a:gd name="connsiteY52" fmla="*/ 2784 h 10000"/>
              <a:gd name="connsiteX53" fmla="*/ 1685 w 10000"/>
              <a:gd name="connsiteY53" fmla="*/ 2784 h 10000"/>
              <a:gd name="connsiteX54" fmla="*/ 2195 w 10000"/>
              <a:gd name="connsiteY54" fmla="*/ 2618 h 10000"/>
              <a:gd name="connsiteX55" fmla="*/ 2711 w 10000"/>
              <a:gd name="connsiteY55" fmla="*/ 2454 h 10000"/>
              <a:gd name="connsiteX56" fmla="*/ 3390 w 10000"/>
              <a:gd name="connsiteY56" fmla="*/ 2289 h 10000"/>
              <a:gd name="connsiteX57" fmla="*/ 4072 w 10000"/>
              <a:gd name="connsiteY57" fmla="*/ 1978 h 10000"/>
              <a:gd name="connsiteX58" fmla="*/ 4582 w 10000"/>
              <a:gd name="connsiteY58" fmla="*/ 1815 h 10000"/>
              <a:gd name="connsiteX59" fmla="*/ 5073 w 10000"/>
              <a:gd name="connsiteY59" fmla="*/ 1649 h 10000"/>
              <a:gd name="connsiteX60" fmla="*/ 5585 w 10000"/>
              <a:gd name="connsiteY60" fmla="*/ 1485 h 10000"/>
              <a:gd name="connsiteX61" fmla="*/ 5926 w 10000"/>
              <a:gd name="connsiteY61" fmla="*/ 1320 h 10000"/>
              <a:gd name="connsiteX62" fmla="*/ 6268 w 10000"/>
              <a:gd name="connsiteY62" fmla="*/ 1320 h 10000"/>
              <a:gd name="connsiteX63" fmla="*/ 6612 w 10000"/>
              <a:gd name="connsiteY63" fmla="*/ 1155 h 10000"/>
              <a:gd name="connsiteX64" fmla="*/ 6951 w 10000"/>
              <a:gd name="connsiteY64" fmla="*/ 990 h 10000"/>
              <a:gd name="connsiteX65" fmla="*/ 7463 w 10000"/>
              <a:gd name="connsiteY65" fmla="*/ 824 h 10000"/>
              <a:gd name="connsiteX66" fmla="*/ 7805 w 10000"/>
              <a:gd name="connsiteY66" fmla="*/ 658 h 10000"/>
              <a:gd name="connsiteX67" fmla="*/ 8146 w 10000"/>
              <a:gd name="connsiteY67" fmla="*/ 495 h 10000"/>
              <a:gd name="connsiteX68" fmla="*/ 8316 w 10000"/>
              <a:gd name="connsiteY68" fmla="*/ 329 h 10000"/>
              <a:gd name="connsiteX69" fmla="*/ 8489 w 10000"/>
              <a:gd name="connsiteY69" fmla="*/ 165 h 10000"/>
              <a:gd name="connsiteX70" fmla="*/ 8489 w 10000"/>
              <a:gd name="connsiteY70" fmla="*/ 0 h 10000"/>
              <a:gd name="connsiteX71" fmla="*/ 8656 w 10000"/>
              <a:gd name="connsiteY71" fmla="*/ 0 h 10000"/>
              <a:gd name="connsiteX72" fmla="*/ 8827 w 10000"/>
              <a:gd name="connsiteY72" fmla="*/ 0 h 10000"/>
              <a:gd name="connsiteX73" fmla="*/ 8999 w 10000"/>
              <a:gd name="connsiteY73" fmla="*/ 0 h 10000"/>
              <a:gd name="connsiteX74" fmla="*/ 9149 w 10000"/>
              <a:gd name="connsiteY74" fmla="*/ 165 h 10000"/>
              <a:gd name="connsiteX75" fmla="*/ 9319 w 10000"/>
              <a:gd name="connsiteY75" fmla="*/ 165 h 10000"/>
              <a:gd name="connsiteX76" fmla="*/ 9487 w 10000"/>
              <a:gd name="connsiteY76" fmla="*/ 495 h 10000"/>
              <a:gd name="connsiteX77" fmla="*/ 9658 w 10000"/>
              <a:gd name="connsiteY77" fmla="*/ 658 h 10000"/>
              <a:gd name="connsiteX78" fmla="*/ 9829 w 10000"/>
              <a:gd name="connsiteY78" fmla="*/ 824 h 10000"/>
              <a:gd name="connsiteX79" fmla="*/ 10000 w 10000"/>
              <a:gd name="connsiteY79" fmla="*/ 990 h 10000"/>
              <a:gd name="connsiteX80" fmla="*/ 10000 w 10000"/>
              <a:gd name="connsiteY80" fmla="*/ 1155 h 10000"/>
              <a:gd name="connsiteX81" fmla="*/ 10000 w 10000"/>
              <a:gd name="connsiteY81" fmla="*/ 1320 h 10000"/>
              <a:gd name="connsiteX82" fmla="*/ 9829 w 10000"/>
              <a:gd name="connsiteY82" fmla="*/ 1320 h 10000"/>
              <a:gd name="connsiteX83" fmla="*/ 9658 w 10000"/>
              <a:gd name="connsiteY83" fmla="*/ 1485 h 10000"/>
              <a:gd name="connsiteX84" fmla="*/ 9658 w 10000"/>
              <a:gd name="connsiteY84" fmla="*/ 1649 h 10000"/>
              <a:gd name="connsiteX85" fmla="*/ 9487 w 10000"/>
              <a:gd name="connsiteY85" fmla="*/ 1815 h 10000"/>
              <a:gd name="connsiteX86" fmla="*/ 9319 w 10000"/>
              <a:gd name="connsiteY86" fmla="*/ 2125 h 10000"/>
              <a:gd name="connsiteX87" fmla="*/ 9149 w 10000"/>
              <a:gd name="connsiteY87" fmla="*/ 2618 h 10000"/>
              <a:gd name="connsiteX88" fmla="*/ 8999 w 10000"/>
              <a:gd name="connsiteY88" fmla="*/ 3113 h 10000"/>
              <a:gd name="connsiteX89" fmla="*/ 8827 w 10000"/>
              <a:gd name="connsiteY89" fmla="*/ 3609 h 10000"/>
              <a:gd name="connsiteX90" fmla="*/ 8656 w 10000"/>
              <a:gd name="connsiteY90" fmla="*/ 4269 h 10000"/>
              <a:gd name="connsiteX91" fmla="*/ 8489 w 10000"/>
              <a:gd name="connsiteY91" fmla="*/ 4928 h 10000"/>
              <a:gd name="connsiteX92" fmla="*/ 8316 w 10000"/>
              <a:gd name="connsiteY92" fmla="*/ 5588 h 10000"/>
              <a:gd name="connsiteX93" fmla="*/ 8316 w 10000"/>
              <a:gd name="connsiteY93" fmla="*/ 6227 h 10000"/>
              <a:gd name="connsiteX94" fmla="*/ 8316 w 10000"/>
              <a:gd name="connsiteY94" fmla="*/ 6722 h 10000"/>
              <a:gd name="connsiteX95" fmla="*/ 8146 w 10000"/>
              <a:gd name="connsiteY95" fmla="*/ 7381 h 10000"/>
              <a:gd name="connsiteX96" fmla="*/ 8146 w 10000"/>
              <a:gd name="connsiteY96" fmla="*/ 7876 h 10000"/>
              <a:gd name="connsiteX97" fmla="*/ 8146 w 10000"/>
              <a:gd name="connsiteY97" fmla="*/ 8205 h 10000"/>
              <a:gd name="connsiteX98" fmla="*/ 8316 w 10000"/>
              <a:gd name="connsiteY98" fmla="*/ 9030 h 10000"/>
              <a:gd name="connsiteX0" fmla="*/ 7634 w 10000"/>
              <a:gd name="connsiteY0" fmla="*/ 10000 h 10000"/>
              <a:gd name="connsiteX1" fmla="*/ 7463 w 10000"/>
              <a:gd name="connsiteY1" fmla="*/ 9030 h 10000"/>
              <a:gd name="connsiteX2" fmla="*/ 7292 w 10000"/>
              <a:gd name="connsiteY2" fmla="*/ 8536 h 10000"/>
              <a:gd name="connsiteX3" fmla="*/ 7292 w 10000"/>
              <a:gd name="connsiteY3" fmla="*/ 8041 h 10000"/>
              <a:gd name="connsiteX4" fmla="*/ 7292 w 10000"/>
              <a:gd name="connsiteY4" fmla="*/ 7546 h 10000"/>
              <a:gd name="connsiteX5" fmla="*/ 7463 w 10000"/>
              <a:gd name="connsiteY5" fmla="*/ 6722 h 10000"/>
              <a:gd name="connsiteX6" fmla="*/ 7463 w 10000"/>
              <a:gd name="connsiteY6" fmla="*/ 6556 h 10000"/>
              <a:gd name="connsiteX7" fmla="*/ 7463 w 10000"/>
              <a:gd name="connsiteY7" fmla="*/ 6227 h 10000"/>
              <a:gd name="connsiteX8" fmla="*/ 7634 w 10000"/>
              <a:gd name="connsiteY8" fmla="*/ 5918 h 10000"/>
              <a:gd name="connsiteX9" fmla="*/ 7634 w 10000"/>
              <a:gd name="connsiteY9" fmla="*/ 5588 h 10000"/>
              <a:gd name="connsiteX10" fmla="*/ 7634 w 10000"/>
              <a:gd name="connsiteY10" fmla="*/ 5257 h 10000"/>
              <a:gd name="connsiteX11" fmla="*/ 7805 w 10000"/>
              <a:gd name="connsiteY11" fmla="*/ 4763 h 10000"/>
              <a:gd name="connsiteX12" fmla="*/ 7805 w 10000"/>
              <a:gd name="connsiteY12" fmla="*/ 4269 h 10000"/>
              <a:gd name="connsiteX13" fmla="*/ 7975 w 10000"/>
              <a:gd name="connsiteY13" fmla="*/ 3774 h 10000"/>
              <a:gd name="connsiteX14" fmla="*/ 7975 w 10000"/>
              <a:gd name="connsiteY14" fmla="*/ 3279 h 10000"/>
              <a:gd name="connsiteX15" fmla="*/ 7975 w 10000"/>
              <a:gd name="connsiteY15" fmla="*/ 2784 h 10000"/>
              <a:gd name="connsiteX16" fmla="*/ 8146 w 10000"/>
              <a:gd name="connsiteY16" fmla="*/ 2454 h 10000"/>
              <a:gd name="connsiteX17" fmla="*/ 8146 w 10000"/>
              <a:gd name="connsiteY17" fmla="*/ 2125 h 10000"/>
              <a:gd name="connsiteX18" fmla="*/ 8146 w 10000"/>
              <a:gd name="connsiteY18" fmla="*/ 1815 h 10000"/>
              <a:gd name="connsiteX19" fmla="*/ 8146 w 10000"/>
              <a:gd name="connsiteY19" fmla="*/ 1649 h 10000"/>
              <a:gd name="connsiteX20" fmla="*/ 8146 w 10000"/>
              <a:gd name="connsiteY20" fmla="*/ 1485 h 10000"/>
              <a:gd name="connsiteX21" fmla="*/ 8146 w 10000"/>
              <a:gd name="connsiteY21" fmla="*/ 1485 h 10000"/>
              <a:gd name="connsiteX22" fmla="*/ 8146 w 10000"/>
              <a:gd name="connsiteY22" fmla="*/ 1485 h 10000"/>
              <a:gd name="connsiteX23" fmla="*/ 7975 w 10000"/>
              <a:gd name="connsiteY23" fmla="*/ 1485 h 10000"/>
              <a:gd name="connsiteX24" fmla="*/ 7805 w 10000"/>
              <a:gd name="connsiteY24" fmla="*/ 1485 h 10000"/>
              <a:gd name="connsiteX25" fmla="*/ 7634 w 10000"/>
              <a:gd name="connsiteY25" fmla="*/ 1649 h 10000"/>
              <a:gd name="connsiteX26" fmla="*/ 7463 w 10000"/>
              <a:gd name="connsiteY26" fmla="*/ 1649 h 10000"/>
              <a:gd name="connsiteX27" fmla="*/ 7124 w 10000"/>
              <a:gd name="connsiteY27" fmla="*/ 1815 h 10000"/>
              <a:gd name="connsiteX28" fmla="*/ 6782 w 10000"/>
              <a:gd name="connsiteY28" fmla="*/ 1815 h 10000"/>
              <a:gd name="connsiteX29" fmla="*/ 6440 w 10000"/>
              <a:gd name="connsiteY29" fmla="*/ 1978 h 10000"/>
              <a:gd name="connsiteX30" fmla="*/ 4756 w 10000"/>
              <a:gd name="connsiteY30" fmla="*/ 2618 h 10000"/>
              <a:gd name="connsiteX31" fmla="*/ 3050 w 10000"/>
              <a:gd name="connsiteY31" fmla="*/ 3279 h 10000"/>
              <a:gd name="connsiteX32" fmla="*/ 2539 w 10000"/>
              <a:gd name="connsiteY32" fmla="*/ 3444 h 10000"/>
              <a:gd name="connsiteX33" fmla="*/ 2195 w 10000"/>
              <a:gd name="connsiteY33" fmla="*/ 3609 h 10000"/>
              <a:gd name="connsiteX34" fmla="*/ 1854 w 10000"/>
              <a:gd name="connsiteY34" fmla="*/ 3774 h 10000"/>
              <a:gd name="connsiteX35" fmla="*/ 1685 w 10000"/>
              <a:gd name="connsiteY35" fmla="*/ 3938 h 10000"/>
              <a:gd name="connsiteX36" fmla="*/ 1344 w 10000"/>
              <a:gd name="connsiteY36" fmla="*/ 3938 h 10000"/>
              <a:gd name="connsiteX37" fmla="*/ 1173 w 10000"/>
              <a:gd name="connsiteY37" fmla="*/ 3938 h 10000"/>
              <a:gd name="connsiteX38" fmla="*/ 1002 w 10000"/>
              <a:gd name="connsiteY38" fmla="*/ 4103 h 10000"/>
              <a:gd name="connsiteX39" fmla="*/ 1002 w 10000"/>
              <a:gd name="connsiteY39" fmla="*/ 4103 h 10000"/>
              <a:gd name="connsiteX40" fmla="*/ 852 w 10000"/>
              <a:gd name="connsiteY40" fmla="*/ 4103 h 10000"/>
              <a:gd name="connsiteX41" fmla="*/ 852 w 10000"/>
              <a:gd name="connsiteY41" fmla="*/ 3938 h 10000"/>
              <a:gd name="connsiteX42" fmla="*/ 682 w 10000"/>
              <a:gd name="connsiteY42" fmla="*/ 3774 h 10000"/>
              <a:gd name="connsiteX43" fmla="*/ 344 w 10000"/>
              <a:gd name="connsiteY43" fmla="*/ 3609 h 10000"/>
              <a:gd name="connsiteX44" fmla="*/ 169 w 10000"/>
              <a:gd name="connsiteY44" fmla="*/ 3444 h 10000"/>
              <a:gd name="connsiteX45" fmla="*/ 0 w 10000"/>
              <a:gd name="connsiteY45" fmla="*/ 3279 h 10000"/>
              <a:gd name="connsiteX46" fmla="*/ 0 w 10000"/>
              <a:gd name="connsiteY46" fmla="*/ 3113 h 10000"/>
              <a:gd name="connsiteX47" fmla="*/ 0 w 10000"/>
              <a:gd name="connsiteY47" fmla="*/ 2950 h 10000"/>
              <a:gd name="connsiteX48" fmla="*/ 169 w 10000"/>
              <a:gd name="connsiteY48" fmla="*/ 2950 h 10000"/>
              <a:gd name="connsiteX49" fmla="*/ 510 w 10000"/>
              <a:gd name="connsiteY49" fmla="*/ 2950 h 10000"/>
              <a:gd name="connsiteX50" fmla="*/ 852 w 10000"/>
              <a:gd name="connsiteY50" fmla="*/ 2950 h 10000"/>
              <a:gd name="connsiteX51" fmla="*/ 1173 w 10000"/>
              <a:gd name="connsiteY51" fmla="*/ 2784 h 10000"/>
              <a:gd name="connsiteX52" fmla="*/ 1685 w 10000"/>
              <a:gd name="connsiteY52" fmla="*/ 2784 h 10000"/>
              <a:gd name="connsiteX53" fmla="*/ 2195 w 10000"/>
              <a:gd name="connsiteY53" fmla="*/ 2618 h 10000"/>
              <a:gd name="connsiteX54" fmla="*/ 2711 w 10000"/>
              <a:gd name="connsiteY54" fmla="*/ 2454 h 10000"/>
              <a:gd name="connsiteX55" fmla="*/ 3390 w 10000"/>
              <a:gd name="connsiteY55" fmla="*/ 2289 h 10000"/>
              <a:gd name="connsiteX56" fmla="*/ 4072 w 10000"/>
              <a:gd name="connsiteY56" fmla="*/ 1978 h 10000"/>
              <a:gd name="connsiteX57" fmla="*/ 4582 w 10000"/>
              <a:gd name="connsiteY57" fmla="*/ 1815 h 10000"/>
              <a:gd name="connsiteX58" fmla="*/ 5073 w 10000"/>
              <a:gd name="connsiteY58" fmla="*/ 1649 h 10000"/>
              <a:gd name="connsiteX59" fmla="*/ 5585 w 10000"/>
              <a:gd name="connsiteY59" fmla="*/ 1485 h 10000"/>
              <a:gd name="connsiteX60" fmla="*/ 5926 w 10000"/>
              <a:gd name="connsiteY60" fmla="*/ 1320 h 10000"/>
              <a:gd name="connsiteX61" fmla="*/ 6268 w 10000"/>
              <a:gd name="connsiteY61" fmla="*/ 1320 h 10000"/>
              <a:gd name="connsiteX62" fmla="*/ 6612 w 10000"/>
              <a:gd name="connsiteY62" fmla="*/ 1155 h 10000"/>
              <a:gd name="connsiteX63" fmla="*/ 6951 w 10000"/>
              <a:gd name="connsiteY63" fmla="*/ 990 h 10000"/>
              <a:gd name="connsiteX64" fmla="*/ 7463 w 10000"/>
              <a:gd name="connsiteY64" fmla="*/ 824 h 10000"/>
              <a:gd name="connsiteX65" fmla="*/ 7805 w 10000"/>
              <a:gd name="connsiteY65" fmla="*/ 658 h 10000"/>
              <a:gd name="connsiteX66" fmla="*/ 8146 w 10000"/>
              <a:gd name="connsiteY66" fmla="*/ 495 h 10000"/>
              <a:gd name="connsiteX67" fmla="*/ 8316 w 10000"/>
              <a:gd name="connsiteY67" fmla="*/ 329 h 10000"/>
              <a:gd name="connsiteX68" fmla="*/ 8489 w 10000"/>
              <a:gd name="connsiteY68" fmla="*/ 165 h 10000"/>
              <a:gd name="connsiteX69" fmla="*/ 8489 w 10000"/>
              <a:gd name="connsiteY69" fmla="*/ 0 h 10000"/>
              <a:gd name="connsiteX70" fmla="*/ 8656 w 10000"/>
              <a:gd name="connsiteY70" fmla="*/ 0 h 10000"/>
              <a:gd name="connsiteX71" fmla="*/ 8827 w 10000"/>
              <a:gd name="connsiteY71" fmla="*/ 0 h 10000"/>
              <a:gd name="connsiteX72" fmla="*/ 8999 w 10000"/>
              <a:gd name="connsiteY72" fmla="*/ 0 h 10000"/>
              <a:gd name="connsiteX73" fmla="*/ 9149 w 10000"/>
              <a:gd name="connsiteY73" fmla="*/ 165 h 10000"/>
              <a:gd name="connsiteX74" fmla="*/ 9319 w 10000"/>
              <a:gd name="connsiteY74" fmla="*/ 165 h 10000"/>
              <a:gd name="connsiteX75" fmla="*/ 9487 w 10000"/>
              <a:gd name="connsiteY75" fmla="*/ 495 h 10000"/>
              <a:gd name="connsiteX76" fmla="*/ 9658 w 10000"/>
              <a:gd name="connsiteY76" fmla="*/ 658 h 10000"/>
              <a:gd name="connsiteX77" fmla="*/ 9829 w 10000"/>
              <a:gd name="connsiteY77" fmla="*/ 824 h 10000"/>
              <a:gd name="connsiteX78" fmla="*/ 10000 w 10000"/>
              <a:gd name="connsiteY78" fmla="*/ 990 h 10000"/>
              <a:gd name="connsiteX79" fmla="*/ 10000 w 10000"/>
              <a:gd name="connsiteY79" fmla="*/ 1155 h 10000"/>
              <a:gd name="connsiteX80" fmla="*/ 10000 w 10000"/>
              <a:gd name="connsiteY80" fmla="*/ 1320 h 10000"/>
              <a:gd name="connsiteX81" fmla="*/ 9829 w 10000"/>
              <a:gd name="connsiteY81" fmla="*/ 1320 h 10000"/>
              <a:gd name="connsiteX82" fmla="*/ 9658 w 10000"/>
              <a:gd name="connsiteY82" fmla="*/ 1485 h 10000"/>
              <a:gd name="connsiteX83" fmla="*/ 9658 w 10000"/>
              <a:gd name="connsiteY83" fmla="*/ 1649 h 10000"/>
              <a:gd name="connsiteX84" fmla="*/ 9487 w 10000"/>
              <a:gd name="connsiteY84" fmla="*/ 1815 h 10000"/>
              <a:gd name="connsiteX85" fmla="*/ 9319 w 10000"/>
              <a:gd name="connsiteY85" fmla="*/ 2125 h 10000"/>
              <a:gd name="connsiteX86" fmla="*/ 9149 w 10000"/>
              <a:gd name="connsiteY86" fmla="*/ 2618 h 10000"/>
              <a:gd name="connsiteX87" fmla="*/ 8999 w 10000"/>
              <a:gd name="connsiteY87" fmla="*/ 3113 h 10000"/>
              <a:gd name="connsiteX88" fmla="*/ 8827 w 10000"/>
              <a:gd name="connsiteY88" fmla="*/ 3609 h 10000"/>
              <a:gd name="connsiteX89" fmla="*/ 8656 w 10000"/>
              <a:gd name="connsiteY89" fmla="*/ 4269 h 10000"/>
              <a:gd name="connsiteX90" fmla="*/ 8489 w 10000"/>
              <a:gd name="connsiteY90" fmla="*/ 4928 h 10000"/>
              <a:gd name="connsiteX91" fmla="*/ 8316 w 10000"/>
              <a:gd name="connsiteY91" fmla="*/ 5588 h 10000"/>
              <a:gd name="connsiteX92" fmla="*/ 8316 w 10000"/>
              <a:gd name="connsiteY92" fmla="*/ 6227 h 10000"/>
              <a:gd name="connsiteX93" fmla="*/ 8316 w 10000"/>
              <a:gd name="connsiteY93" fmla="*/ 6722 h 10000"/>
              <a:gd name="connsiteX94" fmla="*/ 8146 w 10000"/>
              <a:gd name="connsiteY94" fmla="*/ 7381 h 10000"/>
              <a:gd name="connsiteX95" fmla="*/ 8146 w 10000"/>
              <a:gd name="connsiteY95" fmla="*/ 7876 h 10000"/>
              <a:gd name="connsiteX96" fmla="*/ 8146 w 10000"/>
              <a:gd name="connsiteY96" fmla="*/ 8205 h 10000"/>
              <a:gd name="connsiteX97" fmla="*/ 8316 w 10000"/>
              <a:gd name="connsiteY97" fmla="*/ 9030 h 10000"/>
              <a:gd name="connsiteX0" fmla="*/ 7463 w 10000"/>
              <a:gd name="connsiteY0" fmla="*/ 9030 h 9030"/>
              <a:gd name="connsiteX1" fmla="*/ 7292 w 10000"/>
              <a:gd name="connsiteY1" fmla="*/ 8536 h 9030"/>
              <a:gd name="connsiteX2" fmla="*/ 7292 w 10000"/>
              <a:gd name="connsiteY2" fmla="*/ 8041 h 9030"/>
              <a:gd name="connsiteX3" fmla="*/ 7292 w 10000"/>
              <a:gd name="connsiteY3" fmla="*/ 7546 h 9030"/>
              <a:gd name="connsiteX4" fmla="*/ 7463 w 10000"/>
              <a:gd name="connsiteY4" fmla="*/ 6722 h 9030"/>
              <a:gd name="connsiteX5" fmla="*/ 7463 w 10000"/>
              <a:gd name="connsiteY5" fmla="*/ 6556 h 9030"/>
              <a:gd name="connsiteX6" fmla="*/ 7463 w 10000"/>
              <a:gd name="connsiteY6" fmla="*/ 6227 h 9030"/>
              <a:gd name="connsiteX7" fmla="*/ 7634 w 10000"/>
              <a:gd name="connsiteY7" fmla="*/ 5918 h 9030"/>
              <a:gd name="connsiteX8" fmla="*/ 7634 w 10000"/>
              <a:gd name="connsiteY8" fmla="*/ 5588 h 9030"/>
              <a:gd name="connsiteX9" fmla="*/ 7634 w 10000"/>
              <a:gd name="connsiteY9" fmla="*/ 5257 h 9030"/>
              <a:gd name="connsiteX10" fmla="*/ 7805 w 10000"/>
              <a:gd name="connsiteY10" fmla="*/ 4763 h 9030"/>
              <a:gd name="connsiteX11" fmla="*/ 7805 w 10000"/>
              <a:gd name="connsiteY11" fmla="*/ 4269 h 9030"/>
              <a:gd name="connsiteX12" fmla="*/ 7975 w 10000"/>
              <a:gd name="connsiteY12" fmla="*/ 3774 h 9030"/>
              <a:gd name="connsiteX13" fmla="*/ 7975 w 10000"/>
              <a:gd name="connsiteY13" fmla="*/ 3279 h 9030"/>
              <a:gd name="connsiteX14" fmla="*/ 7975 w 10000"/>
              <a:gd name="connsiteY14" fmla="*/ 2784 h 9030"/>
              <a:gd name="connsiteX15" fmla="*/ 8146 w 10000"/>
              <a:gd name="connsiteY15" fmla="*/ 2454 h 9030"/>
              <a:gd name="connsiteX16" fmla="*/ 8146 w 10000"/>
              <a:gd name="connsiteY16" fmla="*/ 2125 h 9030"/>
              <a:gd name="connsiteX17" fmla="*/ 8146 w 10000"/>
              <a:gd name="connsiteY17" fmla="*/ 1815 h 9030"/>
              <a:gd name="connsiteX18" fmla="*/ 8146 w 10000"/>
              <a:gd name="connsiteY18" fmla="*/ 1649 h 9030"/>
              <a:gd name="connsiteX19" fmla="*/ 8146 w 10000"/>
              <a:gd name="connsiteY19" fmla="*/ 1485 h 9030"/>
              <a:gd name="connsiteX20" fmla="*/ 8146 w 10000"/>
              <a:gd name="connsiteY20" fmla="*/ 1485 h 9030"/>
              <a:gd name="connsiteX21" fmla="*/ 8146 w 10000"/>
              <a:gd name="connsiteY21" fmla="*/ 1485 h 9030"/>
              <a:gd name="connsiteX22" fmla="*/ 7975 w 10000"/>
              <a:gd name="connsiteY22" fmla="*/ 1485 h 9030"/>
              <a:gd name="connsiteX23" fmla="*/ 7805 w 10000"/>
              <a:gd name="connsiteY23" fmla="*/ 1485 h 9030"/>
              <a:gd name="connsiteX24" fmla="*/ 7634 w 10000"/>
              <a:gd name="connsiteY24" fmla="*/ 1649 h 9030"/>
              <a:gd name="connsiteX25" fmla="*/ 7463 w 10000"/>
              <a:gd name="connsiteY25" fmla="*/ 1649 h 9030"/>
              <a:gd name="connsiteX26" fmla="*/ 7124 w 10000"/>
              <a:gd name="connsiteY26" fmla="*/ 1815 h 9030"/>
              <a:gd name="connsiteX27" fmla="*/ 6782 w 10000"/>
              <a:gd name="connsiteY27" fmla="*/ 1815 h 9030"/>
              <a:gd name="connsiteX28" fmla="*/ 6440 w 10000"/>
              <a:gd name="connsiteY28" fmla="*/ 1978 h 9030"/>
              <a:gd name="connsiteX29" fmla="*/ 4756 w 10000"/>
              <a:gd name="connsiteY29" fmla="*/ 2618 h 9030"/>
              <a:gd name="connsiteX30" fmla="*/ 3050 w 10000"/>
              <a:gd name="connsiteY30" fmla="*/ 3279 h 9030"/>
              <a:gd name="connsiteX31" fmla="*/ 2539 w 10000"/>
              <a:gd name="connsiteY31" fmla="*/ 3444 h 9030"/>
              <a:gd name="connsiteX32" fmla="*/ 2195 w 10000"/>
              <a:gd name="connsiteY32" fmla="*/ 3609 h 9030"/>
              <a:gd name="connsiteX33" fmla="*/ 1854 w 10000"/>
              <a:gd name="connsiteY33" fmla="*/ 3774 h 9030"/>
              <a:gd name="connsiteX34" fmla="*/ 1685 w 10000"/>
              <a:gd name="connsiteY34" fmla="*/ 3938 h 9030"/>
              <a:gd name="connsiteX35" fmla="*/ 1344 w 10000"/>
              <a:gd name="connsiteY35" fmla="*/ 3938 h 9030"/>
              <a:gd name="connsiteX36" fmla="*/ 1173 w 10000"/>
              <a:gd name="connsiteY36" fmla="*/ 3938 h 9030"/>
              <a:gd name="connsiteX37" fmla="*/ 1002 w 10000"/>
              <a:gd name="connsiteY37" fmla="*/ 4103 h 9030"/>
              <a:gd name="connsiteX38" fmla="*/ 1002 w 10000"/>
              <a:gd name="connsiteY38" fmla="*/ 4103 h 9030"/>
              <a:gd name="connsiteX39" fmla="*/ 852 w 10000"/>
              <a:gd name="connsiteY39" fmla="*/ 4103 h 9030"/>
              <a:gd name="connsiteX40" fmla="*/ 852 w 10000"/>
              <a:gd name="connsiteY40" fmla="*/ 3938 h 9030"/>
              <a:gd name="connsiteX41" fmla="*/ 682 w 10000"/>
              <a:gd name="connsiteY41" fmla="*/ 3774 h 9030"/>
              <a:gd name="connsiteX42" fmla="*/ 344 w 10000"/>
              <a:gd name="connsiteY42" fmla="*/ 3609 h 9030"/>
              <a:gd name="connsiteX43" fmla="*/ 169 w 10000"/>
              <a:gd name="connsiteY43" fmla="*/ 3444 h 9030"/>
              <a:gd name="connsiteX44" fmla="*/ 0 w 10000"/>
              <a:gd name="connsiteY44" fmla="*/ 3279 h 9030"/>
              <a:gd name="connsiteX45" fmla="*/ 0 w 10000"/>
              <a:gd name="connsiteY45" fmla="*/ 3113 h 9030"/>
              <a:gd name="connsiteX46" fmla="*/ 0 w 10000"/>
              <a:gd name="connsiteY46" fmla="*/ 2950 h 9030"/>
              <a:gd name="connsiteX47" fmla="*/ 169 w 10000"/>
              <a:gd name="connsiteY47" fmla="*/ 2950 h 9030"/>
              <a:gd name="connsiteX48" fmla="*/ 510 w 10000"/>
              <a:gd name="connsiteY48" fmla="*/ 2950 h 9030"/>
              <a:gd name="connsiteX49" fmla="*/ 852 w 10000"/>
              <a:gd name="connsiteY49" fmla="*/ 2950 h 9030"/>
              <a:gd name="connsiteX50" fmla="*/ 1173 w 10000"/>
              <a:gd name="connsiteY50" fmla="*/ 2784 h 9030"/>
              <a:gd name="connsiteX51" fmla="*/ 1685 w 10000"/>
              <a:gd name="connsiteY51" fmla="*/ 2784 h 9030"/>
              <a:gd name="connsiteX52" fmla="*/ 2195 w 10000"/>
              <a:gd name="connsiteY52" fmla="*/ 2618 h 9030"/>
              <a:gd name="connsiteX53" fmla="*/ 2711 w 10000"/>
              <a:gd name="connsiteY53" fmla="*/ 2454 h 9030"/>
              <a:gd name="connsiteX54" fmla="*/ 3390 w 10000"/>
              <a:gd name="connsiteY54" fmla="*/ 2289 h 9030"/>
              <a:gd name="connsiteX55" fmla="*/ 4072 w 10000"/>
              <a:gd name="connsiteY55" fmla="*/ 1978 h 9030"/>
              <a:gd name="connsiteX56" fmla="*/ 4582 w 10000"/>
              <a:gd name="connsiteY56" fmla="*/ 1815 h 9030"/>
              <a:gd name="connsiteX57" fmla="*/ 5073 w 10000"/>
              <a:gd name="connsiteY57" fmla="*/ 1649 h 9030"/>
              <a:gd name="connsiteX58" fmla="*/ 5585 w 10000"/>
              <a:gd name="connsiteY58" fmla="*/ 1485 h 9030"/>
              <a:gd name="connsiteX59" fmla="*/ 5926 w 10000"/>
              <a:gd name="connsiteY59" fmla="*/ 1320 h 9030"/>
              <a:gd name="connsiteX60" fmla="*/ 6268 w 10000"/>
              <a:gd name="connsiteY60" fmla="*/ 1320 h 9030"/>
              <a:gd name="connsiteX61" fmla="*/ 6612 w 10000"/>
              <a:gd name="connsiteY61" fmla="*/ 1155 h 9030"/>
              <a:gd name="connsiteX62" fmla="*/ 6951 w 10000"/>
              <a:gd name="connsiteY62" fmla="*/ 990 h 9030"/>
              <a:gd name="connsiteX63" fmla="*/ 7463 w 10000"/>
              <a:gd name="connsiteY63" fmla="*/ 824 h 9030"/>
              <a:gd name="connsiteX64" fmla="*/ 7805 w 10000"/>
              <a:gd name="connsiteY64" fmla="*/ 658 h 9030"/>
              <a:gd name="connsiteX65" fmla="*/ 8146 w 10000"/>
              <a:gd name="connsiteY65" fmla="*/ 495 h 9030"/>
              <a:gd name="connsiteX66" fmla="*/ 8316 w 10000"/>
              <a:gd name="connsiteY66" fmla="*/ 329 h 9030"/>
              <a:gd name="connsiteX67" fmla="*/ 8489 w 10000"/>
              <a:gd name="connsiteY67" fmla="*/ 165 h 9030"/>
              <a:gd name="connsiteX68" fmla="*/ 8489 w 10000"/>
              <a:gd name="connsiteY68" fmla="*/ 0 h 9030"/>
              <a:gd name="connsiteX69" fmla="*/ 8656 w 10000"/>
              <a:gd name="connsiteY69" fmla="*/ 0 h 9030"/>
              <a:gd name="connsiteX70" fmla="*/ 8827 w 10000"/>
              <a:gd name="connsiteY70" fmla="*/ 0 h 9030"/>
              <a:gd name="connsiteX71" fmla="*/ 8999 w 10000"/>
              <a:gd name="connsiteY71" fmla="*/ 0 h 9030"/>
              <a:gd name="connsiteX72" fmla="*/ 9149 w 10000"/>
              <a:gd name="connsiteY72" fmla="*/ 165 h 9030"/>
              <a:gd name="connsiteX73" fmla="*/ 9319 w 10000"/>
              <a:gd name="connsiteY73" fmla="*/ 165 h 9030"/>
              <a:gd name="connsiteX74" fmla="*/ 9487 w 10000"/>
              <a:gd name="connsiteY74" fmla="*/ 495 h 9030"/>
              <a:gd name="connsiteX75" fmla="*/ 9658 w 10000"/>
              <a:gd name="connsiteY75" fmla="*/ 658 h 9030"/>
              <a:gd name="connsiteX76" fmla="*/ 9829 w 10000"/>
              <a:gd name="connsiteY76" fmla="*/ 824 h 9030"/>
              <a:gd name="connsiteX77" fmla="*/ 10000 w 10000"/>
              <a:gd name="connsiteY77" fmla="*/ 990 h 9030"/>
              <a:gd name="connsiteX78" fmla="*/ 10000 w 10000"/>
              <a:gd name="connsiteY78" fmla="*/ 1155 h 9030"/>
              <a:gd name="connsiteX79" fmla="*/ 10000 w 10000"/>
              <a:gd name="connsiteY79" fmla="*/ 1320 h 9030"/>
              <a:gd name="connsiteX80" fmla="*/ 9829 w 10000"/>
              <a:gd name="connsiteY80" fmla="*/ 1320 h 9030"/>
              <a:gd name="connsiteX81" fmla="*/ 9658 w 10000"/>
              <a:gd name="connsiteY81" fmla="*/ 1485 h 9030"/>
              <a:gd name="connsiteX82" fmla="*/ 9658 w 10000"/>
              <a:gd name="connsiteY82" fmla="*/ 1649 h 9030"/>
              <a:gd name="connsiteX83" fmla="*/ 9487 w 10000"/>
              <a:gd name="connsiteY83" fmla="*/ 1815 h 9030"/>
              <a:gd name="connsiteX84" fmla="*/ 9319 w 10000"/>
              <a:gd name="connsiteY84" fmla="*/ 2125 h 9030"/>
              <a:gd name="connsiteX85" fmla="*/ 9149 w 10000"/>
              <a:gd name="connsiteY85" fmla="*/ 2618 h 9030"/>
              <a:gd name="connsiteX86" fmla="*/ 8999 w 10000"/>
              <a:gd name="connsiteY86" fmla="*/ 3113 h 9030"/>
              <a:gd name="connsiteX87" fmla="*/ 8827 w 10000"/>
              <a:gd name="connsiteY87" fmla="*/ 3609 h 9030"/>
              <a:gd name="connsiteX88" fmla="*/ 8656 w 10000"/>
              <a:gd name="connsiteY88" fmla="*/ 4269 h 9030"/>
              <a:gd name="connsiteX89" fmla="*/ 8489 w 10000"/>
              <a:gd name="connsiteY89" fmla="*/ 4928 h 9030"/>
              <a:gd name="connsiteX90" fmla="*/ 8316 w 10000"/>
              <a:gd name="connsiteY90" fmla="*/ 5588 h 9030"/>
              <a:gd name="connsiteX91" fmla="*/ 8316 w 10000"/>
              <a:gd name="connsiteY91" fmla="*/ 6227 h 9030"/>
              <a:gd name="connsiteX92" fmla="*/ 8316 w 10000"/>
              <a:gd name="connsiteY92" fmla="*/ 6722 h 9030"/>
              <a:gd name="connsiteX93" fmla="*/ 8146 w 10000"/>
              <a:gd name="connsiteY93" fmla="*/ 7381 h 9030"/>
              <a:gd name="connsiteX94" fmla="*/ 8146 w 10000"/>
              <a:gd name="connsiteY94" fmla="*/ 7876 h 9030"/>
              <a:gd name="connsiteX95" fmla="*/ 8146 w 10000"/>
              <a:gd name="connsiteY95" fmla="*/ 8205 h 9030"/>
              <a:gd name="connsiteX96" fmla="*/ 8316 w 10000"/>
              <a:gd name="connsiteY96" fmla="*/ 9030 h 9030"/>
              <a:gd name="connsiteX0" fmla="*/ 7292 w 10000"/>
              <a:gd name="connsiteY0" fmla="*/ 9453 h 10000"/>
              <a:gd name="connsiteX1" fmla="*/ 7292 w 10000"/>
              <a:gd name="connsiteY1" fmla="*/ 8905 h 10000"/>
              <a:gd name="connsiteX2" fmla="*/ 7292 w 10000"/>
              <a:gd name="connsiteY2" fmla="*/ 8357 h 10000"/>
              <a:gd name="connsiteX3" fmla="*/ 7463 w 10000"/>
              <a:gd name="connsiteY3" fmla="*/ 7444 h 10000"/>
              <a:gd name="connsiteX4" fmla="*/ 7463 w 10000"/>
              <a:gd name="connsiteY4" fmla="*/ 7260 h 10000"/>
              <a:gd name="connsiteX5" fmla="*/ 7463 w 10000"/>
              <a:gd name="connsiteY5" fmla="*/ 6896 h 10000"/>
              <a:gd name="connsiteX6" fmla="*/ 7634 w 10000"/>
              <a:gd name="connsiteY6" fmla="*/ 6554 h 10000"/>
              <a:gd name="connsiteX7" fmla="*/ 7634 w 10000"/>
              <a:gd name="connsiteY7" fmla="*/ 6188 h 10000"/>
              <a:gd name="connsiteX8" fmla="*/ 7634 w 10000"/>
              <a:gd name="connsiteY8" fmla="*/ 5822 h 10000"/>
              <a:gd name="connsiteX9" fmla="*/ 7805 w 10000"/>
              <a:gd name="connsiteY9" fmla="*/ 5275 h 10000"/>
              <a:gd name="connsiteX10" fmla="*/ 7805 w 10000"/>
              <a:gd name="connsiteY10" fmla="*/ 4728 h 10000"/>
              <a:gd name="connsiteX11" fmla="*/ 7975 w 10000"/>
              <a:gd name="connsiteY11" fmla="*/ 4179 h 10000"/>
              <a:gd name="connsiteX12" fmla="*/ 7975 w 10000"/>
              <a:gd name="connsiteY12" fmla="*/ 3631 h 10000"/>
              <a:gd name="connsiteX13" fmla="*/ 7975 w 10000"/>
              <a:gd name="connsiteY13" fmla="*/ 3083 h 10000"/>
              <a:gd name="connsiteX14" fmla="*/ 8146 w 10000"/>
              <a:gd name="connsiteY14" fmla="*/ 2718 h 10000"/>
              <a:gd name="connsiteX15" fmla="*/ 8146 w 10000"/>
              <a:gd name="connsiteY15" fmla="*/ 2353 h 10000"/>
              <a:gd name="connsiteX16" fmla="*/ 8146 w 10000"/>
              <a:gd name="connsiteY16" fmla="*/ 2010 h 10000"/>
              <a:gd name="connsiteX17" fmla="*/ 8146 w 10000"/>
              <a:gd name="connsiteY17" fmla="*/ 1826 h 10000"/>
              <a:gd name="connsiteX18" fmla="*/ 8146 w 10000"/>
              <a:gd name="connsiteY18" fmla="*/ 1645 h 10000"/>
              <a:gd name="connsiteX19" fmla="*/ 8146 w 10000"/>
              <a:gd name="connsiteY19" fmla="*/ 1645 h 10000"/>
              <a:gd name="connsiteX20" fmla="*/ 8146 w 10000"/>
              <a:gd name="connsiteY20" fmla="*/ 1645 h 10000"/>
              <a:gd name="connsiteX21" fmla="*/ 7975 w 10000"/>
              <a:gd name="connsiteY21" fmla="*/ 1645 h 10000"/>
              <a:gd name="connsiteX22" fmla="*/ 7805 w 10000"/>
              <a:gd name="connsiteY22" fmla="*/ 1645 h 10000"/>
              <a:gd name="connsiteX23" fmla="*/ 7634 w 10000"/>
              <a:gd name="connsiteY23" fmla="*/ 1826 h 10000"/>
              <a:gd name="connsiteX24" fmla="*/ 7463 w 10000"/>
              <a:gd name="connsiteY24" fmla="*/ 1826 h 10000"/>
              <a:gd name="connsiteX25" fmla="*/ 7124 w 10000"/>
              <a:gd name="connsiteY25" fmla="*/ 2010 h 10000"/>
              <a:gd name="connsiteX26" fmla="*/ 6782 w 10000"/>
              <a:gd name="connsiteY26" fmla="*/ 2010 h 10000"/>
              <a:gd name="connsiteX27" fmla="*/ 6440 w 10000"/>
              <a:gd name="connsiteY27" fmla="*/ 2190 h 10000"/>
              <a:gd name="connsiteX28" fmla="*/ 4756 w 10000"/>
              <a:gd name="connsiteY28" fmla="*/ 2899 h 10000"/>
              <a:gd name="connsiteX29" fmla="*/ 3050 w 10000"/>
              <a:gd name="connsiteY29" fmla="*/ 3631 h 10000"/>
              <a:gd name="connsiteX30" fmla="*/ 2539 w 10000"/>
              <a:gd name="connsiteY30" fmla="*/ 3814 h 10000"/>
              <a:gd name="connsiteX31" fmla="*/ 2195 w 10000"/>
              <a:gd name="connsiteY31" fmla="*/ 3997 h 10000"/>
              <a:gd name="connsiteX32" fmla="*/ 1854 w 10000"/>
              <a:gd name="connsiteY32" fmla="*/ 4179 h 10000"/>
              <a:gd name="connsiteX33" fmla="*/ 1685 w 10000"/>
              <a:gd name="connsiteY33" fmla="*/ 4361 h 10000"/>
              <a:gd name="connsiteX34" fmla="*/ 1344 w 10000"/>
              <a:gd name="connsiteY34" fmla="*/ 4361 h 10000"/>
              <a:gd name="connsiteX35" fmla="*/ 1173 w 10000"/>
              <a:gd name="connsiteY35" fmla="*/ 4361 h 10000"/>
              <a:gd name="connsiteX36" fmla="*/ 1002 w 10000"/>
              <a:gd name="connsiteY36" fmla="*/ 4544 h 10000"/>
              <a:gd name="connsiteX37" fmla="*/ 1002 w 10000"/>
              <a:gd name="connsiteY37" fmla="*/ 4544 h 10000"/>
              <a:gd name="connsiteX38" fmla="*/ 852 w 10000"/>
              <a:gd name="connsiteY38" fmla="*/ 4544 h 10000"/>
              <a:gd name="connsiteX39" fmla="*/ 852 w 10000"/>
              <a:gd name="connsiteY39" fmla="*/ 4361 h 10000"/>
              <a:gd name="connsiteX40" fmla="*/ 682 w 10000"/>
              <a:gd name="connsiteY40" fmla="*/ 4179 h 10000"/>
              <a:gd name="connsiteX41" fmla="*/ 344 w 10000"/>
              <a:gd name="connsiteY41" fmla="*/ 3997 h 10000"/>
              <a:gd name="connsiteX42" fmla="*/ 169 w 10000"/>
              <a:gd name="connsiteY42" fmla="*/ 3814 h 10000"/>
              <a:gd name="connsiteX43" fmla="*/ 0 w 10000"/>
              <a:gd name="connsiteY43" fmla="*/ 3631 h 10000"/>
              <a:gd name="connsiteX44" fmla="*/ 0 w 10000"/>
              <a:gd name="connsiteY44" fmla="*/ 3447 h 10000"/>
              <a:gd name="connsiteX45" fmla="*/ 0 w 10000"/>
              <a:gd name="connsiteY45" fmla="*/ 3267 h 10000"/>
              <a:gd name="connsiteX46" fmla="*/ 169 w 10000"/>
              <a:gd name="connsiteY46" fmla="*/ 3267 h 10000"/>
              <a:gd name="connsiteX47" fmla="*/ 510 w 10000"/>
              <a:gd name="connsiteY47" fmla="*/ 3267 h 10000"/>
              <a:gd name="connsiteX48" fmla="*/ 852 w 10000"/>
              <a:gd name="connsiteY48" fmla="*/ 3267 h 10000"/>
              <a:gd name="connsiteX49" fmla="*/ 1173 w 10000"/>
              <a:gd name="connsiteY49" fmla="*/ 3083 h 10000"/>
              <a:gd name="connsiteX50" fmla="*/ 1685 w 10000"/>
              <a:gd name="connsiteY50" fmla="*/ 3083 h 10000"/>
              <a:gd name="connsiteX51" fmla="*/ 2195 w 10000"/>
              <a:gd name="connsiteY51" fmla="*/ 2899 h 10000"/>
              <a:gd name="connsiteX52" fmla="*/ 2711 w 10000"/>
              <a:gd name="connsiteY52" fmla="*/ 2718 h 10000"/>
              <a:gd name="connsiteX53" fmla="*/ 3390 w 10000"/>
              <a:gd name="connsiteY53" fmla="*/ 2535 h 10000"/>
              <a:gd name="connsiteX54" fmla="*/ 4072 w 10000"/>
              <a:gd name="connsiteY54" fmla="*/ 2190 h 10000"/>
              <a:gd name="connsiteX55" fmla="*/ 4582 w 10000"/>
              <a:gd name="connsiteY55" fmla="*/ 2010 h 10000"/>
              <a:gd name="connsiteX56" fmla="*/ 5073 w 10000"/>
              <a:gd name="connsiteY56" fmla="*/ 1826 h 10000"/>
              <a:gd name="connsiteX57" fmla="*/ 5585 w 10000"/>
              <a:gd name="connsiteY57" fmla="*/ 1645 h 10000"/>
              <a:gd name="connsiteX58" fmla="*/ 5926 w 10000"/>
              <a:gd name="connsiteY58" fmla="*/ 1462 h 10000"/>
              <a:gd name="connsiteX59" fmla="*/ 6268 w 10000"/>
              <a:gd name="connsiteY59" fmla="*/ 1462 h 10000"/>
              <a:gd name="connsiteX60" fmla="*/ 6612 w 10000"/>
              <a:gd name="connsiteY60" fmla="*/ 1279 h 10000"/>
              <a:gd name="connsiteX61" fmla="*/ 6951 w 10000"/>
              <a:gd name="connsiteY61" fmla="*/ 1096 h 10000"/>
              <a:gd name="connsiteX62" fmla="*/ 7463 w 10000"/>
              <a:gd name="connsiteY62" fmla="*/ 913 h 10000"/>
              <a:gd name="connsiteX63" fmla="*/ 7805 w 10000"/>
              <a:gd name="connsiteY63" fmla="*/ 729 h 10000"/>
              <a:gd name="connsiteX64" fmla="*/ 8146 w 10000"/>
              <a:gd name="connsiteY64" fmla="*/ 548 h 10000"/>
              <a:gd name="connsiteX65" fmla="*/ 8316 w 10000"/>
              <a:gd name="connsiteY65" fmla="*/ 364 h 10000"/>
              <a:gd name="connsiteX66" fmla="*/ 8489 w 10000"/>
              <a:gd name="connsiteY66" fmla="*/ 183 h 10000"/>
              <a:gd name="connsiteX67" fmla="*/ 8489 w 10000"/>
              <a:gd name="connsiteY67" fmla="*/ 0 h 10000"/>
              <a:gd name="connsiteX68" fmla="*/ 8656 w 10000"/>
              <a:gd name="connsiteY68" fmla="*/ 0 h 10000"/>
              <a:gd name="connsiteX69" fmla="*/ 8827 w 10000"/>
              <a:gd name="connsiteY69" fmla="*/ 0 h 10000"/>
              <a:gd name="connsiteX70" fmla="*/ 8999 w 10000"/>
              <a:gd name="connsiteY70" fmla="*/ 0 h 10000"/>
              <a:gd name="connsiteX71" fmla="*/ 9149 w 10000"/>
              <a:gd name="connsiteY71" fmla="*/ 183 h 10000"/>
              <a:gd name="connsiteX72" fmla="*/ 9319 w 10000"/>
              <a:gd name="connsiteY72" fmla="*/ 183 h 10000"/>
              <a:gd name="connsiteX73" fmla="*/ 9487 w 10000"/>
              <a:gd name="connsiteY73" fmla="*/ 548 h 10000"/>
              <a:gd name="connsiteX74" fmla="*/ 9658 w 10000"/>
              <a:gd name="connsiteY74" fmla="*/ 729 h 10000"/>
              <a:gd name="connsiteX75" fmla="*/ 9829 w 10000"/>
              <a:gd name="connsiteY75" fmla="*/ 913 h 10000"/>
              <a:gd name="connsiteX76" fmla="*/ 10000 w 10000"/>
              <a:gd name="connsiteY76" fmla="*/ 1096 h 10000"/>
              <a:gd name="connsiteX77" fmla="*/ 10000 w 10000"/>
              <a:gd name="connsiteY77" fmla="*/ 1279 h 10000"/>
              <a:gd name="connsiteX78" fmla="*/ 10000 w 10000"/>
              <a:gd name="connsiteY78" fmla="*/ 1462 h 10000"/>
              <a:gd name="connsiteX79" fmla="*/ 9829 w 10000"/>
              <a:gd name="connsiteY79" fmla="*/ 1462 h 10000"/>
              <a:gd name="connsiteX80" fmla="*/ 9658 w 10000"/>
              <a:gd name="connsiteY80" fmla="*/ 1645 h 10000"/>
              <a:gd name="connsiteX81" fmla="*/ 9658 w 10000"/>
              <a:gd name="connsiteY81" fmla="*/ 1826 h 10000"/>
              <a:gd name="connsiteX82" fmla="*/ 9487 w 10000"/>
              <a:gd name="connsiteY82" fmla="*/ 2010 h 10000"/>
              <a:gd name="connsiteX83" fmla="*/ 9319 w 10000"/>
              <a:gd name="connsiteY83" fmla="*/ 2353 h 10000"/>
              <a:gd name="connsiteX84" fmla="*/ 9149 w 10000"/>
              <a:gd name="connsiteY84" fmla="*/ 2899 h 10000"/>
              <a:gd name="connsiteX85" fmla="*/ 8999 w 10000"/>
              <a:gd name="connsiteY85" fmla="*/ 3447 h 10000"/>
              <a:gd name="connsiteX86" fmla="*/ 8827 w 10000"/>
              <a:gd name="connsiteY86" fmla="*/ 3997 h 10000"/>
              <a:gd name="connsiteX87" fmla="*/ 8656 w 10000"/>
              <a:gd name="connsiteY87" fmla="*/ 4728 h 10000"/>
              <a:gd name="connsiteX88" fmla="*/ 8489 w 10000"/>
              <a:gd name="connsiteY88" fmla="*/ 5457 h 10000"/>
              <a:gd name="connsiteX89" fmla="*/ 8316 w 10000"/>
              <a:gd name="connsiteY89" fmla="*/ 6188 h 10000"/>
              <a:gd name="connsiteX90" fmla="*/ 8316 w 10000"/>
              <a:gd name="connsiteY90" fmla="*/ 6896 h 10000"/>
              <a:gd name="connsiteX91" fmla="*/ 8316 w 10000"/>
              <a:gd name="connsiteY91" fmla="*/ 7444 h 10000"/>
              <a:gd name="connsiteX92" fmla="*/ 8146 w 10000"/>
              <a:gd name="connsiteY92" fmla="*/ 8174 h 10000"/>
              <a:gd name="connsiteX93" fmla="*/ 8146 w 10000"/>
              <a:gd name="connsiteY93" fmla="*/ 8722 h 10000"/>
              <a:gd name="connsiteX94" fmla="*/ 8146 w 10000"/>
              <a:gd name="connsiteY94" fmla="*/ 9086 h 10000"/>
              <a:gd name="connsiteX95" fmla="*/ 8316 w 10000"/>
              <a:gd name="connsiteY95" fmla="*/ 10000 h 10000"/>
              <a:gd name="connsiteX0" fmla="*/ 7292 w 10000"/>
              <a:gd name="connsiteY0" fmla="*/ 9453 h 9453"/>
              <a:gd name="connsiteX1" fmla="*/ 7292 w 10000"/>
              <a:gd name="connsiteY1" fmla="*/ 8905 h 9453"/>
              <a:gd name="connsiteX2" fmla="*/ 7292 w 10000"/>
              <a:gd name="connsiteY2" fmla="*/ 8357 h 9453"/>
              <a:gd name="connsiteX3" fmla="*/ 7463 w 10000"/>
              <a:gd name="connsiteY3" fmla="*/ 7444 h 9453"/>
              <a:gd name="connsiteX4" fmla="*/ 7463 w 10000"/>
              <a:gd name="connsiteY4" fmla="*/ 7260 h 9453"/>
              <a:gd name="connsiteX5" fmla="*/ 7463 w 10000"/>
              <a:gd name="connsiteY5" fmla="*/ 6896 h 9453"/>
              <a:gd name="connsiteX6" fmla="*/ 7634 w 10000"/>
              <a:gd name="connsiteY6" fmla="*/ 6554 h 9453"/>
              <a:gd name="connsiteX7" fmla="*/ 7634 w 10000"/>
              <a:gd name="connsiteY7" fmla="*/ 6188 h 9453"/>
              <a:gd name="connsiteX8" fmla="*/ 7634 w 10000"/>
              <a:gd name="connsiteY8" fmla="*/ 5822 h 9453"/>
              <a:gd name="connsiteX9" fmla="*/ 7805 w 10000"/>
              <a:gd name="connsiteY9" fmla="*/ 5275 h 9453"/>
              <a:gd name="connsiteX10" fmla="*/ 7805 w 10000"/>
              <a:gd name="connsiteY10" fmla="*/ 4728 h 9453"/>
              <a:gd name="connsiteX11" fmla="*/ 7975 w 10000"/>
              <a:gd name="connsiteY11" fmla="*/ 4179 h 9453"/>
              <a:gd name="connsiteX12" fmla="*/ 7975 w 10000"/>
              <a:gd name="connsiteY12" fmla="*/ 3631 h 9453"/>
              <a:gd name="connsiteX13" fmla="*/ 7975 w 10000"/>
              <a:gd name="connsiteY13" fmla="*/ 3083 h 9453"/>
              <a:gd name="connsiteX14" fmla="*/ 8146 w 10000"/>
              <a:gd name="connsiteY14" fmla="*/ 2718 h 9453"/>
              <a:gd name="connsiteX15" fmla="*/ 8146 w 10000"/>
              <a:gd name="connsiteY15" fmla="*/ 2353 h 9453"/>
              <a:gd name="connsiteX16" fmla="*/ 8146 w 10000"/>
              <a:gd name="connsiteY16" fmla="*/ 2010 h 9453"/>
              <a:gd name="connsiteX17" fmla="*/ 8146 w 10000"/>
              <a:gd name="connsiteY17" fmla="*/ 1826 h 9453"/>
              <a:gd name="connsiteX18" fmla="*/ 8146 w 10000"/>
              <a:gd name="connsiteY18" fmla="*/ 1645 h 9453"/>
              <a:gd name="connsiteX19" fmla="*/ 8146 w 10000"/>
              <a:gd name="connsiteY19" fmla="*/ 1645 h 9453"/>
              <a:gd name="connsiteX20" fmla="*/ 8146 w 10000"/>
              <a:gd name="connsiteY20" fmla="*/ 1645 h 9453"/>
              <a:gd name="connsiteX21" fmla="*/ 7975 w 10000"/>
              <a:gd name="connsiteY21" fmla="*/ 1645 h 9453"/>
              <a:gd name="connsiteX22" fmla="*/ 7805 w 10000"/>
              <a:gd name="connsiteY22" fmla="*/ 1645 h 9453"/>
              <a:gd name="connsiteX23" fmla="*/ 7634 w 10000"/>
              <a:gd name="connsiteY23" fmla="*/ 1826 h 9453"/>
              <a:gd name="connsiteX24" fmla="*/ 7463 w 10000"/>
              <a:gd name="connsiteY24" fmla="*/ 1826 h 9453"/>
              <a:gd name="connsiteX25" fmla="*/ 7124 w 10000"/>
              <a:gd name="connsiteY25" fmla="*/ 2010 h 9453"/>
              <a:gd name="connsiteX26" fmla="*/ 6782 w 10000"/>
              <a:gd name="connsiteY26" fmla="*/ 2010 h 9453"/>
              <a:gd name="connsiteX27" fmla="*/ 6440 w 10000"/>
              <a:gd name="connsiteY27" fmla="*/ 2190 h 9453"/>
              <a:gd name="connsiteX28" fmla="*/ 4756 w 10000"/>
              <a:gd name="connsiteY28" fmla="*/ 2899 h 9453"/>
              <a:gd name="connsiteX29" fmla="*/ 3050 w 10000"/>
              <a:gd name="connsiteY29" fmla="*/ 3631 h 9453"/>
              <a:gd name="connsiteX30" fmla="*/ 2539 w 10000"/>
              <a:gd name="connsiteY30" fmla="*/ 3814 h 9453"/>
              <a:gd name="connsiteX31" fmla="*/ 2195 w 10000"/>
              <a:gd name="connsiteY31" fmla="*/ 3997 h 9453"/>
              <a:gd name="connsiteX32" fmla="*/ 1854 w 10000"/>
              <a:gd name="connsiteY32" fmla="*/ 4179 h 9453"/>
              <a:gd name="connsiteX33" fmla="*/ 1685 w 10000"/>
              <a:gd name="connsiteY33" fmla="*/ 4361 h 9453"/>
              <a:gd name="connsiteX34" fmla="*/ 1344 w 10000"/>
              <a:gd name="connsiteY34" fmla="*/ 4361 h 9453"/>
              <a:gd name="connsiteX35" fmla="*/ 1173 w 10000"/>
              <a:gd name="connsiteY35" fmla="*/ 4361 h 9453"/>
              <a:gd name="connsiteX36" fmla="*/ 1002 w 10000"/>
              <a:gd name="connsiteY36" fmla="*/ 4544 h 9453"/>
              <a:gd name="connsiteX37" fmla="*/ 1002 w 10000"/>
              <a:gd name="connsiteY37" fmla="*/ 4544 h 9453"/>
              <a:gd name="connsiteX38" fmla="*/ 852 w 10000"/>
              <a:gd name="connsiteY38" fmla="*/ 4544 h 9453"/>
              <a:gd name="connsiteX39" fmla="*/ 852 w 10000"/>
              <a:gd name="connsiteY39" fmla="*/ 4361 h 9453"/>
              <a:gd name="connsiteX40" fmla="*/ 682 w 10000"/>
              <a:gd name="connsiteY40" fmla="*/ 4179 h 9453"/>
              <a:gd name="connsiteX41" fmla="*/ 344 w 10000"/>
              <a:gd name="connsiteY41" fmla="*/ 3997 h 9453"/>
              <a:gd name="connsiteX42" fmla="*/ 169 w 10000"/>
              <a:gd name="connsiteY42" fmla="*/ 3814 h 9453"/>
              <a:gd name="connsiteX43" fmla="*/ 0 w 10000"/>
              <a:gd name="connsiteY43" fmla="*/ 3631 h 9453"/>
              <a:gd name="connsiteX44" fmla="*/ 0 w 10000"/>
              <a:gd name="connsiteY44" fmla="*/ 3447 h 9453"/>
              <a:gd name="connsiteX45" fmla="*/ 0 w 10000"/>
              <a:gd name="connsiteY45" fmla="*/ 3267 h 9453"/>
              <a:gd name="connsiteX46" fmla="*/ 169 w 10000"/>
              <a:gd name="connsiteY46" fmla="*/ 3267 h 9453"/>
              <a:gd name="connsiteX47" fmla="*/ 510 w 10000"/>
              <a:gd name="connsiteY47" fmla="*/ 3267 h 9453"/>
              <a:gd name="connsiteX48" fmla="*/ 852 w 10000"/>
              <a:gd name="connsiteY48" fmla="*/ 3267 h 9453"/>
              <a:gd name="connsiteX49" fmla="*/ 1173 w 10000"/>
              <a:gd name="connsiteY49" fmla="*/ 3083 h 9453"/>
              <a:gd name="connsiteX50" fmla="*/ 1685 w 10000"/>
              <a:gd name="connsiteY50" fmla="*/ 3083 h 9453"/>
              <a:gd name="connsiteX51" fmla="*/ 2195 w 10000"/>
              <a:gd name="connsiteY51" fmla="*/ 2899 h 9453"/>
              <a:gd name="connsiteX52" fmla="*/ 2711 w 10000"/>
              <a:gd name="connsiteY52" fmla="*/ 2718 h 9453"/>
              <a:gd name="connsiteX53" fmla="*/ 3390 w 10000"/>
              <a:gd name="connsiteY53" fmla="*/ 2535 h 9453"/>
              <a:gd name="connsiteX54" fmla="*/ 4072 w 10000"/>
              <a:gd name="connsiteY54" fmla="*/ 2190 h 9453"/>
              <a:gd name="connsiteX55" fmla="*/ 4582 w 10000"/>
              <a:gd name="connsiteY55" fmla="*/ 2010 h 9453"/>
              <a:gd name="connsiteX56" fmla="*/ 5073 w 10000"/>
              <a:gd name="connsiteY56" fmla="*/ 1826 h 9453"/>
              <a:gd name="connsiteX57" fmla="*/ 5585 w 10000"/>
              <a:gd name="connsiteY57" fmla="*/ 1645 h 9453"/>
              <a:gd name="connsiteX58" fmla="*/ 5926 w 10000"/>
              <a:gd name="connsiteY58" fmla="*/ 1462 h 9453"/>
              <a:gd name="connsiteX59" fmla="*/ 6268 w 10000"/>
              <a:gd name="connsiteY59" fmla="*/ 1462 h 9453"/>
              <a:gd name="connsiteX60" fmla="*/ 6612 w 10000"/>
              <a:gd name="connsiteY60" fmla="*/ 1279 h 9453"/>
              <a:gd name="connsiteX61" fmla="*/ 6951 w 10000"/>
              <a:gd name="connsiteY61" fmla="*/ 1096 h 9453"/>
              <a:gd name="connsiteX62" fmla="*/ 7463 w 10000"/>
              <a:gd name="connsiteY62" fmla="*/ 913 h 9453"/>
              <a:gd name="connsiteX63" fmla="*/ 7805 w 10000"/>
              <a:gd name="connsiteY63" fmla="*/ 729 h 9453"/>
              <a:gd name="connsiteX64" fmla="*/ 8146 w 10000"/>
              <a:gd name="connsiteY64" fmla="*/ 548 h 9453"/>
              <a:gd name="connsiteX65" fmla="*/ 8316 w 10000"/>
              <a:gd name="connsiteY65" fmla="*/ 364 h 9453"/>
              <a:gd name="connsiteX66" fmla="*/ 8489 w 10000"/>
              <a:gd name="connsiteY66" fmla="*/ 183 h 9453"/>
              <a:gd name="connsiteX67" fmla="*/ 8489 w 10000"/>
              <a:gd name="connsiteY67" fmla="*/ 0 h 9453"/>
              <a:gd name="connsiteX68" fmla="*/ 8656 w 10000"/>
              <a:gd name="connsiteY68" fmla="*/ 0 h 9453"/>
              <a:gd name="connsiteX69" fmla="*/ 8827 w 10000"/>
              <a:gd name="connsiteY69" fmla="*/ 0 h 9453"/>
              <a:gd name="connsiteX70" fmla="*/ 8999 w 10000"/>
              <a:gd name="connsiteY70" fmla="*/ 0 h 9453"/>
              <a:gd name="connsiteX71" fmla="*/ 9149 w 10000"/>
              <a:gd name="connsiteY71" fmla="*/ 183 h 9453"/>
              <a:gd name="connsiteX72" fmla="*/ 9319 w 10000"/>
              <a:gd name="connsiteY72" fmla="*/ 183 h 9453"/>
              <a:gd name="connsiteX73" fmla="*/ 9487 w 10000"/>
              <a:gd name="connsiteY73" fmla="*/ 548 h 9453"/>
              <a:gd name="connsiteX74" fmla="*/ 9658 w 10000"/>
              <a:gd name="connsiteY74" fmla="*/ 729 h 9453"/>
              <a:gd name="connsiteX75" fmla="*/ 9829 w 10000"/>
              <a:gd name="connsiteY75" fmla="*/ 913 h 9453"/>
              <a:gd name="connsiteX76" fmla="*/ 10000 w 10000"/>
              <a:gd name="connsiteY76" fmla="*/ 1096 h 9453"/>
              <a:gd name="connsiteX77" fmla="*/ 10000 w 10000"/>
              <a:gd name="connsiteY77" fmla="*/ 1279 h 9453"/>
              <a:gd name="connsiteX78" fmla="*/ 10000 w 10000"/>
              <a:gd name="connsiteY78" fmla="*/ 1462 h 9453"/>
              <a:gd name="connsiteX79" fmla="*/ 9829 w 10000"/>
              <a:gd name="connsiteY79" fmla="*/ 1462 h 9453"/>
              <a:gd name="connsiteX80" fmla="*/ 9658 w 10000"/>
              <a:gd name="connsiteY80" fmla="*/ 1645 h 9453"/>
              <a:gd name="connsiteX81" fmla="*/ 9658 w 10000"/>
              <a:gd name="connsiteY81" fmla="*/ 1826 h 9453"/>
              <a:gd name="connsiteX82" fmla="*/ 9487 w 10000"/>
              <a:gd name="connsiteY82" fmla="*/ 2010 h 9453"/>
              <a:gd name="connsiteX83" fmla="*/ 9319 w 10000"/>
              <a:gd name="connsiteY83" fmla="*/ 2353 h 9453"/>
              <a:gd name="connsiteX84" fmla="*/ 9149 w 10000"/>
              <a:gd name="connsiteY84" fmla="*/ 2899 h 9453"/>
              <a:gd name="connsiteX85" fmla="*/ 8999 w 10000"/>
              <a:gd name="connsiteY85" fmla="*/ 3447 h 9453"/>
              <a:gd name="connsiteX86" fmla="*/ 8827 w 10000"/>
              <a:gd name="connsiteY86" fmla="*/ 3997 h 9453"/>
              <a:gd name="connsiteX87" fmla="*/ 8656 w 10000"/>
              <a:gd name="connsiteY87" fmla="*/ 4728 h 9453"/>
              <a:gd name="connsiteX88" fmla="*/ 8489 w 10000"/>
              <a:gd name="connsiteY88" fmla="*/ 5457 h 9453"/>
              <a:gd name="connsiteX89" fmla="*/ 8316 w 10000"/>
              <a:gd name="connsiteY89" fmla="*/ 6188 h 9453"/>
              <a:gd name="connsiteX90" fmla="*/ 8316 w 10000"/>
              <a:gd name="connsiteY90" fmla="*/ 6896 h 9453"/>
              <a:gd name="connsiteX91" fmla="*/ 8316 w 10000"/>
              <a:gd name="connsiteY91" fmla="*/ 7444 h 9453"/>
              <a:gd name="connsiteX92" fmla="*/ 8146 w 10000"/>
              <a:gd name="connsiteY92" fmla="*/ 8174 h 9453"/>
              <a:gd name="connsiteX93" fmla="*/ 8146 w 10000"/>
              <a:gd name="connsiteY93" fmla="*/ 8722 h 9453"/>
              <a:gd name="connsiteX94" fmla="*/ 8146 w 10000"/>
              <a:gd name="connsiteY94" fmla="*/ 9086 h 9453"/>
              <a:gd name="connsiteX0" fmla="*/ 7292 w 10000"/>
              <a:gd name="connsiteY0" fmla="*/ 10000 h 10000"/>
              <a:gd name="connsiteX1" fmla="*/ 7292 w 10000"/>
              <a:gd name="connsiteY1" fmla="*/ 9420 h 10000"/>
              <a:gd name="connsiteX2" fmla="*/ 7292 w 10000"/>
              <a:gd name="connsiteY2" fmla="*/ 8841 h 10000"/>
              <a:gd name="connsiteX3" fmla="*/ 7463 w 10000"/>
              <a:gd name="connsiteY3" fmla="*/ 7875 h 10000"/>
              <a:gd name="connsiteX4" fmla="*/ 7463 w 10000"/>
              <a:gd name="connsiteY4" fmla="*/ 7680 h 10000"/>
              <a:gd name="connsiteX5" fmla="*/ 7463 w 10000"/>
              <a:gd name="connsiteY5" fmla="*/ 7295 h 10000"/>
              <a:gd name="connsiteX6" fmla="*/ 7634 w 10000"/>
              <a:gd name="connsiteY6" fmla="*/ 6933 h 10000"/>
              <a:gd name="connsiteX7" fmla="*/ 7634 w 10000"/>
              <a:gd name="connsiteY7" fmla="*/ 6546 h 10000"/>
              <a:gd name="connsiteX8" fmla="*/ 7634 w 10000"/>
              <a:gd name="connsiteY8" fmla="*/ 6159 h 10000"/>
              <a:gd name="connsiteX9" fmla="*/ 7805 w 10000"/>
              <a:gd name="connsiteY9" fmla="*/ 5580 h 10000"/>
              <a:gd name="connsiteX10" fmla="*/ 7805 w 10000"/>
              <a:gd name="connsiteY10" fmla="*/ 5002 h 10000"/>
              <a:gd name="connsiteX11" fmla="*/ 7975 w 10000"/>
              <a:gd name="connsiteY11" fmla="*/ 4421 h 10000"/>
              <a:gd name="connsiteX12" fmla="*/ 7975 w 10000"/>
              <a:gd name="connsiteY12" fmla="*/ 3841 h 10000"/>
              <a:gd name="connsiteX13" fmla="*/ 7975 w 10000"/>
              <a:gd name="connsiteY13" fmla="*/ 3261 h 10000"/>
              <a:gd name="connsiteX14" fmla="*/ 8146 w 10000"/>
              <a:gd name="connsiteY14" fmla="*/ 2875 h 10000"/>
              <a:gd name="connsiteX15" fmla="*/ 8146 w 10000"/>
              <a:gd name="connsiteY15" fmla="*/ 2489 h 10000"/>
              <a:gd name="connsiteX16" fmla="*/ 8146 w 10000"/>
              <a:gd name="connsiteY16" fmla="*/ 2126 h 10000"/>
              <a:gd name="connsiteX17" fmla="*/ 8146 w 10000"/>
              <a:gd name="connsiteY17" fmla="*/ 1932 h 10000"/>
              <a:gd name="connsiteX18" fmla="*/ 8146 w 10000"/>
              <a:gd name="connsiteY18" fmla="*/ 1740 h 10000"/>
              <a:gd name="connsiteX19" fmla="*/ 8146 w 10000"/>
              <a:gd name="connsiteY19" fmla="*/ 1740 h 10000"/>
              <a:gd name="connsiteX20" fmla="*/ 8146 w 10000"/>
              <a:gd name="connsiteY20" fmla="*/ 1740 h 10000"/>
              <a:gd name="connsiteX21" fmla="*/ 7975 w 10000"/>
              <a:gd name="connsiteY21" fmla="*/ 1740 h 10000"/>
              <a:gd name="connsiteX22" fmla="*/ 7805 w 10000"/>
              <a:gd name="connsiteY22" fmla="*/ 1740 h 10000"/>
              <a:gd name="connsiteX23" fmla="*/ 7634 w 10000"/>
              <a:gd name="connsiteY23" fmla="*/ 1932 h 10000"/>
              <a:gd name="connsiteX24" fmla="*/ 7463 w 10000"/>
              <a:gd name="connsiteY24" fmla="*/ 1932 h 10000"/>
              <a:gd name="connsiteX25" fmla="*/ 7124 w 10000"/>
              <a:gd name="connsiteY25" fmla="*/ 2126 h 10000"/>
              <a:gd name="connsiteX26" fmla="*/ 6782 w 10000"/>
              <a:gd name="connsiteY26" fmla="*/ 2126 h 10000"/>
              <a:gd name="connsiteX27" fmla="*/ 6440 w 10000"/>
              <a:gd name="connsiteY27" fmla="*/ 2317 h 10000"/>
              <a:gd name="connsiteX28" fmla="*/ 4756 w 10000"/>
              <a:gd name="connsiteY28" fmla="*/ 3067 h 10000"/>
              <a:gd name="connsiteX29" fmla="*/ 3050 w 10000"/>
              <a:gd name="connsiteY29" fmla="*/ 3841 h 10000"/>
              <a:gd name="connsiteX30" fmla="*/ 2539 w 10000"/>
              <a:gd name="connsiteY30" fmla="*/ 4035 h 10000"/>
              <a:gd name="connsiteX31" fmla="*/ 2195 w 10000"/>
              <a:gd name="connsiteY31" fmla="*/ 4228 h 10000"/>
              <a:gd name="connsiteX32" fmla="*/ 1854 w 10000"/>
              <a:gd name="connsiteY32" fmla="*/ 4421 h 10000"/>
              <a:gd name="connsiteX33" fmla="*/ 1685 w 10000"/>
              <a:gd name="connsiteY33" fmla="*/ 4613 h 10000"/>
              <a:gd name="connsiteX34" fmla="*/ 1344 w 10000"/>
              <a:gd name="connsiteY34" fmla="*/ 4613 h 10000"/>
              <a:gd name="connsiteX35" fmla="*/ 1173 w 10000"/>
              <a:gd name="connsiteY35" fmla="*/ 4613 h 10000"/>
              <a:gd name="connsiteX36" fmla="*/ 1002 w 10000"/>
              <a:gd name="connsiteY36" fmla="*/ 4807 h 10000"/>
              <a:gd name="connsiteX37" fmla="*/ 1002 w 10000"/>
              <a:gd name="connsiteY37" fmla="*/ 4807 h 10000"/>
              <a:gd name="connsiteX38" fmla="*/ 852 w 10000"/>
              <a:gd name="connsiteY38" fmla="*/ 4807 h 10000"/>
              <a:gd name="connsiteX39" fmla="*/ 852 w 10000"/>
              <a:gd name="connsiteY39" fmla="*/ 4613 h 10000"/>
              <a:gd name="connsiteX40" fmla="*/ 682 w 10000"/>
              <a:gd name="connsiteY40" fmla="*/ 4421 h 10000"/>
              <a:gd name="connsiteX41" fmla="*/ 344 w 10000"/>
              <a:gd name="connsiteY41" fmla="*/ 4228 h 10000"/>
              <a:gd name="connsiteX42" fmla="*/ 169 w 10000"/>
              <a:gd name="connsiteY42" fmla="*/ 4035 h 10000"/>
              <a:gd name="connsiteX43" fmla="*/ 0 w 10000"/>
              <a:gd name="connsiteY43" fmla="*/ 3841 h 10000"/>
              <a:gd name="connsiteX44" fmla="*/ 0 w 10000"/>
              <a:gd name="connsiteY44" fmla="*/ 3646 h 10000"/>
              <a:gd name="connsiteX45" fmla="*/ 0 w 10000"/>
              <a:gd name="connsiteY45" fmla="*/ 3456 h 10000"/>
              <a:gd name="connsiteX46" fmla="*/ 169 w 10000"/>
              <a:gd name="connsiteY46" fmla="*/ 3456 h 10000"/>
              <a:gd name="connsiteX47" fmla="*/ 510 w 10000"/>
              <a:gd name="connsiteY47" fmla="*/ 3456 h 10000"/>
              <a:gd name="connsiteX48" fmla="*/ 852 w 10000"/>
              <a:gd name="connsiteY48" fmla="*/ 3456 h 10000"/>
              <a:gd name="connsiteX49" fmla="*/ 1173 w 10000"/>
              <a:gd name="connsiteY49" fmla="*/ 3261 h 10000"/>
              <a:gd name="connsiteX50" fmla="*/ 1685 w 10000"/>
              <a:gd name="connsiteY50" fmla="*/ 3261 h 10000"/>
              <a:gd name="connsiteX51" fmla="*/ 2195 w 10000"/>
              <a:gd name="connsiteY51" fmla="*/ 3067 h 10000"/>
              <a:gd name="connsiteX52" fmla="*/ 2711 w 10000"/>
              <a:gd name="connsiteY52" fmla="*/ 2875 h 10000"/>
              <a:gd name="connsiteX53" fmla="*/ 3390 w 10000"/>
              <a:gd name="connsiteY53" fmla="*/ 2682 h 10000"/>
              <a:gd name="connsiteX54" fmla="*/ 4072 w 10000"/>
              <a:gd name="connsiteY54" fmla="*/ 2317 h 10000"/>
              <a:gd name="connsiteX55" fmla="*/ 4582 w 10000"/>
              <a:gd name="connsiteY55" fmla="*/ 2126 h 10000"/>
              <a:gd name="connsiteX56" fmla="*/ 5073 w 10000"/>
              <a:gd name="connsiteY56" fmla="*/ 1932 h 10000"/>
              <a:gd name="connsiteX57" fmla="*/ 5585 w 10000"/>
              <a:gd name="connsiteY57" fmla="*/ 1740 h 10000"/>
              <a:gd name="connsiteX58" fmla="*/ 5926 w 10000"/>
              <a:gd name="connsiteY58" fmla="*/ 1547 h 10000"/>
              <a:gd name="connsiteX59" fmla="*/ 6268 w 10000"/>
              <a:gd name="connsiteY59" fmla="*/ 1547 h 10000"/>
              <a:gd name="connsiteX60" fmla="*/ 6612 w 10000"/>
              <a:gd name="connsiteY60" fmla="*/ 1353 h 10000"/>
              <a:gd name="connsiteX61" fmla="*/ 6951 w 10000"/>
              <a:gd name="connsiteY61" fmla="*/ 1159 h 10000"/>
              <a:gd name="connsiteX62" fmla="*/ 7463 w 10000"/>
              <a:gd name="connsiteY62" fmla="*/ 966 h 10000"/>
              <a:gd name="connsiteX63" fmla="*/ 7805 w 10000"/>
              <a:gd name="connsiteY63" fmla="*/ 771 h 10000"/>
              <a:gd name="connsiteX64" fmla="*/ 8146 w 10000"/>
              <a:gd name="connsiteY64" fmla="*/ 580 h 10000"/>
              <a:gd name="connsiteX65" fmla="*/ 8316 w 10000"/>
              <a:gd name="connsiteY65" fmla="*/ 385 h 10000"/>
              <a:gd name="connsiteX66" fmla="*/ 8489 w 10000"/>
              <a:gd name="connsiteY66" fmla="*/ 194 h 10000"/>
              <a:gd name="connsiteX67" fmla="*/ 8489 w 10000"/>
              <a:gd name="connsiteY67" fmla="*/ 0 h 10000"/>
              <a:gd name="connsiteX68" fmla="*/ 8656 w 10000"/>
              <a:gd name="connsiteY68" fmla="*/ 0 h 10000"/>
              <a:gd name="connsiteX69" fmla="*/ 8827 w 10000"/>
              <a:gd name="connsiteY69" fmla="*/ 0 h 10000"/>
              <a:gd name="connsiteX70" fmla="*/ 8999 w 10000"/>
              <a:gd name="connsiteY70" fmla="*/ 0 h 10000"/>
              <a:gd name="connsiteX71" fmla="*/ 9149 w 10000"/>
              <a:gd name="connsiteY71" fmla="*/ 194 h 10000"/>
              <a:gd name="connsiteX72" fmla="*/ 9319 w 10000"/>
              <a:gd name="connsiteY72" fmla="*/ 194 h 10000"/>
              <a:gd name="connsiteX73" fmla="*/ 9487 w 10000"/>
              <a:gd name="connsiteY73" fmla="*/ 580 h 10000"/>
              <a:gd name="connsiteX74" fmla="*/ 9658 w 10000"/>
              <a:gd name="connsiteY74" fmla="*/ 771 h 10000"/>
              <a:gd name="connsiteX75" fmla="*/ 9829 w 10000"/>
              <a:gd name="connsiteY75" fmla="*/ 966 h 10000"/>
              <a:gd name="connsiteX76" fmla="*/ 10000 w 10000"/>
              <a:gd name="connsiteY76" fmla="*/ 1159 h 10000"/>
              <a:gd name="connsiteX77" fmla="*/ 10000 w 10000"/>
              <a:gd name="connsiteY77" fmla="*/ 1353 h 10000"/>
              <a:gd name="connsiteX78" fmla="*/ 10000 w 10000"/>
              <a:gd name="connsiteY78" fmla="*/ 1547 h 10000"/>
              <a:gd name="connsiteX79" fmla="*/ 9829 w 10000"/>
              <a:gd name="connsiteY79" fmla="*/ 1547 h 10000"/>
              <a:gd name="connsiteX80" fmla="*/ 9658 w 10000"/>
              <a:gd name="connsiteY80" fmla="*/ 1740 h 10000"/>
              <a:gd name="connsiteX81" fmla="*/ 9658 w 10000"/>
              <a:gd name="connsiteY81" fmla="*/ 1932 h 10000"/>
              <a:gd name="connsiteX82" fmla="*/ 9487 w 10000"/>
              <a:gd name="connsiteY82" fmla="*/ 2126 h 10000"/>
              <a:gd name="connsiteX83" fmla="*/ 9319 w 10000"/>
              <a:gd name="connsiteY83" fmla="*/ 2489 h 10000"/>
              <a:gd name="connsiteX84" fmla="*/ 9149 w 10000"/>
              <a:gd name="connsiteY84" fmla="*/ 3067 h 10000"/>
              <a:gd name="connsiteX85" fmla="*/ 8999 w 10000"/>
              <a:gd name="connsiteY85" fmla="*/ 3646 h 10000"/>
              <a:gd name="connsiteX86" fmla="*/ 8827 w 10000"/>
              <a:gd name="connsiteY86" fmla="*/ 4228 h 10000"/>
              <a:gd name="connsiteX87" fmla="*/ 8656 w 10000"/>
              <a:gd name="connsiteY87" fmla="*/ 5002 h 10000"/>
              <a:gd name="connsiteX88" fmla="*/ 8489 w 10000"/>
              <a:gd name="connsiteY88" fmla="*/ 5773 h 10000"/>
              <a:gd name="connsiteX89" fmla="*/ 8316 w 10000"/>
              <a:gd name="connsiteY89" fmla="*/ 6546 h 10000"/>
              <a:gd name="connsiteX90" fmla="*/ 8316 w 10000"/>
              <a:gd name="connsiteY90" fmla="*/ 7295 h 10000"/>
              <a:gd name="connsiteX91" fmla="*/ 8316 w 10000"/>
              <a:gd name="connsiteY91" fmla="*/ 7875 h 10000"/>
              <a:gd name="connsiteX92" fmla="*/ 8146 w 10000"/>
              <a:gd name="connsiteY92" fmla="*/ 8647 h 10000"/>
              <a:gd name="connsiteX93" fmla="*/ 8146 w 10000"/>
              <a:gd name="connsiteY93" fmla="*/ 9227 h 10000"/>
              <a:gd name="connsiteX0" fmla="*/ 7292 w 10000"/>
              <a:gd name="connsiteY0" fmla="*/ 9420 h 9420"/>
              <a:gd name="connsiteX1" fmla="*/ 7292 w 10000"/>
              <a:gd name="connsiteY1" fmla="*/ 8841 h 9420"/>
              <a:gd name="connsiteX2" fmla="*/ 7463 w 10000"/>
              <a:gd name="connsiteY2" fmla="*/ 7875 h 9420"/>
              <a:gd name="connsiteX3" fmla="*/ 7463 w 10000"/>
              <a:gd name="connsiteY3" fmla="*/ 7680 h 9420"/>
              <a:gd name="connsiteX4" fmla="*/ 7463 w 10000"/>
              <a:gd name="connsiteY4" fmla="*/ 7295 h 9420"/>
              <a:gd name="connsiteX5" fmla="*/ 7634 w 10000"/>
              <a:gd name="connsiteY5" fmla="*/ 6933 h 9420"/>
              <a:gd name="connsiteX6" fmla="*/ 7634 w 10000"/>
              <a:gd name="connsiteY6" fmla="*/ 6546 h 9420"/>
              <a:gd name="connsiteX7" fmla="*/ 7634 w 10000"/>
              <a:gd name="connsiteY7" fmla="*/ 6159 h 9420"/>
              <a:gd name="connsiteX8" fmla="*/ 7805 w 10000"/>
              <a:gd name="connsiteY8" fmla="*/ 5580 h 9420"/>
              <a:gd name="connsiteX9" fmla="*/ 7805 w 10000"/>
              <a:gd name="connsiteY9" fmla="*/ 5002 h 9420"/>
              <a:gd name="connsiteX10" fmla="*/ 7975 w 10000"/>
              <a:gd name="connsiteY10" fmla="*/ 4421 h 9420"/>
              <a:gd name="connsiteX11" fmla="*/ 7975 w 10000"/>
              <a:gd name="connsiteY11" fmla="*/ 3841 h 9420"/>
              <a:gd name="connsiteX12" fmla="*/ 7975 w 10000"/>
              <a:gd name="connsiteY12" fmla="*/ 3261 h 9420"/>
              <a:gd name="connsiteX13" fmla="*/ 8146 w 10000"/>
              <a:gd name="connsiteY13" fmla="*/ 2875 h 9420"/>
              <a:gd name="connsiteX14" fmla="*/ 8146 w 10000"/>
              <a:gd name="connsiteY14" fmla="*/ 2489 h 9420"/>
              <a:gd name="connsiteX15" fmla="*/ 8146 w 10000"/>
              <a:gd name="connsiteY15" fmla="*/ 2126 h 9420"/>
              <a:gd name="connsiteX16" fmla="*/ 8146 w 10000"/>
              <a:gd name="connsiteY16" fmla="*/ 1932 h 9420"/>
              <a:gd name="connsiteX17" fmla="*/ 8146 w 10000"/>
              <a:gd name="connsiteY17" fmla="*/ 1740 h 9420"/>
              <a:gd name="connsiteX18" fmla="*/ 8146 w 10000"/>
              <a:gd name="connsiteY18" fmla="*/ 1740 h 9420"/>
              <a:gd name="connsiteX19" fmla="*/ 8146 w 10000"/>
              <a:gd name="connsiteY19" fmla="*/ 1740 h 9420"/>
              <a:gd name="connsiteX20" fmla="*/ 7975 w 10000"/>
              <a:gd name="connsiteY20" fmla="*/ 1740 h 9420"/>
              <a:gd name="connsiteX21" fmla="*/ 7805 w 10000"/>
              <a:gd name="connsiteY21" fmla="*/ 1740 h 9420"/>
              <a:gd name="connsiteX22" fmla="*/ 7634 w 10000"/>
              <a:gd name="connsiteY22" fmla="*/ 1932 h 9420"/>
              <a:gd name="connsiteX23" fmla="*/ 7463 w 10000"/>
              <a:gd name="connsiteY23" fmla="*/ 1932 h 9420"/>
              <a:gd name="connsiteX24" fmla="*/ 7124 w 10000"/>
              <a:gd name="connsiteY24" fmla="*/ 2126 h 9420"/>
              <a:gd name="connsiteX25" fmla="*/ 6782 w 10000"/>
              <a:gd name="connsiteY25" fmla="*/ 2126 h 9420"/>
              <a:gd name="connsiteX26" fmla="*/ 6440 w 10000"/>
              <a:gd name="connsiteY26" fmla="*/ 2317 h 9420"/>
              <a:gd name="connsiteX27" fmla="*/ 4756 w 10000"/>
              <a:gd name="connsiteY27" fmla="*/ 3067 h 9420"/>
              <a:gd name="connsiteX28" fmla="*/ 3050 w 10000"/>
              <a:gd name="connsiteY28" fmla="*/ 3841 h 9420"/>
              <a:gd name="connsiteX29" fmla="*/ 2539 w 10000"/>
              <a:gd name="connsiteY29" fmla="*/ 4035 h 9420"/>
              <a:gd name="connsiteX30" fmla="*/ 2195 w 10000"/>
              <a:gd name="connsiteY30" fmla="*/ 4228 h 9420"/>
              <a:gd name="connsiteX31" fmla="*/ 1854 w 10000"/>
              <a:gd name="connsiteY31" fmla="*/ 4421 h 9420"/>
              <a:gd name="connsiteX32" fmla="*/ 1685 w 10000"/>
              <a:gd name="connsiteY32" fmla="*/ 4613 h 9420"/>
              <a:gd name="connsiteX33" fmla="*/ 1344 w 10000"/>
              <a:gd name="connsiteY33" fmla="*/ 4613 h 9420"/>
              <a:gd name="connsiteX34" fmla="*/ 1173 w 10000"/>
              <a:gd name="connsiteY34" fmla="*/ 4613 h 9420"/>
              <a:gd name="connsiteX35" fmla="*/ 1002 w 10000"/>
              <a:gd name="connsiteY35" fmla="*/ 4807 h 9420"/>
              <a:gd name="connsiteX36" fmla="*/ 1002 w 10000"/>
              <a:gd name="connsiteY36" fmla="*/ 4807 h 9420"/>
              <a:gd name="connsiteX37" fmla="*/ 852 w 10000"/>
              <a:gd name="connsiteY37" fmla="*/ 4807 h 9420"/>
              <a:gd name="connsiteX38" fmla="*/ 852 w 10000"/>
              <a:gd name="connsiteY38" fmla="*/ 4613 h 9420"/>
              <a:gd name="connsiteX39" fmla="*/ 682 w 10000"/>
              <a:gd name="connsiteY39" fmla="*/ 4421 h 9420"/>
              <a:gd name="connsiteX40" fmla="*/ 344 w 10000"/>
              <a:gd name="connsiteY40" fmla="*/ 4228 h 9420"/>
              <a:gd name="connsiteX41" fmla="*/ 169 w 10000"/>
              <a:gd name="connsiteY41" fmla="*/ 4035 h 9420"/>
              <a:gd name="connsiteX42" fmla="*/ 0 w 10000"/>
              <a:gd name="connsiteY42" fmla="*/ 3841 h 9420"/>
              <a:gd name="connsiteX43" fmla="*/ 0 w 10000"/>
              <a:gd name="connsiteY43" fmla="*/ 3646 h 9420"/>
              <a:gd name="connsiteX44" fmla="*/ 0 w 10000"/>
              <a:gd name="connsiteY44" fmla="*/ 3456 h 9420"/>
              <a:gd name="connsiteX45" fmla="*/ 169 w 10000"/>
              <a:gd name="connsiteY45" fmla="*/ 3456 h 9420"/>
              <a:gd name="connsiteX46" fmla="*/ 510 w 10000"/>
              <a:gd name="connsiteY46" fmla="*/ 3456 h 9420"/>
              <a:gd name="connsiteX47" fmla="*/ 852 w 10000"/>
              <a:gd name="connsiteY47" fmla="*/ 3456 h 9420"/>
              <a:gd name="connsiteX48" fmla="*/ 1173 w 10000"/>
              <a:gd name="connsiteY48" fmla="*/ 3261 h 9420"/>
              <a:gd name="connsiteX49" fmla="*/ 1685 w 10000"/>
              <a:gd name="connsiteY49" fmla="*/ 3261 h 9420"/>
              <a:gd name="connsiteX50" fmla="*/ 2195 w 10000"/>
              <a:gd name="connsiteY50" fmla="*/ 3067 h 9420"/>
              <a:gd name="connsiteX51" fmla="*/ 2711 w 10000"/>
              <a:gd name="connsiteY51" fmla="*/ 2875 h 9420"/>
              <a:gd name="connsiteX52" fmla="*/ 3390 w 10000"/>
              <a:gd name="connsiteY52" fmla="*/ 2682 h 9420"/>
              <a:gd name="connsiteX53" fmla="*/ 4072 w 10000"/>
              <a:gd name="connsiteY53" fmla="*/ 2317 h 9420"/>
              <a:gd name="connsiteX54" fmla="*/ 4582 w 10000"/>
              <a:gd name="connsiteY54" fmla="*/ 2126 h 9420"/>
              <a:gd name="connsiteX55" fmla="*/ 5073 w 10000"/>
              <a:gd name="connsiteY55" fmla="*/ 1932 h 9420"/>
              <a:gd name="connsiteX56" fmla="*/ 5585 w 10000"/>
              <a:gd name="connsiteY56" fmla="*/ 1740 h 9420"/>
              <a:gd name="connsiteX57" fmla="*/ 5926 w 10000"/>
              <a:gd name="connsiteY57" fmla="*/ 1547 h 9420"/>
              <a:gd name="connsiteX58" fmla="*/ 6268 w 10000"/>
              <a:gd name="connsiteY58" fmla="*/ 1547 h 9420"/>
              <a:gd name="connsiteX59" fmla="*/ 6612 w 10000"/>
              <a:gd name="connsiteY59" fmla="*/ 1353 h 9420"/>
              <a:gd name="connsiteX60" fmla="*/ 6951 w 10000"/>
              <a:gd name="connsiteY60" fmla="*/ 1159 h 9420"/>
              <a:gd name="connsiteX61" fmla="*/ 7463 w 10000"/>
              <a:gd name="connsiteY61" fmla="*/ 966 h 9420"/>
              <a:gd name="connsiteX62" fmla="*/ 7805 w 10000"/>
              <a:gd name="connsiteY62" fmla="*/ 771 h 9420"/>
              <a:gd name="connsiteX63" fmla="*/ 8146 w 10000"/>
              <a:gd name="connsiteY63" fmla="*/ 580 h 9420"/>
              <a:gd name="connsiteX64" fmla="*/ 8316 w 10000"/>
              <a:gd name="connsiteY64" fmla="*/ 385 h 9420"/>
              <a:gd name="connsiteX65" fmla="*/ 8489 w 10000"/>
              <a:gd name="connsiteY65" fmla="*/ 194 h 9420"/>
              <a:gd name="connsiteX66" fmla="*/ 8489 w 10000"/>
              <a:gd name="connsiteY66" fmla="*/ 0 h 9420"/>
              <a:gd name="connsiteX67" fmla="*/ 8656 w 10000"/>
              <a:gd name="connsiteY67" fmla="*/ 0 h 9420"/>
              <a:gd name="connsiteX68" fmla="*/ 8827 w 10000"/>
              <a:gd name="connsiteY68" fmla="*/ 0 h 9420"/>
              <a:gd name="connsiteX69" fmla="*/ 8999 w 10000"/>
              <a:gd name="connsiteY69" fmla="*/ 0 h 9420"/>
              <a:gd name="connsiteX70" fmla="*/ 9149 w 10000"/>
              <a:gd name="connsiteY70" fmla="*/ 194 h 9420"/>
              <a:gd name="connsiteX71" fmla="*/ 9319 w 10000"/>
              <a:gd name="connsiteY71" fmla="*/ 194 h 9420"/>
              <a:gd name="connsiteX72" fmla="*/ 9487 w 10000"/>
              <a:gd name="connsiteY72" fmla="*/ 580 h 9420"/>
              <a:gd name="connsiteX73" fmla="*/ 9658 w 10000"/>
              <a:gd name="connsiteY73" fmla="*/ 771 h 9420"/>
              <a:gd name="connsiteX74" fmla="*/ 9829 w 10000"/>
              <a:gd name="connsiteY74" fmla="*/ 966 h 9420"/>
              <a:gd name="connsiteX75" fmla="*/ 10000 w 10000"/>
              <a:gd name="connsiteY75" fmla="*/ 1159 h 9420"/>
              <a:gd name="connsiteX76" fmla="*/ 10000 w 10000"/>
              <a:gd name="connsiteY76" fmla="*/ 1353 h 9420"/>
              <a:gd name="connsiteX77" fmla="*/ 10000 w 10000"/>
              <a:gd name="connsiteY77" fmla="*/ 1547 h 9420"/>
              <a:gd name="connsiteX78" fmla="*/ 9829 w 10000"/>
              <a:gd name="connsiteY78" fmla="*/ 1547 h 9420"/>
              <a:gd name="connsiteX79" fmla="*/ 9658 w 10000"/>
              <a:gd name="connsiteY79" fmla="*/ 1740 h 9420"/>
              <a:gd name="connsiteX80" fmla="*/ 9658 w 10000"/>
              <a:gd name="connsiteY80" fmla="*/ 1932 h 9420"/>
              <a:gd name="connsiteX81" fmla="*/ 9487 w 10000"/>
              <a:gd name="connsiteY81" fmla="*/ 2126 h 9420"/>
              <a:gd name="connsiteX82" fmla="*/ 9319 w 10000"/>
              <a:gd name="connsiteY82" fmla="*/ 2489 h 9420"/>
              <a:gd name="connsiteX83" fmla="*/ 9149 w 10000"/>
              <a:gd name="connsiteY83" fmla="*/ 3067 h 9420"/>
              <a:gd name="connsiteX84" fmla="*/ 8999 w 10000"/>
              <a:gd name="connsiteY84" fmla="*/ 3646 h 9420"/>
              <a:gd name="connsiteX85" fmla="*/ 8827 w 10000"/>
              <a:gd name="connsiteY85" fmla="*/ 4228 h 9420"/>
              <a:gd name="connsiteX86" fmla="*/ 8656 w 10000"/>
              <a:gd name="connsiteY86" fmla="*/ 5002 h 9420"/>
              <a:gd name="connsiteX87" fmla="*/ 8489 w 10000"/>
              <a:gd name="connsiteY87" fmla="*/ 5773 h 9420"/>
              <a:gd name="connsiteX88" fmla="*/ 8316 w 10000"/>
              <a:gd name="connsiteY88" fmla="*/ 6546 h 9420"/>
              <a:gd name="connsiteX89" fmla="*/ 8316 w 10000"/>
              <a:gd name="connsiteY89" fmla="*/ 7295 h 9420"/>
              <a:gd name="connsiteX90" fmla="*/ 8316 w 10000"/>
              <a:gd name="connsiteY90" fmla="*/ 7875 h 9420"/>
              <a:gd name="connsiteX91" fmla="*/ 8146 w 10000"/>
              <a:gd name="connsiteY91" fmla="*/ 8647 h 9420"/>
              <a:gd name="connsiteX92" fmla="*/ 8146 w 10000"/>
              <a:gd name="connsiteY92" fmla="*/ 9227 h 9420"/>
              <a:gd name="connsiteX0" fmla="*/ 7292 w 10000"/>
              <a:gd name="connsiteY0" fmla="*/ 9385 h 9795"/>
              <a:gd name="connsiteX1" fmla="*/ 7463 w 10000"/>
              <a:gd name="connsiteY1" fmla="*/ 8360 h 9795"/>
              <a:gd name="connsiteX2" fmla="*/ 7463 w 10000"/>
              <a:gd name="connsiteY2" fmla="*/ 8153 h 9795"/>
              <a:gd name="connsiteX3" fmla="*/ 7463 w 10000"/>
              <a:gd name="connsiteY3" fmla="*/ 7744 h 9795"/>
              <a:gd name="connsiteX4" fmla="*/ 7634 w 10000"/>
              <a:gd name="connsiteY4" fmla="*/ 7360 h 9795"/>
              <a:gd name="connsiteX5" fmla="*/ 7634 w 10000"/>
              <a:gd name="connsiteY5" fmla="*/ 6949 h 9795"/>
              <a:gd name="connsiteX6" fmla="*/ 7634 w 10000"/>
              <a:gd name="connsiteY6" fmla="*/ 6538 h 9795"/>
              <a:gd name="connsiteX7" fmla="*/ 7805 w 10000"/>
              <a:gd name="connsiteY7" fmla="*/ 5924 h 9795"/>
              <a:gd name="connsiteX8" fmla="*/ 7805 w 10000"/>
              <a:gd name="connsiteY8" fmla="*/ 5310 h 9795"/>
              <a:gd name="connsiteX9" fmla="*/ 7975 w 10000"/>
              <a:gd name="connsiteY9" fmla="*/ 4693 h 9795"/>
              <a:gd name="connsiteX10" fmla="*/ 7975 w 10000"/>
              <a:gd name="connsiteY10" fmla="*/ 4077 h 9795"/>
              <a:gd name="connsiteX11" fmla="*/ 7975 w 10000"/>
              <a:gd name="connsiteY11" fmla="*/ 3462 h 9795"/>
              <a:gd name="connsiteX12" fmla="*/ 8146 w 10000"/>
              <a:gd name="connsiteY12" fmla="*/ 3052 h 9795"/>
              <a:gd name="connsiteX13" fmla="*/ 8146 w 10000"/>
              <a:gd name="connsiteY13" fmla="*/ 2642 h 9795"/>
              <a:gd name="connsiteX14" fmla="*/ 8146 w 10000"/>
              <a:gd name="connsiteY14" fmla="*/ 2257 h 9795"/>
              <a:gd name="connsiteX15" fmla="*/ 8146 w 10000"/>
              <a:gd name="connsiteY15" fmla="*/ 2051 h 9795"/>
              <a:gd name="connsiteX16" fmla="*/ 8146 w 10000"/>
              <a:gd name="connsiteY16" fmla="*/ 1847 h 9795"/>
              <a:gd name="connsiteX17" fmla="*/ 8146 w 10000"/>
              <a:gd name="connsiteY17" fmla="*/ 1847 h 9795"/>
              <a:gd name="connsiteX18" fmla="*/ 8146 w 10000"/>
              <a:gd name="connsiteY18" fmla="*/ 1847 h 9795"/>
              <a:gd name="connsiteX19" fmla="*/ 7975 w 10000"/>
              <a:gd name="connsiteY19" fmla="*/ 1847 h 9795"/>
              <a:gd name="connsiteX20" fmla="*/ 7805 w 10000"/>
              <a:gd name="connsiteY20" fmla="*/ 1847 h 9795"/>
              <a:gd name="connsiteX21" fmla="*/ 7634 w 10000"/>
              <a:gd name="connsiteY21" fmla="*/ 2051 h 9795"/>
              <a:gd name="connsiteX22" fmla="*/ 7463 w 10000"/>
              <a:gd name="connsiteY22" fmla="*/ 2051 h 9795"/>
              <a:gd name="connsiteX23" fmla="*/ 7124 w 10000"/>
              <a:gd name="connsiteY23" fmla="*/ 2257 h 9795"/>
              <a:gd name="connsiteX24" fmla="*/ 6782 w 10000"/>
              <a:gd name="connsiteY24" fmla="*/ 2257 h 9795"/>
              <a:gd name="connsiteX25" fmla="*/ 6440 w 10000"/>
              <a:gd name="connsiteY25" fmla="*/ 2460 h 9795"/>
              <a:gd name="connsiteX26" fmla="*/ 4756 w 10000"/>
              <a:gd name="connsiteY26" fmla="*/ 3256 h 9795"/>
              <a:gd name="connsiteX27" fmla="*/ 3050 w 10000"/>
              <a:gd name="connsiteY27" fmla="*/ 4077 h 9795"/>
              <a:gd name="connsiteX28" fmla="*/ 2539 w 10000"/>
              <a:gd name="connsiteY28" fmla="*/ 4283 h 9795"/>
              <a:gd name="connsiteX29" fmla="*/ 2195 w 10000"/>
              <a:gd name="connsiteY29" fmla="*/ 4488 h 9795"/>
              <a:gd name="connsiteX30" fmla="*/ 1854 w 10000"/>
              <a:gd name="connsiteY30" fmla="*/ 4693 h 9795"/>
              <a:gd name="connsiteX31" fmla="*/ 1685 w 10000"/>
              <a:gd name="connsiteY31" fmla="*/ 4897 h 9795"/>
              <a:gd name="connsiteX32" fmla="*/ 1344 w 10000"/>
              <a:gd name="connsiteY32" fmla="*/ 4897 h 9795"/>
              <a:gd name="connsiteX33" fmla="*/ 1173 w 10000"/>
              <a:gd name="connsiteY33" fmla="*/ 4897 h 9795"/>
              <a:gd name="connsiteX34" fmla="*/ 1002 w 10000"/>
              <a:gd name="connsiteY34" fmla="*/ 5103 h 9795"/>
              <a:gd name="connsiteX35" fmla="*/ 1002 w 10000"/>
              <a:gd name="connsiteY35" fmla="*/ 5103 h 9795"/>
              <a:gd name="connsiteX36" fmla="*/ 852 w 10000"/>
              <a:gd name="connsiteY36" fmla="*/ 5103 h 9795"/>
              <a:gd name="connsiteX37" fmla="*/ 852 w 10000"/>
              <a:gd name="connsiteY37" fmla="*/ 4897 h 9795"/>
              <a:gd name="connsiteX38" fmla="*/ 682 w 10000"/>
              <a:gd name="connsiteY38" fmla="*/ 4693 h 9795"/>
              <a:gd name="connsiteX39" fmla="*/ 344 w 10000"/>
              <a:gd name="connsiteY39" fmla="*/ 4488 h 9795"/>
              <a:gd name="connsiteX40" fmla="*/ 169 w 10000"/>
              <a:gd name="connsiteY40" fmla="*/ 4283 h 9795"/>
              <a:gd name="connsiteX41" fmla="*/ 0 w 10000"/>
              <a:gd name="connsiteY41" fmla="*/ 4077 h 9795"/>
              <a:gd name="connsiteX42" fmla="*/ 0 w 10000"/>
              <a:gd name="connsiteY42" fmla="*/ 3870 h 9795"/>
              <a:gd name="connsiteX43" fmla="*/ 0 w 10000"/>
              <a:gd name="connsiteY43" fmla="*/ 3669 h 9795"/>
              <a:gd name="connsiteX44" fmla="*/ 169 w 10000"/>
              <a:gd name="connsiteY44" fmla="*/ 3669 h 9795"/>
              <a:gd name="connsiteX45" fmla="*/ 510 w 10000"/>
              <a:gd name="connsiteY45" fmla="*/ 3669 h 9795"/>
              <a:gd name="connsiteX46" fmla="*/ 852 w 10000"/>
              <a:gd name="connsiteY46" fmla="*/ 3669 h 9795"/>
              <a:gd name="connsiteX47" fmla="*/ 1173 w 10000"/>
              <a:gd name="connsiteY47" fmla="*/ 3462 h 9795"/>
              <a:gd name="connsiteX48" fmla="*/ 1685 w 10000"/>
              <a:gd name="connsiteY48" fmla="*/ 3462 h 9795"/>
              <a:gd name="connsiteX49" fmla="*/ 2195 w 10000"/>
              <a:gd name="connsiteY49" fmla="*/ 3256 h 9795"/>
              <a:gd name="connsiteX50" fmla="*/ 2711 w 10000"/>
              <a:gd name="connsiteY50" fmla="*/ 3052 h 9795"/>
              <a:gd name="connsiteX51" fmla="*/ 3390 w 10000"/>
              <a:gd name="connsiteY51" fmla="*/ 2847 h 9795"/>
              <a:gd name="connsiteX52" fmla="*/ 4072 w 10000"/>
              <a:gd name="connsiteY52" fmla="*/ 2460 h 9795"/>
              <a:gd name="connsiteX53" fmla="*/ 4582 w 10000"/>
              <a:gd name="connsiteY53" fmla="*/ 2257 h 9795"/>
              <a:gd name="connsiteX54" fmla="*/ 5073 w 10000"/>
              <a:gd name="connsiteY54" fmla="*/ 2051 h 9795"/>
              <a:gd name="connsiteX55" fmla="*/ 5585 w 10000"/>
              <a:gd name="connsiteY55" fmla="*/ 1847 h 9795"/>
              <a:gd name="connsiteX56" fmla="*/ 5926 w 10000"/>
              <a:gd name="connsiteY56" fmla="*/ 1642 h 9795"/>
              <a:gd name="connsiteX57" fmla="*/ 6268 w 10000"/>
              <a:gd name="connsiteY57" fmla="*/ 1642 h 9795"/>
              <a:gd name="connsiteX58" fmla="*/ 6612 w 10000"/>
              <a:gd name="connsiteY58" fmla="*/ 1436 h 9795"/>
              <a:gd name="connsiteX59" fmla="*/ 6951 w 10000"/>
              <a:gd name="connsiteY59" fmla="*/ 1230 h 9795"/>
              <a:gd name="connsiteX60" fmla="*/ 7463 w 10000"/>
              <a:gd name="connsiteY60" fmla="*/ 1025 h 9795"/>
              <a:gd name="connsiteX61" fmla="*/ 7805 w 10000"/>
              <a:gd name="connsiteY61" fmla="*/ 818 h 9795"/>
              <a:gd name="connsiteX62" fmla="*/ 8146 w 10000"/>
              <a:gd name="connsiteY62" fmla="*/ 616 h 9795"/>
              <a:gd name="connsiteX63" fmla="*/ 8316 w 10000"/>
              <a:gd name="connsiteY63" fmla="*/ 409 h 9795"/>
              <a:gd name="connsiteX64" fmla="*/ 8489 w 10000"/>
              <a:gd name="connsiteY64" fmla="*/ 206 h 9795"/>
              <a:gd name="connsiteX65" fmla="*/ 8489 w 10000"/>
              <a:gd name="connsiteY65" fmla="*/ 0 h 9795"/>
              <a:gd name="connsiteX66" fmla="*/ 8656 w 10000"/>
              <a:gd name="connsiteY66" fmla="*/ 0 h 9795"/>
              <a:gd name="connsiteX67" fmla="*/ 8827 w 10000"/>
              <a:gd name="connsiteY67" fmla="*/ 0 h 9795"/>
              <a:gd name="connsiteX68" fmla="*/ 8999 w 10000"/>
              <a:gd name="connsiteY68" fmla="*/ 0 h 9795"/>
              <a:gd name="connsiteX69" fmla="*/ 9149 w 10000"/>
              <a:gd name="connsiteY69" fmla="*/ 206 h 9795"/>
              <a:gd name="connsiteX70" fmla="*/ 9319 w 10000"/>
              <a:gd name="connsiteY70" fmla="*/ 206 h 9795"/>
              <a:gd name="connsiteX71" fmla="*/ 9487 w 10000"/>
              <a:gd name="connsiteY71" fmla="*/ 616 h 9795"/>
              <a:gd name="connsiteX72" fmla="*/ 9658 w 10000"/>
              <a:gd name="connsiteY72" fmla="*/ 818 h 9795"/>
              <a:gd name="connsiteX73" fmla="*/ 9829 w 10000"/>
              <a:gd name="connsiteY73" fmla="*/ 1025 h 9795"/>
              <a:gd name="connsiteX74" fmla="*/ 10000 w 10000"/>
              <a:gd name="connsiteY74" fmla="*/ 1230 h 9795"/>
              <a:gd name="connsiteX75" fmla="*/ 10000 w 10000"/>
              <a:gd name="connsiteY75" fmla="*/ 1436 h 9795"/>
              <a:gd name="connsiteX76" fmla="*/ 10000 w 10000"/>
              <a:gd name="connsiteY76" fmla="*/ 1642 h 9795"/>
              <a:gd name="connsiteX77" fmla="*/ 9829 w 10000"/>
              <a:gd name="connsiteY77" fmla="*/ 1642 h 9795"/>
              <a:gd name="connsiteX78" fmla="*/ 9658 w 10000"/>
              <a:gd name="connsiteY78" fmla="*/ 1847 h 9795"/>
              <a:gd name="connsiteX79" fmla="*/ 9658 w 10000"/>
              <a:gd name="connsiteY79" fmla="*/ 2051 h 9795"/>
              <a:gd name="connsiteX80" fmla="*/ 9487 w 10000"/>
              <a:gd name="connsiteY80" fmla="*/ 2257 h 9795"/>
              <a:gd name="connsiteX81" fmla="*/ 9319 w 10000"/>
              <a:gd name="connsiteY81" fmla="*/ 2642 h 9795"/>
              <a:gd name="connsiteX82" fmla="*/ 9149 w 10000"/>
              <a:gd name="connsiteY82" fmla="*/ 3256 h 9795"/>
              <a:gd name="connsiteX83" fmla="*/ 8999 w 10000"/>
              <a:gd name="connsiteY83" fmla="*/ 3870 h 9795"/>
              <a:gd name="connsiteX84" fmla="*/ 8827 w 10000"/>
              <a:gd name="connsiteY84" fmla="*/ 4488 h 9795"/>
              <a:gd name="connsiteX85" fmla="*/ 8656 w 10000"/>
              <a:gd name="connsiteY85" fmla="*/ 5310 h 9795"/>
              <a:gd name="connsiteX86" fmla="*/ 8489 w 10000"/>
              <a:gd name="connsiteY86" fmla="*/ 6128 h 9795"/>
              <a:gd name="connsiteX87" fmla="*/ 8316 w 10000"/>
              <a:gd name="connsiteY87" fmla="*/ 6949 h 9795"/>
              <a:gd name="connsiteX88" fmla="*/ 8316 w 10000"/>
              <a:gd name="connsiteY88" fmla="*/ 7744 h 9795"/>
              <a:gd name="connsiteX89" fmla="*/ 8316 w 10000"/>
              <a:gd name="connsiteY89" fmla="*/ 8360 h 9795"/>
              <a:gd name="connsiteX90" fmla="*/ 8146 w 10000"/>
              <a:gd name="connsiteY90" fmla="*/ 9179 h 9795"/>
              <a:gd name="connsiteX91" fmla="*/ 8146 w 10000"/>
              <a:gd name="connsiteY91" fmla="*/ 9795 h 9795"/>
              <a:gd name="connsiteX0" fmla="*/ 7292 w 10000"/>
              <a:gd name="connsiteY0" fmla="*/ 9581 h 9581"/>
              <a:gd name="connsiteX1" fmla="*/ 7463 w 10000"/>
              <a:gd name="connsiteY1" fmla="*/ 8535 h 9581"/>
              <a:gd name="connsiteX2" fmla="*/ 7463 w 10000"/>
              <a:gd name="connsiteY2" fmla="*/ 8324 h 9581"/>
              <a:gd name="connsiteX3" fmla="*/ 7463 w 10000"/>
              <a:gd name="connsiteY3" fmla="*/ 7906 h 9581"/>
              <a:gd name="connsiteX4" fmla="*/ 7634 w 10000"/>
              <a:gd name="connsiteY4" fmla="*/ 7514 h 9581"/>
              <a:gd name="connsiteX5" fmla="*/ 7634 w 10000"/>
              <a:gd name="connsiteY5" fmla="*/ 7094 h 9581"/>
              <a:gd name="connsiteX6" fmla="*/ 7634 w 10000"/>
              <a:gd name="connsiteY6" fmla="*/ 6675 h 9581"/>
              <a:gd name="connsiteX7" fmla="*/ 7805 w 10000"/>
              <a:gd name="connsiteY7" fmla="*/ 6048 h 9581"/>
              <a:gd name="connsiteX8" fmla="*/ 7805 w 10000"/>
              <a:gd name="connsiteY8" fmla="*/ 5421 h 9581"/>
              <a:gd name="connsiteX9" fmla="*/ 7975 w 10000"/>
              <a:gd name="connsiteY9" fmla="*/ 4791 h 9581"/>
              <a:gd name="connsiteX10" fmla="*/ 7975 w 10000"/>
              <a:gd name="connsiteY10" fmla="*/ 4162 h 9581"/>
              <a:gd name="connsiteX11" fmla="*/ 7975 w 10000"/>
              <a:gd name="connsiteY11" fmla="*/ 3534 h 9581"/>
              <a:gd name="connsiteX12" fmla="*/ 8146 w 10000"/>
              <a:gd name="connsiteY12" fmla="*/ 3116 h 9581"/>
              <a:gd name="connsiteX13" fmla="*/ 8146 w 10000"/>
              <a:gd name="connsiteY13" fmla="*/ 2697 h 9581"/>
              <a:gd name="connsiteX14" fmla="*/ 8146 w 10000"/>
              <a:gd name="connsiteY14" fmla="*/ 2304 h 9581"/>
              <a:gd name="connsiteX15" fmla="*/ 8146 w 10000"/>
              <a:gd name="connsiteY15" fmla="*/ 2094 h 9581"/>
              <a:gd name="connsiteX16" fmla="*/ 8146 w 10000"/>
              <a:gd name="connsiteY16" fmla="*/ 1886 h 9581"/>
              <a:gd name="connsiteX17" fmla="*/ 8146 w 10000"/>
              <a:gd name="connsiteY17" fmla="*/ 1886 h 9581"/>
              <a:gd name="connsiteX18" fmla="*/ 8146 w 10000"/>
              <a:gd name="connsiteY18" fmla="*/ 1886 h 9581"/>
              <a:gd name="connsiteX19" fmla="*/ 7975 w 10000"/>
              <a:gd name="connsiteY19" fmla="*/ 1886 h 9581"/>
              <a:gd name="connsiteX20" fmla="*/ 7805 w 10000"/>
              <a:gd name="connsiteY20" fmla="*/ 1886 h 9581"/>
              <a:gd name="connsiteX21" fmla="*/ 7634 w 10000"/>
              <a:gd name="connsiteY21" fmla="*/ 2094 h 9581"/>
              <a:gd name="connsiteX22" fmla="*/ 7463 w 10000"/>
              <a:gd name="connsiteY22" fmla="*/ 2094 h 9581"/>
              <a:gd name="connsiteX23" fmla="*/ 7124 w 10000"/>
              <a:gd name="connsiteY23" fmla="*/ 2304 h 9581"/>
              <a:gd name="connsiteX24" fmla="*/ 6782 w 10000"/>
              <a:gd name="connsiteY24" fmla="*/ 2304 h 9581"/>
              <a:gd name="connsiteX25" fmla="*/ 6440 w 10000"/>
              <a:gd name="connsiteY25" fmla="*/ 2511 h 9581"/>
              <a:gd name="connsiteX26" fmla="*/ 4756 w 10000"/>
              <a:gd name="connsiteY26" fmla="*/ 3324 h 9581"/>
              <a:gd name="connsiteX27" fmla="*/ 3050 w 10000"/>
              <a:gd name="connsiteY27" fmla="*/ 4162 h 9581"/>
              <a:gd name="connsiteX28" fmla="*/ 2539 w 10000"/>
              <a:gd name="connsiteY28" fmla="*/ 4373 h 9581"/>
              <a:gd name="connsiteX29" fmla="*/ 2195 w 10000"/>
              <a:gd name="connsiteY29" fmla="*/ 4582 h 9581"/>
              <a:gd name="connsiteX30" fmla="*/ 1854 w 10000"/>
              <a:gd name="connsiteY30" fmla="*/ 4791 h 9581"/>
              <a:gd name="connsiteX31" fmla="*/ 1685 w 10000"/>
              <a:gd name="connsiteY31" fmla="*/ 4999 h 9581"/>
              <a:gd name="connsiteX32" fmla="*/ 1344 w 10000"/>
              <a:gd name="connsiteY32" fmla="*/ 4999 h 9581"/>
              <a:gd name="connsiteX33" fmla="*/ 1173 w 10000"/>
              <a:gd name="connsiteY33" fmla="*/ 4999 h 9581"/>
              <a:gd name="connsiteX34" fmla="*/ 1002 w 10000"/>
              <a:gd name="connsiteY34" fmla="*/ 5210 h 9581"/>
              <a:gd name="connsiteX35" fmla="*/ 1002 w 10000"/>
              <a:gd name="connsiteY35" fmla="*/ 5210 h 9581"/>
              <a:gd name="connsiteX36" fmla="*/ 852 w 10000"/>
              <a:gd name="connsiteY36" fmla="*/ 5210 h 9581"/>
              <a:gd name="connsiteX37" fmla="*/ 852 w 10000"/>
              <a:gd name="connsiteY37" fmla="*/ 4999 h 9581"/>
              <a:gd name="connsiteX38" fmla="*/ 682 w 10000"/>
              <a:gd name="connsiteY38" fmla="*/ 4791 h 9581"/>
              <a:gd name="connsiteX39" fmla="*/ 344 w 10000"/>
              <a:gd name="connsiteY39" fmla="*/ 4582 h 9581"/>
              <a:gd name="connsiteX40" fmla="*/ 169 w 10000"/>
              <a:gd name="connsiteY40" fmla="*/ 4373 h 9581"/>
              <a:gd name="connsiteX41" fmla="*/ 0 w 10000"/>
              <a:gd name="connsiteY41" fmla="*/ 4162 h 9581"/>
              <a:gd name="connsiteX42" fmla="*/ 0 w 10000"/>
              <a:gd name="connsiteY42" fmla="*/ 3951 h 9581"/>
              <a:gd name="connsiteX43" fmla="*/ 0 w 10000"/>
              <a:gd name="connsiteY43" fmla="*/ 3746 h 9581"/>
              <a:gd name="connsiteX44" fmla="*/ 169 w 10000"/>
              <a:gd name="connsiteY44" fmla="*/ 3746 h 9581"/>
              <a:gd name="connsiteX45" fmla="*/ 510 w 10000"/>
              <a:gd name="connsiteY45" fmla="*/ 3746 h 9581"/>
              <a:gd name="connsiteX46" fmla="*/ 852 w 10000"/>
              <a:gd name="connsiteY46" fmla="*/ 3746 h 9581"/>
              <a:gd name="connsiteX47" fmla="*/ 1173 w 10000"/>
              <a:gd name="connsiteY47" fmla="*/ 3534 h 9581"/>
              <a:gd name="connsiteX48" fmla="*/ 1685 w 10000"/>
              <a:gd name="connsiteY48" fmla="*/ 3534 h 9581"/>
              <a:gd name="connsiteX49" fmla="*/ 2195 w 10000"/>
              <a:gd name="connsiteY49" fmla="*/ 3324 h 9581"/>
              <a:gd name="connsiteX50" fmla="*/ 2711 w 10000"/>
              <a:gd name="connsiteY50" fmla="*/ 3116 h 9581"/>
              <a:gd name="connsiteX51" fmla="*/ 3390 w 10000"/>
              <a:gd name="connsiteY51" fmla="*/ 2907 h 9581"/>
              <a:gd name="connsiteX52" fmla="*/ 4072 w 10000"/>
              <a:gd name="connsiteY52" fmla="*/ 2511 h 9581"/>
              <a:gd name="connsiteX53" fmla="*/ 4582 w 10000"/>
              <a:gd name="connsiteY53" fmla="*/ 2304 h 9581"/>
              <a:gd name="connsiteX54" fmla="*/ 5073 w 10000"/>
              <a:gd name="connsiteY54" fmla="*/ 2094 h 9581"/>
              <a:gd name="connsiteX55" fmla="*/ 5585 w 10000"/>
              <a:gd name="connsiteY55" fmla="*/ 1886 h 9581"/>
              <a:gd name="connsiteX56" fmla="*/ 5926 w 10000"/>
              <a:gd name="connsiteY56" fmla="*/ 1676 h 9581"/>
              <a:gd name="connsiteX57" fmla="*/ 6268 w 10000"/>
              <a:gd name="connsiteY57" fmla="*/ 1676 h 9581"/>
              <a:gd name="connsiteX58" fmla="*/ 6612 w 10000"/>
              <a:gd name="connsiteY58" fmla="*/ 1466 h 9581"/>
              <a:gd name="connsiteX59" fmla="*/ 6951 w 10000"/>
              <a:gd name="connsiteY59" fmla="*/ 1256 h 9581"/>
              <a:gd name="connsiteX60" fmla="*/ 7463 w 10000"/>
              <a:gd name="connsiteY60" fmla="*/ 1046 h 9581"/>
              <a:gd name="connsiteX61" fmla="*/ 7805 w 10000"/>
              <a:gd name="connsiteY61" fmla="*/ 835 h 9581"/>
              <a:gd name="connsiteX62" fmla="*/ 8146 w 10000"/>
              <a:gd name="connsiteY62" fmla="*/ 629 h 9581"/>
              <a:gd name="connsiteX63" fmla="*/ 8316 w 10000"/>
              <a:gd name="connsiteY63" fmla="*/ 418 h 9581"/>
              <a:gd name="connsiteX64" fmla="*/ 8489 w 10000"/>
              <a:gd name="connsiteY64" fmla="*/ 210 h 9581"/>
              <a:gd name="connsiteX65" fmla="*/ 8489 w 10000"/>
              <a:gd name="connsiteY65" fmla="*/ 0 h 9581"/>
              <a:gd name="connsiteX66" fmla="*/ 8656 w 10000"/>
              <a:gd name="connsiteY66" fmla="*/ 0 h 9581"/>
              <a:gd name="connsiteX67" fmla="*/ 8827 w 10000"/>
              <a:gd name="connsiteY67" fmla="*/ 0 h 9581"/>
              <a:gd name="connsiteX68" fmla="*/ 8999 w 10000"/>
              <a:gd name="connsiteY68" fmla="*/ 0 h 9581"/>
              <a:gd name="connsiteX69" fmla="*/ 9149 w 10000"/>
              <a:gd name="connsiteY69" fmla="*/ 210 h 9581"/>
              <a:gd name="connsiteX70" fmla="*/ 9319 w 10000"/>
              <a:gd name="connsiteY70" fmla="*/ 210 h 9581"/>
              <a:gd name="connsiteX71" fmla="*/ 9487 w 10000"/>
              <a:gd name="connsiteY71" fmla="*/ 629 h 9581"/>
              <a:gd name="connsiteX72" fmla="*/ 9658 w 10000"/>
              <a:gd name="connsiteY72" fmla="*/ 835 h 9581"/>
              <a:gd name="connsiteX73" fmla="*/ 9829 w 10000"/>
              <a:gd name="connsiteY73" fmla="*/ 1046 h 9581"/>
              <a:gd name="connsiteX74" fmla="*/ 10000 w 10000"/>
              <a:gd name="connsiteY74" fmla="*/ 1256 h 9581"/>
              <a:gd name="connsiteX75" fmla="*/ 10000 w 10000"/>
              <a:gd name="connsiteY75" fmla="*/ 1466 h 9581"/>
              <a:gd name="connsiteX76" fmla="*/ 10000 w 10000"/>
              <a:gd name="connsiteY76" fmla="*/ 1676 h 9581"/>
              <a:gd name="connsiteX77" fmla="*/ 9829 w 10000"/>
              <a:gd name="connsiteY77" fmla="*/ 1676 h 9581"/>
              <a:gd name="connsiteX78" fmla="*/ 9658 w 10000"/>
              <a:gd name="connsiteY78" fmla="*/ 1886 h 9581"/>
              <a:gd name="connsiteX79" fmla="*/ 9658 w 10000"/>
              <a:gd name="connsiteY79" fmla="*/ 2094 h 9581"/>
              <a:gd name="connsiteX80" fmla="*/ 9487 w 10000"/>
              <a:gd name="connsiteY80" fmla="*/ 2304 h 9581"/>
              <a:gd name="connsiteX81" fmla="*/ 9319 w 10000"/>
              <a:gd name="connsiteY81" fmla="*/ 2697 h 9581"/>
              <a:gd name="connsiteX82" fmla="*/ 9149 w 10000"/>
              <a:gd name="connsiteY82" fmla="*/ 3324 h 9581"/>
              <a:gd name="connsiteX83" fmla="*/ 8999 w 10000"/>
              <a:gd name="connsiteY83" fmla="*/ 3951 h 9581"/>
              <a:gd name="connsiteX84" fmla="*/ 8827 w 10000"/>
              <a:gd name="connsiteY84" fmla="*/ 4582 h 9581"/>
              <a:gd name="connsiteX85" fmla="*/ 8656 w 10000"/>
              <a:gd name="connsiteY85" fmla="*/ 5421 h 9581"/>
              <a:gd name="connsiteX86" fmla="*/ 8489 w 10000"/>
              <a:gd name="connsiteY86" fmla="*/ 6256 h 9581"/>
              <a:gd name="connsiteX87" fmla="*/ 8316 w 10000"/>
              <a:gd name="connsiteY87" fmla="*/ 7094 h 9581"/>
              <a:gd name="connsiteX88" fmla="*/ 8316 w 10000"/>
              <a:gd name="connsiteY88" fmla="*/ 7906 h 9581"/>
              <a:gd name="connsiteX89" fmla="*/ 8316 w 10000"/>
              <a:gd name="connsiteY89" fmla="*/ 8535 h 9581"/>
              <a:gd name="connsiteX90" fmla="*/ 8146 w 10000"/>
              <a:gd name="connsiteY90" fmla="*/ 9371 h 9581"/>
              <a:gd name="connsiteX0" fmla="*/ 7292 w 10000"/>
              <a:gd name="connsiteY0" fmla="*/ 10000 h 10000"/>
              <a:gd name="connsiteX1" fmla="*/ 7463 w 10000"/>
              <a:gd name="connsiteY1" fmla="*/ 8908 h 10000"/>
              <a:gd name="connsiteX2" fmla="*/ 7463 w 10000"/>
              <a:gd name="connsiteY2" fmla="*/ 8688 h 10000"/>
              <a:gd name="connsiteX3" fmla="*/ 7463 w 10000"/>
              <a:gd name="connsiteY3" fmla="*/ 8252 h 10000"/>
              <a:gd name="connsiteX4" fmla="*/ 7634 w 10000"/>
              <a:gd name="connsiteY4" fmla="*/ 7843 h 10000"/>
              <a:gd name="connsiteX5" fmla="*/ 7634 w 10000"/>
              <a:gd name="connsiteY5" fmla="*/ 7404 h 10000"/>
              <a:gd name="connsiteX6" fmla="*/ 7634 w 10000"/>
              <a:gd name="connsiteY6" fmla="*/ 6967 h 10000"/>
              <a:gd name="connsiteX7" fmla="*/ 7805 w 10000"/>
              <a:gd name="connsiteY7" fmla="*/ 6312 h 10000"/>
              <a:gd name="connsiteX8" fmla="*/ 7805 w 10000"/>
              <a:gd name="connsiteY8" fmla="*/ 5658 h 10000"/>
              <a:gd name="connsiteX9" fmla="*/ 7975 w 10000"/>
              <a:gd name="connsiteY9" fmla="*/ 5001 h 10000"/>
              <a:gd name="connsiteX10" fmla="*/ 7975 w 10000"/>
              <a:gd name="connsiteY10" fmla="*/ 4344 h 10000"/>
              <a:gd name="connsiteX11" fmla="*/ 7975 w 10000"/>
              <a:gd name="connsiteY11" fmla="*/ 3689 h 10000"/>
              <a:gd name="connsiteX12" fmla="*/ 8146 w 10000"/>
              <a:gd name="connsiteY12" fmla="*/ 3252 h 10000"/>
              <a:gd name="connsiteX13" fmla="*/ 8146 w 10000"/>
              <a:gd name="connsiteY13" fmla="*/ 2815 h 10000"/>
              <a:gd name="connsiteX14" fmla="*/ 8146 w 10000"/>
              <a:gd name="connsiteY14" fmla="*/ 2405 h 10000"/>
              <a:gd name="connsiteX15" fmla="*/ 8146 w 10000"/>
              <a:gd name="connsiteY15" fmla="*/ 2186 h 10000"/>
              <a:gd name="connsiteX16" fmla="*/ 8146 w 10000"/>
              <a:gd name="connsiteY16" fmla="*/ 1968 h 10000"/>
              <a:gd name="connsiteX17" fmla="*/ 8146 w 10000"/>
              <a:gd name="connsiteY17" fmla="*/ 1968 h 10000"/>
              <a:gd name="connsiteX18" fmla="*/ 8146 w 10000"/>
              <a:gd name="connsiteY18" fmla="*/ 1968 h 10000"/>
              <a:gd name="connsiteX19" fmla="*/ 7975 w 10000"/>
              <a:gd name="connsiteY19" fmla="*/ 1968 h 10000"/>
              <a:gd name="connsiteX20" fmla="*/ 7805 w 10000"/>
              <a:gd name="connsiteY20" fmla="*/ 1968 h 10000"/>
              <a:gd name="connsiteX21" fmla="*/ 7634 w 10000"/>
              <a:gd name="connsiteY21" fmla="*/ 2186 h 10000"/>
              <a:gd name="connsiteX22" fmla="*/ 7463 w 10000"/>
              <a:gd name="connsiteY22" fmla="*/ 2186 h 10000"/>
              <a:gd name="connsiteX23" fmla="*/ 7124 w 10000"/>
              <a:gd name="connsiteY23" fmla="*/ 2405 h 10000"/>
              <a:gd name="connsiteX24" fmla="*/ 6782 w 10000"/>
              <a:gd name="connsiteY24" fmla="*/ 2405 h 10000"/>
              <a:gd name="connsiteX25" fmla="*/ 6440 w 10000"/>
              <a:gd name="connsiteY25" fmla="*/ 2621 h 10000"/>
              <a:gd name="connsiteX26" fmla="*/ 4756 w 10000"/>
              <a:gd name="connsiteY26" fmla="*/ 3469 h 10000"/>
              <a:gd name="connsiteX27" fmla="*/ 3050 w 10000"/>
              <a:gd name="connsiteY27" fmla="*/ 4344 h 10000"/>
              <a:gd name="connsiteX28" fmla="*/ 2539 w 10000"/>
              <a:gd name="connsiteY28" fmla="*/ 4564 h 10000"/>
              <a:gd name="connsiteX29" fmla="*/ 2195 w 10000"/>
              <a:gd name="connsiteY29" fmla="*/ 4782 h 10000"/>
              <a:gd name="connsiteX30" fmla="*/ 1854 w 10000"/>
              <a:gd name="connsiteY30" fmla="*/ 5001 h 10000"/>
              <a:gd name="connsiteX31" fmla="*/ 1685 w 10000"/>
              <a:gd name="connsiteY31" fmla="*/ 5218 h 10000"/>
              <a:gd name="connsiteX32" fmla="*/ 1344 w 10000"/>
              <a:gd name="connsiteY32" fmla="*/ 5218 h 10000"/>
              <a:gd name="connsiteX33" fmla="*/ 1173 w 10000"/>
              <a:gd name="connsiteY33" fmla="*/ 5218 h 10000"/>
              <a:gd name="connsiteX34" fmla="*/ 1002 w 10000"/>
              <a:gd name="connsiteY34" fmla="*/ 5438 h 10000"/>
              <a:gd name="connsiteX35" fmla="*/ 1002 w 10000"/>
              <a:gd name="connsiteY35" fmla="*/ 5438 h 10000"/>
              <a:gd name="connsiteX36" fmla="*/ 852 w 10000"/>
              <a:gd name="connsiteY36" fmla="*/ 5438 h 10000"/>
              <a:gd name="connsiteX37" fmla="*/ 852 w 10000"/>
              <a:gd name="connsiteY37" fmla="*/ 5218 h 10000"/>
              <a:gd name="connsiteX38" fmla="*/ 682 w 10000"/>
              <a:gd name="connsiteY38" fmla="*/ 5001 h 10000"/>
              <a:gd name="connsiteX39" fmla="*/ 344 w 10000"/>
              <a:gd name="connsiteY39" fmla="*/ 4782 h 10000"/>
              <a:gd name="connsiteX40" fmla="*/ 169 w 10000"/>
              <a:gd name="connsiteY40" fmla="*/ 4564 h 10000"/>
              <a:gd name="connsiteX41" fmla="*/ 0 w 10000"/>
              <a:gd name="connsiteY41" fmla="*/ 4344 h 10000"/>
              <a:gd name="connsiteX42" fmla="*/ 0 w 10000"/>
              <a:gd name="connsiteY42" fmla="*/ 4124 h 10000"/>
              <a:gd name="connsiteX43" fmla="*/ 0 w 10000"/>
              <a:gd name="connsiteY43" fmla="*/ 3910 h 10000"/>
              <a:gd name="connsiteX44" fmla="*/ 169 w 10000"/>
              <a:gd name="connsiteY44" fmla="*/ 3910 h 10000"/>
              <a:gd name="connsiteX45" fmla="*/ 510 w 10000"/>
              <a:gd name="connsiteY45" fmla="*/ 3910 h 10000"/>
              <a:gd name="connsiteX46" fmla="*/ 852 w 10000"/>
              <a:gd name="connsiteY46" fmla="*/ 3910 h 10000"/>
              <a:gd name="connsiteX47" fmla="*/ 1173 w 10000"/>
              <a:gd name="connsiteY47" fmla="*/ 3689 h 10000"/>
              <a:gd name="connsiteX48" fmla="*/ 1685 w 10000"/>
              <a:gd name="connsiteY48" fmla="*/ 3689 h 10000"/>
              <a:gd name="connsiteX49" fmla="*/ 2195 w 10000"/>
              <a:gd name="connsiteY49" fmla="*/ 3469 h 10000"/>
              <a:gd name="connsiteX50" fmla="*/ 2711 w 10000"/>
              <a:gd name="connsiteY50" fmla="*/ 3252 h 10000"/>
              <a:gd name="connsiteX51" fmla="*/ 3390 w 10000"/>
              <a:gd name="connsiteY51" fmla="*/ 3034 h 10000"/>
              <a:gd name="connsiteX52" fmla="*/ 4072 w 10000"/>
              <a:gd name="connsiteY52" fmla="*/ 2621 h 10000"/>
              <a:gd name="connsiteX53" fmla="*/ 4582 w 10000"/>
              <a:gd name="connsiteY53" fmla="*/ 2405 h 10000"/>
              <a:gd name="connsiteX54" fmla="*/ 5073 w 10000"/>
              <a:gd name="connsiteY54" fmla="*/ 2186 h 10000"/>
              <a:gd name="connsiteX55" fmla="*/ 5585 w 10000"/>
              <a:gd name="connsiteY55" fmla="*/ 1968 h 10000"/>
              <a:gd name="connsiteX56" fmla="*/ 5926 w 10000"/>
              <a:gd name="connsiteY56" fmla="*/ 1749 h 10000"/>
              <a:gd name="connsiteX57" fmla="*/ 6268 w 10000"/>
              <a:gd name="connsiteY57" fmla="*/ 1749 h 10000"/>
              <a:gd name="connsiteX58" fmla="*/ 6612 w 10000"/>
              <a:gd name="connsiteY58" fmla="*/ 1530 h 10000"/>
              <a:gd name="connsiteX59" fmla="*/ 6951 w 10000"/>
              <a:gd name="connsiteY59" fmla="*/ 1311 h 10000"/>
              <a:gd name="connsiteX60" fmla="*/ 7463 w 10000"/>
              <a:gd name="connsiteY60" fmla="*/ 1092 h 10000"/>
              <a:gd name="connsiteX61" fmla="*/ 7805 w 10000"/>
              <a:gd name="connsiteY61" fmla="*/ 872 h 10000"/>
              <a:gd name="connsiteX62" fmla="*/ 8146 w 10000"/>
              <a:gd name="connsiteY62" fmla="*/ 657 h 10000"/>
              <a:gd name="connsiteX63" fmla="*/ 8316 w 10000"/>
              <a:gd name="connsiteY63" fmla="*/ 436 h 10000"/>
              <a:gd name="connsiteX64" fmla="*/ 8489 w 10000"/>
              <a:gd name="connsiteY64" fmla="*/ 219 h 10000"/>
              <a:gd name="connsiteX65" fmla="*/ 8489 w 10000"/>
              <a:gd name="connsiteY65" fmla="*/ 0 h 10000"/>
              <a:gd name="connsiteX66" fmla="*/ 8656 w 10000"/>
              <a:gd name="connsiteY66" fmla="*/ 0 h 10000"/>
              <a:gd name="connsiteX67" fmla="*/ 8827 w 10000"/>
              <a:gd name="connsiteY67" fmla="*/ 0 h 10000"/>
              <a:gd name="connsiteX68" fmla="*/ 8999 w 10000"/>
              <a:gd name="connsiteY68" fmla="*/ 0 h 10000"/>
              <a:gd name="connsiteX69" fmla="*/ 9149 w 10000"/>
              <a:gd name="connsiteY69" fmla="*/ 219 h 10000"/>
              <a:gd name="connsiteX70" fmla="*/ 9319 w 10000"/>
              <a:gd name="connsiteY70" fmla="*/ 219 h 10000"/>
              <a:gd name="connsiteX71" fmla="*/ 9487 w 10000"/>
              <a:gd name="connsiteY71" fmla="*/ 657 h 10000"/>
              <a:gd name="connsiteX72" fmla="*/ 9658 w 10000"/>
              <a:gd name="connsiteY72" fmla="*/ 872 h 10000"/>
              <a:gd name="connsiteX73" fmla="*/ 9829 w 10000"/>
              <a:gd name="connsiteY73" fmla="*/ 1092 h 10000"/>
              <a:gd name="connsiteX74" fmla="*/ 10000 w 10000"/>
              <a:gd name="connsiteY74" fmla="*/ 1311 h 10000"/>
              <a:gd name="connsiteX75" fmla="*/ 10000 w 10000"/>
              <a:gd name="connsiteY75" fmla="*/ 1530 h 10000"/>
              <a:gd name="connsiteX76" fmla="*/ 10000 w 10000"/>
              <a:gd name="connsiteY76" fmla="*/ 1749 h 10000"/>
              <a:gd name="connsiteX77" fmla="*/ 9829 w 10000"/>
              <a:gd name="connsiteY77" fmla="*/ 1749 h 10000"/>
              <a:gd name="connsiteX78" fmla="*/ 9658 w 10000"/>
              <a:gd name="connsiteY78" fmla="*/ 1968 h 10000"/>
              <a:gd name="connsiteX79" fmla="*/ 9658 w 10000"/>
              <a:gd name="connsiteY79" fmla="*/ 2186 h 10000"/>
              <a:gd name="connsiteX80" fmla="*/ 9487 w 10000"/>
              <a:gd name="connsiteY80" fmla="*/ 2405 h 10000"/>
              <a:gd name="connsiteX81" fmla="*/ 9319 w 10000"/>
              <a:gd name="connsiteY81" fmla="*/ 2815 h 10000"/>
              <a:gd name="connsiteX82" fmla="*/ 9149 w 10000"/>
              <a:gd name="connsiteY82" fmla="*/ 3469 h 10000"/>
              <a:gd name="connsiteX83" fmla="*/ 8999 w 10000"/>
              <a:gd name="connsiteY83" fmla="*/ 4124 h 10000"/>
              <a:gd name="connsiteX84" fmla="*/ 8827 w 10000"/>
              <a:gd name="connsiteY84" fmla="*/ 4782 h 10000"/>
              <a:gd name="connsiteX85" fmla="*/ 8656 w 10000"/>
              <a:gd name="connsiteY85" fmla="*/ 5658 h 10000"/>
              <a:gd name="connsiteX86" fmla="*/ 8489 w 10000"/>
              <a:gd name="connsiteY86" fmla="*/ 6530 h 10000"/>
              <a:gd name="connsiteX87" fmla="*/ 8316 w 10000"/>
              <a:gd name="connsiteY87" fmla="*/ 7404 h 10000"/>
              <a:gd name="connsiteX88" fmla="*/ 8316 w 10000"/>
              <a:gd name="connsiteY88" fmla="*/ 8252 h 10000"/>
              <a:gd name="connsiteX89" fmla="*/ 8316 w 10000"/>
              <a:gd name="connsiteY89" fmla="*/ 8908 h 10000"/>
              <a:gd name="connsiteX0" fmla="*/ 7292 w 10000"/>
              <a:gd name="connsiteY0" fmla="*/ 10000 h 10000"/>
              <a:gd name="connsiteX1" fmla="*/ 7463 w 10000"/>
              <a:gd name="connsiteY1" fmla="*/ 8688 h 10000"/>
              <a:gd name="connsiteX2" fmla="*/ 7463 w 10000"/>
              <a:gd name="connsiteY2" fmla="*/ 8252 h 10000"/>
              <a:gd name="connsiteX3" fmla="*/ 7634 w 10000"/>
              <a:gd name="connsiteY3" fmla="*/ 7843 h 10000"/>
              <a:gd name="connsiteX4" fmla="*/ 7634 w 10000"/>
              <a:gd name="connsiteY4" fmla="*/ 7404 h 10000"/>
              <a:gd name="connsiteX5" fmla="*/ 7634 w 10000"/>
              <a:gd name="connsiteY5" fmla="*/ 6967 h 10000"/>
              <a:gd name="connsiteX6" fmla="*/ 7805 w 10000"/>
              <a:gd name="connsiteY6" fmla="*/ 6312 h 10000"/>
              <a:gd name="connsiteX7" fmla="*/ 7805 w 10000"/>
              <a:gd name="connsiteY7" fmla="*/ 5658 h 10000"/>
              <a:gd name="connsiteX8" fmla="*/ 7975 w 10000"/>
              <a:gd name="connsiteY8" fmla="*/ 5001 h 10000"/>
              <a:gd name="connsiteX9" fmla="*/ 7975 w 10000"/>
              <a:gd name="connsiteY9" fmla="*/ 4344 h 10000"/>
              <a:gd name="connsiteX10" fmla="*/ 7975 w 10000"/>
              <a:gd name="connsiteY10" fmla="*/ 3689 h 10000"/>
              <a:gd name="connsiteX11" fmla="*/ 8146 w 10000"/>
              <a:gd name="connsiteY11" fmla="*/ 3252 h 10000"/>
              <a:gd name="connsiteX12" fmla="*/ 8146 w 10000"/>
              <a:gd name="connsiteY12" fmla="*/ 2815 h 10000"/>
              <a:gd name="connsiteX13" fmla="*/ 8146 w 10000"/>
              <a:gd name="connsiteY13" fmla="*/ 2405 h 10000"/>
              <a:gd name="connsiteX14" fmla="*/ 8146 w 10000"/>
              <a:gd name="connsiteY14" fmla="*/ 2186 h 10000"/>
              <a:gd name="connsiteX15" fmla="*/ 8146 w 10000"/>
              <a:gd name="connsiteY15" fmla="*/ 1968 h 10000"/>
              <a:gd name="connsiteX16" fmla="*/ 8146 w 10000"/>
              <a:gd name="connsiteY16" fmla="*/ 1968 h 10000"/>
              <a:gd name="connsiteX17" fmla="*/ 8146 w 10000"/>
              <a:gd name="connsiteY17" fmla="*/ 1968 h 10000"/>
              <a:gd name="connsiteX18" fmla="*/ 7975 w 10000"/>
              <a:gd name="connsiteY18" fmla="*/ 1968 h 10000"/>
              <a:gd name="connsiteX19" fmla="*/ 7805 w 10000"/>
              <a:gd name="connsiteY19" fmla="*/ 1968 h 10000"/>
              <a:gd name="connsiteX20" fmla="*/ 7634 w 10000"/>
              <a:gd name="connsiteY20" fmla="*/ 2186 h 10000"/>
              <a:gd name="connsiteX21" fmla="*/ 7463 w 10000"/>
              <a:gd name="connsiteY21" fmla="*/ 2186 h 10000"/>
              <a:gd name="connsiteX22" fmla="*/ 7124 w 10000"/>
              <a:gd name="connsiteY22" fmla="*/ 2405 h 10000"/>
              <a:gd name="connsiteX23" fmla="*/ 6782 w 10000"/>
              <a:gd name="connsiteY23" fmla="*/ 2405 h 10000"/>
              <a:gd name="connsiteX24" fmla="*/ 6440 w 10000"/>
              <a:gd name="connsiteY24" fmla="*/ 2621 h 10000"/>
              <a:gd name="connsiteX25" fmla="*/ 4756 w 10000"/>
              <a:gd name="connsiteY25" fmla="*/ 3469 h 10000"/>
              <a:gd name="connsiteX26" fmla="*/ 3050 w 10000"/>
              <a:gd name="connsiteY26" fmla="*/ 4344 h 10000"/>
              <a:gd name="connsiteX27" fmla="*/ 2539 w 10000"/>
              <a:gd name="connsiteY27" fmla="*/ 4564 h 10000"/>
              <a:gd name="connsiteX28" fmla="*/ 2195 w 10000"/>
              <a:gd name="connsiteY28" fmla="*/ 4782 h 10000"/>
              <a:gd name="connsiteX29" fmla="*/ 1854 w 10000"/>
              <a:gd name="connsiteY29" fmla="*/ 5001 h 10000"/>
              <a:gd name="connsiteX30" fmla="*/ 1685 w 10000"/>
              <a:gd name="connsiteY30" fmla="*/ 5218 h 10000"/>
              <a:gd name="connsiteX31" fmla="*/ 1344 w 10000"/>
              <a:gd name="connsiteY31" fmla="*/ 5218 h 10000"/>
              <a:gd name="connsiteX32" fmla="*/ 1173 w 10000"/>
              <a:gd name="connsiteY32" fmla="*/ 5218 h 10000"/>
              <a:gd name="connsiteX33" fmla="*/ 1002 w 10000"/>
              <a:gd name="connsiteY33" fmla="*/ 5438 h 10000"/>
              <a:gd name="connsiteX34" fmla="*/ 1002 w 10000"/>
              <a:gd name="connsiteY34" fmla="*/ 5438 h 10000"/>
              <a:gd name="connsiteX35" fmla="*/ 852 w 10000"/>
              <a:gd name="connsiteY35" fmla="*/ 5438 h 10000"/>
              <a:gd name="connsiteX36" fmla="*/ 852 w 10000"/>
              <a:gd name="connsiteY36" fmla="*/ 5218 h 10000"/>
              <a:gd name="connsiteX37" fmla="*/ 682 w 10000"/>
              <a:gd name="connsiteY37" fmla="*/ 5001 h 10000"/>
              <a:gd name="connsiteX38" fmla="*/ 344 w 10000"/>
              <a:gd name="connsiteY38" fmla="*/ 4782 h 10000"/>
              <a:gd name="connsiteX39" fmla="*/ 169 w 10000"/>
              <a:gd name="connsiteY39" fmla="*/ 4564 h 10000"/>
              <a:gd name="connsiteX40" fmla="*/ 0 w 10000"/>
              <a:gd name="connsiteY40" fmla="*/ 4344 h 10000"/>
              <a:gd name="connsiteX41" fmla="*/ 0 w 10000"/>
              <a:gd name="connsiteY41" fmla="*/ 4124 h 10000"/>
              <a:gd name="connsiteX42" fmla="*/ 0 w 10000"/>
              <a:gd name="connsiteY42" fmla="*/ 3910 h 10000"/>
              <a:gd name="connsiteX43" fmla="*/ 169 w 10000"/>
              <a:gd name="connsiteY43" fmla="*/ 3910 h 10000"/>
              <a:gd name="connsiteX44" fmla="*/ 510 w 10000"/>
              <a:gd name="connsiteY44" fmla="*/ 3910 h 10000"/>
              <a:gd name="connsiteX45" fmla="*/ 852 w 10000"/>
              <a:gd name="connsiteY45" fmla="*/ 3910 h 10000"/>
              <a:gd name="connsiteX46" fmla="*/ 1173 w 10000"/>
              <a:gd name="connsiteY46" fmla="*/ 3689 h 10000"/>
              <a:gd name="connsiteX47" fmla="*/ 1685 w 10000"/>
              <a:gd name="connsiteY47" fmla="*/ 3689 h 10000"/>
              <a:gd name="connsiteX48" fmla="*/ 2195 w 10000"/>
              <a:gd name="connsiteY48" fmla="*/ 3469 h 10000"/>
              <a:gd name="connsiteX49" fmla="*/ 2711 w 10000"/>
              <a:gd name="connsiteY49" fmla="*/ 3252 h 10000"/>
              <a:gd name="connsiteX50" fmla="*/ 3390 w 10000"/>
              <a:gd name="connsiteY50" fmla="*/ 3034 h 10000"/>
              <a:gd name="connsiteX51" fmla="*/ 4072 w 10000"/>
              <a:gd name="connsiteY51" fmla="*/ 2621 h 10000"/>
              <a:gd name="connsiteX52" fmla="*/ 4582 w 10000"/>
              <a:gd name="connsiteY52" fmla="*/ 2405 h 10000"/>
              <a:gd name="connsiteX53" fmla="*/ 5073 w 10000"/>
              <a:gd name="connsiteY53" fmla="*/ 2186 h 10000"/>
              <a:gd name="connsiteX54" fmla="*/ 5585 w 10000"/>
              <a:gd name="connsiteY54" fmla="*/ 1968 h 10000"/>
              <a:gd name="connsiteX55" fmla="*/ 5926 w 10000"/>
              <a:gd name="connsiteY55" fmla="*/ 1749 h 10000"/>
              <a:gd name="connsiteX56" fmla="*/ 6268 w 10000"/>
              <a:gd name="connsiteY56" fmla="*/ 1749 h 10000"/>
              <a:gd name="connsiteX57" fmla="*/ 6612 w 10000"/>
              <a:gd name="connsiteY57" fmla="*/ 1530 h 10000"/>
              <a:gd name="connsiteX58" fmla="*/ 6951 w 10000"/>
              <a:gd name="connsiteY58" fmla="*/ 1311 h 10000"/>
              <a:gd name="connsiteX59" fmla="*/ 7463 w 10000"/>
              <a:gd name="connsiteY59" fmla="*/ 1092 h 10000"/>
              <a:gd name="connsiteX60" fmla="*/ 7805 w 10000"/>
              <a:gd name="connsiteY60" fmla="*/ 872 h 10000"/>
              <a:gd name="connsiteX61" fmla="*/ 8146 w 10000"/>
              <a:gd name="connsiteY61" fmla="*/ 657 h 10000"/>
              <a:gd name="connsiteX62" fmla="*/ 8316 w 10000"/>
              <a:gd name="connsiteY62" fmla="*/ 436 h 10000"/>
              <a:gd name="connsiteX63" fmla="*/ 8489 w 10000"/>
              <a:gd name="connsiteY63" fmla="*/ 219 h 10000"/>
              <a:gd name="connsiteX64" fmla="*/ 8489 w 10000"/>
              <a:gd name="connsiteY64" fmla="*/ 0 h 10000"/>
              <a:gd name="connsiteX65" fmla="*/ 8656 w 10000"/>
              <a:gd name="connsiteY65" fmla="*/ 0 h 10000"/>
              <a:gd name="connsiteX66" fmla="*/ 8827 w 10000"/>
              <a:gd name="connsiteY66" fmla="*/ 0 h 10000"/>
              <a:gd name="connsiteX67" fmla="*/ 8999 w 10000"/>
              <a:gd name="connsiteY67" fmla="*/ 0 h 10000"/>
              <a:gd name="connsiteX68" fmla="*/ 9149 w 10000"/>
              <a:gd name="connsiteY68" fmla="*/ 219 h 10000"/>
              <a:gd name="connsiteX69" fmla="*/ 9319 w 10000"/>
              <a:gd name="connsiteY69" fmla="*/ 219 h 10000"/>
              <a:gd name="connsiteX70" fmla="*/ 9487 w 10000"/>
              <a:gd name="connsiteY70" fmla="*/ 657 h 10000"/>
              <a:gd name="connsiteX71" fmla="*/ 9658 w 10000"/>
              <a:gd name="connsiteY71" fmla="*/ 872 h 10000"/>
              <a:gd name="connsiteX72" fmla="*/ 9829 w 10000"/>
              <a:gd name="connsiteY72" fmla="*/ 1092 h 10000"/>
              <a:gd name="connsiteX73" fmla="*/ 10000 w 10000"/>
              <a:gd name="connsiteY73" fmla="*/ 1311 h 10000"/>
              <a:gd name="connsiteX74" fmla="*/ 10000 w 10000"/>
              <a:gd name="connsiteY74" fmla="*/ 1530 h 10000"/>
              <a:gd name="connsiteX75" fmla="*/ 10000 w 10000"/>
              <a:gd name="connsiteY75" fmla="*/ 1749 h 10000"/>
              <a:gd name="connsiteX76" fmla="*/ 9829 w 10000"/>
              <a:gd name="connsiteY76" fmla="*/ 1749 h 10000"/>
              <a:gd name="connsiteX77" fmla="*/ 9658 w 10000"/>
              <a:gd name="connsiteY77" fmla="*/ 1968 h 10000"/>
              <a:gd name="connsiteX78" fmla="*/ 9658 w 10000"/>
              <a:gd name="connsiteY78" fmla="*/ 2186 h 10000"/>
              <a:gd name="connsiteX79" fmla="*/ 9487 w 10000"/>
              <a:gd name="connsiteY79" fmla="*/ 2405 h 10000"/>
              <a:gd name="connsiteX80" fmla="*/ 9319 w 10000"/>
              <a:gd name="connsiteY80" fmla="*/ 2815 h 10000"/>
              <a:gd name="connsiteX81" fmla="*/ 9149 w 10000"/>
              <a:gd name="connsiteY81" fmla="*/ 3469 h 10000"/>
              <a:gd name="connsiteX82" fmla="*/ 8999 w 10000"/>
              <a:gd name="connsiteY82" fmla="*/ 4124 h 10000"/>
              <a:gd name="connsiteX83" fmla="*/ 8827 w 10000"/>
              <a:gd name="connsiteY83" fmla="*/ 4782 h 10000"/>
              <a:gd name="connsiteX84" fmla="*/ 8656 w 10000"/>
              <a:gd name="connsiteY84" fmla="*/ 5658 h 10000"/>
              <a:gd name="connsiteX85" fmla="*/ 8489 w 10000"/>
              <a:gd name="connsiteY85" fmla="*/ 6530 h 10000"/>
              <a:gd name="connsiteX86" fmla="*/ 8316 w 10000"/>
              <a:gd name="connsiteY86" fmla="*/ 7404 h 10000"/>
              <a:gd name="connsiteX87" fmla="*/ 8316 w 10000"/>
              <a:gd name="connsiteY87" fmla="*/ 8252 h 10000"/>
              <a:gd name="connsiteX88" fmla="*/ 8316 w 10000"/>
              <a:gd name="connsiteY88" fmla="*/ 8908 h 10000"/>
              <a:gd name="connsiteX0" fmla="*/ 7292 w 10000"/>
              <a:gd name="connsiteY0" fmla="*/ 10000 h 10000"/>
              <a:gd name="connsiteX1" fmla="*/ 7463 w 10000"/>
              <a:gd name="connsiteY1" fmla="*/ 8252 h 10000"/>
              <a:gd name="connsiteX2" fmla="*/ 7634 w 10000"/>
              <a:gd name="connsiteY2" fmla="*/ 7843 h 10000"/>
              <a:gd name="connsiteX3" fmla="*/ 7634 w 10000"/>
              <a:gd name="connsiteY3" fmla="*/ 7404 h 10000"/>
              <a:gd name="connsiteX4" fmla="*/ 7634 w 10000"/>
              <a:gd name="connsiteY4" fmla="*/ 6967 h 10000"/>
              <a:gd name="connsiteX5" fmla="*/ 7805 w 10000"/>
              <a:gd name="connsiteY5" fmla="*/ 6312 h 10000"/>
              <a:gd name="connsiteX6" fmla="*/ 7805 w 10000"/>
              <a:gd name="connsiteY6" fmla="*/ 5658 h 10000"/>
              <a:gd name="connsiteX7" fmla="*/ 7975 w 10000"/>
              <a:gd name="connsiteY7" fmla="*/ 5001 h 10000"/>
              <a:gd name="connsiteX8" fmla="*/ 7975 w 10000"/>
              <a:gd name="connsiteY8" fmla="*/ 4344 h 10000"/>
              <a:gd name="connsiteX9" fmla="*/ 7975 w 10000"/>
              <a:gd name="connsiteY9" fmla="*/ 3689 h 10000"/>
              <a:gd name="connsiteX10" fmla="*/ 8146 w 10000"/>
              <a:gd name="connsiteY10" fmla="*/ 3252 h 10000"/>
              <a:gd name="connsiteX11" fmla="*/ 8146 w 10000"/>
              <a:gd name="connsiteY11" fmla="*/ 2815 h 10000"/>
              <a:gd name="connsiteX12" fmla="*/ 8146 w 10000"/>
              <a:gd name="connsiteY12" fmla="*/ 2405 h 10000"/>
              <a:gd name="connsiteX13" fmla="*/ 8146 w 10000"/>
              <a:gd name="connsiteY13" fmla="*/ 2186 h 10000"/>
              <a:gd name="connsiteX14" fmla="*/ 8146 w 10000"/>
              <a:gd name="connsiteY14" fmla="*/ 1968 h 10000"/>
              <a:gd name="connsiteX15" fmla="*/ 8146 w 10000"/>
              <a:gd name="connsiteY15" fmla="*/ 1968 h 10000"/>
              <a:gd name="connsiteX16" fmla="*/ 8146 w 10000"/>
              <a:gd name="connsiteY16" fmla="*/ 1968 h 10000"/>
              <a:gd name="connsiteX17" fmla="*/ 7975 w 10000"/>
              <a:gd name="connsiteY17" fmla="*/ 1968 h 10000"/>
              <a:gd name="connsiteX18" fmla="*/ 7805 w 10000"/>
              <a:gd name="connsiteY18" fmla="*/ 1968 h 10000"/>
              <a:gd name="connsiteX19" fmla="*/ 7634 w 10000"/>
              <a:gd name="connsiteY19" fmla="*/ 2186 h 10000"/>
              <a:gd name="connsiteX20" fmla="*/ 7463 w 10000"/>
              <a:gd name="connsiteY20" fmla="*/ 2186 h 10000"/>
              <a:gd name="connsiteX21" fmla="*/ 7124 w 10000"/>
              <a:gd name="connsiteY21" fmla="*/ 2405 h 10000"/>
              <a:gd name="connsiteX22" fmla="*/ 6782 w 10000"/>
              <a:gd name="connsiteY22" fmla="*/ 2405 h 10000"/>
              <a:gd name="connsiteX23" fmla="*/ 6440 w 10000"/>
              <a:gd name="connsiteY23" fmla="*/ 2621 h 10000"/>
              <a:gd name="connsiteX24" fmla="*/ 4756 w 10000"/>
              <a:gd name="connsiteY24" fmla="*/ 3469 h 10000"/>
              <a:gd name="connsiteX25" fmla="*/ 3050 w 10000"/>
              <a:gd name="connsiteY25" fmla="*/ 4344 h 10000"/>
              <a:gd name="connsiteX26" fmla="*/ 2539 w 10000"/>
              <a:gd name="connsiteY26" fmla="*/ 4564 h 10000"/>
              <a:gd name="connsiteX27" fmla="*/ 2195 w 10000"/>
              <a:gd name="connsiteY27" fmla="*/ 4782 h 10000"/>
              <a:gd name="connsiteX28" fmla="*/ 1854 w 10000"/>
              <a:gd name="connsiteY28" fmla="*/ 5001 h 10000"/>
              <a:gd name="connsiteX29" fmla="*/ 1685 w 10000"/>
              <a:gd name="connsiteY29" fmla="*/ 5218 h 10000"/>
              <a:gd name="connsiteX30" fmla="*/ 1344 w 10000"/>
              <a:gd name="connsiteY30" fmla="*/ 5218 h 10000"/>
              <a:gd name="connsiteX31" fmla="*/ 1173 w 10000"/>
              <a:gd name="connsiteY31" fmla="*/ 5218 h 10000"/>
              <a:gd name="connsiteX32" fmla="*/ 1002 w 10000"/>
              <a:gd name="connsiteY32" fmla="*/ 5438 h 10000"/>
              <a:gd name="connsiteX33" fmla="*/ 1002 w 10000"/>
              <a:gd name="connsiteY33" fmla="*/ 5438 h 10000"/>
              <a:gd name="connsiteX34" fmla="*/ 852 w 10000"/>
              <a:gd name="connsiteY34" fmla="*/ 5438 h 10000"/>
              <a:gd name="connsiteX35" fmla="*/ 852 w 10000"/>
              <a:gd name="connsiteY35" fmla="*/ 5218 h 10000"/>
              <a:gd name="connsiteX36" fmla="*/ 682 w 10000"/>
              <a:gd name="connsiteY36" fmla="*/ 5001 h 10000"/>
              <a:gd name="connsiteX37" fmla="*/ 344 w 10000"/>
              <a:gd name="connsiteY37" fmla="*/ 4782 h 10000"/>
              <a:gd name="connsiteX38" fmla="*/ 169 w 10000"/>
              <a:gd name="connsiteY38" fmla="*/ 4564 h 10000"/>
              <a:gd name="connsiteX39" fmla="*/ 0 w 10000"/>
              <a:gd name="connsiteY39" fmla="*/ 4344 h 10000"/>
              <a:gd name="connsiteX40" fmla="*/ 0 w 10000"/>
              <a:gd name="connsiteY40" fmla="*/ 4124 h 10000"/>
              <a:gd name="connsiteX41" fmla="*/ 0 w 10000"/>
              <a:gd name="connsiteY41" fmla="*/ 3910 h 10000"/>
              <a:gd name="connsiteX42" fmla="*/ 169 w 10000"/>
              <a:gd name="connsiteY42" fmla="*/ 3910 h 10000"/>
              <a:gd name="connsiteX43" fmla="*/ 510 w 10000"/>
              <a:gd name="connsiteY43" fmla="*/ 3910 h 10000"/>
              <a:gd name="connsiteX44" fmla="*/ 852 w 10000"/>
              <a:gd name="connsiteY44" fmla="*/ 3910 h 10000"/>
              <a:gd name="connsiteX45" fmla="*/ 1173 w 10000"/>
              <a:gd name="connsiteY45" fmla="*/ 3689 h 10000"/>
              <a:gd name="connsiteX46" fmla="*/ 1685 w 10000"/>
              <a:gd name="connsiteY46" fmla="*/ 3689 h 10000"/>
              <a:gd name="connsiteX47" fmla="*/ 2195 w 10000"/>
              <a:gd name="connsiteY47" fmla="*/ 3469 h 10000"/>
              <a:gd name="connsiteX48" fmla="*/ 2711 w 10000"/>
              <a:gd name="connsiteY48" fmla="*/ 3252 h 10000"/>
              <a:gd name="connsiteX49" fmla="*/ 3390 w 10000"/>
              <a:gd name="connsiteY49" fmla="*/ 3034 h 10000"/>
              <a:gd name="connsiteX50" fmla="*/ 4072 w 10000"/>
              <a:gd name="connsiteY50" fmla="*/ 2621 h 10000"/>
              <a:gd name="connsiteX51" fmla="*/ 4582 w 10000"/>
              <a:gd name="connsiteY51" fmla="*/ 2405 h 10000"/>
              <a:gd name="connsiteX52" fmla="*/ 5073 w 10000"/>
              <a:gd name="connsiteY52" fmla="*/ 2186 h 10000"/>
              <a:gd name="connsiteX53" fmla="*/ 5585 w 10000"/>
              <a:gd name="connsiteY53" fmla="*/ 1968 h 10000"/>
              <a:gd name="connsiteX54" fmla="*/ 5926 w 10000"/>
              <a:gd name="connsiteY54" fmla="*/ 1749 h 10000"/>
              <a:gd name="connsiteX55" fmla="*/ 6268 w 10000"/>
              <a:gd name="connsiteY55" fmla="*/ 1749 h 10000"/>
              <a:gd name="connsiteX56" fmla="*/ 6612 w 10000"/>
              <a:gd name="connsiteY56" fmla="*/ 1530 h 10000"/>
              <a:gd name="connsiteX57" fmla="*/ 6951 w 10000"/>
              <a:gd name="connsiteY57" fmla="*/ 1311 h 10000"/>
              <a:gd name="connsiteX58" fmla="*/ 7463 w 10000"/>
              <a:gd name="connsiteY58" fmla="*/ 1092 h 10000"/>
              <a:gd name="connsiteX59" fmla="*/ 7805 w 10000"/>
              <a:gd name="connsiteY59" fmla="*/ 872 h 10000"/>
              <a:gd name="connsiteX60" fmla="*/ 8146 w 10000"/>
              <a:gd name="connsiteY60" fmla="*/ 657 h 10000"/>
              <a:gd name="connsiteX61" fmla="*/ 8316 w 10000"/>
              <a:gd name="connsiteY61" fmla="*/ 436 h 10000"/>
              <a:gd name="connsiteX62" fmla="*/ 8489 w 10000"/>
              <a:gd name="connsiteY62" fmla="*/ 219 h 10000"/>
              <a:gd name="connsiteX63" fmla="*/ 8489 w 10000"/>
              <a:gd name="connsiteY63" fmla="*/ 0 h 10000"/>
              <a:gd name="connsiteX64" fmla="*/ 8656 w 10000"/>
              <a:gd name="connsiteY64" fmla="*/ 0 h 10000"/>
              <a:gd name="connsiteX65" fmla="*/ 8827 w 10000"/>
              <a:gd name="connsiteY65" fmla="*/ 0 h 10000"/>
              <a:gd name="connsiteX66" fmla="*/ 8999 w 10000"/>
              <a:gd name="connsiteY66" fmla="*/ 0 h 10000"/>
              <a:gd name="connsiteX67" fmla="*/ 9149 w 10000"/>
              <a:gd name="connsiteY67" fmla="*/ 219 h 10000"/>
              <a:gd name="connsiteX68" fmla="*/ 9319 w 10000"/>
              <a:gd name="connsiteY68" fmla="*/ 219 h 10000"/>
              <a:gd name="connsiteX69" fmla="*/ 9487 w 10000"/>
              <a:gd name="connsiteY69" fmla="*/ 657 h 10000"/>
              <a:gd name="connsiteX70" fmla="*/ 9658 w 10000"/>
              <a:gd name="connsiteY70" fmla="*/ 872 h 10000"/>
              <a:gd name="connsiteX71" fmla="*/ 9829 w 10000"/>
              <a:gd name="connsiteY71" fmla="*/ 1092 h 10000"/>
              <a:gd name="connsiteX72" fmla="*/ 10000 w 10000"/>
              <a:gd name="connsiteY72" fmla="*/ 1311 h 10000"/>
              <a:gd name="connsiteX73" fmla="*/ 10000 w 10000"/>
              <a:gd name="connsiteY73" fmla="*/ 1530 h 10000"/>
              <a:gd name="connsiteX74" fmla="*/ 10000 w 10000"/>
              <a:gd name="connsiteY74" fmla="*/ 1749 h 10000"/>
              <a:gd name="connsiteX75" fmla="*/ 9829 w 10000"/>
              <a:gd name="connsiteY75" fmla="*/ 1749 h 10000"/>
              <a:gd name="connsiteX76" fmla="*/ 9658 w 10000"/>
              <a:gd name="connsiteY76" fmla="*/ 1968 h 10000"/>
              <a:gd name="connsiteX77" fmla="*/ 9658 w 10000"/>
              <a:gd name="connsiteY77" fmla="*/ 2186 h 10000"/>
              <a:gd name="connsiteX78" fmla="*/ 9487 w 10000"/>
              <a:gd name="connsiteY78" fmla="*/ 2405 h 10000"/>
              <a:gd name="connsiteX79" fmla="*/ 9319 w 10000"/>
              <a:gd name="connsiteY79" fmla="*/ 2815 h 10000"/>
              <a:gd name="connsiteX80" fmla="*/ 9149 w 10000"/>
              <a:gd name="connsiteY80" fmla="*/ 3469 h 10000"/>
              <a:gd name="connsiteX81" fmla="*/ 8999 w 10000"/>
              <a:gd name="connsiteY81" fmla="*/ 4124 h 10000"/>
              <a:gd name="connsiteX82" fmla="*/ 8827 w 10000"/>
              <a:gd name="connsiteY82" fmla="*/ 4782 h 10000"/>
              <a:gd name="connsiteX83" fmla="*/ 8656 w 10000"/>
              <a:gd name="connsiteY83" fmla="*/ 5658 h 10000"/>
              <a:gd name="connsiteX84" fmla="*/ 8489 w 10000"/>
              <a:gd name="connsiteY84" fmla="*/ 6530 h 10000"/>
              <a:gd name="connsiteX85" fmla="*/ 8316 w 10000"/>
              <a:gd name="connsiteY85" fmla="*/ 7404 h 10000"/>
              <a:gd name="connsiteX86" fmla="*/ 8316 w 10000"/>
              <a:gd name="connsiteY86" fmla="*/ 8252 h 10000"/>
              <a:gd name="connsiteX87" fmla="*/ 8316 w 10000"/>
              <a:gd name="connsiteY87" fmla="*/ 8908 h 10000"/>
              <a:gd name="connsiteX0" fmla="*/ 7463 w 10000"/>
              <a:gd name="connsiteY0" fmla="*/ 8252 h 8908"/>
              <a:gd name="connsiteX1" fmla="*/ 7634 w 10000"/>
              <a:gd name="connsiteY1" fmla="*/ 7843 h 8908"/>
              <a:gd name="connsiteX2" fmla="*/ 7634 w 10000"/>
              <a:gd name="connsiteY2" fmla="*/ 7404 h 8908"/>
              <a:gd name="connsiteX3" fmla="*/ 7634 w 10000"/>
              <a:gd name="connsiteY3" fmla="*/ 6967 h 8908"/>
              <a:gd name="connsiteX4" fmla="*/ 7805 w 10000"/>
              <a:gd name="connsiteY4" fmla="*/ 6312 h 8908"/>
              <a:gd name="connsiteX5" fmla="*/ 7805 w 10000"/>
              <a:gd name="connsiteY5" fmla="*/ 5658 h 8908"/>
              <a:gd name="connsiteX6" fmla="*/ 7975 w 10000"/>
              <a:gd name="connsiteY6" fmla="*/ 5001 h 8908"/>
              <a:gd name="connsiteX7" fmla="*/ 7975 w 10000"/>
              <a:gd name="connsiteY7" fmla="*/ 4344 h 8908"/>
              <a:gd name="connsiteX8" fmla="*/ 7975 w 10000"/>
              <a:gd name="connsiteY8" fmla="*/ 3689 h 8908"/>
              <a:gd name="connsiteX9" fmla="*/ 8146 w 10000"/>
              <a:gd name="connsiteY9" fmla="*/ 3252 h 8908"/>
              <a:gd name="connsiteX10" fmla="*/ 8146 w 10000"/>
              <a:gd name="connsiteY10" fmla="*/ 2815 h 8908"/>
              <a:gd name="connsiteX11" fmla="*/ 8146 w 10000"/>
              <a:gd name="connsiteY11" fmla="*/ 2405 h 8908"/>
              <a:gd name="connsiteX12" fmla="*/ 8146 w 10000"/>
              <a:gd name="connsiteY12" fmla="*/ 2186 h 8908"/>
              <a:gd name="connsiteX13" fmla="*/ 8146 w 10000"/>
              <a:gd name="connsiteY13" fmla="*/ 1968 h 8908"/>
              <a:gd name="connsiteX14" fmla="*/ 8146 w 10000"/>
              <a:gd name="connsiteY14" fmla="*/ 1968 h 8908"/>
              <a:gd name="connsiteX15" fmla="*/ 8146 w 10000"/>
              <a:gd name="connsiteY15" fmla="*/ 1968 h 8908"/>
              <a:gd name="connsiteX16" fmla="*/ 7975 w 10000"/>
              <a:gd name="connsiteY16" fmla="*/ 1968 h 8908"/>
              <a:gd name="connsiteX17" fmla="*/ 7805 w 10000"/>
              <a:gd name="connsiteY17" fmla="*/ 1968 h 8908"/>
              <a:gd name="connsiteX18" fmla="*/ 7634 w 10000"/>
              <a:gd name="connsiteY18" fmla="*/ 2186 h 8908"/>
              <a:gd name="connsiteX19" fmla="*/ 7463 w 10000"/>
              <a:gd name="connsiteY19" fmla="*/ 2186 h 8908"/>
              <a:gd name="connsiteX20" fmla="*/ 7124 w 10000"/>
              <a:gd name="connsiteY20" fmla="*/ 2405 h 8908"/>
              <a:gd name="connsiteX21" fmla="*/ 6782 w 10000"/>
              <a:gd name="connsiteY21" fmla="*/ 2405 h 8908"/>
              <a:gd name="connsiteX22" fmla="*/ 6440 w 10000"/>
              <a:gd name="connsiteY22" fmla="*/ 2621 h 8908"/>
              <a:gd name="connsiteX23" fmla="*/ 4756 w 10000"/>
              <a:gd name="connsiteY23" fmla="*/ 3469 h 8908"/>
              <a:gd name="connsiteX24" fmla="*/ 3050 w 10000"/>
              <a:gd name="connsiteY24" fmla="*/ 4344 h 8908"/>
              <a:gd name="connsiteX25" fmla="*/ 2539 w 10000"/>
              <a:gd name="connsiteY25" fmla="*/ 4564 h 8908"/>
              <a:gd name="connsiteX26" fmla="*/ 2195 w 10000"/>
              <a:gd name="connsiteY26" fmla="*/ 4782 h 8908"/>
              <a:gd name="connsiteX27" fmla="*/ 1854 w 10000"/>
              <a:gd name="connsiteY27" fmla="*/ 5001 h 8908"/>
              <a:gd name="connsiteX28" fmla="*/ 1685 w 10000"/>
              <a:gd name="connsiteY28" fmla="*/ 5218 h 8908"/>
              <a:gd name="connsiteX29" fmla="*/ 1344 w 10000"/>
              <a:gd name="connsiteY29" fmla="*/ 5218 h 8908"/>
              <a:gd name="connsiteX30" fmla="*/ 1173 w 10000"/>
              <a:gd name="connsiteY30" fmla="*/ 5218 h 8908"/>
              <a:gd name="connsiteX31" fmla="*/ 1002 w 10000"/>
              <a:gd name="connsiteY31" fmla="*/ 5438 h 8908"/>
              <a:gd name="connsiteX32" fmla="*/ 1002 w 10000"/>
              <a:gd name="connsiteY32" fmla="*/ 5438 h 8908"/>
              <a:gd name="connsiteX33" fmla="*/ 852 w 10000"/>
              <a:gd name="connsiteY33" fmla="*/ 5438 h 8908"/>
              <a:gd name="connsiteX34" fmla="*/ 852 w 10000"/>
              <a:gd name="connsiteY34" fmla="*/ 5218 h 8908"/>
              <a:gd name="connsiteX35" fmla="*/ 682 w 10000"/>
              <a:gd name="connsiteY35" fmla="*/ 5001 h 8908"/>
              <a:gd name="connsiteX36" fmla="*/ 344 w 10000"/>
              <a:gd name="connsiteY36" fmla="*/ 4782 h 8908"/>
              <a:gd name="connsiteX37" fmla="*/ 169 w 10000"/>
              <a:gd name="connsiteY37" fmla="*/ 4564 h 8908"/>
              <a:gd name="connsiteX38" fmla="*/ 0 w 10000"/>
              <a:gd name="connsiteY38" fmla="*/ 4344 h 8908"/>
              <a:gd name="connsiteX39" fmla="*/ 0 w 10000"/>
              <a:gd name="connsiteY39" fmla="*/ 4124 h 8908"/>
              <a:gd name="connsiteX40" fmla="*/ 0 w 10000"/>
              <a:gd name="connsiteY40" fmla="*/ 3910 h 8908"/>
              <a:gd name="connsiteX41" fmla="*/ 169 w 10000"/>
              <a:gd name="connsiteY41" fmla="*/ 3910 h 8908"/>
              <a:gd name="connsiteX42" fmla="*/ 510 w 10000"/>
              <a:gd name="connsiteY42" fmla="*/ 3910 h 8908"/>
              <a:gd name="connsiteX43" fmla="*/ 852 w 10000"/>
              <a:gd name="connsiteY43" fmla="*/ 3910 h 8908"/>
              <a:gd name="connsiteX44" fmla="*/ 1173 w 10000"/>
              <a:gd name="connsiteY44" fmla="*/ 3689 h 8908"/>
              <a:gd name="connsiteX45" fmla="*/ 1685 w 10000"/>
              <a:gd name="connsiteY45" fmla="*/ 3689 h 8908"/>
              <a:gd name="connsiteX46" fmla="*/ 2195 w 10000"/>
              <a:gd name="connsiteY46" fmla="*/ 3469 h 8908"/>
              <a:gd name="connsiteX47" fmla="*/ 2711 w 10000"/>
              <a:gd name="connsiteY47" fmla="*/ 3252 h 8908"/>
              <a:gd name="connsiteX48" fmla="*/ 3390 w 10000"/>
              <a:gd name="connsiteY48" fmla="*/ 3034 h 8908"/>
              <a:gd name="connsiteX49" fmla="*/ 4072 w 10000"/>
              <a:gd name="connsiteY49" fmla="*/ 2621 h 8908"/>
              <a:gd name="connsiteX50" fmla="*/ 4582 w 10000"/>
              <a:gd name="connsiteY50" fmla="*/ 2405 h 8908"/>
              <a:gd name="connsiteX51" fmla="*/ 5073 w 10000"/>
              <a:gd name="connsiteY51" fmla="*/ 2186 h 8908"/>
              <a:gd name="connsiteX52" fmla="*/ 5585 w 10000"/>
              <a:gd name="connsiteY52" fmla="*/ 1968 h 8908"/>
              <a:gd name="connsiteX53" fmla="*/ 5926 w 10000"/>
              <a:gd name="connsiteY53" fmla="*/ 1749 h 8908"/>
              <a:gd name="connsiteX54" fmla="*/ 6268 w 10000"/>
              <a:gd name="connsiteY54" fmla="*/ 1749 h 8908"/>
              <a:gd name="connsiteX55" fmla="*/ 6612 w 10000"/>
              <a:gd name="connsiteY55" fmla="*/ 1530 h 8908"/>
              <a:gd name="connsiteX56" fmla="*/ 6951 w 10000"/>
              <a:gd name="connsiteY56" fmla="*/ 1311 h 8908"/>
              <a:gd name="connsiteX57" fmla="*/ 7463 w 10000"/>
              <a:gd name="connsiteY57" fmla="*/ 1092 h 8908"/>
              <a:gd name="connsiteX58" fmla="*/ 7805 w 10000"/>
              <a:gd name="connsiteY58" fmla="*/ 872 h 8908"/>
              <a:gd name="connsiteX59" fmla="*/ 8146 w 10000"/>
              <a:gd name="connsiteY59" fmla="*/ 657 h 8908"/>
              <a:gd name="connsiteX60" fmla="*/ 8316 w 10000"/>
              <a:gd name="connsiteY60" fmla="*/ 436 h 8908"/>
              <a:gd name="connsiteX61" fmla="*/ 8489 w 10000"/>
              <a:gd name="connsiteY61" fmla="*/ 219 h 8908"/>
              <a:gd name="connsiteX62" fmla="*/ 8489 w 10000"/>
              <a:gd name="connsiteY62" fmla="*/ 0 h 8908"/>
              <a:gd name="connsiteX63" fmla="*/ 8656 w 10000"/>
              <a:gd name="connsiteY63" fmla="*/ 0 h 8908"/>
              <a:gd name="connsiteX64" fmla="*/ 8827 w 10000"/>
              <a:gd name="connsiteY64" fmla="*/ 0 h 8908"/>
              <a:gd name="connsiteX65" fmla="*/ 8999 w 10000"/>
              <a:gd name="connsiteY65" fmla="*/ 0 h 8908"/>
              <a:gd name="connsiteX66" fmla="*/ 9149 w 10000"/>
              <a:gd name="connsiteY66" fmla="*/ 219 h 8908"/>
              <a:gd name="connsiteX67" fmla="*/ 9319 w 10000"/>
              <a:gd name="connsiteY67" fmla="*/ 219 h 8908"/>
              <a:gd name="connsiteX68" fmla="*/ 9487 w 10000"/>
              <a:gd name="connsiteY68" fmla="*/ 657 h 8908"/>
              <a:gd name="connsiteX69" fmla="*/ 9658 w 10000"/>
              <a:gd name="connsiteY69" fmla="*/ 872 h 8908"/>
              <a:gd name="connsiteX70" fmla="*/ 9829 w 10000"/>
              <a:gd name="connsiteY70" fmla="*/ 1092 h 8908"/>
              <a:gd name="connsiteX71" fmla="*/ 10000 w 10000"/>
              <a:gd name="connsiteY71" fmla="*/ 1311 h 8908"/>
              <a:gd name="connsiteX72" fmla="*/ 10000 w 10000"/>
              <a:gd name="connsiteY72" fmla="*/ 1530 h 8908"/>
              <a:gd name="connsiteX73" fmla="*/ 10000 w 10000"/>
              <a:gd name="connsiteY73" fmla="*/ 1749 h 8908"/>
              <a:gd name="connsiteX74" fmla="*/ 9829 w 10000"/>
              <a:gd name="connsiteY74" fmla="*/ 1749 h 8908"/>
              <a:gd name="connsiteX75" fmla="*/ 9658 w 10000"/>
              <a:gd name="connsiteY75" fmla="*/ 1968 h 8908"/>
              <a:gd name="connsiteX76" fmla="*/ 9658 w 10000"/>
              <a:gd name="connsiteY76" fmla="*/ 2186 h 8908"/>
              <a:gd name="connsiteX77" fmla="*/ 9487 w 10000"/>
              <a:gd name="connsiteY77" fmla="*/ 2405 h 8908"/>
              <a:gd name="connsiteX78" fmla="*/ 9319 w 10000"/>
              <a:gd name="connsiteY78" fmla="*/ 2815 h 8908"/>
              <a:gd name="connsiteX79" fmla="*/ 9149 w 10000"/>
              <a:gd name="connsiteY79" fmla="*/ 3469 h 8908"/>
              <a:gd name="connsiteX80" fmla="*/ 8999 w 10000"/>
              <a:gd name="connsiteY80" fmla="*/ 4124 h 8908"/>
              <a:gd name="connsiteX81" fmla="*/ 8827 w 10000"/>
              <a:gd name="connsiteY81" fmla="*/ 4782 h 8908"/>
              <a:gd name="connsiteX82" fmla="*/ 8656 w 10000"/>
              <a:gd name="connsiteY82" fmla="*/ 5658 h 8908"/>
              <a:gd name="connsiteX83" fmla="*/ 8489 w 10000"/>
              <a:gd name="connsiteY83" fmla="*/ 6530 h 8908"/>
              <a:gd name="connsiteX84" fmla="*/ 8316 w 10000"/>
              <a:gd name="connsiteY84" fmla="*/ 7404 h 8908"/>
              <a:gd name="connsiteX85" fmla="*/ 8316 w 10000"/>
              <a:gd name="connsiteY85" fmla="*/ 8252 h 8908"/>
              <a:gd name="connsiteX86" fmla="*/ 8316 w 10000"/>
              <a:gd name="connsiteY86" fmla="*/ 8908 h 8908"/>
              <a:gd name="connsiteX0" fmla="*/ 7463 w 10000"/>
              <a:gd name="connsiteY0" fmla="*/ 9264 h 9264"/>
              <a:gd name="connsiteX1" fmla="*/ 7634 w 10000"/>
              <a:gd name="connsiteY1" fmla="*/ 8804 h 9264"/>
              <a:gd name="connsiteX2" fmla="*/ 7634 w 10000"/>
              <a:gd name="connsiteY2" fmla="*/ 8312 h 9264"/>
              <a:gd name="connsiteX3" fmla="*/ 7634 w 10000"/>
              <a:gd name="connsiteY3" fmla="*/ 7821 h 9264"/>
              <a:gd name="connsiteX4" fmla="*/ 7805 w 10000"/>
              <a:gd name="connsiteY4" fmla="*/ 7086 h 9264"/>
              <a:gd name="connsiteX5" fmla="*/ 7805 w 10000"/>
              <a:gd name="connsiteY5" fmla="*/ 6352 h 9264"/>
              <a:gd name="connsiteX6" fmla="*/ 7975 w 10000"/>
              <a:gd name="connsiteY6" fmla="*/ 5614 h 9264"/>
              <a:gd name="connsiteX7" fmla="*/ 7975 w 10000"/>
              <a:gd name="connsiteY7" fmla="*/ 4877 h 9264"/>
              <a:gd name="connsiteX8" fmla="*/ 7975 w 10000"/>
              <a:gd name="connsiteY8" fmla="*/ 4141 h 9264"/>
              <a:gd name="connsiteX9" fmla="*/ 8146 w 10000"/>
              <a:gd name="connsiteY9" fmla="*/ 3651 h 9264"/>
              <a:gd name="connsiteX10" fmla="*/ 8146 w 10000"/>
              <a:gd name="connsiteY10" fmla="*/ 3160 h 9264"/>
              <a:gd name="connsiteX11" fmla="*/ 8146 w 10000"/>
              <a:gd name="connsiteY11" fmla="*/ 2700 h 9264"/>
              <a:gd name="connsiteX12" fmla="*/ 8146 w 10000"/>
              <a:gd name="connsiteY12" fmla="*/ 2454 h 9264"/>
              <a:gd name="connsiteX13" fmla="*/ 8146 w 10000"/>
              <a:gd name="connsiteY13" fmla="*/ 2209 h 9264"/>
              <a:gd name="connsiteX14" fmla="*/ 8146 w 10000"/>
              <a:gd name="connsiteY14" fmla="*/ 2209 h 9264"/>
              <a:gd name="connsiteX15" fmla="*/ 8146 w 10000"/>
              <a:gd name="connsiteY15" fmla="*/ 2209 h 9264"/>
              <a:gd name="connsiteX16" fmla="*/ 7975 w 10000"/>
              <a:gd name="connsiteY16" fmla="*/ 2209 h 9264"/>
              <a:gd name="connsiteX17" fmla="*/ 7805 w 10000"/>
              <a:gd name="connsiteY17" fmla="*/ 2209 h 9264"/>
              <a:gd name="connsiteX18" fmla="*/ 7634 w 10000"/>
              <a:gd name="connsiteY18" fmla="*/ 2454 h 9264"/>
              <a:gd name="connsiteX19" fmla="*/ 7463 w 10000"/>
              <a:gd name="connsiteY19" fmla="*/ 2454 h 9264"/>
              <a:gd name="connsiteX20" fmla="*/ 7124 w 10000"/>
              <a:gd name="connsiteY20" fmla="*/ 2700 h 9264"/>
              <a:gd name="connsiteX21" fmla="*/ 6782 w 10000"/>
              <a:gd name="connsiteY21" fmla="*/ 2700 h 9264"/>
              <a:gd name="connsiteX22" fmla="*/ 6440 w 10000"/>
              <a:gd name="connsiteY22" fmla="*/ 2942 h 9264"/>
              <a:gd name="connsiteX23" fmla="*/ 4756 w 10000"/>
              <a:gd name="connsiteY23" fmla="*/ 3894 h 9264"/>
              <a:gd name="connsiteX24" fmla="*/ 3050 w 10000"/>
              <a:gd name="connsiteY24" fmla="*/ 4877 h 9264"/>
              <a:gd name="connsiteX25" fmla="*/ 2539 w 10000"/>
              <a:gd name="connsiteY25" fmla="*/ 5123 h 9264"/>
              <a:gd name="connsiteX26" fmla="*/ 2195 w 10000"/>
              <a:gd name="connsiteY26" fmla="*/ 5368 h 9264"/>
              <a:gd name="connsiteX27" fmla="*/ 1854 w 10000"/>
              <a:gd name="connsiteY27" fmla="*/ 5614 h 9264"/>
              <a:gd name="connsiteX28" fmla="*/ 1685 w 10000"/>
              <a:gd name="connsiteY28" fmla="*/ 5858 h 9264"/>
              <a:gd name="connsiteX29" fmla="*/ 1344 w 10000"/>
              <a:gd name="connsiteY29" fmla="*/ 5858 h 9264"/>
              <a:gd name="connsiteX30" fmla="*/ 1173 w 10000"/>
              <a:gd name="connsiteY30" fmla="*/ 5858 h 9264"/>
              <a:gd name="connsiteX31" fmla="*/ 1002 w 10000"/>
              <a:gd name="connsiteY31" fmla="*/ 6105 h 9264"/>
              <a:gd name="connsiteX32" fmla="*/ 1002 w 10000"/>
              <a:gd name="connsiteY32" fmla="*/ 6105 h 9264"/>
              <a:gd name="connsiteX33" fmla="*/ 852 w 10000"/>
              <a:gd name="connsiteY33" fmla="*/ 6105 h 9264"/>
              <a:gd name="connsiteX34" fmla="*/ 852 w 10000"/>
              <a:gd name="connsiteY34" fmla="*/ 5858 h 9264"/>
              <a:gd name="connsiteX35" fmla="*/ 682 w 10000"/>
              <a:gd name="connsiteY35" fmla="*/ 5614 h 9264"/>
              <a:gd name="connsiteX36" fmla="*/ 344 w 10000"/>
              <a:gd name="connsiteY36" fmla="*/ 5368 h 9264"/>
              <a:gd name="connsiteX37" fmla="*/ 169 w 10000"/>
              <a:gd name="connsiteY37" fmla="*/ 5123 h 9264"/>
              <a:gd name="connsiteX38" fmla="*/ 0 w 10000"/>
              <a:gd name="connsiteY38" fmla="*/ 4877 h 9264"/>
              <a:gd name="connsiteX39" fmla="*/ 0 w 10000"/>
              <a:gd name="connsiteY39" fmla="*/ 4630 h 9264"/>
              <a:gd name="connsiteX40" fmla="*/ 0 w 10000"/>
              <a:gd name="connsiteY40" fmla="*/ 4389 h 9264"/>
              <a:gd name="connsiteX41" fmla="*/ 169 w 10000"/>
              <a:gd name="connsiteY41" fmla="*/ 4389 h 9264"/>
              <a:gd name="connsiteX42" fmla="*/ 510 w 10000"/>
              <a:gd name="connsiteY42" fmla="*/ 4389 h 9264"/>
              <a:gd name="connsiteX43" fmla="*/ 852 w 10000"/>
              <a:gd name="connsiteY43" fmla="*/ 4389 h 9264"/>
              <a:gd name="connsiteX44" fmla="*/ 1173 w 10000"/>
              <a:gd name="connsiteY44" fmla="*/ 4141 h 9264"/>
              <a:gd name="connsiteX45" fmla="*/ 1685 w 10000"/>
              <a:gd name="connsiteY45" fmla="*/ 4141 h 9264"/>
              <a:gd name="connsiteX46" fmla="*/ 2195 w 10000"/>
              <a:gd name="connsiteY46" fmla="*/ 3894 h 9264"/>
              <a:gd name="connsiteX47" fmla="*/ 2711 w 10000"/>
              <a:gd name="connsiteY47" fmla="*/ 3651 h 9264"/>
              <a:gd name="connsiteX48" fmla="*/ 3390 w 10000"/>
              <a:gd name="connsiteY48" fmla="*/ 3406 h 9264"/>
              <a:gd name="connsiteX49" fmla="*/ 4072 w 10000"/>
              <a:gd name="connsiteY49" fmla="*/ 2942 h 9264"/>
              <a:gd name="connsiteX50" fmla="*/ 4582 w 10000"/>
              <a:gd name="connsiteY50" fmla="*/ 2700 h 9264"/>
              <a:gd name="connsiteX51" fmla="*/ 5073 w 10000"/>
              <a:gd name="connsiteY51" fmla="*/ 2454 h 9264"/>
              <a:gd name="connsiteX52" fmla="*/ 5585 w 10000"/>
              <a:gd name="connsiteY52" fmla="*/ 2209 h 9264"/>
              <a:gd name="connsiteX53" fmla="*/ 5926 w 10000"/>
              <a:gd name="connsiteY53" fmla="*/ 1963 h 9264"/>
              <a:gd name="connsiteX54" fmla="*/ 6268 w 10000"/>
              <a:gd name="connsiteY54" fmla="*/ 1963 h 9264"/>
              <a:gd name="connsiteX55" fmla="*/ 6612 w 10000"/>
              <a:gd name="connsiteY55" fmla="*/ 1718 h 9264"/>
              <a:gd name="connsiteX56" fmla="*/ 6951 w 10000"/>
              <a:gd name="connsiteY56" fmla="*/ 1472 h 9264"/>
              <a:gd name="connsiteX57" fmla="*/ 7463 w 10000"/>
              <a:gd name="connsiteY57" fmla="*/ 1226 h 9264"/>
              <a:gd name="connsiteX58" fmla="*/ 7805 w 10000"/>
              <a:gd name="connsiteY58" fmla="*/ 979 h 9264"/>
              <a:gd name="connsiteX59" fmla="*/ 8146 w 10000"/>
              <a:gd name="connsiteY59" fmla="*/ 738 h 9264"/>
              <a:gd name="connsiteX60" fmla="*/ 8316 w 10000"/>
              <a:gd name="connsiteY60" fmla="*/ 489 h 9264"/>
              <a:gd name="connsiteX61" fmla="*/ 8489 w 10000"/>
              <a:gd name="connsiteY61" fmla="*/ 246 h 9264"/>
              <a:gd name="connsiteX62" fmla="*/ 8489 w 10000"/>
              <a:gd name="connsiteY62" fmla="*/ 0 h 9264"/>
              <a:gd name="connsiteX63" fmla="*/ 8656 w 10000"/>
              <a:gd name="connsiteY63" fmla="*/ 0 h 9264"/>
              <a:gd name="connsiteX64" fmla="*/ 8827 w 10000"/>
              <a:gd name="connsiteY64" fmla="*/ 0 h 9264"/>
              <a:gd name="connsiteX65" fmla="*/ 8999 w 10000"/>
              <a:gd name="connsiteY65" fmla="*/ 0 h 9264"/>
              <a:gd name="connsiteX66" fmla="*/ 9149 w 10000"/>
              <a:gd name="connsiteY66" fmla="*/ 246 h 9264"/>
              <a:gd name="connsiteX67" fmla="*/ 9319 w 10000"/>
              <a:gd name="connsiteY67" fmla="*/ 246 h 9264"/>
              <a:gd name="connsiteX68" fmla="*/ 9487 w 10000"/>
              <a:gd name="connsiteY68" fmla="*/ 738 h 9264"/>
              <a:gd name="connsiteX69" fmla="*/ 9658 w 10000"/>
              <a:gd name="connsiteY69" fmla="*/ 979 h 9264"/>
              <a:gd name="connsiteX70" fmla="*/ 9829 w 10000"/>
              <a:gd name="connsiteY70" fmla="*/ 1226 h 9264"/>
              <a:gd name="connsiteX71" fmla="*/ 10000 w 10000"/>
              <a:gd name="connsiteY71" fmla="*/ 1472 h 9264"/>
              <a:gd name="connsiteX72" fmla="*/ 10000 w 10000"/>
              <a:gd name="connsiteY72" fmla="*/ 1718 h 9264"/>
              <a:gd name="connsiteX73" fmla="*/ 10000 w 10000"/>
              <a:gd name="connsiteY73" fmla="*/ 1963 h 9264"/>
              <a:gd name="connsiteX74" fmla="*/ 9829 w 10000"/>
              <a:gd name="connsiteY74" fmla="*/ 1963 h 9264"/>
              <a:gd name="connsiteX75" fmla="*/ 9658 w 10000"/>
              <a:gd name="connsiteY75" fmla="*/ 2209 h 9264"/>
              <a:gd name="connsiteX76" fmla="*/ 9658 w 10000"/>
              <a:gd name="connsiteY76" fmla="*/ 2454 h 9264"/>
              <a:gd name="connsiteX77" fmla="*/ 9487 w 10000"/>
              <a:gd name="connsiteY77" fmla="*/ 2700 h 9264"/>
              <a:gd name="connsiteX78" fmla="*/ 9319 w 10000"/>
              <a:gd name="connsiteY78" fmla="*/ 3160 h 9264"/>
              <a:gd name="connsiteX79" fmla="*/ 9149 w 10000"/>
              <a:gd name="connsiteY79" fmla="*/ 3894 h 9264"/>
              <a:gd name="connsiteX80" fmla="*/ 8999 w 10000"/>
              <a:gd name="connsiteY80" fmla="*/ 4630 h 9264"/>
              <a:gd name="connsiteX81" fmla="*/ 8827 w 10000"/>
              <a:gd name="connsiteY81" fmla="*/ 5368 h 9264"/>
              <a:gd name="connsiteX82" fmla="*/ 8656 w 10000"/>
              <a:gd name="connsiteY82" fmla="*/ 6352 h 9264"/>
              <a:gd name="connsiteX83" fmla="*/ 8489 w 10000"/>
              <a:gd name="connsiteY83" fmla="*/ 7330 h 9264"/>
              <a:gd name="connsiteX84" fmla="*/ 8316 w 10000"/>
              <a:gd name="connsiteY84" fmla="*/ 8312 h 9264"/>
              <a:gd name="connsiteX85" fmla="*/ 8316 w 10000"/>
              <a:gd name="connsiteY85" fmla="*/ 9264 h 9264"/>
              <a:gd name="connsiteX0" fmla="*/ 7463 w 10000"/>
              <a:gd name="connsiteY0" fmla="*/ 10000 h 10000"/>
              <a:gd name="connsiteX1" fmla="*/ 7634 w 10000"/>
              <a:gd name="connsiteY1" fmla="*/ 9503 h 10000"/>
              <a:gd name="connsiteX2" fmla="*/ 7634 w 10000"/>
              <a:gd name="connsiteY2" fmla="*/ 8972 h 10000"/>
              <a:gd name="connsiteX3" fmla="*/ 7634 w 10000"/>
              <a:gd name="connsiteY3" fmla="*/ 8442 h 10000"/>
              <a:gd name="connsiteX4" fmla="*/ 7805 w 10000"/>
              <a:gd name="connsiteY4" fmla="*/ 7649 h 10000"/>
              <a:gd name="connsiteX5" fmla="*/ 7805 w 10000"/>
              <a:gd name="connsiteY5" fmla="*/ 6857 h 10000"/>
              <a:gd name="connsiteX6" fmla="*/ 7975 w 10000"/>
              <a:gd name="connsiteY6" fmla="*/ 6060 h 10000"/>
              <a:gd name="connsiteX7" fmla="*/ 7975 w 10000"/>
              <a:gd name="connsiteY7" fmla="*/ 5264 h 10000"/>
              <a:gd name="connsiteX8" fmla="*/ 7975 w 10000"/>
              <a:gd name="connsiteY8" fmla="*/ 4470 h 10000"/>
              <a:gd name="connsiteX9" fmla="*/ 8146 w 10000"/>
              <a:gd name="connsiteY9" fmla="*/ 3941 h 10000"/>
              <a:gd name="connsiteX10" fmla="*/ 8146 w 10000"/>
              <a:gd name="connsiteY10" fmla="*/ 3411 h 10000"/>
              <a:gd name="connsiteX11" fmla="*/ 8146 w 10000"/>
              <a:gd name="connsiteY11" fmla="*/ 2915 h 10000"/>
              <a:gd name="connsiteX12" fmla="*/ 8146 w 10000"/>
              <a:gd name="connsiteY12" fmla="*/ 2649 h 10000"/>
              <a:gd name="connsiteX13" fmla="*/ 8146 w 10000"/>
              <a:gd name="connsiteY13" fmla="*/ 2384 h 10000"/>
              <a:gd name="connsiteX14" fmla="*/ 8146 w 10000"/>
              <a:gd name="connsiteY14" fmla="*/ 2384 h 10000"/>
              <a:gd name="connsiteX15" fmla="*/ 8146 w 10000"/>
              <a:gd name="connsiteY15" fmla="*/ 2384 h 10000"/>
              <a:gd name="connsiteX16" fmla="*/ 7975 w 10000"/>
              <a:gd name="connsiteY16" fmla="*/ 2384 h 10000"/>
              <a:gd name="connsiteX17" fmla="*/ 7805 w 10000"/>
              <a:gd name="connsiteY17" fmla="*/ 2384 h 10000"/>
              <a:gd name="connsiteX18" fmla="*/ 7634 w 10000"/>
              <a:gd name="connsiteY18" fmla="*/ 2649 h 10000"/>
              <a:gd name="connsiteX19" fmla="*/ 7463 w 10000"/>
              <a:gd name="connsiteY19" fmla="*/ 2649 h 10000"/>
              <a:gd name="connsiteX20" fmla="*/ 7124 w 10000"/>
              <a:gd name="connsiteY20" fmla="*/ 2915 h 10000"/>
              <a:gd name="connsiteX21" fmla="*/ 6782 w 10000"/>
              <a:gd name="connsiteY21" fmla="*/ 2915 h 10000"/>
              <a:gd name="connsiteX22" fmla="*/ 6440 w 10000"/>
              <a:gd name="connsiteY22" fmla="*/ 3176 h 10000"/>
              <a:gd name="connsiteX23" fmla="*/ 4756 w 10000"/>
              <a:gd name="connsiteY23" fmla="*/ 4203 h 10000"/>
              <a:gd name="connsiteX24" fmla="*/ 3050 w 10000"/>
              <a:gd name="connsiteY24" fmla="*/ 5264 h 10000"/>
              <a:gd name="connsiteX25" fmla="*/ 2539 w 10000"/>
              <a:gd name="connsiteY25" fmla="*/ 5530 h 10000"/>
              <a:gd name="connsiteX26" fmla="*/ 2195 w 10000"/>
              <a:gd name="connsiteY26" fmla="*/ 5794 h 10000"/>
              <a:gd name="connsiteX27" fmla="*/ 1854 w 10000"/>
              <a:gd name="connsiteY27" fmla="*/ 6060 h 10000"/>
              <a:gd name="connsiteX28" fmla="*/ 1685 w 10000"/>
              <a:gd name="connsiteY28" fmla="*/ 6323 h 10000"/>
              <a:gd name="connsiteX29" fmla="*/ 1344 w 10000"/>
              <a:gd name="connsiteY29" fmla="*/ 6323 h 10000"/>
              <a:gd name="connsiteX30" fmla="*/ 1173 w 10000"/>
              <a:gd name="connsiteY30" fmla="*/ 6323 h 10000"/>
              <a:gd name="connsiteX31" fmla="*/ 1002 w 10000"/>
              <a:gd name="connsiteY31" fmla="*/ 6590 h 10000"/>
              <a:gd name="connsiteX32" fmla="*/ 1002 w 10000"/>
              <a:gd name="connsiteY32" fmla="*/ 6590 h 10000"/>
              <a:gd name="connsiteX33" fmla="*/ 852 w 10000"/>
              <a:gd name="connsiteY33" fmla="*/ 6590 h 10000"/>
              <a:gd name="connsiteX34" fmla="*/ 852 w 10000"/>
              <a:gd name="connsiteY34" fmla="*/ 6323 h 10000"/>
              <a:gd name="connsiteX35" fmla="*/ 682 w 10000"/>
              <a:gd name="connsiteY35" fmla="*/ 6060 h 10000"/>
              <a:gd name="connsiteX36" fmla="*/ 344 w 10000"/>
              <a:gd name="connsiteY36" fmla="*/ 5794 h 10000"/>
              <a:gd name="connsiteX37" fmla="*/ 169 w 10000"/>
              <a:gd name="connsiteY37" fmla="*/ 5530 h 10000"/>
              <a:gd name="connsiteX38" fmla="*/ 0 w 10000"/>
              <a:gd name="connsiteY38" fmla="*/ 5264 h 10000"/>
              <a:gd name="connsiteX39" fmla="*/ 0 w 10000"/>
              <a:gd name="connsiteY39" fmla="*/ 4998 h 10000"/>
              <a:gd name="connsiteX40" fmla="*/ 0 w 10000"/>
              <a:gd name="connsiteY40" fmla="*/ 4738 h 10000"/>
              <a:gd name="connsiteX41" fmla="*/ 169 w 10000"/>
              <a:gd name="connsiteY41" fmla="*/ 4738 h 10000"/>
              <a:gd name="connsiteX42" fmla="*/ 510 w 10000"/>
              <a:gd name="connsiteY42" fmla="*/ 4738 h 10000"/>
              <a:gd name="connsiteX43" fmla="*/ 852 w 10000"/>
              <a:gd name="connsiteY43" fmla="*/ 4738 h 10000"/>
              <a:gd name="connsiteX44" fmla="*/ 1173 w 10000"/>
              <a:gd name="connsiteY44" fmla="*/ 4470 h 10000"/>
              <a:gd name="connsiteX45" fmla="*/ 1685 w 10000"/>
              <a:gd name="connsiteY45" fmla="*/ 4470 h 10000"/>
              <a:gd name="connsiteX46" fmla="*/ 2195 w 10000"/>
              <a:gd name="connsiteY46" fmla="*/ 4203 h 10000"/>
              <a:gd name="connsiteX47" fmla="*/ 2711 w 10000"/>
              <a:gd name="connsiteY47" fmla="*/ 3941 h 10000"/>
              <a:gd name="connsiteX48" fmla="*/ 3390 w 10000"/>
              <a:gd name="connsiteY48" fmla="*/ 3677 h 10000"/>
              <a:gd name="connsiteX49" fmla="*/ 4072 w 10000"/>
              <a:gd name="connsiteY49" fmla="*/ 3176 h 10000"/>
              <a:gd name="connsiteX50" fmla="*/ 4582 w 10000"/>
              <a:gd name="connsiteY50" fmla="*/ 2915 h 10000"/>
              <a:gd name="connsiteX51" fmla="*/ 5073 w 10000"/>
              <a:gd name="connsiteY51" fmla="*/ 2649 h 10000"/>
              <a:gd name="connsiteX52" fmla="*/ 5585 w 10000"/>
              <a:gd name="connsiteY52" fmla="*/ 2384 h 10000"/>
              <a:gd name="connsiteX53" fmla="*/ 5926 w 10000"/>
              <a:gd name="connsiteY53" fmla="*/ 2119 h 10000"/>
              <a:gd name="connsiteX54" fmla="*/ 6268 w 10000"/>
              <a:gd name="connsiteY54" fmla="*/ 2119 h 10000"/>
              <a:gd name="connsiteX55" fmla="*/ 6612 w 10000"/>
              <a:gd name="connsiteY55" fmla="*/ 1854 h 10000"/>
              <a:gd name="connsiteX56" fmla="*/ 6951 w 10000"/>
              <a:gd name="connsiteY56" fmla="*/ 1589 h 10000"/>
              <a:gd name="connsiteX57" fmla="*/ 7463 w 10000"/>
              <a:gd name="connsiteY57" fmla="*/ 1323 h 10000"/>
              <a:gd name="connsiteX58" fmla="*/ 7805 w 10000"/>
              <a:gd name="connsiteY58" fmla="*/ 1057 h 10000"/>
              <a:gd name="connsiteX59" fmla="*/ 8146 w 10000"/>
              <a:gd name="connsiteY59" fmla="*/ 797 h 10000"/>
              <a:gd name="connsiteX60" fmla="*/ 8316 w 10000"/>
              <a:gd name="connsiteY60" fmla="*/ 528 h 10000"/>
              <a:gd name="connsiteX61" fmla="*/ 8489 w 10000"/>
              <a:gd name="connsiteY61" fmla="*/ 266 h 10000"/>
              <a:gd name="connsiteX62" fmla="*/ 8489 w 10000"/>
              <a:gd name="connsiteY62" fmla="*/ 0 h 10000"/>
              <a:gd name="connsiteX63" fmla="*/ 8656 w 10000"/>
              <a:gd name="connsiteY63" fmla="*/ 0 h 10000"/>
              <a:gd name="connsiteX64" fmla="*/ 8827 w 10000"/>
              <a:gd name="connsiteY64" fmla="*/ 0 h 10000"/>
              <a:gd name="connsiteX65" fmla="*/ 8999 w 10000"/>
              <a:gd name="connsiteY65" fmla="*/ 0 h 10000"/>
              <a:gd name="connsiteX66" fmla="*/ 9149 w 10000"/>
              <a:gd name="connsiteY66" fmla="*/ 266 h 10000"/>
              <a:gd name="connsiteX67" fmla="*/ 9319 w 10000"/>
              <a:gd name="connsiteY67" fmla="*/ 266 h 10000"/>
              <a:gd name="connsiteX68" fmla="*/ 9487 w 10000"/>
              <a:gd name="connsiteY68" fmla="*/ 797 h 10000"/>
              <a:gd name="connsiteX69" fmla="*/ 9658 w 10000"/>
              <a:gd name="connsiteY69" fmla="*/ 1057 h 10000"/>
              <a:gd name="connsiteX70" fmla="*/ 9829 w 10000"/>
              <a:gd name="connsiteY70" fmla="*/ 1323 h 10000"/>
              <a:gd name="connsiteX71" fmla="*/ 10000 w 10000"/>
              <a:gd name="connsiteY71" fmla="*/ 1589 h 10000"/>
              <a:gd name="connsiteX72" fmla="*/ 10000 w 10000"/>
              <a:gd name="connsiteY72" fmla="*/ 1854 h 10000"/>
              <a:gd name="connsiteX73" fmla="*/ 10000 w 10000"/>
              <a:gd name="connsiteY73" fmla="*/ 2119 h 10000"/>
              <a:gd name="connsiteX74" fmla="*/ 9829 w 10000"/>
              <a:gd name="connsiteY74" fmla="*/ 2119 h 10000"/>
              <a:gd name="connsiteX75" fmla="*/ 9658 w 10000"/>
              <a:gd name="connsiteY75" fmla="*/ 2384 h 10000"/>
              <a:gd name="connsiteX76" fmla="*/ 9658 w 10000"/>
              <a:gd name="connsiteY76" fmla="*/ 2649 h 10000"/>
              <a:gd name="connsiteX77" fmla="*/ 9487 w 10000"/>
              <a:gd name="connsiteY77" fmla="*/ 2915 h 10000"/>
              <a:gd name="connsiteX78" fmla="*/ 9319 w 10000"/>
              <a:gd name="connsiteY78" fmla="*/ 3411 h 10000"/>
              <a:gd name="connsiteX79" fmla="*/ 9149 w 10000"/>
              <a:gd name="connsiteY79" fmla="*/ 4203 h 10000"/>
              <a:gd name="connsiteX80" fmla="*/ 8999 w 10000"/>
              <a:gd name="connsiteY80" fmla="*/ 4998 h 10000"/>
              <a:gd name="connsiteX81" fmla="*/ 8827 w 10000"/>
              <a:gd name="connsiteY81" fmla="*/ 5794 h 10000"/>
              <a:gd name="connsiteX82" fmla="*/ 8656 w 10000"/>
              <a:gd name="connsiteY82" fmla="*/ 6857 h 10000"/>
              <a:gd name="connsiteX83" fmla="*/ 8489 w 10000"/>
              <a:gd name="connsiteY83" fmla="*/ 7912 h 10000"/>
              <a:gd name="connsiteX84" fmla="*/ 8316 w 10000"/>
              <a:gd name="connsiteY84" fmla="*/ 8972 h 10000"/>
              <a:gd name="connsiteX0" fmla="*/ 7463 w 10000"/>
              <a:gd name="connsiteY0" fmla="*/ 10000 h 10000"/>
              <a:gd name="connsiteX1" fmla="*/ 7634 w 10000"/>
              <a:gd name="connsiteY1" fmla="*/ 9503 h 10000"/>
              <a:gd name="connsiteX2" fmla="*/ 7634 w 10000"/>
              <a:gd name="connsiteY2" fmla="*/ 8972 h 10000"/>
              <a:gd name="connsiteX3" fmla="*/ 7634 w 10000"/>
              <a:gd name="connsiteY3" fmla="*/ 8442 h 10000"/>
              <a:gd name="connsiteX4" fmla="*/ 7805 w 10000"/>
              <a:gd name="connsiteY4" fmla="*/ 7649 h 10000"/>
              <a:gd name="connsiteX5" fmla="*/ 7805 w 10000"/>
              <a:gd name="connsiteY5" fmla="*/ 6857 h 10000"/>
              <a:gd name="connsiteX6" fmla="*/ 7975 w 10000"/>
              <a:gd name="connsiteY6" fmla="*/ 6060 h 10000"/>
              <a:gd name="connsiteX7" fmla="*/ 7975 w 10000"/>
              <a:gd name="connsiteY7" fmla="*/ 5264 h 10000"/>
              <a:gd name="connsiteX8" fmla="*/ 7975 w 10000"/>
              <a:gd name="connsiteY8" fmla="*/ 4470 h 10000"/>
              <a:gd name="connsiteX9" fmla="*/ 8146 w 10000"/>
              <a:gd name="connsiteY9" fmla="*/ 3941 h 10000"/>
              <a:gd name="connsiteX10" fmla="*/ 8146 w 10000"/>
              <a:gd name="connsiteY10" fmla="*/ 3411 h 10000"/>
              <a:gd name="connsiteX11" fmla="*/ 8146 w 10000"/>
              <a:gd name="connsiteY11" fmla="*/ 2915 h 10000"/>
              <a:gd name="connsiteX12" fmla="*/ 8146 w 10000"/>
              <a:gd name="connsiteY12" fmla="*/ 2649 h 10000"/>
              <a:gd name="connsiteX13" fmla="*/ 8146 w 10000"/>
              <a:gd name="connsiteY13" fmla="*/ 2384 h 10000"/>
              <a:gd name="connsiteX14" fmla="*/ 8146 w 10000"/>
              <a:gd name="connsiteY14" fmla="*/ 2384 h 10000"/>
              <a:gd name="connsiteX15" fmla="*/ 8146 w 10000"/>
              <a:gd name="connsiteY15" fmla="*/ 2384 h 10000"/>
              <a:gd name="connsiteX16" fmla="*/ 7975 w 10000"/>
              <a:gd name="connsiteY16" fmla="*/ 2384 h 10000"/>
              <a:gd name="connsiteX17" fmla="*/ 7805 w 10000"/>
              <a:gd name="connsiteY17" fmla="*/ 2384 h 10000"/>
              <a:gd name="connsiteX18" fmla="*/ 7634 w 10000"/>
              <a:gd name="connsiteY18" fmla="*/ 2649 h 10000"/>
              <a:gd name="connsiteX19" fmla="*/ 7463 w 10000"/>
              <a:gd name="connsiteY19" fmla="*/ 2649 h 10000"/>
              <a:gd name="connsiteX20" fmla="*/ 7124 w 10000"/>
              <a:gd name="connsiteY20" fmla="*/ 2915 h 10000"/>
              <a:gd name="connsiteX21" fmla="*/ 6782 w 10000"/>
              <a:gd name="connsiteY21" fmla="*/ 2915 h 10000"/>
              <a:gd name="connsiteX22" fmla="*/ 6440 w 10000"/>
              <a:gd name="connsiteY22" fmla="*/ 3176 h 10000"/>
              <a:gd name="connsiteX23" fmla="*/ 4756 w 10000"/>
              <a:gd name="connsiteY23" fmla="*/ 4203 h 10000"/>
              <a:gd name="connsiteX24" fmla="*/ 3050 w 10000"/>
              <a:gd name="connsiteY24" fmla="*/ 5264 h 10000"/>
              <a:gd name="connsiteX25" fmla="*/ 2539 w 10000"/>
              <a:gd name="connsiteY25" fmla="*/ 5530 h 10000"/>
              <a:gd name="connsiteX26" fmla="*/ 2195 w 10000"/>
              <a:gd name="connsiteY26" fmla="*/ 5794 h 10000"/>
              <a:gd name="connsiteX27" fmla="*/ 1854 w 10000"/>
              <a:gd name="connsiteY27" fmla="*/ 6060 h 10000"/>
              <a:gd name="connsiteX28" fmla="*/ 1685 w 10000"/>
              <a:gd name="connsiteY28" fmla="*/ 6323 h 10000"/>
              <a:gd name="connsiteX29" fmla="*/ 1344 w 10000"/>
              <a:gd name="connsiteY29" fmla="*/ 6323 h 10000"/>
              <a:gd name="connsiteX30" fmla="*/ 1173 w 10000"/>
              <a:gd name="connsiteY30" fmla="*/ 6323 h 10000"/>
              <a:gd name="connsiteX31" fmla="*/ 1002 w 10000"/>
              <a:gd name="connsiteY31" fmla="*/ 6590 h 10000"/>
              <a:gd name="connsiteX32" fmla="*/ 1002 w 10000"/>
              <a:gd name="connsiteY32" fmla="*/ 6590 h 10000"/>
              <a:gd name="connsiteX33" fmla="*/ 852 w 10000"/>
              <a:gd name="connsiteY33" fmla="*/ 6590 h 10000"/>
              <a:gd name="connsiteX34" fmla="*/ 852 w 10000"/>
              <a:gd name="connsiteY34" fmla="*/ 6323 h 10000"/>
              <a:gd name="connsiteX35" fmla="*/ 682 w 10000"/>
              <a:gd name="connsiteY35" fmla="*/ 6060 h 10000"/>
              <a:gd name="connsiteX36" fmla="*/ 344 w 10000"/>
              <a:gd name="connsiteY36" fmla="*/ 5794 h 10000"/>
              <a:gd name="connsiteX37" fmla="*/ 169 w 10000"/>
              <a:gd name="connsiteY37" fmla="*/ 5530 h 10000"/>
              <a:gd name="connsiteX38" fmla="*/ 0 w 10000"/>
              <a:gd name="connsiteY38" fmla="*/ 5264 h 10000"/>
              <a:gd name="connsiteX39" fmla="*/ 0 w 10000"/>
              <a:gd name="connsiteY39" fmla="*/ 4998 h 10000"/>
              <a:gd name="connsiteX40" fmla="*/ 0 w 10000"/>
              <a:gd name="connsiteY40" fmla="*/ 4738 h 10000"/>
              <a:gd name="connsiteX41" fmla="*/ 169 w 10000"/>
              <a:gd name="connsiteY41" fmla="*/ 4738 h 10000"/>
              <a:gd name="connsiteX42" fmla="*/ 510 w 10000"/>
              <a:gd name="connsiteY42" fmla="*/ 4738 h 10000"/>
              <a:gd name="connsiteX43" fmla="*/ 852 w 10000"/>
              <a:gd name="connsiteY43" fmla="*/ 4738 h 10000"/>
              <a:gd name="connsiteX44" fmla="*/ 1173 w 10000"/>
              <a:gd name="connsiteY44" fmla="*/ 4470 h 10000"/>
              <a:gd name="connsiteX45" fmla="*/ 1685 w 10000"/>
              <a:gd name="connsiteY45" fmla="*/ 4470 h 10000"/>
              <a:gd name="connsiteX46" fmla="*/ 2195 w 10000"/>
              <a:gd name="connsiteY46" fmla="*/ 4203 h 10000"/>
              <a:gd name="connsiteX47" fmla="*/ 2711 w 10000"/>
              <a:gd name="connsiteY47" fmla="*/ 3941 h 10000"/>
              <a:gd name="connsiteX48" fmla="*/ 3390 w 10000"/>
              <a:gd name="connsiteY48" fmla="*/ 3677 h 10000"/>
              <a:gd name="connsiteX49" fmla="*/ 4072 w 10000"/>
              <a:gd name="connsiteY49" fmla="*/ 3176 h 10000"/>
              <a:gd name="connsiteX50" fmla="*/ 4582 w 10000"/>
              <a:gd name="connsiteY50" fmla="*/ 2915 h 10000"/>
              <a:gd name="connsiteX51" fmla="*/ 5073 w 10000"/>
              <a:gd name="connsiteY51" fmla="*/ 2649 h 10000"/>
              <a:gd name="connsiteX52" fmla="*/ 5585 w 10000"/>
              <a:gd name="connsiteY52" fmla="*/ 2384 h 10000"/>
              <a:gd name="connsiteX53" fmla="*/ 5926 w 10000"/>
              <a:gd name="connsiteY53" fmla="*/ 2119 h 10000"/>
              <a:gd name="connsiteX54" fmla="*/ 6268 w 10000"/>
              <a:gd name="connsiteY54" fmla="*/ 2119 h 10000"/>
              <a:gd name="connsiteX55" fmla="*/ 6612 w 10000"/>
              <a:gd name="connsiteY55" fmla="*/ 1854 h 10000"/>
              <a:gd name="connsiteX56" fmla="*/ 6951 w 10000"/>
              <a:gd name="connsiteY56" fmla="*/ 1589 h 10000"/>
              <a:gd name="connsiteX57" fmla="*/ 7463 w 10000"/>
              <a:gd name="connsiteY57" fmla="*/ 1323 h 10000"/>
              <a:gd name="connsiteX58" fmla="*/ 7805 w 10000"/>
              <a:gd name="connsiteY58" fmla="*/ 1057 h 10000"/>
              <a:gd name="connsiteX59" fmla="*/ 8146 w 10000"/>
              <a:gd name="connsiteY59" fmla="*/ 797 h 10000"/>
              <a:gd name="connsiteX60" fmla="*/ 8316 w 10000"/>
              <a:gd name="connsiteY60" fmla="*/ 528 h 10000"/>
              <a:gd name="connsiteX61" fmla="*/ 8489 w 10000"/>
              <a:gd name="connsiteY61" fmla="*/ 266 h 10000"/>
              <a:gd name="connsiteX62" fmla="*/ 8489 w 10000"/>
              <a:gd name="connsiteY62" fmla="*/ 0 h 10000"/>
              <a:gd name="connsiteX63" fmla="*/ 8656 w 10000"/>
              <a:gd name="connsiteY63" fmla="*/ 0 h 10000"/>
              <a:gd name="connsiteX64" fmla="*/ 8827 w 10000"/>
              <a:gd name="connsiteY64" fmla="*/ 0 h 10000"/>
              <a:gd name="connsiteX65" fmla="*/ 8999 w 10000"/>
              <a:gd name="connsiteY65" fmla="*/ 0 h 10000"/>
              <a:gd name="connsiteX66" fmla="*/ 9149 w 10000"/>
              <a:gd name="connsiteY66" fmla="*/ 266 h 10000"/>
              <a:gd name="connsiteX67" fmla="*/ 9319 w 10000"/>
              <a:gd name="connsiteY67" fmla="*/ 266 h 10000"/>
              <a:gd name="connsiteX68" fmla="*/ 9487 w 10000"/>
              <a:gd name="connsiteY68" fmla="*/ 797 h 10000"/>
              <a:gd name="connsiteX69" fmla="*/ 9658 w 10000"/>
              <a:gd name="connsiteY69" fmla="*/ 1057 h 10000"/>
              <a:gd name="connsiteX70" fmla="*/ 9829 w 10000"/>
              <a:gd name="connsiteY70" fmla="*/ 1323 h 10000"/>
              <a:gd name="connsiteX71" fmla="*/ 10000 w 10000"/>
              <a:gd name="connsiteY71" fmla="*/ 1589 h 10000"/>
              <a:gd name="connsiteX72" fmla="*/ 10000 w 10000"/>
              <a:gd name="connsiteY72" fmla="*/ 1854 h 10000"/>
              <a:gd name="connsiteX73" fmla="*/ 10000 w 10000"/>
              <a:gd name="connsiteY73" fmla="*/ 2119 h 10000"/>
              <a:gd name="connsiteX74" fmla="*/ 9829 w 10000"/>
              <a:gd name="connsiteY74" fmla="*/ 2119 h 10000"/>
              <a:gd name="connsiteX75" fmla="*/ 9658 w 10000"/>
              <a:gd name="connsiteY75" fmla="*/ 2384 h 10000"/>
              <a:gd name="connsiteX76" fmla="*/ 9658 w 10000"/>
              <a:gd name="connsiteY76" fmla="*/ 2649 h 10000"/>
              <a:gd name="connsiteX77" fmla="*/ 9487 w 10000"/>
              <a:gd name="connsiteY77" fmla="*/ 2915 h 10000"/>
              <a:gd name="connsiteX78" fmla="*/ 9319 w 10000"/>
              <a:gd name="connsiteY78" fmla="*/ 3411 h 10000"/>
              <a:gd name="connsiteX79" fmla="*/ 9149 w 10000"/>
              <a:gd name="connsiteY79" fmla="*/ 4203 h 10000"/>
              <a:gd name="connsiteX80" fmla="*/ 8999 w 10000"/>
              <a:gd name="connsiteY80" fmla="*/ 4998 h 10000"/>
              <a:gd name="connsiteX81" fmla="*/ 8827 w 10000"/>
              <a:gd name="connsiteY81" fmla="*/ 5794 h 10000"/>
              <a:gd name="connsiteX82" fmla="*/ 8656 w 10000"/>
              <a:gd name="connsiteY82" fmla="*/ 6857 h 10000"/>
              <a:gd name="connsiteX83" fmla="*/ 8489 w 10000"/>
              <a:gd name="connsiteY83" fmla="*/ 7912 h 10000"/>
              <a:gd name="connsiteX0" fmla="*/ 7634 w 10000"/>
              <a:gd name="connsiteY0" fmla="*/ 9503 h 9503"/>
              <a:gd name="connsiteX1" fmla="*/ 7634 w 10000"/>
              <a:gd name="connsiteY1" fmla="*/ 8972 h 9503"/>
              <a:gd name="connsiteX2" fmla="*/ 7634 w 10000"/>
              <a:gd name="connsiteY2" fmla="*/ 8442 h 9503"/>
              <a:gd name="connsiteX3" fmla="*/ 7805 w 10000"/>
              <a:gd name="connsiteY3" fmla="*/ 7649 h 9503"/>
              <a:gd name="connsiteX4" fmla="*/ 7805 w 10000"/>
              <a:gd name="connsiteY4" fmla="*/ 6857 h 9503"/>
              <a:gd name="connsiteX5" fmla="*/ 7975 w 10000"/>
              <a:gd name="connsiteY5" fmla="*/ 6060 h 9503"/>
              <a:gd name="connsiteX6" fmla="*/ 7975 w 10000"/>
              <a:gd name="connsiteY6" fmla="*/ 5264 h 9503"/>
              <a:gd name="connsiteX7" fmla="*/ 7975 w 10000"/>
              <a:gd name="connsiteY7" fmla="*/ 4470 h 9503"/>
              <a:gd name="connsiteX8" fmla="*/ 8146 w 10000"/>
              <a:gd name="connsiteY8" fmla="*/ 3941 h 9503"/>
              <a:gd name="connsiteX9" fmla="*/ 8146 w 10000"/>
              <a:gd name="connsiteY9" fmla="*/ 3411 h 9503"/>
              <a:gd name="connsiteX10" fmla="*/ 8146 w 10000"/>
              <a:gd name="connsiteY10" fmla="*/ 2915 h 9503"/>
              <a:gd name="connsiteX11" fmla="*/ 8146 w 10000"/>
              <a:gd name="connsiteY11" fmla="*/ 2649 h 9503"/>
              <a:gd name="connsiteX12" fmla="*/ 8146 w 10000"/>
              <a:gd name="connsiteY12" fmla="*/ 2384 h 9503"/>
              <a:gd name="connsiteX13" fmla="*/ 8146 w 10000"/>
              <a:gd name="connsiteY13" fmla="*/ 2384 h 9503"/>
              <a:gd name="connsiteX14" fmla="*/ 8146 w 10000"/>
              <a:gd name="connsiteY14" fmla="*/ 2384 h 9503"/>
              <a:gd name="connsiteX15" fmla="*/ 7975 w 10000"/>
              <a:gd name="connsiteY15" fmla="*/ 2384 h 9503"/>
              <a:gd name="connsiteX16" fmla="*/ 7805 w 10000"/>
              <a:gd name="connsiteY16" fmla="*/ 2384 h 9503"/>
              <a:gd name="connsiteX17" fmla="*/ 7634 w 10000"/>
              <a:gd name="connsiteY17" fmla="*/ 2649 h 9503"/>
              <a:gd name="connsiteX18" fmla="*/ 7463 w 10000"/>
              <a:gd name="connsiteY18" fmla="*/ 2649 h 9503"/>
              <a:gd name="connsiteX19" fmla="*/ 7124 w 10000"/>
              <a:gd name="connsiteY19" fmla="*/ 2915 h 9503"/>
              <a:gd name="connsiteX20" fmla="*/ 6782 w 10000"/>
              <a:gd name="connsiteY20" fmla="*/ 2915 h 9503"/>
              <a:gd name="connsiteX21" fmla="*/ 6440 w 10000"/>
              <a:gd name="connsiteY21" fmla="*/ 3176 h 9503"/>
              <a:gd name="connsiteX22" fmla="*/ 4756 w 10000"/>
              <a:gd name="connsiteY22" fmla="*/ 4203 h 9503"/>
              <a:gd name="connsiteX23" fmla="*/ 3050 w 10000"/>
              <a:gd name="connsiteY23" fmla="*/ 5264 h 9503"/>
              <a:gd name="connsiteX24" fmla="*/ 2539 w 10000"/>
              <a:gd name="connsiteY24" fmla="*/ 5530 h 9503"/>
              <a:gd name="connsiteX25" fmla="*/ 2195 w 10000"/>
              <a:gd name="connsiteY25" fmla="*/ 5794 h 9503"/>
              <a:gd name="connsiteX26" fmla="*/ 1854 w 10000"/>
              <a:gd name="connsiteY26" fmla="*/ 6060 h 9503"/>
              <a:gd name="connsiteX27" fmla="*/ 1685 w 10000"/>
              <a:gd name="connsiteY27" fmla="*/ 6323 h 9503"/>
              <a:gd name="connsiteX28" fmla="*/ 1344 w 10000"/>
              <a:gd name="connsiteY28" fmla="*/ 6323 h 9503"/>
              <a:gd name="connsiteX29" fmla="*/ 1173 w 10000"/>
              <a:gd name="connsiteY29" fmla="*/ 6323 h 9503"/>
              <a:gd name="connsiteX30" fmla="*/ 1002 w 10000"/>
              <a:gd name="connsiteY30" fmla="*/ 6590 h 9503"/>
              <a:gd name="connsiteX31" fmla="*/ 1002 w 10000"/>
              <a:gd name="connsiteY31" fmla="*/ 6590 h 9503"/>
              <a:gd name="connsiteX32" fmla="*/ 852 w 10000"/>
              <a:gd name="connsiteY32" fmla="*/ 6590 h 9503"/>
              <a:gd name="connsiteX33" fmla="*/ 852 w 10000"/>
              <a:gd name="connsiteY33" fmla="*/ 6323 h 9503"/>
              <a:gd name="connsiteX34" fmla="*/ 682 w 10000"/>
              <a:gd name="connsiteY34" fmla="*/ 6060 h 9503"/>
              <a:gd name="connsiteX35" fmla="*/ 344 w 10000"/>
              <a:gd name="connsiteY35" fmla="*/ 5794 h 9503"/>
              <a:gd name="connsiteX36" fmla="*/ 169 w 10000"/>
              <a:gd name="connsiteY36" fmla="*/ 5530 h 9503"/>
              <a:gd name="connsiteX37" fmla="*/ 0 w 10000"/>
              <a:gd name="connsiteY37" fmla="*/ 5264 h 9503"/>
              <a:gd name="connsiteX38" fmla="*/ 0 w 10000"/>
              <a:gd name="connsiteY38" fmla="*/ 4998 h 9503"/>
              <a:gd name="connsiteX39" fmla="*/ 0 w 10000"/>
              <a:gd name="connsiteY39" fmla="*/ 4738 h 9503"/>
              <a:gd name="connsiteX40" fmla="*/ 169 w 10000"/>
              <a:gd name="connsiteY40" fmla="*/ 4738 h 9503"/>
              <a:gd name="connsiteX41" fmla="*/ 510 w 10000"/>
              <a:gd name="connsiteY41" fmla="*/ 4738 h 9503"/>
              <a:gd name="connsiteX42" fmla="*/ 852 w 10000"/>
              <a:gd name="connsiteY42" fmla="*/ 4738 h 9503"/>
              <a:gd name="connsiteX43" fmla="*/ 1173 w 10000"/>
              <a:gd name="connsiteY43" fmla="*/ 4470 h 9503"/>
              <a:gd name="connsiteX44" fmla="*/ 1685 w 10000"/>
              <a:gd name="connsiteY44" fmla="*/ 4470 h 9503"/>
              <a:gd name="connsiteX45" fmla="*/ 2195 w 10000"/>
              <a:gd name="connsiteY45" fmla="*/ 4203 h 9503"/>
              <a:gd name="connsiteX46" fmla="*/ 2711 w 10000"/>
              <a:gd name="connsiteY46" fmla="*/ 3941 h 9503"/>
              <a:gd name="connsiteX47" fmla="*/ 3390 w 10000"/>
              <a:gd name="connsiteY47" fmla="*/ 3677 h 9503"/>
              <a:gd name="connsiteX48" fmla="*/ 4072 w 10000"/>
              <a:gd name="connsiteY48" fmla="*/ 3176 h 9503"/>
              <a:gd name="connsiteX49" fmla="*/ 4582 w 10000"/>
              <a:gd name="connsiteY49" fmla="*/ 2915 h 9503"/>
              <a:gd name="connsiteX50" fmla="*/ 5073 w 10000"/>
              <a:gd name="connsiteY50" fmla="*/ 2649 h 9503"/>
              <a:gd name="connsiteX51" fmla="*/ 5585 w 10000"/>
              <a:gd name="connsiteY51" fmla="*/ 2384 h 9503"/>
              <a:gd name="connsiteX52" fmla="*/ 5926 w 10000"/>
              <a:gd name="connsiteY52" fmla="*/ 2119 h 9503"/>
              <a:gd name="connsiteX53" fmla="*/ 6268 w 10000"/>
              <a:gd name="connsiteY53" fmla="*/ 2119 h 9503"/>
              <a:gd name="connsiteX54" fmla="*/ 6612 w 10000"/>
              <a:gd name="connsiteY54" fmla="*/ 1854 h 9503"/>
              <a:gd name="connsiteX55" fmla="*/ 6951 w 10000"/>
              <a:gd name="connsiteY55" fmla="*/ 1589 h 9503"/>
              <a:gd name="connsiteX56" fmla="*/ 7463 w 10000"/>
              <a:gd name="connsiteY56" fmla="*/ 1323 h 9503"/>
              <a:gd name="connsiteX57" fmla="*/ 7805 w 10000"/>
              <a:gd name="connsiteY57" fmla="*/ 1057 h 9503"/>
              <a:gd name="connsiteX58" fmla="*/ 8146 w 10000"/>
              <a:gd name="connsiteY58" fmla="*/ 797 h 9503"/>
              <a:gd name="connsiteX59" fmla="*/ 8316 w 10000"/>
              <a:gd name="connsiteY59" fmla="*/ 528 h 9503"/>
              <a:gd name="connsiteX60" fmla="*/ 8489 w 10000"/>
              <a:gd name="connsiteY60" fmla="*/ 266 h 9503"/>
              <a:gd name="connsiteX61" fmla="*/ 8489 w 10000"/>
              <a:gd name="connsiteY61" fmla="*/ 0 h 9503"/>
              <a:gd name="connsiteX62" fmla="*/ 8656 w 10000"/>
              <a:gd name="connsiteY62" fmla="*/ 0 h 9503"/>
              <a:gd name="connsiteX63" fmla="*/ 8827 w 10000"/>
              <a:gd name="connsiteY63" fmla="*/ 0 h 9503"/>
              <a:gd name="connsiteX64" fmla="*/ 8999 w 10000"/>
              <a:gd name="connsiteY64" fmla="*/ 0 h 9503"/>
              <a:gd name="connsiteX65" fmla="*/ 9149 w 10000"/>
              <a:gd name="connsiteY65" fmla="*/ 266 h 9503"/>
              <a:gd name="connsiteX66" fmla="*/ 9319 w 10000"/>
              <a:gd name="connsiteY66" fmla="*/ 266 h 9503"/>
              <a:gd name="connsiteX67" fmla="*/ 9487 w 10000"/>
              <a:gd name="connsiteY67" fmla="*/ 797 h 9503"/>
              <a:gd name="connsiteX68" fmla="*/ 9658 w 10000"/>
              <a:gd name="connsiteY68" fmla="*/ 1057 h 9503"/>
              <a:gd name="connsiteX69" fmla="*/ 9829 w 10000"/>
              <a:gd name="connsiteY69" fmla="*/ 1323 h 9503"/>
              <a:gd name="connsiteX70" fmla="*/ 10000 w 10000"/>
              <a:gd name="connsiteY70" fmla="*/ 1589 h 9503"/>
              <a:gd name="connsiteX71" fmla="*/ 10000 w 10000"/>
              <a:gd name="connsiteY71" fmla="*/ 1854 h 9503"/>
              <a:gd name="connsiteX72" fmla="*/ 10000 w 10000"/>
              <a:gd name="connsiteY72" fmla="*/ 2119 h 9503"/>
              <a:gd name="connsiteX73" fmla="*/ 9829 w 10000"/>
              <a:gd name="connsiteY73" fmla="*/ 2119 h 9503"/>
              <a:gd name="connsiteX74" fmla="*/ 9658 w 10000"/>
              <a:gd name="connsiteY74" fmla="*/ 2384 h 9503"/>
              <a:gd name="connsiteX75" fmla="*/ 9658 w 10000"/>
              <a:gd name="connsiteY75" fmla="*/ 2649 h 9503"/>
              <a:gd name="connsiteX76" fmla="*/ 9487 w 10000"/>
              <a:gd name="connsiteY76" fmla="*/ 2915 h 9503"/>
              <a:gd name="connsiteX77" fmla="*/ 9319 w 10000"/>
              <a:gd name="connsiteY77" fmla="*/ 3411 h 9503"/>
              <a:gd name="connsiteX78" fmla="*/ 9149 w 10000"/>
              <a:gd name="connsiteY78" fmla="*/ 4203 h 9503"/>
              <a:gd name="connsiteX79" fmla="*/ 8999 w 10000"/>
              <a:gd name="connsiteY79" fmla="*/ 4998 h 9503"/>
              <a:gd name="connsiteX80" fmla="*/ 8827 w 10000"/>
              <a:gd name="connsiteY80" fmla="*/ 5794 h 9503"/>
              <a:gd name="connsiteX81" fmla="*/ 8656 w 10000"/>
              <a:gd name="connsiteY81" fmla="*/ 6857 h 9503"/>
              <a:gd name="connsiteX82" fmla="*/ 8489 w 10000"/>
              <a:gd name="connsiteY82" fmla="*/ 7912 h 9503"/>
              <a:gd name="connsiteX0" fmla="*/ 7634 w 10000"/>
              <a:gd name="connsiteY0" fmla="*/ 9441 h 9441"/>
              <a:gd name="connsiteX1" fmla="*/ 7634 w 10000"/>
              <a:gd name="connsiteY1" fmla="*/ 8884 h 9441"/>
              <a:gd name="connsiteX2" fmla="*/ 7805 w 10000"/>
              <a:gd name="connsiteY2" fmla="*/ 8049 h 9441"/>
              <a:gd name="connsiteX3" fmla="*/ 7805 w 10000"/>
              <a:gd name="connsiteY3" fmla="*/ 7216 h 9441"/>
              <a:gd name="connsiteX4" fmla="*/ 7975 w 10000"/>
              <a:gd name="connsiteY4" fmla="*/ 6377 h 9441"/>
              <a:gd name="connsiteX5" fmla="*/ 7975 w 10000"/>
              <a:gd name="connsiteY5" fmla="*/ 5539 h 9441"/>
              <a:gd name="connsiteX6" fmla="*/ 7975 w 10000"/>
              <a:gd name="connsiteY6" fmla="*/ 4704 h 9441"/>
              <a:gd name="connsiteX7" fmla="*/ 8146 w 10000"/>
              <a:gd name="connsiteY7" fmla="*/ 4147 h 9441"/>
              <a:gd name="connsiteX8" fmla="*/ 8146 w 10000"/>
              <a:gd name="connsiteY8" fmla="*/ 3589 h 9441"/>
              <a:gd name="connsiteX9" fmla="*/ 8146 w 10000"/>
              <a:gd name="connsiteY9" fmla="*/ 3067 h 9441"/>
              <a:gd name="connsiteX10" fmla="*/ 8146 w 10000"/>
              <a:gd name="connsiteY10" fmla="*/ 2788 h 9441"/>
              <a:gd name="connsiteX11" fmla="*/ 8146 w 10000"/>
              <a:gd name="connsiteY11" fmla="*/ 2509 h 9441"/>
              <a:gd name="connsiteX12" fmla="*/ 8146 w 10000"/>
              <a:gd name="connsiteY12" fmla="*/ 2509 h 9441"/>
              <a:gd name="connsiteX13" fmla="*/ 8146 w 10000"/>
              <a:gd name="connsiteY13" fmla="*/ 2509 h 9441"/>
              <a:gd name="connsiteX14" fmla="*/ 7975 w 10000"/>
              <a:gd name="connsiteY14" fmla="*/ 2509 h 9441"/>
              <a:gd name="connsiteX15" fmla="*/ 7805 w 10000"/>
              <a:gd name="connsiteY15" fmla="*/ 2509 h 9441"/>
              <a:gd name="connsiteX16" fmla="*/ 7634 w 10000"/>
              <a:gd name="connsiteY16" fmla="*/ 2788 h 9441"/>
              <a:gd name="connsiteX17" fmla="*/ 7463 w 10000"/>
              <a:gd name="connsiteY17" fmla="*/ 2788 h 9441"/>
              <a:gd name="connsiteX18" fmla="*/ 7124 w 10000"/>
              <a:gd name="connsiteY18" fmla="*/ 3067 h 9441"/>
              <a:gd name="connsiteX19" fmla="*/ 6782 w 10000"/>
              <a:gd name="connsiteY19" fmla="*/ 3067 h 9441"/>
              <a:gd name="connsiteX20" fmla="*/ 6440 w 10000"/>
              <a:gd name="connsiteY20" fmla="*/ 3342 h 9441"/>
              <a:gd name="connsiteX21" fmla="*/ 4756 w 10000"/>
              <a:gd name="connsiteY21" fmla="*/ 4423 h 9441"/>
              <a:gd name="connsiteX22" fmla="*/ 3050 w 10000"/>
              <a:gd name="connsiteY22" fmla="*/ 5539 h 9441"/>
              <a:gd name="connsiteX23" fmla="*/ 2539 w 10000"/>
              <a:gd name="connsiteY23" fmla="*/ 5819 h 9441"/>
              <a:gd name="connsiteX24" fmla="*/ 2195 w 10000"/>
              <a:gd name="connsiteY24" fmla="*/ 6097 h 9441"/>
              <a:gd name="connsiteX25" fmla="*/ 1854 w 10000"/>
              <a:gd name="connsiteY25" fmla="*/ 6377 h 9441"/>
              <a:gd name="connsiteX26" fmla="*/ 1685 w 10000"/>
              <a:gd name="connsiteY26" fmla="*/ 6654 h 9441"/>
              <a:gd name="connsiteX27" fmla="*/ 1344 w 10000"/>
              <a:gd name="connsiteY27" fmla="*/ 6654 h 9441"/>
              <a:gd name="connsiteX28" fmla="*/ 1173 w 10000"/>
              <a:gd name="connsiteY28" fmla="*/ 6654 h 9441"/>
              <a:gd name="connsiteX29" fmla="*/ 1002 w 10000"/>
              <a:gd name="connsiteY29" fmla="*/ 6935 h 9441"/>
              <a:gd name="connsiteX30" fmla="*/ 1002 w 10000"/>
              <a:gd name="connsiteY30" fmla="*/ 6935 h 9441"/>
              <a:gd name="connsiteX31" fmla="*/ 852 w 10000"/>
              <a:gd name="connsiteY31" fmla="*/ 6935 h 9441"/>
              <a:gd name="connsiteX32" fmla="*/ 852 w 10000"/>
              <a:gd name="connsiteY32" fmla="*/ 6654 h 9441"/>
              <a:gd name="connsiteX33" fmla="*/ 682 w 10000"/>
              <a:gd name="connsiteY33" fmla="*/ 6377 h 9441"/>
              <a:gd name="connsiteX34" fmla="*/ 344 w 10000"/>
              <a:gd name="connsiteY34" fmla="*/ 6097 h 9441"/>
              <a:gd name="connsiteX35" fmla="*/ 169 w 10000"/>
              <a:gd name="connsiteY35" fmla="*/ 5819 h 9441"/>
              <a:gd name="connsiteX36" fmla="*/ 0 w 10000"/>
              <a:gd name="connsiteY36" fmla="*/ 5539 h 9441"/>
              <a:gd name="connsiteX37" fmla="*/ 0 w 10000"/>
              <a:gd name="connsiteY37" fmla="*/ 5259 h 9441"/>
              <a:gd name="connsiteX38" fmla="*/ 0 w 10000"/>
              <a:gd name="connsiteY38" fmla="*/ 4986 h 9441"/>
              <a:gd name="connsiteX39" fmla="*/ 169 w 10000"/>
              <a:gd name="connsiteY39" fmla="*/ 4986 h 9441"/>
              <a:gd name="connsiteX40" fmla="*/ 510 w 10000"/>
              <a:gd name="connsiteY40" fmla="*/ 4986 h 9441"/>
              <a:gd name="connsiteX41" fmla="*/ 852 w 10000"/>
              <a:gd name="connsiteY41" fmla="*/ 4986 h 9441"/>
              <a:gd name="connsiteX42" fmla="*/ 1173 w 10000"/>
              <a:gd name="connsiteY42" fmla="*/ 4704 h 9441"/>
              <a:gd name="connsiteX43" fmla="*/ 1685 w 10000"/>
              <a:gd name="connsiteY43" fmla="*/ 4704 h 9441"/>
              <a:gd name="connsiteX44" fmla="*/ 2195 w 10000"/>
              <a:gd name="connsiteY44" fmla="*/ 4423 h 9441"/>
              <a:gd name="connsiteX45" fmla="*/ 2711 w 10000"/>
              <a:gd name="connsiteY45" fmla="*/ 4147 h 9441"/>
              <a:gd name="connsiteX46" fmla="*/ 3390 w 10000"/>
              <a:gd name="connsiteY46" fmla="*/ 3869 h 9441"/>
              <a:gd name="connsiteX47" fmla="*/ 4072 w 10000"/>
              <a:gd name="connsiteY47" fmla="*/ 3342 h 9441"/>
              <a:gd name="connsiteX48" fmla="*/ 4582 w 10000"/>
              <a:gd name="connsiteY48" fmla="*/ 3067 h 9441"/>
              <a:gd name="connsiteX49" fmla="*/ 5073 w 10000"/>
              <a:gd name="connsiteY49" fmla="*/ 2788 h 9441"/>
              <a:gd name="connsiteX50" fmla="*/ 5585 w 10000"/>
              <a:gd name="connsiteY50" fmla="*/ 2509 h 9441"/>
              <a:gd name="connsiteX51" fmla="*/ 5926 w 10000"/>
              <a:gd name="connsiteY51" fmla="*/ 2230 h 9441"/>
              <a:gd name="connsiteX52" fmla="*/ 6268 w 10000"/>
              <a:gd name="connsiteY52" fmla="*/ 2230 h 9441"/>
              <a:gd name="connsiteX53" fmla="*/ 6612 w 10000"/>
              <a:gd name="connsiteY53" fmla="*/ 1951 h 9441"/>
              <a:gd name="connsiteX54" fmla="*/ 6951 w 10000"/>
              <a:gd name="connsiteY54" fmla="*/ 1672 h 9441"/>
              <a:gd name="connsiteX55" fmla="*/ 7463 w 10000"/>
              <a:gd name="connsiteY55" fmla="*/ 1392 h 9441"/>
              <a:gd name="connsiteX56" fmla="*/ 7805 w 10000"/>
              <a:gd name="connsiteY56" fmla="*/ 1112 h 9441"/>
              <a:gd name="connsiteX57" fmla="*/ 8146 w 10000"/>
              <a:gd name="connsiteY57" fmla="*/ 839 h 9441"/>
              <a:gd name="connsiteX58" fmla="*/ 8316 w 10000"/>
              <a:gd name="connsiteY58" fmla="*/ 556 h 9441"/>
              <a:gd name="connsiteX59" fmla="*/ 8489 w 10000"/>
              <a:gd name="connsiteY59" fmla="*/ 280 h 9441"/>
              <a:gd name="connsiteX60" fmla="*/ 8489 w 10000"/>
              <a:gd name="connsiteY60" fmla="*/ 0 h 9441"/>
              <a:gd name="connsiteX61" fmla="*/ 8656 w 10000"/>
              <a:gd name="connsiteY61" fmla="*/ 0 h 9441"/>
              <a:gd name="connsiteX62" fmla="*/ 8827 w 10000"/>
              <a:gd name="connsiteY62" fmla="*/ 0 h 9441"/>
              <a:gd name="connsiteX63" fmla="*/ 8999 w 10000"/>
              <a:gd name="connsiteY63" fmla="*/ 0 h 9441"/>
              <a:gd name="connsiteX64" fmla="*/ 9149 w 10000"/>
              <a:gd name="connsiteY64" fmla="*/ 280 h 9441"/>
              <a:gd name="connsiteX65" fmla="*/ 9319 w 10000"/>
              <a:gd name="connsiteY65" fmla="*/ 280 h 9441"/>
              <a:gd name="connsiteX66" fmla="*/ 9487 w 10000"/>
              <a:gd name="connsiteY66" fmla="*/ 839 h 9441"/>
              <a:gd name="connsiteX67" fmla="*/ 9658 w 10000"/>
              <a:gd name="connsiteY67" fmla="*/ 1112 h 9441"/>
              <a:gd name="connsiteX68" fmla="*/ 9829 w 10000"/>
              <a:gd name="connsiteY68" fmla="*/ 1392 h 9441"/>
              <a:gd name="connsiteX69" fmla="*/ 10000 w 10000"/>
              <a:gd name="connsiteY69" fmla="*/ 1672 h 9441"/>
              <a:gd name="connsiteX70" fmla="*/ 10000 w 10000"/>
              <a:gd name="connsiteY70" fmla="*/ 1951 h 9441"/>
              <a:gd name="connsiteX71" fmla="*/ 10000 w 10000"/>
              <a:gd name="connsiteY71" fmla="*/ 2230 h 9441"/>
              <a:gd name="connsiteX72" fmla="*/ 9829 w 10000"/>
              <a:gd name="connsiteY72" fmla="*/ 2230 h 9441"/>
              <a:gd name="connsiteX73" fmla="*/ 9658 w 10000"/>
              <a:gd name="connsiteY73" fmla="*/ 2509 h 9441"/>
              <a:gd name="connsiteX74" fmla="*/ 9658 w 10000"/>
              <a:gd name="connsiteY74" fmla="*/ 2788 h 9441"/>
              <a:gd name="connsiteX75" fmla="*/ 9487 w 10000"/>
              <a:gd name="connsiteY75" fmla="*/ 3067 h 9441"/>
              <a:gd name="connsiteX76" fmla="*/ 9319 w 10000"/>
              <a:gd name="connsiteY76" fmla="*/ 3589 h 9441"/>
              <a:gd name="connsiteX77" fmla="*/ 9149 w 10000"/>
              <a:gd name="connsiteY77" fmla="*/ 4423 h 9441"/>
              <a:gd name="connsiteX78" fmla="*/ 8999 w 10000"/>
              <a:gd name="connsiteY78" fmla="*/ 5259 h 9441"/>
              <a:gd name="connsiteX79" fmla="*/ 8827 w 10000"/>
              <a:gd name="connsiteY79" fmla="*/ 6097 h 9441"/>
              <a:gd name="connsiteX80" fmla="*/ 8656 w 10000"/>
              <a:gd name="connsiteY80" fmla="*/ 7216 h 9441"/>
              <a:gd name="connsiteX81" fmla="*/ 8489 w 10000"/>
              <a:gd name="connsiteY81" fmla="*/ 8326 h 9441"/>
              <a:gd name="connsiteX0" fmla="*/ 7634 w 10000"/>
              <a:gd name="connsiteY0" fmla="*/ 9410 h 9410"/>
              <a:gd name="connsiteX1" fmla="*/ 7805 w 10000"/>
              <a:gd name="connsiteY1" fmla="*/ 8526 h 9410"/>
              <a:gd name="connsiteX2" fmla="*/ 7805 w 10000"/>
              <a:gd name="connsiteY2" fmla="*/ 7643 h 9410"/>
              <a:gd name="connsiteX3" fmla="*/ 7975 w 10000"/>
              <a:gd name="connsiteY3" fmla="*/ 6755 h 9410"/>
              <a:gd name="connsiteX4" fmla="*/ 7975 w 10000"/>
              <a:gd name="connsiteY4" fmla="*/ 5867 h 9410"/>
              <a:gd name="connsiteX5" fmla="*/ 7975 w 10000"/>
              <a:gd name="connsiteY5" fmla="*/ 4983 h 9410"/>
              <a:gd name="connsiteX6" fmla="*/ 8146 w 10000"/>
              <a:gd name="connsiteY6" fmla="*/ 4393 h 9410"/>
              <a:gd name="connsiteX7" fmla="*/ 8146 w 10000"/>
              <a:gd name="connsiteY7" fmla="*/ 3802 h 9410"/>
              <a:gd name="connsiteX8" fmla="*/ 8146 w 10000"/>
              <a:gd name="connsiteY8" fmla="*/ 3249 h 9410"/>
              <a:gd name="connsiteX9" fmla="*/ 8146 w 10000"/>
              <a:gd name="connsiteY9" fmla="*/ 2953 h 9410"/>
              <a:gd name="connsiteX10" fmla="*/ 8146 w 10000"/>
              <a:gd name="connsiteY10" fmla="*/ 2658 h 9410"/>
              <a:gd name="connsiteX11" fmla="*/ 8146 w 10000"/>
              <a:gd name="connsiteY11" fmla="*/ 2658 h 9410"/>
              <a:gd name="connsiteX12" fmla="*/ 8146 w 10000"/>
              <a:gd name="connsiteY12" fmla="*/ 2658 h 9410"/>
              <a:gd name="connsiteX13" fmla="*/ 7975 w 10000"/>
              <a:gd name="connsiteY13" fmla="*/ 2658 h 9410"/>
              <a:gd name="connsiteX14" fmla="*/ 7805 w 10000"/>
              <a:gd name="connsiteY14" fmla="*/ 2658 h 9410"/>
              <a:gd name="connsiteX15" fmla="*/ 7634 w 10000"/>
              <a:gd name="connsiteY15" fmla="*/ 2953 h 9410"/>
              <a:gd name="connsiteX16" fmla="*/ 7463 w 10000"/>
              <a:gd name="connsiteY16" fmla="*/ 2953 h 9410"/>
              <a:gd name="connsiteX17" fmla="*/ 7124 w 10000"/>
              <a:gd name="connsiteY17" fmla="*/ 3249 h 9410"/>
              <a:gd name="connsiteX18" fmla="*/ 6782 w 10000"/>
              <a:gd name="connsiteY18" fmla="*/ 3249 h 9410"/>
              <a:gd name="connsiteX19" fmla="*/ 6440 w 10000"/>
              <a:gd name="connsiteY19" fmla="*/ 3540 h 9410"/>
              <a:gd name="connsiteX20" fmla="*/ 4756 w 10000"/>
              <a:gd name="connsiteY20" fmla="*/ 4685 h 9410"/>
              <a:gd name="connsiteX21" fmla="*/ 3050 w 10000"/>
              <a:gd name="connsiteY21" fmla="*/ 5867 h 9410"/>
              <a:gd name="connsiteX22" fmla="*/ 2539 w 10000"/>
              <a:gd name="connsiteY22" fmla="*/ 6164 h 9410"/>
              <a:gd name="connsiteX23" fmla="*/ 2195 w 10000"/>
              <a:gd name="connsiteY23" fmla="*/ 6458 h 9410"/>
              <a:gd name="connsiteX24" fmla="*/ 1854 w 10000"/>
              <a:gd name="connsiteY24" fmla="*/ 6755 h 9410"/>
              <a:gd name="connsiteX25" fmla="*/ 1685 w 10000"/>
              <a:gd name="connsiteY25" fmla="*/ 7048 h 9410"/>
              <a:gd name="connsiteX26" fmla="*/ 1344 w 10000"/>
              <a:gd name="connsiteY26" fmla="*/ 7048 h 9410"/>
              <a:gd name="connsiteX27" fmla="*/ 1173 w 10000"/>
              <a:gd name="connsiteY27" fmla="*/ 7048 h 9410"/>
              <a:gd name="connsiteX28" fmla="*/ 1002 w 10000"/>
              <a:gd name="connsiteY28" fmla="*/ 7346 h 9410"/>
              <a:gd name="connsiteX29" fmla="*/ 1002 w 10000"/>
              <a:gd name="connsiteY29" fmla="*/ 7346 h 9410"/>
              <a:gd name="connsiteX30" fmla="*/ 852 w 10000"/>
              <a:gd name="connsiteY30" fmla="*/ 7346 h 9410"/>
              <a:gd name="connsiteX31" fmla="*/ 852 w 10000"/>
              <a:gd name="connsiteY31" fmla="*/ 7048 h 9410"/>
              <a:gd name="connsiteX32" fmla="*/ 682 w 10000"/>
              <a:gd name="connsiteY32" fmla="*/ 6755 h 9410"/>
              <a:gd name="connsiteX33" fmla="*/ 344 w 10000"/>
              <a:gd name="connsiteY33" fmla="*/ 6458 h 9410"/>
              <a:gd name="connsiteX34" fmla="*/ 169 w 10000"/>
              <a:gd name="connsiteY34" fmla="*/ 6164 h 9410"/>
              <a:gd name="connsiteX35" fmla="*/ 0 w 10000"/>
              <a:gd name="connsiteY35" fmla="*/ 5867 h 9410"/>
              <a:gd name="connsiteX36" fmla="*/ 0 w 10000"/>
              <a:gd name="connsiteY36" fmla="*/ 5570 h 9410"/>
              <a:gd name="connsiteX37" fmla="*/ 0 w 10000"/>
              <a:gd name="connsiteY37" fmla="*/ 5281 h 9410"/>
              <a:gd name="connsiteX38" fmla="*/ 169 w 10000"/>
              <a:gd name="connsiteY38" fmla="*/ 5281 h 9410"/>
              <a:gd name="connsiteX39" fmla="*/ 510 w 10000"/>
              <a:gd name="connsiteY39" fmla="*/ 5281 h 9410"/>
              <a:gd name="connsiteX40" fmla="*/ 852 w 10000"/>
              <a:gd name="connsiteY40" fmla="*/ 5281 h 9410"/>
              <a:gd name="connsiteX41" fmla="*/ 1173 w 10000"/>
              <a:gd name="connsiteY41" fmla="*/ 4983 h 9410"/>
              <a:gd name="connsiteX42" fmla="*/ 1685 w 10000"/>
              <a:gd name="connsiteY42" fmla="*/ 4983 h 9410"/>
              <a:gd name="connsiteX43" fmla="*/ 2195 w 10000"/>
              <a:gd name="connsiteY43" fmla="*/ 4685 h 9410"/>
              <a:gd name="connsiteX44" fmla="*/ 2711 w 10000"/>
              <a:gd name="connsiteY44" fmla="*/ 4393 h 9410"/>
              <a:gd name="connsiteX45" fmla="*/ 3390 w 10000"/>
              <a:gd name="connsiteY45" fmla="*/ 4098 h 9410"/>
              <a:gd name="connsiteX46" fmla="*/ 4072 w 10000"/>
              <a:gd name="connsiteY46" fmla="*/ 3540 h 9410"/>
              <a:gd name="connsiteX47" fmla="*/ 4582 w 10000"/>
              <a:gd name="connsiteY47" fmla="*/ 3249 h 9410"/>
              <a:gd name="connsiteX48" fmla="*/ 5073 w 10000"/>
              <a:gd name="connsiteY48" fmla="*/ 2953 h 9410"/>
              <a:gd name="connsiteX49" fmla="*/ 5585 w 10000"/>
              <a:gd name="connsiteY49" fmla="*/ 2658 h 9410"/>
              <a:gd name="connsiteX50" fmla="*/ 5926 w 10000"/>
              <a:gd name="connsiteY50" fmla="*/ 2362 h 9410"/>
              <a:gd name="connsiteX51" fmla="*/ 6268 w 10000"/>
              <a:gd name="connsiteY51" fmla="*/ 2362 h 9410"/>
              <a:gd name="connsiteX52" fmla="*/ 6612 w 10000"/>
              <a:gd name="connsiteY52" fmla="*/ 2067 h 9410"/>
              <a:gd name="connsiteX53" fmla="*/ 6951 w 10000"/>
              <a:gd name="connsiteY53" fmla="*/ 1771 h 9410"/>
              <a:gd name="connsiteX54" fmla="*/ 7463 w 10000"/>
              <a:gd name="connsiteY54" fmla="*/ 1474 h 9410"/>
              <a:gd name="connsiteX55" fmla="*/ 7805 w 10000"/>
              <a:gd name="connsiteY55" fmla="*/ 1178 h 9410"/>
              <a:gd name="connsiteX56" fmla="*/ 8146 w 10000"/>
              <a:gd name="connsiteY56" fmla="*/ 889 h 9410"/>
              <a:gd name="connsiteX57" fmla="*/ 8316 w 10000"/>
              <a:gd name="connsiteY57" fmla="*/ 589 h 9410"/>
              <a:gd name="connsiteX58" fmla="*/ 8489 w 10000"/>
              <a:gd name="connsiteY58" fmla="*/ 297 h 9410"/>
              <a:gd name="connsiteX59" fmla="*/ 8489 w 10000"/>
              <a:gd name="connsiteY59" fmla="*/ 0 h 9410"/>
              <a:gd name="connsiteX60" fmla="*/ 8656 w 10000"/>
              <a:gd name="connsiteY60" fmla="*/ 0 h 9410"/>
              <a:gd name="connsiteX61" fmla="*/ 8827 w 10000"/>
              <a:gd name="connsiteY61" fmla="*/ 0 h 9410"/>
              <a:gd name="connsiteX62" fmla="*/ 8999 w 10000"/>
              <a:gd name="connsiteY62" fmla="*/ 0 h 9410"/>
              <a:gd name="connsiteX63" fmla="*/ 9149 w 10000"/>
              <a:gd name="connsiteY63" fmla="*/ 297 h 9410"/>
              <a:gd name="connsiteX64" fmla="*/ 9319 w 10000"/>
              <a:gd name="connsiteY64" fmla="*/ 297 h 9410"/>
              <a:gd name="connsiteX65" fmla="*/ 9487 w 10000"/>
              <a:gd name="connsiteY65" fmla="*/ 889 h 9410"/>
              <a:gd name="connsiteX66" fmla="*/ 9658 w 10000"/>
              <a:gd name="connsiteY66" fmla="*/ 1178 h 9410"/>
              <a:gd name="connsiteX67" fmla="*/ 9829 w 10000"/>
              <a:gd name="connsiteY67" fmla="*/ 1474 h 9410"/>
              <a:gd name="connsiteX68" fmla="*/ 10000 w 10000"/>
              <a:gd name="connsiteY68" fmla="*/ 1771 h 9410"/>
              <a:gd name="connsiteX69" fmla="*/ 10000 w 10000"/>
              <a:gd name="connsiteY69" fmla="*/ 2067 h 9410"/>
              <a:gd name="connsiteX70" fmla="*/ 10000 w 10000"/>
              <a:gd name="connsiteY70" fmla="*/ 2362 h 9410"/>
              <a:gd name="connsiteX71" fmla="*/ 9829 w 10000"/>
              <a:gd name="connsiteY71" fmla="*/ 2362 h 9410"/>
              <a:gd name="connsiteX72" fmla="*/ 9658 w 10000"/>
              <a:gd name="connsiteY72" fmla="*/ 2658 h 9410"/>
              <a:gd name="connsiteX73" fmla="*/ 9658 w 10000"/>
              <a:gd name="connsiteY73" fmla="*/ 2953 h 9410"/>
              <a:gd name="connsiteX74" fmla="*/ 9487 w 10000"/>
              <a:gd name="connsiteY74" fmla="*/ 3249 h 9410"/>
              <a:gd name="connsiteX75" fmla="*/ 9319 w 10000"/>
              <a:gd name="connsiteY75" fmla="*/ 3802 h 9410"/>
              <a:gd name="connsiteX76" fmla="*/ 9149 w 10000"/>
              <a:gd name="connsiteY76" fmla="*/ 4685 h 9410"/>
              <a:gd name="connsiteX77" fmla="*/ 8999 w 10000"/>
              <a:gd name="connsiteY77" fmla="*/ 5570 h 9410"/>
              <a:gd name="connsiteX78" fmla="*/ 8827 w 10000"/>
              <a:gd name="connsiteY78" fmla="*/ 6458 h 9410"/>
              <a:gd name="connsiteX79" fmla="*/ 8656 w 10000"/>
              <a:gd name="connsiteY79" fmla="*/ 7643 h 9410"/>
              <a:gd name="connsiteX80" fmla="*/ 8489 w 10000"/>
              <a:gd name="connsiteY80" fmla="*/ 8819 h 9410"/>
              <a:gd name="connsiteX0" fmla="*/ 7805 w 10000"/>
              <a:gd name="connsiteY0" fmla="*/ 9061 h 9372"/>
              <a:gd name="connsiteX1" fmla="*/ 7805 w 10000"/>
              <a:gd name="connsiteY1" fmla="*/ 8122 h 9372"/>
              <a:gd name="connsiteX2" fmla="*/ 7975 w 10000"/>
              <a:gd name="connsiteY2" fmla="*/ 7179 h 9372"/>
              <a:gd name="connsiteX3" fmla="*/ 7975 w 10000"/>
              <a:gd name="connsiteY3" fmla="*/ 6235 h 9372"/>
              <a:gd name="connsiteX4" fmla="*/ 7975 w 10000"/>
              <a:gd name="connsiteY4" fmla="*/ 5295 h 9372"/>
              <a:gd name="connsiteX5" fmla="*/ 8146 w 10000"/>
              <a:gd name="connsiteY5" fmla="*/ 4668 h 9372"/>
              <a:gd name="connsiteX6" fmla="*/ 8146 w 10000"/>
              <a:gd name="connsiteY6" fmla="*/ 4040 h 9372"/>
              <a:gd name="connsiteX7" fmla="*/ 8146 w 10000"/>
              <a:gd name="connsiteY7" fmla="*/ 3453 h 9372"/>
              <a:gd name="connsiteX8" fmla="*/ 8146 w 10000"/>
              <a:gd name="connsiteY8" fmla="*/ 3138 h 9372"/>
              <a:gd name="connsiteX9" fmla="*/ 8146 w 10000"/>
              <a:gd name="connsiteY9" fmla="*/ 2825 h 9372"/>
              <a:gd name="connsiteX10" fmla="*/ 8146 w 10000"/>
              <a:gd name="connsiteY10" fmla="*/ 2825 h 9372"/>
              <a:gd name="connsiteX11" fmla="*/ 8146 w 10000"/>
              <a:gd name="connsiteY11" fmla="*/ 2825 h 9372"/>
              <a:gd name="connsiteX12" fmla="*/ 7975 w 10000"/>
              <a:gd name="connsiteY12" fmla="*/ 2825 h 9372"/>
              <a:gd name="connsiteX13" fmla="*/ 7805 w 10000"/>
              <a:gd name="connsiteY13" fmla="*/ 2825 h 9372"/>
              <a:gd name="connsiteX14" fmla="*/ 7634 w 10000"/>
              <a:gd name="connsiteY14" fmla="*/ 3138 h 9372"/>
              <a:gd name="connsiteX15" fmla="*/ 7463 w 10000"/>
              <a:gd name="connsiteY15" fmla="*/ 3138 h 9372"/>
              <a:gd name="connsiteX16" fmla="*/ 7124 w 10000"/>
              <a:gd name="connsiteY16" fmla="*/ 3453 h 9372"/>
              <a:gd name="connsiteX17" fmla="*/ 6782 w 10000"/>
              <a:gd name="connsiteY17" fmla="*/ 3453 h 9372"/>
              <a:gd name="connsiteX18" fmla="*/ 6440 w 10000"/>
              <a:gd name="connsiteY18" fmla="*/ 3762 h 9372"/>
              <a:gd name="connsiteX19" fmla="*/ 4756 w 10000"/>
              <a:gd name="connsiteY19" fmla="*/ 4979 h 9372"/>
              <a:gd name="connsiteX20" fmla="*/ 3050 w 10000"/>
              <a:gd name="connsiteY20" fmla="*/ 6235 h 9372"/>
              <a:gd name="connsiteX21" fmla="*/ 2539 w 10000"/>
              <a:gd name="connsiteY21" fmla="*/ 6550 h 9372"/>
              <a:gd name="connsiteX22" fmla="*/ 2195 w 10000"/>
              <a:gd name="connsiteY22" fmla="*/ 6863 h 9372"/>
              <a:gd name="connsiteX23" fmla="*/ 1854 w 10000"/>
              <a:gd name="connsiteY23" fmla="*/ 7179 h 9372"/>
              <a:gd name="connsiteX24" fmla="*/ 1685 w 10000"/>
              <a:gd name="connsiteY24" fmla="*/ 7490 h 9372"/>
              <a:gd name="connsiteX25" fmla="*/ 1344 w 10000"/>
              <a:gd name="connsiteY25" fmla="*/ 7490 h 9372"/>
              <a:gd name="connsiteX26" fmla="*/ 1173 w 10000"/>
              <a:gd name="connsiteY26" fmla="*/ 7490 h 9372"/>
              <a:gd name="connsiteX27" fmla="*/ 1002 w 10000"/>
              <a:gd name="connsiteY27" fmla="*/ 7807 h 9372"/>
              <a:gd name="connsiteX28" fmla="*/ 1002 w 10000"/>
              <a:gd name="connsiteY28" fmla="*/ 7807 h 9372"/>
              <a:gd name="connsiteX29" fmla="*/ 852 w 10000"/>
              <a:gd name="connsiteY29" fmla="*/ 7807 h 9372"/>
              <a:gd name="connsiteX30" fmla="*/ 852 w 10000"/>
              <a:gd name="connsiteY30" fmla="*/ 7490 h 9372"/>
              <a:gd name="connsiteX31" fmla="*/ 682 w 10000"/>
              <a:gd name="connsiteY31" fmla="*/ 7179 h 9372"/>
              <a:gd name="connsiteX32" fmla="*/ 344 w 10000"/>
              <a:gd name="connsiteY32" fmla="*/ 6863 h 9372"/>
              <a:gd name="connsiteX33" fmla="*/ 169 w 10000"/>
              <a:gd name="connsiteY33" fmla="*/ 6550 h 9372"/>
              <a:gd name="connsiteX34" fmla="*/ 0 w 10000"/>
              <a:gd name="connsiteY34" fmla="*/ 6235 h 9372"/>
              <a:gd name="connsiteX35" fmla="*/ 0 w 10000"/>
              <a:gd name="connsiteY35" fmla="*/ 5919 h 9372"/>
              <a:gd name="connsiteX36" fmla="*/ 0 w 10000"/>
              <a:gd name="connsiteY36" fmla="*/ 5612 h 9372"/>
              <a:gd name="connsiteX37" fmla="*/ 169 w 10000"/>
              <a:gd name="connsiteY37" fmla="*/ 5612 h 9372"/>
              <a:gd name="connsiteX38" fmla="*/ 510 w 10000"/>
              <a:gd name="connsiteY38" fmla="*/ 5612 h 9372"/>
              <a:gd name="connsiteX39" fmla="*/ 852 w 10000"/>
              <a:gd name="connsiteY39" fmla="*/ 5612 h 9372"/>
              <a:gd name="connsiteX40" fmla="*/ 1173 w 10000"/>
              <a:gd name="connsiteY40" fmla="*/ 5295 h 9372"/>
              <a:gd name="connsiteX41" fmla="*/ 1685 w 10000"/>
              <a:gd name="connsiteY41" fmla="*/ 5295 h 9372"/>
              <a:gd name="connsiteX42" fmla="*/ 2195 w 10000"/>
              <a:gd name="connsiteY42" fmla="*/ 4979 h 9372"/>
              <a:gd name="connsiteX43" fmla="*/ 2711 w 10000"/>
              <a:gd name="connsiteY43" fmla="*/ 4668 h 9372"/>
              <a:gd name="connsiteX44" fmla="*/ 3390 w 10000"/>
              <a:gd name="connsiteY44" fmla="*/ 4355 h 9372"/>
              <a:gd name="connsiteX45" fmla="*/ 4072 w 10000"/>
              <a:gd name="connsiteY45" fmla="*/ 3762 h 9372"/>
              <a:gd name="connsiteX46" fmla="*/ 4582 w 10000"/>
              <a:gd name="connsiteY46" fmla="*/ 3453 h 9372"/>
              <a:gd name="connsiteX47" fmla="*/ 5073 w 10000"/>
              <a:gd name="connsiteY47" fmla="*/ 3138 h 9372"/>
              <a:gd name="connsiteX48" fmla="*/ 5585 w 10000"/>
              <a:gd name="connsiteY48" fmla="*/ 2825 h 9372"/>
              <a:gd name="connsiteX49" fmla="*/ 5926 w 10000"/>
              <a:gd name="connsiteY49" fmla="*/ 2510 h 9372"/>
              <a:gd name="connsiteX50" fmla="*/ 6268 w 10000"/>
              <a:gd name="connsiteY50" fmla="*/ 2510 h 9372"/>
              <a:gd name="connsiteX51" fmla="*/ 6612 w 10000"/>
              <a:gd name="connsiteY51" fmla="*/ 2197 h 9372"/>
              <a:gd name="connsiteX52" fmla="*/ 6951 w 10000"/>
              <a:gd name="connsiteY52" fmla="*/ 1882 h 9372"/>
              <a:gd name="connsiteX53" fmla="*/ 7463 w 10000"/>
              <a:gd name="connsiteY53" fmla="*/ 1566 h 9372"/>
              <a:gd name="connsiteX54" fmla="*/ 7805 w 10000"/>
              <a:gd name="connsiteY54" fmla="*/ 1252 h 9372"/>
              <a:gd name="connsiteX55" fmla="*/ 8146 w 10000"/>
              <a:gd name="connsiteY55" fmla="*/ 945 h 9372"/>
              <a:gd name="connsiteX56" fmla="*/ 8316 w 10000"/>
              <a:gd name="connsiteY56" fmla="*/ 626 h 9372"/>
              <a:gd name="connsiteX57" fmla="*/ 8489 w 10000"/>
              <a:gd name="connsiteY57" fmla="*/ 316 h 9372"/>
              <a:gd name="connsiteX58" fmla="*/ 8489 w 10000"/>
              <a:gd name="connsiteY58" fmla="*/ 0 h 9372"/>
              <a:gd name="connsiteX59" fmla="*/ 8656 w 10000"/>
              <a:gd name="connsiteY59" fmla="*/ 0 h 9372"/>
              <a:gd name="connsiteX60" fmla="*/ 8827 w 10000"/>
              <a:gd name="connsiteY60" fmla="*/ 0 h 9372"/>
              <a:gd name="connsiteX61" fmla="*/ 8999 w 10000"/>
              <a:gd name="connsiteY61" fmla="*/ 0 h 9372"/>
              <a:gd name="connsiteX62" fmla="*/ 9149 w 10000"/>
              <a:gd name="connsiteY62" fmla="*/ 316 h 9372"/>
              <a:gd name="connsiteX63" fmla="*/ 9319 w 10000"/>
              <a:gd name="connsiteY63" fmla="*/ 316 h 9372"/>
              <a:gd name="connsiteX64" fmla="*/ 9487 w 10000"/>
              <a:gd name="connsiteY64" fmla="*/ 945 h 9372"/>
              <a:gd name="connsiteX65" fmla="*/ 9658 w 10000"/>
              <a:gd name="connsiteY65" fmla="*/ 1252 h 9372"/>
              <a:gd name="connsiteX66" fmla="*/ 9829 w 10000"/>
              <a:gd name="connsiteY66" fmla="*/ 1566 h 9372"/>
              <a:gd name="connsiteX67" fmla="*/ 10000 w 10000"/>
              <a:gd name="connsiteY67" fmla="*/ 1882 h 9372"/>
              <a:gd name="connsiteX68" fmla="*/ 10000 w 10000"/>
              <a:gd name="connsiteY68" fmla="*/ 2197 h 9372"/>
              <a:gd name="connsiteX69" fmla="*/ 10000 w 10000"/>
              <a:gd name="connsiteY69" fmla="*/ 2510 h 9372"/>
              <a:gd name="connsiteX70" fmla="*/ 9829 w 10000"/>
              <a:gd name="connsiteY70" fmla="*/ 2510 h 9372"/>
              <a:gd name="connsiteX71" fmla="*/ 9658 w 10000"/>
              <a:gd name="connsiteY71" fmla="*/ 2825 h 9372"/>
              <a:gd name="connsiteX72" fmla="*/ 9658 w 10000"/>
              <a:gd name="connsiteY72" fmla="*/ 3138 h 9372"/>
              <a:gd name="connsiteX73" fmla="*/ 9487 w 10000"/>
              <a:gd name="connsiteY73" fmla="*/ 3453 h 9372"/>
              <a:gd name="connsiteX74" fmla="*/ 9319 w 10000"/>
              <a:gd name="connsiteY74" fmla="*/ 4040 h 9372"/>
              <a:gd name="connsiteX75" fmla="*/ 9149 w 10000"/>
              <a:gd name="connsiteY75" fmla="*/ 4979 h 9372"/>
              <a:gd name="connsiteX76" fmla="*/ 8999 w 10000"/>
              <a:gd name="connsiteY76" fmla="*/ 5919 h 9372"/>
              <a:gd name="connsiteX77" fmla="*/ 8827 w 10000"/>
              <a:gd name="connsiteY77" fmla="*/ 6863 h 9372"/>
              <a:gd name="connsiteX78" fmla="*/ 8656 w 10000"/>
              <a:gd name="connsiteY78" fmla="*/ 8122 h 9372"/>
              <a:gd name="connsiteX79" fmla="*/ 8489 w 10000"/>
              <a:gd name="connsiteY79" fmla="*/ 9372 h 9372"/>
              <a:gd name="connsiteX0" fmla="*/ 7805 w 10000"/>
              <a:gd name="connsiteY0" fmla="*/ 8666 h 10000"/>
              <a:gd name="connsiteX1" fmla="*/ 7975 w 10000"/>
              <a:gd name="connsiteY1" fmla="*/ 7660 h 10000"/>
              <a:gd name="connsiteX2" fmla="*/ 7975 w 10000"/>
              <a:gd name="connsiteY2" fmla="*/ 6653 h 10000"/>
              <a:gd name="connsiteX3" fmla="*/ 7975 w 10000"/>
              <a:gd name="connsiteY3" fmla="*/ 5650 h 10000"/>
              <a:gd name="connsiteX4" fmla="*/ 8146 w 10000"/>
              <a:gd name="connsiteY4" fmla="*/ 4981 h 10000"/>
              <a:gd name="connsiteX5" fmla="*/ 8146 w 10000"/>
              <a:gd name="connsiteY5" fmla="*/ 4311 h 10000"/>
              <a:gd name="connsiteX6" fmla="*/ 8146 w 10000"/>
              <a:gd name="connsiteY6" fmla="*/ 3684 h 10000"/>
              <a:gd name="connsiteX7" fmla="*/ 8146 w 10000"/>
              <a:gd name="connsiteY7" fmla="*/ 3348 h 10000"/>
              <a:gd name="connsiteX8" fmla="*/ 8146 w 10000"/>
              <a:gd name="connsiteY8" fmla="*/ 3014 h 10000"/>
              <a:gd name="connsiteX9" fmla="*/ 8146 w 10000"/>
              <a:gd name="connsiteY9" fmla="*/ 3014 h 10000"/>
              <a:gd name="connsiteX10" fmla="*/ 8146 w 10000"/>
              <a:gd name="connsiteY10" fmla="*/ 3014 h 10000"/>
              <a:gd name="connsiteX11" fmla="*/ 7975 w 10000"/>
              <a:gd name="connsiteY11" fmla="*/ 3014 h 10000"/>
              <a:gd name="connsiteX12" fmla="*/ 7805 w 10000"/>
              <a:gd name="connsiteY12" fmla="*/ 3014 h 10000"/>
              <a:gd name="connsiteX13" fmla="*/ 7634 w 10000"/>
              <a:gd name="connsiteY13" fmla="*/ 3348 h 10000"/>
              <a:gd name="connsiteX14" fmla="*/ 7463 w 10000"/>
              <a:gd name="connsiteY14" fmla="*/ 3348 h 10000"/>
              <a:gd name="connsiteX15" fmla="*/ 7124 w 10000"/>
              <a:gd name="connsiteY15" fmla="*/ 3684 h 10000"/>
              <a:gd name="connsiteX16" fmla="*/ 6782 w 10000"/>
              <a:gd name="connsiteY16" fmla="*/ 3684 h 10000"/>
              <a:gd name="connsiteX17" fmla="*/ 6440 w 10000"/>
              <a:gd name="connsiteY17" fmla="*/ 4014 h 10000"/>
              <a:gd name="connsiteX18" fmla="*/ 4756 w 10000"/>
              <a:gd name="connsiteY18" fmla="*/ 5313 h 10000"/>
              <a:gd name="connsiteX19" fmla="*/ 3050 w 10000"/>
              <a:gd name="connsiteY19" fmla="*/ 6653 h 10000"/>
              <a:gd name="connsiteX20" fmla="*/ 2539 w 10000"/>
              <a:gd name="connsiteY20" fmla="*/ 6989 h 10000"/>
              <a:gd name="connsiteX21" fmla="*/ 2195 w 10000"/>
              <a:gd name="connsiteY21" fmla="*/ 7323 h 10000"/>
              <a:gd name="connsiteX22" fmla="*/ 1854 w 10000"/>
              <a:gd name="connsiteY22" fmla="*/ 7660 h 10000"/>
              <a:gd name="connsiteX23" fmla="*/ 1685 w 10000"/>
              <a:gd name="connsiteY23" fmla="*/ 7992 h 10000"/>
              <a:gd name="connsiteX24" fmla="*/ 1344 w 10000"/>
              <a:gd name="connsiteY24" fmla="*/ 7992 h 10000"/>
              <a:gd name="connsiteX25" fmla="*/ 1173 w 10000"/>
              <a:gd name="connsiteY25" fmla="*/ 7992 h 10000"/>
              <a:gd name="connsiteX26" fmla="*/ 1002 w 10000"/>
              <a:gd name="connsiteY26" fmla="*/ 8330 h 10000"/>
              <a:gd name="connsiteX27" fmla="*/ 1002 w 10000"/>
              <a:gd name="connsiteY27" fmla="*/ 8330 h 10000"/>
              <a:gd name="connsiteX28" fmla="*/ 852 w 10000"/>
              <a:gd name="connsiteY28" fmla="*/ 8330 h 10000"/>
              <a:gd name="connsiteX29" fmla="*/ 852 w 10000"/>
              <a:gd name="connsiteY29" fmla="*/ 7992 h 10000"/>
              <a:gd name="connsiteX30" fmla="*/ 682 w 10000"/>
              <a:gd name="connsiteY30" fmla="*/ 7660 h 10000"/>
              <a:gd name="connsiteX31" fmla="*/ 344 w 10000"/>
              <a:gd name="connsiteY31" fmla="*/ 7323 h 10000"/>
              <a:gd name="connsiteX32" fmla="*/ 169 w 10000"/>
              <a:gd name="connsiteY32" fmla="*/ 6989 h 10000"/>
              <a:gd name="connsiteX33" fmla="*/ 0 w 10000"/>
              <a:gd name="connsiteY33" fmla="*/ 6653 h 10000"/>
              <a:gd name="connsiteX34" fmla="*/ 0 w 10000"/>
              <a:gd name="connsiteY34" fmla="*/ 6316 h 10000"/>
              <a:gd name="connsiteX35" fmla="*/ 0 w 10000"/>
              <a:gd name="connsiteY35" fmla="*/ 5988 h 10000"/>
              <a:gd name="connsiteX36" fmla="*/ 169 w 10000"/>
              <a:gd name="connsiteY36" fmla="*/ 5988 h 10000"/>
              <a:gd name="connsiteX37" fmla="*/ 510 w 10000"/>
              <a:gd name="connsiteY37" fmla="*/ 5988 h 10000"/>
              <a:gd name="connsiteX38" fmla="*/ 852 w 10000"/>
              <a:gd name="connsiteY38" fmla="*/ 5988 h 10000"/>
              <a:gd name="connsiteX39" fmla="*/ 1173 w 10000"/>
              <a:gd name="connsiteY39" fmla="*/ 5650 h 10000"/>
              <a:gd name="connsiteX40" fmla="*/ 1685 w 10000"/>
              <a:gd name="connsiteY40" fmla="*/ 5650 h 10000"/>
              <a:gd name="connsiteX41" fmla="*/ 2195 w 10000"/>
              <a:gd name="connsiteY41" fmla="*/ 5313 h 10000"/>
              <a:gd name="connsiteX42" fmla="*/ 2711 w 10000"/>
              <a:gd name="connsiteY42" fmla="*/ 4981 h 10000"/>
              <a:gd name="connsiteX43" fmla="*/ 3390 w 10000"/>
              <a:gd name="connsiteY43" fmla="*/ 4647 h 10000"/>
              <a:gd name="connsiteX44" fmla="*/ 4072 w 10000"/>
              <a:gd name="connsiteY44" fmla="*/ 4014 h 10000"/>
              <a:gd name="connsiteX45" fmla="*/ 4582 w 10000"/>
              <a:gd name="connsiteY45" fmla="*/ 3684 h 10000"/>
              <a:gd name="connsiteX46" fmla="*/ 5073 w 10000"/>
              <a:gd name="connsiteY46" fmla="*/ 3348 h 10000"/>
              <a:gd name="connsiteX47" fmla="*/ 5585 w 10000"/>
              <a:gd name="connsiteY47" fmla="*/ 3014 h 10000"/>
              <a:gd name="connsiteX48" fmla="*/ 5926 w 10000"/>
              <a:gd name="connsiteY48" fmla="*/ 2678 h 10000"/>
              <a:gd name="connsiteX49" fmla="*/ 6268 w 10000"/>
              <a:gd name="connsiteY49" fmla="*/ 2678 h 10000"/>
              <a:gd name="connsiteX50" fmla="*/ 6612 w 10000"/>
              <a:gd name="connsiteY50" fmla="*/ 2344 h 10000"/>
              <a:gd name="connsiteX51" fmla="*/ 6951 w 10000"/>
              <a:gd name="connsiteY51" fmla="*/ 2008 h 10000"/>
              <a:gd name="connsiteX52" fmla="*/ 7463 w 10000"/>
              <a:gd name="connsiteY52" fmla="*/ 1671 h 10000"/>
              <a:gd name="connsiteX53" fmla="*/ 7805 w 10000"/>
              <a:gd name="connsiteY53" fmla="*/ 1336 h 10000"/>
              <a:gd name="connsiteX54" fmla="*/ 8146 w 10000"/>
              <a:gd name="connsiteY54" fmla="*/ 1008 h 10000"/>
              <a:gd name="connsiteX55" fmla="*/ 8316 w 10000"/>
              <a:gd name="connsiteY55" fmla="*/ 668 h 10000"/>
              <a:gd name="connsiteX56" fmla="*/ 8489 w 10000"/>
              <a:gd name="connsiteY56" fmla="*/ 337 h 10000"/>
              <a:gd name="connsiteX57" fmla="*/ 8489 w 10000"/>
              <a:gd name="connsiteY57" fmla="*/ 0 h 10000"/>
              <a:gd name="connsiteX58" fmla="*/ 8656 w 10000"/>
              <a:gd name="connsiteY58" fmla="*/ 0 h 10000"/>
              <a:gd name="connsiteX59" fmla="*/ 8827 w 10000"/>
              <a:gd name="connsiteY59" fmla="*/ 0 h 10000"/>
              <a:gd name="connsiteX60" fmla="*/ 8999 w 10000"/>
              <a:gd name="connsiteY60" fmla="*/ 0 h 10000"/>
              <a:gd name="connsiteX61" fmla="*/ 9149 w 10000"/>
              <a:gd name="connsiteY61" fmla="*/ 337 h 10000"/>
              <a:gd name="connsiteX62" fmla="*/ 9319 w 10000"/>
              <a:gd name="connsiteY62" fmla="*/ 337 h 10000"/>
              <a:gd name="connsiteX63" fmla="*/ 9487 w 10000"/>
              <a:gd name="connsiteY63" fmla="*/ 1008 h 10000"/>
              <a:gd name="connsiteX64" fmla="*/ 9658 w 10000"/>
              <a:gd name="connsiteY64" fmla="*/ 1336 h 10000"/>
              <a:gd name="connsiteX65" fmla="*/ 9829 w 10000"/>
              <a:gd name="connsiteY65" fmla="*/ 1671 h 10000"/>
              <a:gd name="connsiteX66" fmla="*/ 10000 w 10000"/>
              <a:gd name="connsiteY66" fmla="*/ 2008 h 10000"/>
              <a:gd name="connsiteX67" fmla="*/ 10000 w 10000"/>
              <a:gd name="connsiteY67" fmla="*/ 2344 h 10000"/>
              <a:gd name="connsiteX68" fmla="*/ 10000 w 10000"/>
              <a:gd name="connsiteY68" fmla="*/ 2678 h 10000"/>
              <a:gd name="connsiteX69" fmla="*/ 9829 w 10000"/>
              <a:gd name="connsiteY69" fmla="*/ 2678 h 10000"/>
              <a:gd name="connsiteX70" fmla="*/ 9658 w 10000"/>
              <a:gd name="connsiteY70" fmla="*/ 3014 h 10000"/>
              <a:gd name="connsiteX71" fmla="*/ 9658 w 10000"/>
              <a:gd name="connsiteY71" fmla="*/ 3348 h 10000"/>
              <a:gd name="connsiteX72" fmla="*/ 9487 w 10000"/>
              <a:gd name="connsiteY72" fmla="*/ 3684 h 10000"/>
              <a:gd name="connsiteX73" fmla="*/ 9319 w 10000"/>
              <a:gd name="connsiteY73" fmla="*/ 4311 h 10000"/>
              <a:gd name="connsiteX74" fmla="*/ 9149 w 10000"/>
              <a:gd name="connsiteY74" fmla="*/ 5313 h 10000"/>
              <a:gd name="connsiteX75" fmla="*/ 8999 w 10000"/>
              <a:gd name="connsiteY75" fmla="*/ 6316 h 10000"/>
              <a:gd name="connsiteX76" fmla="*/ 8827 w 10000"/>
              <a:gd name="connsiteY76" fmla="*/ 7323 h 10000"/>
              <a:gd name="connsiteX77" fmla="*/ 8656 w 10000"/>
              <a:gd name="connsiteY77" fmla="*/ 8666 h 10000"/>
              <a:gd name="connsiteX78" fmla="*/ 8489 w 10000"/>
              <a:gd name="connsiteY78" fmla="*/ 10000 h 10000"/>
              <a:gd name="connsiteX0" fmla="*/ 7805 w 10000"/>
              <a:gd name="connsiteY0" fmla="*/ 8666 h 8666"/>
              <a:gd name="connsiteX1" fmla="*/ 7975 w 10000"/>
              <a:gd name="connsiteY1" fmla="*/ 7660 h 8666"/>
              <a:gd name="connsiteX2" fmla="*/ 7975 w 10000"/>
              <a:gd name="connsiteY2" fmla="*/ 6653 h 8666"/>
              <a:gd name="connsiteX3" fmla="*/ 7975 w 10000"/>
              <a:gd name="connsiteY3" fmla="*/ 5650 h 8666"/>
              <a:gd name="connsiteX4" fmla="*/ 8146 w 10000"/>
              <a:gd name="connsiteY4" fmla="*/ 4981 h 8666"/>
              <a:gd name="connsiteX5" fmla="*/ 8146 w 10000"/>
              <a:gd name="connsiteY5" fmla="*/ 4311 h 8666"/>
              <a:gd name="connsiteX6" fmla="*/ 8146 w 10000"/>
              <a:gd name="connsiteY6" fmla="*/ 3684 h 8666"/>
              <a:gd name="connsiteX7" fmla="*/ 8146 w 10000"/>
              <a:gd name="connsiteY7" fmla="*/ 3348 h 8666"/>
              <a:gd name="connsiteX8" fmla="*/ 8146 w 10000"/>
              <a:gd name="connsiteY8" fmla="*/ 3014 h 8666"/>
              <a:gd name="connsiteX9" fmla="*/ 8146 w 10000"/>
              <a:gd name="connsiteY9" fmla="*/ 3014 h 8666"/>
              <a:gd name="connsiteX10" fmla="*/ 8146 w 10000"/>
              <a:gd name="connsiteY10" fmla="*/ 3014 h 8666"/>
              <a:gd name="connsiteX11" fmla="*/ 7975 w 10000"/>
              <a:gd name="connsiteY11" fmla="*/ 3014 h 8666"/>
              <a:gd name="connsiteX12" fmla="*/ 7805 w 10000"/>
              <a:gd name="connsiteY12" fmla="*/ 3014 h 8666"/>
              <a:gd name="connsiteX13" fmla="*/ 7634 w 10000"/>
              <a:gd name="connsiteY13" fmla="*/ 3348 h 8666"/>
              <a:gd name="connsiteX14" fmla="*/ 7463 w 10000"/>
              <a:gd name="connsiteY14" fmla="*/ 3348 h 8666"/>
              <a:gd name="connsiteX15" fmla="*/ 7124 w 10000"/>
              <a:gd name="connsiteY15" fmla="*/ 3684 h 8666"/>
              <a:gd name="connsiteX16" fmla="*/ 6782 w 10000"/>
              <a:gd name="connsiteY16" fmla="*/ 3684 h 8666"/>
              <a:gd name="connsiteX17" fmla="*/ 6440 w 10000"/>
              <a:gd name="connsiteY17" fmla="*/ 4014 h 8666"/>
              <a:gd name="connsiteX18" fmla="*/ 4756 w 10000"/>
              <a:gd name="connsiteY18" fmla="*/ 5313 h 8666"/>
              <a:gd name="connsiteX19" fmla="*/ 3050 w 10000"/>
              <a:gd name="connsiteY19" fmla="*/ 6653 h 8666"/>
              <a:gd name="connsiteX20" fmla="*/ 2539 w 10000"/>
              <a:gd name="connsiteY20" fmla="*/ 6989 h 8666"/>
              <a:gd name="connsiteX21" fmla="*/ 2195 w 10000"/>
              <a:gd name="connsiteY21" fmla="*/ 7323 h 8666"/>
              <a:gd name="connsiteX22" fmla="*/ 1854 w 10000"/>
              <a:gd name="connsiteY22" fmla="*/ 7660 h 8666"/>
              <a:gd name="connsiteX23" fmla="*/ 1685 w 10000"/>
              <a:gd name="connsiteY23" fmla="*/ 7992 h 8666"/>
              <a:gd name="connsiteX24" fmla="*/ 1344 w 10000"/>
              <a:gd name="connsiteY24" fmla="*/ 7992 h 8666"/>
              <a:gd name="connsiteX25" fmla="*/ 1173 w 10000"/>
              <a:gd name="connsiteY25" fmla="*/ 7992 h 8666"/>
              <a:gd name="connsiteX26" fmla="*/ 1002 w 10000"/>
              <a:gd name="connsiteY26" fmla="*/ 8330 h 8666"/>
              <a:gd name="connsiteX27" fmla="*/ 1002 w 10000"/>
              <a:gd name="connsiteY27" fmla="*/ 8330 h 8666"/>
              <a:gd name="connsiteX28" fmla="*/ 852 w 10000"/>
              <a:gd name="connsiteY28" fmla="*/ 8330 h 8666"/>
              <a:gd name="connsiteX29" fmla="*/ 852 w 10000"/>
              <a:gd name="connsiteY29" fmla="*/ 7992 h 8666"/>
              <a:gd name="connsiteX30" fmla="*/ 682 w 10000"/>
              <a:gd name="connsiteY30" fmla="*/ 7660 h 8666"/>
              <a:gd name="connsiteX31" fmla="*/ 344 w 10000"/>
              <a:gd name="connsiteY31" fmla="*/ 7323 h 8666"/>
              <a:gd name="connsiteX32" fmla="*/ 169 w 10000"/>
              <a:gd name="connsiteY32" fmla="*/ 6989 h 8666"/>
              <a:gd name="connsiteX33" fmla="*/ 0 w 10000"/>
              <a:gd name="connsiteY33" fmla="*/ 6653 h 8666"/>
              <a:gd name="connsiteX34" fmla="*/ 0 w 10000"/>
              <a:gd name="connsiteY34" fmla="*/ 6316 h 8666"/>
              <a:gd name="connsiteX35" fmla="*/ 0 w 10000"/>
              <a:gd name="connsiteY35" fmla="*/ 5988 h 8666"/>
              <a:gd name="connsiteX36" fmla="*/ 169 w 10000"/>
              <a:gd name="connsiteY36" fmla="*/ 5988 h 8666"/>
              <a:gd name="connsiteX37" fmla="*/ 510 w 10000"/>
              <a:gd name="connsiteY37" fmla="*/ 5988 h 8666"/>
              <a:gd name="connsiteX38" fmla="*/ 852 w 10000"/>
              <a:gd name="connsiteY38" fmla="*/ 5988 h 8666"/>
              <a:gd name="connsiteX39" fmla="*/ 1173 w 10000"/>
              <a:gd name="connsiteY39" fmla="*/ 5650 h 8666"/>
              <a:gd name="connsiteX40" fmla="*/ 1685 w 10000"/>
              <a:gd name="connsiteY40" fmla="*/ 5650 h 8666"/>
              <a:gd name="connsiteX41" fmla="*/ 2195 w 10000"/>
              <a:gd name="connsiteY41" fmla="*/ 5313 h 8666"/>
              <a:gd name="connsiteX42" fmla="*/ 2711 w 10000"/>
              <a:gd name="connsiteY42" fmla="*/ 4981 h 8666"/>
              <a:gd name="connsiteX43" fmla="*/ 3390 w 10000"/>
              <a:gd name="connsiteY43" fmla="*/ 4647 h 8666"/>
              <a:gd name="connsiteX44" fmla="*/ 4072 w 10000"/>
              <a:gd name="connsiteY44" fmla="*/ 4014 h 8666"/>
              <a:gd name="connsiteX45" fmla="*/ 4582 w 10000"/>
              <a:gd name="connsiteY45" fmla="*/ 3684 h 8666"/>
              <a:gd name="connsiteX46" fmla="*/ 5073 w 10000"/>
              <a:gd name="connsiteY46" fmla="*/ 3348 h 8666"/>
              <a:gd name="connsiteX47" fmla="*/ 5585 w 10000"/>
              <a:gd name="connsiteY47" fmla="*/ 3014 h 8666"/>
              <a:gd name="connsiteX48" fmla="*/ 5926 w 10000"/>
              <a:gd name="connsiteY48" fmla="*/ 2678 h 8666"/>
              <a:gd name="connsiteX49" fmla="*/ 6268 w 10000"/>
              <a:gd name="connsiteY49" fmla="*/ 2678 h 8666"/>
              <a:gd name="connsiteX50" fmla="*/ 6612 w 10000"/>
              <a:gd name="connsiteY50" fmla="*/ 2344 h 8666"/>
              <a:gd name="connsiteX51" fmla="*/ 6951 w 10000"/>
              <a:gd name="connsiteY51" fmla="*/ 2008 h 8666"/>
              <a:gd name="connsiteX52" fmla="*/ 7463 w 10000"/>
              <a:gd name="connsiteY52" fmla="*/ 1671 h 8666"/>
              <a:gd name="connsiteX53" fmla="*/ 7805 w 10000"/>
              <a:gd name="connsiteY53" fmla="*/ 1336 h 8666"/>
              <a:gd name="connsiteX54" fmla="*/ 8146 w 10000"/>
              <a:gd name="connsiteY54" fmla="*/ 1008 h 8666"/>
              <a:gd name="connsiteX55" fmla="*/ 8316 w 10000"/>
              <a:gd name="connsiteY55" fmla="*/ 668 h 8666"/>
              <a:gd name="connsiteX56" fmla="*/ 8489 w 10000"/>
              <a:gd name="connsiteY56" fmla="*/ 337 h 8666"/>
              <a:gd name="connsiteX57" fmla="*/ 8489 w 10000"/>
              <a:gd name="connsiteY57" fmla="*/ 0 h 8666"/>
              <a:gd name="connsiteX58" fmla="*/ 8656 w 10000"/>
              <a:gd name="connsiteY58" fmla="*/ 0 h 8666"/>
              <a:gd name="connsiteX59" fmla="*/ 8827 w 10000"/>
              <a:gd name="connsiteY59" fmla="*/ 0 h 8666"/>
              <a:gd name="connsiteX60" fmla="*/ 8999 w 10000"/>
              <a:gd name="connsiteY60" fmla="*/ 0 h 8666"/>
              <a:gd name="connsiteX61" fmla="*/ 9149 w 10000"/>
              <a:gd name="connsiteY61" fmla="*/ 337 h 8666"/>
              <a:gd name="connsiteX62" fmla="*/ 9319 w 10000"/>
              <a:gd name="connsiteY62" fmla="*/ 337 h 8666"/>
              <a:gd name="connsiteX63" fmla="*/ 9487 w 10000"/>
              <a:gd name="connsiteY63" fmla="*/ 1008 h 8666"/>
              <a:gd name="connsiteX64" fmla="*/ 9658 w 10000"/>
              <a:gd name="connsiteY64" fmla="*/ 1336 h 8666"/>
              <a:gd name="connsiteX65" fmla="*/ 9829 w 10000"/>
              <a:gd name="connsiteY65" fmla="*/ 1671 h 8666"/>
              <a:gd name="connsiteX66" fmla="*/ 10000 w 10000"/>
              <a:gd name="connsiteY66" fmla="*/ 2008 h 8666"/>
              <a:gd name="connsiteX67" fmla="*/ 10000 w 10000"/>
              <a:gd name="connsiteY67" fmla="*/ 2344 h 8666"/>
              <a:gd name="connsiteX68" fmla="*/ 10000 w 10000"/>
              <a:gd name="connsiteY68" fmla="*/ 2678 h 8666"/>
              <a:gd name="connsiteX69" fmla="*/ 9829 w 10000"/>
              <a:gd name="connsiteY69" fmla="*/ 2678 h 8666"/>
              <a:gd name="connsiteX70" fmla="*/ 9658 w 10000"/>
              <a:gd name="connsiteY70" fmla="*/ 3014 h 8666"/>
              <a:gd name="connsiteX71" fmla="*/ 9658 w 10000"/>
              <a:gd name="connsiteY71" fmla="*/ 3348 h 8666"/>
              <a:gd name="connsiteX72" fmla="*/ 9487 w 10000"/>
              <a:gd name="connsiteY72" fmla="*/ 3684 h 8666"/>
              <a:gd name="connsiteX73" fmla="*/ 9319 w 10000"/>
              <a:gd name="connsiteY73" fmla="*/ 4311 h 8666"/>
              <a:gd name="connsiteX74" fmla="*/ 9149 w 10000"/>
              <a:gd name="connsiteY74" fmla="*/ 5313 h 8666"/>
              <a:gd name="connsiteX75" fmla="*/ 8999 w 10000"/>
              <a:gd name="connsiteY75" fmla="*/ 6316 h 8666"/>
              <a:gd name="connsiteX76" fmla="*/ 8827 w 10000"/>
              <a:gd name="connsiteY76" fmla="*/ 7323 h 8666"/>
              <a:gd name="connsiteX77" fmla="*/ 8656 w 10000"/>
              <a:gd name="connsiteY77" fmla="*/ 8666 h 8666"/>
              <a:gd name="connsiteX0" fmla="*/ 7805 w 10000"/>
              <a:gd name="connsiteY0" fmla="*/ 10000 h 10000"/>
              <a:gd name="connsiteX1" fmla="*/ 7975 w 10000"/>
              <a:gd name="connsiteY1" fmla="*/ 8839 h 10000"/>
              <a:gd name="connsiteX2" fmla="*/ 7975 w 10000"/>
              <a:gd name="connsiteY2" fmla="*/ 7677 h 10000"/>
              <a:gd name="connsiteX3" fmla="*/ 7975 w 10000"/>
              <a:gd name="connsiteY3" fmla="*/ 6520 h 10000"/>
              <a:gd name="connsiteX4" fmla="*/ 8146 w 10000"/>
              <a:gd name="connsiteY4" fmla="*/ 5748 h 10000"/>
              <a:gd name="connsiteX5" fmla="*/ 8146 w 10000"/>
              <a:gd name="connsiteY5" fmla="*/ 4975 h 10000"/>
              <a:gd name="connsiteX6" fmla="*/ 8146 w 10000"/>
              <a:gd name="connsiteY6" fmla="*/ 4251 h 10000"/>
              <a:gd name="connsiteX7" fmla="*/ 8146 w 10000"/>
              <a:gd name="connsiteY7" fmla="*/ 3863 h 10000"/>
              <a:gd name="connsiteX8" fmla="*/ 8146 w 10000"/>
              <a:gd name="connsiteY8" fmla="*/ 3478 h 10000"/>
              <a:gd name="connsiteX9" fmla="*/ 8146 w 10000"/>
              <a:gd name="connsiteY9" fmla="*/ 3478 h 10000"/>
              <a:gd name="connsiteX10" fmla="*/ 8146 w 10000"/>
              <a:gd name="connsiteY10" fmla="*/ 3478 h 10000"/>
              <a:gd name="connsiteX11" fmla="*/ 7975 w 10000"/>
              <a:gd name="connsiteY11" fmla="*/ 3478 h 10000"/>
              <a:gd name="connsiteX12" fmla="*/ 7805 w 10000"/>
              <a:gd name="connsiteY12" fmla="*/ 3478 h 10000"/>
              <a:gd name="connsiteX13" fmla="*/ 7634 w 10000"/>
              <a:gd name="connsiteY13" fmla="*/ 3863 h 10000"/>
              <a:gd name="connsiteX14" fmla="*/ 7463 w 10000"/>
              <a:gd name="connsiteY14" fmla="*/ 3863 h 10000"/>
              <a:gd name="connsiteX15" fmla="*/ 7124 w 10000"/>
              <a:gd name="connsiteY15" fmla="*/ 4251 h 10000"/>
              <a:gd name="connsiteX16" fmla="*/ 6782 w 10000"/>
              <a:gd name="connsiteY16" fmla="*/ 4251 h 10000"/>
              <a:gd name="connsiteX17" fmla="*/ 6440 w 10000"/>
              <a:gd name="connsiteY17" fmla="*/ 4632 h 10000"/>
              <a:gd name="connsiteX18" fmla="*/ 4756 w 10000"/>
              <a:gd name="connsiteY18" fmla="*/ 6131 h 10000"/>
              <a:gd name="connsiteX19" fmla="*/ 3050 w 10000"/>
              <a:gd name="connsiteY19" fmla="*/ 7677 h 10000"/>
              <a:gd name="connsiteX20" fmla="*/ 2539 w 10000"/>
              <a:gd name="connsiteY20" fmla="*/ 8065 h 10000"/>
              <a:gd name="connsiteX21" fmla="*/ 2195 w 10000"/>
              <a:gd name="connsiteY21" fmla="*/ 8450 h 10000"/>
              <a:gd name="connsiteX22" fmla="*/ 1854 w 10000"/>
              <a:gd name="connsiteY22" fmla="*/ 8839 h 10000"/>
              <a:gd name="connsiteX23" fmla="*/ 1685 w 10000"/>
              <a:gd name="connsiteY23" fmla="*/ 9222 h 10000"/>
              <a:gd name="connsiteX24" fmla="*/ 1344 w 10000"/>
              <a:gd name="connsiteY24" fmla="*/ 9222 h 10000"/>
              <a:gd name="connsiteX25" fmla="*/ 1173 w 10000"/>
              <a:gd name="connsiteY25" fmla="*/ 9222 h 10000"/>
              <a:gd name="connsiteX26" fmla="*/ 1002 w 10000"/>
              <a:gd name="connsiteY26" fmla="*/ 9612 h 10000"/>
              <a:gd name="connsiteX27" fmla="*/ 1002 w 10000"/>
              <a:gd name="connsiteY27" fmla="*/ 9612 h 10000"/>
              <a:gd name="connsiteX28" fmla="*/ 852 w 10000"/>
              <a:gd name="connsiteY28" fmla="*/ 9612 h 10000"/>
              <a:gd name="connsiteX29" fmla="*/ 852 w 10000"/>
              <a:gd name="connsiteY29" fmla="*/ 9222 h 10000"/>
              <a:gd name="connsiteX30" fmla="*/ 682 w 10000"/>
              <a:gd name="connsiteY30" fmla="*/ 8839 h 10000"/>
              <a:gd name="connsiteX31" fmla="*/ 344 w 10000"/>
              <a:gd name="connsiteY31" fmla="*/ 8450 h 10000"/>
              <a:gd name="connsiteX32" fmla="*/ 169 w 10000"/>
              <a:gd name="connsiteY32" fmla="*/ 8065 h 10000"/>
              <a:gd name="connsiteX33" fmla="*/ 0 w 10000"/>
              <a:gd name="connsiteY33" fmla="*/ 7677 h 10000"/>
              <a:gd name="connsiteX34" fmla="*/ 0 w 10000"/>
              <a:gd name="connsiteY34" fmla="*/ 7288 h 10000"/>
              <a:gd name="connsiteX35" fmla="*/ 0 w 10000"/>
              <a:gd name="connsiteY35" fmla="*/ 6910 h 10000"/>
              <a:gd name="connsiteX36" fmla="*/ 169 w 10000"/>
              <a:gd name="connsiteY36" fmla="*/ 6910 h 10000"/>
              <a:gd name="connsiteX37" fmla="*/ 510 w 10000"/>
              <a:gd name="connsiteY37" fmla="*/ 6910 h 10000"/>
              <a:gd name="connsiteX38" fmla="*/ 852 w 10000"/>
              <a:gd name="connsiteY38" fmla="*/ 6910 h 10000"/>
              <a:gd name="connsiteX39" fmla="*/ 1173 w 10000"/>
              <a:gd name="connsiteY39" fmla="*/ 6520 h 10000"/>
              <a:gd name="connsiteX40" fmla="*/ 1685 w 10000"/>
              <a:gd name="connsiteY40" fmla="*/ 6520 h 10000"/>
              <a:gd name="connsiteX41" fmla="*/ 2195 w 10000"/>
              <a:gd name="connsiteY41" fmla="*/ 6131 h 10000"/>
              <a:gd name="connsiteX42" fmla="*/ 2711 w 10000"/>
              <a:gd name="connsiteY42" fmla="*/ 5748 h 10000"/>
              <a:gd name="connsiteX43" fmla="*/ 3390 w 10000"/>
              <a:gd name="connsiteY43" fmla="*/ 5362 h 10000"/>
              <a:gd name="connsiteX44" fmla="*/ 4072 w 10000"/>
              <a:gd name="connsiteY44" fmla="*/ 4632 h 10000"/>
              <a:gd name="connsiteX45" fmla="*/ 4582 w 10000"/>
              <a:gd name="connsiteY45" fmla="*/ 4251 h 10000"/>
              <a:gd name="connsiteX46" fmla="*/ 5073 w 10000"/>
              <a:gd name="connsiteY46" fmla="*/ 3863 h 10000"/>
              <a:gd name="connsiteX47" fmla="*/ 5585 w 10000"/>
              <a:gd name="connsiteY47" fmla="*/ 3478 h 10000"/>
              <a:gd name="connsiteX48" fmla="*/ 5926 w 10000"/>
              <a:gd name="connsiteY48" fmla="*/ 3090 h 10000"/>
              <a:gd name="connsiteX49" fmla="*/ 6268 w 10000"/>
              <a:gd name="connsiteY49" fmla="*/ 3090 h 10000"/>
              <a:gd name="connsiteX50" fmla="*/ 6612 w 10000"/>
              <a:gd name="connsiteY50" fmla="*/ 2705 h 10000"/>
              <a:gd name="connsiteX51" fmla="*/ 6951 w 10000"/>
              <a:gd name="connsiteY51" fmla="*/ 2317 h 10000"/>
              <a:gd name="connsiteX52" fmla="*/ 7463 w 10000"/>
              <a:gd name="connsiteY52" fmla="*/ 1928 h 10000"/>
              <a:gd name="connsiteX53" fmla="*/ 7805 w 10000"/>
              <a:gd name="connsiteY53" fmla="*/ 1542 h 10000"/>
              <a:gd name="connsiteX54" fmla="*/ 8146 w 10000"/>
              <a:gd name="connsiteY54" fmla="*/ 1163 h 10000"/>
              <a:gd name="connsiteX55" fmla="*/ 8316 w 10000"/>
              <a:gd name="connsiteY55" fmla="*/ 771 h 10000"/>
              <a:gd name="connsiteX56" fmla="*/ 8489 w 10000"/>
              <a:gd name="connsiteY56" fmla="*/ 389 h 10000"/>
              <a:gd name="connsiteX57" fmla="*/ 8489 w 10000"/>
              <a:gd name="connsiteY57" fmla="*/ 0 h 10000"/>
              <a:gd name="connsiteX58" fmla="*/ 8656 w 10000"/>
              <a:gd name="connsiteY58" fmla="*/ 0 h 10000"/>
              <a:gd name="connsiteX59" fmla="*/ 8827 w 10000"/>
              <a:gd name="connsiteY59" fmla="*/ 0 h 10000"/>
              <a:gd name="connsiteX60" fmla="*/ 8999 w 10000"/>
              <a:gd name="connsiteY60" fmla="*/ 0 h 10000"/>
              <a:gd name="connsiteX61" fmla="*/ 9149 w 10000"/>
              <a:gd name="connsiteY61" fmla="*/ 389 h 10000"/>
              <a:gd name="connsiteX62" fmla="*/ 9319 w 10000"/>
              <a:gd name="connsiteY62" fmla="*/ 389 h 10000"/>
              <a:gd name="connsiteX63" fmla="*/ 9487 w 10000"/>
              <a:gd name="connsiteY63" fmla="*/ 1163 h 10000"/>
              <a:gd name="connsiteX64" fmla="*/ 9658 w 10000"/>
              <a:gd name="connsiteY64" fmla="*/ 1542 h 10000"/>
              <a:gd name="connsiteX65" fmla="*/ 9829 w 10000"/>
              <a:gd name="connsiteY65" fmla="*/ 1928 h 10000"/>
              <a:gd name="connsiteX66" fmla="*/ 10000 w 10000"/>
              <a:gd name="connsiteY66" fmla="*/ 2317 h 10000"/>
              <a:gd name="connsiteX67" fmla="*/ 10000 w 10000"/>
              <a:gd name="connsiteY67" fmla="*/ 2705 h 10000"/>
              <a:gd name="connsiteX68" fmla="*/ 10000 w 10000"/>
              <a:gd name="connsiteY68" fmla="*/ 3090 h 10000"/>
              <a:gd name="connsiteX69" fmla="*/ 9829 w 10000"/>
              <a:gd name="connsiteY69" fmla="*/ 3090 h 10000"/>
              <a:gd name="connsiteX70" fmla="*/ 9658 w 10000"/>
              <a:gd name="connsiteY70" fmla="*/ 3478 h 10000"/>
              <a:gd name="connsiteX71" fmla="*/ 9658 w 10000"/>
              <a:gd name="connsiteY71" fmla="*/ 3863 h 10000"/>
              <a:gd name="connsiteX72" fmla="*/ 9487 w 10000"/>
              <a:gd name="connsiteY72" fmla="*/ 4251 h 10000"/>
              <a:gd name="connsiteX73" fmla="*/ 9319 w 10000"/>
              <a:gd name="connsiteY73" fmla="*/ 4975 h 10000"/>
              <a:gd name="connsiteX74" fmla="*/ 9149 w 10000"/>
              <a:gd name="connsiteY74" fmla="*/ 6131 h 10000"/>
              <a:gd name="connsiteX75" fmla="*/ 8999 w 10000"/>
              <a:gd name="connsiteY75" fmla="*/ 7288 h 10000"/>
              <a:gd name="connsiteX76" fmla="*/ 8827 w 10000"/>
              <a:gd name="connsiteY76" fmla="*/ 8450 h 10000"/>
              <a:gd name="connsiteX0" fmla="*/ 7975 w 10000"/>
              <a:gd name="connsiteY0" fmla="*/ 8839 h 9612"/>
              <a:gd name="connsiteX1" fmla="*/ 7975 w 10000"/>
              <a:gd name="connsiteY1" fmla="*/ 7677 h 9612"/>
              <a:gd name="connsiteX2" fmla="*/ 7975 w 10000"/>
              <a:gd name="connsiteY2" fmla="*/ 6520 h 9612"/>
              <a:gd name="connsiteX3" fmla="*/ 8146 w 10000"/>
              <a:gd name="connsiteY3" fmla="*/ 5748 h 9612"/>
              <a:gd name="connsiteX4" fmla="*/ 8146 w 10000"/>
              <a:gd name="connsiteY4" fmla="*/ 4975 h 9612"/>
              <a:gd name="connsiteX5" fmla="*/ 8146 w 10000"/>
              <a:gd name="connsiteY5" fmla="*/ 4251 h 9612"/>
              <a:gd name="connsiteX6" fmla="*/ 8146 w 10000"/>
              <a:gd name="connsiteY6" fmla="*/ 3863 h 9612"/>
              <a:gd name="connsiteX7" fmla="*/ 8146 w 10000"/>
              <a:gd name="connsiteY7" fmla="*/ 3478 h 9612"/>
              <a:gd name="connsiteX8" fmla="*/ 8146 w 10000"/>
              <a:gd name="connsiteY8" fmla="*/ 3478 h 9612"/>
              <a:gd name="connsiteX9" fmla="*/ 8146 w 10000"/>
              <a:gd name="connsiteY9" fmla="*/ 3478 h 9612"/>
              <a:gd name="connsiteX10" fmla="*/ 7975 w 10000"/>
              <a:gd name="connsiteY10" fmla="*/ 3478 h 9612"/>
              <a:gd name="connsiteX11" fmla="*/ 7805 w 10000"/>
              <a:gd name="connsiteY11" fmla="*/ 3478 h 9612"/>
              <a:gd name="connsiteX12" fmla="*/ 7634 w 10000"/>
              <a:gd name="connsiteY12" fmla="*/ 3863 h 9612"/>
              <a:gd name="connsiteX13" fmla="*/ 7463 w 10000"/>
              <a:gd name="connsiteY13" fmla="*/ 3863 h 9612"/>
              <a:gd name="connsiteX14" fmla="*/ 7124 w 10000"/>
              <a:gd name="connsiteY14" fmla="*/ 4251 h 9612"/>
              <a:gd name="connsiteX15" fmla="*/ 6782 w 10000"/>
              <a:gd name="connsiteY15" fmla="*/ 4251 h 9612"/>
              <a:gd name="connsiteX16" fmla="*/ 6440 w 10000"/>
              <a:gd name="connsiteY16" fmla="*/ 4632 h 9612"/>
              <a:gd name="connsiteX17" fmla="*/ 4756 w 10000"/>
              <a:gd name="connsiteY17" fmla="*/ 6131 h 9612"/>
              <a:gd name="connsiteX18" fmla="*/ 3050 w 10000"/>
              <a:gd name="connsiteY18" fmla="*/ 7677 h 9612"/>
              <a:gd name="connsiteX19" fmla="*/ 2539 w 10000"/>
              <a:gd name="connsiteY19" fmla="*/ 8065 h 9612"/>
              <a:gd name="connsiteX20" fmla="*/ 2195 w 10000"/>
              <a:gd name="connsiteY20" fmla="*/ 8450 h 9612"/>
              <a:gd name="connsiteX21" fmla="*/ 1854 w 10000"/>
              <a:gd name="connsiteY21" fmla="*/ 8839 h 9612"/>
              <a:gd name="connsiteX22" fmla="*/ 1685 w 10000"/>
              <a:gd name="connsiteY22" fmla="*/ 9222 h 9612"/>
              <a:gd name="connsiteX23" fmla="*/ 1344 w 10000"/>
              <a:gd name="connsiteY23" fmla="*/ 9222 h 9612"/>
              <a:gd name="connsiteX24" fmla="*/ 1173 w 10000"/>
              <a:gd name="connsiteY24" fmla="*/ 9222 h 9612"/>
              <a:gd name="connsiteX25" fmla="*/ 1002 w 10000"/>
              <a:gd name="connsiteY25" fmla="*/ 9612 h 9612"/>
              <a:gd name="connsiteX26" fmla="*/ 1002 w 10000"/>
              <a:gd name="connsiteY26" fmla="*/ 9612 h 9612"/>
              <a:gd name="connsiteX27" fmla="*/ 852 w 10000"/>
              <a:gd name="connsiteY27" fmla="*/ 9612 h 9612"/>
              <a:gd name="connsiteX28" fmla="*/ 852 w 10000"/>
              <a:gd name="connsiteY28" fmla="*/ 9222 h 9612"/>
              <a:gd name="connsiteX29" fmla="*/ 682 w 10000"/>
              <a:gd name="connsiteY29" fmla="*/ 8839 h 9612"/>
              <a:gd name="connsiteX30" fmla="*/ 344 w 10000"/>
              <a:gd name="connsiteY30" fmla="*/ 8450 h 9612"/>
              <a:gd name="connsiteX31" fmla="*/ 169 w 10000"/>
              <a:gd name="connsiteY31" fmla="*/ 8065 h 9612"/>
              <a:gd name="connsiteX32" fmla="*/ 0 w 10000"/>
              <a:gd name="connsiteY32" fmla="*/ 7677 h 9612"/>
              <a:gd name="connsiteX33" fmla="*/ 0 w 10000"/>
              <a:gd name="connsiteY33" fmla="*/ 7288 h 9612"/>
              <a:gd name="connsiteX34" fmla="*/ 0 w 10000"/>
              <a:gd name="connsiteY34" fmla="*/ 6910 h 9612"/>
              <a:gd name="connsiteX35" fmla="*/ 169 w 10000"/>
              <a:gd name="connsiteY35" fmla="*/ 6910 h 9612"/>
              <a:gd name="connsiteX36" fmla="*/ 510 w 10000"/>
              <a:gd name="connsiteY36" fmla="*/ 6910 h 9612"/>
              <a:gd name="connsiteX37" fmla="*/ 852 w 10000"/>
              <a:gd name="connsiteY37" fmla="*/ 6910 h 9612"/>
              <a:gd name="connsiteX38" fmla="*/ 1173 w 10000"/>
              <a:gd name="connsiteY38" fmla="*/ 6520 h 9612"/>
              <a:gd name="connsiteX39" fmla="*/ 1685 w 10000"/>
              <a:gd name="connsiteY39" fmla="*/ 6520 h 9612"/>
              <a:gd name="connsiteX40" fmla="*/ 2195 w 10000"/>
              <a:gd name="connsiteY40" fmla="*/ 6131 h 9612"/>
              <a:gd name="connsiteX41" fmla="*/ 2711 w 10000"/>
              <a:gd name="connsiteY41" fmla="*/ 5748 h 9612"/>
              <a:gd name="connsiteX42" fmla="*/ 3390 w 10000"/>
              <a:gd name="connsiteY42" fmla="*/ 5362 h 9612"/>
              <a:gd name="connsiteX43" fmla="*/ 4072 w 10000"/>
              <a:gd name="connsiteY43" fmla="*/ 4632 h 9612"/>
              <a:gd name="connsiteX44" fmla="*/ 4582 w 10000"/>
              <a:gd name="connsiteY44" fmla="*/ 4251 h 9612"/>
              <a:gd name="connsiteX45" fmla="*/ 5073 w 10000"/>
              <a:gd name="connsiteY45" fmla="*/ 3863 h 9612"/>
              <a:gd name="connsiteX46" fmla="*/ 5585 w 10000"/>
              <a:gd name="connsiteY46" fmla="*/ 3478 h 9612"/>
              <a:gd name="connsiteX47" fmla="*/ 5926 w 10000"/>
              <a:gd name="connsiteY47" fmla="*/ 3090 h 9612"/>
              <a:gd name="connsiteX48" fmla="*/ 6268 w 10000"/>
              <a:gd name="connsiteY48" fmla="*/ 3090 h 9612"/>
              <a:gd name="connsiteX49" fmla="*/ 6612 w 10000"/>
              <a:gd name="connsiteY49" fmla="*/ 2705 h 9612"/>
              <a:gd name="connsiteX50" fmla="*/ 6951 w 10000"/>
              <a:gd name="connsiteY50" fmla="*/ 2317 h 9612"/>
              <a:gd name="connsiteX51" fmla="*/ 7463 w 10000"/>
              <a:gd name="connsiteY51" fmla="*/ 1928 h 9612"/>
              <a:gd name="connsiteX52" fmla="*/ 7805 w 10000"/>
              <a:gd name="connsiteY52" fmla="*/ 1542 h 9612"/>
              <a:gd name="connsiteX53" fmla="*/ 8146 w 10000"/>
              <a:gd name="connsiteY53" fmla="*/ 1163 h 9612"/>
              <a:gd name="connsiteX54" fmla="*/ 8316 w 10000"/>
              <a:gd name="connsiteY54" fmla="*/ 771 h 9612"/>
              <a:gd name="connsiteX55" fmla="*/ 8489 w 10000"/>
              <a:gd name="connsiteY55" fmla="*/ 389 h 9612"/>
              <a:gd name="connsiteX56" fmla="*/ 8489 w 10000"/>
              <a:gd name="connsiteY56" fmla="*/ 0 h 9612"/>
              <a:gd name="connsiteX57" fmla="*/ 8656 w 10000"/>
              <a:gd name="connsiteY57" fmla="*/ 0 h 9612"/>
              <a:gd name="connsiteX58" fmla="*/ 8827 w 10000"/>
              <a:gd name="connsiteY58" fmla="*/ 0 h 9612"/>
              <a:gd name="connsiteX59" fmla="*/ 8999 w 10000"/>
              <a:gd name="connsiteY59" fmla="*/ 0 h 9612"/>
              <a:gd name="connsiteX60" fmla="*/ 9149 w 10000"/>
              <a:gd name="connsiteY60" fmla="*/ 389 h 9612"/>
              <a:gd name="connsiteX61" fmla="*/ 9319 w 10000"/>
              <a:gd name="connsiteY61" fmla="*/ 389 h 9612"/>
              <a:gd name="connsiteX62" fmla="*/ 9487 w 10000"/>
              <a:gd name="connsiteY62" fmla="*/ 1163 h 9612"/>
              <a:gd name="connsiteX63" fmla="*/ 9658 w 10000"/>
              <a:gd name="connsiteY63" fmla="*/ 1542 h 9612"/>
              <a:gd name="connsiteX64" fmla="*/ 9829 w 10000"/>
              <a:gd name="connsiteY64" fmla="*/ 1928 h 9612"/>
              <a:gd name="connsiteX65" fmla="*/ 10000 w 10000"/>
              <a:gd name="connsiteY65" fmla="*/ 2317 h 9612"/>
              <a:gd name="connsiteX66" fmla="*/ 10000 w 10000"/>
              <a:gd name="connsiteY66" fmla="*/ 2705 h 9612"/>
              <a:gd name="connsiteX67" fmla="*/ 10000 w 10000"/>
              <a:gd name="connsiteY67" fmla="*/ 3090 h 9612"/>
              <a:gd name="connsiteX68" fmla="*/ 9829 w 10000"/>
              <a:gd name="connsiteY68" fmla="*/ 3090 h 9612"/>
              <a:gd name="connsiteX69" fmla="*/ 9658 w 10000"/>
              <a:gd name="connsiteY69" fmla="*/ 3478 h 9612"/>
              <a:gd name="connsiteX70" fmla="*/ 9658 w 10000"/>
              <a:gd name="connsiteY70" fmla="*/ 3863 h 9612"/>
              <a:gd name="connsiteX71" fmla="*/ 9487 w 10000"/>
              <a:gd name="connsiteY71" fmla="*/ 4251 h 9612"/>
              <a:gd name="connsiteX72" fmla="*/ 9319 w 10000"/>
              <a:gd name="connsiteY72" fmla="*/ 4975 h 9612"/>
              <a:gd name="connsiteX73" fmla="*/ 9149 w 10000"/>
              <a:gd name="connsiteY73" fmla="*/ 6131 h 9612"/>
              <a:gd name="connsiteX74" fmla="*/ 8999 w 10000"/>
              <a:gd name="connsiteY74" fmla="*/ 7288 h 9612"/>
              <a:gd name="connsiteX75" fmla="*/ 8827 w 10000"/>
              <a:gd name="connsiteY75" fmla="*/ 8450 h 9612"/>
              <a:gd name="connsiteX0" fmla="*/ 7975 w 10000"/>
              <a:gd name="connsiteY0" fmla="*/ 7987 h 10000"/>
              <a:gd name="connsiteX1" fmla="*/ 7975 w 10000"/>
              <a:gd name="connsiteY1" fmla="*/ 6783 h 10000"/>
              <a:gd name="connsiteX2" fmla="*/ 8146 w 10000"/>
              <a:gd name="connsiteY2" fmla="*/ 5980 h 10000"/>
              <a:gd name="connsiteX3" fmla="*/ 8146 w 10000"/>
              <a:gd name="connsiteY3" fmla="*/ 5176 h 10000"/>
              <a:gd name="connsiteX4" fmla="*/ 8146 w 10000"/>
              <a:gd name="connsiteY4" fmla="*/ 4423 h 10000"/>
              <a:gd name="connsiteX5" fmla="*/ 8146 w 10000"/>
              <a:gd name="connsiteY5" fmla="*/ 4019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8146 w 10000"/>
              <a:gd name="connsiteY8" fmla="*/ 3618 h 10000"/>
              <a:gd name="connsiteX9" fmla="*/ 7975 w 10000"/>
              <a:gd name="connsiteY9" fmla="*/ 3618 h 10000"/>
              <a:gd name="connsiteX10" fmla="*/ 7805 w 10000"/>
              <a:gd name="connsiteY10" fmla="*/ 3618 h 10000"/>
              <a:gd name="connsiteX11" fmla="*/ 7634 w 10000"/>
              <a:gd name="connsiteY11" fmla="*/ 4019 h 10000"/>
              <a:gd name="connsiteX12" fmla="*/ 7463 w 10000"/>
              <a:gd name="connsiteY12" fmla="*/ 4019 h 10000"/>
              <a:gd name="connsiteX13" fmla="*/ 7124 w 10000"/>
              <a:gd name="connsiteY13" fmla="*/ 4423 h 10000"/>
              <a:gd name="connsiteX14" fmla="*/ 6782 w 10000"/>
              <a:gd name="connsiteY14" fmla="*/ 4423 h 10000"/>
              <a:gd name="connsiteX15" fmla="*/ 6440 w 10000"/>
              <a:gd name="connsiteY15" fmla="*/ 4819 h 10000"/>
              <a:gd name="connsiteX16" fmla="*/ 4756 w 10000"/>
              <a:gd name="connsiteY16" fmla="*/ 6378 h 10000"/>
              <a:gd name="connsiteX17" fmla="*/ 3050 w 10000"/>
              <a:gd name="connsiteY17" fmla="*/ 7987 h 10000"/>
              <a:gd name="connsiteX18" fmla="*/ 2539 w 10000"/>
              <a:gd name="connsiteY18" fmla="*/ 8391 h 10000"/>
              <a:gd name="connsiteX19" fmla="*/ 2195 w 10000"/>
              <a:gd name="connsiteY19" fmla="*/ 8791 h 10000"/>
              <a:gd name="connsiteX20" fmla="*/ 1854 w 10000"/>
              <a:gd name="connsiteY20" fmla="*/ 9196 h 10000"/>
              <a:gd name="connsiteX21" fmla="*/ 1685 w 10000"/>
              <a:gd name="connsiteY21" fmla="*/ 9594 h 10000"/>
              <a:gd name="connsiteX22" fmla="*/ 1344 w 10000"/>
              <a:gd name="connsiteY22" fmla="*/ 9594 h 10000"/>
              <a:gd name="connsiteX23" fmla="*/ 1173 w 10000"/>
              <a:gd name="connsiteY23" fmla="*/ 9594 h 10000"/>
              <a:gd name="connsiteX24" fmla="*/ 1002 w 10000"/>
              <a:gd name="connsiteY24" fmla="*/ 10000 h 10000"/>
              <a:gd name="connsiteX25" fmla="*/ 1002 w 10000"/>
              <a:gd name="connsiteY25" fmla="*/ 10000 h 10000"/>
              <a:gd name="connsiteX26" fmla="*/ 852 w 10000"/>
              <a:gd name="connsiteY26" fmla="*/ 10000 h 10000"/>
              <a:gd name="connsiteX27" fmla="*/ 852 w 10000"/>
              <a:gd name="connsiteY27" fmla="*/ 9594 h 10000"/>
              <a:gd name="connsiteX28" fmla="*/ 682 w 10000"/>
              <a:gd name="connsiteY28" fmla="*/ 9196 h 10000"/>
              <a:gd name="connsiteX29" fmla="*/ 344 w 10000"/>
              <a:gd name="connsiteY29" fmla="*/ 8791 h 10000"/>
              <a:gd name="connsiteX30" fmla="*/ 169 w 10000"/>
              <a:gd name="connsiteY30" fmla="*/ 8391 h 10000"/>
              <a:gd name="connsiteX31" fmla="*/ 0 w 10000"/>
              <a:gd name="connsiteY31" fmla="*/ 7987 h 10000"/>
              <a:gd name="connsiteX32" fmla="*/ 0 w 10000"/>
              <a:gd name="connsiteY32" fmla="*/ 7582 h 10000"/>
              <a:gd name="connsiteX33" fmla="*/ 0 w 10000"/>
              <a:gd name="connsiteY33" fmla="*/ 7189 h 10000"/>
              <a:gd name="connsiteX34" fmla="*/ 169 w 10000"/>
              <a:gd name="connsiteY34" fmla="*/ 7189 h 10000"/>
              <a:gd name="connsiteX35" fmla="*/ 510 w 10000"/>
              <a:gd name="connsiteY35" fmla="*/ 7189 h 10000"/>
              <a:gd name="connsiteX36" fmla="*/ 852 w 10000"/>
              <a:gd name="connsiteY36" fmla="*/ 7189 h 10000"/>
              <a:gd name="connsiteX37" fmla="*/ 1173 w 10000"/>
              <a:gd name="connsiteY37" fmla="*/ 6783 h 10000"/>
              <a:gd name="connsiteX38" fmla="*/ 1685 w 10000"/>
              <a:gd name="connsiteY38" fmla="*/ 6783 h 10000"/>
              <a:gd name="connsiteX39" fmla="*/ 2195 w 10000"/>
              <a:gd name="connsiteY39" fmla="*/ 6378 h 10000"/>
              <a:gd name="connsiteX40" fmla="*/ 2711 w 10000"/>
              <a:gd name="connsiteY40" fmla="*/ 5980 h 10000"/>
              <a:gd name="connsiteX41" fmla="*/ 3390 w 10000"/>
              <a:gd name="connsiteY41" fmla="*/ 5578 h 10000"/>
              <a:gd name="connsiteX42" fmla="*/ 4072 w 10000"/>
              <a:gd name="connsiteY42" fmla="*/ 4819 h 10000"/>
              <a:gd name="connsiteX43" fmla="*/ 4582 w 10000"/>
              <a:gd name="connsiteY43" fmla="*/ 4423 h 10000"/>
              <a:gd name="connsiteX44" fmla="*/ 5073 w 10000"/>
              <a:gd name="connsiteY44" fmla="*/ 4019 h 10000"/>
              <a:gd name="connsiteX45" fmla="*/ 5585 w 10000"/>
              <a:gd name="connsiteY45" fmla="*/ 3618 h 10000"/>
              <a:gd name="connsiteX46" fmla="*/ 5926 w 10000"/>
              <a:gd name="connsiteY46" fmla="*/ 3215 h 10000"/>
              <a:gd name="connsiteX47" fmla="*/ 6268 w 10000"/>
              <a:gd name="connsiteY47" fmla="*/ 3215 h 10000"/>
              <a:gd name="connsiteX48" fmla="*/ 6612 w 10000"/>
              <a:gd name="connsiteY48" fmla="*/ 2814 h 10000"/>
              <a:gd name="connsiteX49" fmla="*/ 6951 w 10000"/>
              <a:gd name="connsiteY49" fmla="*/ 2411 h 10000"/>
              <a:gd name="connsiteX50" fmla="*/ 7463 w 10000"/>
              <a:gd name="connsiteY50" fmla="*/ 2006 h 10000"/>
              <a:gd name="connsiteX51" fmla="*/ 7805 w 10000"/>
              <a:gd name="connsiteY51" fmla="*/ 1604 h 10000"/>
              <a:gd name="connsiteX52" fmla="*/ 8146 w 10000"/>
              <a:gd name="connsiteY52" fmla="*/ 1210 h 10000"/>
              <a:gd name="connsiteX53" fmla="*/ 8316 w 10000"/>
              <a:gd name="connsiteY53" fmla="*/ 802 h 10000"/>
              <a:gd name="connsiteX54" fmla="*/ 8489 w 10000"/>
              <a:gd name="connsiteY54" fmla="*/ 405 h 10000"/>
              <a:gd name="connsiteX55" fmla="*/ 8489 w 10000"/>
              <a:gd name="connsiteY55" fmla="*/ 0 h 10000"/>
              <a:gd name="connsiteX56" fmla="*/ 8656 w 10000"/>
              <a:gd name="connsiteY56" fmla="*/ 0 h 10000"/>
              <a:gd name="connsiteX57" fmla="*/ 8827 w 10000"/>
              <a:gd name="connsiteY57" fmla="*/ 0 h 10000"/>
              <a:gd name="connsiteX58" fmla="*/ 8999 w 10000"/>
              <a:gd name="connsiteY58" fmla="*/ 0 h 10000"/>
              <a:gd name="connsiteX59" fmla="*/ 9149 w 10000"/>
              <a:gd name="connsiteY59" fmla="*/ 405 h 10000"/>
              <a:gd name="connsiteX60" fmla="*/ 9319 w 10000"/>
              <a:gd name="connsiteY60" fmla="*/ 405 h 10000"/>
              <a:gd name="connsiteX61" fmla="*/ 9487 w 10000"/>
              <a:gd name="connsiteY61" fmla="*/ 1210 h 10000"/>
              <a:gd name="connsiteX62" fmla="*/ 9658 w 10000"/>
              <a:gd name="connsiteY62" fmla="*/ 1604 h 10000"/>
              <a:gd name="connsiteX63" fmla="*/ 9829 w 10000"/>
              <a:gd name="connsiteY63" fmla="*/ 2006 h 10000"/>
              <a:gd name="connsiteX64" fmla="*/ 10000 w 10000"/>
              <a:gd name="connsiteY64" fmla="*/ 2411 h 10000"/>
              <a:gd name="connsiteX65" fmla="*/ 10000 w 10000"/>
              <a:gd name="connsiteY65" fmla="*/ 2814 h 10000"/>
              <a:gd name="connsiteX66" fmla="*/ 10000 w 10000"/>
              <a:gd name="connsiteY66" fmla="*/ 3215 h 10000"/>
              <a:gd name="connsiteX67" fmla="*/ 9829 w 10000"/>
              <a:gd name="connsiteY67" fmla="*/ 3215 h 10000"/>
              <a:gd name="connsiteX68" fmla="*/ 9658 w 10000"/>
              <a:gd name="connsiteY68" fmla="*/ 3618 h 10000"/>
              <a:gd name="connsiteX69" fmla="*/ 9658 w 10000"/>
              <a:gd name="connsiteY69" fmla="*/ 4019 h 10000"/>
              <a:gd name="connsiteX70" fmla="*/ 9487 w 10000"/>
              <a:gd name="connsiteY70" fmla="*/ 4423 h 10000"/>
              <a:gd name="connsiteX71" fmla="*/ 9319 w 10000"/>
              <a:gd name="connsiteY71" fmla="*/ 5176 h 10000"/>
              <a:gd name="connsiteX72" fmla="*/ 9149 w 10000"/>
              <a:gd name="connsiteY72" fmla="*/ 6378 h 10000"/>
              <a:gd name="connsiteX73" fmla="*/ 8999 w 10000"/>
              <a:gd name="connsiteY73" fmla="*/ 7582 h 10000"/>
              <a:gd name="connsiteX74" fmla="*/ 8827 w 10000"/>
              <a:gd name="connsiteY74" fmla="*/ 8791 h 10000"/>
              <a:gd name="connsiteX0" fmla="*/ 7975 w 10000"/>
              <a:gd name="connsiteY0" fmla="*/ 6783 h 10000"/>
              <a:gd name="connsiteX1" fmla="*/ 8146 w 10000"/>
              <a:gd name="connsiteY1" fmla="*/ 5980 h 10000"/>
              <a:gd name="connsiteX2" fmla="*/ 8146 w 10000"/>
              <a:gd name="connsiteY2" fmla="*/ 5176 h 10000"/>
              <a:gd name="connsiteX3" fmla="*/ 8146 w 10000"/>
              <a:gd name="connsiteY3" fmla="*/ 4423 h 10000"/>
              <a:gd name="connsiteX4" fmla="*/ 8146 w 10000"/>
              <a:gd name="connsiteY4" fmla="*/ 4019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7975 w 10000"/>
              <a:gd name="connsiteY8" fmla="*/ 3618 h 10000"/>
              <a:gd name="connsiteX9" fmla="*/ 7805 w 10000"/>
              <a:gd name="connsiteY9" fmla="*/ 3618 h 10000"/>
              <a:gd name="connsiteX10" fmla="*/ 7634 w 10000"/>
              <a:gd name="connsiteY10" fmla="*/ 4019 h 10000"/>
              <a:gd name="connsiteX11" fmla="*/ 7463 w 10000"/>
              <a:gd name="connsiteY11" fmla="*/ 4019 h 10000"/>
              <a:gd name="connsiteX12" fmla="*/ 7124 w 10000"/>
              <a:gd name="connsiteY12" fmla="*/ 4423 h 10000"/>
              <a:gd name="connsiteX13" fmla="*/ 6782 w 10000"/>
              <a:gd name="connsiteY13" fmla="*/ 4423 h 10000"/>
              <a:gd name="connsiteX14" fmla="*/ 6440 w 10000"/>
              <a:gd name="connsiteY14" fmla="*/ 4819 h 10000"/>
              <a:gd name="connsiteX15" fmla="*/ 4756 w 10000"/>
              <a:gd name="connsiteY15" fmla="*/ 6378 h 10000"/>
              <a:gd name="connsiteX16" fmla="*/ 3050 w 10000"/>
              <a:gd name="connsiteY16" fmla="*/ 7987 h 10000"/>
              <a:gd name="connsiteX17" fmla="*/ 2539 w 10000"/>
              <a:gd name="connsiteY17" fmla="*/ 8391 h 10000"/>
              <a:gd name="connsiteX18" fmla="*/ 2195 w 10000"/>
              <a:gd name="connsiteY18" fmla="*/ 8791 h 10000"/>
              <a:gd name="connsiteX19" fmla="*/ 1854 w 10000"/>
              <a:gd name="connsiteY19" fmla="*/ 9196 h 10000"/>
              <a:gd name="connsiteX20" fmla="*/ 1685 w 10000"/>
              <a:gd name="connsiteY20" fmla="*/ 9594 h 10000"/>
              <a:gd name="connsiteX21" fmla="*/ 1344 w 10000"/>
              <a:gd name="connsiteY21" fmla="*/ 9594 h 10000"/>
              <a:gd name="connsiteX22" fmla="*/ 1173 w 10000"/>
              <a:gd name="connsiteY22" fmla="*/ 9594 h 10000"/>
              <a:gd name="connsiteX23" fmla="*/ 1002 w 10000"/>
              <a:gd name="connsiteY23" fmla="*/ 10000 h 10000"/>
              <a:gd name="connsiteX24" fmla="*/ 1002 w 10000"/>
              <a:gd name="connsiteY24" fmla="*/ 10000 h 10000"/>
              <a:gd name="connsiteX25" fmla="*/ 852 w 10000"/>
              <a:gd name="connsiteY25" fmla="*/ 10000 h 10000"/>
              <a:gd name="connsiteX26" fmla="*/ 852 w 10000"/>
              <a:gd name="connsiteY26" fmla="*/ 9594 h 10000"/>
              <a:gd name="connsiteX27" fmla="*/ 682 w 10000"/>
              <a:gd name="connsiteY27" fmla="*/ 9196 h 10000"/>
              <a:gd name="connsiteX28" fmla="*/ 344 w 10000"/>
              <a:gd name="connsiteY28" fmla="*/ 8791 h 10000"/>
              <a:gd name="connsiteX29" fmla="*/ 169 w 10000"/>
              <a:gd name="connsiteY29" fmla="*/ 8391 h 10000"/>
              <a:gd name="connsiteX30" fmla="*/ 0 w 10000"/>
              <a:gd name="connsiteY30" fmla="*/ 7987 h 10000"/>
              <a:gd name="connsiteX31" fmla="*/ 0 w 10000"/>
              <a:gd name="connsiteY31" fmla="*/ 7582 h 10000"/>
              <a:gd name="connsiteX32" fmla="*/ 0 w 10000"/>
              <a:gd name="connsiteY32" fmla="*/ 7189 h 10000"/>
              <a:gd name="connsiteX33" fmla="*/ 169 w 10000"/>
              <a:gd name="connsiteY33" fmla="*/ 7189 h 10000"/>
              <a:gd name="connsiteX34" fmla="*/ 510 w 10000"/>
              <a:gd name="connsiteY34" fmla="*/ 7189 h 10000"/>
              <a:gd name="connsiteX35" fmla="*/ 852 w 10000"/>
              <a:gd name="connsiteY35" fmla="*/ 7189 h 10000"/>
              <a:gd name="connsiteX36" fmla="*/ 1173 w 10000"/>
              <a:gd name="connsiteY36" fmla="*/ 6783 h 10000"/>
              <a:gd name="connsiteX37" fmla="*/ 1685 w 10000"/>
              <a:gd name="connsiteY37" fmla="*/ 6783 h 10000"/>
              <a:gd name="connsiteX38" fmla="*/ 2195 w 10000"/>
              <a:gd name="connsiteY38" fmla="*/ 6378 h 10000"/>
              <a:gd name="connsiteX39" fmla="*/ 2711 w 10000"/>
              <a:gd name="connsiteY39" fmla="*/ 5980 h 10000"/>
              <a:gd name="connsiteX40" fmla="*/ 3390 w 10000"/>
              <a:gd name="connsiteY40" fmla="*/ 5578 h 10000"/>
              <a:gd name="connsiteX41" fmla="*/ 4072 w 10000"/>
              <a:gd name="connsiteY41" fmla="*/ 4819 h 10000"/>
              <a:gd name="connsiteX42" fmla="*/ 4582 w 10000"/>
              <a:gd name="connsiteY42" fmla="*/ 4423 h 10000"/>
              <a:gd name="connsiteX43" fmla="*/ 5073 w 10000"/>
              <a:gd name="connsiteY43" fmla="*/ 4019 h 10000"/>
              <a:gd name="connsiteX44" fmla="*/ 5585 w 10000"/>
              <a:gd name="connsiteY44" fmla="*/ 3618 h 10000"/>
              <a:gd name="connsiteX45" fmla="*/ 5926 w 10000"/>
              <a:gd name="connsiteY45" fmla="*/ 3215 h 10000"/>
              <a:gd name="connsiteX46" fmla="*/ 6268 w 10000"/>
              <a:gd name="connsiteY46" fmla="*/ 3215 h 10000"/>
              <a:gd name="connsiteX47" fmla="*/ 6612 w 10000"/>
              <a:gd name="connsiteY47" fmla="*/ 2814 h 10000"/>
              <a:gd name="connsiteX48" fmla="*/ 6951 w 10000"/>
              <a:gd name="connsiteY48" fmla="*/ 2411 h 10000"/>
              <a:gd name="connsiteX49" fmla="*/ 7463 w 10000"/>
              <a:gd name="connsiteY49" fmla="*/ 2006 h 10000"/>
              <a:gd name="connsiteX50" fmla="*/ 7805 w 10000"/>
              <a:gd name="connsiteY50" fmla="*/ 1604 h 10000"/>
              <a:gd name="connsiteX51" fmla="*/ 8146 w 10000"/>
              <a:gd name="connsiteY51" fmla="*/ 1210 h 10000"/>
              <a:gd name="connsiteX52" fmla="*/ 8316 w 10000"/>
              <a:gd name="connsiteY52" fmla="*/ 802 h 10000"/>
              <a:gd name="connsiteX53" fmla="*/ 8489 w 10000"/>
              <a:gd name="connsiteY53" fmla="*/ 405 h 10000"/>
              <a:gd name="connsiteX54" fmla="*/ 8489 w 10000"/>
              <a:gd name="connsiteY54" fmla="*/ 0 h 10000"/>
              <a:gd name="connsiteX55" fmla="*/ 8656 w 10000"/>
              <a:gd name="connsiteY55" fmla="*/ 0 h 10000"/>
              <a:gd name="connsiteX56" fmla="*/ 8827 w 10000"/>
              <a:gd name="connsiteY56" fmla="*/ 0 h 10000"/>
              <a:gd name="connsiteX57" fmla="*/ 8999 w 10000"/>
              <a:gd name="connsiteY57" fmla="*/ 0 h 10000"/>
              <a:gd name="connsiteX58" fmla="*/ 9149 w 10000"/>
              <a:gd name="connsiteY58" fmla="*/ 405 h 10000"/>
              <a:gd name="connsiteX59" fmla="*/ 9319 w 10000"/>
              <a:gd name="connsiteY59" fmla="*/ 405 h 10000"/>
              <a:gd name="connsiteX60" fmla="*/ 9487 w 10000"/>
              <a:gd name="connsiteY60" fmla="*/ 1210 h 10000"/>
              <a:gd name="connsiteX61" fmla="*/ 9658 w 10000"/>
              <a:gd name="connsiteY61" fmla="*/ 1604 h 10000"/>
              <a:gd name="connsiteX62" fmla="*/ 9829 w 10000"/>
              <a:gd name="connsiteY62" fmla="*/ 2006 h 10000"/>
              <a:gd name="connsiteX63" fmla="*/ 10000 w 10000"/>
              <a:gd name="connsiteY63" fmla="*/ 2411 h 10000"/>
              <a:gd name="connsiteX64" fmla="*/ 10000 w 10000"/>
              <a:gd name="connsiteY64" fmla="*/ 2814 h 10000"/>
              <a:gd name="connsiteX65" fmla="*/ 10000 w 10000"/>
              <a:gd name="connsiteY65" fmla="*/ 3215 h 10000"/>
              <a:gd name="connsiteX66" fmla="*/ 9829 w 10000"/>
              <a:gd name="connsiteY66" fmla="*/ 3215 h 10000"/>
              <a:gd name="connsiteX67" fmla="*/ 9658 w 10000"/>
              <a:gd name="connsiteY67" fmla="*/ 3618 h 10000"/>
              <a:gd name="connsiteX68" fmla="*/ 9658 w 10000"/>
              <a:gd name="connsiteY68" fmla="*/ 4019 h 10000"/>
              <a:gd name="connsiteX69" fmla="*/ 9487 w 10000"/>
              <a:gd name="connsiteY69" fmla="*/ 4423 h 10000"/>
              <a:gd name="connsiteX70" fmla="*/ 9319 w 10000"/>
              <a:gd name="connsiteY70" fmla="*/ 5176 h 10000"/>
              <a:gd name="connsiteX71" fmla="*/ 9149 w 10000"/>
              <a:gd name="connsiteY71" fmla="*/ 6378 h 10000"/>
              <a:gd name="connsiteX72" fmla="*/ 8999 w 10000"/>
              <a:gd name="connsiteY72" fmla="*/ 7582 h 10000"/>
              <a:gd name="connsiteX73" fmla="*/ 8827 w 10000"/>
              <a:gd name="connsiteY73" fmla="*/ 8791 h 10000"/>
              <a:gd name="connsiteX0" fmla="*/ 7975 w 10000"/>
              <a:gd name="connsiteY0" fmla="*/ 6783 h 10000"/>
              <a:gd name="connsiteX1" fmla="*/ 8146 w 10000"/>
              <a:gd name="connsiteY1" fmla="*/ 5980 h 10000"/>
              <a:gd name="connsiteX2" fmla="*/ 8146 w 10000"/>
              <a:gd name="connsiteY2" fmla="*/ 5176 h 10000"/>
              <a:gd name="connsiteX3" fmla="*/ 8146 w 10000"/>
              <a:gd name="connsiteY3" fmla="*/ 4423 h 10000"/>
              <a:gd name="connsiteX4" fmla="*/ 8146 w 10000"/>
              <a:gd name="connsiteY4" fmla="*/ 4019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7975 w 10000"/>
              <a:gd name="connsiteY8" fmla="*/ 3618 h 10000"/>
              <a:gd name="connsiteX9" fmla="*/ 7805 w 10000"/>
              <a:gd name="connsiteY9" fmla="*/ 3618 h 10000"/>
              <a:gd name="connsiteX10" fmla="*/ 7634 w 10000"/>
              <a:gd name="connsiteY10" fmla="*/ 4019 h 10000"/>
              <a:gd name="connsiteX11" fmla="*/ 7463 w 10000"/>
              <a:gd name="connsiteY11" fmla="*/ 4019 h 10000"/>
              <a:gd name="connsiteX12" fmla="*/ 7124 w 10000"/>
              <a:gd name="connsiteY12" fmla="*/ 4423 h 10000"/>
              <a:gd name="connsiteX13" fmla="*/ 6782 w 10000"/>
              <a:gd name="connsiteY13" fmla="*/ 4423 h 10000"/>
              <a:gd name="connsiteX14" fmla="*/ 6440 w 10000"/>
              <a:gd name="connsiteY14" fmla="*/ 4819 h 10000"/>
              <a:gd name="connsiteX15" fmla="*/ 4756 w 10000"/>
              <a:gd name="connsiteY15" fmla="*/ 6378 h 10000"/>
              <a:gd name="connsiteX16" fmla="*/ 3050 w 10000"/>
              <a:gd name="connsiteY16" fmla="*/ 7987 h 10000"/>
              <a:gd name="connsiteX17" fmla="*/ 2539 w 10000"/>
              <a:gd name="connsiteY17" fmla="*/ 8391 h 10000"/>
              <a:gd name="connsiteX18" fmla="*/ 2195 w 10000"/>
              <a:gd name="connsiteY18" fmla="*/ 8791 h 10000"/>
              <a:gd name="connsiteX19" fmla="*/ 1854 w 10000"/>
              <a:gd name="connsiteY19" fmla="*/ 9196 h 10000"/>
              <a:gd name="connsiteX20" fmla="*/ 1685 w 10000"/>
              <a:gd name="connsiteY20" fmla="*/ 9594 h 10000"/>
              <a:gd name="connsiteX21" fmla="*/ 1344 w 10000"/>
              <a:gd name="connsiteY21" fmla="*/ 9594 h 10000"/>
              <a:gd name="connsiteX22" fmla="*/ 1173 w 10000"/>
              <a:gd name="connsiteY22" fmla="*/ 9594 h 10000"/>
              <a:gd name="connsiteX23" fmla="*/ 1002 w 10000"/>
              <a:gd name="connsiteY23" fmla="*/ 10000 h 10000"/>
              <a:gd name="connsiteX24" fmla="*/ 1002 w 10000"/>
              <a:gd name="connsiteY24" fmla="*/ 10000 h 10000"/>
              <a:gd name="connsiteX25" fmla="*/ 852 w 10000"/>
              <a:gd name="connsiteY25" fmla="*/ 10000 h 10000"/>
              <a:gd name="connsiteX26" fmla="*/ 852 w 10000"/>
              <a:gd name="connsiteY26" fmla="*/ 9594 h 10000"/>
              <a:gd name="connsiteX27" fmla="*/ 682 w 10000"/>
              <a:gd name="connsiteY27" fmla="*/ 9196 h 10000"/>
              <a:gd name="connsiteX28" fmla="*/ 344 w 10000"/>
              <a:gd name="connsiteY28" fmla="*/ 8791 h 10000"/>
              <a:gd name="connsiteX29" fmla="*/ 169 w 10000"/>
              <a:gd name="connsiteY29" fmla="*/ 8391 h 10000"/>
              <a:gd name="connsiteX30" fmla="*/ 0 w 10000"/>
              <a:gd name="connsiteY30" fmla="*/ 7987 h 10000"/>
              <a:gd name="connsiteX31" fmla="*/ 0 w 10000"/>
              <a:gd name="connsiteY31" fmla="*/ 7582 h 10000"/>
              <a:gd name="connsiteX32" fmla="*/ 0 w 10000"/>
              <a:gd name="connsiteY32" fmla="*/ 7189 h 10000"/>
              <a:gd name="connsiteX33" fmla="*/ 169 w 10000"/>
              <a:gd name="connsiteY33" fmla="*/ 7189 h 10000"/>
              <a:gd name="connsiteX34" fmla="*/ 510 w 10000"/>
              <a:gd name="connsiteY34" fmla="*/ 7189 h 10000"/>
              <a:gd name="connsiteX35" fmla="*/ 852 w 10000"/>
              <a:gd name="connsiteY35" fmla="*/ 7189 h 10000"/>
              <a:gd name="connsiteX36" fmla="*/ 1173 w 10000"/>
              <a:gd name="connsiteY36" fmla="*/ 6783 h 10000"/>
              <a:gd name="connsiteX37" fmla="*/ 1685 w 10000"/>
              <a:gd name="connsiteY37" fmla="*/ 6783 h 10000"/>
              <a:gd name="connsiteX38" fmla="*/ 2195 w 10000"/>
              <a:gd name="connsiteY38" fmla="*/ 6378 h 10000"/>
              <a:gd name="connsiteX39" fmla="*/ 2711 w 10000"/>
              <a:gd name="connsiteY39" fmla="*/ 5980 h 10000"/>
              <a:gd name="connsiteX40" fmla="*/ 3390 w 10000"/>
              <a:gd name="connsiteY40" fmla="*/ 5578 h 10000"/>
              <a:gd name="connsiteX41" fmla="*/ 4072 w 10000"/>
              <a:gd name="connsiteY41" fmla="*/ 4819 h 10000"/>
              <a:gd name="connsiteX42" fmla="*/ 4582 w 10000"/>
              <a:gd name="connsiteY42" fmla="*/ 4423 h 10000"/>
              <a:gd name="connsiteX43" fmla="*/ 5073 w 10000"/>
              <a:gd name="connsiteY43" fmla="*/ 4019 h 10000"/>
              <a:gd name="connsiteX44" fmla="*/ 5585 w 10000"/>
              <a:gd name="connsiteY44" fmla="*/ 3618 h 10000"/>
              <a:gd name="connsiteX45" fmla="*/ 5926 w 10000"/>
              <a:gd name="connsiteY45" fmla="*/ 3215 h 10000"/>
              <a:gd name="connsiteX46" fmla="*/ 6268 w 10000"/>
              <a:gd name="connsiteY46" fmla="*/ 3215 h 10000"/>
              <a:gd name="connsiteX47" fmla="*/ 6612 w 10000"/>
              <a:gd name="connsiteY47" fmla="*/ 2814 h 10000"/>
              <a:gd name="connsiteX48" fmla="*/ 6951 w 10000"/>
              <a:gd name="connsiteY48" fmla="*/ 2411 h 10000"/>
              <a:gd name="connsiteX49" fmla="*/ 7463 w 10000"/>
              <a:gd name="connsiteY49" fmla="*/ 2006 h 10000"/>
              <a:gd name="connsiteX50" fmla="*/ 7805 w 10000"/>
              <a:gd name="connsiteY50" fmla="*/ 1604 h 10000"/>
              <a:gd name="connsiteX51" fmla="*/ 8146 w 10000"/>
              <a:gd name="connsiteY51" fmla="*/ 1210 h 10000"/>
              <a:gd name="connsiteX52" fmla="*/ 8316 w 10000"/>
              <a:gd name="connsiteY52" fmla="*/ 802 h 10000"/>
              <a:gd name="connsiteX53" fmla="*/ 8489 w 10000"/>
              <a:gd name="connsiteY53" fmla="*/ 405 h 10000"/>
              <a:gd name="connsiteX54" fmla="*/ 8489 w 10000"/>
              <a:gd name="connsiteY54" fmla="*/ 0 h 10000"/>
              <a:gd name="connsiteX55" fmla="*/ 8656 w 10000"/>
              <a:gd name="connsiteY55" fmla="*/ 0 h 10000"/>
              <a:gd name="connsiteX56" fmla="*/ 8827 w 10000"/>
              <a:gd name="connsiteY56" fmla="*/ 0 h 10000"/>
              <a:gd name="connsiteX57" fmla="*/ 8999 w 10000"/>
              <a:gd name="connsiteY57" fmla="*/ 0 h 10000"/>
              <a:gd name="connsiteX58" fmla="*/ 9149 w 10000"/>
              <a:gd name="connsiteY58" fmla="*/ 405 h 10000"/>
              <a:gd name="connsiteX59" fmla="*/ 9319 w 10000"/>
              <a:gd name="connsiteY59" fmla="*/ 405 h 10000"/>
              <a:gd name="connsiteX60" fmla="*/ 9487 w 10000"/>
              <a:gd name="connsiteY60" fmla="*/ 1210 h 10000"/>
              <a:gd name="connsiteX61" fmla="*/ 9658 w 10000"/>
              <a:gd name="connsiteY61" fmla="*/ 1604 h 10000"/>
              <a:gd name="connsiteX62" fmla="*/ 9829 w 10000"/>
              <a:gd name="connsiteY62" fmla="*/ 2006 h 10000"/>
              <a:gd name="connsiteX63" fmla="*/ 10000 w 10000"/>
              <a:gd name="connsiteY63" fmla="*/ 2411 h 10000"/>
              <a:gd name="connsiteX64" fmla="*/ 10000 w 10000"/>
              <a:gd name="connsiteY64" fmla="*/ 2814 h 10000"/>
              <a:gd name="connsiteX65" fmla="*/ 10000 w 10000"/>
              <a:gd name="connsiteY65" fmla="*/ 3215 h 10000"/>
              <a:gd name="connsiteX66" fmla="*/ 9829 w 10000"/>
              <a:gd name="connsiteY66" fmla="*/ 3215 h 10000"/>
              <a:gd name="connsiteX67" fmla="*/ 9658 w 10000"/>
              <a:gd name="connsiteY67" fmla="*/ 3618 h 10000"/>
              <a:gd name="connsiteX68" fmla="*/ 9658 w 10000"/>
              <a:gd name="connsiteY68" fmla="*/ 4019 h 10000"/>
              <a:gd name="connsiteX69" fmla="*/ 9487 w 10000"/>
              <a:gd name="connsiteY69" fmla="*/ 4423 h 10000"/>
              <a:gd name="connsiteX70" fmla="*/ 9319 w 10000"/>
              <a:gd name="connsiteY70" fmla="*/ 5176 h 10000"/>
              <a:gd name="connsiteX71" fmla="*/ 9149 w 10000"/>
              <a:gd name="connsiteY71" fmla="*/ 6378 h 10000"/>
              <a:gd name="connsiteX72" fmla="*/ 8999 w 10000"/>
              <a:gd name="connsiteY72" fmla="*/ 7582 h 10000"/>
              <a:gd name="connsiteX0" fmla="*/ 7975 w 10000"/>
              <a:gd name="connsiteY0" fmla="*/ 6783 h 10000"/>
              <a:gd name="connsiteX1" fmla="*/ 8146 w 10000"/>
              <a:gd name="connsiteY1" fmla="*/ 5980 h 10000"/>
              <a:gd name="connsiteX2" fmla="*/ 8146 w 10000"/>
              <a:gd name="connsiteY2" fmla="*/ 5176 h 10000"/>
              <a:gd name="connsiteX3" fmla="*/ 8146 w 10000"/>
              <a:gd name="connsiteY3" fmla="*/ 4423 h 10000"/>
              <a:gd name="connsiteX4" fmla="*/ 8146 w 10000"/>
              <a:gd name="connsiteY4" fmla="*/ 4019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8146 w 10000"/>
              <a:gd name="connsiteY7" fmla="*/ 3618 h 10000"/>
              <a:gd name="connsiteX8" fmla="*/ 7975 w 10000"/>
              <a:gd name="connsiteY8" fmla="*/ 3618 h 10000"/>
              <a:gd name="connsiteX9" fmla="*/ 7805 w 10000"/>
              <a:gd name="connsiteY9" fmla="*/ 3618 h 10000"/>
              <a:gd name="connsiteX10" fmla="*/ 7634 w 10000"/>
              <a:gd name="connsiteY10" fmla="*/ 4019 h 10000"/>
              <a:gd name="connsiteX11" fmla="*/ 7463 w 10000"/>
              <a:gd name="connsiteY11" fmla="*/ 4019 h 10000"/>
              <a:gd name="connsiteX12" fmla="*/ 7124 w 10000"/>
              <a:gd name="connsiteY12" fmla="*/ 4423 h 10000"/>
              <a:gd name="connsiteX13" fmla="*/ 6782 w 10000"/>
              <a:gd name="connsiteY13" fmla="*/ 4423 h 10000"/>
              <a:gd name="connsiteX14" fmla="*/ 6440 w 10000"/>
              <a:gd name="connsiteY14" fmla="*/ 4819 h 10000"/>
              <a:gd name="connsiteX15" fmla="*/ 4756 w 10000"/>
              <a:gd name="connsiteY15" fmla="*/ 6378 h 10000"/>
              <a:gd name="connsiteX16" fmla="*/ 3050 w 10000"/>
              <a:gd name="connsiteY16" fmla="*/ 7987 h 10000"/>
              <a:gd name="connsiteX17" fmla="*/ 2539 w 10000"/>
              <a:gd name="connsiteY17" fmla="*/ 8391 h 10000"/>
              <a:gd name="connsiteX18" fmla="*/ 2195 w 10000"/>
              <a:gd name="connsiteY18" fmla="*/ 8791 h 10000"/>
              <a:gd name="connsiteX19" fmla="*/ 1854 w 10000"/>
              <a:gd name="connsiteY19" fmla="*/ 9196 h 10000"/>
              <a:gd name="connsiteX20" fmla="*/ 1685 w 10000"/>
              <a:gd name="connsiteY20" fmla="*/ 9594 h 10000"/>
              <a:gd name="connsiteX21" fmla="*/ 1344 w 10000"/>
              <a:gd name="connsiteY21" fmla="*/ 9594 h 10000"/>
              <a:gd name="connsiteX22" fmla="*/ 1173 w 10000"/>
              <a:gd name="connsiteY22" fmla="*/ 9594 h 10000"/>
              <a:gd name="connsiteX23" fmla="*/ 1002 w 10000"/>
              <a:gd name="connsiteY23" fmla="*/ 10000 h 10000"/>
              <a:gd name="connsiteX24" fmla="*/ 1002 w 10000"/>
              <a:gd name="connsiteY24" fmla="*/ 10000 h 10000"/>
              <a:gd name="connsiteX25" fmla="*/ 852 w 10000"/>
              <a:gd name="connsiteY25" fmla="*/ 10000 h 10000"/>
              <a:gd name="connsiteX26" fmla="*/ 852 w 10000"/>
              <a:gd name="connsiteY26" fmla="*/ 9594 h 10000"/>
              <a:gd name="connsiteX27" fmla="*/ 682 w 10000"/>
              <a:gd name="connsiteY27" fmla="*/ 9196 h 10000"/>
              <a:gd name="connsiteX28" fmla="*/ 344 w 10000"/>
              <a:gd name="connsiteY28" fmla="*/ 8791 h 10000"/>
              <a:gd name="connsiteX29" fmla="*/ 169 w 10000"/>
              <a:gd name="connsiteY29" fmla="*/ 8391 h 10000"/>
              <a:gd name="connsiteX30" fmla="*/ 0 w 10000"/>
              <a:gd name="connsiteY30" fmla="*/ 7987 h 10000"/>
              <a:gd name="connsiteX31" fmla="*/ 0 w 10000"/>
              <a:gd name="connsiteY31" fmla="*/ 7582 h 10000"/>
              <a:gd name="connsiteX32" fmla="*/ 0 w 10000"/>
              <a:gd name="connsiteY32" fmla="*/ 7189 h 10000"/>
              <a:gd name="connsiteX33" fmla="*/ 169 w 10000"/>
              <a:gd name="connsiteY33" fmla="*/ 7189 h 10000"/>
              <a:gd name="connsiteX34" fmla="*/ 510 w 10000"/>
              <a:gd name="connsiteY34" fmla="*/ 7189 h 10000"/>
              <a:gd name="connsiteX35" fmla="*/ 852 w 10000"/>
              <a:gd name="connsiteY35" fmla="*/ 7189 h 10000"/>
              <a:gd name="connsiteX36" fmla="*/ 1173 w 10000"/>
              <a:gd name="connsiteY36" fmla="*/ 6783 h 10000"/>
              <a:gd name="connsiteX37" fmla="*/ 1685 w 10000"/>
              <a:gd name="connsiteY37" fmla="*/ 6783 h 10000"/>
              <a:gd name="connsiteX38" fmla="*/ 2195 w 10000"/>
              <a:gd name="connsiteY38" fmla="*/ 6378 h 10000"/>
              <a:gd name="connsiteX39" fmla="*/ 2711 w 10000"/>
              <a:gd name="connsiteY39" fmla="*/ 5980 h 10000"/>
              <a:gd name="connsiteX40" fmla="*/ 3390 w 10000"/>
              <a:gd name="connsiteY40" fmla="*/ 5578 h 10000"/>
              <a:gd name="connsiteX41" fmla="*/ 4072 w 10000"/>
              <a:gd name="connsiteY41" fmla="*/ 4819 h 10000"/>
              <a:gd name="connsiteX42" fmla="*/ 4582 w 10000"/>
              <a:gd name="connsiteY42" fmla="*/ 4423 h 10000"/>
              <a:gd name="connsiteX43" fmla="*/ 5073 w 10000"/>
              <a:gd name="connsiteY43" fmla="*/ 4019 h 10000"/>
              <a:gd name="connsiteX44" fmla="*/ 5585 w 10000"/>
              <a:gd name="connsiteY44" fmla="*/ 3618 h 10000"/>
              <a:gd name="connsiteX45" fmla="*/ 5926 w 10000"/>
              <a:gd name="connsiteY45" fmla="*/ 3215 h 10000"/>
              <a:gd name="connsiteX46" fmla="*/ 6268 w 10000"/>
              <a:gd name="connsiteY46" fmla="*/ 3215 h 10000"/>
              <a:gd name="connsiteX47" fmla="*/ 6612 w 10000"/>
              <a:gd name="connsiteY47" fmla="*/ 2814 h 10000"/>
              <a:gd name="connsiteX48" fmla="*/ 6951 w 10000"/>
              <a:gd name="connsiteY48" fmla="*/ 2411 h 10000"/>
              <a:gd name="connsiteX49" fmla="*/ 7463 w 10000"/>
              <a:gd name="connsiteY49" fmla="*/ 2006 h 10000"/>
              <a:gd name="connsiteX50" fmla="*/ 7805 w 10000"/>
              <a:gd name="connsiteY50" fmla="*/ 1604 h 10000"/>
              <a:gd name="connsiteX51" fmla="*/ 8146 w 10000"/>
              <a:gd name="connsiteY51" fmla="*/ 1210 h 10000"/>
              <a:gd name="connsiteX52" fmla="*/ 8316 w 10000"/>
              <a:gd name="connsiteY52" fmla="*/ 802 h 10000"/>
              <a:gd name="connsiteX53" fmla="*/ 8489 w 10000"/>
              <a:gd name="connsiteY53" fmla="*/ 405 h 10000"/>
              <a:gd name="connsiteX54" fmla="*/ 8489 w 10000"/>
              <a:gd name="connsiteY54" fmla="*/ 0 h 10000"/>
              <a:gd name="connsiteX55" fmla="*/ 8656 w 10000"/>
              <a:gd name="connsiteY55" fmla="*/ 0 h 10000"/>
              <a:gd name="connsiteX56" fmla="*/ 8827 w 10000"/>
              <a:gd name="connsiteY56" fmla="*/ 0 h 10000"/>
              <a:gd name="connsiteX57" fmla="*/ 8999 w 10000"/>
              <a:gd name="connsiteY57" fmla="*/ 0 h 10000"/>
              <a:gd name="connsiteX58" fmla="*/ 9149 w 10000"/>
              <a:gd name="connsiteY58" fmla="*/ 405 h 10000"/>
              <a:gd name="connsiteX59" fmla="*/ 9319 w 10000"/>
              <a:gd name="connsiteY59" fmla="*/ 405 h 10000"/>
              <a:gd name="connsiteX60" fmla="*/ 9487 w 10000"/>
              <a:gd name="connsiteY60" fmla="*/ 1210 h 10000"/>
              <a:gd name="connsiteX61" fmla="*/ 9658 w 10000"/>
              <a:gd name="connsiteY61" fmla="*/ 1604 h 10000"/>
              <a:gd name="connsiteX62" fmla="*/ 9829 w 10000"/>
              <a:gd name="connsiteY62" fmla="*/ 2006 h 10000"/>
              <a:gd name="connsiteX63" fmla="*/ 10000 w 10000"/>
              <a:gd name="connsiteY63" fmla="*/ 2411 h 10000"/>
              <a:gd name="connsiteX64" fmla="*/ 10000 w 10000"/>
              <a:gd name="connsiteY64" fmla="*/ 2814 h 10000"/>
              <a:gd name="connsiteX65" fmla="*/ 10000 w 10000"/>
              <a:gd name="connsiteY65" fmla="*/ 3215 h 10000"/>
              <a:gd name="connsiteX66" fmla="*/ 9829 w 10000"/>
              <a:gd name="connsiteY66" fmla="*/ 3215 h 10000"/>
              <a:gd name="connsiteX67" fmla="*/ 9658 w 10000"/>
              <a:gd name="connsiteY67" fmla="*/ 3618 h 10000"/>
              <a:gd name="connsiteX68" fmla="*/ 9658 w 10000"/>
              <a:gd name="connsiteY68" fmla="*/ 4019 h 10000"/>
              <a:gd name="connsiteX69" fmla="*/ 9487 w 10000"/>
              <a:gd name="connsiteY69" fmla="*/ 4423 h 10000"/>
              <a:gd name="connsiteX70" fmla="*/ 9319 w 10000"/>
              <a:gd name="connsiteY70" fmla="*/ 5176 h 10000"/>
              <a:gd name="connsiteX71" fmla="*/ 9149 w 10000"/>
              <a:gd name="connsiteY71" fmla="*/ 6378 h 10000"/>
              <a:gd name="connsiteX0" fmla="*/ 7975 w 10000"/>
              <a:gd name="connsiteY0" fmla="*/ 6783 h 10000"/>
              <a:gd name="connsiteX1" fmla="*/ 8146 w 10000"/>
              <a:gd name="connsiteY1" fmla="*/ 5176 h 10000"/>
              <a:gd name="connsiteX2" fmla="*/ 8146 w 10000"/>
              <a:gd name="connsiteY2" fmla="*/ 4423 h 10000"/>
              <a:gd name="connsiteX3" fmla="*/ 8146 w 10000"/>
              <a:gd name="connsiteY3" fmla="*/ 4019 h 10000"/>
              <a:gd name="connsiteX4" fmla="*/ 8146 w 10000"/>
              <a:gd name="connsiteY4" fmla="*/ 3618 h 10000"/>
              <a:gd name="connsiteX5" fmla="*/ 8146 w 10000"/>
              <a:gd name="connsiteY5" fmla="*/ 3618 h 10000"/>
              <a:gd name="connsiteX6" fmla="*/ 8146 w 10000"/>
              <a:gd name="connsiteY6" fmla="*/ 3618 h 10000"/>
              <a:gd name="connsiteX7" fmla="*/ 7975 w 10000"/>
              <a:gd name="connsiteY7" fmla="*/ 3618 h 10000"/>
              <a:gd name="connsiteX8" fmla="*/ 7805 w 10000"/>
              <a:gd name="connsiteY8" fmla="*/ 3618 h 10000"/>
              <a:gd name="connsiteX9" fmla="*/ 7634 w 10000"/>
              <a:gd name="connsiteY9" fmla="*/ 4019 h 10000"/>
              <a:gd name="connsiteX10" fmla="*/ 7463 w 10000"/>
              <a:gd name="connsiteY10" fmla="*/ 4019 h 10000"/>
              <a:gd name="connsiteX11" fmla="*/ 7124 w 10000"/>
              <a:gd name="connsiteY11" fmla="*/ 4423 h 10000"/>
              <a:gd name="connsiteX12" fmla="*/ 6782 w 10000"/>
              <a:gd name="connsiteY12" fmla="*/ 4423 h 10000"/>
              <a:gd name="connsiteX13" fmla="*/ 6440 w 10000"/>
              <a:gd name="connsiteY13" fmla="*/ 4819 h 10000"/>
              <a:gd name="connsiteX14" fmla="*/ 4756 w 10000"/>
              <a:gd name="connsiteY14" fmla="*/ 6378 h 10000"/>
              <a:gd name="connsiteX15" fmla="*/ 3050 w 10000"/>
              <a:gd name="connsiteY15" fmla="*/ 7987 h 10000"/>
              <a:gd name="connsiteX16" fmla="*/ 2539 w 10000"/>
              <a:gd name="connsiteY16" fmla="*/ 8391 h 10000"/>
              <a:gd name="connsiteX17" fmla="*/ 2195 w 10000"/>
              <a:gd name="connsiteY17" fmla="*/ 8791 h 10000"/>
              <a:gd name="connsiteX18" fmla="*/ 1854 w 10000"/>
              <a:gd name="connsiteY18" fmla="*/ 9196 h 10000"/>
              <a:gd name="connsiteX19" fmla="*/ 1685 w 10000"/>
              <a:gd name="connsiteY19" fmla="*/ 9594 h 10000"/>
              <a:gd name="connsiteX20" fmla="*/ 1344 w 10000"/>
              <a:gd name="connsiteY20" fmla="*/ 9594 h 10000"/>
              <a:gd name="connsiteX21" fmla="*/ 1173 w 10000"/>
              <a:gd name="connsiteY21" fmla="*/ 9594 h 10000"/>
              <a:gd name="connsiteX22" fmla="*/ 1002 w 10000"/>
              <a:gd name="connsiteY22" fmla="*/ 10000 h 10000"/>
              <a:gd name="connsiteX23" fmla="*/ 1002 w 10000"/>
              <a:gd name="connsiteY23" fmla="*/ 10000 h 10000"/>
              <a:gd name="connsiteX24" fmla="*/ 852 w 10000"/>
              <a:gd name="connsiteY24" fmla="*/ 10000 h 10000"/>
              <a:gd name="connsiteX25" fmla="*/ 852 w 10000"/>
              <a:gd name="connsiteY25" fmla="*/ 9594 h 10000"/>
              <a:gd name="connsiteX26" fmla="*/ 682 w 10000"/>
              <a:gd name="connsiteY26" fmla="*/ 9196 h 10000"/>
              <a:gd name="connsiteX27" fmla="*/ 344 w 10000"/>
              <a:gd name="connsiteY27" fmla="*/ 8791 h 10000"/>
              <a:gd name="connsiteX28" fmla="*/ 169 w 10000"/>
              <a:gd name="connsiteY28" fmla="*/ 8391 h 10000"/>
              <a:gd name="connsiteX29" fmla="*/ 0 w 10000"/>
              <a:gd name="connsiteY29" fmla="*/ 7987 h 10000"/>
              <a:gd name="connsiteX30" fmla="*/ 0 w 10000"/>
              <a:gd name="connsiteY30" fmla="*/ 7582 h 10000"/>
              <a:gd name="connsiteX31" fmla="*/ 0 w 10000"/>
              <a:gd name="connsiteY31" fmla="*/ 7189 h 10000"/>
              <a:gd name="connsiteX32" fmla="*/ 169 w 10000"/>
              <a:gd name="connsiteY32" fmla="*/ 7189 h 10000"/>
              <a:gd name="connsiteX33" fmla="*/ 510 w 10000"/>
              <a:gd name="connsiteY33" fmla="*/ 7189 h 10000"/>
              <a:gd name="connsiteX34" fmla="*/ 852 w 10000"/>
              <a:gd name="connsiteY34" fmla="*/ 7189 h 10000"/>
              <a:gd name="connsiteX35" fmla="*/ 1173 w 10000"/>
              <a:gd name="connsiteY35" fmla="*/ 6783 h 10000"/>
              <a:gd name="connsiteX36" fmla="*/ 1685 w 10000"/>
              <a:gd name="connsiteY36" fmla="*/ 6783 h 10000"/>
              <a:gd name="connsiteX37" fmla="*/ 2195 w 10000"/>
              <a:gd name="connsiteY37" fmla="*/ 6378 h 10000"/>
              <a:gd name="connsiteX38" fmla="*/ 2711 w 10000"/>
              <a:gd name="connsiteY38" fmla="*/ 5980 h 10000"/>
              <a:gd name="connsiteX39" fmla="*/ 3390 w 10000"/>
              <a:gd name="connsiteY39" fmla="*/ 5578 h 10000"/>
              <a:gd name="connsiteX40" fmla="*/ 4072 w 10000"/>
              <a:gd name="connsiteY40" fmla="*/ 4819 h 10000"/>
              <a:gd name="connsiteX41" fmla="*/ 4582 w 10000"/>
              <a:gd name="connsiteY41" fmla="*/ 4423 h 10000"/>
              <a:gd name="connsiteX42" fmla="*/ 5073 w 10000"/>
              <a:gd name="connsiteY42" fmla="*/ 4019 h 10000"/>
              <a:gd name="connsiteX43" fmla="*/ 5585 w 10000"/>
              <a:gd name="connsiteY43" fmla="*/ 3618 h 10000"/>
              <a:gd name="connsiteX44" fmla="*/ 5926 w 10000"/>
              <a:gd name="connsiteY44" fmla="*/ 3215 h 10000"/>
              <a:gd name="connsiteX45" fmla="*/ 6268 w 10000"/>
              <a:gd name="connsiteY45" fmla="*/ 3215 h 10000"/>
              <a:gd name="connsiteX46" fmla="*/ 6612 w 10000"/>
              <a:gd name="connsiteY46" fmla="*/ 2814 h 10000"/>
              <a:gd name="connsiteX47" fmla="*/ 6951 w 10000"/>
              <a:gd name="connsiteY47" fmla="*/ 2411 h 10000"/>
              <a:gd name="connsiteX48" fmla="*/ 7463 w 10000"/>
              <a:gd name="connsiteY48" fmla="*/ 2006 h 10000"/>
              <a:gd name="connsiteX49" fmla="*/ 7805 w 10000"/>
              <a:gd name="connsiteY49" fmla="*/ 1604 h 10000"/>
              <a:gd name="connsiteX50" fmla="*/ 8146 w 10000"/>
              <a:gd name="connsiteY50" fmla="*/ 1210 h 10000"/>
              <a:gd name="connsiteX51" fmla="*/ 8316 w 10000"/>
              <a:gd name="connsiteY51" fmla="*/ 802 h 10000"/>
              <a:gd name="connsiteX52" fmla="*/ 8489 w 10000"/>
              <a:gd name="connsiteY52" fmla="*/ 405 h 10000"/>
              <a:gd name="connsiteX53" fmla="*/ 8489 w 10000"/>
              <a:gd name="connsiteY53" fmla="*/ 0 h 10000"/>
              <a:gd name="connsiteX54" fmla="*/ 8656 w 10000"/>
              <a:gd name="connsiteY54" fmla="*/ 0 h 10000"/>
              <a:gd name="connsiteX55" fmla="*/ 8827 w 10000"/>
              <a:gd name="connsiteY55" fmla="*/ 0 h 10000"/>
              <a:gd name="connsiteX56" fmla="*/ 8999 w 10000"/>
              <a:gd name="connsiteY56" fmla="*/ 0 h 10000"/>
              <a:gd name="connsiteX57" fmla="*/ 9149 w 10000"/>
              <a:gd name="connsiteY57" fmla="*/ 405 h 10000"/>
              <a:gd name="connsiteX58" fmla="*/ 9319 w 10000"/>
              <a:gd name="connsiteY58" fmla="*/ 405 h 10000"/>
              <a:gd name="connsiteX59" fmla="*/ 9487 w 10000"/>
              <a:gd name="connsiteY59" fmla="*/ 1210 h 10000"/>
              <a:gd name="connsiteX60" fmla="*/ 9658 w 10000"/>
              <a:gd name="connsiteY60" fmla="*/ 1604 h 10000"/>
              <a:gd name="connsiteX61" fmla="*/ 9829 w 10000"/>
              <a:gd name="connsiteY61" fmla="*/ 2006 h 10000"/>
              <a:gd name="connsiteX62" fmla="*/ 10000 w 10000"/>
              <a:gd name="connsiteY62" fmla="*/ 2411 h 10000"/>
              <a:gd name="connsiteX63" fmla="*/ 10000 w 10000"/>
              <a:gd name="connsiteY63" fmla="*/ 2814 h 10000"/>
              <a:gd name="connsiteX64" fmla="*/ 10000 w 10000"/>
              <a:gd name="connsiteY64" fmla="*/ 3215 h 10000"/>
              <a:gd name="connsiteX65" fmla="*/ 9829 w 10000"/>
              <a:gd name="connsiteY65" fmla="*/ 3215 h 10000"/>
              <a:gd name="connsiteX66" fmla="*/ 9658 w 10000"/>
              <a:gd name="connsiteY66" fmla="*/ 3618 h 10000"/>
              <a:gd name="connsiteX67" fmla="*/ 9658 w 10000"/>
              <a:gd name="connsiteY67" fmla="*/ 4019 h 10000"/>
              <a:gd name="connsiteX68" fmla="*/ 9487 w 10000"/>
              <a:gd name="connsiteY68" fmla="*/ 4423 h 10000"/>
              <a:gd name="connsiteX69" fmla="*/ 9319 w 10000"/>
              <a:gd name="connsiteY69" fmla="*/ 5176 h 10000"/>
              <a:gd name="connsiteX70" fmla="*/ 9149 w 10000"/>
              <a:gd name="connsiteY70" fmla="*/ 6378 h 10000"/>
              <a:gd name="connsiteX0" fmla="*/ 8146 w 10000"/>
              <a:gd name="connsiteY0" fmla="*/ 5176 h 10000"/>
              <a:gd name="connsiteX1" fmla="*/ 8146 w 10000"/>
              <a:gd name="connsiteY1" fmla="*/ 4423 h 10000"/>
              <a:gd name="connsiteX2" fmla="*/ 8146 w 10000"/>
              <a:gd name="connsiteY2" fmla="*/ 4019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8146 w 10000"/>
              <a:gd name="connsiteY5" fmla="*/ 3618 h 10000"/>
              <a:gd name="connsiteX6" fmla="*/ 7975 w 10000"/>
              <a:gd name="connsiteY6" fmla="*/ 3618 h 10000"/>
              <a:gd name="connsiteX7" fmla="*/ 7805 w 10000"/>
              <a:gd name="connsiteY7" fmla="*/ 3618 h 10000"/>
              <a:gd name="connsiteX8" fmla="*/ 7634 w 10000"/>
              <a:gd name="connsiteY8" fmla="*/ 4019 h 10000"/>
              <a:gd name="connsiteX9" fmla="*/ 7463 w 10000"/>
              <a:gd name="connsiteY9" fmla="*/ 4019 h 10000"/>
              <a:gd name="connsiteX10" fmla="*/ 7124 w 10000"/>
              <a:gd name="connsiteY10" fmla="*/ 4423 h 10000"/>
              <a:gd name="connsiteX11" fmla="*/ 6782 w 10000"/>
              <a:gd name="connsiteY11" fmla="*/ 4423 h 10000"/>
              <a:gd name="connsiteX12" fmla="*/ 6440 w 10000"/>
              <a:gd name="connsiteY12" fmla="*/ 4819 h 10000"/>
              <a:gd name="connsiteX13" fmla="*/ 4756 w 10000"/>
              <a:gd name="connsiteY13" fmla="*/ 6378 h 10000"/>
              <a:gd name="connsiteX14" fmla="*/ 3050 w 10000"/>
              <a:gd name="connsiteY14" fmla="*/ 7987 h 10000"/>
              <a:gd name="connsiteX15" fmla="*/ 2539 w 10000"/>
              <a:gd name="connsiteY15" fmla="*/ 8391 h 10000"/>
              <a:gd name="connsiteX16" fmla="*/ 2195 w 10000"/>
              <a:gd name="connsiteY16" fmla="*/ 8791 h 10000"/>
              <a:gd name="connsiteX17" fmla="*/ 1854 w 10000"/>
              <a:gd name="connsiteY17" fmla="*/ 9196 h 10000"/>
              <a:gd name="connsiteX18" fmla="*/ 1685 w 10000"/>
              <a:gd name="connsiteY18" fmla="*/ 9594 h 10000"/>
              <a:gd name="connsiteX19" fmla="*/ 1344 w 10000"/>
              <a:gd name="connsiteY19" fmla="*/ 9594 h 10000"/>
              <a:gd name="connsiteX20" fmla="*/ 1173 w 10000"/>
              <a:gd name="connsiteY20" fmla="*/ 9594 h 10000"/>
              <a:gd name="connsiteX21" fmla="*/ 1002 w 10000"/>
              <a:gd name="connsiteY21" fmla="*/ 10000 h 10000"/>
              <a:gd name="connsiteX22" fmla="*/ 1002 w 10000"/>
              <a:gd name="connsiteY22" fmla="*/ 10000 h 10000"/>
              <a:gd name="connsiteX23" fmla="*/ 852 w 10000"/>
              <a:gd name="connsiteY23" fmla="*/ 10000 h 10000"/>
              <a:gd name="connsiteX24" fmla="*/ 852 w 10000"/>
              <a:gd name="connsiteY24" fmla="*/ 9594 h 10000"/>
              <a:gd name="connsiteX25" fmla="*/ 682 w 10000"/>
              <a:gd name="connsiteY25" fmla="*/ 9196 h 10000"/>
              <a:gd name="connsiteX26" fmla="*/ 344 w 10000"/>
              <a:gd name="connsiteY26" fmla="*/ 8791 h 10000"/>
              <a:gd name="connsiteX27" fmla="*/ 169 w 10000"/>
              <a:gd name="connsiteY27" fmla="*/ 8391 h 10000"/>
              <a:gd name="connsiteX28" fmla="*/ 0 w 10000"/>
              <a:gd name="connsiteY28" fmla="*/ 7987 h 10000"/>
              <a:gd name="connsiteX29" fmla="*/ 0 w 10000"/>
              <a:gd name="connsiteY29" fmla="*/ 7582 h 10000"/>
              <a:gd name="connsiteX30" fmla="*/ 0 w 10000"/>
              <a:gd name="connsiteY30" fmla="*/ 7189 h 10000"/>
              <a:gd name="connsiteX31" fmla="*/ 169 w 10000"/>
              <a:gd name="connsiteY31" fmla="*/ 7189 h 10000"/>
              <a:gd name="connsiteX32" fmla="*/ 510 w 10000"/>
              <a:gd name="connsiteY32" fmla="*/ 7189 h 10000"/>
              <a:gd name="connsiteX33" fmla="*/ 852 w 10000"/>
              <a:gd name="connsiteY33" fmla="*/ 7189 h 10000"/>
              <a:gd name="connsiteX34" fmla="*/ 1173 w 10000"/>
              <a:gd name="connsiteY34" fmla="*/ 6783 h 10000"/>
              <a:gd name="connsiteX35" fmla="*/ 1685 w 10000"/>
              <a:gd name="connsiteY35" fmla="*/ 6783 h 10000"/>
              <a:gd name="connsiteX36" fmla="*/ 2195 w 10000"/>
              <a:gd name="connsiteY36" fmla="*/ 6378 h 10000"/>
              <a:gd name="connsiteX37" fmla="*/ 2711 w 10000"/>
              <a:gd name="connsiteY37" fmla="*/ 5980 h 10000"/>
              <a:gd name="connsiteX38" fmla="*/ 3390 w 10000"/>
              <a:gd name="connsiteY38" fmla="*/ 5578 h 10000"/>
              <a:gd name="connsiteX39" fmla="*/ 4072 w 10000"/>
              <a:gd name="connsiteY39" fmla="*/ 4819 h 10000"/>
              <a:gd name="connsiteX40" fmla="*/ 4582 w 10000"/>
              <a:gd name="connsiteY40" fmla="*/ 4423 h 10000"/>
              <a:gd name="connsiteX41" fmla="*/ 5073 w 10000"/>
              <a:gd name="connsiteY41" fmla="*/ 4019 h 10000"/>
              <a:gd name="connsiteX42" fmla="*/ 5585 w 10000"/>
              <a:gd name="connsiteY42" fmla="*/ 3618 h 10000"/>
              <a:gd name="connsiteX43" fmla="*/ 5926 w 10000"/>
              <a:gd name="connsiteY43" fmla="*/ 3215 h 10000"/>
              <a:gd name="connsiteX44" fmla="*/ 6268 w 10000"/>
              <a:gd name="connsiteY44" fmla="*/ 3215 h 10000"/>
              <a:gd name="connsiteX45" fmla="*/ 6612 w 10000"/>
              <a:gd name="connsiteY45" fmla="*/ 2814 h 10000"/>
              <a:gd name="connsiteX46" fmla="*/ 6951 w 10000"/>
              <a:gd name="connsiteY46" fmla="*/ 2411 h 10000"/>
              <a:gd name="connsiteX47" fmla="*/ 7463 w 10000"/>
              <a:gd name="connsiteY47" fmla="*/ 2006 h 10000"/>
              <a:gd name="connsiteX48" fmla="*/ 7805 w 10000"/>
              <a:gd name="connsiteY48" fmla="*/ 1604 h 10000"/>
              <a:gd name="connsiteX49" fmla="*/ 8146 w 10000"/>
              <a:gd name="connsiteY49" fmla="*/ 1210 h 10000"/>
              <a:gd name="connsiteX50" fmla="*/ 8316 w 10000"/>
              <a:gd name="connsiteY50" fmla="*/ 802 h 10000"/>
              <a:gd name="connsiteX51" fmla="*/ 8489 w 10000"/>
              <a:gd name="connsiteY51" fmla="*/ 405 h 10000"/>
              <a:gd name="connsiteX52" fmla="*/ 8489 w 10000"/>
              <a:gd name="connsiteY52" fmla="*/ 0 h 10000"/>
              <a:gd name="connsiteX53" fmla="*/ 8656 w 10000"/>
              <a:gd name="connsiteY53" fmla="*/ 0 h 10000"/>
              <a:gd name="connsiteX54" fmla="*/ 8827 w 10000"/>
              <a:gd name="connsiteY54" fmla="*/ 0 h 10000"/>
              <a:gd name="connsiteX55" fmla="*/ 8999 w 10000"/>
              <a:gd name="connsiteY55" fmla="*/ 0 h 10000"/>
              <a:gd name="connsiteX56" fmla="*/ 9149 w 10000"/>
              <a:gd name="connsiteY56" fmla="*/ 405 h 10000"/>
              <a:gd name="connsiteX57" fmla="*/ 9319 w 10000"/>
              <a:gd name="connsiteY57" fmla="*/ 405 h 10000"/>
              <a:gd name="connsiteX58" fmla="*/ 9487 w 10000"/>
              <a:gd name="connsiteY58" fmla="*/ 1210 h 10000"/>
              <a:gd name="connsiteX59" fmla="*/ 9658 w 10000"/>
              <a:gd name="connsiteY59" fmla="*/ 1604 h 10000"/>
              <a:gd name="connsiteX60" fmla="*/ 9829 w 10000"/>
              <a:gd name="connsiteY60" fmla="*/ 2006 h 10000"/>
              <a:gd name="connsiteX61" fmla="*/ 10000 w 10000"/>
              <a:gd name="connsiteY61" fmla="*/ 2411 h 10000"/>
              <a:gd name="connsiteX62" fmla="*/ 10000 w 10000"/>
              <a:gd name="connsiteY62" fmla="*/ 2814 h 10000"/>
              <a:gd name="connsiteX63" fmla="*/ 10000 w 10000"/>
              <a:gd name="connsiteY63" fmla="*/ 3215 h 10000"/>
              <a:gd name="connsiteX64" fmla="*/ 9829 w 10000"/>
              <a:gd name="connsiteY64" fmla="*/ 3215 h 10000"/>
              <a:gd name="connsiteX65" fmla="*/ 9658 w 10000"/>
              <a:gd name="connsiteY65" fmla="*/ 3618 h 10000"/>
              <a:gd name="connsiteX66" fmla="*/ 9658 w 10000"/>
              <a:gd name="connsiteY66" fmla="*/ 4019 h 10000"/>
              <a:gd name="connsiteX67" fmla="*/ 9487 w 10000"/>
              <a:gd name="connsiteY67" fmla="*/ 4423 h 10000"/>
              <a:gd name="connsiteX68" fmla="*/ 9319 w 10000"/>
              <a:gd name="connsiteY68" fmla="*/ 5176 h 10000"/>
              <a:gd name="connsiteX69" fmla="*/ 9149 w 10000"/>
              <a:gd name="connsiteY69" fmla="*/ 6378 h 10000"/>
              <a:gd name="connsiteX0" fmla="*/ 8146 w 10000"/>
              <a:gd name="connsiteY0" fmla="*/ 4423 h 10000"/>
              <a:gd name="connsiteX1" fmla="*/ 8146 w 10000"/>
              <a:gd name="connsiteY1" fmla="*/ 4019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7975 w 10000"/>
              <a:gd name="connsiteY5" fmla="*/ 3618 h 10000"/>
              <a:gd name="connsiteX6" fmla="*/ 7805 w 10000"/>
              <a:gd name="connsiteY6" fmla="*/ 3618 h 10000"/>
              <a:gd name="connsiteX7" fmla="*/ 7634 w 10000"/>
              <a:gd name="connsiteY7" fmla="*/ 4019 h 10000"/>
              <a:gd name="connsiteX8" fmla="*/ 7463 w 10000"/>
              <a:gd name="connsiteY8" fmla="*/ 4019 h 10000"/>
              <a:gd name="connsiteX9" fmla="*/ 7124 w 10000"/>
              <a:gd name="connsiteY9" fmla="*/ 4423 h 10000"/>
              <a:gd name="connsiteX10" fmla="*/ 6782 w 10000"/>
              <a:gd name="connsiteY10" fmla="*/ 4423 h 10000"/>
              <a:gd name="connsiteX11" fmla="*/ 6440 w 10000"/>
              <a:gd name="connsiteY11" fmla="*/ 4819 h 10000"/>
              <a:gd name="connsiteX12" fmla="*/ 4756 w 10000"/>
              <a:gd name="connsiteY12" fmla="*/ 6378 h 10000"/>
              <a:gd name="connsiteX13" fmla="*/ 3050 w 10000"/>
              <a:gd name="connsiteY13" fmla="*/ 7987 h 10000"/>
              <a:gd name="connsiteX14" fmla="*/ 2539 w 10000"/>
              <a:gd name="connsiteY14" fmla="*/ 8391 h 10000"/>
              <a:gd name="connsiteX15" fmla="*/ 2195 w 10000"/>
              <a:gd name="connsiteY15" fmla="*/ 8791 h 10000"/>
              <a:gd name="connsiteX16" fmla="*/ 1854 w 10000"/>
              <a:gd name="connsiteY16" fmla="*/ 9196 h 10000"/>
              <a:gd name="connsiteX17" fmla="*/ 1685 w 10000"/>
              <a:gd name="connsiteY17" fmla="*/ 9594 h 10000"/>
              <a:gd name="connsiteX18" fmla="*/ 1344 w 10000"/>
              <a:gd name="connsiteY18" fmla="*/ 9594 h 10000"/>
              <a:gd name="connsiteX19" fmla="*/ 1173 w 10000"/>
              <a:gd name="connsiteY19" fmla="*/ 9594 h 10000"/>
              <a:gd name="connsiteX20" fmla="*/ 1002 w 10000"/>
              <a:gd name="connsiteY20" fmla="*/ 10000 h 10000"/>
              <a:gd name="connsiteX21" fmla="*/ 1002 w 10000"/>
              <a:gd name="connsiteY21" fmla="*/ 10000 h 10000"/>
              <a:gd name="connsiteX22" fmla="*/ 852 w 10000"/>
              <a:gd name="connsiteY22" fmla="*/ 10000 h 10000"/>
              <a:gd name="connsiteX23" fmla="*/ 852 w 10000"/>
              <a:gd name="connsiteY23" fmla="*/ 9594 h 10000"/>
              <a:gd name="connsiteX24" fmla="*/ 682 w 10000"/>
              <a:gd name="connsiteY24" fmla="*/ 9196 h 10000"/>
              <a:gd name="connsiteX25" fmla="*/ 344 w 10000"/>
              <a:gd name="connsiteY25" fmla="*/ 8791 h 10000"/>
              <a:gd name="connsiteX26" fmla="*/ 169 w 10000"/>
              <a:gd name="connsiteY26" fmla="*/ 8391 h 10000"/>
              <a:gd name="connsiteX27" fmla="*/ 0 w 10000"/>
              <a:gd name="connsiteY27" fmla="*/ 7987 h 10000"/>
              <a:gd name="connsiteX28" fmla="*/ 0 w 10000"/>
              <a:gd name="connsiteY28" fmla="*/ 7582 h 10000"/>
              <a:gd name="connsiteX29" fmla="*/ 0 w 10000"/>
              <a:gd name="connsiteY29" fmla="*/ 7189 h 10000"/>
              <a:gd name="connsiteX30" fmla="*/ 169 w 10000"/>
              <a:gd name="connsiteY30" fmla="*/ 7189 h 10000"/>
              <a:gd name="connsiteX31" fmla="*/ 510 w 10000"/>
              <a:gd name="connsiteY31" fmla="*/ 7189 h 10000"/>
              <a:gd name="connsiteX32" fmla="*/ 852 w 10000"/>
              <a:gd name="connsiteY32" fmla="*/ 7189 h 10000"/>
              <a:gd name="connsiteX33" fmla="*/ 1173 w 10000"/>
              <a:gd name="connsiteY33" fmla="*/ 6783 h 10000"/>
              <a:gd name="connsiteX34" fmla="*/ 1685 w 10000"/>
              <a:gd name="connsiteY34" fmla="*/ 6783 h 10000"/>
              <a:gd name="connsiteX35" fmla="*/ 2195 w 10000"/>
              <a:gd name="connsiteY35" fmla="*/ 6378 h 10000"/>
              <a:gd name="connsiteX36" fmla="*/ 2711 w 10000"/>
              <a:gd name="connsiteY36" fmla="*/ 5980 h 10000"/>
              <a:gd name="connsiteX37" fmla="*/ 3390 w 10000"/>
              <a:gd name="connsiteY37" fmla="*/ 5578 h 10000"/>
              <a:gd name="connsiteX38" fmla="*/ 4072 w 10000"/>
              <a:gd name="connsiteY38" fmla="*/ 4819 h 10000"/>
              <a:gd name="connsiteX39" fmla="*/ 4582 w 10000"/>
              <a:gd name="connsiteY39" fmla="*/ 4423 h 10000"/>
              <a:gd name="connsiteX40" fmla="*/ 5073 w 10000"/>
              <a:gd name="connsiteY40" fmla="*/ 4019 h 10000"/>
              <a:gd name="connsiteX41" fmla="*/ 5585 w 10000"/>
              <a:gd name="connsiteY41" fmla="*/ 3618 h 10000"/>
              <a:gd name="connsiteX42" fmla="*/ 5926 w 10000"/>
              <a:gd name="connsiteY42" fmla="*/ 3215 h 10000"/>
              <a:gd name="connsiteX43" fmla="*/ 6268 w 10000"/>
              <a:gd name="connsiteY43" fmla="*/ 3215 h 10000"/>
              <a:gd name="connsiteX44" fmla="*/ 6612 w 10000"/>
              <a:gd name="connsiteY44" fmla="*/ 2814 h 10000"/>
              <a:gd name="connsiteX45" fmla="*/ 6951 w 10000"/>
              <a:gd name="connsiteY45" fmla="*/ 2411 h 10000"/>
              <a:gd name="connsiteX46" fmla="*/ 7463 w 10000"/>
              <a:gd name="connsiteY46" fmla="*/ 2006 h 10000"/>
              <a:gd name="connsiteX47" fmla="*/ 7805 w 10000"/>
              <a:gd name="connsiteY47" fmla="*/ 1604 h 10000"/>
              <a:gd name="connsiteX48" fmla="*/ 8146 w 10000"/>
              <a:gd name="connsiteY48" fmla="*/ 1210 h 10000"/>
              <a:gd name="connsiteX49" fmla="*/ 8316 w 10000"/>
              <a:gd name="connsiteY49" fmla="*/ 802 h 10000"/>
              <a:gd name="connsiteX50" fmla="*/ 8489 w 10000"/>
              <a:gd name="connsiteY50" fmla="*/ 405 h 10000"/>
              <a:gd name="connsiteX51" fmla="*/ 8489 w 10000"/>
              <a:gd name="connsiteY51" fmla="*/ 0 h 10000"/>
              <a:gd name="connsiteX52" fmla="*/ 8656 w 10000"/>
              <a:gd name="connsiteY52" fmla="*/ 0 h 10000"/>
              <a:gd name="connsiteX53" fmla="*/ 8827 w 10000"/>
              <a:gd name="connsiteY53" fmla="*/ 0 h 10000"/>
              <a:gd name="connsiteX54" fmla="*/ 8999 w 10000"/>
              <a:gd name="connsiteY54" fmla="*/ 0 h 10000"/>
              <a:gd name="connsiteX55" fmla="*/ 9149 w 10000"/>
              <a:gd name="connsiteY55" fmla="*/ 405 h 10000"/>
              <a:gd name="connsiteX56" fmla="*/ 9319 w 10000"/>
              <a:gd name="connsiteY56" fmla="*/ 405 h 10000"/>
              <a:gd name="connsiteX57" fmla="*/ 9487 w 10000"/>
              <a:gd name="connsiteY57" fmla="*/ 1210 h 10000"/>
              <a:gd name="connsiteX58" fmla="*/ 9658 w 10000"/>
              <a:gd name="connsiteY58" fmla="*/ 1604 h 10000"/>
              <a:gd name="connsiteX59" fmla="*/ 9829 w 10000"/>
              <a:gd name="connsiteY59" fmla="*/ 2006 h 10000"/>
              <a:gd name="connsiteX60" fmla="*/ 10000 w 10000"/>
              <a:gd name="connsiteY60" fmla="*/ 2411 h 10000"/>
              <a:gd name="connsiteX61" fmla="*/ 10000 w 10000"/>
              <a:gd name="connsiteY61" fmla="*/ 2814 h 10000"/>
              <a:gd name="connsiteX62" fmla="*/ 10000 w 10000"/>
              <a:gd name="connsiteY62" fmla="*/ 3215 h 10000"/>
              <a:gd name="connsiteX63" fmla="*/ 9829 w 10000"/>
              <a:gd name="connsiteY63" fmla="*/ 3215 h 10000"/>
              <a:gd name="connsiteX64" fmla="*/ 9658 w 10000"/>
              <a:gd name="connsiteY64" fmla="*/ 3618 h 10000"/>
              <a:gd name="connsiteX65" fmla="*/ 9658 w 10000"/>
              <a:gd name="connsiteY65" fmla="*/ 4019 h 10000"/>
              <a:gd name="connsiteX66" fmla="*/ 9487 w 10000"/>
              <a:gd name="connsiteY66" fmla="*/ 4423 h 10000"/>
              <a:gd name="connsiteX67" fmla="*/ 9319 w 10000"/>
              <a:gd name="connsiteY67" fmla="*/ 5176 h 10000"/>
              <a:gd name="connsiteX68" fmla="*/ 9149 w 10000"/>
              <a:gd name="connsiteY68" fmla="*/ 6378 h 10000"/>
              <a:gd name="connsiteX0" fmla="*/ 8146 w 10000"/>
              <a:gd name="connsiteY0" fmla="*/ 4423 h 10000"/>
              <a:gd name="connsiteX1" fmla="*/ 8146 w 10000"/>
              <a:gd name="connsiteY1" fmla="*/ 4019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7975 w 10000"/>
              <a:gd name="connsiteY5" fmla="*/ 3618 h 10000"/>
              <a:gd name="connsiteX6" fmla="*/ 7805 w 10000"/>
              <a:gd name="connsiteY6" fmla="*/ 3618 h 10000"/>
              <a:gd name="connsiteX7" fmla="*/ 7634 w 10000"/>
              <a:gd name="connsiteY7" fmla="*/ 4019 h 10000"/>
              <a:gd name="connsiteX8" fmla="*/ 7463 w 10000"/>
              <a:gd name="connsiteY8" fmla="*/ 4019 h 10000"/>
              <a:gd name="connsiteX9" fmla="*/ 7124 w 10000"/>
              <a:gd name="connsiteY9" fmla="*/ 4423 h 10000"/>
              <a:gd name="connsiteX10" fmla="*/ 6782 w 10000"/>
              <a:gd name="connsiteY10" fmla="*/ 4423 h 10000"/>
              <a:gd name="connsiteX11" fmla="*/ 6440 w 10000"/>
              <a:gd name="connsiteY11" fmla="*/ 4819 h 10000"/>
              <a:gd name="connsiteX12" fmla="*/ 4756 w 10000"/>
              <a:gd name="connsiteY12" fmla="*/ 6378 h 10000"/>
              <a:gd name="connsiteX13" fmla="*/ 3050 w 10000"/>
              <a:gd name="connsiteY13" fmla="*/ 7987 h 10000"/>
              <a:gd name="connsiteX14" fmla="*/ 2539 w 10000"/>
              <a:gd name="connsiteY14" fmla="*/ 8391 h 10000"/>
              <a:gd name="connsiteX15" fmla="*/ 2195 w 10000"/>
              <a:gd name="connsiteY15" fmla="*/ 8791 h 10000"/>
              <a:gd name="connsiteX16" fmla="*/ 1854 w 10000"/>
              <a:gd name="connsiteY16" fmla="*/ 9196 h 10000"/>
              <a:gd name="connsiteX17" fmla="*/ 1685 w 10000"/>
              <a:gd name="connsiteY17" fmla="*/ 9594 h 10000"/>
              <a:gd name="connsiteX18" fmla="*/ 1344 w 10000"/>
              <a:gd name="connsiteY18" fmla="*/ 9594 h 10000"/>
              <a:gd name="connsiteX19" fmla="*/ 1173 w 10000"/>
              <a:gd name="connsiteY19" fmla="*/ 9594 h 10000"/>
              <a:gd name="connsiteX20" fmla="*/ 1002 w 10000"/>
              <a:gd name="connsiteY20" fmla="*/ 10000 h 10000"/>
              <a:gd name="connsiteX21" fmla="*/ 1002 w 10000"/>
              <a:gd name="connsiteY21" fmla="*/ 10000 h 10000"/>
              <a:gd name="connsiteX22" fmla="*/ 852 w 10000"/>
              <a:gd name="connsiteY22" fmla="*/ 10000 h 10000"/>
              <a:gd name="connsiteX23" fmla="*/ 852 w 10000"/>
              <a:gd name="connsiteY23" fmla="*/ 9594 h 10000"/>
              <a:gd name="connsiteX24" fmla="*/ 682 w 10000"/>
              <a:gd name="connsiteY24" fmla="*/ 9196 h 10000"/>
              <a:gd name="connsiteX25" fmla="*/ 344 w 10000"/>
              <a:gd name="connsiteY25" fmla="*/ 8791 h 10000"/>
              <a:gd name="connsiteX26" fmla="*/ 169 w 10000"/>
              <a:gd name="connsiteY26" fmla="*/ 8391 h 10000"/>
              <a:gd name="connsiteX27" fmla="*/ 0 w 10000"/>
              <a:gd name="connsiteY27" fmla="*/ 7987 h 10000"/>
              <a:gd name="connsiteX28" fmla="*/ 0 w 10000"/>
              <a:gd name="connsiteY28" fmla="*/ 7582 h 10000"/>
              <a:gd name="connsiteX29" fmla="*/ 0 w 10000"/>
              <a:gd name="connsiteY29" fmla="*/ 7189 h 10000"/>
              <a:gd name="connsiteX30" fmla="*/ 169 w 10000"/>
              <a:gd name="connsiteY30" fmla="*/ 7189 h 10000"/>
              <a:gd name="connsiteX31" fmla="*/ 510 w 10000"/>
              <a:gd name="connsiteY31" fmla="*/ 7189 h 10000"/>
              <a:gd name="connsiteX32" fmla="*/ 852 w 10000"/>
              <a:gd name="connsiteY32" fmla="*/ 7189 h 10000"/>
              <a:gd name="connsiteX33" fmla="*/ 1173 w 10000"/>
              <a:gd name="connsiteY33" fmla="*/ 6783 h 10000"/>
              <a:gd name="connsiteX34" fmla="*/ 1685 w 10000"/>
              <a:gd name="connsiteY34" fmla="*/ 6783 h 10000"/>
              <a:gd name="connsiteX35" fmla="*/ 2195 w 10000"/>
              <a:gd name="connsiteY35" fmla="*/ 6378 h 10000"/>
              <a:gd name="connsiteX36" fmla="*/ 2711 w 10000"/>
              <a:gd name="connsiteY36" fmla="*/ 5980 h 10000"/>
              <a:gd name="connsiteX37" fmla="*/ 3390 w 10000"/>
              <a:gd name="connsiteY37" fmla="*/ 5578 h 10000"/>
              <a:gd name="connsiteX38" fmla="*/ 4072 w 10000"/>
              <a:gd name="connsiteY38" fmla="*/ 4819 h 10000"/>
              <a:gd name="connsiteX39" fmla="*/ 4582 w 10000"/>
              <a:gd name="connsiteY39" fmla="*/ 4423 h 10000"/>
              <a:gd name="connsiteX40" fmla="*/ 5073 w 10000"/>
              <a:gd name="connsiteY40" fmla="*/ 4019 h 10000"/>
              <a:gd name="connsiteX41" fmla="*/ 5585 w 10000"/>
              <a:gd name="connsiteY41" fmla="*/ 3618 h 10000"/>
              <a:gd name="connsiteX42" fmla="*/ 5926 w 10000"/>
              <a:gd name="connsiteY42" fmla="*/ 3215 h 10000"/>
              <a:gd name="connsiteX43" fmla="*/ 6268 w 10000"/>
              <a:gd name="connsiteY43" fmla="*/ 3215 h 10000"/>
              <a:gd name="connsiteX44" fmla="*/ 6612 w 10000"/>
              <a:gd name="connsiteY44" fmla="*/ 2814 h 10000"/>
              <a:gd name="connsiteX45" fmla="*/ 6951 w 10000"/>
              <a:gd name="connsiteY45" fmla="*/ 2411 h 10000"/>
              <a:gd name="connsiteX46" fmla="*/ 7463 w 10000"/>
              <a:gd name="connsiteY46" fmla="*/ 2006 h 10000"/>
              <a:gd name="connsiteX47" fmla="*/ 7805 w 10000"/>
              <a:gd name="connsiteY47" fmla="*/ 1604 h 10000"/>
              <a:gd name="connsiteX48" fmla="*/ 8146 w 10000"/>
              <a:gd name="connsiteY48" fmla="*/ 1210 h 10000"/>
              <a:gd name="connsiteX49" fmla="*/ 8316 w 10000"/>
              <a:gd name="connsiteY49" fmla="*/ 802 h 10000"/>
              <a:gd name="connsiteX50" fmla="*/ 8489 w 10000"/>
              <a:gd name="connsiteY50" fmla="*/ 405 h 10000"/>
              <a:gd name="connsiteX51" fmla="*/ 8489 w 10000"/>
              <a:gd name="connsiteY51" fmla="*/ 0 h 10000"/>
              <a:gd name="connsiteX52" fmla="*/ 8656 w 10000"/>
              <a:gd name="connsiteY52" fmla="*/ 0 h 10000"/>
              <a:gd name="connsiteX53" fmla="*/ 8827 w 10000"/>
              <a:gd name="connsiteY53" fmla="*/ 0 h 10000"/>
              <a:gd name="connsiteX54" fmla="*/ 8999 w 10000"/>
              <a:gd name="connsiteY54" fmla="*/ 0 h 10000"/>
              <a:gd name="connsiteX55" fmla="*/ 9149 w 10000"/>
              <a:gd name="connsiteY55" fmla="*/ 405 h 10000"/>
              <a:gd name="connsiteX56" fmla="*/ 9319 w 10000"/>
              <a:gd name="connsiteY56" fmla="*/ 405 h 10000"/>
              <a:gd name="connsiteX57" fmla="*/ 9487 w 10000"/>
              <a:gd name="connsiteY57" fmla="*/ 1210 h 10000"/>
              <a:gd name="connsiteX58" fmla="*/ 9658 w 10000"/>
              <a:gd name="connsiteY58" fmla="*/ 1604 h 10000"/>
              <a:gd name="connsiteX59" fmla="*/ 9829 w 10000"/>
              <a:gd name="connsiteY59" fmla="*/ 2006 h 10000"/>
              <a:gd name="connsiteX60" fmla="*/ 10000 w 10000"/>
              <a:gd name="connsiteY60" fmla="*/ 2411 h 10000"/>
              <a:gd name="connsiteX61" fmla="*/ 10000 w 10000"/>
              <a:gd name="connsiteY61" fmla="*/ 2814 h 10000"/>
              <a:gd name="connsiteX62" fmla="*/ 10000 w 10000"/>
              <a:gd name="connsiteY62" fmla="*/ 3215 h 10000"/>
              <a:gd name="connsiteX63" fmla="*/ 9829 w 10000"/>
              <a:gd name="connsiteY63" fmla="*/ 3215 h 10000"/>
              <a:gd name="connsiteX64" fmla="*/ 9658 w 10000"/>
              <a:gd name="connsiteY64" fmla="*/ 3618 h 10000"/>
              <a:gd name="connsiteX65" fmla="*/ 9658 w 10000"/>
              <a:gd name="connsiteY65" fmla="*/ 4019 h 10000"/>
              <a:gd name="connsiteX66" fmla="*/ 9487 w 10000"/>
              <a:gd name="connsiteY66" fmla="*/ 4423 h 10000"/>
              <a:gd name="connsiteX67" fmla="*/ 9319 w 10000"/>
              <a:gd name="connsiteY67" fmla="*/ 5176 h 10000"/>
              <a:gd name="connsiteX0" fmla="*/ 8146 w 10000"/>
              <a:gd name="connsiteY0" fmla="*/ 4423 h 10000"/>
              <a:gd name="connsiteX1" fmla="*/ 8146 w 10000"/>
              <a:gd name="connsiteY1" fmla="*/ 4019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8146 w 10000"/>
              <a:gd name="connsiteY4" fmla="*/ 3618 h 10000"/>
              <a:gd name="connsiteX5" fmla="*/ 7975 w 10000"/>
              <a:gd name="connsiteY5" fmla="*/ 3618 h 10000"/>
              <a:gd name="connsiteX6" fmla="*/ 7805 w 10000"/>
              <a:gd name="connsiteY6" fmla="*/ 3618 h 10000"/>
              <a:gd name="connsiteX7" fmla="*/ 7634 w 10000"/>
              <a:gd name="connsiteY7" fmla="*/ 4019 h 10000"/>
              <a:gd name="connsiteX8" fmla="*/ 7463 w 10000"/>
              <a:gd name="connsiteY8" fmla="*/ 4019 h 10000"/>
              <a:gd name="connsiteX9" fmla="*/ 7124 w 10000"/>
              <a:gd name="connsiteY9" fmla="*/ 4423 h 10000"/>
              <a:gd name="connsiteX10" fmla="*/ 6782 w 10000"/>
              <a:gd name="connsiteY10" fmla="*/ 4423 h 10000"/>
              <a:gd name="connsiteX11" fmla="*/ 6440 w 10000"/>
              <a:gd name="connsiteY11" fmla="*/ 4819 h 10000"/>
              <a:gd name="connsiteX12" fmla="*/ 4756 w 10000"/>
              <a:gd name="connsiteY12" fmla="*/ 6378 h 10000"/>
              <a:gd name="connsiteX13" fmla="*/ 3050 w 10000"/>
              <a:gd name="connsiteY13" fmla="*/ 7987 h 10000"/>
              <a:gd name="connsiteX14" fmla="*/ 2539 w 10000"/>
              <a:gd name="connsiteY14" fmla="*/ 8391 h 10000"/>
              <a:gd name="connsiteX15" fmla="*/ 2195 w 10000"/>
              <a:gd name="connsiteY15" fmla="*/ 8791 h 10000"/>
              <a:gd name="connsiteX16" fmla="*/ 1854 w 10000"/>
              <a:gd name="connsiteY16" fmla="*/ 9196 h 10000"/>
              <a:gd name="connsiteX17" fmla="*/ 1685 w 10000"/>
              <a:gd name="connsiteY17" fmla="*/ 9594 h 10000"/>
              <a:gd name="connsiteX18" fmla="*/ 1344 w 10000"/>
              <a:gd name="connsiteY18" fmla="*/ 9594 h 10000"/>
              <a:gd name="connsiteX19" fmla="*/ 1173 w 10000"/>
              <a:gd name="connsiteY19" fmla="*/ 9594 h 10000"/>
              <a:gd name="connsiteX20" fmla="*/ 1002 w 10000"/>
              <a:gd name="connsiteY20" fmla="*/ 10000 h 10000"/>
              <a:gd name="connsiteX21" fmla="*/ 1002 w 10000"/>
              <a:gd name="connsiteY21" fmla="*/ 10000 h 10000"/>
              <a:gd name="connsiteX22" fmla="*/ 852 w 10000"/>
              <a:gd name="connsiteY22" fmla="*/ 10000 h 10000"/>
              <a:gd name="connsiteX23" fmla="*/ 852 w 10000"/>
              <a:gd name="connsiteY23" fmla="*/ 9594 h 10000"/>
              <a:gd name="connsiteX24" fmla="*/ 682 w 10000"/>
              <a:gd name="connsiteY24" fmla="*/ 9196 h 10000"/>
              <a:gd name="connsiteX25" fmla="*/ 344 w 10000"/>
              <a:gd name="connsiteY25" fmla="*/ 8791 h 10000"/>
              <a:gd name="connsiteX26" fmla="*/ 169 w 10000"/>
              <a:gd name="connsiteY26" fmla="*/ 8391 h 10000"/>
              <a:gd name="connsiteX27" fmla="*/ 0 w 10000"/>
              <a:gd name="connsiteY27" fmla="*/ 7987 h 10000"/>
              <a:gd name="connsiteX28" fmla="*/ 0 w 10000"/>
              <a:gd name="connsiteY28" fmla="*/ 7582 h 10000"/>
              <a:gd name="connsiteX29" fmla="*/ 0 w 10000"/>
              <a:gd name="connsiteY29" fmla="*/ 7189 h 10000"/>
              <a:gd name="connsiteX30" fmla="*/ 169 w 10000"/>
              <a:gd name="connsiteY30" fmla="*/ 7189 h 10000"/>
              <a:gd name="connsiteX31" fmla="*/ 510 w 10000"/>
              <a:gd name="connsiteY31" fmla="*/ 7189 h 10000"/>
              <a:gd name="connsiteX32" fmla="*/ 852 w 10000"/>
              <a:gd name="connsiteY32" fmla="*/ 7189 h 10000"/>
              <a:gd name="connsiteX33" fmla="*/ 1173 w 10000"/>
              <a:gd name="connsiteY33" fmla="*/ 6783 h 10000"/>
              <a:gd name="connsiteX34" fmla="*/ 1685 w 10000"/>
              <a:gd name="connsiteY34" fmla="*/ 6783 h 10000"/>
              <a:gd name="connsiteX35" fmla="*/ 2195 w 10000"/>
              <a:gd name="connsiteY35" fmla="*/ 6378 h 10000"/>
              <a:gd name="connsiteX36" fmla="*/ 2711 w 10000"/>
              <a:gd name="connsiteY36" fmla="*/ 5980 h 10000"/>
              <a:gd name="connsiteX37" fmla="*/ 3390 w 10000"/>
              <a:gd name="connsiteY37" fmla="*/ 5578 h 10000"/>
              <a:gd name="connsiteX38" fmla="*/ 4072 w 10000"/>
              <a:gd name="connsiteY38" fmla="*/ 4819 h 10000"/>
              <a:gd name="connsiteX39" fmla="*/ 4582 w 10000"/>
              <a:gd name="connsiteY39" fmla="*/ 4423 h 10000"/>
              <a:gd name="connsiteX40" fmla="*/ 5073 w 10000"/>
              <a:gd name="connsiteY40" fmla="*/ 4019 h 10000"/>
              <a:gd name="connsiteX41" fmla="*/ 5585 w 10000"/>
              <a:gd name="connsiteY41" fmla="*/ 3618 h 10000"/>
              <a:gd name="connsiteX42" fmla="*/ 5926 w 10000"/>
              <a:gd name="connsiteY42" fmla="*/ 3215 h 10000"/>
              <a:gd name="connsiteX43" fmla="*/ 6268 w 10000"/>
              <a:gd name="connsiteY43" fmla="*/ 3215 h 10000"/>
              <a:gd name="connsiteX44" fmla="*/ 6612 w 10000"/>
              <a:gd name="connsiteY44" fmla="*/ 2814 h 10000"/>
              <a:gd name="connsiteX45" fmla="*/ 6951 w 10000"/>
              <a:gd name="connsiteY45" fmla="*/ 2411 h 10000"/>
              <a:gd name="connsiteX46" fmla="*/ 7463 w 10000"/>
              <a:gd name="connsiteY46" fmla="*/ 2006 h 10000"/>
              <a:gd name="connsiteX47" fmla="*/ 7805 w 10000"/>
              <a:gd name="connsiteY47" fmla="*/ 1604 h 10000"/>
              <a:gd name="connsiteX48" fmla="*/ 8146 w 10000"/>
              <a:gd name="connsiteY48" fmla="*/ 1210 h 10000"/>
              <a:gd name="connsiteX49" fmla="*/ 8316 w 10000"/>
              <a:gd name="connsiteY49" fmla="*/ 802 h 10000"/>
              <a:gd name="connsiteX50" fmla="*/ 8489 w 10000"/>
              <a:gd name="connsiteY50" fmla="*/ 405 h 10000"/>
              <a:gd name="connsiteX51" fmla="*/ 8489 w 10000"/>
              <a:gd name="connsiteY51" fmla="*/ 0 h 10000"/>
              <a:gd name="connsiteX52" fmla="*/ 8656 w 10000"/>
              <a:gd name="connsiteY52" fmla="*/ 0 h 10000"/>
              <a:gd name="connsiteX53" fmla="*/ 8827 w 10000"/>
              <a:gd name="connsiteY53" fmla="*/ 0 h 10000"/>
              <a:gd name="connsiteX54" fmla="*/ 8999 w 10000"/>
              <a:gd name="connsiteY54" fmla="*/ 0 h 10000"/>
              <a:gd name="connsiteX55" fmla="*/ 9149 w 10000"/>
              <a:gd name="connsiteY55" fmla="*/ 405 h 10000"/>
              <a:gd name="connsiteX56" fmla="*/ 9319 w 10000"/>
              <a:gd name="connsiteY56" fmla="*/ 405 h 10000"/>
              <a:gd name="connsiteX57" fmla="*/ 9487 w 10000"/>
              <a:gd name="connsiteY57" fmla="*/ 1210 h 10000"/>
              <a:gd name="connsiteX58" fmla="*/ 9658 w 10000"/>
              <a:gd name="connsiteY58" fmla="*/ 1604 h 10000"/>
              <a:gd name="connsiteX59" fmla="*/ 9829 w 10000"/>
              <a:gd name="connsiteY59" fmla="*/ 2006 h 10000"/>
              <a:gd name="connsiteX60" fmla="*/ 10000 w 10000"/>
              <a:gd name="connsiteY60" fmla="*/ 2411 h 10000"/>
              <a:gd name="connsiteX61" fmla="*/ 10000 w 10000"/>
              <a:gd name="connsiteY61" fmla="*/ 2814 h 10000"/>
              <a:gd name="connsiteX62" fmla="*/ 10000 w 10000"/>
              <a:gd name="connsiteY62" fmla="*/ 3215 h 10000"/>
              <a:gd name="connsiteX63" fmla="*/ 9829 w 10000"/>
              <a:gd name="connsiteY63" fmla="*/ 3215 h 10000"/>
              <a:gd name="connsiteX64" fmla="*/ 9658 w 10000"/>
              <a:gd name="connsiteY64" fmla="*/ 3618 h 10000"/>
              <a:gd name="connsiteX65" fmla="*/ 9658 w 10000"/>
              <a:gd name="connsiteY65" fmla="*/ 4019 h 10000"/>
              <a:gd name="connsiteX66" fmla="*/ 9487 w 10000"/>
              <a:gd name="connsiteY66" fmla="*/ 4423 h 10000"/>
              <a:gd name="connsiteX0" fmla="*/ 8146 w 10000"/>
              <a:gd name="connsiteY0" fmla="*/ 4019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8146 w 10000"/>
              <a:gd name="connsiteY3" fmla="*/ 3618 h 10000"/>
              <a:gd name="connsiteX4" fmla="*/ 7975 w 10000"/>
              <a:gd name="connsiteY4" fmla="*/ 3618 h 10000"/>
              <a:gd name="connsiteX5" fmla="*/ 7805 w 10000"/>
              <a:gd name="connsiteY5" fmla="*/ 3618 h 10000"/>
              <a:gd name="connsiteX6" fmla="*/ 7634 w 10000"/>
              <a:gd name="connsiteY6" fmla="*/ 4019 h 10000"/>
              <a:gd name="connsiteX7" fmla="*/ 7463 w 10000"/>
              <a:gd name="connsiteY7" fmla="*/ 4019 h 10000"/>
              <a:gd name="connsiteX8" fmla="*/ 7124 w 10000"/>
              <a:gd name="connsiteY8" fmla="*/ 4423 h 10000"/>
              <a:gd name="connsiteX9" fmla="*/ 6782 w 10000"/>
              <a:gd name="connsiteY9" fmla="*/ 4423 h 10000"/>
              <a:gd name="connsiteX10" fmla="*/ 6440 w 10000"/>
              <a:gd name="connsiteY10" fmla="*/ 4819 h 10000"/>
              <a:gd name="connsiteX11" fmla="*/ 4756 w 10000"/>
              <a:gd name="connsiteY11" fmla="*/ 6378 h 10000"/>
              <a:gd name="connsiteX12" fmla="*/ 3050 w 10000"/>
              <a:gd name="connsiteY12" fmla="*/ 7987 h 10000"/>
              <a:gd name="connsiteX13" fmla="*/ 2539 w 10000"/>
              <a:gd name="connsiteY13" fmla="*/ 8391 h 10000"/>
              <a:gd name="connsiteX14" fmla="*/ 2195 w 10000"/>
              <a:gd name="connsiteY14" fmla="*/ 8791 h 10000"/>
              <a:gd name="connsiteX15" fmla="*/ 1854 w 10000"/>
              <a:gd name="connsiteY15" fmla="*/ 9196 h 10000"/>
              <a:gd name="connsiteX16" fmla="*/ 1685 w 10000"/>
              <a:gd name="connsiteY16" fmla="*/ 9594 h 10000"/>
              <a:gd name="connsiteX17" fmla="*/ 1344 w 10000"/>
              <a:gd name="connsiteY17" fmla="*/ 9594 h 10000"/>
              <a:gd name="connsiteX18" fmla="*/ 1173 w 10000"/>
              <a:gd name="connsiteY18" fmla="*/ 9594 h 10000"/>
              <a:gd name="connsiteX19" fmla="*/ 1002 w 10000"/>
              <a:gd name="connsiteY19" fmla="*/ 10000 h 10000"/>
              <a:gd name="connsiteX20" fmla="*/ 1002 w 10000"/>
              <a:gd name="connsiteY20" fmla="*/ 10000 h 10000"/>
              <a:gd name="connsiteX21" fmla="*/ 852 w 10000"/>
              <a:gd name="connsiteY21" fmla="*/ 10000 h 10000"/>
              <a:gd name="connsiteX22" fmla="*/ 852 w 10000"/>
              <a:gd name="connsiteY22" fmla="*/ 9594 h 10000"/>
              <a:gd name="connsiteX23" fmla="*/ 682 w 10000"/>
              <a:gd name="connsiteY23" fmla="*/ 9196 h 10000"/>
              <a:gd name="connsiteX24" fmla="*/ 344 w 10000"/>
              <a:gd name="connsiteY24" fmla="*/ 8791 h 10000"/>
              <a:gd name="connsiteX25" fmla="*/ 169 w 10000"/>
              <a:gd name="connsiteY25" fmla="*/ 8391 h 10000"/>
              <a:gd name="connsiteX26" fmla="*/ 0 w 10000"/>
              <a:gd name="connsiteY26" fmla="*/ 7987 h 10000"/>
              <a:gd name="connsiteX27" fmla="*/ 0 w 10000"/>
              <a:gd name="connsiteY27" fmla="*/ 7582 h 10000"/>
              <a:gd name="connsiteX28" fmla="*/ 0 w 10000"/>
              <a:gd name="connsiteY28" fmla="*/ 7189 h 10000"/>
              <a:gd name="connsiteX29" fmla="*/ 169 w 10000"/>
              <a:gd name="connsiteY29" fmla="*/ 7189 h 10000"/>
              <a:gd name="connsiteX30" fmla="*/ 510 w 10000"/>
              <a:gd name="connsiteY30" fmla="*/ 7189 h 10000"/>
              <a:gd name="connsiteX31" fmla="*/ 852 w 10000"/>
              <a:gd name="connsiteY31" fmla="*/ 7189 h 10000"/>
              <a:gd name="connsiteX32" fmla="*/ 1173 w 10000"/>
              <a:gd name="connsiteY32" fmla="*/ 6783 h 10000"/>
              <a:gd name="connsiteX33" fmla="*/ 1685 w 10000"/>
              <a:gd name="connsiteY33" fmla="*/ 6783 h 10000"/>
              <a:gd name="connsiteX34" fmla="*/ 2195 w 10000"/>
              <a:gd name="connsiteY34" fmla="*/ 6378 h 10000"/>
              <a:gd name="connsiteX35" fmla="*/ 2711 w 10000"/>
              <a:gd name="connsiteY35" fmla="*/ 5980 h 10000"/>
              <a:gd name="connsiteX36" fmla="*/ 3390 w 10000"/>
              <a:gd name="connsiteY36" fmla="*/ 5578 h 10000"/>
              <a:gd name="connsiteX37" fmla="*/ 4072 w 10000"/>
              <a:gd name="connsiteY37" fmla="*/ 4819 h 10000"/>
              <a:gd name="connsiteX38" fmla="*/ 4582 w 10000"/>
              <a:gd name="connsiteY38" fmla="*/ 4423 h 10000"/>
              <a:gd name="connsiteX39" fmla="*/ 5073 w 10000"/>
              <a:gd name="connsiteY39" fmla="*/ 4019 h 10000"/>
              <a:gd name="connsiteX40" fmla="*/ 5585 w 10000"/>
              <a:gd name="connsiteY40" fmla="*/ 3618 h 10000"/>
              <a:gd name="connsiteX41" fmla="*/ 5926 w 10000"/>
              <a:gd name="connsiteY41" fmla="*/ 3215 h 10000"/>
              <a:gd name="connsiteX42" fmla="*/ 6268 w 10000"/>
              <a:gd name="connsiteY42" fmla="*/ 3215 h 10000"/>
              <a:gd name="connsiteX43" fmla="*/ 6612 w 10000"/>
              <a:gd name="connsiteY43" fmla="*/ 2814 h 10000"/>
              <a:gd name="connsiteX44" fmla="*/ 6951 w 10000"/>
              <a:gd name="connsiteY44" fmla="*/ 2411 h 10000"/>
              <a:gd name="connsiteX45" fmla="*/ 7463 w 10000"/>
              <a:gd name="connsiteY45" fmla="*/ 2006 h 10000"/>
              <a:gd name="connsiteX46" fmla="*/ 7805 w 10000"/>
              <a:gd name="connsiteY46" fmla="*/ 1604 h 10000"/>
              <a:gd name="connsiteX47" fmla="*/ 8146 w 10000"/>
              <a:gd name="connsiteY47" fmla="*/ 1210 h 10000"/>
              <a:gd name="connsiteX48" fmla="*/ 8316 w 10000"/>
              <a:gd name="connsiteY48" fmla="*/ 802 h 10000"/>
              <a:gd name="connsiteX49" fmla="*/ 8489 w 10000"/>
              <a:gd name="connsiteY49" fmla="*/ 405 h 10000"/>
              <a:gd name="connsiteX50" fmla="*/ 8489 w 10000"/>
              <a:gd name="connsiteY50" fmla="*/ 0 h 10000"/>
              <a:gd name="connsiteX51" fmla="*/ 8656 w 10000"/>
              <a:gd name="connsiteY51" fmla="*/ 0 h 10000"/>
              <a:gd name="connsiteX52" fmla="*/ 8827 w 10000"/>
              <a:gd name="connsiteY52" fmla="*/ 0 h 10000"/>
              <a:gd name="connsiteX53" fmla="*/ 8999 w 10000"/>
              <a:gd name="connsiteY53" fmla="*/ 0 h 10000"/>
              <a:gd name="connsiteX54" fmla="*/ 9149 w 10000"/>
              <a:gd name="connsiteY54" fmla="*/ 405 h 10000"/>
              <a:gd name="connsiteX55" fmla="*/ 9319 w 10000"/>
              <a:gd name="connsiteY55" fmla="*/ 405 h 10000"/>
              <a:gd name="connsiteX56" fmla="*/ 9487 w 10000"/>
              <a:gd name="connsiteY56" fmla="*/ 1210 h 10000"/>
              <a:gd name="connsiteX57" fmla="*/ 9658 w 10000"/>
              <a:gd name="connsiteY57" fmla="*/ 1604 h 10000"/>
              <a:gd name="connsiteX58" fmla="*/ 9829 w 10000"/>
              <a:gd name="connsiteY58" fmla="*/ 2006 h 10000"/>
              <a:gd name="connsiteX59" fmla="*/ 10000 w 10000"/>
              <a:gd name="connsiteY59" fmla="*/ 2411 h 10000"/>
              <a:gd name="connsiteX60" fmla="*/ 10000 w 10000"/>
              <a:gd name="connsiteY60" fmla="*/ 2814 h 10000"/>
              <a:gd name="connsiteX61" fmla="*/ 10000 w 10000"/>
              <a:gd name="connsiteY61" fmla="*/ 3215 h 10000"/>
              <a:gd name="connsiteX62" fmla="*/ 9829 w 10000"/>
              <a:gd name="connsiteY62" fmla="*/ 3215 h 10000"/>
              <a:gd name="connsiteX63" fmla="*/ 9658 w 10000"/>
              <a:gd name="connsiteY63" fmla="*/ 3618 h 10000"/>
              <a:gd name="connsiteX64" fmla="*/ 9658 w 10000"/>
              <a:gd name="connsiteY64" fmla="*/ 4019 h 10000"/>
              <a:gd name="connsiteX65" fmla="*/ 9487 w 10000"/>
              <a:gd name="connsiteY65" fmla="*/ 4423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62" fmla="*/ 9658 w 10000"/>
              <a:gd name="connsiteY62" fmla="*/ 3618 h 10000"/>
              <a:gd name="connsiteX63" fmla="*/ 9658 w 10000"/>
              <a:gd name="connsiteY63" fmla="*/ 4019 h 10000"/>
              <a:gd name="connsiteX64" fmla="*/ 9487 w 10000"/>
              <a:gd name="connsiteY64" fmla="*/ 4423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62" fmla="*/ 9658 w 10000"/>
              <a:gd name="connsiteY62" fmla="*/ 3618 h 10000"/>
              <a:gd name="connsiteX63" fmla="*/ 9658 w 10000"/>
              <a:gd name="connsiteY63" fmla="*/ 4019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62" fmla="*/ 9658 w 10000"/>
              <a:gd name="connsiteY62" fmla="*/ 3618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61" fmla="*/ 9829 w 10000"/>
              <a:gd name="connsiteY61" fmla="*/ 3215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  <a:gd name="connsiteX60" fmla="*/ 10000 w 10000"/>
              <a:gd name="connsiteY60" fmla="*/ 3215 h 10000"/>
              <a:gd name="connsiteX0" fmla="*/ 8146 w 10000"/>
              <a:gd name="connsiteY0" fmla="*/ 3618 h 10000"/>
              <a:gd name="connsiteX1" fmla="*/ 8146 w 10000"/>
              <a:gd name="connsiteY1" fmla="*/ 3618 h 10000"/>
              <a:gd name="connsiteX2" fmla="*/ 8146 w 10000"/>
              <a:gd name="connsiteY2" fmla="*/ 3618 h 10000"/>
              <a:gd name="connsiteX3" fmla="*/ 7975 w 10000"/>
              <a:gd name="connsiteY3" fmla="*/ 3618 h 10000"/>
              <a:gd name="connsiteX4" fmla="*/ 7805 w 10000"/>
              <a:gd name="connsiteY4" fmla="*/ 3618 h 10000"/>
              <a:gd name="connsiteX5" fmla="*/ 7634 w 10000"/>
              <a:gd name="connsiteY5" fmla="*/ 4019 h 10000"/>
              <a:gd name="connsiteX6" fmla="*/ 7463 w 10000"/>
              <a:gd name="connsiteY6" fmla="*/ 4019 h 10000"/>
              <a:gd name="connsiteX7" fmla="*/ 7124 w 10000"/>
              <a:gd name="connsiteY7" fmla="*/ 4423 h 10000"/>
              <a:gd name="connsiteX8" fmla="*/ 6782 w 10000"/>
              <a:gd name="connsiteY8" fmla="*/ 4423 h 10000"/>
              <a:gd name="connsiteX9" fmla="*/ 6440 w 10000"/>
              <a:gd name="connsiteY9" fmla="*/ 4819 h 10000"/>
              <a:gd name="connsiteX10" fmla="*/ 4756 w 10000"/>
              <a:gd name="connsiteY10" fmla="*/ 6378 h 10000"/>
              <a:gd name="connsiteX11" fmla="*/ 3050 w 10000"/>
              <a:gd name="connsiteY11" fmla="*/ 7987 h 10000"/>
              <a:gd name="connsiteX12" fmla="*/ 2539 w 10000"/>
              <a:gd name="connsiteY12" fmla="*/ 8391 h 10000"/>
              <a:gd name="connsiteX13" fmla="*/ 2195 w 10000"/>
              <a:gd name="connsiteY13" fmla="*/ 8791 h 10000"/>
              <a:gd name="connsiteX14" fmla="*/ 1854 w 10000"/>
              <a:gd name="connsiteY14" fmla="*/ 9196 h 10000"/>
              <a:gd name="connsiteX15" fmla="*/ 1685 w 10000"/>
              <a:gd name="connsiteY15" fmla="*/ 9594 h 10000"/>
              <a:gd name="connsiteX16" fmla="*/ 1344 w 10000"/>
              <a:gd name="connsiteY16" fmla="*/ 9594 h 10000"/>
              <a:gd name="connsiteX17" fmla="*/ 1173 w 10000"/>
              <a:gd name="connsiteY17" fmla="*/ 9594 h 10000"/>
              <a:gd name="connsiteX18" fmla="*/ 1002 w 10000"/>
              <a:gd name="connsiteY18" fmla="*/ 10000 h 10000"/>
              <a:gd name="connsiteX19" fmla="*/ 1002 w 10000"/>
              <a:gd name="connsiteY19" fmla="*/ 10000 h 10000"/>
              <a:gd name="connsiteX20" fmla="*/ 852 w 10000"/>
              <a:gd name="connsiteY20" fmla="*/ 10000 h 10000"/>
              <a:gd name="connsiteX21" fmla="*/ 852 w 10000"/>
              <a:gd name="connsiteY21" fmla="*/ 9594 h 10000"/>
              <a:gd name="connsiteX22" fmla="*/ 682 w 10000"/>
              <a:gd name="connsiteY22" fmla="*/ 9196 h 10000"/>
              <a:gd name="connsiteX23" fmla="*/ 344 w 10000"/>
              <a:gd name="connsiteY23" fmla="*/ 8791 h 10000"/>
              <a:gd name="connsiteX24" fmla="*/ 169 w 10000"/>
              <a:gd name="connsiteY24" fmla="*/ 8391 h 10000"/>
              <a:gd name="connsiteX25" fmla="*/ 0 w 10000"/>
              <a:gd name="connsiteY25" fmla="*/ 7987 h 10000"/>
              <a:gd name="connsiteX26" fmla="*/ 0 w 10000"/>
              <a:gd name="connsiteY26" fmla="*/ 7582 h 10000"/>
              <a:gd name="connsiteX27" fmla="*/ 0 w 10000"/>
              <a:gd name="connsiteY27" fmla="*/ 7189 h 10000"/>
              <a:gd name="connsiteX28" fmla="*/ 169 w 10000"/>
              <a:gd name="connsiteY28" fmla="*/ 7189 h 10000"/>
              <a:gd name="connsiteX29" fmla="*/ 510 w 10000"/>
              <a:gd name="connsiteY29" fmla="*/ 7189 h 10000"/>
              <a:gd name="connsiteX30" fmla="*/ 852 w 10000"/>
              <a:gd name="connsiteY30" fmla="*/ 7189 h 10000"/>
              <a:gd name="connsiteX31" fmla="*/ 1173 w 10000"/>
              <a:gd name="connsiteY31" fmla="*/ 6783 h 10000"/>
              <a:gd name="connsiteX32" fmla="*/ 1685 w 10000"/>
              <a:gd name="connsiteY32" fmla="*/ 6783 h 10000"/>
              <a:gd name="connsiteX33" fmla="*/ 2195 w 10000"/>
              <a:gd name="connsiteY33" fmla="*/ 6378 h 10000"/>
              <a:gd name="connsiteX34" fmla="*/ 2711 w 10000"/>
              <a:gd name="connsiteY34" fmla="*/ 5980 h 10000"/>
              <a:gd name="connsiteX35" fmla="*/ 3390 w 10000"/>
              <a:gd name="connsiteY35" fmla="*/ 5578 h 10000"/>
              <a:gd name="connsiteX36" fmla="*/ 4072 w 10000"/>
              <a:gd name="connsiteY36" fmla="*/ 4819 h 10000"/>
              <a:gd name="connsiteX37" fmla="*/ 4582 w 10000"/>
              <a:gd name="connsiteY37" fmla="*/ 4423 h 10000"/>
              <a:gd name="connsiteX38" fmla="*/ 5073 w 10000"/>
              <a:gd name="connsiteY38" fmla="*/ 4019 h 10000"/>
              <a:gd name="connsiteX39" fmla="*/ 5585 w 10000"/>
              <a:gd name="connsiteY39" fmla="*/ 3618 h 10000"/>
              <a:gd name="connsiteX40" fmla="*/ 5926 w 10000"/>
              <a:gd name="connsiteY40" fmla="*/ 3215 h 10000"/>
              <a:gd name="connsiteX41" fmla="*/ 6268 w 10000"/>
              <a:gd name="connsiteY41" fmla="*/ 3215 h 10000"/>
              <a:gd name="connsiteX42" fmla="*/ 6612 w 10000"/>
              <a:gd name="connsiteY42" fmla="*/ 2814 h 10000"/>
              <a:gd name="connsiteX43" fmla="*/ 6951 w 10000"/>
              <a:gd name="connsiteY43" fmla="*/ 2411 h 10000"/>
              <a:gd name="connsiteX44" fmla="*/ 7463 w 10000"/>
              <a:gd name="connsiteY44" fmla="*/ 2006 h 10000"/>
              <a:gd name="connsiteX45" fmla="*/ 7805 w 10000"/>
              <a:gd name="connsiteY45" fmla="*/ 1604 h 10000"/>
              <a:gd name="connsiteX46" fmla="*/ 8146 w 10000"/>
              <a:gd name="connsiteY46" fmla="*/ 1210 h 10000"/>
              <a:gd name="connsiteX47" fmla="*/ 8316 w 10000"/>
              <a:gd name="connsiteY47" fmla="*/ 802 h 10000"/>
              <a:gd name="connsiteX48" fmla="*/ 8489 w 10000"/>
              <a:gd name="connsiteY48" fmla="*/ 405 h 10000"/>
              <a:gd name="connsiteX49" fmla="*/ 8489 w 10000"/>
              <a:gd name="connsiteY49" fmla="*/ 0 h 10000"/>
              <a:gd name="connsiteX50" fmla="*/ 8656 w 10000"/>
              <a:gd name="connsiteY50" fmla="*/ 0 h 10000"/>
              <a:gd name="connsiteX51" fmla="*/ 8827 w 10000"/>
              <a:gd name="connsiteY51" fmla="*/ 0 h 10000"/>
              <a:gd name="connsiteX52" fmla="*/ 8999 w 10000"/>
              <a:gd name="connsiteY52" fmla="*/ 0 h 10000"/>
              <a:gd name="connsiteX53" fmla="*/ 9149 w 10000"/>
              <a:gd name="connsiteY53" fmla="*/ 405 h 10000"/>
              <a:gd name="connsiteX54" fmla="*/ 9319 w 10000"/>
              <a:gd name="connsiteY54" fmla="*/ 405 h 10000"/>
              <a:gd name="connsiteX55" fmla="*/ 9487 w 10000"/>
              <a:gd name="connsiteY55" fmla="*/ 1210 h 10000"/>
              <a:gd name="connsiteX56" fmla="*/ 9658 w 10000"/>
              <a:gd name="connsiteY56" fmla="*/ 1604 h 10000"/>
              <a:gd name="connsiteX57" fmla="*/ 9829 w 10000"/>
              <a:gd name="connsiteY57" fmla="*/ 2006 h 10000"/>
              <a:gd name="connsiteX58" fmla="*/ 10000 w 10000"/>
              <a:gd name="connsiteY58" fmla="*/ 2411 h 10000"/>
              <a:gd name="connsiteX59" fmla="*/ 10000 w 10000"/>
              <a:gd name="connsiteY59" fmla="*/ 281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0000" h="10000">
                <a:moveTo>
                  <a:pt x="8146" y="3618"/>
                </a:moveTo>
                <a:lnTo>
                  <a:pt x="8146" y="3618"/>
                </a:lnTo>
                <a:lnTo>
                  <a:pt x="8146" y="3618"/>
                </a:lnTo>
                <a:lnTo>
                  <a:pt x="7975" y="3618"/>
                </a:lnTo>
                <a:lnTo>
                  <a:pt x="7805" y="3618"/>
                </a:lnTo>
                <a:lnTo>
                  <a:pt x="7634" y="4019"/>
                </a:lnTo>
                <a:lnTo>
                  <a:pt x="7463" y="4019"/>
                </a:lnTo>
                <a:lnTo>
                  <a:pt x="7124" y="4423"/>
                </a:lnTo>
                <a:lnTo>
                  <a:pt x="6782" y="4423"/>
                </a:lnTo>
                <a:lnTo>
                  <a:pt x="6440" y="4819"/>
                </a:lnTo>
                <a:lnTo>
                  <a:pt x="4756" y="6378"/>
                </a:lnTo>
                <a:lnTo>
                  <a:pt x="3050" y="7987"/>
                </a:lnTo>
                <a:lnTo>
                  <a:pt x="2539" y="8391"/>
                </a:lnTo>
                <a:lnTo>
                  <a:pt x="2195" y="8791"/>
                </a:lnTo>
                <a:lnTo>
                  <a:pt x="1854" y="9196"/>
                </a:lnTo>
                <a:cubicBezTo>
                  <a:pt x="1797" y="9327"/>
                  <a:pt x="1742" y="9460"/>
                  <a:pt x="1685" y="9594"/>
                </a:cubicBezTo>
                <a:lnTo>
                  <a:pt x="1344" y="9594"/>
                </a:lnTo>
                <a:lnTo>
                  <a:pt x="1173" y="9594"/>
                </a:lnTo>
                <a:cubicBezTo>
                  <a:pt x="1116" y="9732"/>
                  <a:pt x="1058" y="9860"/>
                  <a:pt x="1002" y="10000"/>
                </a:cubicBezTo>
                <a:lnTo>
                  <a:pt x="1002" y="10000"/>
                </a:lnTo>
                <a:lnTo>
                  <a:pt x="852" y="10000"/>
                </a:lnTo>
                <a:lnTo>
                  <a:pt x="852" y="9594"/>
                </a:lnTo>
                <a:cubicBezTo>
                  <a:pt x="795" y="9462"/>
                  <a:pt x="739" y="9327"/>
                  <a:pt x="682" y="9196"/>
                </a:cubicBezTo>
                <a:lnTo>
                  <a:pt x="344" y="8791"/>
                </a:lnTo>
                <a:cubicBezTo>
                  <a:pt x="286" y="8655"/>
                  <a:pt x="227" y="8524"/>
                  <a:pt x="169" y="8391"/>
                </a:cubicBezTo>
                <a:cubicBezTo>
                  <a:pt x="112" y="8252"/>
                  <a:pt x="57" y="8119"/>
                  <a:pt x="0" y="7987"/>
                </a:cubicBezTo>
                <a:lnTo>
                  <a:pt x="0" y="7582"/>
                </a:lnTo>
                <a:lnTo>
                  <a:pt x="0" y="7189"/>
                </a:lnTo>
                <a:lnTo>
                  <a:pt x="169" y="7189"/>
                </a:lnTo>
                <a:lnTo>
                  <a:pt x="510" y="7189"/>
                </a:lnTo>
                <a:lnTo>
                  <a:pt x="852" y="7189"/>
                </a:lnTo>
                <a:lnTo>
                  <a:pt x="1173" y="6783"/>
                </a:lnTo>
                <a:lnTo>
                  <a:pt x="1685" y="6783"/>
                </a:lnTo>
                <a:lnTo>
                  <a:pt x="2195" y="6378"/>
                </a:lnTo>
                <a:lnTo>
                  <a:pt x="2711" y="5980"/>
                </a:lnTo>
                <a:lnTo>
                  <a:pt x="3390" y="5578"/>
                </a:lnTo>
                <a:lnTo>
                  <a:pt x="4072" y="4819"/>
                </a:lnTo>
                <a:lnTo>
                  <a:pt x="4582" y="4423"/>
                </a:lnTo>
                <a:lnTo>
                  <a:pt x="5073" y="4019"/>
                </a:lnTo>
                <a:lnTo>
                  <a:pt x="5585" y="3618"/>
                </a:lnTo>
                <a:lnTo>
                  <a:pt x="5926" y="3215"/>
                </a:lnTo>
                <a:lnTo>
                  <a:pt x="6268" y="3215"/>
                </a:lnTo>
                <a:lnTo>
                  <a:pt x="6612" y="2814"/>
                </a:lnTo>
                <a:lnTo>
                  <a:pt x="6951" y="2411"/>
                </a:lnTo>
                <a:lnTo>
                  <a:pt x="7463" y="2006"/>
                </a:lnTo>
                <a:lnTo>
                  <a:pt x="7805" y="1604"/>
                </a:lnTo>
                <a:lnTo>
                  <a:pt x="8146" y="1210"/>
                </a:lnTo>
                <a:cubicBezTo>
                  <a:pt x="8203" y="1074"/>
                  <a:pt x="8259" y="936"/>
                  <a:pt x="8316" y="802"/>
                </a:cubicBezTo>
                <a:cubicBezTo>
                  <a:pt x="8375" y="673"/>
                  <a:pt x="8431" y="538"/>
                  <a:pt x="8489" y="405"/>
                </a:cubicBezTo>
                <a:lnTo>
                  <a:pt x="8489" y="0"/>
                </a:lnTo>
                <a:lnTo>
                  <a:pt x="8656" y="0"/>
                </a:lnTo>
                <a:lnTo>
                  <a:pt x="8827" y="0"/>
                </a:lnTo>
                <a:lnTo>
                  <a:pt x="8999" y="0"/>
                </a:lnTo>
                <a:cubicBezTo>
                  <a:pt x="9048" y="135"/>
                  <a:pt x="9099" y="266"/>
                  <a:pt x="9149" y="405"/>
                </a:cubicBezTo>
                <a:lnTo>
                  <a:pt x="9319" y="405"/>
                </a:lnTo>
                <a:cubicBezTo>
                  <a:pt x="9376" y="673"/>
                  <a:pt x="9434" y="934"/>
                  <a:pt x="9487" y="1210"/>
                </a:cubicBezTo>
                <a:lnTo>
                  <a:pt x="9658" y="1604"/>
                </a:lnTo>
                <a:cubicBezTo>
                  <a:pt x="9717" y="1745"/>
                  <a:pt x="9776" y="1874"/>
                  <a:pt x="9829" y="2006"/>
                </a:cubicBezTo>
                <a:lnTo>
                  <a:pt x="10000" y="2411"/>
                </a:lnTo>
                <a:lnTo>
                  <a:pt x="10000" y="281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1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1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1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1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7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7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373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373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7" name="TextBox 35"/>
          <p:cNvSpPr txBox="1">
            <a:spLocks noChangeArrowheads="1"/>
          </p:cNvSpPr>
          <p:nvPr/>
        </p:nvSpPr>
        <p:spPr bwMode="auto">
          <a:xfrm>
            <a:off x="3279775" y="181610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七</a:t>
            </a:r>
          </a:p>
        </p:txBody>
      </p:sp>
      <p:sp>
        <p:nvSpPr>
          <p:cNvPr id="73738" name="TextBox 37"/>
          <p:cNvSpPr txBox="1">
            <a:spLocks noChangeArrowheads="1"/>
          </p:cNvSpPr>
          <p:nvPr/>
        </p:nvSpPr>
        <p:spPr bwMode="auto">
          <a:xfrm>
            <a:off x="6964363" y="187642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儿</a:t>
            </a:r>
          </a:p>
        </p:txBody>
      </p:sp>
      <p:sp>
        <p:nvSpPr>
          <p:cNvPr id="73739" name="TextBox 44"/>
          <p:cNvSpPr txBox="1">
            <a:spLocks noChangeArrowheads="1"/>
          </p:cNvSpPr>
          <p:nvPr/>
        </p:nvSpPr>
        <p:spPr bwMode="auto">
          <a:xfrm>
            <a:off x="3303588" y="4522788"/>
            <a:ext cx="1900237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几</a:t>
            </a:r>
          </a:p>
        </p:txBody>
      </p:sp>
      <p:sp>
        <p:nvSpPr>
          <p:cNvPr id="73740" name="TextBox 45"/>
          <p:cNvSpPr txBox="1">
            <a:spLocks noChangeArrowheads="1"/>
          </p:cNvSpPr>
          <p:nvPr/>
        </p:nvSpPr>
        <p:spPr bwMode="auto">
          <a:xfrm>
            <a:off x="7000875" y="44386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九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475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汉字的笔顺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Order(1)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2235200"/>
          <a:ext cx="10946343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52483"/>
                <a:gridCol w="3808712"/>
                <a:gridCol w="398514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笔顺 </a:t>
                      </a:r>
                      <a:r>
                        <a:rPr lang="en-US" altLang="zh-CN" sz="2400" b="1" i="0" dirty="0" smtClean="0">
                          <a:latin typeface="Bradley Hand ITC" pitchFamily="66" charset="0"/>
                        </a:rPr>
                        <a:t>Rule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书写顺序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Stroke Order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从上到下</a:t>
                      </a:r>
                      <a:endParaRPr lang="en-US" altLang="zh-CN" sz="2400" b="1" dirty="0" smtClean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dirty="0" smtClean="0"/>
                        <a:t>Top preceding</a:t>
                      </a:r>
                      <a:r>
                        <a:rPr lang="en-US" altLang="zh-CN" sz="2400" baseline="0" dirty="0" smtClean="0"/>
                        <a:t> bottom</a:t>
                      </a:r>
                      <a:endParaRPr lang="en-US" altLang="zh-CN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二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èr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two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三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sān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three</a:t>
                      </a:r>
                      <a:endParaRPr lang="zh-CN" altLang="en-US" sz="2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一  二</a:t>
                      </a: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一  二  三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从左到右</a:t>
                      </a:r>
                    </a:p>
                    <a:p>
                      <a:pPr algn="l"/>
                      <a:r>
                        <a:rPr lang="en-US" altLang="zh-CN" sz="2400" b="0" dirty="0" smtClean="0">
                          <a:latin typeface="+mn-lt"/>
                          <a:ea typeface="GB Pinyinok-D" pitchFamily="2" charset="-122"/>
                        </a:rPr>
                        <a:t>Left</a:t>
                      </a:r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 preceding right</a:t>
                      </a:r>
                      <a:endParaRPr lang="en-US" altLang="zh-CN" sz="2400" b="0" dirty="0" smtClean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几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jǐ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aseline="0" dirty="0" smtClean="0"/>
                        <a:t>how many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八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bā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dirty="0" smtClean="0"/>
                        <a:t>eight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</a:t>
                      </a: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几</a:t>
                      </a: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八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</a:t>
                      </a:r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4775" name="AutoShape 27"/>
          <p:cNvSpPr>
            <a:spLocks noChangeAspect="1" noChangeArrowheads="1" noTextEdit="1"/>
          </p:cNvSpPr>
          <p:nvPr/>
        </p:nvSpPr>
        <p:spPr bwMode="auto">
          <a:xfrm>
            <a:off x="7459663" y="1438275"/>
            <a:ext cx="4667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6" name="Rectangle 29"/>
          <p:cNvSpPr>
            <a:spLocks noChangeArrowheads="1"/>
          </p:cNvSpPr>
          <p:nvPr/>
        </p:nvSpPr>
        <p:spPr bwMode="auto">
          <a:xfrm>
            <a:off x="7459663" y="145097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4777" name="Freeform 30"/>
          <p:cNvSpPr>
            <a:spLocks noEditPoints="1"/>
          </p:cNvSpPr>
          <p:nvPr/>
        </p:nvSpPr>
        <p:spPr bwMode="auto">
          <a:xfrm>
            <a:off x="7472363" y="1438275"/>
            <a:ext cx="441325" cy="454025"/>
          </a:xfrm>
          <a:custGeom>
            <a:avLst/>
            <a:gdLst>
              <a:gd name="T0" fmla="*/ 2147483647 w 278"/>
              <a:gd name="T1" fmla="*/ 2147483647 h 286"/>
              <a:gd name="T2" fmla="*/ 2147483647 w 278"/>
              <a:gd name="T3" fmla="*/ 2147483647 h 286"/>
              <a:gd name="T4" fmla="*/ 2147483647 w 278"/>
              <a:gd name="T5" fmla="*/ 2147483647 h 286"/>
              <a:gd name="T6" fmla="*/ 2147483647 w 278"/>
              <a:gd name="T7" fmla="*/ 2147483647 h 286"/>
              <a:gd name="T8" fmla="*/ 2147483647 w 278"/>
              <a:gd name="T9" fmla="*/ 2147483647 h 286"/>
              <a:gd name="T10" fmla="*/ 2147483647 w 278"/>
              <a:gd name="T11" fmla="*/ 2147483647 h 286"/>
              <a:gd name="T12" fmla="*/ 2147483647 w 278"/>
              <a:gd name="T13" fmla="*/ 2147483647 h 286"/>
              <a:gd name="T14" fmla="*/ 0 w 278"/>
              <a:gd name="T15" fmla="*/ 2147483647 h 286"/>
              <a:gd name="T16" fmla="*/ 0 w 278"/>
              <a:gd name="T17" fmla="*/ 2147483647 h 286"/>
              <a:gd name="T18" fmla="*/ 0 w 278"/>
              <a:gd name="T19" fmla="*/ 2147483647 h 286"/>
              <a:gd name="T20" fmla="*/ 2147483647 w 278"/>
              <a:gd name="T21" fmla="*/ 2147483647 h 286"/>
              <a:gd name="T22" fmla="*/ 2147483647 w 278"/>
              <a:gd name="T23" fmla="*/ 2147483647 h 286"/>
              <a:gd name="T24" fmla="*/ 2147483647 w 278"/>
              <a:gd name="T25" fmla="*/ 2147483647 h 286"/>
              <a:gd name="T26" fmla="*/ 2147483647 w 278"/>
              <a:gd name="T27" fmla="*/ 2147483647 h 286"/>
              <a:gd name="T28" fmla="*/ 2147483647 w 278"/>
              <a:gd name="T29" fmla="*/ 2147483647 h 286"/>
              <a:gd name="T30" fmla="*/ 2147483647 w 278"/>
              <a:gd name="T31" fmla="*/ 2147483647 h 286"/>
              <a:gd name="T32" fmla="*/ 2147483647 w 278"/>
              <a:gd name="T33" fmla="*/ 2147483647 h 286"/>
              <a:gd name="T34" fmla="*/ 2147483647 w 278"/>
              <a:gd name="T35" fmla="*/ 2147483647 h 286"/>
              <a:gd name="T36" fmla="*/ 2147483647 w 278"/>
              <a:gd name="T37" fmla="*/ 2147483647 h 286"/>
              <a:gd name="T38" fmla="*/ 2147483647 w 278"/>
              <a:gd name="T39" fmla="*/ 2147483647 h 286"/>
              <a:gd name="T40" fmla="*/ 2147483647 w 278"/>
              <a:gd name="T41" fmla="*/ 2147483647 h 286"/>
              <a:gd name="T42" fmla="*/ 2147483647 w 278"/>
              <a:gd name="T43" fmla="*/ 2147483647 h 286"/>
              <a:gd name="T44" fmla="*/ 2147483647 w 278"/>
              <a:gd name="T45" fmla="*/ 2147483647 h 286"/>
              <a:gd name="T46" fmla="*/ 2147483647 w 278"/>
              <a:gd name="T47" fmla="*/ 2147483647 h 286"/>
              <a:gd name="T48" fmla="*/ 2147483647 w 278"/>
              <a:gd name="T49" fmla="*/ 2147483647 h 286"/>
              <a:gd name="T50" fmla="*/ 2147483647 w 278"/>
              <a:gd name="T51" fmla="*/ 2147483647 h 286"/>
              <a:gd name="T52" fmla="*/ 2147483647 w 278"/>
              <a:gd name="T53" fmla="*/ 2147483647 h 286"/>
              <a:gd name="T54" fmla="*/ 2147483647 w 278"/>
              <a:gd name="T55" fmla="*/ 2147483647 h 286"/>
              <a:gd name="T56" fmla="*/ 2147483647 w 278"/>
              <a:gd name="T57" fmla="*/ 2147483647 h 286"/>
              <a:gd name="T58" fmla="*/ 2147483647 w 278"/>
              <a:gd name="T59" fmla="*/ 2147483647 h 286"/>
              <a:gd name="T60" fmla="*/ 2147483647 w 278"/>
              <a:gd name="T61" fmla="*/ 2147483647 h 286"/>
              <a:gd name="T62" fmla="*/ 2147483647 w 278"/>
              <a:gd name="T63" fmla="*/ 2147483647 h 286"/>
              <a:gd name="T64" fmla="*/ 2147483647 w 278"/>
              <a:gd name="T65" fmla="*/ 2147483647 h 286"/>
              <a:gd name="T66" fmla="*/ 2147483647 w 278"/>
              <a:gd name="T67" fmla="*/ 2147483647 h 286"/>
              <a:gd name="T68" fmla="*/ 2147483647 w 278"/>
              <a:gd name="T69" fmla="*/ 2147483647 h 286"/>
              <a:gd name="T70" fmla="*/ 2147483647 w 278"/>
              <a:gd name="T71" fmla="*/ 2147483647 h 286"/>
              <a:gd name="T72" fmla="*/ 2147483647 w 278"/>
              <a:gd name="T73" fmla="*/ 0 h 286"/>
              <a:gd name="T74" fmla="*/ 2147483647 w 278"/>
              <a:gd name="T75" fmla="*/ 2147483647 h 286"/>
              <a:gd name="T76" fmla="*/ 2147483647 w 278"/>
              <a:gd name="T77" fmla="*/ 2147483647 h 286"/>
              <a:gd name="T78" fmla="*/ 2147483647 w 278"/>
              <a:gd name="T79" fmla="*/ 2147483647 h 286"/>
              <a:gd name="T80" fmla="*/ 2147483647 w 278"/>
              <a:gd name="T81" fmla="*/ 2147483647 h 286"/>
              <a:gd name="T82" fmla="*/ 2147483647 w 278"/>
              <a:gd name="T83" fmla="*/ 2147483647 h 286"/>
              <a:gd name="T84" fmla="*/ 2147483647 w 278"/>
              <a:gd name="T85" fmla="*/ 2147483647 h 286"/>
              <a:gd name="T86" fmla="*/ 2147483647 w 278"/>
              <a:gd name="T87" fmla="*/ 2147483647 h 28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78"/>
              <a:gd name="T133" fmla="*/ 0 h 286"/>
              <a:gd name="T134" fmla="*/ 278 w 278"/>
              <a:gd name="T135" fmla="*/ 286 h 28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78" h="286">
                <a:moveTo>
                  <a:pt x="87" y="119"/>
                </a:moveTo>
                <a:lnTo>
                  <a:pt x="95" y="127"/>
                </a:lnTo>
                <a:lnTo>
                  <a:pt x="95" y="135"/>
                </a:lnTo>
                <a:lnTo>
                  <a:pt x="87" y="143"/>
                </a:lnTo>
                <a:lnTo>
                  <a:pt x="87" y="159"/>
                </a:lnTo>
                <a:lnTo>
                  <a:pt x="79" y="175"/>
                </a:lnTo>
                <a:lnTo>
                  <a:pt x="71" y="199"/>
                </a:lnTo>
                <a:lnTo>
                  <a:pt x="56" y="215"/>
                </a:lnTo>
                <a:lnTo>
                  <a:pt x="48" y="230"/>
                </a:lnTo>
                <a:lnTo>
                  <a:pt x="40" y="238"/>
                </a:lnTo>
                <a:lnTo>
                  <a:pt x="32" y="254"/>
                </a:lnTo>
                <a:lnTo>
                  <a:pt x="24" y="262"/>
                </a:lnTo>
                <a:lnTo>
                  <a:pt x="8" y="278"/>
                </a:lnTo>
                <a:lnTo>
                  <a:pt x="0" y="286"/>
                </a:lnTo>
                <a:lnTo>
                  <a:pt x="0" y="278"/>
                </a:lnTo>
                <a:lnTo>
                  <a:pt x="0" y="270"/>
                </a:lnTo>
                <a:lnTo>
                  <a:pt x="8" y="262"/>
                </a:lnTo>
                <a:lnTo>
                  <a:pt x="16" y="246"/>
                </a:lnTo>
                <a:lnTo>
                  <a:pt x="40" y="207"/>
                </a:lnTo>
                <a:lnTo>
                  <a:pt x="56" y="175"/>
                </a:lnTo>
                <a:lnTo>
                  <a:pt x="64" y="151"/>
                </a:lnTo>
                <a:lnTo>
                  <a:pt x="71" y="135"/>
                </a:lnTo>
                <a:lnTo>
                  <a:pt x="71" y="119"/>
                </a:lnTo>
                <a:lnTo>
                  <a:pt x="71" y="103"/>
                </a:lnTo>
                <a:lnTo>
                  <a:pt x="71" y="95"/>
                </a:lnTo>
                <a:lnTo>
                  <a:pt x="79" y="95"/>
                </a:lnTo>
                <a:lnTo>
                  <a:pt x="79" y="103"/>
                </a:lnTo>
                <a:lnTo>
                  <a:pt x="87" y="111"/>
                </a:lnTo>
                <a:lnTo>
                  <a:pt x="87" y="119"/>
                </a:lnTo>
                <a:close/>
                <a:moveTo>
                  <a:pt x="246" y="230"/>
                </a:moveTo>
                <a:lnTo>
                  <a:pt x="262" y="238"/>
                </a:lnTo>
                <a:lnTo>
                  <a:pt x="270" y="246"/>
                </a:lnTo>
                <a:lnTo>
                  <a:pt x="278" y="254"/>
                </a:lnTo>
                <a:lnTo>
                  <a:pt x="278" y="262"/>
                </a:lnTo>
                <a:lnTo>
                  <a:pt x="270" y="262"/>
                </a:lnTo>
                <a:lnTo>
                  <a:pt x="254" y="262"/>
                </a:lnTo>
                <a:lnTo>
                  <a:pt x="246" y="262"/>
                </a:lnTo>
                <a:lnTo>
                  <a:pt x="238" y="262"/>
                </a:lnTo>
                <a:lnTo>
                  <a:pt x="230" y="270"/>
                </a:lnTo>
                <a:lnTo>
                  <a:pt x="222" y="262"/>
                </a:lnTo>
                <a:lnTo>
                  <a:pt x="214" y="262"/>
                </a:lnTo>
                <a:lnTo>
                  <a:pt x="214" y="254"/>
                </a:lnTo>
                <a:lnTo>
                  <a:pt x="207" y="246"/>
                </a:lnTo>
                <a:lnTo>
                  <a:pt x="199" y="238"/>
                </a:lnTo>
                <a:lnTo>
                  <a:pt x="199" y="230"/>
                </a:lnTo>
                <a:lnTo>
                  <a:pt x="191" y="215"/>
                </a:lnTo>
                <a:lnTo>
                  <a:pt x="183" y="199"/>
                </a:lnTo>
                <a:lnTo>
                  <a:pt x="175" y="183"/>
                </a:lnTo>
                <a:lnTo>
                  <a:pt x="167" y="167"/>
                </a:lnTo>
                <a:lnTo>
                  <a:pt x="159" y="143"/>
                </a:lnTo>
                <a:lnTo>
                  <a:pt x="151" y="127"/>
                </a:lnTo>
                <a:lnTo>
                  <a:pt x="143" y="103"/>
                </a:lnTo>
                <a:lnTo>
                  <a:pt x="135" y="87"/>
                </a:lnTo>
                <a:lnTo>
                  <a:pt x="135" y="79"/>
                </a:lnTo>
                <a:lnTo>
                  <a:pt x="127" y="64"/>
                </a:lnTo>
                <a:lnTo>
                  <a:pt x="119" y="56"/>
                </a:lnTo>
                <a:lnTo>
                  <a:pt x="119" y="48"/>
                </a:lnTo>
                <a:lnTo>
                  <a:pt x="111" y="40"/>
                </a:lnTo>
                <a:lnTo>
                  <a:pt x="111" y="32"/>
                </a:lnTo>
                <a:lnTo>
                  <a:pt x="103" y="24"/>
                </a:lnTo>
                <a:lnTo>
                  <a:pt x="95" y="16"/>
                </a:lnTo>
                <a:lnTo>
                  <a:pt x="87" y="8"/>
                </a:lnTo>
                <a:lnTo>
                  <a:pt x="95" y="0"/>
                </a:lnTo>
                <a:lnTo>
                  <a:pt x="103" y="0"/>
                </a:lnTo>
                <a:lnTo>
                  <a:pt x="111" y="8"/>
                </a:lnTo>
                <a:lnTo>
                  <a:pt x="119" y="8"/>
                </a:lnTo>
                <a:lnTo>
                  <a:pt x="119" y="16"/>
                </a:lnTo>
                <a:lnTo>
                  <a:pt x="127" y="24"/>
                </a:lnTo>
                <a:lnTo>
                  <a:pt x="127" y="32"/>
                </a:lnTo>
                <a:lnTo>
                  <a:pt x="135" y="48"/>
                </a:lnTo>
                <a:lnTo>
                  <a:pt x="143" y="64"/>
                </a:lnTo>
                <a:lnTo>
                  <a:pt x="151" y="79"/>
                </a:lnTo>
                <a:lnTo>
                  <a:pt x="167" y="119"/>
                </a:lnTo>
                <a:lnTo>
                  <a:pt x="191" y="159"/>
                </a:lnTo>
                <a:lnTo>
                  <a:pt x="207" y="183"/>
                </a:lnTo>
                <a:lnTo>
                  <a:pt x="214" y="199"/>
                </a:lnTo>
                <a:lnTo>
                  <a:pt x="230" y="215"/>
                </a:lnTo>
                <a:lnTo>
                  <a:pt x="246" y="23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8" name="Freeform 31"/>
          <p:cNvSpPr>
            <a:spLocks/>
          </p:cNvSpPr>
          <p:nvPr/>
        </p:nvSpPr>
        <p:spPr bwMode="auto">
          <a:xfrm>
            <a:off x="8154988" y="4705350"/>
            <a:ext cx="136525" cy="215900"/>
          </a:xfrm>
          <a:custGeom>
            <a:avLst/>
            <a:gdLst>
              <a:gd name="T0" fmla="*/ 2147483647 w 95"/>
              <a:gd name="T1" fmla="*/ 2147483647 h 191"/>
              <a:gd name="T2" fmla="*/ 2147483647 w 95"/>
              <a:gd name="T3" fmla="*/ 2147483647 h 191"/>
              <a:gd name="T4" fmla="*/ 2147483647 w 95"/>
              <a:gd name="T5" fmla="*/ 2147483647 h 191"/>
              <a:gd name="T6" fmla="*/ 2147483647 w 95"/>
              <a:gd name="T7" fmla="*/ 2147483647 h 191"/>
              <a:gd name="T8" fmla="*/ 2147483647 w 95"/>
              <a:gd name="T9" fmla="*/ 2147483647 h 191"/>
              <a:gd name="T10" fmla="*/ 2147483647 w 95"/>
              <a:gd name="T11" fmla="*/ 2147483647 h 191"/>
              <a:gd name="T12" fmla="*/ 2147483647 w 95"/>
              <a:gd name="T13" fmla="*/ 2147483647 h 191"/>
              <a:gd name="T14" fmla="*/ 2147483647 w 95"/>
              <a:gd name="T15" fmla="*/ 2147483647 h 191"/>
              <a:gd name="T16" fmla="*/ 2147483647 w 95"/>
              <a:gd name="T17" fmla="*/ 2147483647 h 191"/>
              <a:gd name="T18" fmla="*/ 2147483647 w 95"/>
              <a:gd name="T19" fmla="*/ 2147483647 h 191"/>
              <a:gd name="T20" fmla="*/ 2147483647 w 95"/>
              <a:gd name="T21" fmla="*/ 2147483647 h 191"/>
              <a:gd name="T22" fmla="*/ 2147483647 w 95"/>
              <a:gd name="T23" fmla="*/ 2147483647 h 191"/>
              <a:gd name="T24" fmla="*/ 2147483647 w 95"/>
              <a:gd name="T25" fmla="*/ 2147483647 h 191"/>
              <a:gd name="T26" fmla="*/ 2147483647 w 95"/>
              <a:gd name="T27" fmla="*/ 2147483647 h 191"/>
              <a:gd name="T28" fmla="*/ 2147483647 w 95"/>
              <a:gd name="T29" fmla="*/ 2147483647 h 191"/>
              <a:gd name="T30" fmla="*/ 0 w 95"/>
              <a:gd name="T31" fmla="*/ 2147483647 h 191"/>
              <a:gd name="T32" fmla="*/ 0 w 95"/>
              <a:gd name="T33" fmla="*/ 2147483647 h 191"/>
              <a:gd name="T34" fmla="*/ 0 w 95"/>
              <a:gd name="T35" fmla="*/ 2147483647 h 191"/>
              <a:gd name="T36" fmla="*/ 0 w 95"/>
              <a:gd name="T37" fmla="*/ 2147483647 h 191"/>
              <a:gd name="T38" fmla="*/ 0 w 95"/>
              <a:gd name="T39" fmla="*/ 2147483647 h 191"/>
              <a:gd name="T40" fmla="*/ 2147483647 w 95"/>
              <a:gd name="T41" fmla="*/ 2147483647 h 191"/>
              <a:gd name="T42" fmla="*/ 2147483647 w 95"/>
              <a:gd name="T43" fmla="*/ 2147483647 h 191"/>
              <a:gd name="T44" fmla="*/ 2147483647 w 95"/>
              <a:gd name="T45" fmla="*/ 2147483647 h 191"/>
              <a:gd name="T46" fmla="*/ 2147483647 w 95"/>
              <a:gd name="T47" fmla="*/ 2147483647 h 191"/>
              <a:gd name="T48" fmla="*/ 2147483647 w 95"/>
              <a:gd name="T49" fmla="*/ 2147483647 h 191"/>
              <a:gd name="T50" fmla="*/ 2147483647 w 95"/>
              <a:gd name="T51" fmla="*/ 2147483647 h 191"/>
              <a:gd name="T52" fmla="*/ 2147483647 w 95"/>
              <a:gd name="T53" fmla="*/ 2147483647 h 191"/>
              <a:gd name="T54" fmla="*/ 2147483647 w 95"/>
              <a:gd name="T55" fmla="*/ 2147483647 h 191"/>
              <a:gd name="T56" fmla="*/ 2147483647 w 95"/>
              <a:gd name="T57" fmla="*/ 0 h 191"/>
              <a:gd name="T58" fmla="*/ 2147483647 w 95"/>
              <a:gd name="T59" fmla="*/ 0 h 191"/>
              <a:gd name="T60" fmla="*/ 2147483647 w 95"/>
              <a:gd name="T61" fmla="*/ 0 h 191"/>
              <a:gd name="T62" fmla="*/ 2147483647 w 95"/>
              <a:gd name="T63" fmla="*/ 2147483647 h 191"/>
              <a:gd name="T64" fmla="*/ 2147483647 w 95"/>
              <a:gd name="T65" fmla="*/ 2147483647 h 191"/>
              <a:gd name="T66" fmla="*/ 2147483647 w 95"/>
              <a:gd name="T67" fmla="*/ 2147483647 h 191"/>
              <a:gd name="T68" fmla="*/ 2147483647 w 95"/>
              <a:gd name="T69" fmla="*/ 2147483647 h 19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95"/>
              <a:gd name="T106" fmla="*/ 0 h 191"/>
              <a:gd name="T107" fmla="*/ 95 w 95"/>
              <a:gd name="T108" fmla="*/ 191 h 19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95" h="191">
                <a:moveTo>
                  <a:pt x="87" y="24"/>
                </a:moveTo>
                <a:lnTo>
                  <a:pt x="95" y="32"/>
                </a:lnTo>
                <a:lnTo>
                  <a:pt x="95" y="40"/>
                </a:lnTo>
                <a:lnTo>
                  <a:pt x="87" y="48"/>
                </a:lnTo>
                <a:lnTo>
                  <a:pt x="87" y="64"/>
                </a:lnTo>
                <a:lnTo>
                  <a:pt x="79" y="80"/>
                </a:lnTo>
                <a:lnTo>
                  <a:pt x="71" y="104"/>
                </a:lnTo>
                <a:lnTo>
                  <a:pt x="56" y="120"/>
                </a:lnTo>
                <a:lnTo>
                  <a:pt x="48" y="135"/>
                </a:lnTo>
                <a:lnTo>
                  <a:pt x="40" y="143"/>
                </a:lnTo>
                <a:lnTo>
                  <a:pt x="32" y="159"/>
                </a:lnTo>
                <a:lnTo>
                  <a:pt x="24" y="167"/>
                </a:lnTo>
                <a:lnTo>
                  <a:pt x="8" y="183"/>
                </a:lnTo>
                <a:lnTo>
                  <a:pt x="0" y="191"/>
                </a:lnTo>
                <a:lnTo>
                  <a:pt x="0" y="183"/>
                </a:lnTo>
                <a:lnTo>
                  <a:pt x="0" y="175"/>
                </a:lnTo>
                <a:lnTo>
                  <a:pt x="8" y="167"/>
                </a:lnTo>
                <a:lnTo>
                  <a:pt x="16" y="151"/>
                </a:lnTo>
                <a:lnTo>
                  <a:pt x="40" y="112"/>
                </a:lnTo>
                <a:lnTo>
                  <a:pt x="56" y="80"/>
                </a:lnTo>
                <a:lnTo>
                  <a:pt x="64" y="56"/>
                </a:lnTo>
                <a:lnTo>
                  <a:pt x="71" y="40"/>
                </a:lnTo>
                <a:lnTo>
                  <a:pt x="71" y="24"/>
                </a:lnTo>
                <a:lnTo>
                  <a:pt x="71" y="8"/>
                </a:lnTo>
                <a:lnTo>
                  <a:pt x="71" y="0"/>
                </a:lnTo>
                <a:lnTo>
                  <a:pt x="79" y="0"/>
                </a:lnTo>
                <a:lnTo>
                  <a:pt x="79" y="8"/>
                </a:lnTo>
                <a:lnTo>
                  <a:pt x="87" y="16"/>
                </a:lnTo>
                <a:lnTo>
                  <a:pt x="87" y="24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79" name="Rectangle 37"/>
          <p:cNvSpPr>
            <a:spLocks noChangeArrowheads="1"/>
          </p:cNvSpPr>
          <p:nvPr/>
        </p:nvSpPr>
        <p:spPr bwMode="auto">
          <a:xfrm>
            <a:off x="7940675" y="12303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4780" name="Freeform 38"/>
          <p:cNvSpPr>
            <a:spLocks noEditPoints="1"/>
          </p:cNvSpPr>
          <p:nvPr/>
        </p:nvSpPr>
        <p:spPr bwMode="auto">
          <a:xfrm>
            <a:off x="7940675" y="1217613"/>
            <a:ext cx="454025" cy="454025"/>
          </a:xfrm>
          <a:custGeom>
            <a:avLst/>
            <a:gdLst>
              <a:gd name="T0" fmla="*/ 2147483647 w 286"/>
              <a:gd name="T1" fmla="*/ 2147483647 h 286"/>
              <a:gd name="T2" fmla="*/ 2147483647 w 286"/>
              <a:gd name="T3" fmla="*/ 0 h 286"/>
              <a:gd name="T4" fmla="*/ 2147483647 w 286"/>
              <a:gd name="T5" fmla="*/ 0 h 286"/>
              <a:gd name="T6" fmla="*/ 2147483647 w 286"/>
              <a:gd name="T7" fmla="*/ 2147483647 h 286"/>
              <a:gd name="T8" fmla="*/ 2147483647 w 286"/>
              <a:gd name="T9" fmla="*/ 2147483647 h 286"/>
              <a:gd name="T10" fmla="*/ 2147483647 w 286"/>
              <a:gd name="T11" fmla="*/ 2147483647 h 286"/>
              <a:gd name="T12" fmla="*/ 2147483647 w 286"/>
              <a:gd name="T13" fmla="*/ 2147483647 h 286"/>
              <a:gd name="T14" fmla="*/ 2147483647 w 286"/>
              <a:gd name="T15" fmla="*/ 2147483647 h 286"/>
              <a:gd name="T16" fmla="*/ 2147483647 w 286"/>
              <a:gd name="T17" fmla="*/ 2147483647 h 286"/>
              <a:gd name="T18" fmla="*/ 2147483647 w 286"/>
              <a:gd name="T19" fmla="*/ 2147483647 h 286"/>
              <a:gd name="T20" fmla="*/ 2147483647 w 286"/>
              <a:gd name="T21" fmla="*/ 2147483647 h 286"/>
              <a:gd name="T22" fmla="*/ 2147483647 w 286"/>
              <a:gd name="T23" fmla="*/ 2147483647 h 286"/>
              <a:gd name="T24" fmla="*/ 2147483647 w 286"/>
              <a:gd name="T25" fmla="*/ 2147483647 h 286"/>
              <a:gd name="T26" fmla="*/ 2147483647 w 286"/>
              <a:gd name="T27" fmla="*/ 2147483647 h 286"/>
              <a:gd name="T28" fmla="*/ 2147483647 w 286"/>
              <a:gd name="T29" fmla="*/ 2147483647 h 286"/>
              <a:gd name="T30" fmla="*/ 2147483647 w 286"/>
              <a:gd name="T31" fmla="*/ 2147483647 h 286"/>
              <a:gd name="T32" fmla="*/ 2147483647 w 286"/>
              <a:gd name="T33" fmla="*/ 2147483647 h 286"/>
              <a:gd name="T34" fmla="*/ 2147483647 w 286"/>
              <a:gd name="T35" fmla="*/ 2147483647 h 286"/>
              <a:gd name="T36" fmla="*/ 2147483647 w 286"/>
              <a:gd name="T37" fmla="*/ 2147483647 h 286"/>
              <a:gd name="T38" fmla="*/ 2147483647 w 286"/>
              <a:gd name="T39" fmla="*/ 2147483647 h 286"/>
              <a:gd name="T40" fmla="*/ 2147483647 w 286"/>
              <a:gd name="T41" fmla="*/ 2147483647 h 286"/>
              <a:gd name="T42" fmla="*/ 0 w 286"/>
              <a:gd name="T43" fmla="*/ 2147483647 h 286"/>
              <a:gd name="T44" fmla="*/ 2147483647 w 286"/>
              <a:gd name="T45" fmla="*/ 2147483647 h 286"/>
              <a:gd name="T46" fmla="*/ 2147483647 w 286"/>
              <a:gd name="T47" fmla="*/ 2147483647 h 286"/>
              <a:gd name="T48" fmla="*/ 2147483647 w 286"/>
              <a:gd name="T49" fmla="*/ 2147483647 h 286"/>
              <a:gd name="T50" fmla="*/ 2147483647 w 286"/>
              <a:gd name="T51" fmla="*/ 2147483647 h 286"/>
              <a:gd name="T52" fmla="*/ 2147483647 w 286"/>
              <a:gd name="T53" fmla="*/ 2147483647 h 286"/>
              <a:gd name="T54" fmla="*/ 2147483647 w 286"/>
              <a:gd name="T55" fmla="*/ 2147483647 h 286"/>
              <a:gd name="T56" fmla="*/ 2147483647 w 286"/>
              <a:gd name="T57" fmla="*/ 2147483647 h 286"/>
              <a:gd name="T58" fmla="*/ 2147483647 w 286"/>
              <a:gd name="T59" fmla="*/ 2147483647 h 286"/>
              <a:gd name="T60" fmla="*/ 2147483647 w 286"/>
              <a:gd name="T61" fmla="*/ 2147483647 h 286"/>
              <a:gd name="T62" fmla="*/ 2147483647 w 286"/>
              <a:gd name="T63" fmla="*/ 2147483647 h 286"/>
              <a:gd name="T64" fmla="*/ 2147483647 w 286"/>
              <a:gd name="T65" fmla="*/ 2147483647 h 286"/>
              <a:gd name="T66" fmla="*/ 2147483647 w 286"/>
              <a:gd name="T67" fmla="*/ 2147483647 h 286"/>
              <a:gd name="T68" fmla="*/ 2147483647 w 286"/>
              <a:gd name="T69" fmla="*/ 2147483647 h 286"/>
              <a:gd name="T70" fmla="*/ 2147483647 w 286"/>
              <a:gd name="T71" fmla="*/ 2147483647 h 286"/>
              <a:gd name="T72" fmla="*/ 2147483647 w 286"/>
              <a:gd name="T73" fmla="*/ 2147483647 h 286"/>
              <a:gd name="T74" fmla="*/ 2147483647 w 286"/>
              <a:gd name="T75" fmla="*/ 2147483647 h 286"/>
              <a:gd name="T76" fmla="*/ 2147483647 w 286"/>
              <a:gd name="T77" fmla="*/ 2147483647 h 286"/>
              <a:gd name="T78" fmla="*/ 2147483647 w 286"/>
              <a:gd name="T79" fmla="*/ 2147483647 h 286"/>
              <a:gd name="T80" fmla="*/ 2147483647 w 286"/>
              <a:gd name="T81" fmla="*/ 2147483647 h 286"/>
              <a:gd name="T82" fmla="*/ 2147483647 w 286"/>
              <a:gd name="T83" fmla="*/ 2147483647 h 286"/>
              <a:gd name="T84" fmla="*/ 2147483647 w 286"/>
              <a:gd name="T85" fmla="*/ 2147483647 h 286"/>
              <a:gd name="T86" fmla="*/ 2147483647 w 286"/>
              <a:gd name="T87" fmla="*/ 2147483647 h 286"/>
              <a:gd name="T88" fmla="*/ 2147483647 w 286"/>
              <a:gd name="T89" fmla="*/ 2147483647 h 286"/>
              <a:gd name="T90" fmla="*/ 2147483647 w 286"/>
              <a:gd name="T91" fmla="*/ 2147483647 h 286"/>
              <a:gd name="T92" fmla="*/ 2147483647 w 286"/>
              <a:gd name="T93" fmla="*/ 2147483647 h 286"/>
              <a:gd name="T94" fmla="*/ 2147483647 w 286"/>
              <a:gd name="T95" fmla="*/ 2147483647 h 286"/>
              <a:gd name="T96" fmla="*/ 2147483647 w 286"/>
              <a:gd name="T97" fmla="*/ 2147483647 h 286"/>
              <a:gd name="T98" fmla="*/ 2147483647 w 286"/>
              <a:gd name="T99" fmla="*/ 2147483647 h 286"/>
              <a:gd name="T100" fmla="*/ 2147483647 w 286"/>
              <a:gd name="T101" fmla="*/ 2147483647 h 28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286"/>
              <a:gd name="T154" fmla="*/ 0 h 286"/>
              <a:gd name="T155" fmla="*/ 286 w 286"/>
              <a:gd name="T156" fmla="*/ 286 h 28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286" h="286">
                <a:moveTo>
                  <a:pt x="167" y="16"/>
                </a:moveTo>
                <a:lnTo>
                  <a:pt x="175" y="8"/>
                </a:lnTo>
                <a:lnTo>
                  <a:pt x="183" y="8"/>
                </a:lnTo>
                <a:lnTo>
                  <a:pt x="191" y="0"/>
                </a:lnTo>
                <a:lnTo>
                  <a:pt x="199" y="0"/>
                </a:lnTo>
                <a:lnTo>
                  <a:pt x="207" y="0"/>
                </a:lnTo>
                <a:lnTo>
                  <a:pt x="215" y="8"/>
                </a:lnTo>
                <a:lnTo>
                  <a:pt x="222" y="16"/>
                </a:lnTo>
                <a:lnTo>
                  <a:pt x="230" y="16"/>
                </a:lnTo>
                <a:lnTo>
                  <a:pt x="230" y="24"/>
                </a:lnTo>
                <a:lnTo>
                  <a:pt x="222" y="32"/>
                </a:lnTo>
                <a:lnTo>
                  <a:pt x="215" y="32"/>
                </a:lnTo>
                <a:lnTo>
                  <a:pt x="207" y="32"/>
                </a:lnTo>
                <a:lnTo>
                  <a:pt x="191" y="40"/>
                </a:lnTo>
                <a:lnTo>
                  <a:pt x="175" y="40"/>
                </a:lnTo>
                <a:lnTo>
                  <a:pt x="143" y="48"/>
                </a:lnTo>
                <a:lnTo>
                  <a:pt x="111" y="56"/>
                </a:lnTo>
                <a:lnTo>
                  <a:pt x="103" y="56"/>
                </a:lnTo>
                <a:lnTo>
                  <a:pt x="95" y="56"/>
                </a:lnTo>
                <a:lnTo>
                  <a:pt x="87" y="56"/>
                </a:lnTo>
                <a:lnTo>
                  <a:pt x="79" y="56"/>
                </a:lnTo>
                <a:lnTo>
                  <a:pt x="72" y="56"/>
                </a:lnTo>
                <a:lnTo>
                  <a:pt x="64" y="48"/>
                </a:lnTo>
                <a:lnTo>
                  <a:pt x="56" y="40"/>
                </a:lnTo>
                <a:lnTo>
                  <a:pt x="64" y="40"/>
                </a:lnTo>
                <a:lnTo>
                  <a:pt x="72" y="40"/>
                </a:lnTo>
                <a:lnTo>
                  <a:pt x="79" y="40"/>
                </a:lnTo>
                <a:lnTo>
                  <a:pt x="87" y="32"/>
                </a:lnTo>
                <a:lnTo>
                  <a:pt x="103" y="32"/>
                </a:lnTo>
                <a:lnTo>
                  <a:pt x="135" y="24"/>
                </a:lnTo>
                <a:lnTo>
                  <a:pt x="167" y="16"/>
                </a:lnTo>
                <a:close/>
                <a:moveTo>
                  <a:pt x="72" y="278"/>
                </a:moveTo>
                <a:lnTo>
                  <a:pt x="56" y="286"/>
                </a:lnTo>
                <a:lnTo>
                  <a:pt x="48" y="286"/>
                </a:lnTo>
                <a:lnTo>
                  <a:pt x="40" y="286"/>
                </a:lnTo>
                <a:lnTo>
                  <a:pt x="32" y="286"/>
                </a:lnTo>
                <a:lnTo>
                  <a:pt x="16" y="278"/>
                </a:lnTo>
                <a:lnTo>
                  <a:pt x="8" y="270"/>
                </a:lnTo>
                <a:lnTo>
                  <a:pt x="8" y="262"/>
                </a:lnTo>
                <a:lnTo>
                  <a:pt x="0" y="262"/>
                </a:lnTo>
                <a:lnTo>
                  <a:pt x="8" y="262"/>
                </a:lnTo>
                <a:lnTo>
                  <a:pt x="16" y="262"/>
                </a:lnTo>
                <a:lnTo>
                  <a:pt x="24" y="262"/>
                </a:lnTo>
                <a:lnTo>
                  <a:pt x="40" y="254"/>
                </a:lnTo>
                <a:lnTo>
                  <a:pt x="56" y="254"/>
                </a:lnTo>
                <a:lnTo>
                  <a:pt x="87" y="246"/>
                </a:lnTo>
                <a:lnTo>
                  <a:pt x="119" y="246"/>
                </a:lnTo>
                <a:lnTo>
                  <a:pt x="135" y="238"/>
                </a:lnTo>
                <a:lnTo>
                  <a:pt x="151" y="238"/>
                </a:lnTo>
                <a:lnTo>
                  <a:pt x="199" y="230"/>
                </a:lnTo>
                <a:lnTo>
                  <a:pt x="215" y="230"/>
                </a:lnTo>
                <a:lnTo>
                  <a:pt x="230" y="222"/>
                </a:lnTo>
                <a:lnTo>
                  <a:pt x="238" y="222"/>
                </a:lnTo>
                <a:lnTo>
                  <a:pt x="246" y="222"/>
                </a:lnTo>
                <a:lnTo>
                  <a:pt x="254" y="222"/>
                </a:lnTo>
                <a:lnTo>
                  <a:pt x="270" y="230"/>
                </a:lnTo>
                <a:lnTo>
                  <a:pt x="286" y="246"/>
                </a:lnTo>
                <a:lnTo>
                  <a:pt x="286" y="254"/>
                </a:lnTo>
                <a:lnTo>
                  <a:pt x="286" y="262"/>
                </a:lnTo>
                <a:lnTo>
                  <a:pt x="278" y="262"/>
                </a:lnTo>
                <a:lnTo>
                  <a:pt x="270" y="262"/>
                </a:lnTo>
                <a:lnTo>
                  <a:pt x="262" y="254"/>
                </a:lnTo>
                <a:lnTo>
                  <a:pt x="246" y="254"/>
                </a:lnTo>
                <a:lnTo>
                  <a:pt x="215" y="254"/>
                </a:lnTo>
                <a:lnTo>
                  <a:pt x="191" y="254"/>
                </a:lnTo>
                <a:lnTo>
                  <a:pt x="167" y="262"/>
                </a:lnTo>
                <a:lnTo>
                  <a:pt x="135" y="262"/>
                </a:lnTo>
                <a:lnTo>
                  <a:pt x="103" y="270"/>
                </a:lnTo>
                <a:lnTo>
                  <a:pt x="72" y="278"/>
                </a:lnTo>
                <a:close/>
                <a:moveTo>
                  <a:pt x="151" y="103"/>
                </a:moveTo>
                <a:lnTo>
                  <a:pt x="151" y="111"/>
                </a:lnTo>
                <a:lnTo>
                  <a:pt x="151" y="119"/>
                </a:lnTo>
                <a:lnTo>
                  <a:pt x="151" y="127"/>
                </a:lnTo>
                <a:lnTo>
                  <a:pt x="151" y="143"/>
                </a:lnTo>
                <a:lnTo>
                  <a:pt x="151" y="167"/>
                </a:lnTo>
                <a:lnTo>
                  <a:pt x="151" y="191"/>
                </a:lnTo>
                <a:lnTo>
                  <a:pt x="151" y="222"/>
                </a:lnTo>
                <a:lnTo>
                  <a:pt x="151" y="246"/>
                </a:lnTo>
                <a:lnTo>
                  <a:pt x="127" y="246"/>
                </a:lnTo>
                <a:lnTo>
                  <a:pt x="135" y="215"/>
                </a:lnTo>
                <a:lnTo>
                  <a:pt x="135" y="183"/>
                </a:lnTo>
                <a:lnTo>
                  <a:pt x="135" y="151"/>
                </a:lnTo>
                <a:lnTo>
                  <a:pt x="127" y="119"/>
                </a:lnTo>
                <a:lnTo>
                  <a:pt x="127" y="95"/>
                </a:lnTo>
                <a:lnTo>
                  <a:pt x="127" y="79"/>
                </a:lnTo>
                <a:lnTo>
                  <a:pt x="127" y="56"/>
                </a:lnTo>
                <a:lnTo>
                  <a:pt x="127" y="40"/>
                </a:lnTo>
                <a:lnTo>
                  <a:pt x="135" y="40"/>
                </a:lnTo>
                <a:lnTo>
                  <a:pt x="143" y="48"/>
                </a:lnTo>
                <a:lnTo>
                  <a:pt x="151" y="48"/>
                </a:lnTo>
                <a:lnTo>
                  <a:pt x="159" y="64"/>
                </a:lnTo>
                <a:lnTo>
                  <a:pt x="159" y="72"/>
                </a:lnTo>
                <a:lnTo>
                  <a:pt x="151" y="87"/>
                </a:lnTo>
                <a:lnTo>
                  <a:pt x="151" y="10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4781" name="Freeform 50"/>
          <p:cNvSpPr>
            <a:spLocks noChangeAspect="1"/>
          </p:cNvSpPr>
          <p:nvPr/>
        </p:nvSpPr>
        <p:spPr bwMode="auto">
          <a:xfrm>
            <a:off x="8205788" y="4124325"/>
            <a:ext cx="122237" cy="323850"/>
          </a:xfrm>
          <a:custGeom>
            <a:avLst/>
            <a:gdLst>
              <a:gd name="T0" fmla="*/ 2147483647 w 255"/>
              <a:gd name="T1" fmla="*/ 2147483647 h 668"/>
              <a:gd name="T2" fmla="*/ 2147483647 w 255"/>
              <a:gd name="T3" fmla="*/ 2147483647 h 668"/>
              <a:gd name="T4" fmla="*/ 2147483647 w 255"/>
              <a:gd name="T5" fmla="*/ 2147483647 h 668"/>
              <a:gd name="T6" fmla="*/ 2147483647 w 255"/>
              <a:gd name="T7" fmla="*/ 2147483647 h 668"/>
              <a:gd name="T8" fmla="*/ 2147483647 w 255"/>
              <a:gd name="T9" fmla="*/ 2147483647 h 668"/>
              <a:gd name="T10" fmla="*/ 2147483647 w 255"/>
              <a:gd name="T11" fmla="*/ 2147483647 h 668"/>
              <a:gd name="T12" fmla="*/ 2147483647 w 255"/>
              <a:gd name="T13" fmla="*/ 2147483647 h 668"/>
              <a:gd name="T14" fmla="*/ 2147483647 w 255"/>
              <a:gd name="T15" fmla="*/ 2147483647 h 668"/>
              <a:gd name="T16" fmla="*/ 2147483647 w 255"/>
              <a:gd name="T17" fmla="*/ 2147483647 h 668"/>
              <a:gd name="T18" fmla="*/ 2147483647 w 255"/>
              <a:gd name="T19" fmla="*/ 2147483647 h 668"/>
              <a:gd name="T20" fmla="*/ 2147483647 w 255"/>
              <a:gd name="T21" fmla="*/ 2147483647 h 668"/>
              <a:gd name="T22" fmla="*/ 2147483647 w 255"/>
              <a:gd name="T23" fmla="*/ 2147483647 h 668"/>
              <a:gd name="T24" fmla="*/ 2147483647 w 255"/>
              <a:gd name="T25" fmla="*/ 2147483647 h 668"/>
              <a:gd name="T26" fmla="*/ 2147483647 w 255"/>
              <a:gd name="T27" fmla="*/ 2147483647 h 668"/>
              <a:gd name="T28" fmla="*/ 2147483647 w 255"/>
              <a:gd name="T29" fmla="*/ 2147483647 h 668"/>
              <a:gd name="T30" fmla="*/ 2147483647 w 255"/>
              <a:gd name="T31" fmla="*/ 2147483647 h 668"/>
              <a:gd name="T32" fmla="*/ 2147483647 w 255"/>
              <a:gd name="T33" fmla="*/ 2147483647 h 668"/>
              <a:gd name="T34" fmla="*/ 2147483647 w 255"/>
              <a:gd name="T35" fmla="*/ 2147483647 h 668"/>
              <a:gd name="T36" fmla="*/ 2147483647 w 255"/>
              <a:gd name="T37" fmla="*/ 2147483647 h 668"/>
              <a:gd name="T38" fmla="*/ 0 w 255"/>
              <a:gd name="T39" fmla="*/ 2147483647 h 668"/>
              <a:gd name="T40" fmla="*/ 0 w 255"/>
              <a:gd name="T41" fmla="*/ 2147483647 h 668"/>
              <a:gd name="T42" fmla="*/ 0 w 255"/>
              <a:gd name="T43" fmla="*/ 2147483647 h 668"/>
              <a:gd name="T44" fmla="*/ 2147483647 w 255"/>
              <a:gd name="T45" fmla="*/ 2147483647 h 668"/>
              <a:gd name="T46" fmla="*/ 2147483647 w 255"/>
              <a:gd name="T47" fmla="*/ 2147483647 h 668"/>
              <a:gd name="T48" fmla="*/ 2147483647 w 255"/>
              <a:gd name="T49" fmla="*/ 2147483647 h 668"/>
              <a:gd name="T50" fmla="*/ 2147483647 w 255"/>
              <a:gd name="T51" fmla="*/ 2147483647 h 668"/>
              <a:gd name="T52" fmla="*/ 2147483647 w 255"/>
              <a:gd name="T53" fmla="*/ 2147483647 h 668"/>
              <a:gd name="T54" fmla="*/ 2147483647 w 255"/>
              <a:gd name="T55" fmla="*/ 2147483647 h 668"/>
              <a:gd name="T56" fmla="*/ 2147483647 w 255"/>
              <a:gd name="T57" fmla="*/ 2147483647 h 668"/>
              <a:gd name="T58" fmla="*/ 2147483647 w 255"/>
              <a:gd name="T59" fmla="*/ 2147483647 h 668"/>
              <a:gd name="T60" fmla="*/ 2147483647 w 255"/>
              <a:gd name="T61" fmla="*/ 2147483647 h 668"/>
              <a:gd name="T62" fmla="*/ 2147483647 w 255"/>
              <a:gd name="T63" fmla="*/ 2147483647 h 668"/>
              <a:gd name="T64" fmla="*/ 2147483647 w 255"/>
              <a:gd name="T65" fmla="*/ 2147483647 h 66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w 255"/>
              <a:gd name="T100" fmla="*/ 0 h 668"/>
              <a:gd name="T101" fmla="*/ 255 w 255"/>
              <a:gd name="T102" fmla="*/ 668 h 668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T99" t="T100" r="T101" b="T102"/>
            <a:pathLst>
              <a:path w="255" h="668">
                <a:moveTo>
                  <a:pt x="183" y="31"/>
                </a:moveTo>
                <a:lnTo>
                  <a:pt x="183" y="23"/>
                </a:lnTo>
                <a:lnTo>
                  <a:pt x="183" y="15"/>
                </a:lnTo>
                <a:lnTo>
                  <a:pt x="183" y="7"/>
                </a:lnTo>
                <a:lnTo>
                  <a:pt x="191" y="7"/>
                </a:lnTo>
                <a:lnTo>
                  <a:pt x="199" y="0"/>
                </a:lnTo>
                <a:lnTo>
                  <a:pt x="215" y="7"/>
                </a:lnTo>
                <a:lnTo>
                  <a:pt x="223" y="7"/>
                </a:lnTo>
                <a:lnTo>
                  <a:pt x="239" y="15"/>
                </a:lnTo>
                <a:lnTo>
                  <a:pt x="247" y="23"/>
                </a:lnTo>
                <a:lnTo>
                  <a:pt x="255" y="31"/>
                </a:lnTo>
                <a:lnTo>
                  <a:pt x="255" y="39"/>
                </a:lnTo>
                <a:lnTo>
                  <a:pt x="255" y="47"/>
                </a:lnTo>
                <a:lnTo>
                  <a:pt x="255" y="55"/>
                </a:lnTo>
                <a:lnTo>
                  <a:pt x="255" y="71"/>
                </a:lnTo>
                <a:lnTo>
                  <a:pt x="255" y="87"/>
                </a:lnTo>
                <a:lnTo>
                  <a:pt x="255" y="103"/>
                </a:lnTo>
                <a:lnTo>
                  <a:pt x="255" y="127"/>
                </a:lnTo>
                <a:lnTo>
                  <a:pt x="255" y="151"/>
                </a:lnTo>
                <a:lnTo>
                  <a:pt x="255" y="206"/>
                </a:lnTo>
                <a:lnTo>
                  <a:pt x="247" y="254"/>
                </a:lnTo>
                <a:lnTo>
                  <a:pt x="247" y="294"/>
                </a:lnTo>
                <a:lnTo>
                  <a:pt x="239" y="342"/>
                </a:lnTo>
                <a:lnTo>
                  <a:pt x="231" y="382"/>
                </a:lnTo>
                <a:lnTo>
                  <a:pt x="215" y="421"/>
                </a:lnTo>
                <a:lnTo>
                  <a:pt x="207" y="461"/>
                </a:lnTo>
                <a:lnTo>
                  <a:pt x="191" y="501"/>
                </a:lnTo>
                <a:lnTo>
                  <a:pt x="167" y="533"/>
                </a:lnTo>
                <a:lnTo>
                  <a:pt x="143" y="565"/>
                </a:lnTo>
                <a:lnTo>
                  <a:pt x="111" y="596"/>
                </a:lnTo>
                <a:lnTo>
                  <a:pt x="72" y="620"/>
                </a:lnTo>
                <a:lnTo>
                  <a:pt x="56" y="636"/>
                </a:lnTo>
                <a:lnTo>
                  <a:pt x="40" y="644"/>
                </a:lnTo>
                <a:lnTo>
                  <a:pt x="32" y="652"/>
                </a:lnTo>
                <a:lnTo>
                  <a:pt x="16" y="660"/>
                </a:lnTo>
                <a:lnTo>
                  <a:pt x="8" y="660"/>
                </a:lnTo>
                <a:lnTo>
                  <a:pt x="0" y="668"/>
                </a:lnTo>
                <a:lnTo>
                  <a:pt x="0" y="660"/>
                </a:lnTo>
                <a:lnTo>
                  <a:pt x="0" y="652"/>
                </a:lnTo>
                <a:lnTo>
                  <a:pt x="8" y="644"/>
                </a:lnTo>
                <a:lnTo>
                  <a:pt x="16" y="636"/>
                </a:lnTo>
                <a:lnTo>
                  <a:pt x="32" y="620"/>
                </a:lnTo>
                <a:lnTo>
                  <a:pt x="40" y="604"/>
                </a:lnTo>
                <a:lnTo>
                  <a:pt x="56" y="596"/>
                </a:lnTo>
                <a:lnTo>
                  <a:pt x="88" y="565"/>
                </a:lnTo>
                <a:lnTo>
                  <a:pt x="111" y="533"/>
                </a:lnTo>
                <a:lnTo>
                  <a:pt x="135" y="493"/>
                </a:lnTo>
                <a:lnTo>
                  <a:pt x="151" y="461"/>
                </a:lnTo>
                <a:lnTo>
                  <a:pt x="167" y="421"/>
                </a:lnTo>
                <a:lnTo>
                  <a:pt x="183" y="389"/>
                </a:lnTo>
                <a:lnTo>
                  <a:pt x="191" y="350"/>
                </a:lnTo>
                <a:lnTo>
                  <a:pt x="191" y="310"/>
                </a:lnTo>
                <a:lnTo>
                  <a:pt x="199" y="238"/>
                </a:lnTo>
                <a:lnTo>
                  <a:pt x="207" y="167"/>
                </a:lnTo>
                <a:lnTo>
                  <a:pt x="199" y="135"/>
                </a:lnTo>
                <a:lnTo>
                  <a:pt x="199" y="103"/>
                </a:lnTo>
                <a:lnTo>
                  <a:pt x="199" y="79"/>
                </a:lnTo>
                <a:lnTo>
                  <a:pt x="199" y="63"/>
                </a:lnTo>
                <a:lnTo>
                  <a:pt x="191" y="47"/>
                </a:lnTo>
                <a:lnTo>
                  <a:pt x="183" y="31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77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6804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3226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lǎoshī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⑤汉语  老师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0163" y="174148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0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570412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you</a:t>
            </a:r>
            <a:endParaRPr lang="en-US" altLang="zh-CN" sz="2000" dirty="0" err="1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⑥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中国       朋友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5783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29098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②她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35088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0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37719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SimSun-ExtB" pitchFamily="49" charset="-122"/>
                <a:ea typeface="GB Pinyinok-D"/>
                <a:sym typeface="Times New Roman" pitchFamily="18" charset="0"/>
              </a:rPr>
              <a:t>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朋友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95800" y="52022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7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26590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itchFamily="18" charset="0"/>
              </a:rPr>
              <a:t> 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87863" y="172243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9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tónɡxué</a:t>
            </a:r>
            <a:endParaRPr lang="en-US" altLang="zh-CN" sz="2000" dirty="0">
              <a:solidFill>
                <a:schemeClr val="tx1">
                  <a:lumMod val="95000"/>
                  <a:lumOff val="5000"/>
                </a:schemeClr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>
              <a:defRPr/>
            </a:pP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③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同学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579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91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5792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5793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5794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5795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5796" name="TextBox 32"/>
          <p:cNvSpPr txBox="1">
            <a:spLocks/>
          </p:cNvSpPr>
          <p:nvPr/>
        </p:nvSpPr>
        <p:spPr bwMode="auto">
          <a:xfrm>
            <a:off x="4473575" y="5187950"/>
            <a:ext cx="398463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10183813" y="5313363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10483850" y="6175375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263063" y="3508375"/>
            <a:ext cx="398462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29675" y="168910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782050" y="2520950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D/E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69400" y="440848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A/F</a:t>
            </a:r>
            <a:endParaRPr lang="zh-CN" altLang="en-US" sz="2400" b="1"/>
          </a:p>
        </p:txBody>
      </p:sp>
      <p:grpSp>
        <p:nvGrpSpPr>
          <p:cNvPr id="75803" name="组合 33"/>
          <p:cNvGrpSpPr>
            <a:grpSpLocks/>
          </p:cNvGrpSpPr>
          <p:nvPr/>
        </p:nvGrpSpPr>
        <p:grpSpPr bwMode="auto">
          <a:xfrm>
            <a:off x="4495800" y="3452813"/>
            <a:ext cx="2052638" cy="1452562"/>
            <a:chOff x="4495800" y="3452813"/>
            <a:chExt cx="2052000" cy="1452699"/>
          </a:xfrm>
        </p:grpSpPr>
        <p:pic>
          <p:nvPicPr>
            <p:cNvPr id="15" name="Picture 9" descr="C:\Documents and Settings\Administrator.CAOFAN\桌面\hsk一级\2课\2-09菜-前图22657124（20）.jpg"/>
            <p:cNvPicPr>
              <a:picLocks noChangeAspect="1" noChangeArrowheads="1"/>
            </p:cNvPicPr>
            <p:nvPr/>
          </p:nvPicPr>
          <p:blipFill>
            <a:blip r:embed="rId7" cstate="print"/>
            <a:stretch>
              <a:fillRect/>
            </a:stretch>
          </p:blipFill>
          <p:spPr bwMode="auto">
            <a:xfrm>
              <a:off x="5114924" y="3465512"/>
              <a:ext cx="1325904" cy="1440000"/>
            </a:xfrm>
            <a:prstGeom prst="rect">
              <a:avLst/>
            </a:prstGeom>
            <a:noFill/>
            <a:ln w="38100" cap="sq">
              <a:noFill/>
              <a:prstDash val="solid"/>
              <a:miter lim="800000"/>
            </a:ln>
            <a:effectLst>
              <a:softEdge rad="127000"/>
            </a:effectLst>
          </p:spPr>
        </p:pic>
        <p:sp>
          <p:nvSpPr>
            <p:cNvPr id="31" name="矩形 30"/>
            <p:cNvSpPr/>
            <p:nvPr/>
          </p:nvSpPr>
          <p:spPr>
            <a:xfrm>
              <a:off x="4495800" y="3452813"/>
              <a:ext cx="2052000" cy="136855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75804" name="组合 32"/>
          <p:cNvGrpSpPr>
            <a:grpSpLocks/>
          </p:cNvGrpSpPr>
          <p:nvPr/>
        </p:nvGrpSpPr>
        <p:grpSpPr bwMode="auto">
          <a:xfrm>
            <a:off x="1295400" y="3452813"/>
            <a:ext cx="2052638" cy="1390650"/>
            <a:chOff x="1295400" y="3452813"/>
            <a:chExt cx="2052000" cy="1390224"/>
          </a:xfrm>
        </p:grpSpPr>
        <p:pic>
          <p:nvPicPr>
            <p:cNvPr id="75805" name="Picture 5" descr="C:\Documents and Settings\Administrator.CAOFAN\桌面\hsk一级\2课\2-05山-前图43956478（20）.jpg"/>
            <p:cNvPicPr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005013" y="3475037"/>
              <a:ext cx="1324800" cy="136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2" name="矩形 31"/>
            <p:cNvSpPr/>
            <p:nvPr/>
          </p:nvSpPr>
          <p:spPr>
            <a:xfrm>
              <a:off x="1295400" y="3452813"/>
              <a:ext cx="2052000" cy="1368006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4972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5709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de</a:t>
            </a: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65594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Ebrima" pitchFamily="2" charset="0"/>
                <a:sym typeface="宋体" pitchFamily="2" charset="-122"/>
              </a:rPr>
              <a:t>nǎ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cxnSp>
        <p:nvCxnSpPr>
          <p:cNvPr id="7680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68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她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68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的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768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1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5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哪</a:t>
              </a:r>
            </a:p>
          </p:txBody>
        </p:sp>
      </p:grp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851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shuí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1753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7601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68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谁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68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5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汉语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30390"/>
          </a:xfrm>
        </p:grpSpPr>
        <p:sp>
          <p:nvSpPr>
            <p:cNvPr id="768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3" name="文本框 110"/>
            <p:cNvSpPr>
              <a:spLocks noChangeArrowheads="1"/>
            </p:cNvSpPr>
            <p:nvPr/>
          </p:nvSpPr>
          <p:spPr bwMode="auto">
            <a:xfrm>
              <a:off x="1085599" y="5622654"/>
              <a:ext cx="543053" cy="5269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国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5629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ne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30390"/>
          </a:xfrm>
        </p:grpSpPr>
        <p:sp>
          <p:nvSpPr>
            <p:cNvPr id="768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1" name="文本框 110"/>
            <p:cNvSpPr>
              <a:spLocks noChangeArrowheads="1"/>
            </p:cNvSpPr>
            <p:nvPr/>
          </p:nvSpPr>
          <p:spPr bwMode="auto">
            <a:xfrm>
              <a:off x="1089493" y="5622654"/>
              <a:ext cx="543053" cy="5269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呢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4972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6065"/>
          </a:xfrm>
        </p:grpSpPr>
        <p:sp>
          <p:nvSpPr>
            <p:cNvPr id="768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9" name="文本框 110"/>
            <p:cNvSpPr>
              <a:spLocks noChangeArrowheads="1"/>
            </p:cNvSpPr>
            <p:nvPr/>
          </p:nvSpPr>
          <p:spPr bwMode="auto">
            <a:xfrm>
              <a:off x="1054051" y="5638446"/>
              <a:ext cx="543053" cy="5268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他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1560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tón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768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7" name="文本框 110"/>
            <p:cNvSpPr>
              <a:spLocks noChangeArrowheads="1"/>
            </p:cNvSpPr>
            <p:nvPr/>
          </p:nvSpPr>
          <p:spPr bwMode="auto">
            <a:xfrm>
              <a:off x="852882" y="5622652"/>
              <a:ext cx="903912" cy="525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同学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5211763"/>
            <a:ext cx="1509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pénɡyou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768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5" name="文本框 110"/>
            <p:cNvSpPr>
              <a:spLocks noChangeArrowheads="1"/>
            </p:cNvSpPr>
            <p:nvPr/>
          </p:nvSpPr>
          <p:spPr bwMode="auto">
            <a:xfrm>
              <a:off x="915978" y="5622652"/>
              <a:ext cx="903912" cy="525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朋友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1306513"/>
            <a:ext cx="41052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7828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784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4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她</a:t>
              </a:r>
            </a:p>
          </p:txBody>
        </p:sp>
      </p:grp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7783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2016125"/>
            <a:ext cx="41052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866900" y="20478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78860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78861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2678113"/>
            <a:ext cx="67548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866900" y="27098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798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79884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79885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79886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79887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3419475"/>
            <a:ext cx="28606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8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866900" y="3451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09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5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0906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0907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0908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0909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0910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0916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0917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4129088"/>
            <a:ext cx="57134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5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192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9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1930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1932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1933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1934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5" grpId="0"/>
      <p:bldP spid="26" grpId="0"/>
      <p:bldP spid="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51213" y="4822825"/>
            <a:ext cx="2135187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48" name="圆角矩形 32"/>
          <p:cNvSpPr>
            <a:spLocks noChangeArrowheads="1"/>
          </p:cNvSpPr>
          <p:nvPr/>
        </p:nvSpPr>
        <p:spPr bwMode="auto">
          <a:xfrm>
            <a:off x="1866900" y="48228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9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2950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2951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295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3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2954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2956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2957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2958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我们是同学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51213" y="5548313"/>
            <a:ext cx="38147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397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3972" name="圆角矩形 32"/>
          <p:cNvSpPr>
            <a:spLocks noChangeArrowheads="1"/>
          </p:cNvSpPr>
          <p:nvPr/>
        </p:nvSpPr>
        <p:spPr bwMode="auto">
          <a:xfrm>
            <a:off x="1866900" y="5548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3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3974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3975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397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7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3978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3979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3980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3981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3982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3983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3984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3985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3986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3987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3988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3989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83990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83991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83992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  <p:sp>
        <p:nvSpPr>
          <p:cNvPr id="83993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我们是同学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67113" y="5589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中国朋友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192713" y="55753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美国朋友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1" grpId="0"/>
      <p:bldP spid="3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圆角矩形 32"/>
          <p:cNvSpPr>
            <a:spLocks noChangeArrowheads="1"/>
          </p:cNvSpPr>
          <p:nvPr/>
        </p:nvSpPr>
        <p:spPr bwMode="auto">
          <a:xfrm>
            <a:off x="1866900" y="48228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5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6" name="圆角矩形 32"/>
          <p:cNvSpPr>
            <a:spLocks noChangeArrowheads="1"/>
          </p:cNvSpPr>
          <p:nvPr/>
        </p:nvSpPr>
        <p:spPr bwMode="auto">
          <a:xfrm>
            <a:off x="1866900" y="3451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7" name="圆角矩形 32"/>
          <p:cNvSpPr>
            <a:spLocks noChangeArrowheads="1"/>
          </p:cNvSpPr>
          <p:nvPr/>
        </p:nvSpPr>
        <p:spPr bwMode="auto">
          <a:xfrm>
            <a:off x="1866900" y="27098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8" name="圆角矩形 32"/>
          <p:cNvSpPr>
            <a:spLocks noChangeArrowheads="1"/>
          </p:cNvSpPr>
          <p:nvPr/>
        </p:nvSpPr>
        <p:spPr bwMode="auto">
          <a:xfrm>
            <a:off x="1866900" y="20478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49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5000" name="圆角矩形 32"/>
          <p:cNvSpPr>
            <a:spLocks noChangeArrowheads="1"/>
          </p:cNvSpPr>
          <p:nvPr/>
        </p:nvSpPr>
        <p:spPr bwMode="auto">
          <a:xfrm>
            <a:off x="1866900" y="5548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500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她</a:t>
            </a:r>
          </a:p>
        </p:txBody>
      </p:sp>
      <p:sp>
        <p:nvSpPr>
          <p:cNvPr id="85002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他</a:t>
            </a:r>
          </a:p>
        </p:txBody>
      </p:sp>
      <p:sp>
        <p:nvSpPr>
          <p:cNvPr id="85003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汉语</a:t>
            </a:r>
          </a:p>
        </p:txBody>
      </p:sp>
      <p:grpSp>
        <p:nvGrpSpPr>
          <p:cNvPr id="850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005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sp>
        <p:nvSpPr>
          <p:cNvPr id="85006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她们是中国人</a:t>
            </a:r>
          </a:p>
        </p:txBody>
      </p:sp>
      <p:sp>
        <p:nvSpPr>
          <p:cNvPr id="85007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国</a:t>
            </a:r>
          </a:p>
        </p:txBody>
      </p:sp>
      <p:sp>
        <p:nvSpPr>
          <p:cNvPr id="85008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哪</a:t>
            </a:r>
          </a:p>
        </p:txBody>
      </p:sp>
      <p:sp>
        <p:nvSpPr>
          <p:cNvPr id="85009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同学</a:t>
            </a:r>
          </a:p>
        </p:txBody>
      </p:sp>
      <p:sp>
        <p:nvSpPr>
          <p:cNvPr id="85010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朋友</a:t>
            </a:r>
          </a:p>
        </p:txBody>
      </p:sp>
      <p:sp>
        <p:nvSpPr>
          <p:cNvPr id="85011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sp>
        <p:nvSpPr>
          <p:cNvPr id="85012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他们是美国人</a:t>
            </a:r>
          </a:p>
        </p:txBody>
      </p:sp>
      <p:sp>
        <p:nvSpPr>
          <p:cNvPr id="85013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</a:t>
            </a:r>
          </a:p>
        </p:txBody>
      </p:sp>
      <p:sp>
        <p:nvSpPr>
          <p:cNvPr id="85014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</a:t>
            </a:r>
          </a:p>
        </p:txBody>
      </p:sp>
      <p:sp>
        <p:nvSpPr>
          <p:cNvPr id="85015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李月是汉语老师</a:t>
            </a:r>
          </a:p>
        </p:txBody>
      </p:sp>
      <p:sp>
        <p:nvSpPr>
          <p:cNvPr id="85016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</a:t>
            </a:r>
          </a:p>
        </p:txBody>
      </p:sp>
      <p:sp>
        <p:nvSpPr>
          <p:cNvPr id="85017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汉语老师</a:t>
            </a:r>
          </a:p>
        </p:txBody>
      </p:sp>
      <p:sp>
        <p:nvSpPr>
          <p:cNvPr id="85018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你是哪国人</a:t>
            </a:r>
          </a:p>
        </p:txBody>
      </p:sp>
      <p:sp>
        <p:nvSpPr>
          <p:cNvPr id="85019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</a:t>
            </a:r>
          </a:p>
        </p:txBody>
      </p:sp>
      <p:sp>
        <p:nvSpPr>
          <p:cNvPr id="85020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</a:t>
            </a:r>
          </a:p>
        </p:txBody>
      </p:sp>
      <p:sp>
        <p:nvSpPr>
          <p:cNvPr id="85021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我们是同学</a:t>
            </a:r>
          </a:p>
        </p:txBody>
      </p:sp>
      <p:sp>
        <p:nvSpPr>
          <p:cNvPr id="85022" name="文本框 152"/>
          <p:cNvSpPr>
            <a:spLocks noChangeArrowheads="1"/>
          </p:cNvSpPr>
          <p:nvPr/>
        </p:nvSpPr>
        <p:spPr bwMode="auto">
          <a:xfrm>
            <a:off x="3567113" y="5589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中国朋友</a:t>
            </a:r>
          </a:p>
        </p:txBody>
      </p:sp>
      <p:sp>
        <p:nvSpPr>
          <p:cNvPr id="85023" name="文本框 152"/>
          <p:cNvSpPr>
            <a:spLocks noChangeArrowheads="1"/>
          </p:cNvSpPr>
          <p:nvPr/>
        </p:nvSpPr>
        <p:spPr bwMode="auto">
          <a:xfrm>
            <a:off x="5192713" y="55753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美国朋友</a:t>
            </a:r>
          </a:p>
        </p:txBody>
      </p:sp>
      <p:grpSp>
        <p:nvGrpSpPr>
          <p:cNvPr id="85024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85025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5026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她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疑问代词“谁”“哪”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“谁”“哪”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268013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宾语？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082527" y="2186116"/>
            <a:ext cx="268539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谁？</a:t>
            </a:r>
          </a:p>
        </p:txBody>
      </p:sp>
      <p:graphicFrame>
        <p:nvGraphicFramePr>
          <p:cNvPr id="13" name="表格 12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512"/>
                <a:gridCol w="2495550"/>
                <a:gridCol w="3944938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Object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谁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李月？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她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谁？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他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谁？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疑问代词“谁”“哪”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“谁”“哪”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350434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量词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名词？</a:t>
            </a:r>
          </a:p>
        </p:txBody>
      </p:sp>
      <p:sp>
        <p:nvSpPr>
          <p:cNvPr id="38" name="圆角矩形 37"/>
          <p:cNvSpPr/>
          <p:nvPr/>
        </p:nvSpPr>
        <p:spPr>
          <a:xfrm>
            <a:off x="1733550" y="2763838"/>
            <a:ext cx="9381140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）哪本（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běn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a measure word for books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）书（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800" b="1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,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book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）？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）哪个（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a general measure word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）人？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1906588" y="4371975"/>
            <a:ext cx="32242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）你是哪国人？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724150" cy="647700"/>
            <a:chOff x="308629" y="6819"/>
            <a:chExt cx="2724067" cy="647920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2625645" cy="646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注释 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Notes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1"/>
              <a:ext cx="2724067" cy="1588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结构助词“的” </a:t>
            </a:r>
            <a:r>
              <a:rPr lang="en-US" altLang="zh-CN" dirty="0">
                <a:latin typeface="+mn-ea"/>
                <a:ea typeface="+mn-ea"/>
              </a:rPr>
              <a:t>The Structural Particle</a:t>
            </a:r>
            <a:r>
              <a:rPr lang="zh-CN" altLang="en-US" dirty="0">
                <a:latin typeface="+mn-ea"/>
                <a:ea typeface="+mn-ea"/>
              </a:rPr>
              <a:t>“的”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340043" y="1686864"/>
            <a:ext cx="29166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代词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733550" y="2763838"/>
            <a:ext cx="9113838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）李月是我的老师。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）这（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this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）是我的书（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book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）。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906588" y="4371975"/>
            <a:ext cx="57388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）她不是我同学，她是我朋友。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疑问助词“呢”</a:t>
            </a:r>
            <a:r>
              <a:rPr lang="en-US" altLang="zh-CN" sz="2800" b="1" dirty="0">
                <a:latin typeface="+mn-ea"/>
                <a:ea typeface="+mn-ea"/>
              </a:rPr>
              <a:t>(1)</a:t>
            </a:r>
            <a:r>
              <a:rPr lang="zh-CN" altLang="en-US" sz="2800" b="1" dirty="0">
                <a:latin typeface="+mn-ea"/>
                <a:ea typeface="+mn-ea"/>
              </a:rPr>
              <a:t> </a:t>
            </a:r>
            <a:r>
              <a:rPr lang="en-US" altLang="zh-CN" dirty="0">
                <a:latin typeface="+mn-ea"/>
                <a:ea typeface="+mn-ea"/>
              </a:rPr>
              <a:t>The Interrogative Particle</a:t>
            </a:r>
            <a:r>
              <a:rPr lang="zh-CN" altLang="en-US" dirty="0">
                <a:latin typeface="+mn-ea"/>
                <a:ea typeface="+mn-ea"/>
              </a:rPr>
              <a:t>“呢”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241458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A……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1733550" y="2763838"/>
            <a:ext cx="9113838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908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）我不是老师，我是学生。你呢？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928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）她叫李月。他呢？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1906588" y="4371975"/>
            <a:ext cx="43021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）我是美国人。你呢？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shuí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是  谁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,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Lǐyuè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 我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的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汉语  老师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，她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叫 李月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53250" y="2292350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是  谁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 我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的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汉语  老师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，她 </a:t>
            </a:r>
            <a:r>
              <a:rPr lang="zh-CN" altLang="en-US" sz="2800" b="1" dirty="0" smtClean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叫 李月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53250" y="2292350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164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是  哪国 人？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Měiɡuó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是   美国   人，你 呢？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是     中国     人。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164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是  哪国 人？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是   美国   人，你 呢？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是     中国     人。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21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421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看照片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Looking at the photo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shuí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 谁？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是我   同学。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ma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呢？她 是你   同学 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是  我   同学，她 是 我   朋友。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21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421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看照片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Looking at the photo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 谁？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是我   同学。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呢？她 是你   同学 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是  我   同学，她 是 我   朋友。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836550" y="2241285"/>
            <a:ext cx="10688041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355725" y="2032000"/>
            <a:ext cx="1096327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你是哪国人？  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cs typeface="GB Pinyinok-D"/>
                <a:sym typeface="宋体" pitchFamily="2" charset="-122"/>
              </a:rPr>
              <a:t>  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你叫什么名字？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你的汉语老师是哪国人？</a:t>
            </a:r>
            <a:r>
              <a:rPr lang="en-US" altLang="zh-CN" sz="24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你的汉语老师叫什么名字？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你的中国朋友是谁？</a:t>
            </a:r>
            <a:r>
              <a:rPr lang="en-US" altLang="zh-CN" sz="24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shuí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  <a:endParaRPr lang="zh-CN" altLang="en-US" sz="20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4108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86388" y="2759075"/>
            <a:ext cx="9096375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Qiáobùsī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 乔布斯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Steve Jobs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4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35150" y="2740025"/>
            <a:ext cx="1979613" cy="2519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727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CN" dirty="0"/>
              <a:t> </a:t>
            </a:r>
            <a:endParaRPr lang="zh-CN" altLang="en-US" dirty="0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0225" y="2740025"/>
            <a:ext cx="1979613" cy="2519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33988" y="2759075"/>
            <a:ext cx="9097962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Nà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是李娜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Li Na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4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是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789252" y="2241285"/>
            <a:ext cx="107038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4551363" y="3063875"/>
            <a:ext cx="9097962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Mǎlì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叫玛丽（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Mary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），她不 是 我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shì wǒ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她是我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24000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5367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10035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035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86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445125" y="2789238"/>
            <a:ext cx="9097963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Dàwèi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叫 大卫（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David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 shì wǒmen de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他是  我们   的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137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260475" y="1469453"/>
            <a:ext cx="6931025" cy="212365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shuí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谁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nǎguó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 哪国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人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9731375" y="4152900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70013" y="4200525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7004050" y="4175125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254500" y="4191000"/>
            <a:ext cx="1619250" cy="21605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0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240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1467191" y="1939269"/>
            <a:ext cx="9864725" cy="313932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tóngxué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péngyou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是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同学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朋友。 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11"/>
          <p:cNvSpPr txBox="1">
            <a:spLocks noChangeArrowheads="1"/>
          </p:cNvSpPr>
          <p:nvPr/>
        </p:nvSpPr>
        <p:spPr bwMode="auto">
          <a:xfrm>
            <a:off x="5156200" y="266700"/>
            <a:ext cx="21907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endParaRPr lang="zh-CN" altLang="en-US" sz="3200" b="1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4983163" y="266700"/>
            <a:ext cx="2393950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342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3429" name="Text Box 9"/>
          <p:cNvSpPr txBox="1">
            <a:spLocks noChangeArrowheads="1"/>
          </p:cNvSpPr>
          <p:nvPr/>
        </p:nvSpPr>
        <p:spPr bwMode="auto">
          <a:xfrm>
            <a:off x="2022475" y="1036638"/>
            <a:ext cx="7646988" cy="12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听词语，说句子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根据</a:t>
            </a:r>
            <a:r>
              <a:rPr lang="zh-CN" altLang="en-US" b="1" dirty="0" smtClean="0"/>
              <a:t>老师 随机</a:t>
            </a:r>
            <a:r>
              <a:rPr lang="zh-CN" altLang="en-US" b="1" dirty="0"/>
              <a:t>出说的 词语举起手中的词卡并重复该词语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用该词语说出一个句子</a:t>
            </a:r>
          </a:p>
        </p:txBody>
      </p:sp>
      <p:sp>
        <p:nvSpPr>
          <p:cNvPr id="10" name="对角圆角矩形 9"/>
          <p:cNvSpPr/>
          <p:nvPr/>
        </p:nvSpPr>
        <p:spPr>
          <a:xfrm>
            <a:off x="1876425" y="2740025"/>
            <a:ext cx="8061325" cy="2825750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2593976" y="4493418"/>
            <a:ext cx="23891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中国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6461950" y="4280725"/>
            <a:ext cx="2389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美国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8345488" y="3001295"/>
            <a:ext cx="2389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学生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6183313" y="3133446"/>
            <a:ext cx="2387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老师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315369" y="3364707"/>
            <a:ext cx="23891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同学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962400" y="3040063"/>
            <a:ext cx="23891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朋友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156200" y="4672013"/>
            <a:ext cx="2387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名字</a:t>
            </a: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7409469" y="3646488"/>
            <a:ext cx="26400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汉字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509963" y="3772616"/>
            <a:ext cx="23891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什么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452345" y="4292600"/>
            <a:ext cx="3130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谁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214938" y="3646488"/>
            <a:ext cx="3130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呢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8104981" y="4493418"/>
            <a:ext cx="31289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36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吗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38c13194c9df4b4e341df175e6d9d7f27b8c75"/>
  <p:tag name="ISPRING_RESOURCE_PATHS_HASH_2" val="4485be9e56cbf1cd387eeaf583925aecedafe3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4866</TotalTime>
  <Pages>0</Pages>
  <Words>1760</Words>
  <Characters>0</Characters>
  <Application>Microsoft Office PowerPoint</Application>
  <DocSecurity>0</DocSecurity>
  <PresentationFormat>自定义</PresentationFormat>
  <Lines>0</Lines>
  <Paragraphs>506</Paragraphs>
  <Slides>40</Slides>
  <Notes>25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40</vt:i4>
      </vt:variant>
    </vt:vector>
  </HeadingPairs>
  <TitlesOfParts>
    <vt:vector size="63" baseType="lpstr">
      <vt:lpstr>Arial</vt:lpstr>
      <vt:lpstr>宋体</vt:lpstr>
      <vt:lpstr>微软雅黑</vt:lpstr>
      <vt:lpstr>楷体_GB2312</vt:lpstr>
      <vt:lpstr>Calibri</vt:lpstr>
      <vt:lpstr>GB Pinyinok-D</vt:lpstr>
      <vt:lpstr>SimSun-ExtB</vt:lpstr>
      <vt:lpstr>Bradley Hand ITC</vt:lpstr>
      <vt:lpstr>华文新魏</vt:lpstr>
      <vt:lpstr>楷体</vt:lpstr>
      <vt:lpstr>Times New Roman</vt:lpstr>
      <vt:lpstr>华文楷体</vt:lpstr>
      <vt:lpstr>Ebrima</vt:lpstr>
      <vt:lpstr>华文细黑</vt:lpstr>
      <vt:lpstr>方正舒体</vt:lpstr>
      <vt:lpstr>幼圆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4 课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</vt:vector>
  </TitlesOfParts>
  <LinksUpToDate>false</LinksUpToDate>
  <CharactersWithSpaces>0</CharactersWithSpaces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888</cp:lastModifiedBy>
  <cp:revision>580</cp:revision>
  <dcterms:created xsi:type="dcterms:W3CDTF">2013-01-25T01:44:32Z</dcterms:created>
  <dcterms:modified xsi:type="dcterms:W3CDTF">2015-09-18T08:08:55Z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