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46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03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678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35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469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999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153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972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480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19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55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2875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54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70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0725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701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973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1FA4CEE-668E-41FA-9D16-112D3BA6F3E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298B1B1-6A63-44FE-8CE0-021FE86D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98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32C05-7653-13BE-4F7B-9A4FCD9846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861420"/>
          </a:xfrm>
        </p:spPr>
        <p:txBody>
          <a:bodyPr/>
          <a:lstStyle/>
          <a:p>
            <a:r>
              <a:rPr lang="es-ES" sz="24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 GUSTARÍA HACER UNA RESERVA… </a:t>
            </a:r>
            <a:br>
              <a:rPr lang="en-GB" sz="5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C3EB5B-2348-964D-4246-5BD6DFDC7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429000"/>
            <a:ext cx="8825658" cy="22098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Nombre y </a:t>
            </a:r>
            <a:r>
              <a:rPr lang="es-ES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appelido</a:t>
            </a:r>
            <a:r>
              <a:rPr lang="es-E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 Anamaria Sau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Número de estudiante : 1918500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Módulo : Lenguas extranjeras y conciencia cultural ( BMIH 5003)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Fecha: 09-06-2022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726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0C8C4E-CFB4-8012-6633-F26333D90D57}"/>
              </a:ext>
            </a:extLst>
          </p:cNvPr>
          <p:cNvSpPr txBox="1"/>
          <p:nvPr/>
        </p:nvSpPr>
        <p:spPr>
          <a:xfrm>
            <a:off x="1268361" y="895670"/>
            <a:ext cx="8262784" cy="63696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 : Buenos días ! Hotel Alicante Gran Sol. Como le puedo ayudar?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 : Buenos días! Me gustaría reservar un habitación en el hotel.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Muy bien. Como se llama usted?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Gómez: Me llamo Srta. Juana Gómez.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 : Muy bien Srta. Juana Gómez. Para cuántas personas?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Gómez: Para 8 personas.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 : Una o dos habitaciones?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 : 2 habitaciones.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 : Cama doble o dos individuales?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Gómez: Una cama doble.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Para qué fecha?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Gómez: Para 31-12-2021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Por quanta noches?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Gómez: Para 2 noches.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 : Bueno. Todo esta reservado.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Juana Gómez: Genial! Muchas Gracias. Adiós.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Muchas gracias. Adiós.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Recorded Sound reserva">
            <a:hlinkClick r:id="" action="ppaction://media"/>
            <a:extLst>
              <a:ext uri="{FF2B5EF4-FFF2-40B4-BE49-F238E27FC236}">
                <a16:creationId xmlns:a16="http://schemas.microsoft.com/office/drawing/2014/main" id="{82FCC8E3-922E-D0BA-4C16-A93FE6724A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30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3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</TotalTime>
  <Words>197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Century Gothic</vt:lpstr>
      <vt:lpstr>Wingdings 3</vt:lpstr>
      <vt:lpstr>Ion Boardroom</vt:lpstr>
      <vt:lpstr>ME GUSTARÍA HACER UNA RESERVA…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 GUSTARÍA HACER UNA RESERVA…  </dc:title>
  <dc:creator>Anamaria Sau</dc:creator>
  <cp:lastModifiedBy>Anamaria Sau</cp:lastModifiedBy>
  <cp:revision>2</cp:revision>
  <dcterms:created xsi:type="dcterms:W3CDTF">2022-06-10T19:16:43Z</dcterms:created>
  <dcterms:modified xsi:type="dcterms:W3CDTF">2022-06-10T19:34:04Z</dcterms:modified>
</cp:coreProperties>
</file>