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0"/>
  </p:notesMasterIdLst>
  <p:sldIdLst>
    <p:sldId id="256" r:id="rId2"/>
    <p:sldId id="257" r:id="rId3"/>
    <p:sldId id="258" r:id="rId4"/>
    <p:sldId id="259" r:id="rId5"/>
    <p:sldId id="264" r:id="rId6"/>
    <p:sldId id="262"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AF793B-A79A-F186-0013-BFE76493D912}" v="1384" dt="2023-02-10T16:42:27.836"/>
    <p1510:client id="{C7CCFD44-1BDD-4D51-A26A-D498E5198EC2}" v="166" dt="2023-02-10T15:23:50.515"/>
    <p1510:client id="{E1DD8711-F301-A9DE-5923-26729C2C601E}" v="1664" dt="2023-02-18T14:19:02.548"/>
    <p1510:client id="{EBF75DAF-FB0D-84DE-CF7F-A177442D282C}" v="392" dt="2023-02-17T18:29:22.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jna Azad (2232143)" userId="S::2232143@student.uwtsd.ac.uk::8fefac42-f8b3-40bb-be3e-4ea8a8b4f8c6" providerId="AD" clId="Web-{86AF793B-A79A-F186-0013-BFE76493D912}"/>
    <pc:docChg chg="addSld delSld modSld">
      <pc:chgData name="Shajna Azad (2232143)" userId="S::2232143@student.uwtsd.ac.uk::8fefac42-f8b3-40bb-be3e-4ea8a8b4f8c6" providerId="AD" clId="Web-{86AF793B-A79A-F186-0013-BFE76493D912}" dt="2023-02-10T16:42:27.836" v="1408" actId="20577"/>
      <pc:docMkLst>
        <pc:docMk/>
      </pc:docMkLst>
      <pc:sldChg chg="modSp">
        <pc:chgData name="Shajna Azad (2232143)" userId="S::2232143@student.uwtsd.ac.uk::8fefac42-f8b3-40bb-be3e-4ea8a8b4f8c6" providerId="AD" clId="Web-{86AF793B-A79A-F186-0013-BFE76493D912}" dt="2023-02-10T16:13:58.226" v="420" actId="20577"/>
        <pc:sldMkLst>
          <pc:docMk/>
          <pc:sldMk cId="1618564720" sldId="257"/>
        </pc:sldMkLst>
        <pc:spChg chg="mod">
          <ac:chgData name="Shajna Azad (2232143)" userId="S::2232143@student.uwtsd.ac.uk::8fefac42-f8b3-40bb-be3e-4ea8a8b4f8c6" providerId="AD" clId="Web-{86AF793B-A79A-F186-0013-BFE76493D912}" dt="2023-02-10T15:56:04.605" v="55" actId="20577"/>
          <ac:spMkLst>
            <pc:docMk/>
            <pc:sldMk cId="1618564720" sldId="257"/>
            <ac:spMk id="3" creationId="{27765698-E20B-F76E-5D8E-E918F0956BCB}"/>
          </ac:spMkLst>
        </pc:spChg>
        <pc:spChg chg="mod">
          <ac:chgData name="Shajna Azad (2232143)" userId="S::2232143@student.uwtsd.ac.uk::8fefac42-f8b3-40bb-be3e-4ea8a8b4f8c6" providerId="AD" clId="Web-{86AF793B-A79A-F186-0013-BFE76493D912}" dt="2023-02-10T16:13:58.226" v="420" actId="20577"/>
          <ac:spMkLst>
            <pc:docMk/>
            <pc:sldMk cId="1618564720" sldId="257"/>
            <ac:spMk id="4" creationId="{65EB6CB3-763B-42D4-32AC-365514BD8437}"/>
          </ac:spMkLst>
        </pc:spChg>
      </pc:sldChg>
      <pc:sldChg chg="modSp new del">
        <pc:chgData name="Shajna Azad (2232143)" userId="S::2232143@student.uwtsd.ac.uk::8fefac42-f8b3-40bb-be3e-4ea8a8b4f8c6" providerId="AD" clId="Web-{86AF793B-A79A-F186-0013-BFE76493D912}" dt="2023-02-10T15:55:26.462" v="23"/>
        <pc:sldMkLst>
          <pc:docMk/>
          <pc:sldMk cId="2555527743" sldId="258"/>
        </pc:sldMkLst>
        <pc:spChg chg="mod">
          <ac:chgData name="Shajna Azad (2232143)" userId="S::2232143@student.uwtsd.ac.uk::8fefac42-f8b3-40bb-be3e-4ea8a8b4f8c6" providerId="AD" clId="Web-{86AF793B-A79A-F186-0013-BFE76493D912}" dt="2023-02-10T15:55:24.931" v="20" actId="20577"/>
          <ac:spMkLst>
            <pc:docMk/>
            <pc:sldMk cId="2555527743" sldId="258"/>
            <ac:spMk id="2" creationId="{3A61C4F1-4567-E243-956D-CED5E4CC6C73}"/>
          </ac:spMkLst>
        </pc:spChg>
        <pc:spChg chg="mod">
          <ac:chgData name="Shajna Azad (2232143)" userId="S::2232143@student.uwtsd.ac.uk::8fefac42-f8b3-40bb-be3e-4ea8a8b4f8c6" providerId="AD" clId="Web-{86AF793B-A79A-F186-0013-BFE76493D912}" dt="2023-02-10T15:55:25.899" v="22" actId="20577"/>
          <ac:spMkLst>
            <pc:docMk/>
            <pc:sldMk cId="2555527743" sldId="258"/>
            <ac:spMk id="3" creationId="{0B024CB7-B40F-A922-7D00-9A5CAB921915}"/>
          </ac:spMkLst>
        </pc:spChg>
      </pc:sldChg>
      <pc:sldChg chg="addSp delSp modSp new mod modClrScheme chgLayout">
        <pc:chgData name="Shajna Azad (2232143)" userId="S::2232143@student.uwtsd.ac.uk::8fefac42-f8b3-40bb-be3e-4ea8a8b4f8c6" providerId="AD" clId="Web-{86AF793B-A79A-F186-0013-BFE76493D912}" dt="2023-02-10T16:18:18.865" v="514"/>
        <pc:sldMkLst>
          <pc:docMk/>
          <pc:sldMk cId="3343409061" sldId="258"/>
        </pc:sldMkLst>
        <pc:spChg chg="mod ord">
          <ac:chgData name="Shajna Azad (2232143)" userId="S::2232143@student.uwtsd.ac.uk::8fefac42-f8b3-40bb-be3e-4ea8a8b4f8c6" providerId="AD" clId="Web-{86AF793B-A79A-F186-0013-BFE76493D912}" dt="2023-02-10T16:18:18.865" v="514"/>
          <ac:spMkLst>
            <pc:docMk/>
            <pc:sldMk cId="3343409061" sldId="258"/>
            <ac:spMk id="2" creationId="{EF72911D-A5A2-F360-0C08-622068B902B0}"/>
          </ac:spMkLst>
        </pc:spChg>
        <pc:spChg chg="mod ord">
          <ac:chgData name="Shajna Azad (2232143)" userId="S::2232143@student.uwtsd.ac.uk::8fefac42-f8b3-40bb-be3e-4ea8a8b4f8c6" providerId="AD" clId="Web-{86AF793B-A79A-F186-0013-BFE76493D912}" dt="2023-02-10T16:18:18.865" v="514"/>
          <ac:spMkLst>
            <pc:docMk/>
            <pc:sldMk cId="3343409061" sldId="258"/>
            <ac:spMk id="3" creationId="{5F7E545C-B350-C995-6695-E4FC01EED67A}"/>
          </ac:spMkLst>
        </pc:spChg>
        <pc:spChg chg="del">
          <ac:chgData name="Shajna Azad (2232143)" userId="S::2232143@student.uwtsd.ac.uk::8fefac42-f8b3-40bb-be3e-4ea8a8b4f8c6" providerId="AD" clId="Web-{86AF793B-A79A-F186-0013-BFE76493D912}" dt="2023-02-10T16:15:40.857" v="473"/>
          <ac:spMkLst>
            <pc:docMk/>
            <pc:sldMk cId="3343409061" sldId="258"/>
            <ac:spMk id="4" creationId="{DA2C4078-ED5C-3440-44F2-D28CEB3C47C9}"/>
          </ac:spMkLst>
        </pc:spChg>
        <pc:spChg chg="add del mod ord">
          <ac:chgData name="Shajna Azad (2232143)" userId="S::2232143@student.uwtsd.ac.uk::8fefac42-f8b3-40bb-be3e-4ea8a8b4f8c6" providerId="AD" clId="Web-{86AF793B-A79A-F186-0013-BFE76493D912}" dt="2023-02-10T16:18:18.865" v="514"/>
          <ac:spMkLst>
            <pc:docMk/>
            <pc:sldMk cId="3343409061" sldId="258"/>
            <ac:spMk id="240" creationId="{2852E762-ED32-0A13-94F0-7E5D45B7BE97}"/>
          </ac:spMkLst>
        </pc:spChg>
        <pc:graphicFrameChg chg="add mod ord modGraphic">
          <ac:chgData name="Shajna Azad (2232143)" userId="S::2232143@student.uwtsd.ac.uk::8fefac42-f8b3-40bb-be3e-4ea8a8b4f8c6" providerId="AD" clId="Web-{86AF793B-A79A-F186-0013-BFE76493D912}" dt="2023-02-10T16:18:18.865" v="514"/>
          <ac:graphicFrameMkLst>
            <pc:docMk/>
            <pc:sldMk cId="3343409061" sldId="258"/>
            <ac:graphicFrameMk id="5" creationId="{FB5CC8A2-9F23-CB55-910C-E90DC2685665}"/>
          </ac:graphicFrameMkLst>
        </pc:graphicFrameChg>
      </pc:sldChg>
      <pc:sldChg chg="modSp new">
        <pc:chgData name="Shajna Azad (2232143)" userId="S::2232143@student.uwtsd.ac.uk::8fefac42-f8b3-40bb-be3e-4ea8a8b4f8c6" providerId="AD" clId="Web-{86AF793B-A79A-F186-0013-BFE76493D912}" dt="2023-02-10T16:27:34.443" v="756" actId="20577"/>
        <pc:sldMkLst>
          <pc:docMk/>
          <pc:sldMk cId="1425595021" sldId="259"/>
        </pc:sldMkLst>
        <pc:spChg chg="mod">
          <ac:chgData name="Shajna Azad (2232143)" userId="S::2232143@student.uwtsd.ac.uk::8fefac42-f8b3-40bb-be3e-4ea8a8b4f8c6" providerId="AD" clId="Web-{86AF793B-A79A-F186-0013-BFE76493D912}" dt="2023-02-10T16:19:29.010" v="533" actId="20577"/>
          <ac:spMkLst>
            <pc:docMk/>
            <pc:sldMk cId="1425595021" sldId="259"/>
            <ac:spMk id="2" creationId="{E09ABDC3-76B7-BDC3-9628-15FBE7A0C64C}"/>
          </ac:spMkLst>
        </pc:spChg>
        <pc:spChg chg="mod">
          <ac:chgData name="Shajna Azad (2232143)" userId="S::2232143@student.uwtsd.ac.uk::8fefac42-f8b3-40bb-be3e-4ea8a8b4f8c6" providerId="AD" clId="Web-{86AF793B-A79A-F186-0013-BFE76493D912}" dt="2023-02-10T16:27:34.443" v="756" actId="20577"/>
          <ac:spMkLst>
            <pc:docMk/>
            <pc:sldMk cId="1425595021" sldId="259"/>
            <ac:spMk id="3" creationId="{EDE4069C-7F17-BE3D-8088-BF1EA74E2CC6}"/>
          </ac:spMkLst>
        </pc:spChg>
        <pc:spChg chg="mod">
          <ac:chgData name="Shajna Azad (2232143)" userId="S::2232143@student.uwtsd.ac.uk::8fefac42-f8b3-40bb-be3e-4ea8a8b4f8c6" providerId="AD" clId="Web-{86AF793B-A79A-F186-0013-BFE76493D912}" dt="2023-02-10T16:26:51.097" v="724" actId="20577"/>
          <ac:spMkLst>
            <pc:docMk/>
            <pc:sldMk cId="1425595021" sldId="259"/>
            <ac:spMk id="4" creationId="{85301F37-C6D2-1038-3EC7-B6658FB23893}"/>
          </ac:spMkLst>
        </pc:spChg>
      </pc:sldChg>
      <pc:sldChg chg="addSp delSp modSp new mod modClrScheme chgLayout">
        <pc:chgData name="Shajna Azad (2232143)" userId="S::2232143@student.uwtsd.ac.uk::8fefac42-f8b3-40bb-be3e-4ea8a8b4f8c6" providerId="AD" clId="Web-{86AF793B-A79A-F186-0013-BFE76493D912}" dt="2023-02-10T16:32:03.942" v="907" actId="20577"/>
        <pc:sldMkLst>
          <pc:docMk/>
          <pc:sldMk cId="2235341675" sldId="260"/>
        </pc:sldMkLst>
        <pc:spChg chg="mod ord">
          <ac:chgData name="Shajna Azad (2232143)" userId="S::2232143@student.uwtsd.ac.uk::8fefac42-f8b3-40bb-be3e-4ea8a8b4f8c6" providerId="AD" clId="Web-{86AF793B-A79A-F186-0013-BFE76493D912}" dt="2023-02-10T16:30:02.513" v="856"/>
          <ac:spMkLst>
            <pc:docMk/>
            <pc:sldMk cId="2235341675" sldId="260"/>
            <ac:spMk id="2" creationId="{BB9D8D4A-6B55-DDED-3125-43001E4EEC58}"/>
          </ac:spMkLst>
        </pc:spChg>
        <pc:spChg chg="mod ord">
          <ac:chgData name="Shajna Azad (2232143)" userId="S::2232143@student.uwtsd.ac.uk::8fefac42-f8b3-40bb-be3e-4ea8a8b4f8c6" providerId="AD" clId="Web-{86AF793B-A79A-F186-0013-BFE76493D912}" dt="2023-02-10T16:31:42.613" v="903" actId="20577"/>
          <ac:spMkLst>
            <pc:docMk/>
            <pc:sldMk cId="2235341675" sldId="260"/>
            <ac:spMk id="3" creationId="{97F299B0-45E5-2A8A-CED2-037C9019ECEA}"/>
          </ac:spMkLst>
        </pc:spChg>
        <pc:spChg chg="del">
          <ac:chgData name="Shajna Azad (2232143)" userId="S::2232143@student.uwtsd.ac.uk::8fefac42-f8b3-40bb-be3e-4ea8a8b4f8c6" providerId="AD" clId="Web-{86AF793B-A79A-F186-0013-BFE76493D912}" dt="2023-02-10T16:27:44.865" v="758"/>
          <ac:spMkLst>
            <pc:docMk/>
            <pc:sldMk cId="2235341675" sldId="260"/>
            <ac:spMk id="4" creationId="{FBE04840-878B-AD27-2F33-EF0043347B42}"/>
          </ac:spMkLst>
        </pc:spChg>
        <pc:spChg chg="add mod ord">
          <ac:chgData name="Shajna Azad (2232143)" userId="S::2232143@student.uwtsd.ac.uk::8fefac42-f8b3-40bb-be3e-4ea8a8b4f8c6" providerId="AD" clId="Web-{86AF793B-A79A-F186-0013-BFE76493D912}" dt="2023-02-10T16:32:03.942" v="907" actId="20577"/>
          <ac:spMkLst>
            <pc:docMk/>
            <pc:sldMk cId="2235341675" sldId="260"/>
            <ac:spMk id="5" creationId="{87C4FE47-2055-280C-8C2A-B615DB3072A9}"/>
          </ac:spMkLst>
        </pc:spChg>
      </pc:sldChg>
      <pc:sldChg chg="addSp modSp new mod setBg">
        <pc:chgData name="Shajna Azad (2232143)" userId="S::2232143@student.uwtsd.ac.uk::8fefac42-f8b3-40bb-be3e-4ea8a8b4f8c6" providerId="AD" clId="Web-{86AF793B-A79A-F186-0013-BFE76493D912}" dt="2023-02-10T16:42:27.836" v="1408" actId="20577"/>
        <pc:sldMkLst>
          <pc:docMk/>
          <pc:sldMk cId="2497952467" sldId="261"/>
        </pc:sldMkLst>
        <pc:spChg chg="mod">
          <ac:chgData name="Shajna Azad (2232143)" userId="S::2232143@student.uwtsd.ac.uk::8fefac42-f8b3-40bb-be3e-4ea8a8b4f8c6" providerId="AD" clId="Web-{86AF793B-A79A-F186-0013-BFE76493D912}" dt="2023-02-10T16:42:20.070" v="1407" actId="20577"/>
          <ac:spMkLst>
            <pc:docMk/>
            <pc:sldMk cId="2497952467" sldId="261"/>
            <ac:spMk id="2" creationId="{25B250E0-4A7B-1520-94C0-37D8919037E9}"/>
          </ac:spMkLst>
        </pc:spChg>
        <pc:spChg chg="mod">
          <ac:chgData name="Shajna Azad (2232143)" userId="S::2232143@student.uwtsd.ac.uk::8fefac42-f8b3-40bb-be3e-4ea8a8b4f8c6" providerId="AD" clId="Web-{86AF793B-A79A-F186-0013-BFE76493D912}" dt="2023-02-10T16:42:27.836" v="1408" actId="20577"/>
          <ac:spMkLst>
            <pc:docMk/>
            <pc:sldMk cId="2497952467" sldId="261"/>
            <ac:spMk id="3" creationId="{2284389C-BF87-AF2D-2E3F-63D2268FDB3C}"/>
          </ac:spMkLst>
        </pc:spChg>
        <pc:spChg chg="add">
          <ac:chgData name="Shajna Azad (2232143)" userId="S::2232143@student.uwtsd.ac.uk::8fefac42-f8b3-40bb-be3e-4ea8a8b4f8c6" providerId="AD" clId="Web-{86AF793B-A79A-F186-0013-BFE76493D912}" dt="2023-02-10T16:42:10.428" v="1406"/>
          <ac:spMkLst>
            <pc:docMk/>
            <pc:sldMk cId="2497952467" sldId="261"/>
            <ac:spMk id="8" creationId="{20DB4423-716D-4B40-9498-69F5F3E5E077}"/>
          </ac:spMkLst>
        </pc:spChg>
        <pc:spChg chg="add">
          <ac:chgData name="Shajna Azad (2232143)" userId="S::2232143@student.uwtsd.ac.uk::8fefac42-f8b3-40bb-be3e-4ea8a8b4f8c6" providerId="AD" clId="Web-{86AF793B-A79A-F186-0013-BFE76493D912}" dt="2023-02-10T16:42:10.428" v="1406"/>
          <ac:spMkLst>
            <pc:docMk/>
            <pc:sldMk cId="2497952467" sldId="261"/>
            <ac:spMk id="10" creationId="{0B339CD8-1850-4DF2-BCDF-1CAAE5F872AC}"/>
          </ac:spMkLst>
        </pc:spChg>
      </pc:sldChg>
    </pc:docChg>
  </pc:docChgLst>
  <pc:docChgLst>
    <pc:chgData name="Shajna Azad (2232143)" userId="S::2232143@student.uwtsd.ac.uk::8fefac42-f8b3-40bb-be3e-4ea8a8b4f8c6" providerId="AD" clId="Web-{EBF75DAF-FB0D-84DE-CF7F-A177442D282C}"/>
    <pc:docChg chg="addSld delSld modSld">
      <pc:chgData name="Shajna Azad (2232143)" userId="S::2232143@student.uwtsd.ac.uk::8fefac42-f8b3-40bb-be3e-4ea8a8b4f8c6" providerId="AD" clId="Web-{EBF75DAF-FB0D-84DE-CF7F-A177442D282C}" dt="2023-02-17T18:29:22.981" v="374" actId="20577"/>
      <pc:docMkLst>
        <pc:docMk/>
      </pc:docMkLst>
      <pc:sldChg chg="modSp">
        <pc:chgData name="Shajna Azad (2232143)" userId="S::2232143@student.uwtsd.ac.uk::8fefac42-f8b3-40bb-be3e-4ea8a8b4f8c6" providerId="AD" clId="Web-{EBF75DAF-FB0D-84DE-CF7F-A177442D282C}" dt="2023-02-17T16:20:12.376" v="365" actId="20577"/>
        <pc:sldMkLst>
          <pc:docMk/>
          <pc:sldMk cId="109857222" sldId="256"/>
        </pc:sldMkLst>
        <pc:spChg chg="mod">
          <ac:chgData name="Shajna Azad (2232143)" userId="S::2232143@student.uwtsd.ac.uk::8fefac42-f8b3-40bb-be3e-4ea8a8b4f8c6" providerId="AD" clId="Web-{EBF75DAF-FB0D-84DE-CF7F-A177442D282C}" dt="2023-02-17T16:20:12.376" v="365" actId="20577"/>
          <ac:spMkLst>
            <pc:docMk/>
            <pc:sldMk cId="109857222" sldId="256"/>
            <ac:spMk id="2" creationId="{00000000-0000-0000-0000-000000000000}"/>
          </ac:spMkLst>
        </pc:spChg>
      </pc:sldChg>
      <pc:sldChg chg="addSp delSp modSp">
        <pc:chgData name="Shajna Azad (2232143)" userId="S::2232143@student.uwtsd.ac.uk::8fefac42-f8b3-40bb-be3e-4ea8a8b4f8c6" providerId="AD" clId="Web-{EBF75DAF-FB0D-84DE-CF7F-A177442D282C}" dt="2023-02-17T18:29:22.981" v="374" actId="20577"/>
        <pc:sldMkLst>
          <pc:docMk/>
          <pc:sldMk cId="1618564720" sldId="257"/>
        </pc:sldMkLst>
        <pc:spChg chg="mod">
          <ac:chgData name="Shajna Azad (2232143)" userId="S::2232143@student.uwtsd.ac.uk::8fefac42-f8b3-40bb-be3e-4ea8a8b4f8c6" providerId="AD" clId="Web-{EBF75DAF-FB0D-84DE-CF7F-A177442D282C}" dt="2023-02-17T18:29:22.981" v="374" actId="20577"/>
          <ac:spMkLst>
            <pc:docMk/>
            <pc:sldMk cId="1618564720" sldId="257"/>
            <ac:spMk id="3" creationId="{27765698-E20B-F76E-5D8E-E918F0956BCB}"/>
          </ac:spMkLst>
        </pc:spChg>
        <pc:spChg chg="del">
          <ac:chgData name="Shajna Azad (2232143)" userId="S::2232143@student.uwtsd.ac.uk::8fefac42-f8b3-40bb-be3e-4ea8a8b4f8c6" providerId="AD" clId="Web-{EBF75DAF-FB0D-84DE-CF7F-A177442D282C}" dt="2023-02-17T15:15:51.100" v="75"/>
          <ac:spMkLst>
            <pc:docMk/>
            <pc:sldMk cId="1618564720" sldId="257"/>
            <ac:spMk id="4" creationId="{65EB6CB3-763B-42D4-32AC-365514BD8437}"/>
          </ac:spMkLst>
        </pc:spChg>
        <pc:graphicFrameChg chg="add">
          <ac:chgData name="Shajna Azad (2232143)" userId="S::2232143@student.uwtsd.ac.uk::8fefac42-f8b3-40bb-be3e-4ea8a8b4f8c6" providerId="AD" clId="Web-{EBF75DAF-FB0D-84DE-CF7F-A177442D282C}" dt="2023-02-17T15:15:51.100" v="75"/>
          <ac:graphicFrameMkLst>
            <pc:docMk/>
            <pc:sldMk cId="1618564720" sldId="257"/>
            <ac:graphicFrameMk id="6" creationId="{989432AB-ABEC-012D-9945-059790E56DDD}"/>
          </ac:graphicFrameMkLst>
        </pc:graphicFrameChg>
      </pc:sldChg>
      <pc:sldChg chg="modSp modNotes">
        <pc:chgData name="Shajna Azad (2232143)" userId="S::2232143@student.uwtsd.ac.uk::8fefac42-f8b3-40bb-be3e-4ea8a8b4f8c6" providerId="AD" clId="Web-{EBF75DAF-FB0D-84DE-CF7F-A177442D282C}" dt="2023-02-17T16:28:21.405" v="373"/>
        <pc:sldMkLst>
          <pc:docMk/>
          <pc:sldMk cId="3343409061" sldId="258"/>
        </pc:sldMkLst>
        <pc:graphicFrameChg chg="modGraphic">
          <ac:chgData name="Shajna Azad (2232143)" userId="S::2232143@student.uwtsd.ac.uk::8fefac42-f8b3-40bb-be3e-4ea8a8b4f8c6" providerId="AD" clId="Web-{EBF75DAF-FB0D-84DE-CF7F-A177442D282C}" dt="2023-02-17T15:15:42.443" v="74"/>
          <ac:graphicFrameMkLst>
            <pc:docMk/>
            <pc:sldMk cId="3343409061" sldId="258"/>
            <ac:graphicFrameMk id="5" creationId="{FB5CC8A2-9F23-CB55-910C-E90DC2685665}"/>
          </ac:graphicFrameMkLst>
        </pc:graphicFrameChg>
      </pc:sldChg>
      <pc:sldChg chg="addSp delSp modSp">
        <pc:chgData name="Shajna Azad (2232143)" userId="S::2232143@student.uwtsd.ac.uk::8fefac42-f8b3-40bb-be3e-4ea8a8b4f8c6" providerId="AD" clId="Web-{EBF75DAF-FB0D-84DE-CF7F-A177442D282C}" dt="2023-02-17T15:05:37.411" v="73"/>
        <pc:sldMkLst>
          <pc:docMk/>
          <pc:sldMk cId="1425595021" sldId="259"/>
        </pc:sldMkLst>
        <pc:spChg chg="mod">
          <ac:chgData name="Shajna Azad (2232143)" userId="S::2232143@student.uwtsd.ac.uk::8fefac42-f8b3-40bb-be3e-4ea8a8b4f8c6" providerId="AD" clId="Web-{EBF75DAF-FB0D-84DE-CF7F-A177442D282C}" dt="2023-02-17T14:58:13.618" v="17" actId="14100"/>
          <ac:spMkLst>
            <pc:docMk/>
            <pc:sldMk cId="1425595021" sldId="259"/>
            <ac:spMk id="2" creationId="{E09ABDC3-76B7-BDC3-9628-15FBE7A0C64C}"/>
          </ac:spMkLst>
        </pc:spChg>
        <pc:spChg chg="add del mod">
          <ac:chgData name="Shajna Azad (2232143)" userId="S::2232143@student.uwtsd.ac.uk::8fefac42-f8b3-40bb-be3e-4ea8a8b4f8c6" providerId="AD" clId="Web-{EBF75DAF-FB0D-84DE-CF7F-A177442D282C}" dt="2023-02-17T15:05:37.411" v="73"/>
          <ac:spMkLst>
            <pc:docMk/>
            <pc:sldMk cId="1425595021" sldId="259"/>
            <ac:spMk id="3" creationId="{EDE4069C-7F17-BE3D-8088-BF1EA74E2CC6}"/>
          </ac:spMkLst>
        </pc:spChg>
        <pc:spChg chg="del mod">
          <ac:chgData name="Shajna Azad (2232143)" userId="S::2232143@student.uwtsd.ac.uk::8fefac42-f8b3-40bb-be3e-4ea8a8b4f8c6" providerId="AD" clId="Web-{EBF75DAF-FB0D-84DE-CF7F-A177442D282C}" dt="2023-02-17T15:03:33.080" v="46"/>
          <ac:spMkLst>
            <pc:docMk/>
            <pc:sldMk cId="1425595021" sldId="259"/>
            <ac:spMk id="4" creationId="{85301F37-C6D2-1038-3EC7-B6658FB23893}"/>
          </ac:spMkLst>
        </pc:spChg>
        <pc:spChg chg="add del mod">
          <ac:chgData name="Shajna Azad (2232143)" userId="S::2232143@student.uwtsd.ac.uk::8fefac42-f8b3-40bb-be3e-4ea8a8b4f8c6" providerId="AD" clId="Web-{EBF75DAF-FB0D-84DE-CF7F-A177442D282C}" dt="2023-02-17T15:04:08.706" v="59"/>
          <ac:spMkLst>
            <pc:docMk/>
            <pc:sldMk cId="1425595021" sldId="259"/>
            <ac:spMk id="7" creationId="{4A771449-1635-387B-1BDB-12016EA8D689}"/>
          </ac:spMkLst>
        </pc:spChg>
        <pc:spChg chg="add mod">
          <ac:chgData name="Shajna Azad (2232143)" userId="S::2232143@student.uwtsd.ac.uk::8fefac42-f8b3-40bb-be3e-4ea8a8b4f8c6" providerId="AD" clId="Web-{EBF75DAF-FB0D-84DE-CF7F-A177442D282C}" dt="2023-02-17T15:04:38.925" v="61" actId="14100"/>
          <ac:spMkLst>
            <pc:docMk/>
            <pc:sldMk cId="1425595021" sldId="259"/>
            <ac:spMk id="9" creationId="{E0BAAFEC-C97A-35A3-8E3C-58DDEFC390AD}"/>
          </ac:spMkLst>
        </pc:spChg>
        <pc:graphicFrameChg chg="add del">
          <ac:chgData name="Shajna Azad (2232143)" userId="S::2232143@student.uwtsd.ac.uk::8fefac42-f8b3-40bb-be3e-4ea8a8b4f8c6" providerId="AD" clId="Web-{EBF75DAF-FB0D-84DE-CF7F-A177442D282C}" dt="2023-02-17T15:05:17.192" v="64"/>
          <ac:graphicFrameMkLst>
            <pc:docMk/>
            <pc:sldMk cId="1425595021" sldId="259"/>
            <ac:graphicFrameMk id="11" creationId="{02DB0191-CBF8-1061-D4E3-A3EE6F098841}"/>
          </ac:graphicFrameMkLst>
        </pc:graphicFrameChg>
        <pc:graphicFrameChg chg="add del">
          <ac:chgData name="Shajna Azad (2232143)" userId="S::2232143@student.uwtsd.ac.uk::8fefac42-f8b3-40bb-be3e-4ea8a8b4f8c6" providerId="AD" clId="Web-{EBF75DAF-FB0D-84DE-CF7F-A177442D282C}" dt="2023-02-17T15:05:19.739" v="66"/>
          <ac:graphicFrameMkLst>
            <pc:docMk/>
            <pc:sldMk cId="1425595021" sldId="259"/>
            <ac:graphicFrameMk id="13" creationId="{890BA1CD-38D5-464F-FA4C-0E09C36FE614}"/>
          </ac:graphicFrameMkLst>
        </pc:graphicFrameChg>
        <pc:graphicFrameChg chg="add del">
          <ac:chgData name="Shajna Azad (2232143)" userId="S::2232143@student.uwtsd.ac.uk::8fefac42-f8b3-40bb-be3e-4ea8a8b4f8c6" providerId="AD" clId="Web-{EBF75DAF-FB0D-84DE-CF7F-A177442D282C}" dt="2023-02-17T15:05:20.942" v="68"/>
          <ac:graphicFrameMkLst>
            <pc:docMk/>
            <pc:sldMk cId="1425595021" sldId="259"/>
            <ac:graphicFrameMk id="15" creationId="{02DB0191-CBF8-1061-D4E3-A3EE6F098841}"/>
          </ac:graphicFrameMkLst>
        </pc:graphicFrameChg>
        <pc:graphicFrameChg chg="add del">
          <ac:chgData name="Shajna Azad (2232143)" userId="S::2232143@student.uwtsd.ac.uk::8fefac42-f8b3-40bb-be3e-4ea8a8b4f8c6" providerId="AD" clId="Web-{EBF75DAF-FB0D-84DE-CF7F-A177442D282C}" dt="2023-02-17T15:05:34.646" v="70"/>
          <ac:graphicFrameMkLst>
            <pc:docMk/>
            <pc:sldMk cId="1425595021" sldId="259"/>
            <ac:graphicFrameMk id="17" creationId="{70513C04-ABD0-277F-B3D9-DA11EBF6F19B}"/>
          </ac:graphicFrameMkLst>
        </pc:graphicFrameChg>
        <pc:graphicFrameChg chg="add del">
          <ac:chgData name="Shajna Azad (2232143)" userId="S::2232143@student.uwtsd.ac.uk::8fefac42-f8b3-40bb-be3e-4ea8a8b4f8c6" providerId="AD" clId="Web-{EBF75DAF-FB0D-84DE-CF7F-A177442D282C}" dt="2023-02-17T15:05:37.396" v="72"/>
          <ac:graphicFrameMkLst>
            <pc:docMk/>
            <pc:sldMk cId="1425595021" sldId="259"/>
            <ac:graphicFrameMk id="19" creationId="{D2539CB6-C24E-CE3B-CE47-B06434DC7935}"/>
          </ac:graphicFrameMkLst>
        </pc:graphicFrameChg>
        <pc:graphicFrameChg chg="add">
          <ac:chgData name="Shajna Azad (2232143)" userId="S::2232143@student.uwtsd.ac.uk::8fefac42-f8b3-40bb-be3e-4ea8a8b4f8c6" providerId="AD" clId="Web-{EBF75DAF-FB0D-84DE-CF7F-A177442D282C}" dt="2023-02-17T15:05:37.411" v="73"/>
          <ac:graphicFrameMkLst>
            <pc:docMk/>
            <pc:sldMk cId="1425595021" sldId="259"/>
            <ac:graphicFrameMk id="21" creationId="{02DB0191-CBF8-1061-D4E3-A3EE6F098841}"/>
          </ac:graphicFrameMkLst>
        </pc:graphicFrameChg>
        <pc:picChg chg="add del mod">
          <ac:chgData name="Shajna Azad (2232143)" userId="S::2232143@student.uwtsd.ac.uk::8fefac42-f8b3-40bb-be3e-4ea8a8b4f8c6" providerId="AD" clId="Web-{EBF75DAF-FB0D-84DE-CF7F-A177442D282C}" dt="2023-02-17T14:44:06.236" v="16"/>
          <ac:picMkLst>
            <pc:docMk/>
            <pc:sldMk cId="1425595021" sldId="259"/>
            <ac:picMk id="5" creationId="{D0B4F125-670E-73AE-2AC8-32E5F1B05E2B}"/>
          </ac:picMkLst>
        </pc:picChg>
        <pc:picChg chg="add mod">
          <ac:chgData name="Shajna Azad (2232143)" userId="S::2232143@student.uwtsd.ac.uk::8fefac42-f8b3-40bb-be3e-4ea8a8b4f8c6" providerId="AD" clId="Web-{EBF75DAF-FB0D-84DE-CF7F-A177442D282C}" dt="2023-02-17T15:05:03.239" v="62" actId="1076"/>
          <ac:picMkLst>
            <pc:docMk/>
            <pc:sldMk cId="1425595021" sldId="259"/>
            <ac:picMk id="6" creationId="{A77E6ED3-CD32-8EF0-9DD1-05550513D7ED}"/>
          </ac:picMkLst>
        </pc:picChg>
      </pc:sldChg>
      <pc:sldChg chg="addSp delSp modSp">
        <pc:chgData name="Shajna Azad (2232143)" userId="S::2232143@student.uwtsd.ac.uk::8fefac42-f8b3-40bb-be3e-4ea8a8b4f8c6" providerId="AD" clId="Web-{EBF75DAF-FB0D-84DE-CF7F-A177442D282C}" dt="2023-02-17T15:41:00.969" v="83"/>
        <pc:sldMkLst>
          <pc:docMk/>
          <pc:sldMk cId="2235341675" sldId="260"/>
        </pc:sldMkLst>
        <pc:spChg chg="add del">
          <ac:chgData name="Shajna Azad (2232143)" userId="S::2232143@student.uwtsd.ac.uk::8fefac42-f8b3-40bb-be3e-4ea8a8b4f8c6" providerId="AD" clId="Web-{EBF75DAF-FB0D-84DE-CF7F-A177442D282C}" dt="2023-02-17T15:41:00.969" v="83"/>
          <ac:spMkLst>
            <pc:docMk/>
            <pc:sldMk cId="2235341675" sldId="260"/>
            <ac:spMk id="3" creationId="{97F299B0-45E5-2A8A-CED2-037C9019ECEA}"/>
          </ac:spMkLst>
        </pc:spChg>
        <pc:graphicFrameChg chg="add del mod modGraphic">
          <ac:chgData name="Shajna Azad (2232143)" userId="S::2232143@student.uwtsd.ac.uk::8fefac42-f8b3-40bb-be3e-4ea8a8b4f8c6" providerId="AD" clId="Web-{EBF75DAF-FB0D-84DE-CF7F-A177442D282C}" dt="2023-02-17T14:17:04.557" v="2"/>
          <ac:graphicFrameMkLst>
            <pc:docMk/>
            <pc:sldMk cId="2235341675" sldId="260"/>
            <ac:graphicFrameMk id="4" creationId="{3FECB3BA-C54F-9752-010B-D0367BAA8EB2}"/>
          </ac:graphicFrameMkLst>
        </pc:graphicFrameChg>
        <pc:graphicFrameChg chg="add del">
          <ac:chgData name="Shajna Azad (2232143)" userId="S::2232143@student.uwtsd.ac.uk::8fefac42-f8b3-40bb-be3e-4ea8a8b4f8c6" providerId="AD" clId="Web-{EBF75DAF-FB0D-84DE-CF7F-A177442D282C}" dt="2023-02-17T15:31:16.218" v="77"/>
          <ac:graphicFrameMkLst>
            <pc:docMk/>
            <pc:sldMk cId="2235341675" sldId="260"/>
            <ac:graphicFrameMk id="7" creationId="{58602E34-F05C-655D-8E81-0FCE9A95A8EF}"/>
          </ac:graphicFrameMkLst>
        </pc:graphicFrameChg>
        <pc:graphicFrameChg chg="add del">
          <ac:chgData name="Shajna Azad (2232143)" userId="S::2232143@student.uwtsd.ac.uk::8fefac42-f8b3-40bb-be3e-4ea8a8b4f8c6" providerId="AD" clId="Web-{EBF75DAF-FB0D-84DE-CF7F-A177442D282C}" dt="2023-02-17T15:31:16.922" v="79"/>
          <ac:graphicFrameMkLst>
            <pc:docMk/>
            <pc:sldMk cId="2235341675" sldId="260"/>
            <ac:graphicFrameMk id="9" creationId="{42B92890-5B8E-6066-D91E-4FD81909D781}"/>
          </ac:graphicFrameMkLst>
        </pc:graphicFrameChg>
        <pc:graphicFrameChg chg="add del">
          <ac:chgData name="Shajna Azad (2232143)" userId="S::2232143@student.uwtsd.ac.uk::8fefac42-f8b3-40bb-be3e-4ea8a8b4f8c6" providerId="AD" clId="Web-{EBF75DAF-FB0D-84DE-CF7F-A177442D282C}" dt="2023-02-17T15:31:19.422" v="81"/>
          <ac:graphicFrameMkLst>
            <pc:docMk/>
            <pc:sldMk cId="2235341675" sldId="260"/>
            <ac:graphicFrameMk id="11" creationId="{AEDD2A80-F188-1368-AD03-8DAE45BFE7F9}"/>
          </ac:graphicFrameMkLst>
        </pc:graphicFrameChg>
        <pc:graphicFrameChg chg="add del">
          <ac:chgData name="Shajna Azad (2232143)" userId="S::2232143@student.uwtsd.ac.uk::8fefac42-f8b3-40bb-be3e-4ea8a8b4f8c6" providerId="AD" clId="Web-{EBF75DAF-FB0D-84DE-CF7F-A177442D282C}" dt="2023-02-17T15:41:00.969" v="83"/>
          <ac:graphicFrameMkLst>
            <pc:docMk/>
            <pc:sldMk cId="2235341675" sldId="260"/>
            <ac:graphicFrameMk id="13" creationId="{58602E34-F05C-655D-8E81-0FCE9A95A8EF}"/>
          </ac:graphicFrameMkLst>
        </pc:graphicFrameChg>
      </pc:sldChg>
      <pc:sldChg chg="new del">
        <pc:chgData name="Shajna Azad (2232143)" userId="S::2232143@student.uwtsd.ac.uk::8fefac42-f8b3-40bb-be3e-4ea8a8b4f8c6" providerId="AD" clId="Web-{EBF75DAF-FB0D-84DE-CF7F-A177442D282C}" dt="2023-02-17T15:51:52.033" v="85"/>
        <pc:sldMkLst>
          <pc:docMk/>
          <pc:sldMk cId="1957857337" sldId="262"/>
        </pc:sldMkLst>
      </pc:sldChg>
      <pc:sldChg chg="addSp delSp modSp new mod setBg modClrScheme addAnim delAnim setClrOvrMap chgLayout">
        <pc:chgData name="Shajna Azad (2232143)" userId="S::2232143@student.uwtsd.ac.uk::8fefac42-f8b3-40bb-be3e-4ea8a8b4f8c6" providerId="AD" clId="Web-{EBF75DAF-FB0D-84DE-CF7F-A177442D282C}" dt="2023-02-17T16:15:03.399" v="363" actId="20577"/>
        <pc:sldMkLst>
          <pc:docMk/>
          <pc:sldMk cId="2609924490" sldId="262"/>
        </pc:sldMkLst>
        <pc:spChg chg="mod ord">
          <ac:chgData name="Shajna Azad (2232143)" userId="S::2232143@student.uwtsd.ac.uk::8fefac42-f8b3-40bb-be3e-4ea8a8b4f8c6" providerId="AD" clId="Web-{EBF75DAF-FB0D-84DE-CF7F-A177442D282C}" dt="2023-02-17T16:10:06.984" v="266"/>
          <ac:spMkLst>
            <pc:docMk/>
            <pc:sldMk cId="2609924490" sldId="262"/>
            <ac:spMk id="2" creationId="{5AA9C4C8-217E-8496-8D61-23981ED28E8D}"/>
          </ac:spMkLst>
        </pc:spChg>
        <pc:spChg chg="del">
          <ac:chgData name="Shajna Azad (2232143)" userId="S::2232143@student.uwtsd.ac.uk::8fefac42-f8b3-40bb-be3e-4ea8a8b4f8c6" providerId="AD" clId="Web-{EBF75DAF-FB0D-84DE-CF7F-A177442D282C}" dt="2023-02-17T15:56:57.541" v="121"/>
          <ac:spMkLst>
            <pc:docMk/>
            <pc:sldMk cId="2609924490" sldId="262"/>
            <ac:spMk id="3" creationId="{6C170928-79B1-61A2-263D-DBABFDAD24D0}"/>
          </ac:spMkLst>
        </pc:spChg>
        <pc:spChg chg="del">
          <ac:chgData name="Shajna Azad (2232143)" userId="S::2232143@student.uwtsd.ac.uk::8fefac42-f8b3-40bb-be3e-4ea8a8b4f8c6" providerId="AD" clId="Web-{EBF75DAF-FB0D-84DE-CF7F-A177442D282C}" dt="2023-02-17T15:56:57.541" v="121"/>
          <ac:spMkLst>
            <pc:docMk/>
            <pc:sldMk cId="2609924490" sldId="262"/>
            <ac:spMk id="4" creationId="{3A0B6126-653A-DD6F-D733-A2FBAE26C964}"/>
          </ac:spMkLst>
        </pc:spChg>
        <pc:spChg chg="add mod">
          <ac:chgData name="Shajna Azad (2232143)" userId="S::2232143@student.uwtsd.ac.uk::8fefac42-f8b3-40bb-be3e-4ea8a8b4f8c6" providerId="AD" clId="Web-{EBF75DAF-FB0D-84DE-CF7F-A177442D282C}" dt="2023-02-17T16:15:03.399" v="363" actId="20577"/>
          <ac:spMkLst>
            <pc:docMk/>
            <pc:sldMk cId="2609924490" sldId="262"/>
            <ac:spMk id="6" creationId="{F8E5E137-2F69-5079-E33A-2D11E9F95DB6}"/>
          </ac:spMkLst>
        </pc:spChg>
        <pc:spChg chg="add del">
          <ac:chgData name="Shajna Azad (2232143)" userId="S::2232143@student.uwtsd.ac.uk::8fefac42-f8b3-40bb-be3e-4ea8a8b4f8c6" providerId="AD" clId="Web-{EBF75DAF-FB0D-84DE-CF7F-A177442D282C}" dt="2023-02-17T15:58:16.153" v="130"/>
          <ac:spMkLst>
            <pc:docMk/>
            <pc:sldMk cId="2609924490" sldId="262"/>
            <ac:spMk id="10" creationId="{B1C3281D-A46F-4842-9340-4CBC29E1B260}"/>
          </ac:spMkLst>
        </pc:spChg>
        <pc:spChg chg="add del">
          <ac:chgData name="Shajna Azad (2232143)" userId="S::2232143@student.uwtsd.ac.uk::8fefac42-f8b3-40bb-be3e-4ea8a8b4f8c6" providerId="AD" clId="Web-{EBF75DAF-FB0D-84DE-CF7F-A177442D282C}" dt="2023-02-17T15:58:16.153" v="130"/>
          <ac:spMkLst>
            <pc:docMk/>
            <pc:sldMk cId="2609924490" sldId="262"/>
            <ac:spMk id="12" creationId="{87B080E6-308F-4DD8-A448-707DFB83CE5E}"/>
          </ac:spMkLst>
        </pc:spChg>
        <pc:spChg chg="add del">
          <ac:chgData name="Shajna Azad (2232143)" userId="S::2232143@student.uwtsd.ac.uk::8fefac42-f8b3-40bb-be3e-4ea8a8b4f8c6" providerId="AD" clId="Web-{EBF75DAF-FB0D-84DE-CF7F-A177442D282C}" dt="2023-02-17T15:58:19.544" v="134"/>
          <ac:spMkLst>
            <pc:docMk/>
            <pc:sldMk cId="2609924490" sldId="262"/>
            <ac:spMk id="16" creationId="{7B11767C-FA34-4498-BB14-050A036FCCDA}"/>
          </ac:spMkLst>
        </pc:spChg>
        <pc:spChg chg="add del">
          <ac:chgData name="Shajna Azad (2232143)" userId="S::2232143@student.uwtsd.ac.uk::8fefac42-f8b3-40bb-be3e-4ea8a8b4f8c6" providerId="AD" clId="Web-{EBF75DAF-FB0D-84DE-CF7F-A177442D282C}" dt="2023-02-17T15:58:19.544" v="134"/>
          <ac:spMkLst>
            <pc:docMk/>
            <pc:sldMk cId="2609924490" sldId="262"/>
            <ac:spMk id="18" creationId="{71B088FF-3FBC-4E49-9F96-ACC586DBFBD5}"/>
          </ac:spMkLst>
        </pc:spChg>
        <pc:spChg chg="add del">
          <ac:chgData name="Shajna Azad (2232143)" userId="S::2232143@student.uwtsd.ac.uk::8fefac42-f8b3-40bb-be3e-4ea8a8b4f8c6" providerId="AD" clId="Web-{EBF75DAF-FB0D-84DE-CF7F-A177442D282C}" dt="2023-02-17T15:58:19.544" v="134"/>
          <ac:spMkLst>
            <pc:docMk/>
            <pc:sldMk cId="2609924490" sldId="262"/>
            <ac:spMk id="20" creationId="{264DCA07-5992-4B87-B944-642B4A38FB1A}"/>
          </ac:spMkLst>
        </pc:spChg>
        <pc:spChg chg="add del">
          <ac:chgData name="Shajna Azad (2232143)" userId="S::2232143@student.uwtsd.ac.uk::8fefac42-f8b3-40bb-be3e-4ea8a8b4f8c6" providerId="AD" clId="Web-{EBF75DAF-FB0D-84DE-CF7F-A177442D282C}" dt="2023-02-17T15:58:24.919" v="138"/>
          <ac:spMkLst>
            <pc:docMk/>
            <pc:sldMk cId="2609924490" sldId="262"/>
            <ac:spMk id="24" creationId="{B1C3281D-A46F-4842-9340-4CBC29E1B260}"/>
          </ac:spMkLst>
        </pc:spChg>
        <pc:spChg chg="add del">
          <ac:chgData name="Shajna Azad (2232143)" userId="S::2232143@student.uwtsd.ac.uk::8fefac42-f8b3-40bb-be3e-4ea8a8b4f8c6" providerId="AD" clId="Web-{EBF75DAF-FB0D-84DE-CF7F-A177442D282C}" dt="2023-02-17T15:58:24.919" v="138"/>
          <ac:spMkLst>
            <pc:docMk/>
            <pc:sldMk cId="2609924490" sldId="262"/>
            <ac:spMk id="26" creationId="{87B080E6-308F-4DD8-A448-707DFB83CE5E}"/>
          </ac:spMkLst>
        </pc:spChg>
        <pc:spChg chg="add del">
          <ac:chgData name="Shajna Azad (2232143)" userId="S::2232143@student.uwtsd.ac.uk::8fefac42-f8b3-40bb-be3e-4ea8a8b4f8c6" providerId="AD" clId="Web-{EBF75DAF-FB0D-84DE-CF7F-A177442D282C}" dt="2023-02-17T16:03:20.724" v="142"/>
          <ac:spMkLst>
            <pc:docMk/>
            <pc:sldMk cId="2609924490" sldId="262"/>
            <ac:spMk id="30" creationId="{B1C3281D-A46F-4842-9340-4CBC29E1B260}"/>
          </ac:spMkLst>
        </pc:spChg>
        <pc:spChg chg="add del">
          <ac:chgData name="Shajna Azad (2232143)" userId="S::2232143@student.uwtsd.ac.uk::8fefac42-f8b3-40bb-be3e-4ea8a8b4f8c6" providerId="AD" clId="Web-{EBF75DAF-FB0D-84DE-CF7F-A177442D282C}" dt="2023-02-17T16:03:20.724" v="142"/>
          <ac:spMkLst>
            <pc:docMk/>
            <pc:sldMk cId="2609924490" sldId="262"/>
            <ac:spMk id="32" creationId="{87B080E6-308F-4DD8-A448-707DFB83CE5E}"/>
          </ac:spMkLst>
        </pc:spChg>
        <pc:spChg chg="add del">
          <ac:chgData name="Shajna Azad (2232143)" userId="S::2232143@student.uwtsd.ac.uk::8fefac42-f8b3-40bb-be3e-4ea8a8b4f8c6" providerId="AD" clId="Web-{EBF75DAF-FB0D-84DE-CF7F-A177442D282C}" dt="2023-02-17T16:04:54.210" v="147"/>
          <ac:spMkLst>
            <pc:docMk/>
            <pc:sldMk cId="2609924490" sldId="262"/>
            <ac:spMk id="40" creationId="{E906F54D-04EF-4345-A564-7A7B57B6CEB3}"/>
          </ac:spMkLst>
        </pc:spChg>
        <pc:spChg chg="add del">
          <ac:chgData name="Shajna Azad (2232143)" userId="S::2232143@student.uwtsd.ac.uk::8fefac42-f8b3-40bb-be3e-4ea8a8b4f8c6" providerId="AD" clId="Web-{EBF75DAF-FB0D-84DE-CF7F-A177442D282C}" dt="2023-02-17T16:04:54.210" v="147"/>
          <ac:spMkLst>
            <pc:docMk/>
            <pc:sldMk cId="2609924490" sldId="262"/>
            <ac:spMk id="42" creationId="{EA5F6DAB-03BF-4557-B78A-2B71C16E1BD1}"/>
          </ac:spMkLst>
        </pc:spChg>
        <pc:spChg chg="add del">
          <ac:chgData name="Shajna Azad (2232143)" userId="S::2232143@student.uwtsd.ac.uk::8fefac42-f8b3-40bb-be3e-4ea8a8b4f8c6" providerId="AD" clId="Web-{EBF75DAF-FB0D-84DE-CF7F-A177442D282C}" dt="2023-02-17T16:04:54.210" v="147"/>
          <ac:spMkLst>
            <pc:docMk/>
            <pc:sldMk cId="2609924490" sldId="262"/>
            <ac:spMk id="44" creationId="{4A63FA5D-402E-473D-AF05-018BE28B22FD}"/>
          </ac:spMkLst>
        </pc:spChg>
        <pc:spChg chg="add del">
          <ac:chgData name="Shajna Azad (2232143)" userId="S::2232143@student.uwtsd.ac.uk::8fefac42-f8b3-40bb-be3e-4ea8a8b4f8c6" providerId="AD" clId="Web-{EBF75DAF-FB0D-84DE-CF7F-A177442D282C}" dt="2023-02-17T16:04:54.195" v="146"/>
          <ac:spMkLst>
            <pc:docMk/>
            <pc:sldMk cId="2609924490" sldId="262"/>
            <ac:spMk id="53" creationId="{99FBCFA0-DE7C-40A3-9978-4F2839067FD7}"/>
          </ac:spMkLst>
        </pc:spChg>
        <pc:spChg chg="add del">
          <ac:chgData name="Shajna Azad (2232143)" userId="S::2232143@student.uwtsd.ac.uk::8fefac42-f8b3-40bb-be3e-4ea8a8b4f8c6" providerId="AD" clId="Web-{EBF75DAF-FB0D-84DE-CF7F-A177442D282C}" dt="2023-02-17T16:04:54.195" v="146"/>
          <ac:spMkLst>
            <pc:docMk/>
            <pc:sldMk cId="2609924490" sldId="262"/>
            <ac:spMk id="55" creationId="{40E0E787-6A3F-4579-9E73-AC9FBB0E3A45}"/>
          </ac:spMkLst>
        </pc:spChg>
        <pc:spChg chg="add del">
          <ac:chgData name="Shajna Azad (2232143)" userId="S::2232143@student.uwtsd.ac.uk::8fefac42-f8b3-40bb-be3e-4ea8a8b4f8c6" providerId="AD" clId="Web-{EBF75DAF-FB0D-84DE-CF7F-A177442D282C}" dt="2023-02-17T16:04:54.195" v="146"/>
          <ac:spMkLst>
            <pc:docMk/>
            <pc:sldMk cId="2609924490" sldId="262"/>
            <ac:spMk id="57" creationId="{80564F31-73E3-4680-87FF-579A244722C2}"/>
          </ac:spMkLst>
        </pc:spChg>
        <pc:spChg chg="add del">
          <ac:chgData name="Shajna Azad (2232143)" userId="S::2232143@student.uwtsd.ac.uk::8fefac42-f8b3-40bb-be3e-4ea8a8b4f8c6" providerId="AD" clId="Web-{EBF75DAF-FB0D-84DE-CF7F-A177442D282C}" dt="2023-02-17T16:08:12.700" v="230"/>
          <ac:spMkLst>
            <pc:docMk/>
            <pc:sldMk cId="2609924490" sldId="262"/>
            <ac:spMk id="62" creationId="{40E0E787-6A3F-4579-9E73-AC9FBB0E3A45}"/>
          </ac:spMkLst>
        </pc:spChg>
        <pc:spChg chg="add del">
          <ac:chgData name="Shajna Azad (2232143)" userId="S::2232143@student.uwtsd.ac.uk::8fefac42-f8b3-40bb-be3e-4ea8a8b4f8c6" providerId="AD" clId="Web-{EBF75DAF-FB0D-84DE-CF7F-A177442D282C}" dt="2023-02-17T16:08:12.700" v="230"/>
          <ac:spMkLst>
            <pc:docMk/>
            <pc:sldMk cId="2609924490" sldId="262"/>
            <ac:spMk id="63" creationId="{787B812C-3070-452B-83FE-78736A499F27}"/>
          </ac:spMkLst>
        </pc:spChg>
        <pc:spChg chg="add del">
          <ac:chgData name="Shajna Azad (2232143)" userId="S::2232143@student.uwtsd.ac.uk::8fefac42-f8b3-40bb-be3e-4ea8a8b4f8c6" providerId="AD" clId="Web-{EBF75DAF-FB0D-84DE-CF7F-A177442D282C}" dt="2023-02-17T16:10:06.984" v="266"/>
          <ac:spMkLst>
            <pc:docMk/>
            <pc:sldMk cId="2609924490" sldId="262"/>
            <ac:spMk id="71" creationId="{40E0E787-6A3F-4579-9E73-AC9FBB0E3A45}"/>
          </ac:spMkLst>
        </pc:spChg>
        <pc:spChg chg="add del">
          <ac:chgData name="Shajna Azad (2232143)" userId="S::2232143@student.uwtsd.ac.uk::8fefac42-f8b3-40bb-be3e-4ea8a8b4f8c6" providerId="AD" clId="Web-{EBF75DAF-FB0D-84DE-CF7F-A177442D282C}" dt="2023-02-17T16:10:06.984" v="266"/>
          <ac:spMkLst>
            <pc:docMk/>
            <pc:sldMk cId="2609924490" sldId="262"/>
            <ac:spMk id="73" creationId="{787B812C-3070-452B-83FE-78736A499F27}"/>
          </ac:spMkLst>
        </pc:spChg>
        <pc:spChg chg="add">
          <ac:chgData name="Shajna Azad (2232143)" userId="S::2232143@student.uwtsd.ac.uk::8fefac42-f8b3-40bb-be3e-4ea8a8b4f8c6" providerId="AD" clId="Web-{EBF75DAF-FB0D-84DE-CF7F-A177442D282C}" dt="2023-02-17T16:10:06.984" v="266"/>
          <ac:spMkLst>
            <pc:docMk/>
            <pc:sldMk cId="2609924490" sldId="262"/>
            <ac:spMk id="80" creationId="{D7DD8518-4289-43CE-9E36-8E7E0D7DDF70}"/>
          </ac:spMkLst>
        </pc:spChg>
        <pc:picChg chg="add del">
          <ac:chgData name="Shajna Azad (2232143)" userId="S::2232143@student.uwtsd.ac.uk::8fefac42-f8b3-40bb-be3e-4ea8a8b4f8c6" providerId="AD" clId="Web-{EBF75DAF-FB0D-84DE-CF7F-A177442D282C}" dt="2023-02-17T15:58:16.153" v="130"/>
          <ac:picMkLst>
            <pc:docMk/>
            <pc:sldMk cId="2609924490" sldId="262"/>
            <ac:picMk id="5" creationId="{DA568512-B281-CE81-F432-4CAFC5805950}"/>
          </ac:picMkLst>
        </pc:picChg>
        <pc:picChg chg="add del">
          <ac:chgData name="Shajna Azad (2232143)" userId="S::2232143@student.uwtsd.ac.uk::8fefac42-f8b3-40bb-be3e-4ea8a8b4f8c6" providerId="AD" clId="Web-{EBF75DAF-FB0D-84DE-CF7F-A177442D282C}" dt="2023-02-17T15:58:19.544" v="134"/>
          <ac:picMkLst>
            <pc:docMk/>
            <pc:sldMk cId="2609924490" sldId="262"/>
            <ac:picMk id="19" creationId="{94FF8C33-7485-4307-65D8-61C80F5B2A13}"/>
          </ac:picMkLst>
        </pc:picChg>
        <pc:picChg chg="add del">
          <ac:chgData name="Shajna Azad (2232143)" userId="S::2232143@student.uwtsd.ac.uk::8fefac42-f8b3-40bb-be3e-4ea8a8b4f8c6" providerId="AD" clId="Web-{EBF75DAF-FB0D-84DE-CF7F-A177442D282C}" dt="2023-02-17T15:58:24.919" v="138"/>
          <ac:picMkLst>
            <pc:docMk/>
            <pc:sldMk cId="2609924490" sldId="262"/>
            <ac:picMk id="25" creationId="{08CC3FA6-DE49-4592-8ABE-E79554E484E2}"/>
          </ac:picMkLst>
        </pc:picChg>
        <pc:picChg chg="add mod ord">
          <ac:chgData name="Shajna Azad (2232143)" userId="S::2232143@student.uwtsd.ac.uk::8fefac42-f8b3-40bb-be3e-4ea8a8b4f8c6" providerId="AD" clId="Web-{EBF75DAF-FB0D-84DE-CF7F-A177442D282C}" dt="2023-02-17T16:10:06.984" v="266"/>
          <ac:picMkLst>
            <pc:docMk/>
            <pc:sldMk cId="2609924490" sldId="262"/>
            <ac:picMk id="31" creationId="{DA568512-B281-CE81-F432-4CAFC5805950}"/>
          </ac:picMkLst>
        </pc:picChg>
        <pc:cxnChg chg="add del">
          <ac:chgData name="Shajna Azad (2232143)" userId="S::2232143@student.uwtsd.ac.uk::8fefac42-f8b3-40bb-be3e-4ea8a8b4f8c6" providerId="AD" clId="Web-{EBF75DAF-FB0D-84DE-CF7F-A177442D282C}" dt="2023-02-17T15:58:16.153" v="130"/>
          <ac:cxnSpMkLst>
            <pc:docMk/>
            <pc:sldMk cId="2609924490" sldId="262"/>
            <ac:cxnSpMk id="8" creationId="{AEED5540-64E5-4258-ABA4-753F07B71B38}"/>
          </ac:cxnSpMkLst>
        </pc:cxnChg>
        <pc:cxnChg chg="add del">
          <ac:chgData name="Shajna Azad (2232143)" userId="S::2232143@student.uwtsd.ac.uk::8fefac42-f8b3-40bb-be3e-4ea8a8b4f8c6" providerId="AD" clId="Web-{EBF75DAF-FB0D-84DE-CF7F-A177442D282C}" dt="2023-02-17T15:58:16.153" v="130"/>
          <ac:cxnSpMkLst>
            <pc:docMk/>
            <pc:sldMk cId="2609924490" sldId="262"/>
            <ac:cxnSpMk id="14" creationId="{313FECB8-44EE-4A45-9F7B-66ECF1C3C888}"/>
          </ac:cxnSpMkLst>
        </pc:cxnChg>
        <pc:cxnChg chg="add del">
          <ac:chgData name="Shajna Azad (2232143)" userId="S::2232143@student.uwtsd.ac.uk::8fefac42-f8b3-40bb-be3e-4ea8a8b4f8c6" providerId="AD" clId="Web-{EBF75DAF-FB0D-84DE-CF7F-A177442D282C}" dt="2023-02-17T15:58:19.544" v="134"/>
          <ac:cxnSpMkLst>
            <pc:docMk/>
            <pc:sldMk cId="2609924490" sldId="262"/>
            <ac:cxnSpMk id="17" creationId="{AEED5540-64E5-4258-ABA4-753F07B71B38}"/>
          </ac:cxnSpMkLst>
        </pc:cxnChg>
        <pc:cxnChg chg="add del">
          <ac:chgData name="Shajna Azad (2232143)" userId="S::2232143@student.uwtsd.ac.uk::8fefac42-f8b3-40bb-be3e-4ea8a8b4f8c6" providerId="AD" clId="Web-{EBF75DAF-FB0D-84DE-CF7F-A177442D282C}" dt="2023-02-17T15:58:19.544" v="134"/>
          <ac:cxnSpMkLst>
            <pc:docMk/>
            <pc:sldMk cId="2609924490" sldId="262"/>
            <ac:cxnSpMk id="21" creationId="{313FECB8-44EE-4A45-9F7B-66ECF1C3C888}"/>
          </ac:cxnSpMkLst>
        </pc:cxnChg>
        <pc:cxnChg chg="add del">
          <ac:chgData name="Shajna Azad (2232143)" userId="S::2232143@student.uwtsd.ac.uk::8fefac42-f8b3-40bb-be3e-4ea8a8b4f8c6" providerId="AD" clId="Web-{EBF75DAF-FB0D-84DE-CF7F-A177442D282C}" dt="2023-02-17T15:58:24.919" v="138"/>
          <ac:cxnSpMkLst>
            <pc:docMk/>
            <pc:sldMk cId="2609924490" sldId="262"/>
            <ac:cxnSpMk id="23" creationId="{AEED5540-64E5-4258-ABA4-753F07B71B38}"/>
          </ac:cxnSpMkLst>
        </pc:cxnChg>
        <pc:cxnChg chg="add del">
          <ac:chgData name="Shajna Azad (2232143)" userId="S::2232143@student.uwtsd.ac.uk::8fefac42-f8b3-40bb-be3e-4ea8a8b4f8c6" providerId="AD" clId="Web-{EBF75DAF-FB0D-84DE-CF7F-A177442D282C}" dt="2023-02-17T15:58:24.919" v="138"/>
          <ac:cxnSpMkLst>
            <pc:docMk/>
            <pc:sldMk cId="2609924490" sldId="262"/>
            <ac:cxnSpMk id="27" creationId="{313FECB8-44EE-4A45-9F7B-66ECF1C3C888}"/>
          </ac:cxnSpMkLst>
        </pc:cxnChg>
        <pc:cxnChg chg="add del">
          <ac:chgData name="Shajna Azad (2232143)" userId="S::2232143@student.uwtsd.ac.uk::8fefac42-f8b3-40bb-be3e-4ea8a8b4f8c6" providerId="AD" clId="Web-{EBF75DAF-FB0D-84DE-CF7F-A177442D282C}" dt="2023-02-17T16:03:20.724" v="142"/>
          <ac:cxnSpMkLst>
            <pc:docMk/>
            <pc:sldMk cId="2609924490" sldId="262"/>
            <ac:cxnSpMk id="29" creationId="{AEED5540-64E5-4258-ABA4-753F07B71B38}"/>
          </ac:cxnSpMkLst>
        </pc:cxnChg>
        <pc:cxnChg chg="add del">
          <ac:chgData name="Shajna Azad (2232143)" userId="S::2232143@student.uwtsd.ac.uk::8fefac42-f8b3-40bb-be3e-4ea8a8b4f8c6" providerId="AD" clId="Web-{EBF75DAF-FB0D-84DE-CF7F-A177442D282C}" dt="2023-02-17T16:03:20.724" v="142"/>
          <ac:cxnSpMkLst>
            <pc:docMk/>
            <pc:sldMk cId="2609924490" sldId="262"/>
            <ac:cxnSpMk id="33" creationId="{313FECB8-44EE-4A45-9F7B-66ECF1C3C888}"/>
          </ac:cxnSpMkLst>
        </pc:cxnChg>
        <pc:cxnChg chg="add del">
          <ac:chgData name="Shajna Azad (2232143)" userId="S::2232143@student.uwtsd.ac.uk::8fefac42-f8b3-40bb-be3e-4ea8a8b4f8c6" providerId="AD" clId="Web-{EBF75DAF-FB0D-84DE-CF7F-A177442D282C}" dt="2023-02-17T16:04:54.210" v="147"/>
          <ac:cxnSpMkLst>
            <pc:docMk/>
            <pc:sldMk cId="2609924490" sldId="262"/>
            <ac:cxnSpMk id="38" creationId="{AEED5540-64E5-4258-ABA4-753F07B71B38}"/>
          </ac:cxnSpMkLst>
        </pc:cxnChg>
        <pc:cxnChg chg="add del">
          <ac:chgData name="Shajna Azad (2232143)" userId="S::2232143@student.uwtsd.ac.uk::8fefac42-f8b3-40bb-be3e-4ea8a8b4f8c6" providerId="AD" clId="Web-{EBF75DAF-FB0D-84DE-CF7F-A177442D282C}" dt="2023-02-17T16:04:54.210" v="147"/>
          <ac:cxnSpMkLst>
            <pc:docMk/>
            <pc:sldMk cId="2609924490" sldId="262"/>
            <ac:cxnSpMk id="46" creationId="{B20D3D82-8B25-4DD9-9924-4CEAD450CD21}"/>
          </ac:cxnSpMkLst>
        </pc:cxnChg>
        <pc:cxnChg chg="add del">
          <ac:chgData name="Shajna Azad (2232143)" userId="S::2232143@student.uwtsd.ac.uk::8fefac42-f8b3-40bb-be3e-4ea8a8b4f8c6" providerId="AD" clId="Web-{EBF75DAF-FB0D-84DE-CF7F-A177442D282C}" dt="2023-02-17T16:04:54.195" v="146"/>
          <ac:cxnSpMkLst>
            <pc:docMk/>
            <pc:sldMk cId="2609924490" sldId="262"/>
            <ac:cxnSpMk id="51" creationId="{AEED5540-64E5-4258-ABA4-753F07B71B38}"/>
          </ac:cxnSpMkLst>
        </pc:cxnChg>
        <pc:cxnChg chg="add del">
          <ac:chgData name="Shajna Azad (2232143)" userId="S::2232143@student.uwtsd.ac.uk::8fefac42-f8b3-40bb-be3e-4ea8a8b4f8c6" providerId="AD" clId="Web-{EBF75DAF-FB0D-84DE-CF7F-A177442D282C}" dt="2023-02-17T16:04:54.195" v="146"/>
          <ac:cxnSpMkLst>
            <pc:docMk/>
            <pc:sldMk cId="2609924490" sldId="262"/>
            <ac:cxnSpMk id="59" creationId="{651B3B56-501F-42FF-8534-28EF7857BD40}"/>
          </ac:cxnSpMkLst>
        </pc:cxnChg>
        <pc:cxnChg chg="add del">
          <ac:chgData name="Shajna Azad (2232143)" userId="S::2232143@student.uwtsd.ac.uk::8fefac42-f8b3-40bb-be3e-4ea8a8b4f8c6" providerId="AD" clId="Web-{EBF75DAF-FB0D-84DE-CF7F-A177442D282C}" dt="2023-02-17T16:08:12.700" v="230"/>
          <ac:cxnSpMkLst>
            <pc:docMk/>
            <pc:sldMk cId="2609924490" sldId="262"/>
            <ac:cxnSpMk id="61" creationId="{AEED5540-64E5-4258-ABA4-753F07B71B38}"/>
          </ac:cxnSpMkLst>
        </pc:cxnChg>
        <pc:cxnChg chg="add del">
          <ac:chgData name="Shajna Azad (2232143)" userId="S::2232143@student.uwtsd.ac.uk::8fefac42-f8b3-40bb-be3e-4ea8a8b4f8c6" providerId="AD" clId="Web-{EBF75DAF-FB0D-84DE-CF7F-A177442D282C}" dt="2023-02-17T16:08:12.700" v="230"/>
          <ac:cxnSpMkLst>
            <pc:docMk/>
            <pc:sldMk cId="2609924490" sldId="262"/>
            <ac:cxnSpMk id="64" creationId="{651B3B56-501F-42FF-8534-28EF7857BD40}"/>
          </ac:cxnSpMkLst>
        </pc:cxnChg>
        <pc:cxnChg chg="add del">
          <ac:chgData name="Shajna Azad (2232143)" userId="S::2232143@student.uwtsd.ac.uk::8fefac42-f8b3-40bb-be3e-4ea8a8b4f8c6" providerId="AD" clId="Web-{EBF75DAF-FB0D-84DE-CF7F-A177442D282C}" dt="2023-02-17T16:10:06.984" v="266"/>
          <ac:cxnSpMkLst>
            <pc:docMk/>
            <pc:sldMk cId="2609924490" sldId="262"/>
            <ac:cxnSpMk id="69" creationId="{AEED5540-64E5-4258-ABA4-753F07B71B38}"/>
          </ac:cxnSpMkLst>
        </pc:cxnChg>
        <pc:cxnChg chg="add del">
          <ac:chgData name="Shajna Azad (2232143)" userId="S::2232143@student.uwtsd.ac.uk::8fefac42-f8b3-40bb-be3e-4ea8a8b4f8c6" providerId="AD" clId="Web-{EBF75DAF-FB0D-84DE-CF7F-A177442D282C}" dt="2023-02-17T16:10:06.984" v="266"/>
          <ac:cxnSpMkLst>
            <pc:docMk/>
            <pc:sldMk cId="2609924490" sldId="262"/>
            <ac:cxnSpMk id="75" creationId="{651B3B56-501F-42FF-8534-28EF7857BD40}"/>
          </ac:cxnSpMkLst>
        </pc:cxnChg>
      </pc:sldChg>
      <pc:sldChg chg="addSp delSp modSp new del">
        <pc:chgData name="Shajna Azad (2232143)" userId="S::2232143@student.uwtsd.ac.uk::8fefac42-f8b3-40bb-be3e-4ea8a8b4f8c6" providerId="AD" clId="Web-{EBF75DAF-FB0D-84DE-CF7F-A177442D282C}" dt="2023-02-17T15:56:35.775" v="119"/>
        <pc:sldMkLst>
          <pc:docMk/>
          <pc:sldMk cId="3228320404" sldId="262"/>
        </pc:sldMkLst>
        <pc:spChg chg="mod">
          <ac:chgData name="Shajna Azad (2232143)" userId="S::2232143@student.uwtsd.ac.uk::8fefac42-f8b3-40bb-be3e-4ea8a8b4f8c6" providerId="AD" clId="Web-{EBF75DAF-FB0D-84DE-CF7F-A177442D282C}" dt="2023-02-17T15:52:05.627" v="90" actId="20577"/>
          <ac:spMkLst>
            <pc:docMk/>
            <pc:sldMk cId="3228320404" sldId="262"/>
            <ac:spMk id="2" creationId="{2CA1AFCA-3E00-3962-1246-57E4C20D7C89}"/>
          </ac:spMkLst>
        </pc:spChg>
        <pc:spChg chg="del">
          <ac:chgData name="Shajna Azad (2232143)" userId="S::2232143@student.uwtsd.ac.uk::8fefac42-f8b3-40bb-be3e-4ea8a8b4f8c6" providerId="AD" clId="Web-{EBF75DAF-FB0D-84DE-CF7F-A177442D282C}" dt="2023-02-17T15:53:35.176" v="92"/>
          <ac:spMkLst>
            <pc:docMk/>
            <pc:sldMk cId="3228320404" sldId="262"/>
            <ac:spMk id="3" creationId="{B123FA9A-F83D-BF24-B6C4-744E40BEF6BD}"/>
          </ac:spMkLst>
        </pc:spChg>
        <pc:spChg chg="del">
          <ac:chgData name="Shajna Azad (2232143)" userId="S::2232143@student.uwtsd.ac.uk::8fefac42-f8b3-40bb-be3e-4ea8a8b4f8c6" providerId="AD" clId="Web-{EBF75DAF-FB0D-84DE-CF7F-A177442D282C}" dt="2023-02-17T15:52:41.097" v="91"/>
          <ac:spMkLst>
            <pc:docMk/>
            <pc:sldMk cId="3228320404" sldId="262"/>
            <ac:spMk id="4" creationId="{3538CB87-6723-05C7-4152-86A45222B2CB}"/>
          </ac:spMkLst>
        </pc:spChg>
        <pc:spChg chg="add del mod">
          <ac:chgData name="Shajna Azad (2232143)" userId="S::2232143@student.uwtsd.ac.uk::8fefac42-f8b3-40bb-be3e-4ea8a8b4f8c6" providerId="AD" clId="Web-{EBF75DAF-FB0D-84DE-CF7F-A177442D282C}" dt="2023-02-17T15:53:43.958" v="95"/>
          <ac:spMkLst>
            <pc:docMk/>
            <pc:sldMk cId="3228320404" sldId="262"/>
            <ac:spMk id="8" creationId="{426F2CFF-C8D3-2BE0-4707-A05B82635A3A}"/>
          </ac:spMkLst>
        </pc:spChg>
        <pc:spChg chg="add del mod">
          <ac:chgData name="Shajna Azad (2232143)" userId="S::2232143@student.uwtsd.ac.uk::8fefac42-f8b3-40bb-be3e-4ea8a8b4f8c6" providerId="AD" clId="Web-{EBF75DAF-FB0D-84DE-CF7F-A177442D282C}" dt="2023-02-17T15:55:07.976" v="117"/>
          <ac:spMkLst>
            <pc:docMk/>
            <pc:sldMk cId="3228320404" sldId="262"/>
            <ac:spMk id="17" creationId="{E91E4EFF-0180-EB57-2EA7-67C1169126CC}"/>
          </ac:spMkLst>
        </pc:spChg>
        <pc:spChg chg="add mod">
          <ac:chgData name="Shajna Azad (2232143)" userId="S::2232143@student.uwtsd.ac.uk::8fefac42-f8b3-40bb-be3e-4ea8a8b4f8c6" providerId="AD" clId="Web-{EBF75DAF-FB0D-84DE-CF7F-A177442D282C}" dt="2023-02-17T15:54:57.351" v="116" actId="20577"/>
          <ac:spMkLst>
            <pc:docMk/>
            <pc:sldMk cId="3228320404" sldId="262"/>
            <ac:spMk id="18" creationId="{06DD6DC1-7E90-5BA2-5AED-9AB857CCBF98}"/>
          </ac:spMkLst>
        </pc:spChg>
        <pc:spChg chg="add mod">
          <ac:chgData name="Shajna Azad (2232143)" userId="S::2232143@student.uwtsd.ac.uk::8fefac42-f8b3-40bb-be3e-4ea8a8b4f8c6" providerId="AD" clId="Web-{EBF75DAF-FB0D-84DE-CF7F-A177442D282C}" dt="2023-02-17T15:55:10.867" v="118"/>
          <ac:spMkLst>
            <pc:docMk/>
            <pc:sldMk cId="3228320404" sldId="262"/>
            <ac:spMk id="27" creationId="{8AA061A4-EC9B-6F02-362C-D108A4900192}"/>
          </ac:spMkLst>
        </pc:spChg>
        <pc:graphicFrameChg chg="add del mod ord modGraphic">
          <ac:chgData name="Shajna Azad (2232143)" userId="S::2232143@student.uwtsd.ac.uk::8fefac42-f8b3-40bb-be3e-4ea8a8b4f8c6" providerId="AD" clId="Web-{EBF75DAF-FB0D-84DE-CF7F-A177442D282C}" dt="2023-02-17T15:53:48.802" v="96"/>
          <ac:graphicFrameMkLst>
            <pc:docMk/>
            <pc:sldMk cId="3228320404" sldId="262"/>
            <ac:graphicFrameMk id="9" creationId="{273A3FD5-FAC7-D31E-50F7-24BF07F77E7B}"/>
          </ac:graphicFrameMkLst>
        </pc:graphicFrameChg>
        <pc:graphicFrameChg chg="add del mod ord modGraphic">
          <ac:chgData name="Shajna Azad (2232143)" userId="S::2232143@student.uwtsd.ac.uk::8fefac42-f8b3-40bb-be3e-4ea8a8b4f8c6" providerId="AD" clId="Web-{EBF75DAF-FB0D-84DE-CF7F-A177442D282C}" dt="2023-02-17T15:55:10.867" v="118"/>
          <ac:graphicFrameMkLst>
            <pc:docMk/>
            <pc:sldMk cId="3228320404" sldId="262"/>
            <ac:graphicFrameMk id="19" creationId="{CAF12421-BE1D-C71D-5DE0-66928FD8D838}"/>
          </ac:graphicFrameMkLst>
        </pc:graphicFrameChg>
        <pc:picChg chg="add del mod ord">
          <ac:chgData name="Shajna Azad (2232143)" userId="S::2232143@student.uwtsd.ac.uk::8fefac42-f8b3-40bb-be3e-4ea8a8b4f8c6" providerId="AD" clId="Web-{EBF75DAF-FB0D-84DE-CF7F-A177442D282C}" dt="2023-02-17T15:53:39.505" v="93"/>
          <ac:picMkLst>
            <pc:docMk/>
            <pc:sldMk cId="3228320404" sldId="262"/>
            <ac:picMk id="5" creationId="{2F0C52B5-27AC-E715-0415-182C1F96A240}"/>
          </ac:picMkLst>
        </pc:picChg>
        <pc:picChg chg="add mod ord">
          <ac:chgData name="Shajna Azad (2232143)" userId="S::2232143@student.uwtsd.ac.uk::8fefac42-f8b3-40bb-be3e-4ea8a8b4f8c6" providerId="AD" clId="Web-{EBF75DAF-FB0D-84DE-CF7F-A177442D282C}" dt="2023-02-17T15:54:25.428" v="101" actId="14100"/>
          <ac:picMkLst>
            <pc:docMk/>
            <pc:sldMk cId="3228320404" sldId="262"/>
            <ac:picMk id="6" creationId="{80217166-316F-6FE0-E870-B8A287610FA6}"/>
          </ac:picMkLst>
        </pc:picChg>
      </pc:sldChg>
      <pc:sldChg chg="addSp modSp new del mod modClrScheme chgLayout">
        <pc:chgData name="Shajna Azad (2232143)" userId="S::2232143@student.uwtsd.ac.uk::8fefac42-f8b3-40bb-be3e-4ea8a8b4f8c6" providerId="AD" clId="Web-{EBF75DAF-FB0D-84DE-CF7F-A177442D282C}" dt="2023-02-17T16:03:27.864" v="143"/>
        <pc:sldMkLst>
          <pc:docMk/>
          <pc:sldMk cId="521774088" sldId="263"/>
        </pc:sldMkLst>
        <pc:spChg chg="add mod">
          <ac:chgData name="Shajna Azad (2232143)" userId="S::2232143@student.uwtsd.ac.uk::8fefac42-f8b3-40bb-be3e-4ea8a8b4f8c6" providerId="AD" clId="Web-{EBF75DAF-FB0D-84DE-CF7F-A177442D282C}" dt="2023-02-17T16:02:20.097" v="141"/>
          <ac:spMkLst>
            <pc:docMk/>
            <pc:sldMk cId="521774088" sldId="263"/>
            <ac:spMk id="2" creationId="{39AD6C74-7E4B-9E5B-4A7A-31752A3E3C55}"/>
          </ac:spMkLst>
        </pc:spChg>
        <pc:spChg chg="add mod">
          <ac:chgData name="Shajna Azad (2232143)" userId="S::2232143@student.uwtsd.ac.uk::8fefac42-f8b3-40bb-be3e-4ea8a8b4f8c6" providerId="AD" clId="Web-{EBF75DAF-FB0D-84DE-CF7F-A177442D282C}" dt="2023-02-17T16:02:20.097" v="141"/>
          <ac:spMkLst>
            <pc:docMk/>
            <pc:sldMk cId="521774088" sldId="263"/>
            <ac:spMk id="3" creationId="{21F28176-4805-784F-9567-86BDE76F749C}"/>
          </ac:spMkLst>
        </pc:spChg>
      </pc:sldChg>
      <pc:sldChg chg="addSp delSp modSp new del">
        <pc:chgData name="Shajna Azad (2232143)" userId="S::2232143@student.uwtsd.ac.uk::8fefac42-f8b3-40bb-be3e-4ea8a8b4f8c6" providerId="AD" clId="Web-{EBF75DAF-FB0D-84DE-CF7F-A177442D282C}" dt="2023-02-17T16:12:22.019" v="296"/>
        <pc:sldMkLst>
          <pc:docMk/>
          <pc:sldMk cId="795106289" sldId="263"/>
        </pc:sldMkLst>
        <pc:spChg chg="mod">
          <ac:chgData name="Shajna Azad (2232143)" userId="S::2232143@student.uwtsd.ac.uk::8fefac42-f8b3-40bb-be3e-4ea8a8b4f8c6" providerId="AD" clId="Web-{EBF75DAF-FB0D-84DE-CF7F-A177442D282C}" dt="2023-02-17T16:05:18.102" v="153" actId="20577"/>
          <ac:spMkLst>
            <pc:docMk/>
            <pc:sldMk cId="795106289" sldId="263"/>
            <ac:spMk id="2" creationId="{52232F99-6240-245A-87E2-C331F7925B22}"/>
          </ac:spMkLst>
        </pc:spChg>
        <pc:spChg chg="add del mod">
          <ac:chgData name="Shajna Azad (2232143)" userId="S::2232143@student.uwtsd.ac.uk::8fefac42-f8b3-40bb-be3e-4ea8a8b4f8c6" providerId="AD" clId="Web-{EBF75DAF-FB0D-84DE-CF7F-A177442D282C}" dt="2023-02-17T16:08:41.763" v="239" actId="20577"/>
          <ac:spMkLst>
            <pc:docMk/>
            <pc:sldMk cId="795106289" sldId="263"/>
            <ac:spMk id="3" creationId="{DD77C3EB-7711-2FA9-2FE5-374192D146A1}"/>
          </ac:spMkLst>
        </pc:spChg>
        <pc:spChg chg="mod">
          <ac:chgData name="Shajna Azad (2232143)" userId="S::2232143@student.uwtsd.ac.uk::8fefac42-f8b3-40bb-be3e-4ea8a8b4f8c6" providerId="AD" clId="Web-{EBF75DAF-FB0D-84DE-CF7F-A177442D282C}" dt="2023-02-17T16:10:17.344" v="267" actId="20577"/>
          <ac:spMkLst>
            <pc:docMk/>
            <pc:sldMk cId="795106289" sldId="263"/>
            <ac:spMk id="4" creationId="{30B93759-1B46-0844-9E2F-E9D4AF34B63F}"/>
          </ac:spMkLst>
        </pc:spChg>
        <pc:graphicFrameChg chg="add del">
          <ac:chgData name="Shajna Azad (2232143)" userId="S::2232143@student.uwtsd.ac.uk::8fefac42-f8b3-40bb-be3e-4ea8a8b4f8c6" providerId="AD" clId="Web-{EBF75DAF-FB0D-84DE-CF7F-A177442D282C}" dt="2023-02-17T16:07:06.917" v="221"/>
          <ac:graphicFrameMkLst>
            <pc:docMk/>
            <pc:sldMk cId="795106289" sldId="263"/>
            <ac:graphicFrameMk id="6" creationId="{A6BFCEED-9B23-93D5-68A5-7596FCF9BBA1}"/>
          </ac:graphicFrameMkLst>
        </pc:graphicFrameChg>
        <pc:graphicFrameChg chg="add del">
          <ac:chgData name="Shajna Azad (2232143)" userId="S::2232143@student.uwtsd.ac.uk::8fefac42-f8b3-40bb-be3e-4ea8a8b4f8c6" providerId="AD" clId="Web-{EBF75DAF-FB0D-84DE-CF7F-A177442D282C}" dt="2023-02-17T16:07:10.808" v="223"/>
          <ac:graphicFrameMkLst>
            <pc:docMk/>
            <pc:sldMk cId="795106289" sldId="263"/>
            <ac:graphicFrameMk id="8" creationId="{A88F5120-2A98-5CC5-0B83-FB4B6B846E52}"/>
          </ac:graphicFrameMkLst>
        </pc:graphicFrameChg>
        <pc:graphicFrameChg chg="add del">
          <ac:chgData name="Shajna Azad (2232143)" userId="S::2232143@student.uwtsd.ac.uk::8fefac42-f8b3-40bb-be3e-4ea8a8b4f8c6" providerId="AD" clId="Web-{EBF75DAF-FB0D-84DE-CF7F-A177442D282C}" dt="2023-02-17T16:07:14.480" v="225"/>
          <ac:graphicFrameMkLst>
            <pc:docMk/>
            <pc:sldMk cId="795106289" sldId="263"/>
            <ac:graphicFrameMk id="10" creationId="{39E52F94-5075-9DE6-24AD-C9F7653C9CE9}"/>
          </ac:graphicFrameMkLst>
        </pc:graphicFrameChg>
        <pc:graphicFrameChg chg="add del">
          <ac:chgData name="Shajna Azad (2232143)" userId="S::2232143@student.uwtsd.ac.uk::8fefac42-f8b3-40bb-be3e-4ea8a8b4f8c6" providerId="AD" clId="Web-{EBF75DAF-FB0D-84DE-CF7F-A177442D282C}" dt="2023-02-17T16:07:18.542" v="227"/>
          <ac:graphicFrameMkLst>
            <pc:docMk/>
            <pc:sldMk cId="795106289" sldId="263"/>
            <ac:graphicFrameMk id="12" creationId="{193C8747-E6B7-7CC6-341C-99759AC3D556}"/>
          </ac:graphicFrameMkLst>
        </pc:graphicFrameChg>
      </pc:sldChg>
    </pc:docChg>
  </pc:docChgLst>
  <pc:docChgLst>
    <pc:chgData name="Shajna Azad (2232143)" userId="S::2232143@student.uwtsd.ac.uk::8fefac42-f8b3-40bb-be3e-4ea8a8b4f8c6" providerId="AD" clId="Web-{E1DD8711-F301-A9DE-5923-26729C2C601E}"/>
    <pc:docChg chg="addSld delSld modSld">
      <pc:chgData name="Shajna Azad (2232143)" userId="S::2232143@student.uwtsd.ac.uk::8fefac42-f8b3-40bb-be3e-4ea8a8b4f8c6" providerId="AD" clId="Web-{E1DD8711-F301-A9DE-5923-26729C2C601E}" dt="2023-02-18T19:55:07.969" v="1882" actId="20577"/>
      <pc:docMkLst>
        <pc:docMk/>
      </pc:docMkLst>
      <pc:sldChg chg="modSp">
        <pc:chgData name="Shajna Azad (2232143)" userId="S::2232143@student.uwtsd.ac.uk::8fefac42-f8b3-40bb-be3e-4ea8a8b4f8c6" providerId="AD" clId="Web-{E1DD8711-F301-A9DE-5923-26729C2C601E}" dt="2023-02-18T12:58:11.425" v="200" actId="20577"/>
        <pc:sldMkLst>
          <pc:docMk/>
          <pc:sldMk cId="1618564720" sldId="257"/>
        </pc:sldMkLst>
        <pc:spChg chg="mod">
          <ac:chgData name="Shajna Azad (2232143)" userId="S::2232143@student.uwtsd.ac.uk::8fefac42-f8b3-40bb-be3e-4ea8a8b4f8c6" providerId="AD" clId="Web-{E1DD8711-F301-A9DE-5923-26729C2C601E}" dt="2023-02-18T12:58:11.425" v="200" actId="20577"/>
          <ac:spMkLst>
            <pc:docMk/>
            <pc:sldMk cId="1618564720" sldId="257"/>
            <ac:spMk id="3" creationId="{27765698-E20B-F76E-5D8E-E918F0956BCB}"/>
          </ac:spMkLst>
        </pc:spChg>
        <pc:graphicFrameChg chg="modGraphic">
          <ac:chgData name="Shajna Azad (2232143)" userId="S::2232143@student.uwtsd.ac.uk::8fefac42-f8b3-40bb-be3e-4ea8a8b4f8c6" providerId="AD" clId="Web-{E1DD8711-F301-A9DE-5923-26729C2C601E}" dt="2023-02-18T12:53:41.648" v="46" actId="20577"/>
          <ac:graphicFrameMkLst>
            <pc:docMk/>
            <pc:sldMk cId="1618564720" sldId="257"/>
            <ac:graphicFrameMk id="6" creationId="{989432AB-ABEC-012D-9945-059790E56DDD}"/>
          </ac:graphicFrameMkLst>
        </pc:graphicFrameChg>
      </pc:sldChg>
      <pc:sldChg chg="modSp modNotes">
        <pc:chgData name="Shajna Azad (2232143)" userId="S::2232143@student.uwtsd.ac.uk::8fefac42-f8b3-40bb-be3e-4ea8a8b4f8c6" providerId="AD" clId="Web-{E1DD8711-F301-A9DE-5923-26729C2C601E}" dt="2023-02-18T13:33:59.807" v="755" actId="20577"/>
        <pc:sldMkLst>
          <pc:docMk/>
          <pc:sldMk cId="3343409061" sldId="258"/>
        </pc:sldMkLst>
        <pc:spChg chg="mod">
          <ac:chgData name="Shajna Azad (2232143)" userId="S::2232143@student.uwtsd.ac.uk::8fefac42-f8b3-40bb-be3e-4ea8a8b4f8c6" providerId="AD" clId="Web-{E1DD8711-F301-A9DE-5923-26729C2C601E}" dt="2023-02-18T13:32:55.165" v="709" actId="14100"/>
          <ac:spMkLst>
            <pc:docMk/>
            <pc:sldMk cId="3343409061" sldId="258"/>
            <ac:spMk id="2" creationId="{EF72911D-A5A2-F360-0C08-622068B902B0}"/>
          </ac:spMkLst>
        </pc:spChg>
        <pc:spChg chg="mod">
          <ac:chgData name="Shajna Azad (2232143)" userId="S::2232143@student.uwtsd.ac.uk::8fefac42-f8b3-40bb-be3e-4ea8a8b4f8c6" providerId="AD" clId="Web-{E1DD8711-F301-A9DE-5923-26729C2C601E}" dt="2023-02-18T13:33:59.807" v="755" actId="20577"/>
          <ac:spMkLst>
            <pc:docMk/>
            <pc:sldMk cId="3343409061" sldId="258"/>
            <ac:spMk id="3" creationId="{5F7E545C-B350-C995-6695-E4FC01EED67A}"/>
          </ac:spMkLst>
        </pc:spChg>
        <pc:graphicFrameChg chg="mod">
          <ac:chgData name="Shajna Azad (2232143)" userId="S::2232143@student.uwtsd.ac.uk::8fefac42-f8b3-40bb-be3e-4ea8a8b4f8c6" providerId="AD" clId="Web-{E1DD8711-F301-A9DE-5923-26729C2C601E}" dt="2023-02-18T13:09:01.145" v="302" actId="14100"/>
          <ac:graphicFrameMkLst>
            <pc:docMk/>
            <pc:sldMk cId="3343409061" sldId="258"/>
            <ac:graphicFrameMk id="5" creationId="{FB5CC8A2-9F23-CB55-910C-E90DC2685665}"/>
          </ac:graphicFrameMkLst>
        </pc:graphicFrameChg>
      </pc:sldChg>
      <pc:sldChg chg="modSp">
        <pc:chgData name="Shajna Azad (2232143)" userId="S::2232143@student.uwtsd.ac.uk::8fefac42-f8b3-40bb-be3e-4ea8a8b4f8c6" providerId="AD" clId="Web-{E1DD8711-F301-A9DE-5923-26729C2C601E}" dt="2023-02-18T19:55:07.969" v="1882" actId="20577"/>
        <pc:sldMkLst>
          <pc:docMk/>
          <pc:sldMk cId="1425595021" sldId="259"/>
        </pc:sldMkLst>
        <pc:graphicFrameChg chg="modGraphic">
          <ac:chgData name="Shajna Azad (2232143)" userId="S::2232143@student.uwtsd.ac.uk::8fefac42-f8b3-40bb-be3e-4ea8a8b4f8c6" providerId="AD" clId="Web-{E1DD8711-F301-A9DE-5923-26729C2C601E}" dt="2023-02-18T19:55:07.969" v="1882" actId="20577"/>
          <ac:graphicFrameMkLst>
            <pc:docMk/>
            <pc:sldMk cId="1425595021" sldId="259"/>
            <ac:graphicFrameMk id="21" creationId="{02DB0191-CBF8-1061-D4E3-A3EE6F098841}"/>
          </ac:graphicFrameMkLst>
        </pc:graphicFrameChg>
      </pc:sldChg>
      <pc:sldChg chg="modSp del modNotes">
        <pc:chgData name="Shajna Azad (2232143)" userId="S::2232143@student.uwtsd.ac.uk::8fefac42-f8b3-40bb-be3e-4ea8a8b4f8c6" providerId="AD" clId="Web-{E1DD8711-F301-A9DE-5923-26729C2C601E}" dt="2023-02-18T14:15:05.948" v="1727"/>
        <pc:sldMkLst>
          <pc:docMk/>
          <pc:sldMk cId="2235341675" sldId="260"/>
        </pc:sldMkLst>
        <pc:spChg chg="mod">
          <ac:chgData name="Shajna Azad (2232143)" userId="S::2232143@student.uwtsd.ac.uk::8fefac42-f8b3-40bb-be3e-4ea8a8b4f8c6" providerId="AD" clId="Web-{E1DD8711-F301-A9DE-5923-26729C2C601E}" dt="2023-02-18T13:37:40.391" v="832" actId="20577"/>
          <ac:spMkLst>
            <pc:docMk/>
            <pc:sldMk cId="2235341675" sldId="260"/>
            <ac:spMk id="3" creationId="{97F299B0-45E5-2A8A-CED2-037C9019ECEA}"/>
          </ac:spMkLst>
        </pc:spChg>
        <pc:spChg chg="mod">
          <ac:chgData name="Shajna Azad (2232143)" userId="S::2232143@student.uwtsd.ac.uk::8fefac42-f8b3-40bb-be3e-4ea8a8b4f8c6" providerId="AD" clId="Web-{E1DD8711-F301-A9DE-5923-26729C2C601E}" dt="2023-02-18T13:37:43.063" v="833" actId="20577"/>
          <ac:spMkLst>
            <pc:docMk/>
            <pc:sldMk cId="2235341675" sldId="260"/>
            <ac:spMk id="5" creationId="{87C4FE47-2055-280C-8C2A-B615DB3072A9}"/>
          </ac:spMkLst>
        </pc:spChg>
      </pc:sldChg>
      <pc:sldChg chg="modSp">
        <pc:chgData name="Shajna Azad (2232143)" userId="S::2232143@student.uwtsd.ac.uk::8fefac42-f8b3-40bb-be3e-4ea8a8b4f8c6" providerId="AD" clId="Web-{E1DD8711-F301-A9DE-5923-26729C2C601E}" dt="2023-02-18T14:19:02.548" v="1757" actId="20577"/>
        <pc:sldMkLst>
          <pc:docMk/>
          <pc:sldMk cId="2497952467" sldId="261"/>
        </pc:sldMkLst>
        <pc:spChg chg="mod">
          <ac:chgData name="Shajna Azad (2232143)" userId="S::2232143@student.uwtsd.ac.uk::8fefac42-f8b3-40bb-be3e-4ea8a8b4f8c6" providerId="AD" clId="Web-{E1DD8711-F301-A9DE-5923-26729C2C601E}" dt="2023-02-18T14:19:02.548" v="1757" actId="20577"/>
          <ac:spMkLst>
            <pc:docMk/>
            <pc:sldMk cId="2497952467" sldId="261"/>
            <ac:spMk id="3" creationId="{2284389C-BF87-AF2D-2E3F-63D2268FDB3C}"/>
          </ac:spMkLst>
        </pc:spChg>
      </pc:sldChg>
      <pc:sldChg chg="addSp delSp modSp mod setClrOvrMap">
        <pc:chgData name="Shajna Azad (2232143)" userId="S::2232143@student.uwtsd.ac.uk::8fefac42-f8b3-40bb-be3e-4ea8a8b4f8c6" providerId="AD" clId="Web-{E1DD8711-F301-A9DE-5923-26729C2C601E}" dt="2023-02-18T14:18:05.702" v="1755"/>
        <pc:sldMkLst>
          <pc:docMk/>
          <pc:sldMk cId="2609924490" sldId="262"/>
        </pc:sldMkLst>
        <pc:spChg chg="mod">
          <ac:chgData name="Shajna Azad (2232143)" userId="S::2232143@student.uwtsd.ac.uk::8fefac42-f8b3-40bb-be3e-4ea8a8b4f8c6" providerId="AD" clId="Web-{E1DD8711-F301-A9DE-5923-26729C2C601E}" dt="2023-02-18T14:18:05.702" v="1755"/>
          <ac:spMkLst>
            <pc:docMk/>
            <pc:sldMk cId="2609924490" sldId="262"/>
            <ac:spMk id="2" creationId="{5AA9C4C8-217E-8496-8D61-23981ED28E8D}"/>
          </ac:spMkLst>
        </pc:spChg>
        <pc:spChg chg="add del mod">
          <ac:chgData name="Shajna Azad (2232143)" userId="S::2232143@student.uwtsd.ac.uk::8fefac42-f8b3-40bb-be3e-4ea8a8b4f8c6" providerId="AD" clId="Web-{E1DD8711-F301-A9DE-5923-26729C2C601E}" dt="2023-02-18T14:18:05.702" v="1755"/>
          <ac:spMkLst>
            <pc:docMk/>
            <pc:sldMk cId="2609924490" sldId="262"/>
            <ac:spMk id="6" creationId="{F8E5E137-2F69-5079-E33A-2D11E9F95DB6}"/>
          </ac:spMkLst>
        </pc:spChg>
        <pc:spChg chg="add del">
          <ac:chgData name="Shajna Azad (2232143)" userId="S::2232143@student.uwtsd.ac.uk::8fefac42-f8b3-40bb-be3e-4ea8a8b4f8c6" providerId="AD" clId="Web-{E1DD8711-F301-A9DE-5923-26729C2C601E}" dt="2023-02-18T14:18:05.702" v="1755"/>
          <ac:spMkLst>
            <pc:docMk/>
            <pc:sldMk cId="2609924490" sldId="262"/>
            <ac:spMk id="80" creationId="{D7DD8518-4289-43CE-9E36-8E7E0D7DDF70}"/>
          </ac:spMkLst>
        </pc:spChg>
        <pc:spChg chg="add del">
          <ac:chgData name="Shajna Azad (2232143)" userId="S::2232143@student.uwtsd.ac.uk::8fefac42-f8b3-40bb-be3e-4ea8a8b4f8c6" providerId="AD" clId="Web-{E1DD8711-F301-A9DE-5923-26729C2C601E}" dt="2023-02-18T14:17:36.811" v="1748"/>
          <ac:spMkLst>
            <pc:docMk/>
            <pc:sldMk cId="2609924490" sldId="262"/>
            <ac:spMk id="85" creationId="{5669F72C-E3FB-4C48-AEBD-AF7AC0D749C7}"/>
          </ac:spMkLst>
        </pc:spChg>
        <pc:spChg chg="add del">
          <ac:chgData name="Shajna Azad (2232143)" userId="S::2232143@student.uwtsd.ac.uk::8fefac42-f8b3-40bb-be3e-4ea8a8b4f8c6" providerId="AD" clId="Web-{E1DD8711-F301-A9DE-5923-26729C2C601E}" dt="2023-02-18T14:17:36.811" v="1748"/>
          <ac:spMkLst>
            <pc:docMk/>
            <pc:sldMk cId="2609924490" sldId="262"/>
            <ac:spMk id="87" creationId="{BFDE77F2-18D0-49FF-860C-62E2AC424E2C}"/>
          </ac:spMkLst>
        </pc:spChg>
        <pc:spChg chg="add del">
          <ac:chgData name="Shajna Azad (2232143)" userId="S::2232143@student.uwtsd.ac.uk::8fefac42-f8b3-40bb-be3e-4ea8a8b4f8c6" providerId="AD" clId="Web-{E1DD8711-F301-A9DE-5923-26729C2C601E}" dt="2023-02-18T14:17:40.858" v="1750"/>
          <ac:spMkLst>
            <pc:docMk/>
            <pc:sldMk cId="2609924490" sldId="262"/>
            <ac:spMk id="89" creationId="{A789735F-B733-49C7-8AB4-3F5148C6551A}"/>
          </ac:spMkLst>
        </pc:spChg>
        <pc:spChg chg="add del">
          <ac:chgData name="Shajna Azad (2232143)" userId="S::2232143@student.uwtsd.ac.uk::8fefac42-f8b3-40bb-be3e-4ea8a8b4f8c6" providerId="AD" clId="Web-{E1DD8711-F301-A9DE-5923-26729C2C601E}" dt="2023-02-18T14:17:36.811" v="1748"/>
          <ac:spMkLst>
            <pc:docMk/>
            <pc:sldMk cId="2609924490" sldId="262"/>
            <ac:spMk id="92" creationId="{F8E5E137-2F69-5079-E33A-2D11E9F95DB6}"/>
          </ac:spMkLst>
        </pc:spChg>
        <pc:spChg chg="add del">
          <ac:chgData name="Shajna Azad (2232143)" userId="S::2232143@student.uwtsd.ac.uk::8fefac42-f8b3-40bb-be3e-4ea8a8b4f8c6" providerId="AD" clId="Web-{E1DD8711-F301-A9DE-5923-26729C2C601E}" dt="2023-02-18T14:17:40.858" v="1750"/>
          <ac:spMkLst>
            <pc:docMk/>
            <pc:sldMk cId="2609924490" sldId="262"/>
            <ac:spMk id="94" creationId="{3DAD064D-86F0-42ED-B520-99689857918E}"/>
          </ac:spMkLst>
        </pc:spChg>
        <pc:spChg chg="add del">
          <ac:chgData name="Shajna Azad (2232143)" userId="S::2232143@student.uwtsd.ac.uk::8fefac42-f8b3-40bb-be3e-4ea8a8b4f8c6" providerId="AD" clId="Web-{E1DD8711-F301-A9DE-5923-26729C2C601E}" dt="2023-02-18T14:17:40.858" v="1750"/>
          <ac:spMkLst>
            <pc:docMk/>
            <pc:sldMk cId="2609924490" sldId="262"/>
            <ac:spMk id="95" creationId="{F8E5E137-2F69-5079-E33A-2D11E9F95DB6}"/>
          </ac:spMkLst>
        </pc:spChg>
        <pc:spChg chg="add del">
          <ac:chgData name="Shajna Azad (2232143)" userId="S::2232143@student.uwtsd.ac.uk::8fefac42-f8b3-40bb-be3e-4ea8a8b4f8c6" providerId="AD" clId="Web-{E1DD8711-F301-A9DE-5923-26729C2C601E}" dt="2023-02-18T14:17:40.858" v="1750"/>
          <ac:spMkLst>
            <pc:docMk/>
            <pc:sldMk cId="2609924490" sldId="262"/>
            <ac:spMk id="96" creationId="{1D7071EC-BCB9-494C-A9A6-CF6667C0018F}"/>
          </ac:spMkLst>
        </pc:spChg>
        <pc:spChg chg="add del">
          <ac:chgData name="Shajna Azad (2232143)" userId="S::2232143@student.uwtsd.ac.uk::8fefac42-f8b3-40bb-be3e-4ea8a8b4f8c6" providerId="AD" clId="Web-{E1DD8711-F301-A9DE-5923-26729C2C601E}" dt="2023-02-18T14:17:53.546" v="1752"/>
          <ac:spMkLst>
            <pc:docMk/>
            <pc:sldMk cId="2609924490" sldId="262"/>
            <ac:spMk id="98" creationId="{5669F72C-E3FB-4C48-AEBD-AF7AC0D749C7}"/>
          </ac:spMkLst>
        </pc:spChg>
        <pc:spChg chg="add del">
          <ac:chgData name="Shajna Azad (2232143)" userId="S::2232143@student.uwtsd.ac.uk::8fefac42-f8b3-40bb-be3e-4ea8a8b4f8c6" providerId="AD" clId="Web-{E1DD8711-F301-A9DE-5923-26729C2C601E}" dt="2023-02-18T14:17:53.546" v="1752"/>
          <ac:spMkLst>
            <pc:docMk/>
            <pc:sldMk cId="2609924490" sldId="262"/>
            <ac:spMk id="99" creationId="{BFDE77F2-18D0-49FF-860C-62E2AC424E2C}"/>
          </ac:spMkLst>
        </pc:spChg>
        <pc:spChg chg="add del">
          <ac:chgData name="Shajna Azad (2232143)" userId="S::2232143@student.uwtsd.ac.uk::8fefac42-f8b3-40bb-be3e-4ea8a8b4f8c6" providerId="AD" clId="Web-{E1DD8711-F301-A9DE-5923-26729C2C601E}" dt="2023-02-18T14:17:53.546" v="1752"/>
          <ac:spMkLst>
            <pc:docMk/>
            <pc:sldMk cId="2609924490" sldId="262"/>
            <ac:spMk id="100" creationId="{F8E5E137-2F69-5079-E33A-2D11E9F95DB6}"/>
          </ac:spMkLst>
        </pc:spChg>
        <pc:spChg chg="add del">
          <ac:chgData name="Shajna Azad (2232143)" userId="S::2232143@student.uwtsd.ac.uk::8fefac42-f8b3-40bb-be3e-4ea8a8b4f8c6" providerId="AD" clId="Web-{E1DD8711-F301-A9DE-5923-26729C2C601E}" dt="2023-02-18T14:18:05.687" v="1754"/>
          <ac:spMkLst>
            <pc:docMk/>
            <pc:sldMk cId="2609924490" sldId="262"/>
            <ac:spMk id="102" creationId="{D7DD8518-4289-43CE-9E36-8E7E0D7DDF70}"/>
          </ac:spMkLst>
        </pc:spChg>
        <pc:spChg chg="add">
          <ac:chgData name="Shajna Azad (2232143)" userId="S::2232143@student.uwtsd.ac.uk::8fefac42-f8b3-40bb-be3e-4ea8a8b4f8c6" providerId="AD" clId="Web-{E1DD8711-F301-A9DE-5923-26729C2C601E}" dt="2023-02-18T14:18:05.702" v="1755"/>
          <ac:spMkLst>
            <pc:docMk/>
            <pc:sldMk cId="2609924490" sldId="262"/>
            <ac:spMk id="105" creationId="{5669F72C-E3FB-4C48-AEBD-AF7AC0D749C7}"/>
          </ac:spMkLst>
        </pc:spChg>
        <pc:spChg chg="add">
          <ac:chgData name="Shajna Azad (2232143)" userId="S::2232143@student.uwtsd.ac.uk::8fefac42-f8b3-40bb-be3e-4ea8a8b4f8c6" providerId="AD" clId="Web-{E1DD8711-F301-A9DE-5923-26729C2C601E}" dt="2023-02-18T14:18:05.702" v="1755"/>
          <ac:spMkLst>
            <pc:docMk/>
            <pc:sldMk cId="2609924490" sldId="262"/>
            <ac:spMk id="106" creationId="{BFDE77F2-18D0-49FF-860C-62E2AC424E2C}"/>
          </ac:spMkLst>
        </pc:spChg>
        <pc:spChg chg="add">
          <ac:chgData name="Shajna Azad (2232143)" userId="S::2232143@student.uwtsd.ac.uk::8fefac42-f8b3-40bb-be3e-4ea8a8b4f8c6" providerId="AD" clId="Web-{E1DD8711-F301-A9DE-5923-26729C2C601E}" dt="2023-02-18T14:18:05.702" v="1755"/>
          <ac:spMkLst>
            <pc:docMk/>
            <pc:sldMk cId="2609924490" sldId="262"/>
            <ac:spMk id="107" creationId="{F8E5E137-2F69-5079-E33A-2D11E9F95DB6}"/>
          </ac:spMkLst>
        </pc:spChg>
        <pc:graphicFrameChg chg="add del">
          <ac:chgData name="Shajna Azad (2232143)" userId="S::2232143@student.uwtsd.ac.uk::8fefac42-f8b3-40bb-be3e-4ea8a8b4f8c6" providerId="AD" clId="Web-{E1DD8711-F301-A9DE-5923-26729C2C601E}" dt="2023-02-18T14:16:59.466" v="1738"/>
          <ac:graphicFrameMkLst>
            <pc:docMk/>
            <pc:sldMk cId="2609924490" sldId="262"/>
            <ac:graphicFrameMk id="82" creationId="{5FE945CD-A6DE-6FDC-69A2-B4FEEF8D4DC7}"/>
          </ac:graphicFrameMkLst>
        </pc:graphicFrameChg>
        <pc:graphicFrameChg chg="add del">
          <ac:chgData name="Shajna Azad (2232143)" userId="S::2232143@student.uwtsd.ac.uk::8fefac42-f8b3-40bb-be3e-4ea8a8b4f8c6" providerId="AD" clId="Web-{E1DD8711-F301-A9DE-5923-26729C2C601E}" dt="2023-02-18T14:17:05.638" v="1740"/>
          <ac:graphicFrameMkLst>
            <pc:docMk/>
            <pc:sldMk cId="2609924490" sldId="262"/>
            <ac:graphicFrameMk id="84" creationId="{34CA699C-A5E5-A86A-EDBE-C4F4D10F2E39}"/>
          </ac:graphicFrameMkLst>
        </pc:graphicFrameChg>
        <pc:graphicFrameChg chg="add del">
          <ac:chgData name="Shajna Azad (2232143)" userId="S::2232143@student.uwtsd.ac.uk::8fefac42-f8b3-40bb-be3e-4ea8a8b4f8c6" providerId="AD" clId="Web-{E1DD8711-F301-A9DE-5923-26729C2C601E}" dt="2023-02-18T14:17:09.123" v="1742"/>
          <ac:graphicFrameMkLst>
            <pc:docMk/>
            <pc:sldMk cId="2609924490" sldId="262"/>
            <ac:graphicFrameMk id="86" creationId="{FFA3CBD7-3046-7D07-B968-80A7209AA328}"/>
          </ac:graphicFrameMkLst>
        </pc:graphicFrameChg>
        <pc:graphicFrameChg chg="add del">
          <ac:chgData name="Shajna Azad (2232143)" userId="S::2232143@student.uwtsd.ac.uk::8fefac42-f8b3-40bb-be3e-4ea8a8b4f8c6" providerId="AD" clId="Web-{E1DD8711-F301-A9DE-5923-26729C2C601E}" dt="2023-02-18T14:17:15.154" v="1744"/>
          <ac:graphicFrameMkLst>
            <pc:docMk/>
            <pc:sldMk cId="2609924490" sldId="262"/>
            <ac:graphicFrameMk id="88" creationId="{BA7F69E4-A75E-62D4-059E-0BF65D19F1A6}"/>
          </ac:graphicFrameMkLst>
        </pc:graphicFrameChg>
        <pc:graphicFrameChg chg="add del">
          <ac:chgData name="Shajna Azad (2232143)" userId="S::2232143@student.uwtsd.ac.uk::8fefac42-f8b3-40bb-be3e-4ea8a8b4f8c6" providerId="AD" clId="Web-{E1DD8711-F301-A9DE-5923-26729C2C601E}" dt="2023-02-18T14:17:29.030" v="1746"/>
          <ac:graphicFrameMkLst>
            <pc:docMk/>
            <pc:sldMk cId="2609924490" sldId="262"/>
            <ac:graphicFrameMk id="90" creationId="{5FE945CD-A6DE-6FDC-69A2-B4FEEF8D4DC7}"/>
          </ac:graphicFrameMkLst>
        </pc:graphicFrameChg>
        <pc:graphicFrameChg chg="add del">
          <ac:chgData name="Shajna Azad (2232143)" userId="S::2232143@student.uwtsd.ac.uk::8fefac42-f8b3-40bb-be3e-4ea8a8b4f8c6" providerId="AD" clId="Web-{E1DD8711-F301-A9DE-5923-26729C2C601E}" dt="2023-02-18T14:18:05.687" v="1754"/>
          <ac:graphicFrameMkLst>
            <pc:docMk/>
            <pc:sldMk cId="2609924490" sldId="262"/>
            <ac:graphicFrameMk id="103" creationId="{FFA3CBD7-3046-7D07-B968-80A7209AA328}"/>
          </ac:graphicFrameMkLst>
        </pc:graphicFrameChg>
        <pc:picChg chg="mod">
          <ac:chgData name="Shajna Azad (2232143)" userId="S::2232143@student.uwtsd.ac.uk::8fefac42-f8b3-40bb-be3e-4ea8a8b4f8c6" providerId="AD" clId="Web-{E1DD8711-F301-A9DE-5923-26729C2C601E}" dt="2023-02-18T14:18:05.702" v="1755"/>
          <ac:picMkLst>
            <pc:docMk/>
            <pc:sldMk cId="2609924490" sldId="262"/>
            <ac:picMk id="31" creationId="{DA568512-B281-CE81-F432-4CAFC5805950}"/>
          </ac:picMkLst>
        </pc:picChg>
      </pc:sldChg>
      <pc:sldChg chg="addSp delSp modSp new mod setBg modClrScheme setClrOvrMap chgLayout">
        <pc:chgData name="Shajna Azad (2232143)" userId="S::2232143@student.uwtsd.ac.uk::8fefac42-f8b3-40bb-be3e-4ea8a8b4f8c6" providerId="AD" clId="Web-{E1DD8711-F301-A9DE-5923-26729C2C601E}" dt="2023-02-18T14:01:20.676" v="1296" actId="20577"/>
        <pc:sldMkLst>
          <pc:docMk/>
          <pc:sldMk cId="3934448301" sldId="263"/>
        </pc:sldMkLst>
        <pc:spChg chg="add mod">
          <ac:chgData name="Shajna Azad (2232143)" userId="S::2232143@student.uwtsd.ac.uk::8fefac42-f8b3-40bb-be3e-4ea8a8b4f8c6" providerId="AD" clId="Web-{E1DD8711-F301-A9DE-5923-26729C2C601E}" dt="2023-02-18T13:47:56.016" v="1238"/>
          <ac:spMkLst>
            <pc:docMk/>
            <pc:sldMk cId="3934448301" sldId="263"/>
            <ac:spMk id="2" creationId="{D860B792-9E89-33B5-7535-C34A2DB80E27}"/>
          </ac:spMkLst>
        </pc:spChg>
        <pc:spChg chg="add mod">
          <ac:chgData name="Shajna Azad (2232143)" userId="S::2232143@student.uwtsd.ac.uk::8fefac42-f8b3-40bb-be3e-4ea8a8b4f8c6" providerId="AD" clId="Web-{E1DD8711-F301-A9DE-5923-26729C2C601E}" dt="2023-02-18T14:01:20.676" v="1296" actId="20577"/>
          <ac:spMkLst>
            <pc:docMk/>
            <pc:sldMk cId="3934448301" sldId="263"/>
            <ac:spMk id="3" creationId="{5053C94D-6232-0C4A-01EF-1A3FA142E165}"/>
          </ac:spMkLst>
        </pc:spChg>
        <pc:spChg chg="add del">
          <ac:chgData name="Shajna Azad (2232143)" userId="S::2232143@student.uwtsd.ac.uk::8fefac42-f8b3-40bb-be3e-4ea8a8b4f8c6" providerId="AD" clId="Web-{E1DD8711-F301-A9DE-5923-26729C2C601E}" dt="2023-02-18T13:47:56.016" v="1238"/>
          <ac:spMkLst>
            <pc:docMk/>
            <pc:sldMk cId="3934448301" sldId="263"/>
            <ac:spMk id="10" creationId="{B1C3281D-A46F-4842-9340-4CBC29E1B260}"/>
          </ac:spMkLst>
        </pc:spChg>
        <pc:spChg chg="add del">
          <ac:chgData name="Shajna Azad (2232143)" userId="S::2232143@student.uwtsd.ac.uk::8fefac42-f8b3-40bb-be3e-4ea8a8b4f8c6" providerId="AD" clId="Web-{E1DD8711-F301-A9DE-5923-26729C2C601E}" dt="2023-02-18T13:47:56.016" v="1238"/>
          <ac:spMkLst>
            <pc:docMk/>
            <pc:sldMk cId="3934448301" sldId="263"/>
            <ac:spMk id="12" creationId="{82D9AADB-3C09-45F7-99F1-39BFA1950F9E}"/>
          </ac:spMkLst>
        </pc:spChg>
        <pc:spChg chg="add">
          <ac:chgData name="Shajna Azad (2232143)" userId="S::2232143@student.uwtsd.ac.uk::8fefac42-f8b3-40bb-be3e-4ea8a8b4f8c6" providerId="AD" clId="Web-{E1DD8711-F301-A9DE-5923-26729C2C601E}" dt="2023-02-18T13:47:56.016" v="1238"/>
          <ac:spMkLst>
            <pc:docMk/>
            <pc:sldMk cId="3934448301" sldId="263"/>
            <ac:spMk id="21" creationId="{E906F54D-04EF-4345-A564-7A7B57B6CEB3}"/>
          </ac:spMkLst>
        </pc:spChg>
        <pc:spChg chg="add">
          <ac:chgData name="Shajna Azad (2232143)" userId="S::2232143@student.uwtsd.ac.uk::8fefac42-f8b3-40bb-be3e-4ea8a8b4f8c6" providerId="AD" clId="Web-{E1DD8711-F301-A9DE-5923-26729C2C601E}" dt="2023-02-18T13:47:56.016" v="1238"/>
          <ac:spMkLst>
            <pc:docMk/>
            <pc:sldMk cId="3934448301" sldId="263"/>
            <ac:spMk id="23" creationId="{4A63FA5D-402E-473D-AF05-018BE28B22FD}"/>
          </ac:spMkLst>
        </pc:spChg>
        <pc:picChg chg="add mod">
          <ac:chgData name="Shajna Azad (2232143)" userId="S::2232143@student.uwtsd.ac.uk::8fefac42-f8b3-40bb-be3e-4ea8a8b4f8c6" providerId="AD" clId="Web-{E1DD8711-F301-A9DE-5923-26729C2C601E}" dt="2023-02-18T13:47:56.016" v="1238"/>
          <ac:picMkLst>
            <pc:docMk/>
            <pc:sldMk cId="3934448301" sldId="263"/>
            <ac:picMk id="4" creationId="{C0EA9753-D48E-ABE4-74B0-DB657ED79B76}"/>
          </ac:picMkLst>
        </pc:picChg>
        <pc:cxnChg chg="add del">
          <ac:chgData name="Shajna Azad (2232143)" userId="S::2232143@student.uwtsd.ac.uk::8fefac42-f8b3-40bb-be3e-4ea8a8b4f8c6" providerId="AD" clId="Web-{E1DD8711-F301-A9DE-5923-26729C2C601E}" dt="2023-02-18T13:47:56.016" v="1238"/>
          <ac:cxnSpMkLst>
            <pc:docMk/>
            <pc:sldMk cId="3934448301" sldId="263"/>
            <ac:cxnSpMk id="8" creationId="{AEED5540-64E5-4258-ABA4-753F07B71B38}"/>
          </ac:cxnSpMkLst>
        </pc:cxnChg>
        <pc:cxnChg chg="add del">
          <ac:chgData name="Shajna Azad (2232143)" userId="S::2232143@student.uwtsd.ac.uk::8fefac42-f8b3-40bb-be3e-4ea8a8b4f8c6" providerId="AD" clId="Web-{E1DD8711-F301-A9DE-5923-26729C2C601E}" dt="2023-02-18T13:47:56.016" v="1238"/>
          <ac:cxnSpMkLst>
            <pc:docMk/>
            <pc:sldMk cId="3934448301" sldId="263"/>
            <ac:cxnSpMk id="14" creationId="{313FECB8-44EE-4A45-9F7B-66ECF1C3C888}"/>
          </ac:cxnSpMkLst>
        </pc:cxnChg>
        <pc:cxnChg chg="add">
          <ac:chgData name="Shajna Azad (2232143)" userId="S::2232143@student.uwtsd.ac.uk::8fefac42-f8b3-40bb-be3e-4ea8a8b4f8c6" providerId="AD" clId="Web-{E1DD8711-F301-A9DE-5923-26729C2C601E}" dt="2023-02-18T13:47:56.016" v="1238"/>
          <ac:cxnSpMkLst>
            <pc:docMk/>
            <pc:sldMk cId="3934448301" sldId="263"/>
            <ac:cxnSpMk id="19" creationId="{AEED5540-64E5-4258-ABA4-753F07B71B38}"/>
          </ac:cxnSpMkLst>
        </pc:cxnChg>
        <pc:cxnChg chg="add">
          <ac:chgData name="Shajna Azad (2232143)" userId="S::2232143@student.uwtsd.ac.uk::8fefac42-f8b3-40bb-be3e-4ea8a8b4f8c6" providerId="AD" clId="Web-{E1DD8711-F301-A9DE-5923-26729C2C601E}" dt="2023-02-18T13:47:56.016" v="1238"/>
          <ac:cxnSpMkLst>
            <pc:docMk/>
            <pc:sldMk cId="3934448301" sldId="263"/>
            <ac:cxnSpMk id="25" creationId="{B20D3D82-8B25-4DD9-9924-4CEAD450CD21}"/>
          </ac:cxnSpMkLst>
        </pc:cxnChg>
      </pc:sldChg>
      <pc:sldChg chg="addSp delSp modSp new mod modShow modNotes">
        <pc:chgData name="Shajna Azad (2232143)" userId="S::2232143@student.uwtsd.ac.uk::8fefac42-f8b3-40bb-be3e-4ea8a8b4f8c6" providerId="AD" clId="Web-{E1DD8711-F301-A9DE-5923-26729C2C601E}" dt="2023-02-18T14:16:20.715" v="1736"/>
        <pc:sldMkLst>
          <pc:docMk/>
          <pc:sldMk cId="1734491342" sldId="264"/>
        </pc:sldMkLst>
        <pc:spChg chg="mod">
          <ac:chgData name="Shajna Azad (2232143)" userId="S::2232143@student.uwtsd.ac.uk::8fefac42-f8b3-40bb-be3e-4ea8a8b4f8c6" providerId="AD" clId="Web-{E1DD8711-F301-A9DE-5923-26729C2C601E}" dt="2023-02-18T14:03:28.009" v="1343" actId="20577"/>
          <ac:spMkLst>
            <pc:docMk/>
            <pc:sldMk cId="1734491342" sldId="264"/>
            <ac:spMk id="2" creationId="{B4C1C049-3C92-5291-5D5A-255F98A477C1}"/>
          </ac:spMkLst>
        </pc:spChg>
        <pc:spChg chg="add del mod">
          <ac:chgData name="Shajna Azad (2232143)" userId="S::2232143@student.uwtsd.ac.uk::8fefac42-f8b3-40bb-be3e-4ea8a8b4f8c6" providerId="AD" clId="Web-{E1DD8711-F301-A9DE-5923-26729C2C601E}" dt="2023-02-18T14:15:17.058" v="1730"/>
          <ac:spMkLst>
            <pc:docMk/>
            <pc:sldMk cId="1734491342" sldId="264"/>
            <ac:spMk id="3" creationId="{0C199294-B6F4-82DB-51D4-23CBC62DD5BF}"/>
          </ac:spMkLst>
        </pc:spChg>
        <pc:spChg chg="mod">
          <ac:chgData name="Shajna Azad (2232143)" userId="S::2232143@student.uwtsd.ac.uk::8fefac42-f8b3-40bb-be3e-4ea8a8b4f8c6" providerId="AD" clId="Web-{E1DD8711-F301-A9DE-5923-26729C2C601E}" dt="2023-02-18T14:14:16.134" v="1702" actId="20577"/>
          <ac:spMkLst>
            <pc:docMk/>
            <pc:sldMk cId="1734491342" sldId="264"/>
            <ac:spMk id="4" creationId="{DF2ABBD6-D59A-A863-82EB-3B9A6C405A9D}"/>
          </ac:spMkLst>
        </pc:spChg>
        <pc:graphicFrameChg chg="add del mod ord modGraphic">
          <ac:chgData name="Shajna Azad (2232143)" userId="S::2232143@student.uwtsd.ac.uk::8fefac42-f8b3-40bb-be3e-4ea8a8b4f8c6" providerId="AD" clId="Web-{E1DD8711-F301-A9DE-5923-26729C2C601E}" dt="2023-02-18T14:02:32.101" v="1331"/>
          <ac:graphicFrameMkLst>
            <pc:docMk/>
            <pc:sldMk cId="1734491342" sldId="264"/>
            <ac:graphicFrameMk id="5" creationId="{D8F00052-19AC-E078-60BE-E41C2FE71524}"/>
          </ac:graphicFrameMkLst>
        </pc:graphicFrameChg>
        <pc:graphicFrameChg chg="add del">
          <ac:chgData name="Shajna Azad (2232143)" userId="S::2232143@student.uwtsd.ac.uk::8fefac42-f8b3-40bb-be3e-4ea8a8b4f8c6" providerId="AD" clId="Web-{E1DD8711-F301-A9DE-5923-26729C2C601E}" dt="2023-02-18T14:15:17.026" v="1729"/>
          <ac:graphicFrameMkLst>
            <pc:docMk/>
            <pc:sldMk cId="1734491342" sldId="264"/>
            <ac:graphicFrameMk id="6" creationId="{63E2842E-B608-8286-9E76-38829C1E5F70}"/>
          </ac:graphicFrameMkLst>
        </pc:graphicFrameChg>
        <pc:graphicFrameChg chg="add modGraphic">
          <ac:chgData name="Shajna Azad (2232143)" userId="S::2232143@student.uwtsd.ac.uk::8fefac42-f8b3-40bb-be3e-4ea8a8b4f8c6" providerId="AD" clId="Web-{E1DD8711-F301-A9DE-5923-26729C2C601E}" dt="2023-02-18T14:16:20.715" v="1736"/>
          <ac:graphicFrameMkLst>
            <pc:docMk/>
            <pc:sldMk cId="1734491342" sldId="264"/>
            <ac:graphicFrameMk id="8" creationId="{AB76AD4F-B14A-3F01-B801-96E1E85B0C3B}"/>
          </ac:graphicFrameMkLst>
        </pc:graphicFrameChg>
      </pc:sldChg>
    </pc:docChg>
  </pc:docChgLst>
  <pc:docChgLst>
    <pc:chgData name="Shajna Azad (2232143)" userId="S::2232143@student.uwtsd.ac.uk::8fefac42-f8b3-40bb-be3e-4ea8a8b4f8c6" providerId="AD" clId="Web-{C7CCFD44-1BDD-4D51-A26A-D498E5198EC2}"/>
    <pc:docChg chg="addSld modSld addMainMaster delMainMaster">
      <pc:chgData name="Shajna Azad (2232143)" userId="S::2232143@student.uwtsd.ac.uk::8fefac42-f8b3-40bb-be3e-4ea8a8b4f8c6" providerId="AD" clId="Web-{C7CCFD44-1BDD-4D51-A26A-D498E5198EC2}" dt="2023-02-10T15:23:50.515" v="163" actId="20577"/>
      <pc:docMkLst>
        <pc:docMk/>
      </pc:docMkLst>
      <pc:sldChg chg="addSp modSp mod setBg modClrScheme chgLayout">
        <pc:chgData name="Shajna Azad (2232143)" userId="S::2232143@student.uwtsd.ac.uk::8fefac42-f8b3-40bb-be3e-4ea8a8b4f8c6" providerId="AD" clId="Web-{C7CCFD44-1BDD-4D51-A26A-D498E5198EC2}" dt="2023-02-10T15:19:59.992" v="95" actId="1076"/>
        <pc:sldMkLst>
          <pc:docMk/>
          <pc:sldMk cId="109857222" sldId="256"/>
        </pc:sldMkLst>
        <pc:spChg chg="mod">
          <ac:chgData name="Shajna Azad (2232143)" userId="S::2232143@student.uwtsd.ac.uk::8fefac42-f8b3-40bb-be3e-4ea8a8b4f8c6" providerId="AD" clId="Web-{C7CCFD44-1BDD-4D51-A26A-D498E5198EC2}" dt="2023-02-10T15:15:56.452" v="27" actId="20577"/>
          <ac:spMkLst>
            <pc:docMk/>
            <pc:sldMk cId="109857222" sldId="256"/>
            <ac:spMk id="2" creationId="{00000000-0000-0000-0000-000000000000}"/>
          </ac:spMkLst>
        </pc:spChg>
        <pc:spChg chg="mod">
          <ac:chgData name="Shajna Azad (2232143)" userId="S::2232143@student.uwtsd.ac.uk::8fefac42-f8b3-40bb-be3e-4ea8a8b4f8c6" providerId="AD" clId="Web-{C7CCFD44-1BDD-4D51-A26A-D498E5198EC2}" dt="2023-02-10T15:19:52.288" v="94" actId="20577"/>
          <ac:spMkLst>
            <pc:docMk/>
            <pc:sldMk cId="109857222" sldId="256"/>
            <ac:spMk id="3" creationId="{00000000-0000-0000-0000-000000000000}"/>
          </ac:spMkLst>
        </pc:spChg>
        <pc:spChg chg="add">
          <ac:chgData name="Shajna Azad (2232143)" userId="S::2232143@student.uwtsd.ac.uk::8fefac42-f8b3-40bb-be3e-4ea8a8b4f8c6" providerId="AD" clId="Web-{C7CCFD44-1BDD-4D51-A26A-D498E5198EC2}" dt="2023-02-10T15:12:34.226" v="0"/>
          <ac:spMkLst>
            <pc:docMk/>
            <pc:sldMk cId="109857222" sldId="256"/>
            <ac:spMk id="9" creationId="{B1C3281D-A46F-4842-9340-4CBC29E1B260}"/>
          </ac:spMkLst>
        </pc:spChg>
        <pc:picChg chg="add mod">
          <ac:chgData name="Shajna Azad (2232143)" userId="S::2232143@student.uwtsd.ac.uk::8fefac42-f8b3-40bb-be3e-4ea8a8b4f8c6" providerId="AD" clId="Web-{C7CCFD44-1BDD-4D51-A26A-D498E5198EC2}" dt="2023-02-10T15:19:59.992" v="95" actId="1076"/>
          <ac:picMkLst>
            <pc:docMk/>
            <pc:sldMk cId="109857222" sldId="256"/>
            <ac:picMk id="4" creationId="{34099251-964F-26AF-C167-F15E3981FC9D}"/>
          </ac:picMkLst>
        </pc:picChg>
        <pc:cxnChg chg="add">
          <ac:chgData name="Shajna Azad (2232143)" userId="S::2232143@student.uwtsd.ac.uk::8fefac42-f8b3-40bb-be3e-4ea8a8b4f8c6" providerId="AD" clId="Web-{C7CCFD44-1BDD-4D51-A26A-D498E5198EC2}" dt="2023-02-10T15:12:34.226" v="0"/>
          <ac:cxnSpMkLst>
            <pc:docMk/>
            <pc:sldMk cId="109857222" sldId="256"/>
            <ac:cxnSpMk id="11" creationId="{D4EDB048-C82F-4E9B-BCE9-3D1DBE5D59CE}"/>
          </ac:cxnSpMkLst>
        </pc:cxnChg>
      </pc:sldChg>
      <pc:sldChg chg="addSp modSp new mod modClrScheme chgLayout">
        <pc:chgData name="Shajna Azad (2232143)" userId="S::2232143@student.uwtsd.ac.uk::8fefac42-f8b3-40bb-be3e-4ea8a8b4f8c6" providerId="AD" clId="Web-{C7CCFD44-1BDD-4D51-A26A-D498E5198EC2}" dt="2023-02-10T15:23:50.515" v="163" actId="20577"/>
        <pc:sldMkLst>
          <pc:docMk/>
          <pc:sldMk cId="1618564720" sldId="257"/>
        </pc:sldMkLst>
        <pc:spChg chg="mod ord">
          <ac:chgData name="Shajna Azad (2232143)" userId="S::2232143@student.uwtsd.ac.uk::8fefac42-f8b3-40bb-be3e-4ea8a8b4f8c6" providerId="AD" clId="Web-{C7CCFD44-1BDD-4D51-A26A-D498E5198EC2}" dt="2023-02-10T15:23:31.718" v="161"/>
          <ac:spMkLst>
            <pc:docMk/>
            <pc:sldMk cId="1618564720" sldId="257"/>
            <ac:spMk id="2" creationId="{12F0A376-3A6C-B6D7-CE9F-0AA9DBA02A79}"/>
          </ac:spMkLst>
        </pc:spChg>
        <pc:spChg chg="mod ord">
          <ac:chgData name="Shajna Azad (2232143)" userId="S::2232143@student.uwtsd.ac.uk::8fefac42-f8b3-40bb-be3e-4ea8a8b4f8c6" providerId="AD" clId="Web-{C7CCFD44-1BDD-4D51-A26A-D498E5198EC2}" dt="2023-02-10T15:23:47.046" v="162" actId="20577"/>
          <ac:spMkLst>
            <pc:docMk/>
            <pc:sldMk cId="1618564720" sldId="257"/>
            <ac:spMk id="3" creationId="{27765698-E20B-F76E-5D8E-E918F0956BCB}"/>
          </ac:spMkLst>
        </pc:spChg>
        <pc:spChg chg="add mod ord">
          <ac:chgData name="Shajna Azad (2232143)" userId="S::2232143@student.uwtsd.ac.uk::8fefac42-f8b3-40bb-be3e-4ea8a8b4f8c6" providerId="AD" clId="Web-{C7CCFD44-1BDD-4D51-A26A-D498E5198EC2}" dt="2023-02-10T15:23:50.515" v="163" actId="20577"/>
          <ac:spMkLst>
            <pc:docMk/>
            <pc:sldMk cId="1618564720" sldId="257"/>
            <ac:spMk id="4" creationId="{65EB6CB3-763B-42D4-32AC-365514BD8437}"/>
          </ac:spMkLst>
        </pc:spChg>
      </pc:sldChg>
      <pc:sldMasterChg chg="del delSldLayout">
        <pc:chgData name="Shajna Azad (2232143)" userId="S::2232143@student.uwtsd.ac.uk::8fefac42-f8b3-40bb-be3e-4ea8a8b4f8c6" providerId="AD" clId="Web-{C7CCFD44-1BDD-4D51-A26A-D498E5198EC2}" dt="2023-02-10T15:12:34.226" v="0"/>
        <pc:sldMasterMkLst>
          <pc:docMk/>
          <pc:sldMasterMk cId="2460954070" sldId="2147483660"/>
        </pc:sldMasterMkLst>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2385387890" sldId="2147483661"/>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949138452" sldId="2147483662"/>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2591524520" sldId="2147483663"/>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1203092039" sldId="2147483664"/>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3733172339" sldId="2147483665"/>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3210312558" sldId="2147483666"/>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3146388984" sldId="2147483667"/>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3171841454" sldId="2147483668"/>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1718958274" sldId="2147483669"/>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2202905451" sldId="2147483670"/>
          </pc:sldLayoutMkLst>
        </pc:sldLayoutChg>
        <pc:sldLayoutChg chg="del">
          <pc:chgData name="Shajna Azad (2232143)" userId="S::2232143@student.uwtsd.ac.uk::8fefac42-f8b3-40bb-be3e-4ea8a8b4f8c6" providerId="AD" clId="Web-{C7CCFD44-1BDD-4D51-A26A-D498E5198EC2}" dt="2023-02-10T15:12:34.226" v="0"/>
          <pc:sldLayoutMkLst>
            <pc:docMk/>
            <pc:sldMasterMk cId="2460954070" sldId="2147483660"/>
            <pc:sldLayoutMk cId="3479445657" sldId="2147483671"/>
          </pc:sldLayoutMkLst>
        </pc:sldLayoutChg>
      </pc:sldMasterChg>
      <pc:sldMasterChg chg="add addSldLayout">
        <pc:chgData name="Shajna Azad (2232143)" userId="S::2232143@student.uwtsd.ac.uk::8fefac42-f8b3-40bb-be3e-4ea8a8b4f8c6" providerId="AD" clId="Web-{C7CCFD44-1BDD-4D51-A26A-D498E5198EC2}" dt="2023-02-10T15:12:34.226" v="0"/>
        <pc:sldMasterMkLst>
          <pc:docMk/>
          <pc:sldMasterMk cId="166472908" sldId="2147483685"/>
        </pc:sldMasterMkLst>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2062703508" sldId="2147483674"/>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2326480922" sldId="2147483675"/>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3456015306" sldId="2147483676"/>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1652112448" sldId="2147483677"/>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1566840994" sldId="2147483678"/>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3183408003" sldId="2147483679"/>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3060769044" sldId="2147483680"/>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1137118742" sldId="2147483681"/>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538040233" sldId="2147483682"/>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3413928330" sldId="2147483683"/>
          </pc:sldLayoutMkLst>
        </pc:sldLayoutChg>
        <pc:sldLayoutChg chg="add">
          <pc:chgData name="Shajna Azad (2232143)" userId="S::2232143@student.uwtsd.ac.uk::8fefac42-f8b3-40bb-be3e-4ea8a8b4f8c6" providerId="AD" clId="Web-{C7CCFD44-1BDD-4D51-A26A-D498E5198EC2}" dt="2023-02-10T15:12:34.226" v="0"/>
          <pc:sldLayoutMkLst>
            <pc:docMk/>
            <pc:sldMasterMk cId="166472908" sldId="2147483685"/>
            <pc:sldLayoutMk cId="282991618" sldId="214748368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5E8448-41DB-4B57-801D-697D0356021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836E616-FB4F-4993-87E0-1F42995B16E4}">
      <dgm:prSet/>
      <dgm:spPr/>
      <dgm:t>
        <a:bodyPr/>
        <a:lstStyle/>
        <a:p>
          <a:pPr>
            <a:lnSpc>
              <a:spcPct val="100000"/>
            </a:lnSpc>
          </a:pPr>
          <a:r>
            <a:rPr lang="en-GB" dirty="0"/>
            <a:t>What are digital skills?</a:t>
          </a:r>
          <a:endParaRPr lang="en-US" dirty="0"/>
        </a:p>
      </dgm:t>
    </dgm:pt>
    <dgm:pt modelId="{ACBC8CC9-48CC-4E4F-BD11-B34F6D037637}" type="parTrans" cxnId="{6214E0BD-CDDD-4073-BBDF-78B02E70F22E}">
      <dgm:prSet/>
      <dgm:spPr/>
      <dgm:t>
        <a:bodyPr/>
        <a:lstStyle/>
        <a:p>
          <a:endParaRPr lang="en-US"/>
        </a:p>
      </dgm:t>
    </dgm:pt>
    <dgm:pt modelId="{FDA75396-54D6-4C3C-B129-FC888F830A62}" type="sibTrans" cxnId="{6214E0BD-CDDD-4073-BBDF-78B02E70F22E}">
      <dgm:prSet/>
      <dgm:spPr/>
      <dgm:t>
        <a:bodyPr/>
        <a:lstStyle/>
        <a:p>
          <a:endParaRPr lang="en-US"/>
        </a:p>
      </dgm:t>
    </dgm:pt>
    <dgm:pt modelId="{13D44D24-A1C0-477C-8C62-0872BA6B1E62}">
      <dgm:prSet/>
      <dgm:spPr/>
      <dgm:t>
        <a:bodyPr/>
        <a:lstStyle/>
        <a:p>
          <a:pPr>
            <a:lnSpc>
              <a:spcPct val="100000"/>
            </a:lnSpc>
          </a:pPr>
          <a:r>
            <a:rPr lang="en-GB" dirty="0"/>
            <a:t>Are digital skills different to digital tools?</a:t>
          </a:r>
          <a:endParaRPr lang="en-US" dirty="0"/>
        </a:p>
      </dgm:t>
    </dgm:pt>
    <dgm:pt modelId="{E49FBC7A-5A8B-434E-9531-9EECE5F09DF0}" type="parTrans" cxnId="{BA1B804A-2911-45FE-88F0-E051A38C59BA}">
      <dgm:prSet/>
      <dgm:spPr/>
      <dgm:t>
        <a:bodyPr/>
        <a:lstStyle/>
        <a:p>
          <a:endParaRPr lang="en-US"/>
        </a:p>
      </dgm:t>
    </dgm:pt>
    <dgm:pt modelId="{D99EF1F5-F628-4AC2-BD75-EE430D17C4EC}" type="sibTrans" cxnId="{BA1B804A-2911-45FE-88F0-E051A38C59BA}">
      <dgm:prSet/>
      <dgm:spPr/>
      <dgm:t>
        <a:bodyPr/>
        <a:lstStyle/>
        <a:p>
          <a:endParaRPr lang="en-US"/>
        </a:p>
      </dgm:t>
    </dgm:pt>
    <dgm:pt modelId="{E69C53A0-5A9C-40BB-992E-83003A02BAB4}">
      <dgm:prSet/>
      <dgm:spPr/>
      <dgm:t>
        <a:bodyPr/>
        <a:lstStyle/>
        <a:p>
          <a:pPr rtl="0">
            <a:lnSpc>
              <a:spcPct val="100000"/>
            </a:lnSpc>
          </a:pPr>
          <a:r>
            <a:rPr lang="en-GB" dirty="0"/>
            <a:t>What factors contribute to students' perception</a:t>
          </a:r>
          <a:r>
            <a:rPr lang="en-GB" dirty="0">
              <a:latin typeface="Trade Gothic Next Cond"/>
            </a:rPr>
            <a:t> when thinking of own skills</a:t>
          </a:r>
          <a:r>
            <a:rPr lang="en-GB" dirty="0"/>
            <a:t>?</a:t>
          </a:r>
          <a:endParaRPr lang="en-US" dirty="0"/>
        </a:p>
      </dgm:t>
    </dgm:pt>
    <dgm:pt modelId="{427436E4-DDC8-43A5-A1D1-26FEDBC3C99D}" type="parTrans" cxnId="{849DCC9B-3180-4D6A-8187-6508382E5905}">
      <dgm:prSet/>
      <dgm:spPr/>
      <dgm:t>
        <a:bodyPr/>
        <a:lstStyle/>
        <a:p>
          <a:endParaRPr lang="en-US"/>
        </a:p>
      </dgm:t>
    </dgm:pt>
    <dgm:pt modelId="{17A81510-E9DC-4AB1-8CBF-8580D7E1EC8E}" type="sibTrans" cxnId="{849DCC9B-3180-4D6A-8187-6508382E5905}">
      <dgm:prSet/>
      <dgm:spPr/>
      <dgm:t>
        <a:bodyPr/>
        <a:lstStyle/>
        <a:p>
          <a:endParaRPr lang="en-US"/>
        </a:p>
      </dgm:t>
    </dgm:pt>
    <dgm:pt modelId="{DE75C3A7-15D5-4561-821B-C53AB16A8E4A}">
      <dgm:prSet/>
      <dgm:spPr/>
      <dgm:t>
        <a:bodyPr/>
        <a:lstStyle/>
        <a:p>
          <a:pPr>
            <a:lnSpc>
              <a:spcPct val="100000"/>
            </a:lnSpc>
          </a:pPr>
          <a:r>
            <a:rPr lang="en-GB" dirty="0"/>
            <a:t>Why do students feel confident or not so confident in their digital skills?</a:t>
          </a:r>
          <a:endParaRPr lang="en-US" dirty="0"/>
        </a:p>
      </dgm:t>
    </dgm:pt>
    <dgm:pt modelId="{BC5104E1-AC3D-4536-8EEC-3BE2BE26BB6A}" type="parTrans" cxnId="{3C6FF540-46CA-4BC4-BC20-F2C58ADAF945}">
      <dgm:prSet/>
      <dgm:spPr/>
      <dgm:t>
        <a:bodyPr/>
        <a:lstStyle/>
        <a:p>
          <a:endParaRPr lang="en-US"/>
        </a:p>
      </dgm:t>
    </dgm:pt>
    <dgm:pt modelId="{95D5104F-EB09-48A5-A124-8B5C84A88E07}" type="sibTrans" cxnId="{3C6FF540-46CA-4BC4-BC20-F2C58ADAF945}">
      <dgm:prSet/>
      <dgm:spPr/>
      <dgm:t>
        <a:bodyPr/>
        <a:lstStyle/>
        <a:p>
          <a:endParaRPr lang="en-US"/>
        </a:p>
      </dgm:t>
    </dgm:pt>
    <dgm:pt modelId="{840C29EA-A2BA-43BA-AD59-424234D176A4}" type="pres">
      <dgm:prSet presAssocID="{935E8448-41DB-4B57-801D-697D03560210}" presName="root" presStyleCnt="0">
        <dgm:presLayoutVars>
          <dgm:dir/>
          <dgm:resizeHandles val="exact"/>
        </dgm:presLayoutVars>
      </dgm:prSet>
      <dgm:spPr/>
    </dgm:pt>
    <dgm:pt modelId="{A909CC9A-9601-44E5-AE1B-D07468125D6E}" type="pres">
      <dgm:prSet presAssocID="{2836E616-FB4F-4993-87E0-1F42995B16E4}" presName="compNode" presStyleCnt="0"/>
      <dgm:spPr/>
    </dgm:pt>
    <dgm:pt modelId="{B36856E9-377B-4988-B977-93D3D9C90EFB}" type="pres">
      <dgm:prSet presAssocID="{2836E616-FB4F-4993-87E0-1F42995B16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7EDF295-E4BE-4496-8CD5-F8B5D36C8032}" type="pres">
      <dgm:prSet presAssocID="{2836E616-FB4F-4993-87E0-1F42995B16E4}" presName="spaceRect" presStyleCnt="0"/>
      <dgm:spPr/>
    </dgm:pt>
    <dgm:pt modelId="{F3E006AE-C6EC-409E-9B71-077D0162ED46}" type="pres">
      <dgm:prSet presAssocID="{2836E616-FB4F-4993-87E0-1F42995B16E4}" presName="textRect" presStyleLbl="revTx" presStyleIdx="0" presStyleCnt="4">
        <dgm:presLayoutVars>
          <dgm:chMax val="1"/>
          <dgm:chPref val="1"/>
        </dgm:presLayoutVars>
      </dgm:prSet>
      <dgm:spPr/>
    </dgm:pt>
    <dgm:pt modelId="{881E3355-BB19-469B-AB97-AD9771385B29}" type="pres">
      <dgm:prSet presAssocID="{FDA75396-54D6-4C3C-B129-FC888F830A62}" presName="sibTrans" presStyleCnt="0"/>
      <dgm:spPr/>
    </dgm:pt>
    <dgm:pt modelId="{A92BB9ED-BB61-4EC0-8737-1FC2AA85A4B7}" type="pres">
      <dgm:prSet presAssocID="{13D44D24-A1C0-477C-8C62-0872BA6B1E62}" presName="compNode" presStyleCnt="0"/>
      <dgm:spPr/>
    </dgm:pt>
    <dgm:pt modelId="{606C249E-E078-4EDE-9BFD-92C1C1AABC44}" type="pres">
      <dgm:prSet presAssocID="{13D44D24-A1C0-477C-8C62-0872BA6B1E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32462F69-C29C-44C7-9370-9DC43CE5C99F}" type="pres">
      <dgm:prSet presAssocID="{13D44D24-A1C0-477C-8C62-0872BA6B1E62}" presName="spaceRect" presStyleCnt="0"/>
      <dgm:spPr/>
    </dgm:pt>
    <dgm:pt modelId="{17DED541-ECED-4937-9AF7-ACB6D372458D}" type="pres">
      <dgm:prSet presAssocID="{13D44D24-A1C0-477C-8C62-0872BA6B1E62}" presName="textRect" presStyleLbl="revTx" presStyleIdx="1" presStyleCnt="4">
        <dgm:presLayoutVars>
          <dgm:chMax val="1"/>
          <dgm:chPref val="1"/>
        </dgm:presLayoutVars>
      </dgm:prSet>
      <dgm:spPr/>
    </dgm:pt>
    <dgm:pt modelId="{C192353A-DCCB-4A64-90B5-C0F67896B42C}" type="pres">
      <dgm:prSet presAssocID="{D99EF1F5-F628-4AC2-BD75-EE430D17C4EC}" presName="sibTrans" presStyleCnt="0"/>
      <dgm:spPr/>
    </dgm:pt>
    <dgm:pt modelId="{8F866F23-C3F4-48F2-A3EF-9E8C104733AE}" type="pres">
      <dgm:prSet presAssocID="{E69C53A0-5A9C-40BB-992E-83003A02BAB4}" presName="compNode" presStyleCnt="0"/>
      <dgm:spPr/>
    </dgm:pt>
    <dgm:pt modelId="{0C8DBD16-B48D-4EEB-B150-ECEF1BAFB66D}" type="pres">
      <dgm:prSet presAssocID="{E69C53A0-5A9C-40BB-992E-83003A02BA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AFCE1D7F-F3E4-4465-AF15-9631C82BD7B0}" type="pres">
      <dgm:prSet presAssocID="{E69C53A0-5A9C-40BB-992E-83003A02BAB4}" presName="spaceRect" presStyleCnt="0"/>
      <dgm:spPr/>
    </dgm:pt>
    <dgm:pt modelId="{0A74CFF1-01EA-45B0-AFB5-77C03F8C95F2}" type="pres">
      <dgm:prSet presAssocID="{E69C53A0-5A9C-40BB-992E-83003A02BAB4}" presName="textRect" presStyleLbl="revTx" presStyleIdx="2" presStyleCnt="4">
        <dgm:presLayoutVars>
          <dgm:chMax val="1"/>
          <dgm:chPref val="1"/>
        </dgm:presLayoutVars>
      </dgm:prSet>
      <dgm:spPr/>
    </dgm:pt>
    <dgm:pt modelId="{C26BA1E5-E040-44F5-9711-49A6578ED577}" type="pres">
      <dgm:prSet presAssocID="{17A81510-E9DC-4AB1-8CBF-8580D7E1EC8E}" presName="sibTrans" presStyleCnt="0"/>
      <dgm:spPr/>
    </dgm:pt>
    <dgm:pt modelId="{ED111BA3-57EE-498D-8C84-B38685748F5A}" type="pres">
      <dgm:prSet presAssocID="{DE75C3A7-15D5-4561-821B-C53AB16A8E4A}" presName="compNode" presStyleCnt="0"/>
      <dgm:spPr/>
    </dgm:pt>
    <dgm:pt modelId="{140B61EC-4FE1-40F4-92B2-980438DD6A67}" type="pres">
      <dgm:prSet presAssocID="{DE75C3A7-15D5-4561-821B-C53AB16A8E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8D0B50E5-A236-424A-AC4D-65C246462E15}" type="pres">
      <dgm:prSet presAssocID="{DE75C3A7-15D5-4561-821B-C53AB16A8E4A}" presName="spaceRect" presStyleCnt="0"/>
      <dgm:spPr/>
    </dgm:pt>
    <dgm:pt modelId="{1B89F3F6-A4EB-4A89-902F-7CF9DD675340}" type="pres">
      <dgm:prSet presAssocID="{DE75C3A7-15D5-4561-821B-C53AB16A8E4A}" presName="textRect" presStyleLbl="revTx" presStyleIdx="3" presStyleCnt="4">
        <dgm:presLayoutVars>
          <dgm:chMax val="1"/>
          <dgm:chPref val="1"/>
        </dgm:presLayoutVars>
      </dgm:prSet>
      <dgm:spPr/>
    </dgm:pt>
  </dgm:ptLst>
  <dgm:cxnLst>
    <dgm:cxn modelId="{746E3103-BE2E-4A32-BEE8-83A17EFFFDF7}" type="presOf" srcId="{2836E616-FB4F-4993-87E0-1F42995B16E4}" destId="{F3E006AE-C6EC-409E-9B71-077D0162ED46}" srcOrd="0" destOrd="0" presId="urn:microsoft.com/office/officeart/2018/2/layout/IconLabelList"/>
    <dgm:cxn modelId="{0500DF1D-1F8E-4DAA-ACA2-B99782A9A73C}" type="presOf" srcId="{935E8448-41DB-4B57-801D-697D03560210}" destId="{840C29EA-A2BA-43BA-AD59-424234D176A4}" srcOrd="0" destOrd="0" presId="urn:microsoft.com/office/officeart/2018/2/layout/IconLabelList"/>
    <dgm:cxn modelId="{ED8C3A2F-B541-4687-847B-326B0E971984}" type="presOf" srcId="{DE75C3A7-15D5-4561-821B-C53AB16A8E4A}" destId="{1B89F3F6-A4EB-4A89-902F-7CF9DD675340}" srcOrd="0" destOrd="0" presId="urn:microsoft.com/office/officeart/2018/2/layout/IconLabelList"/>
    <dgm:cxn modelId="{3C6FF540-46CA-4BC4-BC20-F2C58ADAF945}" srcId="{935E8448-41DB-4B57-801D-697D03560210}" destId="{DE75C3A7-15D5-4561-821B-C53AB16A8E4A}" srcOrd="3" destOrd="0" parTransId="{BC5104E1-AC3D-4536-8EEC-3BE2BE26BB6A}" sibTransId="{95D5104F-EB09-48A5-A124-8B5C84A88E07}"/>
    <dgm:cxn modelId="{D8487C62-A29C-46F4-A91D-658FD0142101}" type="presOf" srcId="{E69C53A0-5A9C-40BB-992E-83003A02BAB4}" destId="{0A74CFF1-01EA-45B0-AFB5-77C03F8C95F2}" srcOrd="0" destOrd="0" presId="urn:microsoft.com/office/officeart/2018/2/layout/IconLabelList"/>
    <dgm:cxn modelId="{BA1B804A-2911-45FE-88F0-E051A38C59BA}" srcId="{935E8448-41DB-4B57-801D-697D03560210}" destId="{13D44D24-A1C0-477C-8C62-0872BA6B1E62}" srcOrd="1" destOrd="0" parTransId="{E49FBC7A-5A8B-434E-9531-9EECE5F09DF0}" sibTransId="{D99EF1F5-F628-4AC2-BD75-EE430D17C4EC}"/>
    <dgm:cxn modelId="{96A0E070-42BB-4516-A770-06D56DF9D16E}" type="presOf" srcId="{13D44D24-A1C0-477C-8C62-0872BA6B1E62}" destId="{17DED541-ECED-4937-9AF7-ACB6D372458D}" srcOrd="0" destOrd="0" presId="urn:microsoft.com/office/officeart/2018/2/layout/IconLabelList"/>
    <dgm:cxn modelId="{849DCC9B-3180-4D6A-8187-6508382E5905}" srcId="{935E8448-41DB-4B57-801D-697D03560210}" destId="{E69C53A0-5A9C-40BB-992E-83003A02BAB4}" srcOrd="2" destOrd="0" parTransId="{427436E4-DDC8-43A5-A1D1-26FEDBC3C99D}" sibTransId="{17A81510-E9DC-4AB1-8CBF-8580D7E1EC8E}"/>
    <dgm:cxn modelId="{6214E0BD-CDDD-4073-BBDF-78B02E70F22E}" srcId="{935E8448-41DB-4B57-801D-697D03560210}" destId="{2836E616-FB4F-4993-87E0-1F42995B16E4}" srcOrd="0" destOrd="0" parTransId="{ACBC8CC9-48CC-4E4F-BD11-B34F6D037637}" sibTransId="{FDA75396-54D6-4C3C-B129-FC888F830A62}"/>
    <dgm:cxn modelId="{B43B37C5-ED04-45F2-9186-D60FF210A628}" type="presParOf" srcId="{840C29EA-A2BA-43BA-AD59-424234D176A4}" destId="{A909CC9A-9601-44E5-AE1B-D07468125D6E}" srcOrd="0" destOrd="0" presId="urn:microsoft.com/office/officeart/2018/2/layout/IconLabelList"/>
    <dgm:cxn modelId="{2434BA0C-6774-4188-B507-FD11D3F968E1}" type="presParOf" srcId="{A909CC9A-9601-44E5-AE1B-D07468125D6E}" destId="{B36856E9-377B-4988-B977-93D3D9C90EFB}" srcOrd="0" destOrd="0" presId="urn:microsoft.com/office/officeart/2018/2/layout/IconLabelList"/>
    <dgm:cxn modelId="{3193A7C9-6B73-43FF-9FD6-6DFD5F99CE0D}" type="presParOf" srcId="{A909CC9A-9601-44E5-AE1B-D07468125D6E}" destId="{87EDF295-E4BE-4496-8CD5-F8B5D36C8032}" srcOrd="1" destOrd="0" presId="urn:microsoft.com/office/officeart/2018/2/layout/IconLabelList"/>
    <dgm:cxn modelId="{A9A33C2C-CC5E-4372-B15B-7F897D753CA9}" type="presParOf" srcId="{A909CC9A-9601-44E5-AE1B-D07468125D6E}" destId="{F3E006AE-C6EC-409E-9B71-077D0162ED46}" srcOrd="2" destOrd="0" presId="urn:microsoft.com/office/officeart/2018/2/layout/IconLabelList"/>
    <dgm:cxn modelId="{4722F383-5E8C-412E-9495-BFFC66C9C347}" type="presParOf" srcId="{840C29EA-A2BA-43BA-AD59-424234D176A4}" destId="{881E3355-BB19-469B-AB97-AD9771385B29}" srcOrd="1" destOrd="0" presId="urn:microsoft.com/office/officeart/2018/2/layout/IconLabelList"/>
    <dgm:cxn modelId="{27A67E63-84DF-4B17-A2AD-05AC2876C9D2}" type="presParOf" srcId="{840C29EA-A2BA-43BA-AD59-424234D176A4}" destId="{A92BB9ED-BB61-4EC0-8737-1FC2AA85A4B7}" srcOrd="2" destOrd="0" presId="urn:microsoft.com/office/officeart/2018/2/layout/IconLabelList"/>
    <dgm:cxn modelId="{F6923BFF-D773-4D95-B988-DF49202D5BBE}" type="presParOf" srcId="{A92BB9ED-BB61-4EC0-8737-1FC2AA85A4B7}" destId="{606C249E-E078-4EDE-9BFD-92C1C1AABC44}" srcOrd="0" destOrd="0" presId="urn:microsoft.com/office/officeart/2018/2/layout/IconLabelList"/>
    <dgm:cxn modelId="{067E9383-C29E-4CD8-8490-E22D845261F1}" type="presParOf" srcId="{A92BB9ED-BB61-4EC0-8737-1FC2AA85A4B7}" destId="{32462F69-C29C-44C7-9370-9DC43CE5C99F}" srcOrd="1" destOrd="0" presId="urn:microsoft.com/office/officeart/2018/2/layout/IconLabelList"/>
    <dgm:cxn modelId="{A07C8BFF-BF15-407E-AE63-5B466781DEA5}" type="presParOf" srcId="{A92BB9ED-BB61-4EC0-8737-1FC2AA85A4B7}" destId="{17DED541-ECED-4937-9AF7-ACB6D372458D}" srcOrd="2" destOrd="0" presId="urn:microsoft.com/office/officeart/2018/2/layout/IconLabelList"/>
    <dgm:cxn modelId="{C79C2722-A65C-4AE8-A307-D8AF19C78606}" type="presParOf" srcId="{840C29EA-A2BA-43BA-AD59-424234D176A4}" destId="{C192353A-DCCB-4A64-90B5-C0F67896B42C}" srcOrd="3" destOrd="0" presId="urn:microsoft.com/office/officeart/2018/2/layout/IconLabelList"/>
    <dgm:cxn modelId="{95248516-2A7D-48E8-BDF3-C8A54DCEB602}" type="presParOf" srcId="{840C29EA-A2BA-43BA-AD59-424234D176A4}" destId="{8F866F23-C3F4-48F2-A3EF-9E8C104733AE}" srcOrd="4" destOrd="0" presId="urn:microsoft.com/office/officeart/2018/2/layout/IconLabelList"/>
    <dgm:cxn modelId="{193B66A7-87DB-4795-AC51-BAC0B07225E1}" type="presParOf" srcId="{8F866F23-C3F4-48F2-A3EF-9E8C104733AE}" destId="{0C8DBD16-B48D-4EEB-B150-ECEF1BAFB66D}" srcOrd="0" destOrd="0" presId="urn:microsoft.com/office/officeart/2018/2/layout/IconLabelList"/>
    <dgm:cxn modelId="{942F5A35-7B86-404D-82D0-DCC18ECC889C}" type="presParOf" srcId="{8F866F23-C3F4-48F2-A3EF-9E8C104733AE}" destId="{AFCE1D7F-F3E4-4465-AF15-9631C82BD7B0}" srcOrd="1" destOrd="0" presId="urn:microsoft.com/office/officeart/2018/2/layout/IconLabelList"/>
    <dgm:cxn modelId="{A8F0DDB8-2F6F-4E77-BE53-DE3734BF6049}" type="presParOf" srcId="{8F866F23-C3F4-48F2-A3EF-9E8C104733AE}" destId="{0A74CFF1-01EA-45B0-AFB5-77C03F8C95F2}" srcOrd="2" destOrd="0" presId="urn:microsoft.com/office/officeart/2018/2/layout/IconLabelList"/>
    <dgm:cxn modelId="{BBC4CE64-C3A2-4342-B87D-FFBE29C9680B}" type="presParOf" srcId="{840C29EA-A2BA-43BA-AD59-424234D176A4}" destId="{C26BA1E5-E040-44F5-9711-49A6578ED577}" srcOrd="5" destOrd="0" presId="urn:microsoft.com/office/officeart/2018/2/layout/IconLabelList"/>
    <dgm:cxn modelId="{7D5C2461-90BC-4D5D-B018-6DD64A9A83EB}" type="presParOf" srcId="{840C29EA-A2BA-43BA-AD59-424234D176A4}" destId="{ED111BA3-57EE-498D-8C84-B38685748F5A}" srcOrd="6" destOrd="0" presId="urn:microsoft.com/office/officeart/2018/2/layout/IconLabelList"/>
    <dgm:cxn modelId="{9F754D7B-A888-4708-A0C0-EA0E512592E1}" type="presParOf" srcId="{ED111BA3-57EE-498D-8C84-B38685748F5A}" destId="{140B61EC-4FE1-40F4-92B2-980438DD6A67}" srcOrd="0" destOrd="0" presId="urn:microsoft.com/office/officeart/2018/2/layout/IconLabelList"/>
    <dgm:cxn modelId="{E9B509FB-583C-48FD-80F7-9D9E64759EDE}" type="presParOf" srcId="{ED111BA3-57EE-498D-8C84-B38685748F5A}" destId="{8D0B50E5-A236-424A-AC4D-65C246462E15}" srcOrd="1" destOrd="0" presId="urn:microsoft.com/office/officeart/2018/2/layout/IconLabelList"/>
    <dgm:cxn modelId="{338268BF-1FC5-4F3D-A64D-F7A7D85D823D}" type="presParOf" srcId="{ED111BA3-57EE-498D-8C84-B38685748F5A}" destId="{1B89F3F6-A4EB-4A89-902F-7CF9DD67534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7BD8C6-47FF-4845-B214-94F41AB55420}"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GB"/>
        </a:p>
      </dgm:t>
    </dgm:pt>
    <dgm:pt modelId="{BF6D32D6-5198-4717-BB5E-1FF1B072AEF1}">
      <dgm:prSet phldrT="[Text]" phldr="0"/>
      <dgm:spPr/>
      <dgm:t>
        <a:bodyPr/>
        <a:lstStyle/>
        <a:p>
          <a:pPr>
            <a:lnSpc>
              <a:spcPct val="100000"/>
            </a:lnSpc>
            <a:defRPr cap="all"/>
          </a:pPr>
          <a:r>
            <a:rPr lang="en-GB">
              <a:latin typeface="Trade Gothic Next Cond"/>
            </a:rPr>
            <a:t>Digital Devices</a:t>
          </a:r>
          <a:endParaRPr lang="en-GB"/>
        </a:p>
      </dgm:t>
    </dgm:pt>
    <dgm:pt modelId="{FDC6B050-EB0E-473A-AE3D-3FF584B69FB8}" type="parTrans" cxnId="{D6771C7D-FF1C-4F75-B860-1567804A3003}">
      <dgm:prSet/>
      <dgm:spPr/>
      <dgm:t>
        <a:bodyPr/>
        <a:lstStyle/>
        <a:p>
          <a:endParaRPr lang="en-GB"/>
        </a:p>
      </dgm:t>
    </dgm:pt>
    <dgm:pt modelId="{B25DE160-6AE0-41B6-983E-B9F697F724DE}" type="sibTrans" cxnId="{D6771C7D-FF1C-4F75-B860-1567804A3003}">
      <dgm:prSet/>
      <dgm:spPr/>
      <dgm:t>
        <a:bodyPr/>
        <a:lstStyle/>
        <a:p>
          <a:endParaRPr lang="en-GB"/>
        </a:p>
      </dgm:t>
    </dgm:pt>
    <dgm:pt modelId="{CFC0CAB9-2EEE-4A95-BD47-8DD10F056B73}">
      <dgm:prSet phldrT="[Text]" phldr="0"/>
      <dgm:spPr/>
      <dgm:t>
        <a:bodyPr/>
        <a:lstStyle/>
        <a:p>
          <a:pPr>
            <a:lnSpc>
              <a:spcPct val="100000"/>
            </a:lnSpc>
            <a:defRPr cap="all"/>
          </a:pPr>
          <a:r>
            <a:rPr lang="en-GB">
              <a:latin typeface="Trade Gothic Next Cond"/>
            </a:rPr>
            <a:t>Digital Applications</a:t>
          </a:r>
          <a:endParaRPr lang="en-GB"/>
        </a:p>
      </dgm:t>
    </dgm:pt>
    <dgm:pt modelId="{ABA8E514-0DBF-441E-9D3B-591E50851EC6}" type="parTrans" cxnId="{73763485-129C-4048-9E41-07D4BDB3F823}">
      <dgm:prSet/>
      <dgm:spPr/>
      <dgm:t>
        <a:bodyPr/>
        <a:lstStyle/>
        <a:p>
          <a:endParaRPr lang="en-GB"/>
        </a:p>
      </dgm:t>
    </dgm:pt>
    <dgm:pt modelId="{D628B84F-2D9D-407D-A601-AFE9AA949BFE}" type="sibTrans" cxnId="{73763485-129C-4048-9E41-07D4BDB3F823}">
      <dgm:prSet/>
      <dgm:spPr/>
      <dgm:t>
        <a:bodyPr/>
        <a:lstStyle/>
        <a:p>
          <a:endParaRPr lang="en-GB"/>
        </a:p>
      </dgm:t>
    </dgm:pt>
    <dgm:pt modelId="{875D8604-CCB1-4AAE-9455-E2A1502401DC}">
      <dgm:prSet phldrT="[Text]" phldr="0"/>
      <dgm:spPr/>
      <dgm:t>
        <a:bodyPr/>
        <a:lstStyle/>
        <a:p>
          <a:pPr>
            <a:lnSpc>
              <a:spcPct val="100000"/>
            </a:lnSpc>
            <a:defRPr cap="all"/>
          </a:pPr>
          <a:r>
            <a:rPr lang="en-GB">
              <a:latin typeface="Trade Gothic Next Cond"/>
            </a:rPr>
            <a:t>Software</a:t>
          </a:r>
          <a:endParaRPr lang="en-GB"/>
        </a:p>
      </dgm:t>
    </dgm:pt>
    <dgm:pt modelId="{36DB88E2-B5F8-42B6-AC82-D4B24C0E29C6}" type="parTrans" cxnId="{04ED0693-EBEB-4A96-8E93-2A5B36A671BF}">
      <dgm:prSet/>
      <dgm:spPr/>
      <dgm:t>
        <a:bodyPr/>
        <a:lstStyle/>
        <a:p>
          <a:endParaRPr lang="en-GB"/>
        </a:p>
      </dgm:t>
    </dgm:pt>
    <dgm:pt modelId="{28E65C15-9256-46D4-BE37-70DB31B44924}" type="sibTrans" cxnId="{04ED0693-EBEB-4A96-8E93-2A5B36A671BF}">
      <dgm:prSet/>
      <dgm:spPr/>
      <dgm:t>
        <a:bodyPr/>
        <a:lstStyle/>
        <a:p>
          <a:endParaRPr lang="en-GB"/>
        </a:p>
      </dgm:t>
    </dgm:pt>
    <dgm:pt modelId="{A8850A39-6EED-4D4A-9F06-0261FFBEB0B5}">
      <dgm:prSet phldrT="[Text]" phldr="0"/>
      <dgm:spPr/>
      <dgm:t>
        <a:bodyPr/>
        <a:lstStyle/>
        <a:p>
          <a:pPr>
            <a:lnSpc>
              <a:spcPct val="100000"/>
            </a:lnSpc>
            <a:defRPr cap="all"/>
          </a:pPr>
          <a:r>
            <a:rPr lang="en-GB">
              <a:latin typeface="Trade Gothic Next Cond"/>
            </a:rPr>
            <a:t>Systems</a:t>
          </a:r>
          <a:endParaRPr lang="en-GB"/>
        </a:p>
      </dgm:t>
    </dgm:pt>
    <dgm:pt modelId="{35761697-EF11-42F2-BAF2-B3262DCC414D}" type="parTrans" cxnId="{E87C91C1-C960-4970-B22E-06DCD9943797}">
      <dgm:prSet/>
      <dgm:spPr/>
      <dgm:t>
        <a:bodyPr/>
        <a:lstStyle/>
        <a:p>
          <a:endParaRPr lang="en-GB"/>
        </a:p>
      </dgm:t>
    </dgm:pt>
    <dgm:pt modelId="{F0617C13-2D4E-4D8F-86B7-99F9059D31D6}" type="sibTrans" cxnId="{E87C91C1-C960-4970-B22E-06DCD9943797}">
      <dgm:prSet/>
      <dgm:spPr/>
      <dgm:t>
        <a:bodyPr/>
        <a:lstStyle/>
        <a:p>
          <a:endParaRPr lang="en-GB"/>
        </a:p>
      </dgm:t>
    </dgm:pt>
    <dgm:pt modelId="{BA0EBD3E-0EC2-4636-9AEF-864FF8849D95}">
      <dgm:prSet phldrT="[Text]" phldr="0"/>
      <dgm:spPr/>
      <dgm:t>
        <a:bodyPr/>
        <a:lstStyle/>
        <a:p>
          <a:pPr>
            <a:lnSpc>
              <a:spcPct val="100000"/>
            </a:lnSpc>
            <a:defRPr cap="all"/>
          </a:pPr>
          <a:r>
            <a:rPr lang="en-GB">
              <a:latin typeface="Trade Gothic Next Cond"/>
            </a:rPr>
            <a:t>Processes </a:t>
          </a:r>
          <a:endParaRPr lang="en-GB"/>
        </a:p>
      </dgm:t>
    </dgm:pt>
    <dgm:pt modelId="{A034417E-8A2A-4379-BC44-1ECDCAF5594C}" type="parTrans" cxnId="{43D8E029-81CE-4C0B-9816-FAAF878ADE4A}">
      <dgm:prSet/>
      <dgm:spPr/>
      <dgm:t>
        <a:bodyPr/>
        <a:lstStyle/>
        <a:p>
          <a:endParaRPr lang="en-GB"/>
        </a:p>
      </dgm:t>
    </dgm:pt>
    <dgm:pt modelId="{AF7BEED4-CCE5-4593-9ED3-54CF3F0A29A1}" type="sibTrans" cxnId="{43D8E029-81CE-4C0B-9816-FAAF878ADE4A}">
      <dgm:prSet/>
      <dgm:spPr/>
      <dgm:t>
        <a:bodyPr/>
        <a:lstStyle/>
        <a:p>
          <a:endParaRPr lang="en-GB"/>
        </a:p>
      </dgm:t>
    </dgm:pt>
    <dgm:pt modelId="{7D04BA51-CA33-4B9F-BF14-E1237976E4FA}" type="pres">
      <dgm:prSet presAssocID="{317BD8C6-47FF-4845-B214-94F41AB55420}" presName="root" presStyleCnt="0">
        <dgm:presLayoutVars>
          <dgm:dir/>
          <dgm:resizeHandles val="exact"/>
        </dgm:presLayoutVars>
      </dgm:prSet>
      <dgm:spPr/>
    </dgm:pt>
    <dgm:pt modelId="{7636A37B-98B1-4553-AF04-9946F381EDE1}" type="pres">
      <dgm:prSet presAssocID="{BF6D32D6-5198-4717-BB5E-1FF1B072AEF1}" presName="compNode" presStyleCnt="0"/>
      <dgm:spPr/>
    </dgm:pt>
    <dgm:pt modelId="{45544010-CBDE-4093-8804-3B6539052ACE}" type="pres">
      <dgm:prSet presAssocID="{BF6D32D6-5198-4717-BB5E-1FF1B072AEF1}" presName="iconBgRect" presStyleLbl="bgShp" presStyleIdx="0" presStyleCnt="5"/>
      <dgm:spPr/>
    </dgm:pt>
    <dgm:pt modelId="{4458D614-0135-4336-BB29-74BE5EA7B372}" type="pres">
      <dgm:prSet presAssocID="{BF6D32D6-5198-4717-BB5E-1FF1B072AEF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7DFA4A64-5224-4D8E-B10C-9A2C40356C72}" type="pres">
      <dgm:prSet presAssocID="{BF6D32D6-5198-4717-BB5E-1FF1B072AEF1}" presName="spaceRect" presStyleCnt="0"/>
      <dgm:spPr/>
    </dgm:pt>
    <dgm:pt modelId="{CFEB707F-388C-4EFB-800F-84902347E2F5}" type="pres">
      <dgm:prSet presAssocID="{BF6D32D6-5198-4717-BB5E-1FF1B072AEF1}" presName="textRect" presStyleLbl="revTx" presStyleIdx="0" presStyleCnt="5">
        <dgm:presLayoutVars>
          <dgm:chMax val="1"/>
          <dgm:chPref val="1"/>
        </dgm:presLayoutVars>
      </dgm:prSet>
      <dgm:spPr/>
    </dgm:pt>
    <dgm:pt modelId="{9810298C-2740-483D-B519-F8FC8D8CD478}" type="pres">
      <dgm:prSet presAssocID="{B25DE160-6AE0-41B6-983E-B9F697F724DE}" presName="sibTrans" presStyleCnt="0"/>
      <dgm:spPr/>
    </dgm:pt>
    <dgm:pt modelId="{0EE42B56-41A3-4BCA-A0E1-B63F9F53DE45}" type="pres">
      <dgm:prSet presAssocID="{CFC0CAB9-2EEE-4A95-BD47-8DD10F056B73}" presName="compNode" presStyleCnt="0"/>
      <dgm:spPr/>
    </dgm:pt>
    <dgm:pt modelId="{0729ACFE-F57F-47D1-9D59-77ACDAB8EFCA}" type="pres">
      <dgm:prSet presAssocID="{CFC0CAB9-2EEE-4A95-BD47-8DD10F056B73}" presName="iconBgRect" presStyleLbl="bgShp" presStyleIdx="1" presStyleCnt="5"/>
      <dgm:spPr/>
    </dgm:pt>
    <dgm:pt modelId="{53AFABD9-3A47-4114-8FCB-4B96D6B0B94B}" type="pres">
      <dgm:prSet presAssocID="{CFC0CAB9-2EEE-4A95-BD47-8DD10F056B7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CF49BFCF-B28D-496C-90D4-2B7AD68FE3BA}" type="pres">
      <dgm:prSet presAssocID="{CFC0CAB9-2EEE-4A95-BD47-8DD10F056B73}" presName="spaceRect" presStyleCnt="0"/>
      <dgm:spPr/>
    </dgm:pt>
    <dgm:pt modelId="{59506DA4-3B11-4271-A8BF-A882A87F9F6F}" type="pres">
      <dgm:prSet presAssocID="{CFC0CAB9-2EEE-4A95-BD47-8DD10F056B73}" presName="textRect" presStyleLbl="revTx" presStyleIdx="1" presStyleCnt="5">
        <dgm:presLayoutVars>
          <dgm:chMax val="1"/>
          <dgm:chPref val="1"/>
        </dgm:presLayoutVars>
      </dgm:prSet>
      <dgm:spPr/>
    </dgm:pt>
    <dgm:pt modelId="{34B24AAD-B470-40D9-B7F8-B2D714A3070E}" type="pres">
      <dgm:prSet presAssocID="{D628B84F-2D9D-407D-A601-AFE9AA949BFE}" presName="sibTrans" presStyleCnt="0"/>
      <dgm:spPr/>
    </dgm:pt>
    <dgm:pt modelId="{ADEBAAB2-5E55-406F-9CFC-77A044475D7B}" type="pres">
      <dgm:prSet presAssocID="{875D8604-CCB1-4AAE-9455-E2A1502401DC}" presName="compNode" presStyleCnt="0"/>
      <dgm:spPr/>
    </dgm:pt>
    <dgm:pt modelId="{D34D1F7E-2529-418A-B64B-0BFE94485FE0}" type="pres">
      <dgm:prSet presAssocID="{875D8604-CCB1-4AAE-9455-E2A1502401DC}" presName="iconBgRect" presStyleLbl="bgShp" presStyleIdx="2" presStyleCnt="5"/>
      <dgm:spPr/>
    </dgm:pt>
    <dgm:pt modelId="{6A14B7A3-0FBF-4E09-B88C-A5E95A2CC35D}" type="pres">
      <dgm:prSet presAssocID="{875D8604-CCB1-4AAE-9455-E2A1502401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82699D52-6943-4B41-BC9A-AD499AB83485}" type="pres">
      <dgm:prSet presAssocID="{875D8604-CCB1-4AAE-9455-E2A1502401DC}" presName="spaceRect" presStyleCnt="0"/>
      <dgm:spPr/>
    </dgm:pt>
    <dgm:pt modelId="{78030B6D-BE13-4D26-AFC9-5674D2583FC0}" type="pres">
      <dgm:prSet presAssocID="{875D8604-CCB1-4AAE-9455-E2A1502401DC}" presName="textRect" presStyleLbl="revTx" presStyleIdx="2" presStyleCnt="5">
        <dgm:presLayoutVars>
          <dgm:chMax val="1"/>
          <dgm:chPref val="1"/>
        </dgm:presLayoutVars>
      </dgm:prSet>
      <dgm:spPr/>
    </dgm:pt>
    <dgm:pt modelId="{D1DEAC0B-4380-4D0D-BC87-05E2E0A561EC}" type="pres">
      <dgm:prSet presAssocID="{28E65C15-9256-46D4-BE37-70DB31B44924}" presName="sibTrans" presStyleCnt="0"/>
      <dgm:spPr/>
    </dgm:pt>
    <dgm:pt modelId="{42DE16AB-EACC-401C-9875-F6D27E014E2C}" type="pres">
      <dgm:prSet presAssocID="{A8850A39-6EED-4D4A-9F06-0261FFBEB0B5}" presName="compNode" presStyleCnt="0"/>
      <dgm:spPr/>
    </dgm:pt>
    <dgm:pt modelId="{D9626154-0F46-48FF-8BE1-C6F4A6D2CD7E}" type="pres">
      <dgm:prSet presAssocID="{A8850A39-6EED-4D4A-9F06-0261FFBEB0B5}" presName="iconBgRect" presStyleLbl="bgShp" presStyleIdx="3" presStyleCnt="5"/>
      <dgm:spPr/>
    </dgm:pt>
    <dgm:pt modelId="{E3F6C5B2-CCB5-49C0-8C53-614CFD248668}" type="pres">
      <dgm:prSet presAssocID="{A8850A39-6EED-4D4A-9F06-0261FFBEB0B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ears"/>
        </a:ext>
      </dgm:extLst>
    </dgm:pt>
    <dgm:pt modelId="{4B66355E-CF35-4036-A4C1-6B6BCFF671B8}" type="pres">
      <dgm:prSet presAssocID="{A8850A39-6EED-4D4A-9F06-0261FFBEB0B5}" presName="spaceRect" presStyleCnt="0"/>
      <dgm:spPr/>
    </dgm:pt>
    <dgm:pt modelId="{77033A8D-03D8-4EA2-AFA1-BBEF832C621C}" type="pres">
      <dgm:prSet presAssocID="{A8850A39-6EED-4D4A-9F06-0261FFBEB0B5}" presName="textRect" presStyleLbl="revTx" presStyleIdx="3" presStyleCnt="5">
        <dgm:presLayoutVars>
          <dgm:chMax val="1"/>
          <dgm:chPref val="1"/>
        </dgm:presLayoutVars>
      </dgm:prSet>
      <dgm:spPr/>
    </dgm:pt>
    <dgm:pt modelId="{C5FA0C2A-7DBD-4D30-A86D-335053403D70}" type="pres">
      <dgm:prSet presAssocID="{F0617C13-2D4E-4D8F-86B7-99F9059D31D6}" presName="sibTrans" presStyleCnt="0"/>
      <dgm:spPr/>
    </dgm:pt>
    <dgm:pt modelId="{0EB12B4A-7775-45AB-9408-CAE5B3C01803}" type="pres">
      <dgm:prSet presAssocID="{BA0EBD3E-0EC2-4636-9AEF-864FF8849D95}" presName="compNode" presStyleCnt="0"/>
      <dgm:spPr/>
    </dgm:pt>
    <dgm:pt modelId="{089883B9-989B-42B4-82A5-6AE44442B4C3}" type="pres">
      <dgm:prSet presAssocID="{BA0EBD3E-0EC2-4636-9AEF-864FF8849D95}" presName="iconBgRect" presStyleLbl="bgShp" presStyleIdx="4" presStyleCnt="5"/>
      <dgm:spPr/>
    </dgm:pt>
    <dgm:pt modelId="{BAB7AB62-8E79-4DA1-8AA6-CFE7B1B17077}" type="pres">
      <dgm:prSet presAssocID="{BA0EBD3E-0EC2-4636-9AEF-864FF8849D9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3FEC441A-D5FD-4BF2-90A4-BA58520F5C14}" type="pres">
      <dgm:prSet presAssocID="{BA0EBD3E-0EC2-4636-9AEF-864FF8849D95}" presName="spaceRect" presStyleCnt="0"/>
      <dgm:spPr/>
    </dgm:pt>
    <dgm:pt modelId="{FD10E0FE-522E-4E67-B0F0-617BE7DFEEA0}" type="pres">
      <dgm:prSet presAssocID="{BA0EBD3E-0EC2-4636-9AEF-864FF8849D95}" presName="textRect" presStyleLbl="revTx" presStyleIdx="4" presStyleCnt="5">
        <dgm:presLayoutVars>
          <dgm:chMax val="1"/>
          <dgm:chPref val="1"/>
        </dgm:presLayoutVars>
      </dgm:prSet>
      <dgm:spPr/>
    </dgm:pt>
  </dgm:ptLst>
  <dgm:cxnLst>
    <dgm:cxn modelId="{B4E6021F-EC56-4634-98DF-FE267F013B69}" type="presOf" srcId="{CFC0CAB9-2EEE-4A95-BD47-8DD10F056B73}" destId="{59506DA4-3B11-4271-A8BF-A882A87F9F6F}" srcOrd="0" destOrd="0" presId="urn:microsoft.com/office/officeart/2018/5/layout/IconCircleLabelList"/>
    <dgm:cxn modelId="{43D8E029-81CE-4C0B-9816-FAAF878ADE4A}" srcId="{317BD8C6-47FF-4845-B214-94F41AB55420}" destId="{BA0EBD3E-0EC2-4636-9AEF-864FF8849D95}" srcOrd="4" destOrd="0" parTransId="{A034417E-8A2A-4379-BC44-1ECDCAF5594C}" sibTransId="{AF7BEED4-CCE5-4593-9ED3-54CF3F0A29A1}"/>
    <dgm:cxn modelId="{2537DF35-9B23-4002-8054-19B327585109}" type="presOf" srcId="{BF6D32D6-5198-4717-BB5E-1FF1B072AEF1}" destId="{CFEB707F-388C-4EFB-800F-84902347E2F5}" srcOrd="0" destOrd="0" presId="urn:microsoft.com/office/officeart/2018/5/layout/IconCircleLabelList"/>
    <dgm:cxn modelId="{D6771C7D-FF1C-4F75-B860-1567804A3003}" srcId="{317BD8C6-47FF-4845-B214-94F41AB55420}" destId="{BF6D32D6-5198-4717-BB5E-1FF1B072AEF1}" srcOrd="0" destOrd="0" parTransId="{FDC6B050-EB0E-473A-AE3D-3FF584B69FB8}" sibTransId="{B25DE160-6AE0-41B6-983E-B9F697F724DE}"/>
    <dgm:cxn modelId="{73763485-129C-4048-9E41-07D4BDB3F823}" srcId="{317BD8C6-47FF-4845-B214-94F41AB55420}" destId="{CFC0CAB9-2EEE-4A95-BD47-8DD10F056B73}" srcOrd="1" destOrd="0" parTransId="{ABA8E514-0DBF-441E-9D3B-591E50851EC6}" sibTransId="{D628B84F-2D9D-407D-A601-AFE9AA949BFE}"/>
    <dgm:cxn modelId="{04ED0693-EBEB-4A96-8E93-2A5B36A671BF}" srcId="{317BD8C6-47FF-4845-B214-94F41AB55420}" destId="{875D8604-CCB1-4AAE-9455-E2A1502401DC}" srcOrd="2" destOrd="0" parTransId="{36DB88E2-B5F8-42B6-AC82-D4B24C0E29C6}" sibTransId="{28E65C15-9256-46D4-BE37-70DB31B44924}"/>
    <dgm:cxn modelId="{7F5260AE-9BA1-4A2C-B5A4-DC12B3891A52}" type="presOf" srcId="{A8850A39-6EED-4D4A-9F06-0261FFBEB0B5}" destId="{77033A8D-03D8-4EA2-AFA1-BBEF832C621C}" srcOrd="0" destOrd="0" presId="urn:microsoft.com/office/officeart/2018/5/layout/IconCircleLabelList"/>
    <dgm:cxn modelId="{E87C91C1-C960-4970-B22E-06DCD9943797}" srcId="{317BD8C6-47FF-4845-B214-94F41AB55420}" destId="{A8850A39-6EED-4D4A-9F06-0261FFBEB0B5}" srcOrd="3" destOrd="0" parTransId="{35761697-EF11-42F2-BAF2-B3262DCC414D}" sibTransId="{F0617C13-2D4E-4D8F-86B7-99F9059D31D6}"/>
    <dgm:cxn modelId="{950AEBC3-6CA3-47DB-928A-DDF35E10A6C2}" type="presOf" srcId="{875D8604-CCB1-4AAE-9455-E2A1502401DC}" destId="{78030B6D-BE13-4D26-AFC9-5674D2583FC0}" srcOrd="0" destOrd="0" presId="urn:microsoft.com/office/officeart/2018/5/layout/IconCircleLabelList"/>
    <dgm:cxn modelId="{6BFD52CA-49C8-4835-92F0-949D6671C600}" type="presOf" srcId="{BA0EBD3E-0EC2-4636-9AEF-864FF8849D95}" destId="{FD10E0FE-522E-4E67-B0F0-617BE7DFEEA0}" srcOrd="0" destOrd="0" presId="urn:microsoft.com/office/officeart/2018/5/layout/IconCircleLabelList"/>
    <dgm:cxn modelId="{94221CEB-A681-4D7A-9B1F-12E67F5B66C3}" type="presOf" srcId="{317BD8C6-47FF-4845-B214-94F41AB55420}" destId="{7D04BA51-CA33-4B9F-BF14-E1237976E4FA}" srcOrd="0" destOrd="0" presId="urn:microsoft.com/office/officeart/2018/5/layout/IconCircleLabelList"/>
    <dgm:cxn modelId="{39D311CB-6D44-420D-8DDA-2359BC0B3079}" type="presParOf" srcId="{7D04BA51-CA33-4B9F-BF14-E1237976E4FA}" destId="{7636A37B-98B1-4553-AF04-9946F381EDE1}" srcOrd="0" destOrd="0" presId="urn:microsoft.com/office/officeart/2018/5/layout/IconCircleLabelList"/>
    <dgm:cxn modelId="{2B1AEC75-A44F-474A-A444-EC30D772E092}" type="presParOf" srcId="{7636A37B-98B1-4553-AF04-9946F381EDE1}" destId="{45544010-CBDE-4093-8804-3B6539052ACE}" srcOrd="0" destOrd="0" presId="urn:microsoft.com/office/officeart/2018/5/layout/IconCircleLabelList"/>
    <dgm:cxn modelId="{0F18EC73-A060-43F7-9BDD-5992664B9744}" type="presParOf" srcId="{7636A37B-98B1-4553-AF04-9946F381EDE1}" destId="{4458D614-0135-4336-BB29-74BE5EA7B372}" srcOrd="1" destOrd="0" presId="urn:microsoft.com/office/officeart/2018/5/layout/IconCircleLabelList"/>
    <dgm:cxn modelId="{CA78B689-2C34-4550-B5C2-C8A90F18BDAA}" type="presParOf" srcId="{7636A37B-98B1-4553-AF04-9946F381EDE1}" destId="{7DFA4A64-5224-4D8E-B10C-9A2C40356C72}" srcOrd="2" destOrd="0" presId="urn:microsoft.com/office/officeart/2018/5/layout/IconCircleLabelList"/>
    <dgm:cxn modelId="{DF4CF035-05A0-4548-9C6C-2546D85B260B}" type="presParOf" srcId="{7636A37B-98B1-4553-AF04-9946F381EDE1}" destId="{CFEB707F-388C-4EFB-800F-84902347E2F5}" srcOrd="3" destOrd="0" presId="urn:microsoft.com/office/officeart/2018/5/layout/IconCircleLabelList"/>
    <dgm:cxn modelId="{D013E63E-9D7F-4E48-9E82-AC6091B0F30C}" type="presParOf" srcId="{7D04BA51-CA33-4B9F-BF14-E1237976E4FA}" destId="{9810298C-2740-483D-B519-F8FC8D8CD478}" srcOrd="1" destOrd="0" presId="urn:microsoft.com/office/officeart/2018/5/layout/IconCircleLabelList"/>
    <dgm:cxn modelId="{832CD175-4831-4E5A-B59B-9CEF0C832BEE}" type="presParOf" srcId="{7D04BA51-CA33-4B9F-BF14-E1237976E4FA}" destId="{0EE42B56-41A3-4BCA-A0E1-B63F9F53DE45}" srcOrd="2" destOrd="0" presId="urn:microsoft.com/office/officeart/2018/5/layout/IconCircleLabelList"/>
    <dgm:cxn modelId="{0B910581-2AD6-4AE0-A364-7F3D41342C40}" type="presParOf" srcId="{0EE42B56-41A3-4BCA-A0E1-B63F9F53DE45}" destId="{0729ACFE-F57F-47D1-9D59-77ACDAB8EFCA}" srcOrd="0" destOrd="0" presId="urn:microsoft.com/office/officeart/2018/5/layout/IconCircleLabelList"/>
    <dgm:cxn modelId="{0B2B0851-C721-481F-98CF-7ADE35D1B248}" type="presParOf" srcId="{0EE42B56-41A3-4BCA-A0E1-B63F9F53DE45}" destId="{53AFABD9-3A47-4114-8FCB-4B96D6B0B94B}" srcOrd="1" destOrd="0" presId="urn:microsoft.com/office/officeart/2018/5/layout/IconCircleLabelList"/>
    <dgm:cxn modelId="{F79E6D91-C87D-4354-BE13-03CD27291880}" type="presParOf" srcId="{0EE42B56-41A3-4BCA-A0E1-B63F9F53DE45}" destId="{CF49BFCF-B28D-496C-90D4-2B7AD68FE3BA}" srcOrd="2" destOrd="0" presId="urn:microsoft.com/office/officeart/2018/5/layout/IconCircleLabelList"/>
    <dgm:cxn modelId="{59D38ADC-2410-4195-BF37-1A780A6B57D7}" type="presParOf" srcId="{0EE42B56-41A3-4BCA-A0E1-B63F9F53DE45}" destId="{59506DA4-3B11-4271-A8BF-A882A87F9F6F}" srcOrd="3" destOrd="0" presId="urn:microsoft.com/office/officeart/2018/5/layout/IconCircleLabelList"/>
    <dgm:cxn modelId="{9630CCB4-81BF-450B-A59D-C38F068C83D8}" type="presParOf" srcId="{7D04BA51-CA33-4B9F-BF14-E1237976E4FA}" destId="{34B24AAD-B470-40D9-B7F8-B2D714A3070E}" srcOrd="3" destOrd="0" presId="urn:microsoft.com/office/officeart/2018/5/layout/IconCircleLabelList"/>
    <dgm:cxn modelId="{EA5C9807-313B-4CFF-964C-390BE906D9A5}" type="presParOf" srcId="{7D04BA51-CA33-4B9F-BF14-E1237976E4FA}" destId="{ADEBAAB2-5E55-406F-9CFC-77A044475D7B}" srcOrd="4" destOrd="0" presId="urn:microsoft.com/office/officeart/2018/5/layout/IconCircleLabelList"/>
    <dgm:cxn modelId="{1B9790AD-09DE-42D2-AD3E-1E9A0A85BE5D}" type="presParOf" srcId="{ADEBAAB2-5E55-406F-9CFC-77A044475D7B}" destId="{D34D1F7E-2529-418A-B64B-0BFE94485FE0}" srcOrd="0" destOrd="0" presId="urn:microsoft.com/office/officeart/2018/5/layout/IconCircleLabelList"/>
    <dgm:cxn modelId="{F05995F6-FBFA-487B-B52D-E03E3A6F0D7D}" type="presParOf" srcId="{ADEBAAB2-5E55-406F-9CFC-77A044475D7B}" destId="{6A14B7A3-0FBF-4E09-B88C-A5E95A2CC35D}" srcOrd="1" destOrd="0" presId="urn:microsoft.com/office/officeart/2018/5/layout/IconCircleLabelList"/>
    <dgm:cxn modelId="{C90ABE5C-B7C3-4C46-85D8-EC3484231073}" type="presParOf" srcId="{ADEBAAB2-5E55-406F-9CFC-77A044475D7B}" destId="{82699D52-6943-4B41-BC9A-AD499AB83485}" srcOrd="2" destOrd="0" presId="urn:microsoft.com/office/officeart/2018/5/layout/IconCircleLabelList"/>
    <dgm:cxn modelId="{7F0E3399-5D74-443D-BD75-C123D8BD87F6}" type="presParOf" srcId="{ADEBAAB2-5E55-406F-9CFC-77A044475D7B}" destId="{78030B6D-BE13-4D26-AFC9-5674D2583FC0}" srcOrd="3" destOrd="0" presId="urn:microsoft.com/office/officeart/2018/5/layout/IconCircleLabelList"/>
    <dgm:cxn modelId="{67C7572B-D1C6-4B60-AF40-BA5FD9AB21C4}" type="presParOf" srcId="{7D04BA51-CA33-4B9F-BF14-E1237976E4FA}" destId="{D1DEAC0B-4380-4D0D-BC87-05E2E0A561EC}" srcOrd="5" destOrd="0" presId="urn:microsoft.com/office/officeart/2018/5/layout/IconCircleLabelList"/>
    <dgm:cxn modelId="{A7B41131-DA4E-4BD2-B855-663BC80C4785}" type="presParOf" srcId="{7D04BA51-CA33-4B9F-BF14-E1237976E4FA}" destId="{42DE16AB-EACC-401C-9875-F6D27E014E2C}" srcOrd="6" destOrd="0" presId="urn:microsoft.com/office/officeart/2018/5/layout/IconCircleLabelList"/>
    <dgm:cxn modelId="{E97F94DC-9DE3-4BB8-9AB4-3A5AEF4375FA}" type="presParOf" srcId="{42DE16AB-EACC-401C-9875-F6D27E014E2C}" destId="{D9626154-0F46-48FF-8BE1-C6F4A6D2CD7E}" srcOrd="0" destOrd="0" presId="urn:microsoft.com/office/officeart/2018/5/layout/IconCircleLabelList"/>
    <dgm:cxn modelId="{5397BA79-43B5-4EF8-AD37-45FBE94AC237}" type="presParOf" srcId="{42DE16AB-EACC-401C-9875-F6D27E014E2C}" destId="{E3F6C5B2-CCB5-49C0-8C53-614CFD248668}" srcOrd="1" destOrd="0" presId="urn:microsoft.com/office/officeart/2018/5/layout/IconCircleLabelList"/>
    <dgm:cxn modelId="{56E914BD-E133-416C-B41B-E8F700295DF3}" type="presParOf" srcId="{42DE16AB-EACC-401C-9875-F6D27E014E2C}" destId="{4B66355E-CF35-4036-A4C1-6B6BCFF671B8}" srcOrd="2" destOrd="0" presId="urn:microsoft.com/office/officeart/2018/5/layout/IconCircleLabelList"/>
    <dgm:cxn modelId="{998E2F84-E2CA-4A50-A1F1-7D9E7986AC82}" type="presParOf" srcId="{42DE16AB-EACC-401C-9875-F6D27E014E2C}" destId="{77033A8D-03D8-4EA2-AFA1-BBEF832C621C}" srcOrd="3" destOrd="0" presId="urn:microsoft.com/office/officeart/2018/5/layout/IconCircleLabelList"/>
    <dgm:cxn modelId="{1F8B4072-D024-4546-AFF6-8BFE98358986}" type="presParOf" srcId="{7D04BA51-CA33-4B9F-BF14-E1237976E4FA}" destId="{C5FA0C2A-7DBD-4D30-A86D-335053403D70}" srcOrd="7" destOrd="0" presId="urn:microsoft.com/office/officeart/2018/5/layout/IconCircleLabelList"/>
    <dgm:cxn modelId="{03ED518C-662E-46E7-B2A1-C3A5F6FC7D49}" type="presParOf" srcId="{7D04BA51-CA33-4B9F-BF14-E1237976E4FA}" destId="{0EB12B4A-7775-45AB-9408-CAE5B3C01803}" srcOrd="8" destOrd="0" presId="urn:microsoft.com/office/officeart/2018/5/layout/IconCircleLabelList"/>
    <dgm:cxn modelId="{FB2C4DB3-643E-4525-9950-5296B3204F21}" type="presParOf" srcId="{0EB12B4A-7775-45AB-9408-CAE5B3C01803}" destId="{089883B9-989B-42B4-82A5-6AE44442B4C3}" srcOrd="0" destOrd="0" presId="urn:microsoft.com/office/officeart/2018/5/layout/IconCircleLabelList"/>
    <dgm:cxn modelId="{5145B639-50D8-4928-A91C-3D2B1047E127}" type="presParOf" srcId="{0EB12B4A-7775-45AB-9408-CAE5B3C01803}" destId="{BAB7AB62-8E79-4DA1-8AA6-CFE7B1B17077}" srcOrd="1" destOrd="0" presId="urn:microsoft.com/office/officeart/2018/5/layout/IconCircleLabelList"/>
    <dgm:cxn modelId="{62F12621-9C22-4CD3-B2F2-1C6B4EAFBC56}" type="presParOf" srcId="{0EB12B4A-7775-45AB-9408-CAE5B3C01803}" destId="{3FEC441A-D5FD-4BF2-90A4-BA58520F5C14}" srcOrd="2" destOrd="0" presId="urn:microsoft.com/office/officeart/2018/5/layout/IconCircleLabelList"/>
    <dgm:cxn modelId="{510AA317-DBB6-409A-A921-37C79396DB40}" type="presParOf" srcId="{0EB12B4A-7775-45AB-9408-CAE5B3C01803}" destId="{FD10E0FE-522E-4E67-B0F0-617BE7DFEEA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0B9176-3E63-4B48-ABFB-724ADCAD59F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CBBB368-E0EE-4721-91E0-BD720E405059}">
      <dgm:prSet/>
      <dgm:spPr/>
      <dgm:t>
        <a:bodyPr/>
        <a:lstStyle/>
        <a:p>
          <a:pPr rtl="0"/>
          <a:r>
            <a:rPr lang="en-GB" dirty="0"/>
            <a:t>Questionnaire (quantitative</a:t>
          </a:r>
          <a:r>
            <a:rPr lang="en-GB" dirty="0">
              <a:latin typeface="Trade Gothic Next Cond"/>
            </a:rPr>
            <a:t>). Questions = age group, familiarity through usage, comfort levels, perception of self confidence when using digital skills.</a:t>
          </a:r>
          <a:endParaRPr lang="en-GB" dirty="0"/>
        </a:p>
      </dgm:t>
    </dgm:pt>
    <dgm:pt modelId="{993266D3-95F8-4AE2-A398-73DDA70A1FB8}" type="parTrans" cxnId="{BBEEA56F-875C-4873-9C5B-8EF8445F6E6C}">
      <dgm:prSet/>
      <dgm:spPr/>
      <dgm:t>
        <a:bodyPr/>
        <a:lstStyle/>
        <a:p>
          <a:endParaRPr lang="en-US"/>
        </a:p>
      </dgm:t>
    </dgm:pt>
    <dgm:pt modelId="{3818A37F-3A64-485A-845A-6B538CADE0F3}" type="sibTrans" cxnId="{BBEEA56F-875C-4873-9C5B-8EF8445F6E6C}">
      <dgm:prSet/>
      <dgm:spPr/>
      <dgm:t>
        <a:bodyPr/>
        <a:lstStyle/>
        <a:p>
          <a:endParaRPr lang="en-US"/>
        </a:p>
      </dgm:t>
    </dgm:pt>
    <dgm:pt modelId="{0AFCE772-B02D-4F70-A5FA-3CDE7DA53150}">
      <dgm:prSet/>
      <dgm:spPr/>
      <dgm:t>
        <a:bodyPr/>
        <a:lstStyle/>
        <a:p>
          <a:r>
            <a:rPr lang="en-GB" dirty="0"/>
            <a:t>Ask the right demographic: Students attending study with UWTSD</a:t>
          </a:r>
          <a:endParaRPr lang="en-US" dirty="0"/>
        </a:p>
      </dgm:t>
    </dgm:pt>
    <dgm:pt modelId="{89AFDE50-3CD6-490B-BBED-6CCE13C9E8B1}" type="parTrans" cxnId="{1F5855B7-03E3-4D53-8633-AEB4F0C54D17}">
      <dgm:prSet/>
      <dgm:spPr/>
      <dgm:t>
        <a:bodyPr/>
        <a:lstStyle/>
        <a:p>
          <a:endParaRPr lang="en-US"/>
        </a:p>
      </dgm:t>
    </dgm:pt>
    <dgm:pt modelId="{F7DB2BF1-3014-4554-8747-C4BEDC8A0CB4}" type="sibTrans" cxnId="{1F5855B7-03E3-4D53-8633-AEB4F0C54D17}">
      <dgm:prSet/>
      <dgm:spPr/>
      <dgm:t>
        <a:bodyPr/>
        <a:lstStyle/>
        <a:p>
          <a:endParaRPr lang="en-US"/>
        </a:p>
      </dgm:t>
    </dgm:pt>
    <dgm:pt modelId="{E4625D8E-F955-4082-8D28-046673621A06}">
      <dgm:prSet/>
      <dgm:spPr/>
      <dgm:t>
        <a:bodyPr/>
        <a:lstStyle/>
        <a:p>
          <a:r>
            <a:rPr lang="en-GB" dirty="0"/>
            <a:t>Capture the intended audience using the right means: by email and paper.</a:t>
          </a:r>
          <a:endParaRPr lang="en-US" dirty="0"/>
        </a:p>
      </dgm:t>
    </dgm:pt>
    <dgm:pt modelId="{2896F01F-0994-4699-8DFB-E41EF505458F}" type="parTrans" cxnId="{78C40723-EA9A-4A38-81C1-3B3F2EC21321}">
      <dgm:prSet/>
      <dgm:spPr/>
      <dgm:t>
        <a:bodyPr/>
        <a:lstStyle/>
        <a:p>
          <a:endParaRPr lang="en-US"/>
        </a:p>
      </dgm:t>
    </dgm:pt>
    <dgm:pt modelId="{3FAA82B0-6E56-4ED0-A740-2E749EF8340E}" type="sibTrans" cxnId="{78C40723-EA9A-4A38-81C1-3B3F2EC21321}">
      <dgm:prSet/>
      <dgm:spPr/>
      <dgm:t>
        <a:bodyPr/>
        <a:lstStyle/>
        <a:p>
          <a:endParaRPr lang="en-US"/>
        </a:p>
      </dgm:t>
    </dgm:pt>
    <dgm:pt modelId="{70B68E1F-2CF5-409A-8ECE-CC420C44230D}">
      <dgm:prSet/>
      <dgm:spPr/>
      <dgm:t>
        <a:bodyPr/>
        <a:lstStyle/>
        <a:p>
          <a:pPr rtl="0"/>
          <a:r>
            <a:rPr lang="en-GB" dirty="0">
              <a:latin typeface="Trade Gothic Next Cond"/>
            </a:rPr>
            <a:t>Interpret the collected data.</a:t>
          </a:r>
          <a:endParaRPr lang="en-GB" dirty="0"/>
        </a:p>
      </dgm:t>
    </dgm:pt>
    <dgm:pt modelId="{DFB4633E-55BC-4DD3-81A5-6AE59F360714}" type="parTrans" cxnId="{78E8E83D-7AEE-47A0-AEEC-F6D8E5E5F6FB}">
      <dgm:prSet/>
      <dgm:spPr/>
      <dgm:t>
        <a:bodyPr/>
        <a:lstStyle/>
        <a:p>
          <a:endParaRPr lang="en-US"/>
        </a:p>
      </dgm:t>
    </dgm:pt>
    <dgm:pt modelId="{FADB24E2-A205-428F-BFC0-C1F430303605}" type="sibTrans" cxnId="{78E8E83D-7AEE-47A0-AEEC-F6D8E5E5F6FB}">
      <dgm:prSet/>
      <dgm:spPr/>
      <dgm:t>
        <a:bodyPr/>
        <a:lstStyle/>
        <a:p>
          <a:endParaRPr lang="en-US"/>
        </a:p>
      </dgm:t>
    </dgm:pt>
    <dgm:pt modelId="{67D7F47F-F8EB-4FCC-8E42-9DD8B1029D7C}">
      <dgm:prSet phldr="0"/>
      <dgm:spPr/>
      <dgm:t>
        <a:bodyPr/>
        <a:lstStyle/>
        <a:p>
          <a:pPr rtl="0"/>
          <a:r>
            <a:rPr lang="en-US" dirty="0">
              <a:latin typeface="Trade Gothic Next Cond"/>
            </a:rPr>
            <a:t>Act with integrity throughout the process</a:t>
          </a:r>
          <a:endParaRPr lang="en-GB" dirty="0">
            <a:latin typeface="Trade Gothic Next Cond"/>
          </a:endParaRPr>
        </a:p>
      </dgm:t>
    </dgm:pt>
    <dgm:pt modelId="{E88EF708-9C11-4DC9-9511-8CE3C51F4F4D}" type="parTrans" cxnId="{5974A0F1-B2A1-4818-8E0D-D1877F12C041}">
      <dgm:prSet/>
      <dgm:spPr/>
    </dgm:pt>
    <dgm:pt modelId="{66608998-A157-4CD4-9C4B-C7B11E86A16D}" type="sibTrans" cxnId="{5974A0F1-B2A1-4818-8E0D-D1877F12C041}">
      <dgm:prSet/>
      <dgm:spPr/>
    </dgm:pt>
    <dgm:pt modelId="{07CB800F-54CF-4F64-9610-6AC4A1D1C65F}" type="pres">
      <dgm:prSet presAssocID="{BE0B9176-3E63-4B48-ABFB-724ADCAD59F9}" presName="linear" presStyleCnt="0">
        <dgm:presLayoutVars>
          <dgm:animLvl val="lvl"/>
          <dgm:resizeHandles val="exact"/>
        </dgm:presLayoutVars>
      </dgm:prSet>
      <dgm:spPr/>
    </dgm:pt>
    <dgm:pt modelId="{6E7100AC-5B6A-4A01-97F5-056BC3FA26F5}" type="pres">
      <dgm:prSet presAssocID="{DCBBB368-E0EE-4721-91E0-BD720E405059}" presName="parentText" presStyleLbl="node1" presStyleIdx="0" presStyleCnt="5">
        <dgm:presLayoutVars>
          <dgm:chMax val="0"/>
          <dgm:bulletEnabled val="1"/>
        </dgm:presLayoutVars>
      </dgm:prSet>
      <dgm:spPr/>
    </dgm:pt>
    <dgm:pt modelId="{C7EC88CA-875F-4D15-BA68-D903CEEE37EF}" type="pres">
      <dgm:prSet presAssocID="{3818A37F-3A64-485A-845A-6B538CADE0F3}" presName="spacer" presStyleCnt="0"/>
      <dgm:spPr/>
    </dgm:pt>
    <dgm:pt modelId="{621C7D10-5716-4263-8DE6-7F8CD5E865B2}" type="pres">
      <dgm:prSet presAssocID="{0AFCE772-B02D-4F70-A5FA-3CDE7DA53150}" presName="parentText" presStyleLbl="node1" presStyleIdx="1" presStyleCnt="5">
        <dgm:presLayoutVars>
          <dgm:chMax val="0"/>
          <dgm:bulletEnabled val="1"/>
        </dgm:presLayoutVars>
      </dgm:prSet>
      <dgm:spPr/>
    </dgm:pt>
    <dgm:pt modelId="{6724D7E0-D8AE-484A-BF61-EA9181ACCAEF}" type="pres">
      <dgm:prSet presAssocID="{F7DB2BF1-3014-4554-8747-C4BEDC8A0CB4}" presName="spacer" presStyleCnt="0"/>
      <dgm:spPr/>
    </dgm:pt>
    <dgm:pt modelId="{FEB93351-4E33-4485-8D46-68BBC52DA7B3}" type="pres">
      <dgm:prSet presAssocID="{E4625D8E-F955-4082-8D28-046673621A06}" presName="parentText" presStyleLbl="node1" presStyleIdx="2" presStyleCnt="5">
        <dgm:presLayoutVars>
          <dgm:chMax val="0"/>
          <dgm:bulletEnabled val="1"/>
        </dgm:presLayoutVars>
      </dgm:prSet>
      <dgm:spPr/>
    </dgm:pt>
    <dgm:pt modelId="{A6E4BE86-90E8-4B8C-A27E-C858C51F7D33}" type="pres">
      <dgm:prSet presAssocID="{3FAA82B0-6E56-4ED0-A740-2E749EF8340E}" presName="spacer" presStyleCnt="0"/>
      <dgm:spPr/>
    </dgm:pt>
    <dgm:pt modelId="{FEB2DEEA-8C03-4C6D-B6C2-45686BF17D4E}" type="pres">
      <dgm:prSet presAssocID="{70B68E1F-2CF5-409A-8ECE-CC420C44230D}" presName="parentText" presStyleLbl="node1" presStyleIdx="3" presStyleCnt="5">
        <dgm:presLayoutVars>
          <dgm:chMax val="0"/>
          <dgm:bulletEnabled val="1"/>
        </dgm:presLayoutVars>
      </dgm:prSet>
      <dgm:spPr/>
    </dgm:pt>
    <dgm:pt modelId="{901C5D7A-FC55-4745-8BBB-ED68DB587EE3}" type="pres">
      <dgm:prSet presAssocID="{FADB24E2-A205-428F-BFC0-C1F430303605}" presName="spacer" presStyleCnt="0"/>
      <dgm:spPr/>
    </dgm:pt>
    <dgm:pt modelId="{AFFA9FCA-53FF-4604-8899-68B16D1B4C04}" type="pres">
      <dgm:prSet presAssocID="{67D7F47F-F8EB-4FCC-8E42-9DD8B1029D7C}" presName="parentText" presStyleLbl="node1" presStyleIdx="4" presStyleCnt="5">
        <dgm:presLayoutVars>
          <dgm:chMax val="0"/>
          <dgm:bulletEnabled val="1"/>
        </dgm:presLayoutVars>
      </dgm:prSet>
      <dgm:spPr/>
    </dgm:pt>
  </dgm:ptLst>
  <dgm:cxnLst>
    <dgm:cxn modelId="{CC3B3F07-6942-4278-9060-FE6AA0C441AB}" type="presOf" srcId="{70B68E1F-2CF5-409A-8ECE-CC420C44230D}" destId="{FEB2DEEA-8C03-4C6D-B6C2-45686BF17D4E}" srcOrd="0" destOrd="0" presId="urn:microsoft.com/office/officeart/2005/8/layout/vList2"/>
    <dgm:cxn modelId="{1A05280B-FEBD-4E95-9B7B-A25351134DFE}" type="presOf" srcId="{0AFCE772-B02D-4F70-A5FA-3CDE7DA53150}" destId="{621C7D10-5716-4263-8DE6-7F8CD5E865B2}" srcOrd="0" destOrd="0" presId="urn:microsoft.com/office/officeart/2005/8/layout/vList2"/>
    <dgm:cxn modelId="{78C40723-EA9A-4A38-81C1-3B3F2EC21321}" srcId="{BE0B9176-3E63-4B48-ABFB-724ADCAD59F9}" destId="{E4625D8E-F955-4082-8D28-046673621A06}" srcOrd="2" destOrd="0" parTransId="{2896F01F-0994-4699-8DFB-E41EF505458F}" sibTransId="{3FAA82B0-6E56-4ED0-A740-2E749EF8340E}"/>
    <dgm:cxn modelId="{DD4D3A23-1B05-4A3C-8ABC-FB3D8003EBDC}" type="presOf" srcId="{E4625D8E-F955-4082-8D28-046673621A06}" destId="{FEB93351-4E33-4485-8D46-68BBC52DA7B3}" srcOrd="0" destOrd="0" presId="urn:microsoft.com/office/officeart/2005/8/layout/vList2"/>
    <dgm:cxn modelId="{78E8E83D-7AEE-47A0-AEEC-F6D8E5E5F6FB}" srcId="{BE0B9176-3E63-4B48-ABFB-724ADCAD59F9}" destId="{70B68E1F-2CF5-409A-8ECE-CC420C44230D}" srcOrd="3" destOrd="0" parTransId="{DFB4633E-55BC-4DD3-81A5-6AE59F360714}" sibTransId="{FADB24E2-A205-428F-BFC0-C1F430303605}"/>
    <dgm:cxn modelId="{EA5EB848-BAE3-4154-979D-353259411B74}" type="presOf" srcId="{67D7F47F-F8EB-4FCC-8E42-9DD8B1029D7C}" destId="{AFFA9FCA-53FF-4604-8899-68B16D1B4C04}" srcOrd="0" destOrd="0" presId="urn:microsoft.com/office/officeart/2005/8/layout/vList2"/>
    <dgm:cxn modelId="{BBEEA56F-875C-4873-9C5B-8EF8445F6E6C}" srcId="{BE0B9176-3E63-4B48-ABFB-724ADCAD59F9}" destId="{DCBBB368-E0EE-4721-91E0-BD720E405059}" srcOrd="0" destOrd="0" parTransId="{993266D3-95F8-4AE2-A398-73DDA70A1FB8}" sibTransId="{3818A37F-3A64-485A-845A-6B538CADE0F3}"/>
    <dgm:cxn modelId="{ACB27F55-C265-488B-A10B-A120D9418BEE}" type="presOf" srcId="{DCBBB368-E0EE-4721-91E0-BD720E405059}" destId="{6E7100AC-5B6A-4A01-97F5-056BC3FA26F5}" srcOrd="0" destOrd="0" presId="urn:microsoft.com/office/officeart/2005/8/layout/vList2"/>
    <dgm:cxn modelId="{1F5855B7-03E3-4D53-8633-AEB4F0C54D17}" srcId="{BE0B9176-3E63-4B48-ABFB-724ADCAD59F9}" destId="{0AFCE772-B02D-4F70-A5FA-3CDE7DA53150}" srcOrd="1" destOrd="0" parTransId="{89AFDE50-3CD6-490B-BBED-6CCE13C9E8B1}" sibTransId="{F7DB2BF1-3014-4554-8747-C4BEDC8A0CB4}"/>
    <dgm:cxn modelId="{9744ECDD-E16A-405F-A22F-7B4B666E4BE2}" type="presOf" srcId="{BE0B9176-3E63-4B48-ABFB-724ADCAD59F9}" destId="{07CB800F-54CF-4F64-9610-6AC4A1D1C65F}" srcOrd="0" destOrd="0" presId="urn:microsoft.com/office/officeart/2005/8/layout/vList2"/>
    <dgm:cxn modelId="{5974A0F1-B2A1-4818-8E0D-D1877F12C041}" srcId="{BE0B9176-3E63-4B48-ABFB-724ADCAD59F9}" destId="{67D7F47F-F8EB-4FCC-8E42-9DD8B1029D7C}" srcOrd="4" destOrd="0" parTransId="{E88EF708-9C11-4DC9-9511-8CE3C51F4F4D}" sibTransId="{66608998-A157-4CD4-9C4B-C7B11E86A16D}"/>
    <dgm:cxn modelId="{FDA6CBD3-B1A6-4E58-87B2-35B57DF13C02}" type="presParOf" srcId="{07CB800F-54CF-4F64-9610-6AC4A1D1C65F}" destId="{6E7100AC-5B6A-4A01-97F5-056BC3FA26F5}" srcOrd="0" destOrd="0" presId="urn:microsoft.com/office/officeart/2005/8/layout/vList2"/>
    <dgm:cxn modelId="{98356D03-289F-48E6-8A59-2C5DAA57A4CE}" type="presParOf" srcId="{07CB800F-54CF-4F64-9610-6AC4A1D1C65F}" destId="{C7EC88CA-875F-4D15-BA68-D903CEEE37EF}" srcOrd="1" destOrd="0" presId="urn:microsoft.com/office/officeart/2005/8/layout/vList2"/>
    <dgm:cxn modelId="{3B6B0089-54BA-4785-833C-473BFB9E4F3B}" type="presParOf" srcId="{07CB800F-54CF-4F64-9610-6AC4A1D1C65F}" destId="{621C7D10-5716-4263-8DE6-7F8CD5E865B2}" srcOrd="2" destOrd="0" presId="urn:microsoft.com/office/officeart/2005/8/layout/vList2"/>
    <dgm:cxn modelId="{FFC94D34-E230-46CD-90FA-4B5872F1D501}" type="presParOf" srcId="{07CB800F-54CF-4F64-9610-6AC4A1D1C65F}" destId="{6724D7E0-D8AE-484A-BF61-EA9181ACCAEF}" srcOrd="3" destOrd="0" presId="urn:microsoft.com/office/officeart/2005/8/layout/vList2"/>
    <dgm:cxn modelId="{A66D594B-441E-4AF2-98DA-31E890687A0F}" type="presParOf" srcId="{07CB800F-54CF-4F64-9610-6AC4A1D1C65F}" destId="{FEB93351-4E33-4485-8D46-68BBC52DA7B3}" srcOrd="4" destOrd="0" presId="urn:microsoft.com/office/officeart/2005/8/layout/vList2"/>
    <dgm:cxn modelId="{FC1A97D6-4D6D-4B11-AB2B-B462B68A85CC}" type="presParOf" srcId="{07CB800F-54CF-4F64-9610-6AC4A1D1C65F}" destId="{A6E4BE86-90E8-4B8C-A27E-C858C51F7D33}" srcOrd="5" destOrd="0" presId="urn:microsoft.com/office/officeart/2005/8/layout/vList2"/>
    <dgm:cxn modelId="{5AD4CBEE-C835-4DC3-948F-5D3AD45AF72C}" type="presParOf" srcId="{07CB800F-54CF-4F64-9610-6AC4A1D1C65F}" destId="{FEB2DEEA-8C03-4C6D-B6C2-45686BF17D4E}" srcOrd="6" destOrd="0" presId="urn:microsoft.com/office/officeart/2005/8/layout/vList2"/>
    <dgm:cxn modelId="{BD5D23B4-F86E-4C68-BB09-47F9556C5AA0}" type="presParOf" srcId="{07CB800F-54CF-4F64-9610-6AC4A1D1C65F}" destId="{901C5D7A-FC55-4745-8BBB-ED68DB587EE3}" srcOrd="7" destOrd="0" presId="urn:microsoft.com/office/officeart/2005/8/layout/vList2"/>
    <dgm:cxn modelId="{D96B1E9F-345A-4A6D-B640-DD4080BF3587}" type="presParOf" srcId="{07CB800F-54CF-4F64-9610-6AC4A1D1C65F}" destId="{AFFA9FCA-53FF-4604-8899-68B16D1B4C0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1B4862-258B-4A09-B07C-1385F3954D6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4F2D8E2-C168-48D1-9F67-B0CA789892B9}">
      <dgm:prSet/>
      <dgm:spPr/>
      <dgm:t>
        <a:bodyPr/>
        <a:lstStyle/>
        <a:p>
          <a:pPr>
            <a:lnSpc>
              <a:spcPct val="100000"/>
            </a:lnSpc>
          </a:pPr>
          <a:r>
            <a:rPr lang="en-GB"/>
            <a:t>If we CAN, SHOULD we?</a:t>
          </a:r>
          <a:endParaRPr lang="en-US"/>
        </a:p>
      </dgm:t>
    </dgm:pt>
    <dgm:pt modelId="{7F610D31-FC98-4A2F-B46E-9FDD50A610DE}" type="parTrans" cxnId="{95D72291-89CA-43F6-BD77-799BE8AFAA2C}">
      <dgm:prSet/>
      <dgm:spPr/>
      <dgm:t>
        <a:bodyPr/>
        <a:lstStyle/>
        <a:p>
          <a:endParaRPr lang="en-US"/>
        </a:p>
      </dgm:t>
    </dgm:pt>
    <dgm:pt modelId="{2E964E99-161B-450D-9A81-D634B0A8A5FA}" type="sibTrans" cxnId="{95D72291-89CA-43F6-BD77-799BE8AFAA2C}">
      <dgm:prSet/>
      <dgm:spPr/>
      <dgm:t>
        <a:bodyPr/>
        <a:lstStyle/>
        <a:p>
          <a:endParaRPr lang="en-US"/>
        </a:p>
      </dgm:t>
    </dgm:pt>
    <dgm:pt modelId="{94966883-CC0D-4EF4-B352-207437AC32F0}">
      <dgm:prSet/>
      <dgm:spPr/>
      <dgm:t>
        <a:bodyPr/>
        <a:lstStyle/>
        <a:p>
          <a:pPr>
            <a:lnSpc>
              <a:spcPct val="100000"/>
            </a:lnSpc>
          </a:pPr>
          <a:r>
            <a:rPr lang="en-GB"/>
            <a:t>Ethics, refers to the moral principles that govern the conduct of certain activities or a person’s behaviour. </a:t>
          </a:r>
          <a:endParaRPr lang="en-US"/>
        </a:p>
      </dgm:t>
    </dgm:pt>
    <dgm:pt modelId="{DC5A89C5-479C-43B1-9A42-1EE29C9CD5AF}" type="parTrans" cxnId="{098DCC3C-11AF-4872-BB38-C9E837D7D1AF}">
      <dgm:prSet/>
      <dgm:spPr/>
      <dgm:t>
        <a:bodyPr/>
        <a:lstStyle/>
        <a:p>
          <a:endParaRPr lang="en-US"/>
        </a:p>
      </dgm:t>
    </dgm:pt>
    <dgm:pt modelId="{A5870B51-7600-4DB4-A32B-715C5BF828B5}" type="sibTrans" cxnId="{098DCC3C-11AF-4872-BB38-C9E837D7D1AF}">
      <dgm:prSet/>
      <dgm:spPr/>
      <dgm:t>
        <a:bodyPr/>
        <a:lstStyle/>
        <a:p>
          <a:endParaRPr lang="en-US"/>
        </a:p>
      </dgm:t>
    </dgm:pt>
    <dgm:pt modelId="{601ED199-16B2-478D-A2A1-4079FD040293}">
      <dgm:prSet/>
      <dgm:spPr/>
      <dgm:t>
        <a:bodyPr/>
        <a:lstStyle/>
        <a:p>
          <a:pPr>
            <a:lnSpc>
              <a:spcPct val="100000"/>
            </a:lnSpc>
          </a:pPr>
          <a:r>
            <a:rPr lang="en-GB"/>
            <a:t>Attempting any research, even at the thinking stage is when ethical means should be questioned. Keeping ethics in mind, grounds the researcher to the question. </a:t>
          </a:r>
          <a:endParaRPr lang="en-US"/>
        </a:p>
      </dgm:t>
    </dgm:pt>
    <dgm:pt modelId="{E3955390-02B3-43F5-A131-0A07AFD124D7}" type="parTrans" cxnId="{8308AD42-D0E9-4DAE-9DA6-6426838D8424}">
      <dgm:prSet/>
      <dgm:spPr/>
      <dgm:t>
        <a:bodyPr/>
        <a:lstStyle/>
        <a:p>
          <a:endParaRPr lang="en-US"/>
        </a:p>
      </dgm:t>
    </dgm:pt>
    <dgm:pt modelId="{B6CFD74E-FB0E-4A28-A64B-547D7178C287}" type="sibTrans" cxnId="{8308AD42-D0E9-4DAE-9DA6-6426838D8424}">
      <dgm:prSet/>
      <dgm:spPr/>
      <dgm:t>
        <a:bodyPr/>
        <a:lstStyle/>
        <a:p>
          <a:endParaRPr lang="en-US"/>
        </a:p>
      </dgm:t>
    </dgm:pt>
    <dgm:pt modelId="{99961369-39C5-4F28-BBB1-20C38F4ED417}">
      <dgm:prSet/>
      <dgm:spPr/>
      <dgm:t>
        <a:bodyPr/>
        <a:lstStyle/>
        <a:p>
          <a:pPr>
            <a:lnSpc>
              <a:spcPct val="100000"/>
            </a:lnSpc>
          </a:pPr>
          <a:r>
            <a:rPr lang="en-GB"/>
            <a:t>Researchers must be objective and let the research offer the answers.</a:t>
          </a:r>
          <a:endParaRPr lang="en-US"/>
        </a:p>
      </dgm:t>
    </dgm:pt>
    <dgm:pt modelId="{C7ADCF9C-C043-48D8-87C3-B90F904311FD}" type="parTrans" cxnId="{7D897183-57FF-4A14-9B36-3EACEEF866BE}">
      <dgm:prSet/>
      <dgm:spPr/>
      <dgm:t>
        <a:bodyPr/>
        <a:lstStyle/>
        <a:p>
          <a:endParaRPr lang="en-US"/>
        </a:p>
      </dgm:t>
    </dgm:pt>
    <dgm:pt modelId="{85264670-CE36-442C-9C80-2205C9E8E264}" type="sibTrans" cxnId="{7D897183-57FF-4A14-9B36-3EACEEF866BE}">
      <dgm:prSet/>
      <dgm:spPr/>
      <dgm:t>
        <a:bodyPr/>
        <a:lstStyle/>
        <a:p>
          <a:endParaRPr lang="en-US"/>
        </a:p>
      </dgm:t>
    </dgm:pt>
    <dgm:pt modelId="{2C2D01E8-B40F-4878-8547-CC9C12A3E159}" type="pres">
      <dgm:prSet presAssocID="{591B4862-258B-4A09-B07C-1385F3954D60}" presName="vert0" presStyleCnt="0">
        <dgm:presLayoutVars>
          <dgm:dir/>
          <dgm:animOne val="branch"/>
          <dgm:animLvl val="lvl"/>
        </dgm:presLayoutVars>
      </dgm:prSet>
      <dgm:spPr/>
    </dgm:pt>
    <dgm:pt modelId="{42A14F3B-8135-4AD6-A652-BCDF217639F8}" type="pres">
      <dgm:prSet presAssocID="{24F2D8E2-C168-48D1-9F67-B0CA789892B9}" presName="thickLine" presStyleLbl="alignNode1" presStyleIdx="0" presStyleCnt="4"/>
      <dgm:spPr/>
    </dgm:pt>
    <dgm:pt modelId="{67AD4E0B-93E5-48FB-A156-B2315C48E0A9}" type="pres">
      <dgm:prSet presAssocID="{24F2D8E2-C168-48D1-9F67-B0CA789892B9}" presName="horz1" presStyleCnt="0"/>
      <dgm:spPr/>
    </dgm:pt>
    <dgm:pt modelId="{8876BE68-07EF-4A7A-B037-A0B4E508F3CC}" type="pres">
      <dgm:prSet presAssocID="{24F2D8E2-C168-48D1-9F67-B0CA789892B9}" presName="tx1" presStyleLbl="revTx" presStyleIdx="0" presStyleCnt="4"/>
      <dgm:spPr/>
    </dgm:pt>
    <dgm:pt modelId="{5DE1A3B4-43FB-479E-88B2-1A31CA98DC76}" type="pres">
      <dgm:prSet presAssocID="{24F2D8E2-C168-48D1-9F67-B0CA789892B9}" presName="vert1" presStyleCnt="0"/>
      <dgm:spPr/>
    </dgm:pt>
    <dgm:pt modelId="{005AA515-B5B5-40E0-B792-423143EAE637}" type="pres">
      <dgm:prSet presAssocID="{94966883-CC0D-4EF4-B352-207437AC32F0}" presName="thickLine" presStyleLbl="alignNode1" presStyleIdx="1" presStyleCnt="4"/>
      <dgm:spPr/>
    </dgm:pt>
    <dgm:pt modelId="{B059992B-1C34-49E8-9180-DEC7E9998C85}" type="pres">
      <dgm:prSet presAssocID="{94966883-CC0D-4EF4-B352-207437AC32F0}" presName="horz1" presStyleCnt="0"/>
      <dgm:spPr/>
    </dgm:pt>
    <dgm:pt modelId="{55C5DBB2-F10F-4CBE-BDCE-8A4F14E976B1}" type="pres">
      <dgm:prSet presAssocID="{94966883-CC0D-4EF4-B352-207437AC32F0}" presName="tx1" presStyleLbl="revTx" presStyleIdx="1" presStyleCnt="4"/>
      <dgm:spPr/>
    </dgm:pt>
    <dgm:pt modelId="{60C8D05E-F213-4DFA-A401-0B2DFAC56423}" type="pres">
      <dgm:prSet presAssocID="{94966883-CC0D-4EF4-B352-207437AC32F0}" presName="vert1" presStyleCnt="0"/>
      <dgm:spPr/>
    </dgm:pt>
    <dgm:pt modelId="{7F1ED33C-0127-47DB-85C3-C0A899E92307}" type="pres">
      <dgm:prSet presAssocID="{601ED199-16B2-478D-A2A1-4079FD040293}" presName="thickLine" presStyleLbl="alignNode1" presStyleIdx="2" presStyleCnt="4"/>
      <dgm:spPr/>
    </dgm:pt>
    <dgm:pt modelId="{05C26FDD-E8A3-4568-B9A4-7563228E5DC0}" type="pres">
      <dgm:prSet presAssocID="{601ED199-16B2-478D-A2A1-4079FD040293}" presName="horz1" presStyleCnt="0"/>
      <dgm:spPr/>
    </dgm:pt>
    <dgm:pt modelId="{EAB0B185-A043-4B48-99A7-5D597574412F}" type="pres">
      <dgm:prSet presAssocID="{601ED199-16B2-478D-A2A1-4079FD040293}" presName="tx1" presStyleLbl="revTx" presStyleIdx="2" presStyleCnt="4"/>
      <dgm:spPr/>
    </dgm:pt>
    <dgm:pt modelId="{3650A80A-A752-4749-8329-F4526435B245}" type="pres">
      <dgm:prSet presAssocID="{601ED199-16B2-478D-A2A1-4079FD040293}" presName="vert1" presStyleCnt="0"/>
      <dgm:spPr/>
    </dgm:pt>
    <dgm:pt modelId="{527C44F9-9195-4169-9C84-C24164B05CA6}" type="pres">
      <dgm:prSet presAssocID="{99961369-39C5-4F28-BBB1-20C38F4ED417}" presName="thickLine" presStyleLbl="alignNode1" presStyleIdx="3" presStyleCnt="4"/>
      <dgm:spPr/>
    </dgm:pt>
    <dgm:pt modelId="{B755279B-C25C-4AF1-81A8-D47ED2C7C481}" type="pres">
      <dgm:prSet presAssocID="{99961369-39C5-4F28-BBB1-20C38F4ED417}" presName="horz1" presStyleCnt="0"/>
      <dgm:spPr/>
    </dgm:pt>
    <dgm:pt modelId="{C4F6C618-1606-4A82-85C7-FBFDDF818767}" type="pres">
      <dgm:prSet presAssocID="{99961369-39C5-4F28-BBB1-20C38F4ED417}" presName="tx1" presStyleLbl="revTx" presStyleIdx="3" presStyleCnt="4"/>
      <dgm:spPr/>
    </dgm:pt>
    <dgm:pt modelId="{79C78714-7A8A-4152-8821-957A71CAE1A1}" type="pres">
      <dgm:prSet presAssocID="{99961369-39C5-4F28-BBB1-20C38F4ED417}" presName="vert1" presStyleCnt="0"/>
      <dgm:spPr/>
    </dgm:pt>
  </dgm:ptLst>
  <dgm:cxnLst>
    <dgm:cxn modelId="{3E08160E-ED1C-4E10-B668-74BFADBA2E23}" type="presOf" srcId="{601ED199-16B2-478D-A2A1-4079FD040293}" destId="{EAB0B185-A043-4B48-99A7-5D597574412F}" srcOrd="0" destOrd="0" presId="urn:microsoft.com/office/officeart/2008/layout/LinedList"/>
    <dgm:cxn modelId="{4AF83914-CCB1-4932-9AB9-1D3CEE4A9B59}" type="presOf" srcId="{591B4862-258B-4A09-B07C-1385F3954D60}" destId="{2C2D01E8-B40F-4878-8547-CC9C12A3E159}" srcOrd="0" destOrd="0" presId="urn:microsoft.com/office/officeart/2008/layout/LinedList"/>
    <dgm:cxn modelId="{098DCC3C-11AF-4872-BB38-C9E837D7D1AF}" srcId="{591B4862-258B-4A09-B07C-1385F3954D60}" destId="{94966883-CC0D-4EF4-B352-207437AC32F0}" srcOrd="1" destOrd="0" parTransId="{DC5A89C5-479C-43B1-9A42-1EE29C9CD5AF}" sibTransId="{A5870B51-7600-4DB4-A32B-715C5BF828B5}"/>
    <dgm:cxn modelId="{8308AD42-D0E9-4DAE-9DA6-6426838D8424}" srcId="{591B4862-258B-4A09-B07C-1385F3954D60}" destId="{601ED199-16B2-478D-A2A1-4079FD040293}" srcOrd="2" destOrd="0" parTransId="{E3955390-02B3-43F5-A131-0A07AFD124D7}" sibTransId="{B6CFD74E-FB0E-4A28-A64B-547D7178C287}"/>
    <dgm:cxn modelId="{B2BC3747-D93C-4A09-82AF-1C7DF34ED01A}" type="presOf" srcId="{99961369-39C5-4F28-BBB1-20C38F4ED417}" destId="{C4F6C618-1606-4A82-85C7-FBFDDF818767}" srcOrd="0" destOrd="0" presId="urn:microsoft.com/office/officeart/2008/layout/LinedList"/>
    <dgm:cxn modelId="{282A3A4B-7772-4A8C-AC17-31A0D7034C76}" type="presOf" srcId="{94966883-CC0D-4EF4-B352-207437AC32F0}" destId="{55C5DBB2-F10F-4CBE-BDCE-8A4F14E976B1}" srcOrd="0" destOrd="0" presId="urn:microsoft.com/office/officeart/2008/layout/LinedList"/>
    <dgm:cxn modelId="{7D897183-57FF-4A14-9B36-3EACEEF866BE}" srcId="{591B4862-258B-4A09-B07C-1385F3954D60}" destId="{99961369-39C5-4F28-BBB1-20C38F4ED417}" srcOrd="3" destOrd="0" parTransId="{C7ADCF9C-C043-48D8-87C3-B90F904311FD}" sibTransId="{85264670-CE36-442C-9C80-2205C9E8E264}"/>
    <dgm:cxn modelId="{E355208C-FDE5-4C71-9FFE-4675865A4152}" type="presOf" srcId="{24F2D8E2-C168-48D1-9F67-B0CA789892B9}" destId="{8876BE68-07EF-4A7A-B037-A0B4E508F3CC}" srcOrd="0" destOrd="0" presId="urn:microsoft.com/office/officeart/2008/layout/LinedList"/>
    <dgm:cxn modelId="{95D72291-89CA-43F6-BD77-799BE8AFAA2C}" srcId="{591B4862-258B-4A09-B07C-1385F3954D60}" destId="{24F2D8E2-C168-48D1-9F67-B0CA789892B9}" srcOrd="0" destOrd="0" parTransId="{7F610D31-FC98-4A2F-B46E-9FDD50A610DE}" sibTransId="{2E964E99-161B-450D-9A81-D634B0A8A5FA}"/>
    <dgm:cxn modelId="{3B4AF1CD-ECA8-4568-A77C-DF50791C6CB5}" type="presParOf" srcId="{2C2D01E8-B40F-4878-8547-CC9C12A3E159}" destId="{42A14F3B-8135-4AD6-A652-BCDF217639F8}" srcOrd="0" destOrd="0" presId="urn:microsoft.com/office/officeart/2008/layout/LinedList"/>
    <dgm:cxn modelId="{DF9A24D2-3F8F-402E-A9B7-DB46D155EA56}" type="presParOf" srcId="{2C2D01E8-B40F-4878-8547-CC9C12A3E159}" destId="{67AD4E0B-93E5-48FB-A156-B2315C48E0A9}" srcOrd="1" destOrd="0" presId="urn:microsoft.com/office/officeart/2008/layout/LinedList"/>
    <dgm:cxn modelId="{CF8420B1-0A43-4185-9E76-3035348D06CB}" type="presParOf" srcId="{67AD4E0B-93E5-48FB-A156-B2315C48E0A9}" destId="{8876BE68-07EF-4A7A-B037-A0B4E508F3CC}" srcOrd="0" destOrd="0" presId="urn:microsoft.com/office/officeart/2008/layout/LinedList"/>
    <dgm:cxn modelId="{84EF3B35-E1A1-4A0B-9A95-36CA5EE16BC4}" type="presParOf" srcId="{67AD4E0B-93E5-48FB-A156-B2315C48E0A9}" destId="{5DE1A3B4-43FB-479E-88B2-1A31CA98DC76}" srcOrd="1" destOrd="0" presId="urn:microsoft.com/office/officeart/2008/layout/LinedList"/>
    <dgm:cxn modelId="{BB3674B6-AA07-4121-9784-F41112CA757C}" type="presParOf" srcId="{2C2D01E8-B40F-4878-8547-CC9C12A3E159}" destId="{005AA515-B5B5-40E0-B792-423143EAE637}" srcOrd="2" destOrd="0" presId="urn:microsoft.com/office/officeart/2008/layout/LinedList"/>
    <dgm:cxn modelId="{542012BE-6B50-4593-97AD-67EFCFB5D94D}" type="presParOf" srcId="{2C2D01E8-B40F-4878-8547-CC9C12A3E159}" destId="{B059992B-1C34-49E8-9180-DEC7E9998C85}" srcOrd="3" destOrd="0" presId="urn:microsoft.com/office/officeart/2008/layout/LinedList"/>
    <dgm:cxn modelId="{2481D9FF-948A-4446-8DC3-46FA8AE7D64E}" type="presParOf" srcId="{B059992B-1C34-49E8-9180-DEC7E9998C85}" destId="{55C5DBB2-F10F-4CBE-BDCE-8A4F14E976B1}" srcOrd="0" destOrd="0" presId="urn:microsoft.com/office/officeart/2008/layout/LinedList"/>
    <dgm:cxn modelId="{3EF7F1BE-E384-4F72-B6C7-7691B52516FC}" type="presParOf" srcId="{B059992B-1C34-49E8-9180-DEC7E9998C85}" destId="{60C8D05E-F213-4DFA-A401-0B2DFAC56423}" srcOrd="1" destOrd="0" presId="urn:microsoft.com/office/officeart/2008/layout/LinedList"/>
    <dgm:cxn modelId="{5084F0CF-A98C-4301-9C3D-5DFB1C41AFF9}" type="presParOf" srcId="{2C2D01E8-B40F-4878-8547-CC9C12A3E159}" destId="{7F1ED33C-0127-47DB-85C3-C0A899E92307}" srcOrd="4" destOrd="0" presId="urn:microsoft.com/office/officeart/2008/layout/LinedList"/>
    <dgm:cxn modelId="{62AC9EBD-0C84-41CB-AF63-E624D0BFE7F0}" type="presParOf" srcId="{2C2D01E8-B40F-4878-8547-CC9C12A3E159}" destId="{05C26FDD-E8A3-4568-B9A4-7563228E5DC0}" srcOrd="5" destOrd="0" presId="urn:microsoft.com/office/officeart/2008/layout/LinedList"/>
    <dgm:cxn modelId="{FB010D18-3B4A-4EBD-BC6E-85BCC44D3736}" type="presParOf" srcId="{05C26FDD-E8A3-4568-B9A4-7563228E5DC0}" destId="{EAB0B185-A043-4B48-99A7-5D597574412F}" srcOrd="0" destOrd="0" presId="urn:microsoft.com/office/officeart/2008/layout/LinedList"/>
    <dgm:cxn modelId="{20A87814-03E5-4394-BEB2-9B585753A8D1}" type="presParOf" srcId="{05C26FDD-E8A3-4568-B9A4-7563228E5DC0}" destId="{3650A80A-A752-4749-8329-F4526435B245}" srcOrd="1" destOrd="0" presId="urn:microsoft.com/office/officeart/2008/layout/LinedList"/>
    <dgm:cxn modelId="{D9BDD8ED-4B66-4E48-BD24-90A8D68E7C58}" type="presParOf" srcId="{2C2D01E8-B40F-4878-8547-CC9C12A3E159}" destId="{527C44F9-9195-4169-9C84-C24164B05CA6}" srcOrd="6" destOrd="0" presId="urn:microsoft.com/office/officeart/2008/layout/LinedList"/>
    <dgm:cxn modelId="{87A5C985-6DFC-4313-AD76-25BA7557FA34}" type="presParOf" srcId="{2C2D01E8-B40F-4878-8547-CC9C12A3E159}" destId="{B755279B-C25C-4AF1-81A8-D47ED2C7C481}" srcOrd="7" destOrd="0" presId="urn:microsoft.com/office/officeart/2008/layout/LinedList"/>
    <dgm:cxn modelId="{5C48A618-8FEE-443A-B840-988DAB711383}" type="presParOf" srcId="{B755279B-C25C-4AF1-81A8-D47ED2C7C481}" destId="{C4F6C618-1606-4A82-85C7-FBFDDF818767}" srcOrd="0" destOrd="0" presId="urn:microsoft.com/office/officeart/2008/layout/LinedList"/>
    <dgm:cxn modelId="{42B9EDD4-9147-477C-90E8-70B8FBF42020}" type="presParOf" srcId="{B755279B-C25C-4AF1-81A8-D47ED2C7C481}" destId="{79C78714-7A8A-4152-8821-957A71CAE1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856E9-377B-4988-B977-93D3D9C90EFB}">
      <dsp:nvSpPr>
        <dsp:cNvPr id="0" name=""/>
        <dsp:cNvSpPr/>
      </dsp:nvSpPr>
      <dsp:spPr>
        <a:xfrm>
          <a:off x="955358" y="190381"/>
          <a:ext cx="715869" cy="715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006AE-C6EC-409E-9B71-077D0162ED46}">
      <dsp:nvSpPr>
        <dsp:cNvPr id="0" name=""/>
        <dsp:cNvSpPr/>
      </dsp:nvSpPr>
      <dsp:spPr>
        <a:xfrm>
          <a:off x="517882" y="1145036"/>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What are digital skills?</a:t>
          </a:r>
          <a:endParaRPr lang="en-US" sz="1100" kern="1200" dirty="0"/>
        </a:p>
      </dsp:txBody>
      <dsp:txXfrm>
        <a:off x="517882" y="1145036"/>
        <a:ext cx="1590820" cy="636328"/>
      </dsp:txXfrm>
    </dsp:sp>
    <dsp:sp modelId="{606C249E-E078-4EDE-9BFD-92C1C1AABC44}">
      <dsp:nvSpPr>
        <dsp:cNvPr id="0" name=""/>
        <dsp:cNvSpPr/>
      </dsp:nvSpPr>
      <dsp:spPr>
        <a:xfrm>
          <a:off x="2824572" y="190381"/>
          <a:ext cx="715869" cy="715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DED541-ECED-4937-9AF7-ACB6D372458D}">
      <dsp:nvSpPr>
        <dsp:cNvPr id="0" name=""/>
        <dsp:cNvSpPr/>
      </dsp:nvSpPr>
      <dsp:spPr>
        <a:xfrm>
          <a:off x="2387096" y="1145036"/>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Are digital skills different to digital tools?</a:t>
          </a:r>
          <a:endParaRPr lang="en-US" sz="1100" kern="1200" dirty="0"/>
        </a:p>
      </dsp:txBody>
      <dsp:txXfrm>
        <a:off x="2387096" y="1145036"/>
        <a:ext cx="1590820" cy="636328"/>
      </dsp:txXfrm>
    </dsp:sp>
    <dsp:sp modelId="{0C8DBD16-B48D-4EEB-B150-ECEF1BAFB66D}">
      <dsp:nvSpPr>
        <dsp:cNvPr id="0" name=""/>
        <dsp:cNvSpPr/>
      </dsp:nvSpPr>
      <dsp:spPr>
        <a:xfrm>
          <a:off x="955358" y="2179070"/>
          <a:ext cx="715869" cy="715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4CFF1-01EA-45B0-AFB5-77C03F8C95F2}">
      <dsp:nvSpPr>
        <dsp:cNvPr id="0" name=""/>
        <dsp:cNvSpPr/>
      </dsp:nvSpPr>
      <dsp:spPr>
        <a:xfrm>
          <a:off x="517882" y="313372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t>What factors contribute to students' perception</a:t>
          </a:r>
          <a:r>
            <a:rPr lang="en-GB" sz="1100" kern="1200" dirty="0">
              <a:latin typeface="Trade Gothic Next Cond"/>
            </a:rPr>
            <a:t> when thinking of own skills</a:t>
          </a:r>
          <a:r>
            <a:rPr lang="en-GB" sz="1100" kern="1200" dirty="0"/>
            <a:t>?</a:t>
          </a:r>
          <a:endParaRPr lang="en-US" sz="1100" kern="1200" dirty="0"/>
        </a:p>
      </dsp:txBody>
      <dsp:txXfrm>
        <a:off x="517882" y="3133725"/>
        <a:ext cx="1590820" cy="636328"/>
      </dsp:txXfrm>
    </dsp:sp>
    <dsp:sp modelId="{140B61EC-4FE1-40F4-92B2-980438DD6A67}">
      <dsp:nvSpPr>
        <dsp:cNvPr id="0" name=""/>
        <dsp:cNvSpPr/>
      </dsp:nvSpPr>
      <dsp:spPr>
        <a:xfrm>
          <a:off x="2824572" y="2179070"/>
          <a:ext cx="715869" cy="715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9F3F6-A4EB-4A89-902F-7CF9DD675340}">
      <dsp:nvSpPr>
        <dsp:cNvPr id="0" name=""/>
        <dsp:cNvSpPr/>
      </dsp:nvSpPr>
      <dsp:spPr>
        <a:xfrm>
          <a:off x="2387096" y="313372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Why do students feel confident or not so confident in their digital skills?</a:t>
          </a:r>
          <a:endParaRPr lang="en-US" sz="1100" kern="1200" dirty="0"/>
        </a:p>
      </dsp:txBody>
      <dsp:txXfrm>
        <a:off x="2387096" y="3133725"/>
        <a:ext cx="1590820" cy="636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44010-CBDE-4093-8804-3B6539052ACE}">
      <dsp:nvSpPr>
        <dsp:cNvPr id="0" name=""/>
        <dsp:cNvSpPr/>
      </dsp:nvSpPr>
      <dsp:spPr>
        <a:xfrm>
          <a:off x="272973" y="131099"/>
          <a:ext cx="851378" cy="8513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8D614-0135-4336-BB29-74BE5EA7B372}">
      <dsp:nvSpPr>
        <dsp:cNvPr id="0" name=""/>
        <dsp:cNvSpPr/>
      </dsp:nvSpPr>
      <dsp:spPr>
        <a:xfrm>
          <a:off x="454415" y="312540"/>
          <a:ext cx="488496" cy="488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EB707F-388C-4EFB-800F-84902347E2F5}">
      <dsp:nvSpPr>
        <dsp:cNvPr id="0" name=""/>
        <dsp:cNvSpPr/>
      </dsp:nvSpPr>
      <dsp:spPr>
        <a:xfrm>
          <a:off x="811" y="124766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latin typeface="Trade Gothic Next Cond"/>
            </a:rPr>
            <a:t>Digital Devices</a:t>
          </a:r>
          <a:endParaRPr lang="en-GB" sz="1800" kern="1200"/>
        </a:p>
      </dsp:txBody>
      <dsp:txXfrm>
        <a:off x="811" y="1247661"/>
        <a:ext cx="1395703" cy="558281"/>
      </dsp:txXfrm>
    </dsp:sp>
    <dsp:sp modelId="{0729ACFE-F57F-47D1-9D59-77ACDAB8EFCA}">
      <dsp:nvSpPr>
        <dsp:cNvPr id="0" name=""/>
        <dsp:cNvSpPr/>
      </dsp:nvSpPr>
      <dsp:spPr>
        <a:xfrm>
          <a:off x="1912925" y="131099"/>
          <a:ext cx="851378" cy="8513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FABD9-3A47-4114-8FCB-4B96D6B0B94B}">
      <dsp:nvSpPr>
        <dsp:cNvPr id="0" name=""/>
        <dsp:cNvSpPr/>
      </dsp:nvSpPr>
      <dsp:spPr>
        <a:xfrm>
          <a:off x="2094366" y="312540"/>
          <a:ext cx="488496" cy="488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06DA4-3B11-4271-A8BF-A882A87F9F6F}">
      <dsp:nvSpPr>
        <dsp:cNvPr id="0" name=""/>
        <dsp:cNvSpPr/>
      </dsp:nvSpPr>
      <dsp:spPr>
        <a:xfrm>
          <a:off x="1640762" y="124766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latin typeface="Trade Gothic Next Cond"/>
            </a:rPr>
            <a:t>Digital Applications</a:t>
          </a:r>
          <a:endParaRPr lang="en-GB" sz="1800" kern="1200"/>
        </a:p>
      </dsp:txBody>
      <dsp:txXfrm>
        <a:off x="1640762" y="1247661"/>
        <a:ext cx="1395703" cy="558281"/>
      </dsp:txXfrm>
    </dsp:sp>
    <dsp:sp modelId="{D34D1F7E-2529-418A-B64B-0BFE94485FE0}">
      <dsp:nvSpPr>
        <dsp:cNvPr id="0" name=""/>
        <dsp:cNvSpPr/>
      </dsp:nvSpPr>
      <dsp:spPr>
        <a:xfrm>
          <a:off x="3552876" y="131099"/>
          <a:ext cx="851378" cy="8513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4B7A3-0FBF-4E09-B88C-A5E95A2CC35D}">
      <dsp:nvSpPr>
        <dsp:cNvPr id="0" name=""/>
        <dsp:cNvSpPr/>
      </dsp:nvSpPr>
      <dsp:spPr>
        <a:xfrm>
          <a:off x="3734317" y="312540"/>
          <a:ext cx="488496" cy="488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30B6D-BE13-4D26-AFC9-5674D2583FC0}">
      <dsp:nvSpPr>
        <dsp:cNvPr id="0" name=""/>
        <dsp:cNvSpPr/>
      </dsp:nvSpPr>
      <dsp:spPr>
        <a:xfrm>
          <a:off x="3280714" y="124766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latin typeface="Trade Gothic Next Cond"/>
            </a:rPr>
            <a:t>Software</a:t>
          </a:r>
          <a:endParaRPr lang="en-GB" sz="1800" kern="1200"/>
        </a:p>
      </dsp:txBody>
      <dsp:txXfrm>
        <a:off x="3280714" y="1247661"/>
        <a:ext cx="1395703" cy="558281"/>
      </dsp:txXfrm>
    </dsp:sp>
    <dsp:sp modelId="{D9626154-0F46-48FF-8BE1-C6F4A6D2CD7E}">
      <dsp:nvSpPr>
        <dsp:cNvPr id="0" name=""/>
        <dsp:cNvSpPr/>
      </dsp:nvSpPr>
      <dsp:spPr>
        <a:xfrm>
          <a:off x="1092949" y="2154868"/>
          <a:ext cx="851378" cy="8513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6C5B2-CCB5-49C0-8C53-614CFD248668}">
      <dsp:nvSpPr>
        <dsp:cNvPr id="0" name=""/>
        <dsp:cNvSpPr/>
      </dsp:nvSpPr>
      <dsp:spPr>
        <a:xfrm>
          <a:off x="1274390" y="2336310"/>
          <a:ext cx="488496" cy="488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33A8D-03D8-4EA2-AFA1-BBEF832C621C}">
      <dsp:nvSpPr>
        <dsp:cNvPr id="0" name=""/>
        <dsp:cNvSpPr/>
      </dsp:nvSpPr>
      <dsp:spPr>
        <a:xfrm>
          <a:off x="820787" y="327143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latin typeface="Trade Gothic Next Cond"/>
            </a:rPr>
            <a:t>Systems</a:t>
          </a:r>
          <a:endParaRPr lang="en-GB" sz="1800" kern="1200"/>
        </a:p>
      </dsp:txBody>
      <dsp:txXfrm>
        <a:off x="820787" y="3271431"/>
        <a:ext cx="1395703" cy="558281"/>
      </dsp:txXfrm>
    </dsp:sp>
    <dsp:sp modelId="{089883B9-989B-42B4-82A5-6AE44442B4C3}">
      <dsp:nvSpPr>
        <dsp:cNvPr id="0" name=""/>
        <dsp:cNvSpPr/>
      </dsp:nvSpPr>
      <dsp:spPr>
        <a:xfrm>
          <a:off x="2732900" y="2154868"/>
          <a:ext cx="851378" cy="8513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7AB62-8E79-4DA1-8AA6-CFE7B1B17077}">
      <dsp:nvSpPr>
        <dsp:cNvPr id="0" name=""/>
        <dsp:cNvSpPr/>
      </dsp:nvSpPr>
      <dsp:spPr>
        <a:xfrm>
          <a:off x="2914342" y="2336310"/>
          <a:ext cx="488496" cy="4884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0E0FE-522E-4E67-B0F0-617BE7DFEEA0}">
      <dsp:nvSpPr>
        <dsp:cNvPr id="0" name=""/>
        <dsp:cNvSpPr/>
      </dsp:nvSpPr>
      <dsp:spPr>
        <a:xfrm>
          <a:off x="2460738" y="327143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a:latin typeface="Trade Gothic Next Cond"/>
            </a:rPr>
            <a:t>Processes </a:t>
          </a:r>
          <a:endParaRPr lang="en-GB" sz="1800" kern="1200"/>
        </a:p>
      </dsp:txBody>
      <dsp:txXfrm>
        <a:off x="2460738" y="3271431"/>
        <a:ext cx="1395703" cy="5582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100AC-5B6A-4A01-97F5-056BC3FA26F5}">
      <dsp:nvSpPr>
        <dsp:cNvPr id="0" name=""/>
        <dsp:cNvSpPr/>
      </dsp:nvSpPr>
      <dsp:spPr>
        <a:xfrm>
          <a:off x="0" y="88770"/>
          <a:ext cx="5333999"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Questionnaire (quantitative</a:t>
          </a:r>
          <a:r>
            <a:rPr lang="en-GB" sz="1800" kern="1200" dirty="0">
              <a:latin typeface="Trade Gothic Next Cond"/>
            </a:rPr>
            <a:t>). Questions = age group, familiarity through usage, comfort levels, perception of self confidence when using digital skills.</a:t>
          </a:r>
          <a:endParaRPr lang="en-GB" sz="1800" kern="1200" dirty="0"/>
        </a:p>
      </dsp:txBody>
      <dsp:txXfrm>
        <a:off x="48319" y="137089"/>
        <a:ext cx="5237361" cy="893182"/>
      </dsp:txXfrm>
    </dsp:sp>
    <dsp:sp modelId="{621C7D10-5716-4263-8DE6-7F8CD5E865B2}">
      <dsp:nvSpPr>
        <dsp:cNvPr id="0" name=""/>
        <dsp:cNvSpPr/>
      </dsp:nvSpPr>
      <dsp:spPr>
        <a:xfrm>
          <a:off x="0" y="1130430"/>
          <a:ext cx="5333999"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Ask the right demographic: Students attending study with UWTSD</a:t>
          </a:r>
          <a:endParaRPr lang="en-US" sz="1800" kern="1200" dirty="0"/>
        </a:p>
      </dsp:txBody>
      <dsp:txXfrm>
        <a:off x="48319" y="1178749"/>
        <a:ext cx="5237361" cy="893182"/>
      </dsp:txXfrm>
    </dsp:sp>
    <dsp:sp modelId="{FEB93351-4E33-4485-8D46-68BBC52DA7B3}">
      <dsp:nvSpPr>
        <dsp:cNvPr id="0" name=""/>
        <dsp:cNvSpPr/>
      </dsp:nvSpPr>
      <dsp:spPr>
        <a:xfrm>
          <a:off x="0" y="2172089"/>
          <a:ext cx="5333999"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Capture the intended audience using the right means: by email and paper.</a:t>
          </a:r>
          <a:endParaRPr lang="en-US" sz="1800" kern="1200" dirty="0"/>
        </a:p>
      </dsp:txBody>
      <dsp:txXfrm>
        <a:off x="48319" y="2220408"/>
        <a:ext cx="5237361" cy="893182"/>
      </dsp:txXfrm>
    </dsp:sp>
    <dsp:sp modelId="{FEB2DEEA-8C03-4C6D-B6C2-45686BF17D4E}">
      <dsp:nvSpPr>
        <dsp:cNvPr id="0" name=""/>
        <dsp:cNvSpPr/>
      </dsp:nvSpPr>
      <dsp:spPr>
        <a:xfrm>
          <a:off x="0" y="3213749"/>
          <a:ext cx="5333999"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Trade Gothic Next Cond"/>
            </a:rPr>
            <a:t>Interpret the collected data.</a:t>
          </a:r>
          <a:endParaRPr lang="en-GB" sz="1800" kern="1200" dirty="0"/>
        </a:p>
      </dsp:txBody>
      <dsp:txXfrm>
        <a:off x="48319" y="3262068"/>
        <a:ext cx="5237361" cy="893182"/>
      </dsp:txXfrm>
    </dsp:sp>
    <dsp:sp modelId="{AFFA9FCA-53FF-4604-8899-68B16D1B4C04}">
      <dsp:nvSpPr>
        <dsp:cNvPr id="0" name=""/>
        <dsp:cNvSpPr/>
      </dsp:nvSpPr>
      <dsp:spPr>
        <a:xfrm>
          <a:off x="0" y="4255409"/>
          <a:ext cx="5333999"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Trade Gothic Next Cond"/>
            </a:rPr>
            <a:t>Act with integrity throughout the process</a:t>
          </a:r>
          <a:endParaRPr lang="en-GB" sz="1800" kern="1200" dirty="0">
            <a:latin typeface="Trade Gothic Next Cond"/>
          </a:endParaRPr>
        </a:p>
      </dsp:txBody>
      <dsp:txXfrm>
        <a:off x="48319" y="4303728"/>
        <a:ext cx="5237361" cy="893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14F3B-8135-4AD6-A652-BCDF217639F8}">
      <dsp:nvSpPr>
        <dsp:cNvPr id="0" name=""/>
        <dsp:cNvSpPr/>
      </dsp:nvSpPr>
      <dsp:spPr>
        <a:xfrm>
          <a:off x="0" y="0"/>
          <a:ext cx="52396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6BE68-07EF-4A7A-B037-A0B4E508F3CC}">
      <dsp:nvSpPr>
        <dsp:cNvPr id="0" name=""/>
        <dsp:cNvSpPr/>
      </dsp:nvSpPr>
      <dsp:spPr>
        <a:xfrm>
          <a:off x="0" y="0"/>
          <a:ext cx="5239656" cy="990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a:t>If we CAN, SHOULD we?</a:t>
          </a:r>
          <a:endParaRPr lang="en-US" sz="1700" kern="1200"/>
        </a:p>
      </dsp:txBody>
      <dsp:txXfrm>
        <a:off x="0" y="0"/>
        <a:ext cx="5239656" cy="990108"/>
      </dsp:txXfrm>
    </dsp:sp>
    <dsp:sp modelId="{005AA515-B5B5-40E0-B792-423143EAE637}">
      <dsp:nvSpPr>
        <dsp:cNvPr id="0" name=""/>
        <dsp:cNvSpPr/>
      </dsp:nvSpPr>
      <dsp:spPr>
        <a:xfrm>
          <a:off x="0" y="990108"/>
          <a:ext cx="52396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5DBB2-F10F-4CBE-BDCE-8A4F14E976B1}">
      <dsp:nvSpPr>
        <dsp:cNvPr id="0" name=""/>
        <dsp:cNvSpPr/>
      </dsp:nvSpPr>
      <dsp:spPr>
        <a:xfrm>
          <a:off x="0" y="990108"/>
          <a:ext cx="5239656" cy="990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a:t>Ethics, refers to the moral principles that govern the conduct of certain activities or a person’s behaviour. </a:t>
          </a:r>
          <a:endParaRPr lang="en-US" sz="1700" kern="1200"/>
        </a:p>
      </dsp:txBody>
      <dsp:txXfrm>
        <a:off x="0" y="990108"/>
        <a:ext cx="5239656" cy="990108"/>
      </dsp:txXfrm>
    </dsp:sp>
    <dsp:sp modelId="{7F1ED33C-0127-47DB-85C3-C0A899E92307}">
      <dsp:nvSpPr>
        <dsp:cNvPr id="0" name=""/>
        <dsp:cNvSpPr/>
      </dsp:nvSpPr>
      <dsp:spPr>
        <a:xfrm>
          <a:off x="0" y="1980217"/>
          <a:ext cx="52396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0B185-A043-4B48-99A7-5D597574412F}">
      <dsp:nvSpPr>
        <dsp:cNvPr id="0" name=""/>
        <dsp:cNvSpPr/>
      </dsp:nvSpPr>
      <dsp:spPr>
        <a:xfrm>
          <a:off x="0" y="1980217"/>
          <a:ext cx="5239656" cy="990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a:t>Attempting any research, even at the thinking stage is when ethical means should be questioned. Keeping ethics in mind, grounds the researcher to the question. </a:t>
          </a:r>
          <a:endParaRPr lang="en-US" sz="1700" kern="1200"/>
        </a:p>
      </dsp:txBody>
      <dsp:txXfrm>
        <a:off x="0" y="1980217"/>
        <a:ext cx="5239656" cy="990108"/>
      </dsp:txXfrm>
    </dsp:sp>
    <dsp:sp modelId="{527C44F9-9195-4169-9C84-C24164B05CA6}">
      <dsp:nvSpPr>
        <dsp:cNvPr id="0" name=""/>
        <dsp:cNvSpPr/>
      </dsp:nvSpPr>
      <dsp:spPr>
        <a:xfrm>
          <a:off x="0" y="2970326"/>
          <a:ext cx="52396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F6C618-1606-4A82-85C7-FBFDDF818767}">
      <dsp:nvSpPr>
        <dsp:cNvPr id="0" name=""/>
        <dsp:cNvSpPr/>
      </dsp:nvSpPr>
      <dsp:spPr>
        <a:xfrm>
          <a:off x="0" y="2970326"/>
          <a:ext cx="5239656" cy="990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a:t>Researchers must be objective and let the research offer the answers.</a:t>
          </a:r>
          <a:endParaRPr lang="en-US" sz="1700" kern="1200"/>
        </a:p>
      </dsp:txBody>
      <dsp:txXfrm>
        <a:off x="0" y="2970326"/>
        <a:ext cx="5239656" cy="99010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5F9A85-72F7-46FF-8160-30990A28EE01}" type="datetimeFigureOut">
              <a:t>2/18/2023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8BF0FB-C2F4-433A-B2B7-862294A41304}" type="slidenum">
              <a:t>‹#›</a:t>
            </a:fld>
            <a:endParaRPr lang="en-GB"/>
          </a:p>
        </p:txBody>
      </p:sp>
    </p:spTree>
    <p:extLst>
      <p:ext uri="{BB962C8B-B14F-4D97-AF65-F5344CB8AC3E}">
        <p14:creationId xmlns:p14="http://schemas.microsoft.com/office/powerpoint/2010/main" val="1235531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1186/s41239-020-00184-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Source/Reference: </a:t>
            </a:r>
            <a:endParaRPr lang="en-US" dirty="0"/>
          </a:p>
          <a:p>
            <a:r>
              <a:rPr lang="en-US" dirty="0"/>
              <a:t>Craig, C. (2009) </a:t>
            </a:r>
            <a:r>
              <a:rPr lang="en-US" i="1" dirty="0"/>
              <a:t>Study skills for health and social care students</a:t>
            </a:r>
            <a:r>
              <a:rPr lang="en-US" dirty="0"/>
              <a:t>. London: SAGE Publications Ltd.</a:t>
            </a:r>
            <a:endParaRPr lang="en-US" dirty="0">
              <a:ea typeface="Calibri"/>
              <a:cs typeface="Calibri"/>
            </a:endParaRPr>
          </a:p>
          <a:p>
            <a:endParaRPr lang="en-US" dirty="0"/>
          </a:p>
          <a:p>
            <a:r>
              <a:rPr lang="en-US" dirty="0"/>
              <a:t>Staddon. (2020). Bringing technology to the mature classroom: age differences in use and attitudes. </a:t>
            </a:r>
            <a:r>
              <a:rPr lang="en-US" i="1" dirty="0"/>
              <a:t>International Journal of Educational Technology in Higher Education</a:t>
            </a:r>
            <a:r>
              <a:rPr lang="en-US" dirty="0"/>
              <a:t>, </a:t>
            </a:r>
            <a:r>
              <a:rPr lang="en-US" i="1" dirty="0"/>
              <a:t>17</a:t>
            </a:r>
            <a:r>
              <a:rPr lang="en-US" dirty="0"/>
              <a:t>(1), 1–20. </a:t>
            </a:r>
            <a:r>
              <a:rPr lang="en-US" dirty="0">
                <a:hlinkClick r:id="rId3"/>
              </a:rPr>
              <a:t>https://doi.org/10.1186/s41239-020-00184-4</a:t>
            </a:r>
            <a:endParaRPr lang="en-US" dirty="0">
              <a:ea typeface="Calibri"/>
              <a:cs typeface="Calibri"/>
            </a:endParaRPr>
          </a:p>
          <a:p>
            <a:endParaRPr lang="en-US" dirty="0">
              <a:ea typeface="Calibri"/>
              <a:cs typeface="Calibri"/>
            </a:endParaRPr>
          </a:p>
          <a:p>
            <a:r>
              <a:rPr lang="en-US" dirty="0"/>
              <a:t>Synnott, J. </a:t>
            </a:r>
            <a:r>
              <a:rPr lang="en-US" i="1" dirty="0"/>
              <a:t>et al.</a:t>
            </a:r>
            <a:r>
              <a:rPr lang="en-US" dirty="0"/>
              <a:t> (2020) ‘The Digital Skills, Experiences and Attitudes of the Northern Ireland Social Care Workforce Toward Technology for Learning and Development: Survey Study’, </a:t>
            </a:r>
            <a:r>
              <a:rPr lang="en-US" i="1" dirty="0"/>
              <a:t>JMIR medical education</a:t>
            </a:r>
            <a:r>
              <a:rPr lang="en-US" dirty="0"/>
              <a:t>, 6(2), pp. e15936–e15936. Available at: https://doi.org/10.2196/15936.</a:t>
            </a:r>
            <a:endParaRPr lang="en-US" dirty="0">
              <a:ea typeface="Calibri" panose="020F0502020204030204"/>
              <a:cs typeface="Calibri"/>
            </a:endParaRP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E28BF0FB-C2F4-433A-B2B7-862294A41304}" type="slidenum">
              <a:t>3</a:t>
            </a:fld>
            <a:endParaRPr lang="en-GB"/>
          </a:p>
        </p:txBody>
      </p:sp>
    </p:spTree>
    <p:extLst>
      <p:ext uri="{BB962C8B-B14F-4D97-AF65-F5344CB8AC3E}">
        <p14:creationId xmlns:p14="http://schemas.microsoft.com/office/powerpoint/2010/main" val="1254651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Sandu, A., Frunza, A. and </a:t>
            </a:r>
            <a:r>
              <a:rPr lang="en-US" dirty="0" err="1"/>
              <a:t>Unguru</a:t>
            </a:r>
            <a:r>
              <a:rPr lang="en-US" dirty="0"/>
              <a:t>, E. (2019) </a:t>
            </a:r>
            <a:r>
              <a:rPr lang="en-US" i="1" dirty="0"/>
              <a:t>Ethics in research practice and innovation</a:t>
            </a:r>
            <a:r>
              <a:rPr lang="en-US" dirty="0"/>
              <a:t>. Hersey, Pennsylvania: IGI Global.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28BF0FB-C2F4-433A-B2B7-862294A41304}" type="slidenum">
              <a:rPr lang="en-GB"/>
              <a:t>5</a:t>
            </a:fld>
            <a:endParaRPr lang="en-GB"/>
          </a:p>
        </p:txBody>
      </p:sp>
    </p:spTree>
    <p:extLst>
      <p:ext uri="{BB962C8B-B14F-4D97-AF65-F5344CB8AC3E}">
        <p14:creationId xmlns:p14="http://schemas.microsoft.com/office/powerpoint/2010/main" val="1996288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0769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37118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3804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13928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991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66840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62703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26480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56015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52112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2/18/2023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83408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2/18/2023</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66472908"/>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9.jpe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86/s41239-020-00184-4" TargetMode="External"/><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hyperlink" Target="https://doi.org/10.2196/159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099251-964F-26AF-C167-F15E3981FC9D}"/>
              </a:ext>
            </a:extLst>
          </p:cNvPr>
          <p:cNvPicPr>
            <a:picLocks noChangeAspect="1"/>
          </p:cNvPicPr>
          <p:nvPr/>
        </p:nvPicPr>
        <p:blipFill rotWithShape="1">
          <a:blip r:embed="rId2">
            <a:alphaModFix amt="50000"/>
          </a:blip>
          <a:srcRect t="24891" r="-2" b="108"/>
          <a:stretch/>
        </p:blipFill>
        <p:spPr>
          <a:xfrm>
            <a:off x="20" y="48648"/>
            <a:ext cx="12191980" cy="6857990"/>
          </a:xfrm>
          <a:prstGeom prst="rect">
            <a:avLst/>
          </a:prstGeom>
        </p:spPr>
      </p:pic>
      <p:sp>
        <p:nvSpPr>
          <p:cNvPr id="2" name="Title 1"/>
          <p:cNvSpPr>
            <a:spLocks noGrp="1"/>
          </p:cNvSpPr>
          <p:nvPr>
            <p:ph type="ctrTitle"/>
          </p:nvPr>
        </p:nvSpPr>
        <p:spPr>
          <a:xfrm>
            <a:off x="2238258" y="1424473"/>
            <a:ext cx="7714388" cy="2850146"/>
          </a:xfrm>
        </p:spPr>
        <p:txBody>
          <a:bodyPr>
            <a:normAutofit/>
          </a:bodyPr>
          <a:lstStyle/>
          <a:p>
            <a:pPr algn="ctr"/>
            <a:r>
              <a:rPr lang="en-GB" dirty="0"/>
              <a:t>Are UWTSD STUDENTS CONFIDENT IN USING THEIR DIGITAL SKILLS</a:t>
            </a:r>
          </a:p>
        </p:txBody>
      </p:sp>
      <p:sp>
        <p:nvSpPr>
          <p:cNvPr id="3" name="Subtitle 2"/>
          <p:cNvSpPr>
            <a:spLocks noGrp="1"/>
          </p:cNvSpPr>
          <p:nvPr>
            <p:ph type="subTitle" idx="1"/>
          </p:nvPr>
        </p:nvSpPr>
        <p:spPr>
          <a:xfrm>
            <a:off x="2238258" y="4848464"/>
            <a:ext cx="7714388" cy="1085849"/>
          </a:xfrm>
        </p:spPr>
        <p:txBody>
          <a:bodyPr vert="horz" lIns="91440" tIns="45720" rIns="91440" bIns="45720" rtlCol="0" anchor="t">
            <a:normAutofit fontScale="85000" lnSpcReduction="20000"/>
          </a:bodyPr>
          <a:lstStyle/>
          <a:p>
            <a:pPr algn="ctr"/>
            <a:r>
              <a:rPr lang="en-GB"/>
              <a:t>SHAJNA AZAD 2232143</a:t>
            </a:r>
          </a:p>
          <a:p>
            <a:pPr algn="ctr"/>
            <a:r>
              <a:rPr lang="en-GB"/>
              <a:t>MODULE:LCH4002 Digital Skills and Research Methods </a:t>
            </a:r>
          </a:p>
          <a:p>
            <a:pPr algn="ctr"/>
            <a:r>
              <a:rPr lang="en-GB"/>
              <a:t>Lecturer: Zahida Khan</a:t>
            </a:r>
          </a:p>
        </p:txBody>
      </p:sp>
      <p:cxnSp>
        <p:nvCxnSpPr>
          <p:cNvPr id="11" name="Straight Connector 10">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A376-3A6C-B6D7-CE9F-0AA9DBA02A79}"/>
              </a:ext>
            </a:extLst>
          </p:cNvPr>
          <p:cNvSpPr>
            <a:spLocks noGrp="1"/>
          </p:cNvSpPr>
          <p:nvPr>
            <p:ph type="title"/>
          </p:nvPr>
        </p:nvSpPr>
        <p:spPr/>
        <p:txBody>
          <a:bodyPr/>
          <a:lstStyle/>
          <a:p>
            <a:r>
              <a:rPr lang="en-GB" err="1"/>
              <a:t>INtroduction</a:t>
            </a:r>
            <a:r>
              <a:rPr lang="en-GB"/>
              <a:t>:  </a:t>
            </a:r>
          </a:p>
        </p:txBody>
      </p:sp>
      <p:sp>
        <p:nvSpPr>
          <p:cNvPr id="3" name="Content Placeholder 2">
            <a:extLst>
              <a:ext uri="{FF2B5EF4-FFF2-40B4-BE49-F238E27FC236}">
                <a16:creationId xmlns:a16="http://schemas.microsoft.com/office/drawing/2014/main" id="{27765698-E20B-F76E-5D8E-E918F0956BCB}"/>
              </a:ext>
            </a:extLst>
          </p:cNvPr>
          <p:cNvSpPr>
            <a:spLocks noGrp="1"/>
          </p:cNvSpPr>
          <p:nvPr>
            <p:ph sz="half" idx="1"/>
          </p:nvPr>
        </p:nvSpPr>
        <p:spPr/>
        <p:txBody>
          <a:bodyPr vert="horz" lIns="91440" tIns="45720" rIns="91440" bIns="45720" rtlCol="0" anchor="t">
            <a:normAutofit/>
          </a:bodyPr>
          <a:lstStyle/>
          <a:p>
            <a:pPr marL="0" indent="0">
              <a:buNone/>
            </a:pPr>
            <a:r>
              <a:rPr lang="en-GB" dirty="0"/>
              <a:t>Are UWTSD students confident in using their digital skills?</a:t>
            </a:r>
          </a:p>
          <a:p>
            <a:pPr marL="0" indent="0">
              <a:buNone/>
            </a:pPr>
            <a:r>
              <a:rPr lang="en-GB" dirty="0"/>
              <a:t>The majority proportion of students attending appear to live mature lives with multiple responsibilities. It will be interesting to identify and understand these links within students to the confidence they possess when it comes to their digital skills. </a:t>
            </a:r>
          </a:p>
          <a:p>
            <a:pPr marL="0" indent="0">
              <a:buNone/>
            </a:pPr>
            <a:endParaRPr lang="en-GB" dirty="0"/>
          </a:p>
        </p:txBody>
      </p:sp>
      <p:graphicFrame>
        <p:nvGraphicFramePr>
          <p:cNvPr id="6" name="Content Placeholder 3">
            <a:extLst>
              <a:ext uri="{FF2B5EF4-FFF2-40B4-BE49-F238E27FC236}">
                <a16:creationId xmlns:a16="http://schemas.microsoft.com/office/drawing/2014/main" id="{989432AB-ABEC-012D-9945-059790E56DDD}"/>
              </a:ext>
            </a:extLst>
          </p:cNvPr>
          <p:cNvGraphicFramePr>
            <a:graphicFrameLocks noGrp="1"/>
          </p:cNvGraphicFramePr>
          <p:nvPr>
            <p:ph sz="half" idx="2"/>
          </p:nvPr>
        </p:nvGraphicFramePr>
        <p:xfrm>
          <a:off x="6172200" y="2135565"/>
          <a:ext cx="4495800" cy="3960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564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911D-A5A2-F360-0C08-622068B902B0}"/>
              </a:ext>
            </a:extLst>
          </p:cNvPr>
          <p:cNvSpPr>
            <a:spLocks noGrp="1"/>
          </p:cNvSpPr>
          <p:nvPr>
            <p:ph type="title"/>
          </p:nvPr>
        </p:nvSpPr>
        <p:spPr>
          <a:xfrm>
            <a:off x="1429566" y="1013411"/>
            <a:ext cx="9238434" cy="699093"/>
          </a:xfrm>
        </p:spPr>
        <p:txBody>
          <a:bodyPr/>
          <a:lstStyle/>
          <a:p>
            <a:r>
              <a:rPr lang="en-GB"/>
              <a:t>RATIONALE:</a:t>
            </a:r>
          </a:p>
        </p:txBody>
      </p:sp>
      <p:sp>
        <p:nvSpPr>
          <p:cNvPr id="3" name="Content Placeholder 2">
            <a:extLst>
              <a:ext uri="{FF2B5EF4-FFF2-40B4-BE49-F238E27FC236}">
                <a16:creationId xmlns:a16="http://schemas.microsoft.com/office/drawing/2014/main" id="{5F7E545C-B350-C995-6695-E4FC01EED67A}"/>
              </a:ext>
            </a:extLst>
          </p:cNvPr>
          <p:cNvSpPr>
            <a:spLocks noGrp="1"/>
          </p:cNvSpPr>
          <p:nvPr>
            <p:ph sz="half" idx="1"/>
          </p:nvPr>
        </p:nvSpPr>
        <p:spPr>
          <a:xfrm>
            <a:off x="522424" y="1881566"/>
            <a:ext cx="5402942" cy="4214434"/>
          </a:xfrm>
        </p:spPr>
        <p:txBody>
          <a:bodyPr vert="horz" lIns="91440" tIns="45720" rIns="91440" bIns="45720" rtlCol="0" anchor="t">
            <a:normAutofit fontScale="92500" lnSpcReduction="10000"/>
          </a:bodyPr>
          <a:lstStyle/>
          <a:p>
            <a:pPr marL="285750" indent="-285750">
              <a:buFont typeface="Wingdings" panose="020B0604020202020204" pitchFamily="34" charset="0"/>
              <a:buChar char="Ø"/>
            </a:pPr>
            <a:r>
              <a:rPr lang="en-US" dirty="0"/>
              <a:t>Staddon (2020) reports, mature students through personal accounts, feel more anxiety around the use of IT. </a:t>
            </a:r>
          </a:p>
          <a:p>
            <a:pPr marL="285750" indent="-285750">
              <a:buFont typeface="Wingdings" panose="020B0604020202020204" pitchFamily="34" charset="0"/>
              <a:buChar char="Ø"/>
            </a:pPr>
            <a:r>
              <a:rPr lang="en-US" dirty="0"/>
              <a:t>Confidence in digital skills can grow through  the recognition that these skills can be transferred to the world of work. Relating these digital skills to practical life can offer context (Craig, 2009).</a:t>
            </a:r>
          </a:p>
          <a:p>
            <a:pPr marL="285750" indent="-285750">
              <a:buFont typeface="Wingdings" panose="020B0604020202020204" pitchFamily="34" charset="0"/>
              <a:buChar char="Ø"/>
            </a:pPr>
            <a:r>
              <a:rPr lang="en-US" dirty="0">
                <a:ea typeface="+mn-lt"/>
                <a:cs typeface="+mn-lt"/>
              </a:rPr>
              <a:t>Is there a correlation between age and ability?</a:t>
            </a:r>
          </a:p>
          <a:p>
            <a:pPr marL="0" indent="0">
              <a:buNone/>
            </a:pPr>
            <a:r>
              <a:rPr lang="en-US" dirty="0">
                <a:ea typeface="+mn-lt"/>
                <a:cs typeface="+mn-lt"/>
              </a:rPr>
              <a:t>Existing research indicates there to be a </a:t>
            </a:r>
            <a:r>
              <a:rPr lang="en-US" b="1" dirty="0">
                <a:ea typeface="+mn-lt"/>
                <a:cs typeface="+mn-lt"/>
              </a:rPr>
              <a:t>negative </a:t>
            </a:r>
            <a:r>
              <a:rPr lang="en-US" dirty="0">
                <a:ea typeface="+mn-lt"/>
                <a:cs typeface="+mn-lt"/>
              </a:rPr>
              <a:t>correlation between </a:t>
            </a:r>
            <a:r>
              <a:rPr lang="en-US" b="1" dirty="0">
                <a:ea typeface="+mn-lt"/>
                <a:cs typeface="+mn-lt"/>
              </a:rPr>
              <a:t>age </a:t>
            </a:r>
            <a:r>
              <a:rPr lang="en-US" dirty="0">
                <a:ea typeface="+mn-lt"/>
                <a:cs typeface="+mn-lt"/>
              </a:rPr>
              <a:t>and </a:t>
            </a:r>
            <a:r>
              <a:rPr lang="en-US" b="1" dirty="0">
                <a:ea typeface="+mn-lt"/>
                <a:cs typeface="+mn-lt"/>
              </a:rPr>
              <a:t>digital skills </a:t>
            </a:r>
            <a:r>
              <a:rPr lang="en-US" dirty="0">
                <a:ea typeface="+mn-lt"/>
                <a:cs typeface="+mn-lt"/>
              </a:rPr>
              <a:t>yet a </a:t>
            </a:r>
            <a:r>
              <a:rPr lang="en-US" b="1" dirty="0">
                <a:ea typeface="+mn-lt"/>
                <a:cs typeface="+mn-lt"/>
              </a:rPr>
              <a:t>positive </a:t>
            </a:r>
            <a:r>
              <a:rPr lang="en-US" dirty="0">
                <a:ea typeface="+mn-lt"/>
                <a:cs typeface="+mn-lt"/>
              </a:rPr>
              <a:t>correlation between </a:t>
            </a:r>
            <a:r>
              <a:rPr lang="en-US" b="1" dirty="0">
                <a:ea typeface="+mn-lt"/>
                <a:cs typeface="+mn-lt"/>
              </a:rPr>
              <a:t>technology confidence</a:t>
            </a:r>
            <a:r>
              <a:rPr lang="en-US" dirty="0">
                <a:ea typeface="+mn-lt"/>
                <a:cs typeface="+mn-lt"/>
              </a:rPr>
              <a:t> and digital skills (Synnott, 2020</a:t>
            </a:r>
            <a:endParaRPr lang="en-US" dirty="0"/>
          </a:p>
          <a:p>
            <a:pPr marL="285750" indent="-285750">
              <a:buFont typeface="Wingdings" panose="020B0604020202020204" pitchFamily="34" charset="0"/>
              <a:buChar char="Ø"/>
            </a:pPr>
            <a:endParaRPr lang="en-US" dirty="0"/>
          </a:p>
          <a:p>
            <a:pPr marL="0" indent="0">
              <a:buNone/>
            </a:pPr>
            <a:endParaRPr lang="en-GB"/>
          </a:p>
        </p:txBody>
      </p:sp>
      <p:graphicFrame>
        <p:nvGraphicFramePr>
          <p:cNvPr id="5" name="Diagram 5">
            <a:extLst>
              <a:ext uri="{FF2B5EF4-FFF2-40B4-BE49-F238E27FC236}">
                <a16:creationId xmlns:a16="http://schemas.microsoft.com/office/drawing/2014/main" id="{FB5CC8A2-9F23-CB55-910C-E90DC2685665}"/>
              </a:ext>
            </a:extLst>
          </p:cNvPr>
          <p:cNvGraphicFramePr>
            <a:graphicFrameLocks noGrp="1"/>
          </p:cNvGraphicFramePr>
          <p:nvPr>
            <p:ph sz="half" idx="2"/>
            <p:extLst>
              <p:ext uri="{D42A27DB-BD31-4B8C-83A1-F6EECF244321}">
                <p14:modId xmlns:p14="http://schemas.microsoft.com/office/powerpoint/2010/main" val="3046631401"/>
              </p:ext>
            </p:extLst>
          </p:nvPr>
        </p:nvGraphicFramePr>
        <p:xfrm>
          <a:off x="6970485" y="2135188"/>
          <a:ext cx="4677229" cy="3960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3409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BDC3-76B7-BDC3-9628-15FBE7A0C64C}"/>
              </a:ext>
            </a:extLst>
          </p:cNvPr>
          <p:cNvSpPr>
            <a:spLocks noGrp="1"/>
          </p:cNvSpPr>
          <p:nvPr>
            <p:ph type="title"/>
          </p:nvPr>
        </p:nvSpPr>
        <p:spPr>
          <a:xfrm>
            <a:off x="1443740" y="1558944"/>
            <a:ext cx="3279689" cy="1081966"/>
          </a:xfrm>
        </p:spPr>
        <p:txBody>
          <a:bodyPr/>
          <a:lstStyle/>
          <a:p>
            <a:r>
              <a:rPr lang="en-GB"/>
              <a:t>Collating data</a:t>
            </a:r>
          </a:p>
        </p:txBody>
      </p:sp>
      <p:graphicFrame>
        <p:nvGraphicFramePr>
          <p:cNvPr id="21" name="Content Placeholder 2">
            <a:extLst>
              <a:ext uri="{FF2B5EF4-FFF2-40B4-BE49-F238E27FC236}">
                <a16:creationId xmlns:a16="http://schemas.microsoft.com/office/drawing/2014/main" id="{02DB0191-CBF8-1061-D4E3-A3EE6F098841}"/>
              </a:ext>
            </a:extLst>
          </p:cNvPr>
          <p:cNvGraphicFramePr>
            <a:graphicFrameLocks noGrp="1"/>
          </p:cNvGraphicFramePr>
          <p:nvPr>
            <p:ph idx="1"/>
          </p:nvPr>
        </p:nvGraphicFramePr>
        <p:xfrm>
          <a:off x="5334000" y="762000"/>
          <a:ext cx="533399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6" descr="Magnifying glasses on yellow backdrop">
            <a:extLst>
              <a:ext uri="{FF2B5EF4-FFF2-40B4-BE49-F238E27FC236}">
                <a16:creationId xmlns:a16="http://schemas.microsoft.com/office/drawing/2014/main" id="{A77E6ED3-CD32-8EF0-9DD1-05550513D7ED}"/>
              </a:ext>
            </a:extLst>
          </p:cNvPr>
          <p:cNvPicPr>
            <a:picLocks noChangeAspect="1"/>
          </p:cNvPicPr>
          <p:nvPr/>
        </p:nvPicPr>
        <p:blipFill>
          <a:blip r:embed="rId7"/>
          <a:stretch>
            <a:fillRect/>
          </a:stretch>
        </p:blipFill>
        <p:spPr>
          <a:xfrm>
            <a:off x="1932360" y="3998207"/>
            <a:ext cx="2743199" cy="1830960"/>
          </a:xfrm>
          <a:prstGeom prst="rect">
            <a:avLst/>
          </a:prstGeom>
        </p:spPr>
      </p:pic>
      <p:sp>
        <p:nvSpPr>
          <p:cNvPr id="9" name="Text Placeholder 8">
            <a:extLst>
              <a:ext uri="{FF2B5EF4-FFF2-40B4-BE49-F238E27FC236}">
                <a16:creationId xmlns:a16="http://schemas.microsoft.com/office/drawing/2014/main" id="{E0BAAFEC-C97A-35A3-8E3C-58DDEFC390AD}"/>
              </a:ext>
            </a:extLst>
          </p:cNvPr>
          <p:cNvSpPr>
            <a:spLocks noGrp="1"/>
          </p:cNvSpPr>
          <p:nvPr>
            <p:ph type="body" sz="half" idx="2"/>
          </p:nvPr>
        </p:nvSpPr>
        <p:spPr>
          <a:xfrm>
            <a:off x="1443741" y="3066023"/>
            <a:ext cx="3233096" cy="750074"/>
          </a:xfrm>
        </p:spPr>
        <p:txBody>
          <a:bodyPr vert="horz" lIns="91440" tIns="45720" rIns="91440" bIns="45720" rtlCol="0" anchor="t">
            <a:normAutofit/>
          </a:bodyPr>
          <a:lstStyle/>
          <a:p>
            <a:r>
              <a:rPr lang="en-GB" dirty="0"/>
              <a:t>Capture Data</a:t>
            </a:r>
          </a:p>
        </p:txBody>
      </p:sp>
    </p:spTree>
    <p:extLst>
      <p:ext uri="{BB962C8B-B14F-4D97-AF65-F5344CB8AC3E}">
        <p14:creationId xmlns:p14="http://schemas.microsoft.com/office/powerpoint/2010/main" val="142559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C049-3C92-5291-5D5A-255F98A477C1}"/>
              </a:ext>
            </a:extLst>
          </p:cNvPr>
          <p:cNvSpPr>
            <a:spLocks noGrp="1"/>
          </p:cNvSpPr>
          <p:nvPr>
            <p:ph type="title"/>
          </p:nvPr>
        </p:nvSpPr>
        <p:spPr/>
        <p:txBody>
          <a:bodyPr/>
          <a:lstStyle/>
          <a:p>
            <a:r>
              <a:rPr lang="en-GB" dirty="0"/>
              <a:t>Ethics:</a:t>
            </a:r>
          </a:p>
        </p:txBody>
      </p:sp>
      <p:graphicFrame>
        <p:nvGraphicFramePr>
          <p:cNvPr id="8" name="Content Placeholder 2">
            <a:extLst>
              <a:ext uri="{FF2B5EF4-FFF2-40B4-BE49-F238E27FC236}">
                <a16:creationId xmlns:a16="http://schemas.microsoft.com/office/drawing/2014/main" id="{AB76AD4F-B14A-3F01-B801-96E1E85B0C3B}"/>
              </a:ext>
            </a:extLst>
          </p:cNvPr>
          <p:cNvGraphicFramePr>
            <a:graphicFrameLocks noGrp="1"/>
          </p:cNvGraphicFramePr>
          <p:nvPr>
            <p:ph sz="half" idx="1"/>
          </p:nvPr>
        </p:nvGraphicFramePr>
        <p:xfrm>
          <a:off x="685709" y="2135565"/>
          <a:ext cx="5239657" cy="3960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DF2ABBD6-D59A-A863-82EB-3B9A6C405A9D}"/>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dirty="0">
                <a:ea typeface="+mn-lt"/>
                <a:cs typeface="+mn-lt"/>
              </a:rPr>
              <a:t>While collecting the data and analysing it, I will ensure:</a:t>
            </a:r>
            <a:endParaRPr lang="en-US" dirty="0">
              <a:ea typeface="+mn-lt"/>
              <a:cs typeface="+mn-lt"/>
            </a:endParaRPr>
          </a:p>
          <a:p>
            <a:pPr>
              <a:buFont typeface="Wingdings,Sans-Serif"/>
              <a:buChar char="v"/>
            </a:pPr>
            <a:r>
              <a:rPr lang="en-GB" dirty="0">
                <a:ea typeface="+mn-lt"/>
                <a:cs typeface="+mn-lt"/>
              </a:rPr>
              <a:t>confidentiality of data</a:t>
            </a:r>
            <a:endParaRPr lang="en-US" dirty="0">
              <a:ea typeface="+mn-lt"/>
              <a:cs typeface="+mn-lt"/>
            </a:endParaRPr>
          </a:p>
          <a:p>
            <a:pPr>
              <a:buFont typeface="Wingdings,Sans-Serif"/>
              <a:buChar char="v"/>
            </a:pPr>
            <a:r>
              <a:rPr lang="en-GB" dirty="0">
                <a:ea typeface="+mn-lt"/>
                <a:cs typeface="+mn-lt"/>
              </a:rPr>
              <a:t>Accurate analysis and reporting of data</a:t>
            </a:r>
            <a:endParaRPr lang="en-US" dirty="0">
              <a:ea typeface="+mn-lt"/>
              <a:cs typeface="+mn-lt"/>
            </a:endParaRPr>
          </a:p>
          <a:p>
            <a:pPr>
              <a:buFont typeface="Wingdings,Sans-Serif"/>
              <a:buChar char="v"/>
            </a:pPr>
            <a:r>
              <a:rPr lang="en-GB" dirty="0">
                <a:ea typeface="+mn-lt"/>
                <a:cs typeface="+mn-lt"/>
              </a:rPr>
              <a:t>Uphold data protection laws</a:t>
            </a:r>
          </a:p>
          <a:p>
            <a:pPr>
              <a:buFont typeface="Wingdings,Sans-Serif"/>
              <a:buChar char="v"/>
            </a:pPr>
            <a:r>
              <a:rPr lang="en-GB" dirty="0">
                <a:ea typeface="+mn-lt"/>
                <a:cs typeface="+mn-lt"/>
              </a:rPr>
              <a:t>Respect for subjects</a:t>
            </a:r>
            <a:endParaRPr lang="en-US" dirty="0">
              <a:ea typeface="+mn-lt"/>
              <a:cs typeface="+mn-lt"/>
            </a:endParaRPr>
          </a:p>
          <a:p>
            <a:pPr>
              <a:buFont typeface="Wingdings,Sans-Serif"/>
              <a:buChar char="v"/>
            </a:pPr>
            <a:r>
              <a:rPr lang="en-GB" dirty="0">
                <a:ea typeface="+mn-lt"/>
                <a:cs typeface="+mn-lt"/>
              </a:rPr>
              <a:t>Avoidance of harm</a:t>
            </a:r>
            <a:endParaRPr lang="en-US" dirty="0">
              <a:ea typeface="+mn-lt"/>
              <a:cs typeface="+mn-lt"/>
            </a:endParaRPr>
          </a:p>
          <a:p>
            <a:pPr>
              <a:buFont typeface="Wingdings,Sans-Serif"/>
              <a:buChar char="v"/>
            </a:pPr>
            <a:r>
              <a:rPr lang="en-GB" dirty="0">
                <a:ea typeface="+mn-lt"/>
                <a:cs typeface="+mn-lt"/>
              </a:rPr>
              <a:t>Privacy of those taking part</a:t>
            </a:r>
            <a:endParaRPr lang="en-US" dirty="0">
              <a:ea typeface="+mn-lt"/>
              <a:cs typeface="+mn-lt"/>
            </a:endParaRPr>
          </a:p>
          <a:p>
            <a:pPr marL="0" indent="0">
              <a:buNone/>
            </a:pPr>
            <a:endParaRPr lang="en-GB" dirty="0"/>
          </a:p>
        </p:txBody>
      </p:sp>
    </p:spTree>
    <p:extLst>
      <p:ext uri="{BB962C8B-B14F-4D97-AF65-F5344CB8AC3E}">
        <p14:creationId xmlns:p14="http://schemas.microsoft.com/office/powerpoint/2010/main" val="1734491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84">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86">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9C4C8-217E-8496-8D61-23981ED28E8D}"/>
              </a:ext>
            </a:extLst>
          </p:cNvPr>
          <p:cNvSpPr>
            <a:spLocks noGrp="1"/>
          </p:cNvSpPr>
          <p:nvPr>
            <p:ph type="title"/>
          </p:nvPr>
        </p:nvSpPr>
        <p:spPr>
          <a:xfrm>
            <a:off x="1043180" y="1524000"/>
            <a:ext cx="4009639" cy="3810000"/>
          </a:xfrm>
        </p:spPr>
        <p:txBody>
          <a:bodyPr vert="horz" lIns="91440" tIns="45720" rIns="91440" bIns="45720" rtlCol="0" anchor="ctr">
            <a:normAutofit/>
          </a:bodyPr>
          <a:lstStyle/>
          <a:p>
            <a:pPr algn="ctr"/>
            <a:r>
              <a:rPr lang="en-US">
                <a:solidFill>
                  <a:schemeClr val="bg1"/>
                </a:solidFill>
              </a:rPr>
              <a:t>timeline</a:t>
            </a:r>
          </a:p>
        </p:txBody>
      </p:sp>
      <p:sp>
        <p:nvSpPr>
          <p:cNvPr id="107" name="TextBox 5">
            <a:extLst>
              <a:ext uri="{FF2B5EF4-FFF2-40B4-BE49-F238E27FC236}">
                <a16:creationId xmlns:a16="http://schemas.microsoft.com/office/drawing/2014/main" id="{F8E5E137-2F69-5079-E33A-2D11E9F95DB6}"/>
              </a:ext>
            </a:extLst>
          </p:cNvPr>
          <p:cNvSpPr txBox="1"/>
          <p:nvPr/>
        </p:nvSpPr>
        <p:spPr>
          <a:xfrm>
            <a:off x="7188680" y="762000"/>
            <a:ext cx="3897332" cy="31541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SzPct val="85000"/>
            </a:pPr>
            <a:r>
              <a:rPr lang="en-US" sz="1300" b="1"/>
              <a:t>Week 7</a:t>
            </a:r>
          </a:p>
          <a:p>
            <a:pPr>
              <a:lnSpc>
                <a:spcPct val="120000"/>
              </a:lnSpc>
              <a:spcAft>
                <a:spcPts val="600"/>
              </a:spcAft>
              <a:buSzPct val="85000"/>
            </a:pPr>
            <a:r>
              <a:rPr lang="en-US" sz="1300"/>
              <a:t>Field Work: </a:t>
            </a:r>
          </a:p>
          <a:p>
            <a:pPr>
              <a:lnSpc>
                <a:spcPct val="120000"/>
              </a:lnSpc>
              <a:spcAft>
                <a:spcPts val="600"/>
              </a:spcAft>
              <a:buSzPct val="85000"/>
            </a:pPr>
            <a:r>
              <a:rPr lang="en-US" sz="1300"/>
              <a:t>Distribute questionnaires amongst students UWTSD. </a:t>
            </a:r>
          </a:p>
          <a:p>
            <a:pPr>
              <a:lnSpc>
                <a:spcPct val="120000"/>
              </a:lnSpc>
              <a:spcAft>
                <a:spcPts val="600"/>
              </a:spcAft>
              <a:buSzPct val="85000"/>
            </a:pPr>
            <a:r>
              <a:rPr lang="en-US" sz="1300" b="1"/>
              <a:t>Week 8</a:t>
            </a:r>
          </a:p>
          <a:p>
            <a:pPr marL="285750" indent="-285750">
              <a:lnSpc>
                <a:spcPct val="120000"/>
              </a:lnSpc>
              <a:spcAft>
                <a:spcPts val="600"/>
              </a:spcAft>
              <a:buSzPct val="85000"/>
              <a:buFont typeface="Wingdings"/>
              <a:buChar char="§"/>
            </a:pPr>
            <a:r>
              <a:rPr lang="en-US" sz="1300"/>
              <a:t>Collate data </a:t>
            </a:r>
          </a:p>
          <a:p>
            <a:pPr marL="285750" indent="-285750">
              <a:lnSpc>
                <a:spcPct val="120000"/>
              </a:lnSpc>
              <a:spcAft>
                <a:spcPts val="600"/>
              </a:spcAft>
              <a:buSzPct val="85000"/>
              <a:buFont typeface="Wingdings"/>
              <a:buChar char="§"/>
            </a:pPr>
            <a:r>
              <a:rPr lang="en-US" sz="1300"/>
              <a:t>Analyse data</a:t>
            </a:r>
          </a:p>
          <a:p>
            <a:pPr marL="285750" indent="-285750">
              <a:lnSpc>
                <a:spcPct val="120000"/>
              </a:lnSpc>
              <a:spcAft>
                <a:spcPts val="600"/>
              </a:spcAft>
              <a:buSzPct val="85000"/>
              <a:buFont typeface="Wingdings"/>
              <a:buChar char="§"/>
            </a:pPr>
            <a:r>
              <a:rPr lang="en-US" sz="1300"/>
              <a:t>Understand the findings</a:t>
            </a:r>
          </a:p>
          <a:p>
            <a:pPr>
              <a:lnSpc>
                <a:spcPct val="120000"/>
              </a:lnSpc>
              <a:spcAft>
                <a:spcPts val="600"/>
              </a:spcAft>
              <a:buSzPct val="85000"/>
            </a:pPr>
            <a:r>
              <a:rPr lang="en-US" sz="1300" b="1"/>
              <a:t>Week 9</a:t>
            </a:r>
          </a:p>
          <a:p>
            <a:pPr>
              <a:lnSpc>
                <a:spcPct val="120000"/>
              </a:lnSpc>
              <a:spcAft>
                <a:spcPts val="600"/>
              </a:spcAft>
              <a:buSzPct val="85000"/>
            </a:pPr>
            <a:r>
              <a:rPr lang="en-US" sz="1300"/>
              <a:t>Present the findings</a:t>
            </a:r>
          </a:p>
          <a:p>
            <a:pPr>
              <a:lnSpc>
                <a:spcPct val="120000"/>
              </a:lnSpc>
              <a:spcAft>
                <a:spcPts val="600"/>
              </a:spcAft>
              <a:buSzPct val="85000"/>
            </a:pPr>
            <a:endParaRPr lang="en-US" sz="1300"/>
          </a:p>
        </p:txBody>
      </p:sp>
      <p:pic>
        <p:nvPicPr>
          <p:cNvPr id="31" name="Picture 3">
            <a:extLst>
              <a:ext uri="{FF2B5EF4-FFF2-40B4-BE49-F238E27FC236}">
                <a16:creationId xmlns:a16="http://schemas.microsoft.com/office/drawing/2014/main" id="{DA568512-B281-CE81-F432-4CAFC580595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7781582" y="4572000"/>
            <a:ext cx="2724838" cy="1532721"/>
          </a:xfrm>
          <a:prstGeom prst="rect">
            <a:avLst/>
          </a:prstGeom>
        </p:spPr>
      </p:pic>
    </p:spTree>
    <p:extLst>
      <p:ext uri="{BB962C8B-B14F-4D97-AF65-F5344CB8AC3E}">
        <p14:creationId xmlns:p14="http://schemas.microsoft.com/office/powerpoint/2010/main" val="2609924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250E0-4A7B-1520-94C0-37D8919037E9}"/>
              </a:ext>
            </a:extLst>
          </p:cNvPr>
          <p:cNvSpPr>
            <a:spLocks noGrp="1"/>
          </p:cNvSpPr>
          <p:nvPr>
            <p:ph type="title"/>
          </p:nvPr>
        </p:nvSpPr>
        <p:spPr>
          <a:xfrm>
            <a:off x="1044054" y="2286000"/>
            <a:ext cx="3965456" cy="2285999"/>
          </a:xfrm>
        </p:spPr>
        <p:txBody>
          <a:bodyPr anchor="ctr">
            <a:normAutofit/>
          </a:bodyPr>
          <a:lstStyle/>
          <a:p>
            <a:pPr algn="ctr"/>
            <a:r>
              <a:rPr lang="en-GB">
                <a:solidFill>
                  <a:schemeClr val="bg1"/>
                </a:solidFill>
              </a:rPr>
              <a:t>Hypothesis:</a:t>
            </a:r>
          </a:p>
        </p:txBody>
      </p:sp>
      <p:sp>
        <p:nvSpPr>
          <p:cNvPr id="3" name="Content Placeholder 2">
            <a:extLst>
              <a:ext uri="{FF2B5EF4-FFF2-40B4-BE49-F238E27FC236}">
                <a16:creationId xmlns:a16="http://schemas.microsoft.com/office/drawing/2014/main" id="{2284389C-BF87-AF2D-2E3F-63D2268FDB3C}"/>
              </a:ext>
            </a:extLst>
          </p:cNvPr>
          <p:cNvSpPr>
            <a:spLocks noGrp="1"/>
          </p:cNvSpPr>
          <p:nvPr>
            <p:ph idx="1"/>
          </p:nvPr>
        </p:nvSpPr>
        <p:spPr>
          <a:xfrm>
            <a:off x="5818910" y="762000"/>
            <a:ext cx="5634179" cy="5334000"/>
          </a:xfrm>
        </p:spPr>
        <p:txBody>
          <a:bodyPr vert="horz" lIns="91440" tIns="45720" rIns="91440" bIns="45720" rtlCol="0" anchor="ctr">
            <a:normAutofit/>
          </a:bodyPr>
          <a:lstStyle/>
          <a:p>
            <a:pPr marL="0" indent="0">
              <a:buNone/>
            </a:pPr>
            <a:r>
              <a:rPr lang="en-GB" dirty="0"/>
              <a:t>My hypothesis is the majority of students attending UWTSD, will not feel confident in their digital skills. I predict this as the students who attend UWTSD are mostly mature students who are returning to study or the workforce after a break. As we know the digital world is ever evolving and current technologies are being replaced or updated more rapidly than ever and a small gap in the use of digital skills can seem great which can create a lack of confidence which I think is probably a key factor in self-perception. I think confidence is the key element in this question and I believe that people are capable of adapting and are able to learn to use the skills demanded of digital technology today and tomorrow. </a:t>
            </a:r>
          </a:p>
        </p:txBody>
      </p:sp>
    </p:spTree>
    <p:extLst>
      <p:ext uri="{BB962C8B-B14F-4D97-AF65-F5344CB8AC3E}">
        <p14:creationId xmlns:p14="http://schemas.microsoft.com/office/powerpoint/2010/main" val="249795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906F54D-04EF-4345-A564-7A7B57B6C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0EA9753-D48E-ABE4-74B0-DB657ED79B76}"/>
              </a:ext>
            </a:extLst>
          </p:cNvPr>
          <p:cNvPicPr>
            <a:picLocks noChangeAspect="1"/>
          </p:cNvPicPr>
          <p:nvPr/>
        </p:nvPicPr>
        <p:blipFill rotWithShape="1">
          <a:blip r:embed="rId2"/>
          <a:srcRect b="15730"/>
          <a:stretch/>
        </p:blipFill>
        <p:spPr>
          <a:xfrm>
            <a:off x="-1" y="10"/>
            <a:ext cx="12191999" cy="6857990"/>
          </a:xfrm>
          <a:prstGeom prst="rect">
            <a:avLst/>
          </a:prstGeom>
        </p:spPr>
      </p:pic>
      <p:sp useBgFill="1">
        <p:nvSpPr>
          <p:cNvPr id="23" name="Rectangle 22">
            <a:extLst>
              <a:ext uri="{FF2B5EF4-FFF2-40B4-BE49-F238E27FC236}">
                <a16:creationId xmlns:a16="http://schemas.microsoft.com/office/drawing/2014/main" id="{4A63FA5D-402E-473D-AF05-018BE28B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3"/>
            <a:ext cx="10667999" cy="533399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0B792-9E89-33B5-7535-C34A2DB80E27}"/>
              </a:ext>
            </a:extLst>
          </p:cNvPr>
          <p:cNvSpPr>
            <a:spLocks noGrp="1"/>
          </p:cNvSpPr>
          <p:nvPr>
            <p:ph type="title"/>
          </p:nvPr>
        </p:nvSpPr>
        <p:spPr>
          <a:xfrm>
            <a:off x="1523999" y="1524000"/>
            <a:ext cx="5075853" cy="2581369"/>
          </a:xfrm>
        </p:spPr>
        <p:txBody>
          <a:bodyPr vert="horz" lIns="91440" tIns="45720" rIns="91440" bIns="45720" rtlCol="0" anchor="t">
            <a:normAutofit/>
          </a:bodyPr>
          <a:lstStyle/>
          <a:p>
            <a:r>
              <a:rPr lang="en-US"/>
              <a:t>Reference List:</a:t>
            </a:r>
          </a:p>
        </p:txBody>
      </p:sp>
      <p:cxnSp>
        <p:nvCxnSpPr>
          <p:cNvPr id="25" name="Straight Connector 24">
            <a:extLst>
              <a:ext uri="{FF2B5EF4-FFF2-40B4-BE49-F238E27FC236}">
                <a16:creationId xmlns:a16="http://schemas.microsoft.com/office/drawing/2014/main" id="{B20D3D82-8B25-4DD9-9924-4CEAD450C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1206"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053C94D-6232-0C4A-01EF-1A3FA142E165}"/>
              </a:ext>
            </a:extLst>
          </p:cNvPr>
          <p:cNvSpPr txBox="1"/>
          <p:nvPr/>
        </p:nvSpPr>
        <p:spPr>
          <a:xfrm>
            <a:off x="1626741" y="2363055"/>
            <a:ext cx="934948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ea typeface="+mn-lt"/>
              <a:cs typeface="+mn-lt"/>
            </a:endParaRPr>
          </a:p>
          <a:p>
            <a:r>
              <a:rPr lang="en-US" dirty="0">
                <a:ea typeface="+mn-lt"/>
                <a:cs typeface="+mn-lt"/>
              </a:rPr>
              <a:t>Craig, C. (2009) </a:t>
            </a:r>
            <a:r>
              <a:rPr lang="en-US" i="1" dirty="0">
                <a:ea typeface="+mn-lt"/>
                <a:cs typeface="+mn-lt"/>
              </a:rPr>
              <a:t>Study skills for health and social care students</a:t>
            </a:r>
            <a:r>
              <a:rPr lang="en-US" dirty="0">
                <a:ea typeface="+mn-lt"/>
                <a:cs typeface="+mn-lt"/>
              </a:rPr>
              <a:t>. London: SAGE Publications Ltd.</a:t>
            </a:r>
          </a:p>
          <a:p>
            <a:endParaRPr lang="en-US" dirty="0">
              <a:ea typeface="+mn-lt"/>
              <a:cs typeface="+mn-lt"/>
            </a:endParaRPr>
          </a:p>
          <a:p>
            <a:r>
              <a:rPr lang="en-US" dirty="0">
                <a:ea typeface="+mn-lt"/>
                <a:cs typeface="+mn-lt"/>
              </a:rPr>
              <a:t>Sandu, A., Frunza, A. and </a:t>
            </a:r>
            <a:r>
              <a:rPr lang="en-US" dirty="0" err="1">
                <a:ea typeface="+mn-lt"/>
                <a:cs typeface="+mn-lt"/>
              </a:rPr>
              <a:t>Unguru</a:t>
            </a:r>
            <a:r>
              <a:rPr lang="en-US" dirty="0">
                <a:ea typeface="+mn-lt"/>
                <a:cs typeface="+mn-lt"/>
              </a:rPr>
              <a:t>, E. (2019) </a:t>
            </a:r>
            <a:r>
              <a:rPr lang="en-US" i="1" dirty="0">
                <a:ea typeface="+mn-lt"/>
                <a:cs typeface="+mn-lt"/>
              </a:rPr>
              <a:t>Ethics in research practice and innovation</a:t>
            </a:r>
            <a:r>
              <a:rPr lang="en-US" dirty="0">
                <a:ea typeface="+mn-lt"/>
                <a:cs typeface="+mn-lt"/>
              </a:rPr>
              <a:t>. Hersey, Pennsylvania: IGI Global. </a:t>
            </a:r>
            <a:endParaRPr lang="en-US" dirty="0"/>
          </a:p>
          <a:p>
            <a:endParaRPr lang="en-US" dirty="0">
              <a:ea typeface="+mn-lt"/>
              <a:cs typeface="+mn-lt"/>
            </a:endParaRPr>
          </a:p>
          <a:p>
            <a:r>
              <a:rPr lang="en-US" dirty="0">
                <a:ea typeface="+mn-lt"/>
                <a:cs typeface="+mn-lt"/>
              </a:rPr>
              <a:t>Staddon. (2020). Bringing technology to the mature classroom: age differences in use and attitudes. </a:t>
            </a:r>
            <a:r>
              <a:rPr lang="en-US" i="1" dirty="0">
                <a:ea typeface="+mn-lt"/>
                <a:cs typeface="+mn-lt"/>
              </a:rPr>
              <a:t>International Journal of Educational Technology in Higher Education</a:t>
            </a:r>
            <a:r>
              <a:rPr lang="en-US" dirty="0">
                <a:ea typeface="+mn-lt"/>
                <a:cs typeface="+mn-lt"/>
              </a:rPr>
              <a:t>, </a:t>
            </a:r>
            <a:r>
              <a:rPr lang="en-US" i="1" dirty="0">
                <a:ea typeface="+mn-lt"/>
                <a:cs typeface="+mn-lt"/>
              </a:rPr>
              <a:t>17</a:t>
            </a:r>
            <a:r>
              <a:rPr lang="en-US" dirty="0">
                <a:ea typeface="+mn-lt"/>
                <a:cs typeface="+mn-lt"/>
              </a:rPr>
              <a:t>(1), 1–20. </a:t>
            </a:r>
            <a:r>
              <a:rPr lang="en-US" dirty="0">
                <a:ea typeface="+mn-lt"/>
                <a:cs typeface="+mn-lt"/>
                <a:hlinkClick r:id="rId3"/>
              </a:rPr>
              <a:t>https://doi.org/10.1186/s41239-020-00184-4</a:t>
            </a:r>
            <a:r>
              <a:rPr lang="en-US" dirty="0">
                <a:ea typeface="+mn-lt"/>
                <a:cs typeface="+mn-lt"/>
              </a:rPr>
              <a:t> Accessed 18th February 2023.</a:t>
            </a:r>
          </a:p>
          <a:p>
            <a:endParaRPr lang="en-US" dirty="0">
              <a:ea typeface="+mn-lt"/>
              <a:cs typeface="+mn-lt"/>
            </a:endParaRPr>
          </a:p>
          <a:p>
            <a:r>
              <a:rPr lang="en-US" dirty="0">
                <a:ea typeface="+mn-lt"/>
                <a:cs typeface="+mn-lt"/>
              </a:rPr>
              <a:t>Synnott, J. </a:t>
            </a:r>
            <a:r>
              <a:rPr lang="en-US" i="1" dirty="0">
                <a:ea typeface="+mn-lt"/>
                <a:cs typeface="+mn-lt"/>
              </a:rPr>
              <a:t>et al.</a:t>
            </a:r>
            <a:r>
              <a:rPr lang="en-US" dirty="0">
                <a:ea typeface="+mn-lt"/>
                <a:cs typeface="+mn-lt"/>
              </a:rPr>
              <a:t> (2020) ‘The Digital Skills, Experiences and Attitudes of the Northern Ireland Social Care Workforce Toward Technology for Learning and Development: Survey Study’, </a:t>
            </a:r>
            <a:r>
              <a:rPr lang="en-US" i="1" dirty="0">
                <a:ea typeface="+mn-lt"/>
                <a:cs typeface="+mn-lt"/>
              </a:rPr>
              <a:t>JMIR medical education</a:t>
            </a:r>
            <a:r>
              <a:rPr lang="en-US" dirty="0">
                <a:ea typeface="+mn-lt"/>
                <a:cs typeface="+mn-lt"/>
              </a:rPr>
              <a:t>, 6(2), pp. e15936–e15936. Available at: </a:t>
            </a:r>
            <a:r>
              <a:rPr lang="en-US" dirty="0">
                <a:ea typeface="+mn-lt"/>
                <a:cs typeface="+mn-lt"/>
                <a:hlinkClick r:id="rId4"/>
              </a:rPr>
              <a:t>https://doi.org/10.2196/15936</a:t>
            </a:r>
            <a:r>
              <a:rPr lang="en-US" dirty="0">
                <a:ea typeface="+mn-lt"/>
                <a:cs typeface="+mn-lt"/>
              </a:rPr>
              <a:t>. Accessed 7th February 2023. </a:t>
            </a:r>
          </a:p>
          <a:p>
            <a:endParaRPr lang="en-US" dirty="0">
              <a:ea typeface="+mn-lt"/>
              <a:cs typeface="+mn-lt"/>
            </a:endParaRPr>
          </a:p>
          <a:p>
            <a:pPr algn="l"/>
            <a:endParaRPr lang="en-GB" dirty="0"/>
          </a:p>
        </p:txBody>
      </p:sp>
    </p:spTree>
    <p:extLst>
      <p:ext uri="{BB962C8B-B14F-4D97-AF65-F5344CB8AC3E}">
        <p14:creationId xmlns:p14="http://schemas.microsoft.com/office/powerpoint/2010/main" val="393444830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7F"/>
      </a:accent3>
      <a:accent4>
        <a:srgbClr val="76AD78"/>
      </a:accent4>
      <a:accent5>
        <a:srgbClr val="81AB94"/>
      </a:accent5>
      <a:accent6>
        <a:srgbClr val="74AAA2"/>
      </a:accent6>
      <a:hlink>
        <a:srgbClr val="6978AE"/>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2</Notes>
  <HiddenSlides>1</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PortalVTI</vt:lpstr>
      <vt:lpstr>Are UWTSD STUDENTS CONFIDENT IN USING THEIR DIGITAL SKILLS</vt:lpstr>
      <vt:lpstr>INtroduction:  </vt:lpstr>
      <vt:lpstr>RATIONALE:</vt:lpstr>
      <vt:lpstr>Collating data</vt:lpstr>
      <vt:lpstr>Ethics:</vt:lpstr>
      <vt:lpstr>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481</cp:revision>
  <dcterms:created xsi:type="dcterms:W3CDTF">2023-02-10T15:11:56Z</dcterms:created>
  <dcterms:modified xsi:type="dcterms:W3CDTF">2023-02-18T19:55:13Z</dcterms:modified>
</cp:coreProperties>
</file>