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5"/>
  </p:handoutMasterIdLst>
  <p:sldIdLst>
    <p:sldId id="256" r:id="rId5"/>
    <p:sldId id="274" r:id="rId6"/>
    <p:sldId id="275" r:id="rId7"/>
    <p:sldId id="276" r:id="rId8"/>
    <p:sldId id="272" r:id="rId9"/>
    <p:sldId id="268" r:id="rId10"/>
    <p:sldId id="269" r:id="rId11"/>
    <p:sldId id="270" r:id="rId12"/>
    <p:sldId id="271" r:id="rId13"/>
    <p:sldId id="273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115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12/11/2018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m.briggs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3" y="1124744"/>
            <a:ext cx="7762172" cy="1584176"/>
          </a:xfrm>
          <a:solidFill>
            <a:schemeClr val="bg1">
              <a:lumMod val="85000"/>
              <a:alpha val="48000"/>
            </a:schemeClr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en-GB" sz="2000" b="1" dirty="0" err="1"/>
              <a:t>Dr.</a:t>
            </a:r>
            <a:r>
              <a:rPr lang="en-GB" sz="2000" b="1" dirty="0"/>
              <a:t> Matt Briggs</a:t>
            </a:r>
            <a:br>
              <a:rPr lang="en-GB" sz="1600" b="1" dirty="0"/>
            </a:br>
            <a:r>
              <a:rPr lang="en-GB" sz="1600" b="1" dirty="0"/>
              <a:t>Executive Research Development Officer </a:t>
            </a:r>
            <a:br>
              <a:rPr lang="en-GB" sz="1600" b="1" dirty="0"/>
            </a:br>
            <a:r>
              <a:rPr lang="en-GB" sz="1600" b="1" dirty="0"/>
              <a:t>(Research, Innovation and Enterprise Services)</a:t>
            </a:r>
            <a:br>
              <a:rPr lang="en-GB" sz="1600" b="1" dirty="0"/>
            </a:br>
            <a:r>
              <a:rPr lang="en-GB" sz="1600" b="1" dirty="0">
                <a:hlinkClick r:id="rId2"/>
              </a:rPr>
              <a:t>m.briggs@uwtsd.ac.uk</a:t>
            </a:r>
            <a:r>
              <a:rPr lang="en-GB" sz="1600" b="1" dirty="0"/>
              <a:t> </a:t>
            </a:r>
            <a:br>
              <a:rPr lang="en-GB" sz="1600" b="1" dirty="0"/>
            </a:br>
            <a:r>
              <a:rPr lang="en-GB" sz="1600" b="1" dirty="0"/>
              <a:t>01792 481199 / 07854 601650</a:t>
            </a:r>
            <a:br>
              <a:rPr lang="en-GB" sz="1600" b="1" dirty="0"/>
            </a:br>
            <a:endParaRPr lang="en-GB" sz="1600" b="1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ln>
            <a:solidFill>
              <a:srgbClr val="7030A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5400" i="1" dirty="0"/>
              <a:t>Speed date </a:t>
            </a:r>
            <a:r>
              <a:rPr lang="en-GB" sz="5400" dirty="0"/>
              <a:t>your research!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Speed dating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romantic attraction: </a:t>
            </a:r>
            <a:r>
              <a:rPr lang="en-GB" dirty="0"/>
              <a:t>single people meeting each other for the first time – chatting for a few moments, deciding whether or not they’d like to get to know each other better </a:t>
            </a:r>
          </a:p>
        </p:txBody>
      </p:sp>
    </p:spTree>
    <p:extLst>
      <p:ext uri="{BB962C8B-B14F-4D97-AF65-F5344CB8AC3E}">
        <p14:creationId xmlns:p14="http://schemas.microsoft.com/office/powerpoint/2010/main" val="24605768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Speed dating (research)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Academic attraction</a:t>
            </a:r>
            <a:r>
              <a:rPr lang="en-GB" dirty="0"/>
              <a:t>: single researchers meeting each other for the first time – chatting for a few moments, deciding whether or not they’d like to solve know problems, together</a:t>
            </a:r>
            <a:r>
              <a:rPr lang="en-GB"/>
              <a:t>, better.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4479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5760"/>
            <a:ext cx="8229600" cy="1143000"/>
          </a:xfrm>
        </p:spPr>
        <p:txBody>
          <a:bodyPr/>
          <a:lstStyle/>
          <a:p>
            <a:r>
              <a:rPr lang="en-GB" dirty="0"/>
              <a:t>Why speed date?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If you have an interesting problem that you might like to run past a physicist, computer scientist, psychologist, anthropologist, biochemist, cultural historian,</a:t>
            </a:r>
          </a:p>
          <a:p>
            <a:r>
              <a:rPr lang="en-GB" dirty="0"/>
              <a:t>Or you have a new method or idea appropriate to application or exploration in another discipline </a:t>
            </a:r>
          </a:p>
          <a:p>
            <a:r>
              <a:rPr lang="en-GB" dirty="0"/>
              <a:t>Or would simply like to expand your network of UWTSD contacts and find out what is going on, make friends and influence people, then speed dating is for you</a:t>
            </a:r>
          </a:p>
          <a:p>
            <a:r>
              <a:rPr lang="en-GB" dirty="0"/>
              <a:t>You will get a chance to 'pitch' your work to others and hear what they are doing.</a:t>
            </a:r>
          </a:p>
        </p:txBody>
      </p:sp>
    </p:spTree>
    <p:extLst>
      <p:ext uri="{BB962C8B-B14F-4D97-AF65-F5344CB8AC3E}">
        <p14:creationId xmlns:p14="http://schemas.microsoft.com/office/powerpoint/2010/main" val="613494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to communicate your research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Without your audience loosing the will to live…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3848" y="2708920"/>
            <a:ext cx="5361384" cy="2613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664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788" y="188640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What makes a good ‘abstract’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9034" y="1484784"/>
            <a:ext cx="3322712" cy="3816424"/>
          </a:xfr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en-GB" b="1" i="1" dirty="0"/>
              <a:t>Logic Train: </a:t>
            </a:r>
          </a:p>
          <a:p>
            <a:endParaRPr lang="en-GB" b="1" dirty="0"/>
          </a:p>
          <a:p>
            <a:r>
              <a:rPr lang="en-GB" b="1" dirty="0"/>
              <a:t>Problem</a:t>
            </a:r>
          </a:p>
          <a:p>
            <a:endParaRPr lang="en-GB" b="1" dirty="0"/>
          </a:p>
          <a:p>
            <a:r>
              <a:rPr lang="en-GB" b="1" dirty="0"/>
              <a:t>Solution</a:t>
            </a:r>
          </a:p>
          <a:p>
            <a:endParaRPr lang="en-GB" b="1" dirty="0"/>
          </a:p>
          <a:p>
            <a:r>
              <a:rPr lang="en-GB" b="1" dirty="0"/>
              <a:t>Benefit </a:t>
            </a:r>
          </a:p>
          <a:p>
            <a:endParaRPr lang="en-GB" b="1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5148064" y="1514841"/>
            <a:ext cx="2866822" cy="3852948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Cleary structured narrative </a:t>
            </a:r>
          </a:p>
          <a:p>
            <a:endParaRPr lang="en-GB" dirty="0"/>
          </a:p>
          <a:p>
            <a:r>
              <a:rPr lang="en-GB" dirty="0"/>
              <a:t>Logically structures the fundamental argument</a:t>
            </a:r>
          </a:p>
          <a:p>
            <a:endParaRPr lang="en-GB" dirty="0"/>
          </a:p>
          <a:p>
            <a:r>
              <a:rPr lang="en-GB" dirty="0"/>
              <a:t>Provides a coherent story through the proposal</a:t>
            </a:r>
          </a:p>
          <a:p>
            <a:endParaRPr lang="en-GB" b="1" dirty="0"/>
          </a:p>
          <a:p>
            <a:endParaRPr lang="en-GB" b="1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187624" y="4685184"/>
            <a:ext cx="6048672" cy="35066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b="1" dirty="0"/>
          </a:p>
          <a:p>
            <a:endParaRPr lang="en-GB" b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474035">
            <a:off x="1194055" y="2788835"/>
            <a:ext cx="932614" cy="92678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474035">
            <a:off x="1194055" y="3876239"/>
            <a:ext cx="932614" cy="92678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7690762">
            <a:off x="3985130" y="2643069"/>
            <a:ext cx="932614" cy="926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74288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Problem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980728"/>
            <a:ext cx="8229600" cy="2736304"/>
          </a:xfrm>
        </p:spPr>
        <p:txBody>
          <a:bodyPr>
            <a:normAutofit/>
          </a:bodyPr>
          <a:lstStyle/>
          <a:p>
            <a:r>
              <a:rPr lang="en-GB" sz="2800" b="1" dirty="0"/>
              <a:t>What is the need?</a:t>
            </a:r>
            <a:r>
              <a:rPr lang="en-GB" sz="2800" dirty="0"/>
              <a:t> </a:t>
            </a:r>
          </a:p>
          <a:p>
            <a:r>
              <a:rPr lang="en-GB" sz="2800" i="1" dirty="0"/>
              <a:t>So what?</a:t>
            </a:r>
          </a:p>
          <a:p>
            <a:r>
              <a:rPr lang="en-GB" sz="2800" dirty="0"/>
              <a:t>Demonstrating the need for the new solution</a:t>
            </a:r>
            <a:endParaRPr lang="en-GB" sz="2800" b="1" dirty="0"/>
          </a:p>
          <a:p>
            <a:r>
              <a:rPr lang="en-GB" sz="2800" dirty="0"/>
              <a:t>(linked to end users, policy, funder’s vision, acknowledged social needs and benefits)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b="1" dirty="0"/>
          </a:p>
        </p:txBody>
      </p:sp>
      <p:sp>
        <p:nvSpPr>
          <p:cNvPr id="4" name="Rectangle 3"/>
          <p:cNvSpPr/>
          <p:nvPr/>
        </p:nvSpPr>
        <p:spPr>
          <a:xfrm>
            <a:off x="438944" y="4077072"/>
            <a:ext cx="2935010" cy="120032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/>
              <a:t>Establishes existing inability to meet the need / problem </a:t>
            </a:r>
          </a:p>
        </p:txBody>
      </p:sp>
      <p:sp>
        <p:nvSpPr>
          <p:cNvPr id="5" name="Rectangle 4"/>
          <p:cNvSpPr/>
          <p:nvPr/>
        </p:nvSpPr>
        <p:spPr>
          <a:xfrm>
            <a:off x="3851920" y="4077071"/>
            <a:ext cx="4572000" cy="120032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>
            <a:spAutoFit/>
          </a:bodyPr>
          <a:lstStyle/>
          <a:p>
            <a:pPr lvl="0"/>
            <a:r>
              <a:rPr lang="en-GB" sz="2400" dirty="0">
                <a:solidFill>
                  <a:prstClr val="black"/>
                </a:solidFill>
              </a:rPr>
              <a:t>Identifies technical / knowledge -  based barriers to creating the solutions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474035">
            <a:off x="1868758" y="3253638"/>
            <a:ext cx="932614" cy="92678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474035">
            <a:off x="5811110" y="3257650"/>
            <a:ext cx="932614" cy="926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3908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Solution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2264" y="1254994"/>
            <a:ext cx="8229600" cy="2875458"/>
          </a:xfrm>
        </p:spPr>
        <p:txBody>
          <a:bodyPr>
            <a:normAutofit/>
          </a:bodyPr>
          <a:lstStyle/>
          <a:p>
            <a:r>
              <a:rPr lang="en-GB" sz="2800" b="1" dirty="0"/>
              <a:t>Identifies the specific developments</a:t>
            </a:r>
          </a:p>
          <a:p>
            <a:r>
              <a:rPr lang="en-GB" sz="2800" dirty="0"/>
              <a:t>What is the specific product, process, knowledge or understanding you want to develop?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632160" y="3980145"/>
            <a:ext cx="1790005" cy="147732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What research &amp; development work must take place to get to that point? </a:t>
            </a:r>
          </a:p>
        </p:txBody>
      </p:sp>
      <p:sp>
        <p:nvSpPr>
          <p:cNvPr id="6" name="Rectangle 5"/>
          <p:cNvSpPr/>
          <p:nvPr/>
        </p:nvSpPr>
        <p:spPr>
          <a:xfrm>
            <a:off x="428537" y="3967810"/>
            <a:ext cx="1695191" cy="147732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Why can’t you just do this without the funding?</a:t>
            </a:r>
          </a:p>
          <a:p>
            <a:r>
              <a:rPr lang="en-GB" dirty="0"/>
              <a:t> </a:t>
            </a:r>
          </a:p>
        </p:txBody>
      </p:sp>
      <p:sp>
        <p:nvSpPr>
          <p:cNvPr id="7" name="Rectangle 6"/>
          <p:cNvSpPr/>
          <p:nvPr/>
        </p:nvSpPr>
        <p:spPr>
          <a:xfrm>
            <a:off x="4945495" y="3980145"/>
            <a:ext cx="1674625" cy="147732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What special features does this need to have?</a:t>
            </a:r>
          </a:p>
          <a:p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7018427" y="3984035"/>
            <a:ext cx="1695191" cy="147732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How will the process, knowledge or understanding  be used?</a:t>
            </a:r>
            <a:endParaRPr lang="en-GB" b="1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474035">
            <a:off x="4100757" y="2716827"/>
            <a:ext cx="932614" cy="92678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7767311">
            <a:off x="1788140" y="4243081"/>
            <a:ext cx="932614" cy="92678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7767311">
            <a:off x="4100756" y="4239009"/>
            <a:ext cx="932614" cy="92678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7767311">
            <a:off x="6291494" y="4266421"/>
            <a:ext cx="932614" cy="926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7295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/>
          <a:lstStyle/>
          <a:p>
            <a:r>
              <a:rPr lang="en-GB" b="1" dirty="0"/>
              <a:t>Benefit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1058" y="1052736"/>
            <a:ext cx="8781884" cy="4752528"/>
          </a:xfrm>
        </p:spPr>
        <p:txBody>
          <a:bodyPr>
            <a:normAutofit/>
          </a:bodyPr>
          <a:lstStyle/>
          <a:p>
            <a:r>
              <a:rPr lang="en-GB" sz="2800" b="1" dirty="0"/>
              <a:t>Think PESTLE</a:t>
            </a:r>
          </a:p>
          <a:p>
            <a:r>
              <a:rPr lang="en-GB" sz="2800" dirty="0"/>
              <a:t>Political, Economic, Social, Technology, Legislative, Environmental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11560" y="3197843"/>
            <a:ext cx="2679116" cy="203132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b="1" dirty="0"/>
              <a:t>Be concrete and specific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are the deliverables?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will these facilitate benefit / impact </a:t>
            </a:r>
          </a:p>
        </p:txBody>
      </p:sp>
      <p:sp>
        <p:nvSpPr>
          <p:cNvPr id="5" name="Rectangle 4"/>
          <p:cNvSpPr/>
          <p:nvPr/>
        </p:nvSpPr>
        <p:spPr>
          <a:xfrm>
            <a:off x="4350030" y="3197843"/>
            <a:ext cx="4572000" cy="203132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>
            <a:spAutoFit/>
          </a:bodyPr>
          <a:lstStyle/>
          <a:p>
            <a:r>
              <a:rPr lang="en-GB" b="1" dirty="0"/>
              <a:t>Established and committed collaborations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Consulted during project development (and evidenced in bid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Fully involved in work packages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Specific deliverables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Key performance indicators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474035">
            <a:off x="1659620" y="2347659"/>
            <a:ext cx="932614" cy="92678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7776409">
            <a:off x="3261790" y="3750113"/>
            <a:ext cx="932614" cy="926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5787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Speed date time.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3 minutes each….</a:t>
            </a:r>
          </a:p>
          <a:p>
            <a:r>
              <a:rPr lang="en-GB" dirty="0"/>
              <a:t>Shuffle around…..</a:t>
            </a:r>
          </a:p>
          <a:p>
            <a:endParaRPr lang="en-GB" dirty="0"/>
          </a:p>
          <a:p>
            <a:r>
              <a:rPr lang="en-GB" i="1" dirty="0"/>
              <a:t>Listen carefully, as you’ll be reporting back and explaining the best dates!</a:t>
            </a:r>
          </a:p>
        </p:txBody>
      </p:sp>
    </p:spTree>
    <p:extLst>
      <p:ext uri="{BB962C8B-B14F-4D97-AF65-F5344CB8AC3E}">
        <p14:creationId xmlns:p14="http://schemas.microsoft.com/office/powerpoint/2010/main" val="1490284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303dbf9b-b85b-46a0-94f1-894078c07ecd"/>
    <ds:schemaRef ds:uri="http://schemas.microsoft.com/office/infopath/2007/PartnerControls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288</TotalTime>
  <Words>419</Words>
  <Application>Microsoft Office PowerPoint</Application>
  <PresentationFormat>On-screen Show (4:3)</PresentationFormat>
  <Paragraphs>62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Myriad Pro</vt:lpstr>
      <vt:lpstr>20140311PresentationUWTSDTemplate</vt:lpstr>
      <vt:lpstr>Dr. Matt Briggs Executive Research Development Officer  (Research, Innovation and Enterprise Services) m.briggs@uwtsd.ac.uk  01792 481199 / 07854 601650 </vt:lpstr>
      <vt:lpstr>Speed dating</vt:lpstr>
      <vt:lpstr>Speed dating (research)</vt:lpstr>
      <vt:lpstr>Why speed date?</vt:lpstr>
      <vt:lpstr>How to communicate your research </vt:lpstr>
      <vt:lpstr>What makes a good ‘abstract’ </vt:lpstr>
      <vt:lpstr>Problem </vt:lpstr>
      <vt:lpstr>Solution </vt:lpstr>
      <vt:lpstr>Benefit </vt:lpstr>
      <vt:lpstr>Speed date time.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Christopher Fleming</cp:lastModifiedBy>
  <cp:revision>34</cp:revision>
  <dcterms:created xsi:type="dcterms:W3CDTF">2015-04-14T15:21:28Z</dcterms:created>
  <dcterms:modified xsi:type="dcterms:W3CDTF">2018-11-12T09:31:49Z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