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9" r:id="rId2"/>
    <p:sldId id="268" r:id="rId3"/>
    <p:sldId id="269" r:id="rId4"/>
    <p:sldId id="257" r:id="rId5"/>
    <p:sldId id="271" r:id="rId6"/>
    <p:sldId id="272" r:id="rId7"/>
    <p:sldId id="273" r:id="rId8"/>
    <p:sldId id="274" r:id="rId9"/>
    <p:sldId id="276" r:id="rId10"/>
    <p:sldId id="275" r:id="rId11"/>
    <p:sldId id="270" r:id="rId12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F6F975-42C7-4B83-97CA-19D53782EB6F}" v="9" dt="2025-05-27T11:58:03.5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708" y="2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yu Sambo" userId="d9766618-3e46-45d4-99f2-08120d84987f" providerId="ADAL" clId="{ACF6F975-42C7-4B83-97CA-19D53782EB6F}"/>
    <pc:docChg chg="undo custSel addSld delSld modSld">
      <pc:chgData name="Aliyu Sambo" userId="d9766618-3e46-45d4-99f2-08120d84987f" providerId="ADAL" clId="{ACF6F975-42C7-4B83-97CA-19D53782EB6F}" dt="2025-05-27T21:56:20.506" v="278" actId="1076"/>
      <pc:docMkLst>
        <pc:docMk/>
      </pc:docMkLst>
      <pc:sldChg chg="modSp new del">
        <pc:chgData name="Aliyu Sambo" userId="d9766618-3e46-45d4-99f2-08120d84987f" providerId="ADAL" clId="{ACF6F975-42C7-4B83-97CA-19D53782EB6F}" dt="2025-05-27T11:38:57.425" v="71" actId="47"/>
        <pc:sldMkLst>
          <pc:docMk/>
          <pc:sldMk cId="1201546361" sldId="256"/>
        </pc:sldMkLst>
        <pc:spChg chg="mod">
          <ac:chgData name="Aliyu Sambo" userId="d9766618-3e46-45d4-99f2-08120d84987f" providerId="ADAL" clId="{ACF6F975-42C7-4B83-97CA-19D53782EB6F}" dt="2025-05-27T11:38:48.893" v="70"/>
          <ac:spMkLst>
            <pc:docMk/>
            <pc:sldMk cId="1201546361" sldId="256"/>
            <ac:spMk id="2" creationId="{62D2F7B2-FEBB-0BFB-0290-D151890E1FC6}"/>
          </ac:spMkLst>
        </pc:spChg>
        <pc:spChg chg="mod">
          <ac:chgData name="Aliyu Sambo" userId="d9766618-3e46-45d4-99f2-08120d84987f" providerId="ADAL" clId="{ACF6F975-42C7-4B83-97CA-19D53782EB6F}" dt="2025-05-27T11:38:48.893" v="70"/>
          <ac:spMkLst>
            <pc:docMk/>
            <pc:sldMk cId="1201546361" sldId="256"/>
            <ac:spMk id="3" creationId="{33084D01-61FE-79A3-B2C0-894FBBA72EA9}"/>
          </ac:spMkLst>
        </pc:spChg>
      </pc:sldChg>
      <pc:sldChg chg="addSp modSp new mod">
        <pc:chgData name="Aliyu Sambo" userId="d9766618-3e46-45d4-99f2-08120d84987f" providerId="ADAL" clId="{ACF6F975-42C7-4B83-97CA-19D53782EB6F}" dt="2025-05-27T11:43:02.165" v="149" actId="20577"/>
        <pc:sldMkLst>
          <pc:docMk/>
          <pc:sldMk cId="3906681576" sldId="257"/>
        </pc:sldMkLst>
        <pc:spChg chg="mod">
          <ac:chgData name="Aliyu Sambo" userId="d9766618-3e46-45d4-99f2-08120d84987f" providerId="ADAL" clId="{ACF6F975-42C7-4B83-97CA-19D53782EB6F}" dt="2025-05-27T11:41:48.171" v="132" actId="20577"/>
          <ac:spMkLst>
            <pc:docMk/>
            <pc:sldMk cId="3906681576" sldId="257"/>
            <ac:spMk id="2" creationId="{B19F9AEA-707B-8D18-30CB-74CD27FD6627}"/>
          </ac:spMkLst>
        </pc:spChg>
        <pc:spChg chg="mod">
          <ac:chgData name="Aliyu Sambo" userId="d9766618-3e46-45d4-99f2-08120d84987f" providerId="ADAL" clId="{ACF6F975-42C7-4B83-97CA-19D53782EB6F}" dt="2025-05-27T11:43:02.165" v="149" actId="20577"/>
          <ac:spMkLst>
            <pc:docMk/>
            <pc:sldMk cId="3906681576" sldId="257"/>
            <ac:spMk id="3" creationId="{03EFF64F-23DC-A596-3A41-6F4320A3C332}"/>
          </ac:spMkLst>
        </pc:spChg>
        <pc:picChg chg="add mod">
          <ac:chgData name="Aliyu Sambo" userId="d9766618-3e46-45d4-99f2-08120d84987f" providerId="ADAL" clId="{ACF6F975-42C7-4B83-97CA-19D53782EB6F}" dt="2025-05-27T11:42:23.327" v="140" actId="1076"/>
          <ac:picMkLst>
            <pc:docMk/>
            <pc:sldMk cId="3906681576" sldId="257"/>
            <ac:picMk id="5" creationId="{F58F4698-8854-8B76-9B88-665DBA7F0193}"/>
          </ac:picMkLst>
        </pc:picChg>
      </pc:sldChg>
      <pc:sldChg chg="modSp new del">
        <pc:chgData name="Aliyu Sambo" userId="d9766618-3e46-45d4-99f2-08120d84987f" providerId="ADAL" clId="{ACF6F975-42C7-4B83-97CA-19D53782EB6F}" dt="2025-05-27T11:59:30.381" v="275" actId="2696"/>
        <pc:sldMkLst>
          <pc:docMk/>
          <pc:sldMk cId="2434048845" sldId="258"/>
        </pc:sldMkLst>
        <pc:spChg chg="mod">
          <ac:chgData name="Aliyu Sambo" userId="d9766618-3e46-45d4-99f2-08120d84987f" providerId="ADAL" clId="{ACF6F975-42C7-4B83-97CA-19D53782EB6F}" dt="2025-05-27T11:38:48.893" v="70"/>
          <ac:spMkLst>
            <pc:docMk/>
            <pc:sldMk cId="2434048845" sldId="258"/>
            <ac:spMk id="2" creationId="{3EE86B06-FDFB-4836-F02A-3FF3DED6AE4D}"/>
          </ac:spMkLst>
        </pc:spChg>
        <pc:spChg chg="mod">
          <ac:chgData name="Aliyu Sambo" userId="d9766618-3e46-45d4-99f2-08120d84987f" providerId="ADAL" clId="{ACF6F975-42C7-4B83-97CA-19D53782EB6F}" dt="2025-05-27T11:38:48.893" v="70"/>
          <ac:spMkLst>
            <pc:docMk/>
            <pc:sldMk cId="2434048845" sldId="258"/>
            <ac:spMk id="3" creationId="{B0AE15B7-05BF-E18B-AD6D-25108A8EF2ED}"/>
          </ac:spMkLst>
        </pc:spChg>
      </pc:sldChg>
      <pc:sldChg chg="modSp add mod">
        <pc:chgData name="Aliyu Sambo" userId="d9766618-3e46-45d4-99f2-08120d84987f" providerId="ADAL" clId="{ACF6F975-42C7-4B83-97CA-19D53782EB6F}" dt="2025-05-27T11:38:33.086" v="69" actId="1076"/>
        <pc:sldMkLst>
          <pc:docMk/>
          <pc:sldMk cId="0" sldId="259"/>
        </pc:sldMkLst>
        <pc:spChg chg="mod">
          <ac:chgData name="Aliyu Sambo" userId="d9766618-3e46-45d4-99f2-08120d84987f" providerId="ADAL" clId="{ACF6F975-42C7-4B83-97CA-19D53782EB6F}" dt="2025-05-27T11:38:33.086" v="69" actId="1076"/>
          <ac:spMkLst>
            <pc:docMk/>
            <pc:sldMk cId="0" sldId="259"/>
            <ac:spMk id="2" creationId="{00000000-0000-0000-0000-000000000000}"/>
          </ac:spMkLst>
        </pc:spChg>
        <pc:spChg chg="mod">
          <ac:chgData name="Aliyu Sambo" userId="d9766618-3e46-45d4-99f2-08120d84987f" providerId="ADAL" clId="{ACF6F975-42C7-4B83-97CA-19D53782EB6F}" dt="2025-05-27T11:38:30.467" v="68" actId="1076"/>
          <ac:spMkLst>
            <pc:docMk/>
            <pc:sldMk cId="0" sldId="259"/>
            <ac:spMk id="3" creationId="{00000000-0000-0000-0000-000000000000}"/>
          </ac:spMkLst>
        </pc:spChg>
      </pc:sldChg>
      <pc:sldChg chg="modSp add mod">
        <pc:chgData name="Aliyu Sambo" userId="d9766618-3e46-45d4-99f2-08120d84987f" providerId="ADAL" clId="{ACF6F975-42C7-4B83-97CA-19D53782EB6F}" dt="2025-05-27T11:40:40.497" v="118" actId="113"/>
        <pc:sldMkLst>
          <pc:docMk/>
          <pc:sldMk cId="639661902" sldId="268"/>
        </pc:sldMkLst>
        <pc:spChg chg="mod">
          <ac:chgData name="Aliyu Sambo" userId="d9766618-3e46-45d4-99f2-08120d84987f" providerId="ADAL" clId="{ACF6F975-42C7-4B83-97CA-19D53782EB6F}" dt="2025-05-27T11:40:40.497" v="118" actId="113"/>
          <ac:spMkLst>
            <pc:docMk/>
            <pc:sldMk cId="639661902" sldId="268"/>
            <ac:spMk id="2" creationId="{AE32F03D-9CAA-03FA-8BB0-81E37DA82F90}"/>
          </ac:spMkLst>
        </pc:spChg>
      </pc:sldChg>
      <pc:sldChg chg="modSp add mod">
        <pc:chgData name="Aliyu Sambo" userId="d9766618-3e46-45d4-99f2-08120d84987f" providerId="ADAL" clId="{ACF6F975-42C7-4B83-97CA-19D53782EB6F}" dt="2025-05-27T11:41:10.237" v="130" actId="1076"/>
        <pc:sldMkLst>
          <pc:docMk/>
          <pc:sldMk cId="0" sldId="269"/>
        </pc:sldMkLst>
        <pc:spChg chg="mod">
          <ac:chgData name="Aliyu Sambo" userId="d9766618-3e46-45d4-99f2-08120d84987f" providerId="ADAL" clId="{ACF6F975-42C7-4B83-97CA-19D53782EB6F}" dt="2025-05-27T11:40:43.689" v="119" actId="113"/>
          <ac:spMkLst>
            <pc:docMk/>
            <pc:sldMk cId="0" sldId="269"/>
            <ac:spMk id="2" creationId="{00000000-0000-0000-0000-000000000000}"/>
          </ac:spMkLst>
        </pc:spChg>
        <pc:spChg chg="mod">
          <ac:chgData name="Aliyu Sambo" userId="d9766618-3e46-45d4-99f2-08120d84987f" providerId="ADAL" clId="{ACF6F975-42C7-4B83-97CA-19D53782EB6F}" dt="2025-05-27T11:41:10.237" v="130" actId="1076"/>
          <ac:spMkLst>
            <pc:docMk/>
            <pc:sldMk cId="0" sldId="269"/>
            <ac:spMk id="3" creationId="{00000000-0000-0000-0000-000000000000}"/>
          </ac:spMkLst>
        </pc:spChg>
      </pc:sldChg>
      <pc:sldChg chg="modSp add mod">
        <pc:chgData name="Aliyu Sambo" userId="d9766618-3e46-45d4-99f2-08120d84987f" providerId="ADAL" clId="{ACF6F975-42C7-4B83-97CA-19D53782EB6F}" dt="2025-05-27T11:58:31.831" v="274" actId="14100"/>
        <pc:sldMkLst>
          <pc:docMk/>
          <pc:sldMk cId="1924061570" sldId="270"/>
        </pc:sldMkLst>
        <pc:spChg chg="mod">
          <ac:chgData name="Aliyu Sambo" userId="d9766618-3e46-45d4-99f2-08120d84987f" providerId="ADAL" clId="{ACF6F975-42C7-4B83-97CA-19D53782EB6F}" dt="2025-05-27T11:58:05.576" v="269" actId="20577"/>
          <ac:spMkLst>
            <pc:docMk/>
            <pc:sldMk cId="1924061570" sldId="270"/>
            <ac:spMk id="2" creationId="{79EDD404-357B-C5C0-A3F5-F94347BCBEA2}"/>
          </ac:spMkLst>
        </pc:spChg>
        <pc:spChg chg="mod">
          <ac:chgData name="Aliyu Sambo" userId="d9766618-3e46-45d4-99f2-08120d84987f" providerId="ADAL" clId="{ACF6F975-42C7-4B83-97CA-19D53782EB6F}" dt="2025-05-27T11:58:31.831" v="274" actId="14100"/>
          <ac:spMkLst>
            <pc:docMk/>
            <pc:sldMk cId="1924061570" sldId="270"/>
            <ac:spMk id="3" creationId="{162A3098-F2FC-5701-7853-9C011D3E09F2}"/>
          </ac:spMkLst>
        </pc:spChg>
      </pc:sldChg>
      <pc:sldChg chg="addSp delSp modSp add mod">
        <pc:chgData name="Aliyu Sambo" userId="d9766618-3e46-45d4-99f2-08120d84987f" providerId="ADAL" clId="{ACF6F975-42C7-4B83-97CA-19D53782EB6F}" dt="2025-05-27T21:56:20.506" v="278" actId="1076"/>
        <pc:sldMkLst>
          <pc:docMk/>
          <pc:sldMk cId="3504175698" sldId="271"/>
        </pc:sldMkLst>
        <pc:spChg chg="mod">
          <ac:chgData name="Aliyu Sambo" userId="d9766618-3e46-45d4-99f2-08120d84987f" providerId="ADAL" clId="{ACF6F975-42C7-4B83-97CA-19D53782EB6F}" dt="2025-05-27T11:43:41.029" v="151" actId="113"/>
          <ac:spMkLst>
            <pc:docMk/>
            <pc:sldMk cId="3504175698" sldId="271"/>
            <ac:spMk id="2" creationId="{1BA82BF9-F36C-8B88-F39B-D5A9D0AED0A0}"/>
          </ac:spMkLst>
        </pc:spChg>
        <pc:spChg chg="add del mod">
          <ac:chgData name="Aliyu Sambo" userId="d9766618-3e46-45d4-99f2-08120d84987f" providerId="ADAL" clId="{ACF6F975-42C7-4B83-97CA-19D53782EB6F}" dt="2025-05-27T11:44:42.615" v="165" actId="5793"/>
          <ac:spMkLst>
            <pc:docMk/>
            <pc:sldMk cId="3504175698" sldId="271"/>
            <ac:spMk id="3" creationId="{25520FFA-36E5-353B-9047-CB2268B5C36C}"/>
          </ac:spMkLst>
        </pc:spChg>
        <pc:spChg chg="add mod">
          <ac:chgData name="Aliyu Sambo" userId="d9766618-3e46-45d4-99f2-08120d84987f" providerId="ADAL" clId="{ACF6F975-42C7-4B83-97CA-19D53782EB6F}" dt="2025-05-27T11:43:57.010" v="154"/>
          <ac:spMkLst>
            <pc:docMk/>
            <pc:sldMk cId="3504175698" sldId="271"/>
            <ac:spMk id="4" creationId="{400E13C8-A0E5-450F-6F19-7F43F49C4E46}"/>
          </ac:spMkLst>
        </pc:spChg>
        <pc:spChg chg="add mod">
          <ac:chgData name="Aliyu Sambo" userId="d9766618-3e46-45d4-99f2-08120d84987f" providerId="ADAL" clId="{ACF6F975-42C7-4B83-97CA-19D53782EB6F}" dt="2025-05-27T11:44:02.051" v="156"/>
          <ac:spMkLst>
            <pc:docMk/>
            <pc:sldMk cId="3504175698" sldId="271"/>
            <ac:spMk id="5" creationId="{B153CF67-AC97-6DC6-633C-3468740DA06D}"/>
          </ac:spMkLst>
        </pc:spChg>
        <pc:picChg chg="add mod">
          <ac:chgData name="Aliyu Sambo" userId="d9766618-3e46-45d4-99f2-08120d84987f" providerId="ADAL" clId="{ACF6F975-42C7-4B83-97CA-19D53782EB6F}" dt="2025-05-27T21:56:20.506" v="278" actId="1076"/>
          <ac:picMkLst>
            <pc:docMk/>
            <pc:sldMk cId="3504175698" sldId="271"/>
            <ac:picMk id="5" creationId="{DDE1E6FB-9CA9-FC5B-2A92-715A288A5C35}"/>
          </ac:picMkLst>
        </pc:picChg>
      </pc:sldChg>
      <pc:sldChg chg="addSp modSp new mod">
        <pc:chgData name="Aliyu Sambo" userId="d9766618-3e46-45d4-99f2-08120d84987f" providerId="ADAL" clId="{ACF6F975-42C7-4B83-97CA-19D53782EB6F}" dt="2025-05-27T11:48:53.707" v="196" actId="1076"/>
        <pc:sldMkLst>
          <pc:docMk/>
          <pc:sldMk cId="2442941402" sldId="272"/>
        </pc:sldMkLst>
        <pc:spChg chg="mod">
          <ac:chgData name="Aliyu Sambo" userId="d9766618-3e46-45d4-99f2-08120d84987f" providerId="ADAL" clId="{ACF6F975-42C7-4B83-97CA-19D53782EB6F}" dt="2025-05-27T11:47:26.164" v="171" actId="20577"/>
          <ac:spMkLst>
            <pc:docMk/>
            <pc:sldMk cId="2442941402" sldId="272"/>
            <ac:spMk id="2" creationId="{13908ECA-6DF3-946D-ECEC-21FA06BBA59A}"/>
          </ac:spMkLst>
        </pc:spChg>
        <pc:spChg chg="mod">
          <ac:chgData name="Aliyu Sambo" userId="d9766618-3e46-45d4-99f2-08120d84987f" providerId="ADAL" clId="{ACF6F975-42C7-4B83-97CA-19D53782EB6F}" dt="2025-05-27T11:48:47.148" v="194" actId="20577"/>
          <ac:spMkLst>
            <pc:docMk/>
            <pc:sldMk cId="2442941402" sldId="272"/>
            <ac:spMk id="3" creationId="{402172EC-369E-C4EF-E7DB-B1E536254C5E}"/>
          </ac:spMkLst>
        </pc:spChg>
        <pc:picChg chg="add mod">
          <ac:chgData name="Aliyu Sambo" userId="d9766618-3e46-45d4-99f2-08120d84987f" providerId="ADAL" clId="{ACF6F975-42C7-4B83-97CA-19D53782EB6F}" dt="2025-05-27T11:48:53.707" v="196" actId="1076"/>
          <ac:picMkLst>
            <pc:docMk/>
            <pc:sldMk cId="2442941402" sldId="272"/>
            <ac:picMk id="5" creationId="{F30F79B6-EDCE-0231-210D-E8742F3C315C}"/>
          </ac:picMkLst>
        </pc:picChg>
      </pc:sldChg>
      <pc:sldChg chg="addSp modSp new mod modNotesTx">
        <pc:chgData name="Aliyu Sambo" userId="d9766618-3e46-45d4-99f2-08120d84987f" providerId="ADAL" clId="{ACF6F975-42C7-4B83-97CA-19D53782EB6F}" dt="2025-05-27T11:52:14.344" v="219" actId="20577"/>
        <pc:sldMkLst>
          <pc:docMk/>
          <pc:sldMk cId="2580614537" sldId="273"/>
        </pc:sldMkLst>
        <pc:spChg chg="mod">
          <ac:chgData name="Aliyu Sambo" userId="d9766618-3e46-45d4-99f2-08120d84987f" providerId="ADAL" clId="{ACF6F975-42C7-4B83-97CA-19D53782EB6F}" dt="2025-05-27T11:49:13.514" v="198" actId="20577"/>
          <ac:spMkLst>
            <pc:docMk/>
            <pc:sldMk cId="2580614537" sldId="273"/>
            <ac:spMk id="2" creationId="{198E39B7-1E56-FA6A-D070-82CAA2B41D4A}"/>
          </ac:spMkLst>
        </pc:spChg>
        <pc:spChg chg="mod">
          <ac:chgData name="Aliyu Sambo" userId="d9766618-3e46-45d4-99f2-08120d84987f" providerId="ADAL" clId="{ACF6F975-42C7-4B83-97CA-19D53782EB6F}" dt="2025-05-27T11:50:28.089" v="212" actId="20577"/>
          <ac:spMkLst>
            <pc:docMk/>
            <pc:sldMk cId="2580614537" sldId="273"/>
            <ac:spMk id="3" creationId="{AE1E3600-DAD4-8904-D660-A7C5AC8DC695}"/>
          </ac:spMkLst>
        </pc:spChg>
        <pc:picChg chg="add mod">
          <ac:chgData name="Aliyu Sambo" userId="d9766618-3e46-45d4-99f2-08120d84987f" providerId="ADAL" clId="{ACF6F975-42C7-4B83-97CA-19D53782EB6F}" dt="2025-05-27T11:50:36.102" v="214" actId="1076"/>
          <ac:picMkLst>
            <pc:docMk/>
            <pc:sldMk cId="2580614537" sldId="273"/>
            <ac:picMk id="5" creationId="{81E6EE81-2230-AC76-2A23-06B649390645}"/>
          </ac:picMkLst>
        </pc:picChg>
      </pc:sldChg>
      <pc:sldChg chg="addSp modSp new mod">
        <pc:chgData name="Aliyu Sambo" userId="d9766618-3e46-45d4-99f2-08120d84987f" providerId="ADAL" clId="{ACF6F975-42C7-4B83-97CA-19D53782EB6F}" dt="2025-05-27T11:53:29.087" v="231" actId="1076"/>
        <pc:sldMkLst>
          <pc:docMk/>
          <pc:sldMk cId="3816988238" sldId="274"/>
        </pc:sldMkLst>
        <pc:spChg chg="mod">
          <ac:chgData name="Aliyu Sambo" userId="d9766618-3e46-45d4-99f2-08120d84987f" providerId="ADAL" clId="{ACF6F975-42C7-4B83-97CA-19D53782EB6F}" dt="2025-05-27T11:52:50.330" v="223" actId="20577"/>
          <ac:spMkLst>
            <pc:docMk/>
            <pc:sldMk cId="3816988238" sldId="274"/>
            <ac:spMk id="2" creationId="{85E6A439-3168-96A7-FC2D-9D191351485A}"/>
          </ac:spMkLst>
        </pc:spChg>
        <pc:spChg chg="mod">
          <ac:chgData name="Aliyu Sambo" userId="d9766618-3e46-45d4-99f2-08120d84987f" providerId="ADAL" clId="{ACF6F975-42C7-4B83-97CA-19D53782EB6F}" dt="2025-05-27T11:53:08.265" v="228" actId="5793"/>
          <ac:spMkLst>
            <pc:docMk/>
            <pc:sldMk cId="3816988238" sldId="274"/>
            <ac:spMk id="3" creationId="{26915D2F-9F34-3AA4-56C2-D3D4439C2F15}"/>
          </ac:spMkLst>
        </pc:spChg>
        <pc:picChg chg="add mod">
          <ac:chgData name="Aliyu Sambo" userId="d9766618-3e46-45d4-99f2-08120d84987f" providerId="ADAL" clId="{ACF6F975-42C7-4B83-97CA-19D53782EB6F}" dt="2025-05-27T11:53:29.087" v="231" actId="1076"/>
          <ac:picMkLst>
            <pc:docMk/>
            <pc:sldMk cId="3816988238" sldId="274"/>
            <ac:picMk id="5" creationId="{5D24DE83-E07C-30B2-0791-60DF080871D9}"/>
          </ac:picMkLst>
        </pc:picChg>
      </pc:sldChg>
      <pc:sldChg chg="addSp delSp modSp add mod">
        <pc:chgData name="Aliyu Sambo" userId="d9766618-3e46-45d4-99f2-08120d84987f" providerId="ADAL" clId="{ACF6F975-42C7-4B83-97CA-19D53782EB6F}" dt="2025-05-27T11:57:19.349" v="266" actId="1076"/>
        <pc:sldMkLst>
          <pc:docMk/>
          <pc:sldMk cId="2954546164" sldId="275"/>
        </pc:sldMkLst>
        <pc:spChg chg="mod">
          <ac:chgData name="Aliyu Sambo" userId="d9766618-3e46-45d4-99f2-08120d84987f" providerId="ADAL" clId="{ACF6F975-42C7-4B83-97CA-19D53782EB6F}" dt="2025-05-27T11:55:46.897" v="246" actId="20577"/>
          <ac:spMkLst>
            <pc:docMk/>
            <pc:sldMk cId="2954546164" sldId="275"/>
            <ac:spMk id="2" creationId="{7006CD8C-598E-7454-1F2D-6B739A916D2F}"/>
          </ac:spMkLst>
        </pc:spChg>
        <pc:spChg chg="del">
          <ac:chgData name="Aliyu Sambo" userId="d9766618-3e46-45d4-99f2-08120d84987f" providerId="ADAL" clId="{ACF6F975-42C7-4B83-97CA-19D53782EB6F}" dt="2025-05-27T11:56:06.066" v="247" actId="22"/>
          <ac:spMkLst>
            <pc:docMk/>
            <pc:sldMk cId="2954546164" sldId="275"/>
            <ac:spMk id="3" creationId="{EC516956-7D65-44DF-1F13-6A7FE61E8E19}"/>
          </ac:spMkLst>
        </pc:spChg>
        <pc:spChg chg="add mod">
          <ac:chgData name="Aliyu Sambo" userId="d9766618-3e46-45d4-99f2-08120d84987f" providerId="ADAL" clId="{ACF6F975-42C7-4B83-97CA-19D53782EB6F}" dt="2025-05-27T11:57:03.819" v="260" actId="403"/>
          <ac:spMkLst>
            <pc:docMk/>
            <pc:sldMk cId="2954546164" sldId="275"/>
            <ac:spMk id="7" creationId="{E5097704-5AD1-BBA9-C731-85C662D74D85}"/>
          </ac:spMkLst>
        </pc:spChg>
        <pc:spChg chg="add mod">
          <ac:chgData name="Aliyu Sambo" userId="d9766618-3e46-45d4-99f2-08120d84987f" providerId="ADAL" clId="{ACF6F975-42C7-4B83-97CA-19D53782EB6F}" dt="2025-05-27T11:57:19.349" v="266" actId="1076"/>
          <ac:spMkLst>
            <pc:docMk/>
            <pc:sldMk cId="2954546164" sldId="275"/>
            <ac:spMk id="9" creationId="{C36BE95A-CC1F-6287-D4A0-D13B841EE1D6}"/>
          </ac:spMkLst>
        </pc:spChg>
        <pc:picChg chg="add mod ord">
          <ac:chgData name="Aliyu Sambo" userId="d9766618-3e46-45d4-99f2-08120d84987f" providerId="ADAL" clId="{ACF6F975-42C7-4B83-97CA-19D53782EB6F}" dt="2025-05-27T11:56:33.047" v="255" actId="1076"/>
          <ac:picMkLst>
            <pc:docMk/>
            <pc:sldMk cId="2954546164" sldId="275"/>
            <ac:picMk id="5" creationId="{0EA821A1-7BB5-AACA-A4B3-2D6477ABABED}"/>
          </ac:picMkLst>
        </pc:picChg>
      </pc:sldChg>
      <pc:sldChg chg="addSp modSp add mod">
        <pc:chgData name="Aliyu Sambo" userId="d9766618-3e46-45d4-99f2-08120d84987f" providerId="ADAL" clId="{ACF6F975-42C7-4B83-97CA-19D53782EB6F}" dt="2025-05-27T11:55:01.842" v="244" actId="20577"/>
        <pc:sldMkLst>
          <pc:docMk/>
          <pc:sldMk cId="4158539955" sldId="276"/>
        </pc:sldMkLst>
        <pc:spChg chg="mod">
          <ac:chgData name="Aliyu Sambo" userId="d9766618-3e46-45d4-99f2-08120d84987f" providerId="ADAL" clId="{ACF6F975-42C7-4B83-97CA-19D53782EB6F}" dt="2025-05-27T11:54:06.903" v="232"/>
          <ac:spMkLst>
            <pc:docMk/>
            <pc:sldMk cId="4158539955" sldId="276"/>
            <ac:spMk id="2" creationId="{7456E5A2-9252-3E9B-CA1A-726218EF5822}"/>
          </ac:spMkLst>
        </pc:spChg>
        <pc:spChg chg="mod">
          <ac:chgData name="Aliyu Sambo" userId="d9766618-3e46-45d4-99f2-08120d84987f" providerId="ADAL" clId="{ACF6F975-42C7-4B83-97CA-19D53782EB6F}" dt="2025-05-27T11:55:01.842" v="244" actId="20577"/>
          <ac:spMkLst>
            <pc:docMk/>
            <pc:sldMk cId="4158539955" sldId="276"/>
            <ac:spMk id="3" creationId="{6C90F1A9-76A9-6785-8C36-34F23ECF6CE2}"/>
          </ac:spMkLst>
        </pc:spChg>
        <pc:picChg chg="add mod">
          <ac:chgData name="Aliyu Sambo" userId="d9766618-3e46-45d4-99f2-08120d84987f" providerId="ADAL" clId="{ACF6F975-42C7-4B83-97CA-19D53782EB6F}" dt="2025-05-27T11:54:57.995" v="242" actId="1076"/>
          <ac:picMkLst>
            <pc:docMk/>
            <pc:sldMk cId="4158539955" sldId="276"/>
            <ac:picMk id="5" creationId="{C3D48FFC-A7E6-1B39-7C9B-AFC68D29007A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C7F016-857C-4BA6-A8DD-F1BC166C6027}" type="datetimeFigureOut">
              <a:rPr lang="en-GB" smtClean="0"/>
              <a:t>27/05/2025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346A5B-9375-4F49-8389-441BCBCE7C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8114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Coercion</a:t>
            </a:r>
            <a:r>
              <a:rPr lang="en-US" dirty="0"/>
              <a:t> in R refers to the automatic or manual conversion of an object from one data type to another. This often happens when you combine different types of data in a structure like a vector, or when you explicitly use functions like </a:t>
            </a:r>
            <a:r>
              <a:rPr lang="en-US" dirty="0" err="1"/>
              <a:t>as.character</a:t>
            </a:r>
            <a:r>
              <a:rPr lang="en-US" dirty="0"/>
              <a:t>(), </a:t>
            </a:r>
            <a:r>
              <a:rPr lang="en-US" dirty="0" err="1"/>
              <a:t>as.numeric</a:t>
            </a:r>
            <a:r>
              <a:rPr lang="en-US" dirty="0"/>
              <a:t>(), or </a:t>
            </a:r>
            <a:r>
              <a:rPr lang="en-US" dirty="0" err="1"/>
              <a:t>as.factor</a:t>
            </a:r>
            <a:r>
              <a:rPr lang="en-US" dirty="0"/>
              <a:t>().</a:t>
            </a:r>
          </a:p>
          <a:p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Automatic coercion</a:t>
            </a:r>
            <a:r>
              <a:rPr lang="en-US" dirty="0"/>
              <a:t>: Occurs when R forces all elements to the same type in a vector.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err="1"/>
              <a:t>CopyEdit</a:t>
            </a:r>
            <a:endParaRPr lang="en-US" dirty="0"/>
          </a:p>
          <a:p>
            <a:pPr rtl="0">
              <a:buFont typeface="Arial" panose="020B0604020202020204" pitchFamily="34" charset="0"/>
              <a:buChar char="•"/>
            </a:pPr>
            <a:r>
              <a:rPr lang="en-US" dirty="0"/>
              <a:t>c(1, "a", TRUE) # All elements become character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Explicit coercion</a:t>
            </a:r>
            <a:r>
              <a:rPr lang="en-US" dirty="0"/>
              <a:t>: Done using coercion functions.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err="1"/>
              <a:t>CopyEdit</a:t>
            </a:r>
            <a:endParaRPr lang="en-US" dirty="0"/>
          </a:p>
          <a:p>
            <a:pPr rtl="0">
              <a:buFont typeface="Arial" panose="020B0604020202020204" pitchFamily="34" charset="0"/>
              <a:buChar char="•"/>
            </a:pPr>
            <a:r>
              <a:rPr lang="en-US" dirty="0" err="1"/>
              <a:t>as.numeric</a:t>
            </a:r>
            <a:r>
              <a:rPr lang="en-US" dirty="0"/>
              <a:t>("123") # Converts string to number </a:t>
            </a:r>
          </a:p>
          <a:p>
            <a:r>
              <a:rPr lang="en-US" dirty="0"/>
              <a:t>Understanding coercion is key to avoiding unexpected </a:t>
            </a:r>
            <a:r>
              <a:rPr lang="en-US" dirty="0" err="1"/>
              <a:t>behaviour</a:t>
            </a:r>
            <a:r>
              <a:rPr lang="en-US" dirty="0"/>
              <a:t> and ensuring correct data analysis.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346A5B-9375-4F49-8389-441BCBCE7C6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3241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fld id="{530A1403-7C73-435C-9D0E-AE5990244948}" type="datetimeFigureOut">
              <a:rPr lang="en-GB" smtClean="0"/>
              <a:t>27/05/2025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3427CD-C19C-41FF-9CBF-D60F63C212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4110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A1403-7C73-435C-9D0E-AE5990244948}" type="datetimeFigureOut">
              <a:rPr lang="en-GB" smtClean="0"/>
              <a:t>27/05/2025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3427CD-C19C-41FF-9CBF-D60F63C212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4626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A1403-7C73-435C-9D0E-AE5990244948}" type="datetimeFigureOut">
              <a:rPr lang="en-GB" smtClean="0"/>
              <a:t>27/05/2025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C3427CD-C19C-41FF-9CBF-D60F63C212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1760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A1403-7C73-435C-9D0E-AE5990244948}" type="datetimeFigureOut">
              <a:rPr lang="en-GB" smtClean="0"/>
              <a:t>27/05/2025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C3427CD-C19C-41FF-9CBF-D60F63C212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065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A1403-7C73-435C-9D0E-AE5990244948}" type="datetimeFigureOut">
              <a:rPr lang="en-GB" smtClean="0"/>
              <a:t>27/05/2025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C3427CD-C19C-41FF-9CBF-D60F63C212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3821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A1403-7C73-435C-9D0E-AE5990244948}" type="datetimeFigureOut">
              <a:rPr lang="en-GB" smtClean="0"/>
              <a:t>27/05/2025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C3427CD-C19C-41FF-9CBF-D60F63C212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A1403-7C73-435C-9D0E-AE5990244948}" type="datetimeFigureOut">
              <a:rPr lang="en-GB" smtClean="0"/>
              <a:t>27/05/2025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C3427CD-C19C-41FF-9CBF-D60F63C212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4030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A1403-7C73-435C-9D0E-AE5990244948}" type="datetimeFigureOut">
              <a:rPr lang="en-GB" smtClean="0"/>
              <a:t>27/05/2025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C3427CD-C19C-41FF-9CBF-D60F63C212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466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A1403-7C73-435C-9D0E-AE5990244948}" type="datetimeFigureOut">
              <a:rPr lang="en-GB" smtClean="0"/>
              <a:t>27/05/2025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C3427CD-C19C-41FF-9CBF-D60F63C212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075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A1403-7C73-435C-9D0E-AE5990244948}" type="datetimeFigureOut">
              <a:rPr lang="en-GB" smtClean="0"/>
              <a:t>27/05/2025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C3427CD-C19C-41FF-9CBF-D60F63C212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765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A1403-7C73-435C-9D0E-AE5990244948}" type="datetimeFigureOut">
              <a:rPr lang="en-GB" smtClean="0"/>
              <a:t>27/05/2025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C3427CD-C19C-41FF-9CBF-D60F63C212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0329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530A1403-7C73-435C-9D0E-AE5990244948}" type="datetimeFigureOut">
              <a:rPr lang="en-GB" smtClean="0"/>
              <a:t>27/05/2025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AC3427CD-C19C-41FF-9CBF-D60F63C212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0188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03425" y="1540882"/>
            <a:ext cx="8185150" cy="2717800"/>
          </a:xfrm>
        </p:spPr>
        <p:txBody>
          <a:bodyPr>
            <a:normAutofit fontScale="90000"/>
          </a:bodyPr>
          <a:lstStyle/>
          <a:p>
            <a:r>
              <a:rPr lang="en-GB" sz="4400" dirty="0"/>
              <a:t>ACCA7022 – Advance Statistical Programming</a:t>
            </a:r>
            <a:br>
              <a:rPr lang="en-GB" dirty="0"/>
            </a:br>
            <a:br>
              <a:rPr lang="en-GB" dirty="0"/>
            </a:br>
            <a:r>
              <a:rPr lang="en-GB" dirty="0"/>
              <a:t>Data Manipulation in </a:t>
            </a:r>
            <a:r>
              <a:rPr b="1" i="1" dirty="0"/>
              <a:t>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427395"/>
            <a:ext cx="9144000" cy="1655762"/>
          </a:xfrm>
        </p:spPr>
        <p:txBody>
          <a:bodyPr/>
          <a:lstStyle/>
          <a:p>
            <a:r>
              <a:rPr lang="en-US" dirty="0"/>
              <a:t>Indexing, </a:t>
            </a:r>
            <a:r>
              <a:rPr lang="en-US" dirty="0" err="1"/>
              <a:t>Subsetting</a:t>
            </a:r>
            <a:r>
              <a:rPr lang="en-US" dirty="0"/>
              <a:t>, Conditional Logic, Loops, </a:t>
            </a:r>
            <a:r>
              <a:rPr lang="en-US" dirty="0" err="1"/>
              <a:t>Vectorisation</a:t>
            </a:r>
            <a:r>
              <a:rPr lang="en-US" dirty="0"/>
              <a:t>, Factors, Matrices, and Strings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2F03D-9CAA-03FA-8BB0-81E37DA82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Module</a:t>
            </a:r>
            <a:r>
              <a:rPr lang="en-GB" dirty="0"/>
              <a:t>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9BB2DC-B0F7-B26A-4225-0EF35B2FB7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38110" y="1822901"/>
            <a:ext cx="8177490" cy="4303262"/>
          </a:xfrm>
        </p:spPr>
        <p:txBody>
          <a:bodyPr>
            <a:normAutofit/>
          </a:bodyPr>
          <a:lstStyle/>
          <a:p>
            <a:pPr marL="0" indent="-457200">
              <a:buNone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</a:rPr>
              <a:t>LO1 - Select and apply appropriate statistical methods for the analysis of experimental data </a:t>
            </a:r>
          </a:p>
          <a:p>
            <a:pPr marL="0" indent="-457200">
              <a:buNone/>
            </a:pPr>
            <a:endParaRPr lang="en-US" sz="20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-457200">
              <a:buNone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</a:rPr>
              <a:t>LO2 - </a:t>
            </a: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</a:rPr>
              <a:t>Manipulate data and implement statistical programming techniques on large datasets </a:t>
            </a:r>
          </a:p>
          <a:p>
            <a:pPr marL="0" indent="-457200">
              <a:buNone/>
            </a:pPr>
            <a:endParaRPr lang="en-GB" sz="20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-457200">
              <a:buNone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</a:rPr>
              <a:t>LO3 - Select and apply appropriate </a:t>
            </a:r>
            <a:r>
              <a:rPr lang="en-US" sz="2000" dirty="0" err="1">
                <a:solidFill>
                  <a:srgbClr val="000000"/>
                </a:solidFill>
                <a:latin typeface="Arial" panose="020B0604020202020204" pitchFamily="34" charset="0"/>
              </a:rPr>
              <a:t>visualisation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</a:rPr>
              <a:t> methods for the presentation of analytical data </a:t>
            </a:r>
          </a:p>
          <a:p>
            <a:pPr marL="0" indent="-457200">
              <a:buNone/>
            </a:pPr>
            <a:endParaRPr lang="en-US" sz="20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-457200">
              <a:buNone/>
            </a:pP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</a:rPr>
              <a:t>LO4 - Perform data exploration using appropriate </a:t>
            </a:r>
            <a:r>
              <a:rPr lang="en-US" sz="2000" dirty="0" err="1">
                <a:solidFill>
                  <a:srgbClr val="000000"/>
                </a:solidFill>
                <a:latin typeface="Arial" panose="020B0604020202020204" pitchFamily="34" charset="0"/>
              </a:rPr>
              <a:t>visualisation</a:t>
            </a:r>
            <a:r>
              <a:rPr lang="en-US" sz="2000" dirty="0">
                <a:solidFill>
                  <a:srgbClr val="000000"/>
                </a:solidFill>
                <a:latin typeface="Arial" panose="020B0604020202020204" pitchFamily="34" charset="0"/>
              </a:rPr>
              <a:t> tools. </a:t>
            </a:r>
          </a:p>
          <a:p>
            <a:pPr marL="0" indent="0">
              <a:buNone/>
            </a:pPr>
            <a:endParaRPr lang="en-US" sz="2000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96619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28350" cy="925512"/>
          </a:xfrm>
        </p:spPr>
        <p:txBody>
          <a:bodyPr/>
          <a:lstStyle/>
          <a:p>
            <a:r>
              <a:rPr lang="en-GB" b="1" dirty="0"/>
              <a:t>Session</a:t>
            </a:r>
            <a:r>
              <a:rPr lang="en-GB" dirty="0"/>
              <a:t> </a:t>
            </a:r>
            <a:r>
              <a:rPr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9659" y="1674116"/>
            <a:ext cx="10192214" cy="3700771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800" dirty="0"/>
              <a:t>Understand and perform data indexing and </a:t>
            </a:r>
            <a:r>
              <a:rPr lang="en-US" sz="2800" dirty="0" err="1"/>
              <a:t>subsetting</a:t>
            </a:r>
            <a:r>
              <a:rPr lang="en-US" sz="2800" dirty="0"/>
              <a:t> in 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800" dirty="0"/>
              <a:t>Apply conditional logic to filter and transform data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800" dirty="0"/>
              <a:t>Compare loops with </a:t>
            </a:r>
            <a:r>
              <a:rPr lang="en-US" sz="2800" dirty="0" err="1"/>
              <a:t>vectorised</a:t>
            </a:r>
            <a:r>
              <a:rPr lang="en-US" sz="2800" dirty="0"/>
              <a:t> operations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800" dirty="0"/>
              <a:t>Work with factors and coercion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800" dirty="0"/>
              <a:t>Manipulate matrices and use loops for structured data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800" dirty="0"/>
              <a:t>Handle strings efficiently in R</a:t>
            </a:r>
          </a:p>
          <a:p>
            <a:pPr marL="0" indent="0">
              <a:buNone/>
            </a:pPr>
            <a:endParaRPr b="1" i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9F9AEA-707B-8D18-30CB-74CD27FD66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Indexing and </a:t>
            </a:r>
            <a:r>
              <a:rPr lang="en-GB" b="1" dirty="0" err="1"/>
              <a:t>Subsetting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FF64F-23DC-A596-3A41-6F4320A3C3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70484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US" sz="2800" b="1" dirty="0"/>
              <a:t>Concept:</a:t>
            </a:r>
            <a:r>
              <a:rPr lang="en-US" sz="2800" dirty="0"/>
              <a:t> Accessing parts of objects using indices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>
              <a:buNone/>
            </a:pPr>
            <a:r>
              <a:rPr lang="en-US" sz="2800" b="1" dirty="0"/>
              <a:t>Activity:</a:t>
            </a:r>
            <a:endParaRPr lang="en-US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800" dirty="0"/>
              <a:t>Create a numeric vector and extract even-positioned elements.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58F4698-8854-8B76-9B88-665DBA7F01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3309" y="2207942"/>
            <a:ext cx="6643890" cy="1706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66815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757A35-942A-9D6D-1CFF-4AF3163C1F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82BF9-F36C-8B88-F39B-D5A9D0AED0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Conditional Logic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520FFA-36E5-353B-9047-CB2268B5C3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Concept:</a:t>
            </a:r>
            <a:r>
              <a:rPr lang="en-US" dirty="0"/>
              <a:t> Filtering data based on logical conditions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>
              <a:buNone/>
            </a:pPr>
            <a:r>
              <a:rPr lang="en-US" b="1" dirty="0"/>
              <a:t>Activity: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Load a dataset and filter rows based on column conditions.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E1E6FB-9CA9-FC5B-2A92-715A288A5C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7090" y="2317750"/>
            <a:ext cx="5596470" cy="1049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41756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08ECA-6DF3-946D-ECEC-21FA06BBA5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Loops vs Vectorisation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2172EC-369E-C4EF-E7DB-B1E536254C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5947317" cy="3917032"/>
          </a:xfrm>
        </p:spPr>
        <p:txBody>
          <a:bodyPr/>
          <a:lstStyle/>
          <a:p>
            <a:r>
              <a:rPr lang="en-GB" sz="2800" b="1" dirty="0"/>
              <a:t>Concept:</a:t>
            </a:r>
            <a:r>
              <a:rPr lang="en-GB" sz="2800" dirty="0"/>
              <a:t> Repetition using loops vs efficient vectorised code</a:t>
            </a:r>
          </a:p>
          <a:p>
            <a:pPr marL="0" indent="0">
              <a:buNone/>
            </a:pPr>
            <a:endParaRPr lang="en-GB" sz="2800" dirty="0"/>
          </a:p>
          <a:p>
            <a:endParaRPr lang="en-GB" sz="2800" dirty="0"/>
          </a:p>
          <a:p>
            <a:pPr>
              <a:buNone/>
            </a:pPr>
            <a:r>
              <a:rPr lang="en-US" sz="2800" b="1" dirty="0"/>
              <a:t>Activity:</a:t>
            </a:r>
            <a:endParaRPr lang="en-US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800" dirty="0"/>
              <a:t>Create your own function using both loop and </a:t>
            </a:r>
            <a:r>
              <a:rPr lang="en-US" sz="2800" dirty="0" err="1"/>
              <a:t>vectorised</a:t>
            </a:r>
            <a:r>
              <a:rPr lang="en-US" sz="2800" dirty="0"/>
              <a:t> form.</a:t>
            </a:r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0F79B6-EDCE-0231-210D-E8742F3C31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3346" y="1600201"/>
            <a:ext cx="4691982" cy="3469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29414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E39B7-1E56-FA6A-D070-82CAA2B41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Factors and Coercion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1E3600-DAD4-8904-D660-A7C5AC8DC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600201"/>
            <a:ext cx="10095571" cy="2001643"/>
          </a:xfrm>
        </p:spPr>
        <p:txBody>
          <a:bodyPr/>
          <a:lstStyle/>
          <a:p>
            <a:pPr marL="0" indent="0">
              <a:buNone/>
            </a:pPr>
            <a:r>
              <a:rPr lang="en-US" sz="2800" b="1" dirty="0"/>
              <a:t>Concept:</a:t>
            </a:r>
            <a:r>
              <a:rPr lang="en-US" sz="2800" dirty="0"/>
              <a:t> Handling categorical data and type conversion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endParaRPr lang="en-US" sz="2800" dirty="0"/>
          </a:p>
          <a:p>
            <a:pPr>
              <a:buNone/>
            </a:pPr>
            <a:r>
              <a:rPr lang="en-US" sz="2800" b="1" dirty="0"/>
              <a:t>Activity:</a:t>
            </a:r>
            <a:endParaRPr lang="en-US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800" dirty="0"/>
              <a:t>Convert a character column to a factor and observe changes.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E6EE81-2230-AC76-2A23-06B6493906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4028" y="2381015"/>
            <a:ext cx="7651701" cy="1722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06145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6A439-3168-96A7-FC2D-9D19135148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Matrices and Indexing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915D2F-9F34-3AA4-56C2-D3D4439C2F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Concept:</a:t>
            </a:r>
            <a:r>
              <a:rPr lang="en-GB" dirty="0"/>
              <a:t> 2D data structure and element access</a:t>
            </a:r>
          </a:p>
          <a:p>
            <a:endParaRPr lang="en-GB" dirty="0"/>
          </a:p>
          <a:p>
            <a:endParaRPr lang="en-GB" dirty="0"/>
          </a:p>
          <a:p>
            <a:pPr>
              <a:buNone/>
            </a:pPr>
            <a:r>
              <a:rPr lang="en-US" b="1" dirty="0"/>
              <a:t>Activity: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Create a matrix and extract submatrices using slicing.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24DE83-E07C-30B2-0791-60DF080871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4815" y="2377440"/>
            <a:ext cx="7026218" cy="952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69882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3FEF26-6511-5826-78B6-ABE088EE07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6E5A2-9252-3E9B-CA1A-726218EF58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Loops with Matrices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90F1A9-76A9-6785-8C36-34F23ECF6C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539" y="1389410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Concept:</a:t>
            </a:r>
            <a:r>
              <a:rPr lang="en-GB" dirty="0"/>
              <a:t> Looping over matrix elements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>
              <a:buNone/>
            </a:pPr>
            <a:r>
              <a:rPr lang="en-US" b="1" dirty="0"/>
              <a:t>Activity: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Calculate the sum of diagonal elements using loops.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D48FFC-A7E6-1B39-7C9B-AFC68D2900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4244" y="2238482"/>
            <a:ext cx="4517738" cy="2218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85399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939B64-A074-9786-A685-4A85B4F138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6CD8C-598E-7454-1F2D-6B739A916D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String Handling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EA821A1-7BB5-AACA-A4B3-2D6477ABAB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08072" y="2267516"/>
            <a:ext cx="7218925" cy="1694474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5097704-5AD1-BBA9-C731-85C662D74D85}"/>
              </a:ext>
            </a:extLst>
          </p:cNvPr>
          <p:cNvSpPr txBox="1"/>
          <p:nvPr/>
        </p:nvSpPr>
        <p:spPr>
          <a:xfrm>
            <a:off x="890954" y="1603716"/>
            <a:ext cx="709277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Concept:</a:t>
            </a:r>
            <a:r>
              <a:rPr lang="en-GB" sz="2800" dirty="0"/>
              <a:t> Manipulating textual data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36BE95A-CC1F-6287-D4A0-D13B841EE1D6}"/>
              </a:ext>
            </a:extLst>
          </p:cNvPr>
          <p:cNvSpPr txBox="1"/>
          <p:nvPr/>
        </p:nvSpPr>
        <p:spPr>
          <a:xfrm>
            <a:off x="1291882" y="4396369"/>
            <a:ext cx="939252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400" b="1" dirty="0"/>
              <a:t>Activity:</a:t>
            </a:r>
            <a:endParaRPr lang="en-US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Write an R script to clean and transform a vector of strings.</a:t>
            </a:r>
          </a:p>
        </p:txBody>
      </p:sp>
    </p:spTree>
    <p:extLst>
      <p:ext uri="{BB962C8B-B14F-4D97-AF65-F5344CB8AC3E}">
        <p14:creationId xmlns:p14="http://schemas.microsoft.com/office/powerpoint/2010/main" val="29545461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11453E-E21D-8490-2E79-A0A5FE0A58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DD404-357B-C5C0-A3F5-F94347BCB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Practical Exercise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2A3098-F2FC-5701-7853-9C011D3E09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5250" y="1600201"/>
            <a:ext cx="10217150" cy="3917032"/>
          </a:xfrm>
        </p:spPr>
        <p:txBody>
          <a:bodyPr/>
          <a:lstStyle/>
          <a:p>
            <a:pPr>
              <a:buNone/>
            </a:pPr>
            <a:r>
              <a:rPr lang="en-US" sz="2400" b="1" dirty="0"/>
              <a:t>Task:</a:t>
            </a:r>
            <a:r>
              <a:rPr lang="en-US" sz="2400" dirty="0"/>
              <a:t> Given a dataset (e.g., </a:t>
            </a:r>
            <a:r>
              <a:rPr lang="en-US" sz="2400" dirty="0" err="1"/>
              <a:t>Gapminder</a:t>
            </a:r>
            <a:r>
              <a:rPr lang="en-US" sz="2400" dirty="0"/>
              <a:t>), apply:</a:t>
            </a:r>
          </a:p>
          <a:p>
            <a:r>
              <a:rPr lang="en-US" sz="2400" dirty="0" err="1"/>
              <a:t>Subsetting</a:t>
            </a:r>
            <a:r>
              <a:rPr lang="en-US" sz="2400" dirty="0"/>
              <a:t> for countries with GDP &gt; threshold</a:t>
            </a:r>
          </a:p>
          <a:p>
            <a:r>
              <a:rPr lang="en-US" sz="2400" dirty="0" err="1"/>
              <a:t>Factorise</a:t>
            </a:r>
            <a:r>
              <a:rPr lang="en-US" sz="2400" dirty="0"/>
              <a:t> the continent variable</a:t>
            </a:r>
          </a:p>
          <a:p>
            <a:r>
              <a:rPr lang="en-US" sz="2400" dirty="0"/>
              <a:t>Compute mean life expectancy per continent using </a:t>
            </a:r>
            <a:r>
              <a:rPr lang="en-US" sz="2400" dirty="0" err="1"/>
              <a:t>vectorised</a:t>
            </a:r>
            <a:r>
              <a:rPr lang="en-US" sz="2400" dirty="0"/>
              <a:t> code</a:t>
            </a:r>
          </a:p>
          <a:p>
            <a:r>
              <a:rPr lang="en-US" sz="2400" dirty="0"/>
              <a:t>Extract matrix of population for a set of countries</a:t>
            </a:r>
          </a:p>
          <a:p>
            <a:r>
              <a:rPr lang="en-US" sz="2400" dirty="0"/>
              <a:t>Convert country names to uppercase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406157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_Theme1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Theme1" id="{A5D8390F-7E0A-45BE-B39C-0DFDE26FF461}" vid="{16500B77-7187-4C1B-A680-3D708B182E1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UWTSD_Theme1</Template>
  <TotalTime>0</TotalTime>
  <Words>458</Words>
  <Application>Microsoft Office PowerPoint</Application>
  <PresentationFormat>Widescreen</PresentationFormat>
  <Paragraphs>83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Arial</vt:lpstr>
      <vt:lpstr>Myriad Pro</vt:lpstr>
      <vt:lpstr>UWTSD_Theme1</vt:lpstr>
      <vt:lpstr>ACCA7022 – Advance Statistical Programming  Data Manipulation in R</vt:lpstr>
      <vt:lpstr>Module Learning Outcomes</vt:lpstr>
      <vt:lpstr>Session Objectives</vt:lpstr>
      <vt:lpstr>Indexing and Subsetting</vt:lpstr>
      <vt:lpstr>Conditional Logic</vt:lpstr>
      <vt:lpstr>Loops vs Vectorisation</vt:lpstr>
      <vt:lpstr>Factors and Coercion</vt:lpstr>
      <vt:lpstr>Matrices and Indexing</vt:lpstr>
      <vt:lpstr>Using Loops with Matrices</vt:lpstr>
      <vt:lpstr>String Handling</vt:lpstr>
      <vt:lpstr>Practical Exercise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Aliyu Sambo</dc:creator>
  <cp:lastModifiedBy>Aliyu Sambo</cp:lastModifiedBy>
  <cp:revision>1</cp:revision>
  <dcterms:created xsi:type="dcterms:W3CDTF">2025-05-27T11:35:32Z</dcterms:created>
  <dcterms:modified xsi:type="dcterms:W3CDTF">2025-05-27T21:56:24Z</dcterms:modified>
</cp:coreProperties>
</file>