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7" r:id="rId5"/>
    <p:sldId id="257" r:id="rId6"/>
    <p:sldId id="264" r:id="rId7"/>
    <p:sldId id="265" r:id="rId8"/>
    <p:sldId id="268" r:id="rId9"/>
    <p:sldId id="269" r:id="rId10"/>
    <p:sldId id="270" r:id="rId11"/>
    <p:sldId id="25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95E30A-9C9E-4836-997A-89626A59047C}" v="4283" dt="2020-06-28T11:10:15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ma Sharma (1812759)" userId="68d54b95-df9f-472a-90d8-c2411eea1093" providerId="ADAL" clId="{D295E30A-9C9E-4836-997A-89626A59047C}"/>
    <pc:docChg chg="undo custSel mod addSld delSld modSld sldOrd">
      <pc:chgData name="Hema Sharma (1812759)" userId="68d54b95-df9f-472a-90d8-c2411eea1093" providerId="ADAL" clId="{D295E30A-9C9E-4836-997A-89626A59047C}" dt="2020-06-28T11:10:15.519" v="11603"/>
      <pc:docMkLst>
        <pc:docMk/>
      </pc:docMkLst>
      <pc:sldChg chg="addSp delSp modSp del mod setBg setClrOvrMap">
        <pc:chgData name="Hema Sharma (1812759)" userId="68d54b95-df9f-472a-90d8-c2411eea1093" providerId="ADAL" clId="{D295E30A-9C9E-4836-997A-89626A59047C}" dt="2020-06-13T02:07:46.857" v="4925" actId="2696"/>
        <pc:sldMkLst>
          <pc:docMk/>
          <pc:sldMk cId="2489842798" sldId="256"/>
        </pc:sldMkLst>
        <pc:spChg chg="mod">
          <ac:chgData name="Hema Sharma (1812759)" userId="68d54b95-df9f-472a-90d8-c2411eea1093" providerId="ADAL" clId="{D295E30A-9C9E-4836-997A-89626A59047C}" dt="2020-06-13T01:54:02.478" v="4858" actId="20577"/>
          <ac:spMkLst>
            <pc:docMk/>
            <pc:sldMk cId="2489842798" sldId="256"/>
            <ac:spMk id="2" creationId="{E9567B0D-5E35-4274-B1B2-3795296706D9}"/>
          </ac:spMkLst>
        </pc:spChg>
        <pc:spChg chg="mod">
          <ac:chgData name="Hema Sharma (1812759)" userId="68d54b95-df9f-472a-90d8-c2411eea1093" providerId="ADAL" clId="{D295E30A-9C9E-4836-997A-89626A59047C}" dt="2020-06-13T01:49:35.381" v="4852" actId="20577"/>
          <ac:spMkLst>
            <pc:docMk/>
            <pc:sldMk cId="2489842798" sldId="256"/>
            <ac:spMk id="3" creationId="{A117B4FB-F7BB-401C-A773-648D699DE564}"/>
          </ac:spMkLst>
        </pc:spChg>
        <pc:spChg chg="add del mod">
          <ac:chgData name="Hema Sharma (1812759)" userId="68d54b95-df9f-472a-90d8-c2411eea1093" providerId="ADAL" clId="{D295E30A-9C9E-4836-997A-89626A59047C}" dt="2020-06-13T01:44:01.938" v="4851" actId="11529"/>
          <ac:spMkLst>
            <pc:docMk/>
            <pc:sldMk cId="2489842798" sldId="256"/>
            <ac:spMk id="4" creationId="{2E3651EB-4828-43D6-B45F-BF820DA2467A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8" creationId="{23522FE7-5A29-4EF6-B1EF-2CA55748A772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16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08T15:02:42.709" v="78" actId="26606"/>
          <ac:spMkLst>
            <pc:docMk/>
            <pc:sldMk cId="2489842798" sldId="256"/>
            <ac:spMk id="18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08T15:02:49.672" v="80" actId="26606"/>
          <ac:spMkLst>
            <pc:docMk/>
            <pc:sldMk cId="2489842798" sldId="256"/>
            <ac:spMk id="20" creationId="{23522FE7-5A29-4EF6-B1EF-2CA55748A772}"/>
          </ac:spMkLst>
        </pc:spChg>
        <pc:spChg chg="add del">
          <ac:chgData name="Hema Sharma (1812759)" userId="68d54b95-df9f-472a-90d8-c2411eea1093" providerId="ADAL" clId="{D295E30A-9C9E-4836-997A-89626A59047C}" dt="2020-06-08T15:02:49.672" v="80" actId="26606"/>
          <ac:spMkLst>
            <pc:docMk/>
            <pc:sldMk cId="2489842798" sldId="256"/>
            <ac:spMk id="24" creationId="{29C51009-A09A-4689-8E6C-F8FC99E6A840}"/>
          </ac:spMkLst>
        </pc:spChg>
        <pc:spChg chg="add del">
          <ac:chgData name="Hema Sharma (1812759)" userId="68d54b95-df9f-472a-90d8-c2411eea1093" providerId="ADAL" clId="{D295E30A-9C9E-4836-997A-89626A59047C}" dt="2020-06-08T15:03:05.600" v="82" actId="26606"/>
          <ac:spMkLst>
            <pc:docMk/>
            <pc:sldMk cId="2489842798" sldId="256"/>
            <ac:spMk id="27" creationId="{B5F9E98A-4FF4-43D6-9C48-6DF0E7F2D272}"/>
          </ac:spMkLst>
        </pc:spChg>
        <pc:spChg chg="add del">
          <ac:chgData name="Hema Sharma (1812759)" userId="68d54b95-df9f-472a-90d8-c2411eea1093" providerId="ADAL" clId="{D295E30A-9C9E-4836-997A-89626A59047C}" dt="2020-06-08T15:03:05.600" v="82" actId="26606"/>
          <ac:spMkLst>
            <pc:docMk/>
            <pc:sldMk cId="2489842798" sldId="256"/>
            <ac:spMk id="28" creationId="{D207A636-DC99-4588-80C4-9E069B97C3FD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3" creationId="{23522FE7-5A29-4EF6-B1EF-2CA55748A772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7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3:05.649" v="83" actId="26606"/>
          <ac:spMkLst>
            <pc:docMk/>
            <pc:sldMk cId="2489842798" sldId="256"/>
            <ac:spMk id="38" creationId="{C0143637-4934-44E4-B909-BAF1E7B27972}"/>
          </ac:spMkLst>
        </pc:spChg>
        <pc:graphicFrameChg chg="add mod">
          <ac:chgData name="Hema Sharma (1812759)" userId="68d54b95-df9f-472a-90d8-c2411eea1093" providerId="ADAL" clId="{D295E30A-9C9E-4836-997A-89626A59047C}" dt="2020-06-13T01:53:41.610" v="4856" actId="14100"/>
          <ac:graphicFrameMkLst>
            <pc:docMk/>
            <pc:sldMk cId="2489842798" sldId="256"/>
            <ac:graphicFrameMk id="5" creationId="{FDD4D631-DB08-47CE-866C-885D60E60521}"/>
          </ac:graphicFrameMkLst>
        </pc:graphicFrameChg>
        <pc:picChg chg="add del">
          <ac:chgData name="Hema Sharma (1812759)" userId="68d54b95-df9f-472a-90d8-c2411eea1093" providerId="ADAL" clId="{D295E30A-9C9E-4836-997A-89626A59047C}" dt="2020-06-08T15:02:42.709" v="78" actId="26606"/>
          <ac:picMkLst>
            <pc:docMk/>
            <pc:sldMk cId="2489842798" sldId="256"/>
            <ac:picMk id="10" creationId="{C2192E09-EBC7-416C-B887-DFF915D7F43D}"/>
          </ac:picMkLst>
        </pc:picChg>
        <pc:picChg chg="add del">
          <ac:chgData name="Hema Sharma (1812759)" userId="68d54b95-df9f-472a-90d8-c2411eea1093" providerId="ADAL" clId="{D295E30A-9C9E-4836-997A-89626A59047C}" dt="2020-06-08T15:02:49.672" v="80" actId="26606"/>
          <ac:picMkLst>
            <pc:docMk/>
            <pc:sldMk cId="2489842798" sldId="256"/>
            <ac:picMk id="21" creationId="{C2192E09-EBC7-416C-B887-DFF915D7F43D}"/>
          </ac:picMkLst>
        </pc:picChg>
        <pc:picChg chg="add del">
          <ac:chgData name="Hema Sharma (1812759)" userId="68d54b95-df9f-472a-90d8-c2411eea1093" providerId="ADAL" clId="{D295E30A-9C9E-4836-997A-89626A59047C}" dt="2020-06-08T15:03:05.600" v="82" actId="26606"/>
          <ac:picMkLst>
            <pc:docMk/>
            <pc:sldMk cId="2489842798" sldId="256"/>
            <ac:picMk id="30" creationId="{D4ED6A5F-3B06-48C5-850F-8045C4DF69AE}"/>
          </ac:picMkLst>
        </pc:picChg>
        <pc:picChg chg="add">
          <ac:chgData name="Hema Sharma (1812759)" userId="68d54b95-df9f-472a-90d8-c2411eea1093" providerId="ADAL" clId="{D295E30A-9C9E-4836-997A-89626A59047C}" dt="2020-06-08T15:03:05.649" v="83" actId="26606"/>
          <ac:picMkLst>
            <pc:docMk/>
            <pc:sldMk cId="2489842798" sldId="256"/>
            <ac:picMk id="34" creationId="{C2192E09-EBC7-416C-B887-DFF915D7F43D}"/>
          </ac:picMkLst>
        </pc:picChg>
        <pc:picChg chg="add del mod">
          <ac:chgData name="Hema Sharma (1812759)" userId="68d54b95-df9f-472a-90d8-c2411eea1093" providerId="ADAL" clId="{D295E30A-9C9E-4836-997A-89626A59047C}" dt="2020-06-09T05:29:16.893" v="654"/>
          <ac:picMkLst>
            <pc:docMk/>
            <pc:sldMk cId="2489842798" sldId="256"/>
            <ac:picMk id="1026" creationId="{B52A632D-92CA-4996-B3EA-2332AC6FED2C}"/>
          </ac:picMkLst>
        </pc:picChg>
        <pc:picChg chg="add del mod">
          <ac:chgData name="Hema Sharma (1812759)" userId="68d54b95-df9f-472a-90d8-c2411eea1093" providerId="ADAL" clId="{D295E30A-9C9E-4836-997A-89626A59047C}" dt="2020-06-09T05:30:13.125" v="666"/>
          <ac:picMkLst>
            <pc:docMk/>
            <pc:sldMk cId="2489842798" sldId="256"/>
            <ac:picMk id="1028" creationId="{A7105022-1B04-4244-BEED-88BFA9E74E4C}"/>
          </ac:picMkLst>
        </pc:picChg>
        <pc:picChg chg="add del">
          <ac:chgData name="Hema Sharma (1812759)" userId="68d54b95-df9f-472a-90d8-c2411eea1093" providerId="ADAL" clId="{D295E30A-9C9E-4836-997A-89626A59047C}" dt="2020-06-09T05:43:06.838" v="669"/>
          <ac:picMkLst>
            <pc:docMk/>
            <pc:sldMk cId="2489842798" sldId="256"/>
            <ac:picMk id="1030" creationId="{117625FC-13FE-4F88-B564-F38FFBECC5C3}"/>
          </ac:picMkLst>
        </pc:picChg>
        <pc:picChg chg="add del mod">
          <ac:chgData name="Hema Sharma (1812759)" userId="68d54b95-df9f-472a-90d8-c2411eea1093" providerId="ADAL" clId="{D295E30A-9C9E-4836-997A-89626A59047C}" dt="2020-06-09T05:44:31.087" v="673"/>
          <ac:picMkLst>
            <pc:docMk/>
            <pc:sldMk cId="2489842798" sldId="256"/>
            <ac:picMk id="1032" creationId="{08472C09-1B3F-49F4-AB9D-FFDC078392C1}"/>
          </ac:picMkLst>
        </pc:picChg>
        <pc:picChg chg="add del mod">
          <ac:chgData name="Hema Sharma (1812759)" userId="68d54b95-df9f-472a-90d8-c2411eea1093" providerId="ADAL" clId="{D295E30A-9C9E-4836-997A-89626A59047C}" dt="2020-06-09T05:44:46.169" v="677"/>
          <ac:picMkLst>
            <pc:docMk/>
            <pc:sldMk cId="2489842798" sldId="256"/>
            <ac:picMk id="1034" creationId="{049E6949-C6E8-4497-A2E2-55CFD8679310}"/>
          </ac:picMkLst>
        </pc:picChg>
        <pc:picChg chg="add mod">
          <ac:chgData name="Hema Sharma (1812759)" userId="68d54b95-df9f-472a-90d8-c2411eea1093" providerId="ADAL" clId="{D295E30A-9C9E-4836-997A-89626A59047C}" dt="2020-06-09T05:45:15.368" v="683" actId="1076"/>
          <ac:picMkLst>
            <pc:docMk/>
            <pc:sldMk cId="2489842798" sldId="256"/>
            <ac:picMk id="1036" creationId="{8B9A8F38-CA5E-424A-9399-8377C27B12B9}"/>
          </ac:picMkLst>
        </pc:picChg>
        <pc:cxnChg chg="add del">
          <ac:chgData name="Hema Sharma (1812759)" userId="68d54b95-df9f-472a-90d8-c2411eea1093" providerId="ADAL" clId="{D295E30A-9C9E-4836-997A-89626A59047C}" dt="2020-06-08T15:02:42.709" v="78" actId="26606"/>
          <ac:cxnSpMkLst>
            <pc:docMk/>
            <pc:sldMk cId="2489842798" sldId="256"/>
            <ac:cxnSpMk id="12" creationId="{2924498D-E084-44BE-A196-CFCE35564350}"/>
          </ac:cxnSpMkLst>
        </pc:cxnChg>
        <pc:cxnChg chg="add del">
          <ac:chgData name="Hema Sharma (1812759)" userId="68d54b95-df9f-472a-90d8-c2411eea1093" providerId="ADAL" clId="{D295E30A-9C9E-4836-997A-89626A59047C}" dt="2020-06-08T15:02:42.709" v="78" actId="26606"/>
          <ac:cxnSpMkLst>
            <pc:docMk/>
            <pc:sldMk cId="2489842798" sldId="256"/>
            <ac:cxnSpMk id="14" creationId="{14C12901-9FCC-461E-A64A-89B4791235E9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2" creationId="{2924498D-E084-44BE-A196-CFCE35564350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3" creationId="{14C12901-9FCC-461E-A64A-89B4791235E9}"/>
          </ac:cxnSpMkLst>
        </pc:cxnChg>
        <pc:cxnChg chg="add del">
          <ac:chgData name="Hema Sharma (1812759)" userId="68d54b95-df9f-472a-90d8-c2411eea1093" providerId="ADAL" clId="{D295E30A-9C9E-4836-997A-89626A59047C}" dt="2020-06-08T15:02:49.672" v="80" actId="26606"/>
          <ac:cxnSpMkLst>
            <pc:docMk/>
            <pc:sldMk cId="2489842798" sldId="256"/>
            <ac:cxnSpMk id="25" creationId="{9EC65442-F244-409C-BF44-C5D6472E810A}"/>
          </ac:cxnSpMkLst>
        </pc:cxnChg>
        <pc:cxnChg chg="add del">
          <ac:chgData name="Hema Sharma (1812759)" userId="68d54b95-df9f-472a-90d8-c2411eea1093" providerId="ADAL" clId="{D295E30A-9C9E-4836-997A-89626A59047C}" dt="2020-06-08T15:03:05.600" v="82" actId="26606"/>
          <ac:cxnSpMkLst>
            <pc:docMk/>
            <pc:sldMk cId="2489842798" sldId="256"/>
            <ac:cxnSpMk id="29" creationId="{0F2BAA51-3181-4303-929A-FCD9C33F8900}"/>
          </ac:cxnSpMkLst>
        </pc:cxnChg>
        <pc:cxnChg chg="add del">
          <ac:chgData name="Hema Sharma (1812759)" userId="68d54b95-df9f-472a-90d8-c2411eea1093" providerId="ADAL" clId="{D295E30A-9C9E-4836-997A-89626A59047C}" dt="2020-06-08T15:03:05.600" v="82" actId="26606"/>
          <ac:cxnSpMkLst>
            <pc:docMk/>
            <pc:sldMk cId="2489842798" sldId="256"/>
            <ac:cxnSpMk id="31" creationId="{C9A60B9D-8DAC-4DA9-88DE-9911621A2B96}"/>
          </ac:cxnSpMkLst>
        </pc:cxnChg>
        <pc:cxnChg chg="add">
          <ac:chgData name="Hema Sharma (1812759)" userId="68d54b95-df9f-472a-90d8-c2411eea1093" providerId="ADAL" clId="{D295E30A-9C9E-4836-997A-89626A59047C}" dt="2020-06-08T15:03:05.649" v="83" actId="26606"/>
          <ac:cxnSpMkLst>
            <pc:docMk/>
            <pc:sldMk cId="2489842798" sldId="256"/>
            <ac:cxnSpMk id="35" creationId="{2924498D-E084-44BE-A196-CFCE35564350}"/>
          </ac:cxnSpMkLst>
        </pc:cxnChg>
        <pc:cxnChg chg="add">
          <ac:chgData name="Hema Sharma (1812759)" userId="68d54b95-df9f-472a-90d8-c2411eea1093" providerId="ADAL" clId="{D295E30A-9C9E-4836-997A-89626A59047C}" dt="2020-06-08T15:03:05.649" v="83" actId="26606"/>
          <ac:cxnSpMkLst>
            <pc:docMk/>
            <pc:sldMk cId="2489842798" sldId="256"/>
            <ac:cxnSpMk id="36" creationId="{14C12901-9FCC-461E-A64A-89B4791235E9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47.018" v="96" actId="2696"/>
        <pc:sldMkLst>
          <pc:docMk/>
          <pc:sldMk cId="1048276565" sldId="257"/>
        </pc:sldMkLst>
      </pc:sldChg>
      <pc:sldChg chg="add del">
        <pc:chgData name="Hema Sharma (1812759)" userId="68d54b95-df9f-472a-90d8-c2411eea1093" providerId="ADAL" clId="{D295E30A-9C9E-4836-997A-89626A59047C}" dt="2020-06-08T15:05:07.621" v="88" actId="2696"/>
        <pc:sldMkLst>
          <pc:docMk/>
          <pc:sldMk cId="2040568801" sldId="257"/>
        </pc:sldMkLst>
      </pc:sldChg>
      <pc:sldChg chg="addSp delSp modSp add mod setBg">
        <pc:chgData name="Hema Sharma (1812759)" userId="68d54b95-df9f-472a-90d8-c2411eea1093" providerId="ADAL" clId="{D295E30A-9C9E-4836-997A-89626A59047C}" dt="2020-06-14T14:04:57.437" v="8470" actId="26606"/>
        <pc:sldMkLst>
          <pc:docMk/>
          <pc:sldMk cId="2292508311" sldId="257"/>
        </pc:sldMkLst>
        <pc:spChg chg="mo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" creationId="{F38C76C1-B024-45EC-8B82-52D5E2FCA6DE}"/>
          </ac:spMkLst>
        </pc:spChg>
        <pc:spChg chg="mo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3" creationId="{373A5EE9-229A-40FA-9D72-3086CB370957}"/>
          </ac:spMkLst>
        </pc:spChg>
        <pc:spChg chg="add del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35" creationId="{EA042132-EF3E-4DCA-8B23-D054AFC9F8B0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39" creationId="{76E2642F-6025-4B22-A283-9B60F4765DD7}"/>
          </ac:spMkLst>
        </pc:spChg>
        <pc:spChg chg="add del">
          <ac:chgData name="Hema Sharma (1812759)" userId="68d54b95-df9f-472a-90d8-c2411eea1093" providerId="ADAL" clId="{D295E30A-9C9E-4836-997A-89626A59047C}" dt="2020-06-14T14:04:57.389" v="8469" actId="26606"/>
          <ac:spMkLst>
            <pc:docMk/>
            <pc:sldMk cId="2292508311" sldId="257"/>
            <ac:spMk id="145" creationId="{2D87176B-036A-46E9-88B6-B602D3C1CB98}"/>
          </ac:spMkLst>
        </pc:spChg>
        <pc:spChg chg="ad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052" creationId="{742C14A9-3617-46DD-9FC4-ED828A7D3E6F}"/>
          </ac:spMkLst>
        </pc:spChg>
        <pc:spChg chg="add">
          <ac:chgData name="Hema Sharma (1812759)" userId="68d54b95-df9f-472a-90d8-c2411eea1093" providerId="ADAL" clId="{D295E30A-9C9E-4836-997A-89626A59047C}" dt="2020-06-14T14:04:57.437" v="8470" actId="26606"/>
          <ac:spMkLst>
            <pc:docMk/>
            <pc:sldMk cId="2292508311" sldId="257"/>
            <ac:spMk id="2054" creationId="{19E5CB6C-D5A1-44AB-BAD0-E76C67ED2802}"/>
          </ac:spMkLst>
        </pc:spChg>
        <pc:grpChg chg="add del">
          <ac:chgData name="Hema Sharma (1812759)" userId="68d54b95-df9f-472a-90d8-c2411eea1093" providerId="ADAL" clId="{D295E30A-9C9E-4836-997A-89626A59047C}" dt="2020-06-14T14:04:57.389" v="8469" actId="26606"/>
          <ac:grpSpMkLst>
            <pc:docMk/>
            <pc:sldMk cId="2292508311" sldId="257"/>
            <ac:grpSpMk id="141" creationId="{447C2785-96A0-48E9-A4E1-3E0DD3C4B629}"/>
          </ac:grpSpMkLst>
        </pc:grpChg>
        <pc:picChg chg="add del">
          <ac:chgData name="Hema Sharma (1812759)" userId="68d54b95-df9f-472a-90d8-c2411eea1093" providerId="ADAL" clId="{D295E30A-9C9E-4836-997A-89626A59047C}" dt="2020-06-14T14:04:57.389" v="8469" actId="26606"/>
          <ac:picMkLst>
            <pc:docMk/>
            <pc:sldMk cId="2292508311" sldId="257"/>
            <ac:picMk id="147" creationId="{AC34D715-F6AF-42BD-B021-F46BF6B549BD}"/>
          </ac:picMkLst>
        </pc:picChg>
        <pc:picChg chg="add del mod">
          <ac:chgData name="Hema Sharma (1812759)" userId="68d54b95-df9f-472a-90d8-c2411eea1093" providerId="ADAL" clId="{D295E30A-9C9E-4836-997A-89626A59047C}" dt="2020-06-14T13:45:33.265" v="8314"/>
          <ac:picMkLst>
            <pc:docMk/>
            <pc:sldMk cId="2292508311" sldId="257"/>
            <ac:picMk id="1026" creationId="{6C8490C1-D911-49BA-A7E6-131B5CAB84DB}"/>
          </ac:picMkLst>
        </pc:picChg>
        <pc:picChg chg="add mo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1028" creationId="{D4D04E83-6254-4FC4-9445-BD0C69A3F825}"/>
          </ac:picMkLst>
        </pc:picChg>
        <pc:picChg chg="add mo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2050" creationId="{79D348A6-B272-4C72-94BC-8E366C6D494B}"/>
          </ac:picMkLst>
        </pc:picChg>
        <pc:picChg chg="add">
          <ac:chgData name="Hema Sharma (1812759)" userId="68d54b95-df9f-472a-90d8-c2411eea1093" providerId="ADAL" clId="{D295E30A-9C9E-4836-997A-89626A59047C}" dt="2020-06-14T14:04:57.437" v="8470" actId="26606"/>
          <ac:picMkLst>
            <pc:docMk/>
            <pc:sldMk cId="2292508311" sldId="257"/>
            <ac:picMk id="2055" creationId="{D5A16967-5C32-4A48-9F02-4F0228AC8DBA}"/>
          </ac:picMkLst>
        </pc:picChg>
        <pc:cxnChg chg="add del">
          <ac:chgData name="Hema Sharma (1812759)" userId="68d54b95-df9f-472a-90d8-c2411eea1093" providerId="ADAL" clId="{D295E30A-9C9E-4836-997A-89626A59047C}" dt="2020-06-14T14:04:57.389" v="8469" actId="26606"/>
          <ac:cxnSpMkLst>
            <pc:docMk/>
            <pc:sldMk cId="2292508311" sldId="257"/>
            <ac:cxnSpMk id="137" creationId="{C6561942-7576-4906-820D-5DBB2DEE7BEC}"/>
          </ac:cxnSpMkLst>
        </pc:cxnChg>
        <pc:cxnChg chg="add del">
          <ac:chgData name="Hema Sharma (1812759)" userId="68d54b95-df9f-472a-90d8-c2411eea1093" providerId="ADAL" clId="{D295E30A-9C9E-4836-997A-89626A59047C}" dt="2020-06-14T14:04:57.389" v="8469" actId="26606"/>
          <ac:cxnSpMkLst>
            <pc:docMk/>
            <pc:sldMk cId="2292508311" sldId="257"/>
            <ac:cxnSpMk id="149" creationId="{EA5196A3-0319-4C04-B5B6-D1359F52F969}"/>
          </ac:cxnSpMkLst>
        </pc:cxnChg>
        <pc:cxnChg chg="add">
          <ac:chgData name="Hema Sharma (1812759)" userId="68d54b95-df9f-472a-90d8-c2411eea1093" providerId="ADAL" clId="{D295E30A-9C9E-4836-997A-89626A59047C}" dt="2020-06-14T14:04:57.437" v="8470" actId="26606"/>
          <ac:cxnSpMkLst>
            <pc:docMk/>
            <pc:sldMk cId="2292508311" sldId="257"/>
            <ac:cxnSpMk id="2053" creationId="{19AB0109-1C89-41F0-9EDF-3DE017BE3F27}"/>
          </ac:cxnSpMkLst>
        </pc:cxnChg>
        <pc:cxnChg chg="add">
          <ac:chgData name="Hema Sharma (1812759)" userId="68d54b95-df9f-472a-90d8-c2411eea1093" providerId="ADAL" clId="{D295E30A-9C9E-4836-997A-89626A59047C}" dt="2020-06-14T14:04:57.437" v="8470" actId="26606"/>
          <ac:cxnSpMkLst>
            <pc:docMk/>
            <pc:sldMk cId="2292508311" sldId="257"/>
            <ac:cxnSpMk id="2056" creationId="{942D078B-EF20-4DB1-AA1B-87F212C56A9A}"/>
          </ac:cxnSpMkLst>
        </pc:cxnChg>
      </pc:sldChg>
      <pc:sldChg chg="addSp delSp modSp add del mod ord setBg">
        <pc:chgData name="Hema Sharma (1812759)" userId="68d54b95-df9f-472a-90d8-c2411eea1093" providerId="ADAL" clId="{D295E30A-9C9E-4836-997A-89626A59047C}" dt="2020-06-19T15:15:54.714" v="11527" actId="20577"/>
        <pc:sldMkLst>
          <pc:docMk/>
          <pc:sldMk cId="219530383" sldId="258"/>
        </pc:sldMkLst>
        <pc:spChg chg="mod">
          <ac:chgData name="Hema Sharma (1812759)" userId="68d54b95-df9f-472a-90d8-c2411eea1093" providerId="ADAL" clId="{D295E30A-9C9E-4836-997A-89626A59047C}" dt="2020-06-16T01:20:37.045" v="10305" actId="20577"/>
          <ac:spMkLst>
            <pc:docMk/>
            <pc:sldMk cId="219530383" sldId="258"/>
            <ac:spMk id="2" creationId="{F633116C-F675-4C94-8CD9-1708810A4797}"/>
          </ac:spMkLst>
        </pc:spChg>
        <pc:spChg chg="mod">
          <ac:chgData name="Hema Sharma (1812759)" userId="68d54b95-df9f-472a-90d8-c2411eea1093" providerId="ADAL" clId="{D295E30A-9C9E-4836-997A-89626A59047C}" dt="2020-06-15T19:35:01.335" v="9215" actId="26606"/>
          <ac:spMkLst>
            <pc:docMk/>
            <pc:sldMk cId="219530383" sldId="258"/>
            <ac:spMk id="3" creationId="{60FE01D7-7C08-4605-8F3A-8CABCCE332D8}"/>
          </ac:spMkLst>
        </pc:spChg>
        <pc:spChg chg="add del">
          <ac:chgData name="Hema Sharma (1812759)" userId="68d54b95-df9f-472a-90d8-c2411eea1093" providerId="ADAL" clId="{D295E30A-9C9E-4836-997A-89626A59047C}" dt="2020-06-14T14:00:51.250" v="8460" actId="26606"/>
          <ac:spMkLst>
            <pc:docMk/>
            <pc:sldMk cId="219530383" sldId="258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00:51.250" v="8460" actId="26606"/>
          <ac:spMkLst>
            <pc:docMk/>
            <pc:sldMk cId="219530383" sldId="258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11" creationId="{3193BA5C-B8F3-4972-BA54-014C48FAFA42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17" creationId="{05B93327-222A-4DAC-9163-371BF44CDB0C}"/>
          </ac:spMkLst>
        </pc:spChg>
        <pc:spChg chg="add del">
          <ac:chgData name="Hema Sharma (1812759)" userId="68d54b95-df9f-472a-90d8-c2411eea1093" providerId="ADAL" clId="{D295E30A-9C9E-4836-997A-89626A59047C}" dt="2020-06-15T19:34:45.090" v="9211" actId="26606"/>
          <ac:spMkLst>
            <pc:docMk/>
            <pc:sldMk cId="219530383" sldId="258"/>
            <ac:spMk id="23" creationId="{56388820-A63D-463C-9DBC-060A5ABE33B6}"/>
          </ac:spMkLst>
        </pc:spChg>
        <pc:grpChg chg="add del">
          <ac:chgData name="Hema Sharma (1812759)" userId="68d54b95-df9f-472a-90d8-c2411eea1093" providerId="ADAL" clId="{D295E30A-9C9E-4836-997A-89626A59047C}" dt="2020-06-15T19:34:12.113" v="9207" actId="26606"/>
          <ac:grpSpMkLst>
            <pc:docMk/>
            <pc:sldMk cId="219530383" sldId="258"/>
            <ac:grpSpMk id="13" creationId="{F7C65FA4-631C-444F-89AA-F891363CCF6E}"/>
          </ac:grpSpMkLst>
        </pc:grpChg>
        <pc:grpChg chg="add del">
          <ac:chgData name="Hema Sharma (1812759)" userId="68d54b95-df9f-472a-90d8-c2411eea1093" providerId="ADAL" clId="{D295E30A-9C9E-4836-997A-89626A59047C}" dt="2020-06-15T19:34:45.090" v="9211" actId="26606"/>
          <ac:grpSpMkLst>
            <pc:docMk/>
            <pc:sldMk cId="219530383" sldId="258"/>
            <ac:grpSpMk id="19" creationId="{14EE34E3-F117-4487-8ACF-33DA65FA11B3}"/>
          </ac:grpSpMkLst>
        </pc:grpChg>
        <pc:graphicFrameChg chg="add del mod modGraphic">
          <ac:chgData name="Hema Sharma (1812759)" userId="68d54b95-df9f-472a-90d8-c2411eea1093" providerId="ADAL" clId="{D295E30A-9C9E-4836-997A-89626A59047C}" dt="2020-06-15T19:18:22.050" v="8990" actId="3680"/>
          <ac:graphicFrameMkLst>
            <pc:docMk/>
            <pc:sldMk cId="219530383" sldId="258"/>
            <ac:graphicFrameMk id="4" creationId="{7B4E85ED-12FB-4667-BE89-567371AAAC6E}"/>
          </ac:graphicFrameMkLst>
        </pc:graphicFrameChg>
        <pc:graphicFrameChg chg="add del mod modGraphic">
          <ac:chgData name="Hema Sharma (1812759)" userId="68d54b95-df9f-472a-90d8-c2411eea1093" providerId="ADAL" clId="{D295E30A-9C9E-4836-997A-89626A59047C}" dt="2020-06-15T19:19:06.508" v="9000" actId="3680"/>
          <ac:graphicFrameMkLst>
            <pc:docMk/>
            <pc:sldMk cId="219530383" sldId="258"/>
            <ac:graphicFrameMk id="6" creationId="{6EE1D942-F7E7-4E13-8CED-D82966332AB8}"/>
          </ac:graphicFrameMkLst>
        </pc:graphicFrameChg>
        <pc:graphicFrameChg chg="add mod modGraphic">
          <ac:chgData name="Hema Sharma (1812759)" userId="68d54b95-df9f-472a-90d8-c2411eea1093" providerId="ADAL" clId="{D295E30A-9C9E-4836-997A-89626A59047C}" dt="2020-06-19T15:15:54.714" v="11527" actId="20577"/>
          <ac:graphicFrameMkLst>
            <pc:docMk/>
            <pc:sldMk cId="219530383" sldId="258"/>
            <ac:graphicFrameMk id="8" creationId="{2F2376C8-8681-4886-AF69-0BB8151EB3A1}"/>
          </ac:graphicFrameMkLst>
        </pc:graphicFrameChg>
        <pc:picChg chg="add del">
          <ac:chgData name="Hema Sharma (1812759)" userId="68d54b95-df9f-472a-90d8-c2411eea1093" providerId="ADAL" clId="{D295E30A-9C9E-4836-997A-89626A59047C}" dt="2020-06-15T19:34:45.090" v="9211" actId="26606"/>
          <ac:picMkLst>
            <pc:docMk/>
            <pc:sldMk cId="219530383" sldId="258"/>
            <ac:picMk id="25" creationId="{C04ED70F-D6FD-4EB1-A171-D30F885FE73E}"/>
          </ac:picMkLst>
        </pc:picChg>
        <pc:picChg chg="add del mod">
          <ac:chgData name="Hema Sharma (1812759)" userId="68d54b95-df9f-472a-90d8-c2411eea1093" providerId="ADAL" clId="{D295E30A-9C9E-4836-997A-89626A59047C}" dt="2020-06-15T19:33:59.190" v="9205" actId="478"/>
          <ac:picMkLst>
            <pc:docMk/>
            <pc:sldMk cId="219530383" sldId="258"/>
            <ac:picMk id="1026" creationId="{7082E95F-982C-4905-A031-1D926FF919A2}"/>
          </ac:picMkLst>
        </pc:picChg>
        <pc:picChg chg="add del mod">
          <ac:chgData name="Hema Sharma (1812759)" userId="68d54b95-df9f-472a-90d8-c2411eea1093" providerId="ADAL" clId="{D295E30A-9C9E-4836-997A-89626A59047C}" dt="2020-06-15T19:15:01.775" v="8952" actId="478"/>
          <ac:picMkLst>
            <pc:docMk/>
            <pc:sldMk cId="219530383" sldId="258"/>
            <ac:picMk id="3074" creationId="{D7E4C0F2-EE61-4DA1-A19B-02EC4112587B}"/>
          </ac:picMkLst>
        </pc:picChg>
        <pc:cxnChg chg="add del">
          <ac:chgData name="Hema Sharma (1812759)" userId="68d54b95-df9f-472a-90d8-c2411eea1093" providerId="ADAL" clId="{D295E30A-9C9E-4836-997A-89626A59047C}" dt="2020-06-15T19:34:45.090" v="9211" actId="26606"/>
          <ac:cxnSpMkLst>
            <pc:docMk/>
            <pc:sldMk cId="219530383" sldId="258"/>
            <ac:cxnSpMk id="15" creationId="{D7162BAB-C25E-4CE9-B87C-F118DC7E7C22}"/>
          </ac:cxnSpMkLst>
        </pc:cxnChg>
        <pc:cxnChg chg="add del">
          <ac:chgData name="Hema Sharma (1812759)" userId="68d54b95-df9f-472a-90d8-c2411eea1093" providerId="ADAL" clId="{D295E30A-9C9E-4836-997A-89626A59047C}" dt="2020-06-15T19:34:45.090" v="9211" actId="26606"/>
          <ac:cxnSpMkLst>
            <pc:docMk/>
            <pc:sldMk cId="219530383" sldId="258"/>
            <ac:cxnSpMk id="27" creationId="{DA26CAE9-74C4-4EDD-8A80-77F79EAA86F4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09.123" v="89" actId="2696"/>
        <pc:sldMkLst>
          <pc:docMk/>
          <pc:sldMk cId="1147197134" sldId="258"/>
        </pc:sldMkLst>
      </pc:sldChg>
      <pc:sldChg chg="add del">
        <pc:chgData name="Hema Sharma (1812759)" userId="68d54b95-df9f-472a-90d8-c2411eea1093" providerId="ADAL" clId="{D295E30A-9C9E-4836-997A-89626A59047C}" dt="2020-06-08T15:05:09.788" v="90" actId="2696"/>
        <pc:sldMkLst>
          <pc:docMk/>
          <pc:sldMk cId="3705938015" sldId="259"/>
        </pc:sldMkLst>
      </pc:sldChg>
      <pc:sldChg chg="addSp delSp modSp add del mod ord setBg">
        <pc:chgData name="Hema Sharma (1812759)" userId="68d54b95-df9f-472a-90d8-c2411eea1093" providerId="ADAL" clId="{D295E30A-9C9E-4836-997A-89626A59047C}" dt="2020-06-12T06:18:09.599" v="1281" actId="2696"/>
        <pc:sldMkLst>
          <pc:docMk/>
          <pc:sldMk cId="4178086137" sldId="259"/>
        </pc:sldMkLst>
        <pc:spChg chg="mod">
          <ac:chgData name="Hema Sharma (1812759)" userId="68d54b95-df9f-472a-90d8-c2411eea1093" providerId="ADAL" clId="{D295E30A-9C9E-4836-997A-89626A59047C}" dt="2020-06-09T05:47:30.755" v="696" actId="1076"/>
          <ac:spMkLst>
            <pc:docMk/>
            <pc:sldMk cId="4178086137" sldId="259"/>
            <ac:spMk id="2" creationId="{A64E1B93-9FC6-4AA3-A8A1-F5FC760B8C1B}"/>
          </ac:spMkLst>
        </pc:spChg>
        <pc:spChg chg="mod">
          <ac:chgData name="Hema Sharma (1812759)" userId="68d54b95-df9f-472a-90d8-c2411eea1093" providerId="ADAL" clId="{D295E30A-9C9E-4836-997A-89626A59047C}" dt="2020-06-12T06:16:52.425" v="1277" actId="5793"/>
          <ac:spMkLst>
            <pc:docMk/>
            <pc:sldMk cId="4178086137" sldId="259"/>
            <ac:spMk id="3" creationId="{C2205608-831B-4BA1-995C-062C274F5050}"/>
          </ac:spMkLst>
        </pc:spChg>
        <pc:spChg chg="add">
          <ac:chgData name="Hema Sharma (1812759)" userId="68d54b95-df9f-472a-90d8-c2411eea1093" providerId="ADAL" clId="{D295E30A-9C9E-4836-997A-89626A59047C}" dt="2020-06-08T15:06:28.514" v="102" actId="26606"/>
          <ac:spMkLst>
            <pc:docMk/>
            <pc:sldMk cId="4178086137" sldId="259"/>
            <ac:spMk id="8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6:28.514" v="102" actId="26606"/>
          <ac:spMkLst>
            <pc:docMk/>
            <pc:sldMk cId="4178086137" sldId="259"/>
            <ac:spMk id="10" creationId="{C0143637-4934-44E4-B909-BAF1E7B27972}"/>
          </ac:spMkLst>
        </pc:spChg>
        <pc:picChg chg="add del mod">
          <ac:chgData name="Hema Sharma (1812759)" userId="68d54b95-df9f-472a-90d8-c2411eea1093" providerId="ADAL" clId="{D295E30A-9C9E-4836-997A-89626A59047C}" dt="2020-06-09T05:47:31.439" v="697"/>
          <ac:picMkLst>
            <pc:docMk/>
            <pc:sldMk cId="4178086137" sldId="259"/>
            <ac:picMk id="4098" creationId="{ACA61FE3-503E-4513-BB35-1F6574195BBC}"/>
          </ac:picMkLst>
        </pc:picChg>
        <pc:picChg chg="add mod">
          <ac:chgData name="Hema Sharma (1812759)" userId="68d54b95-df9f-472a-90d8-c2411eea1093" providerId="ADAL" clId="{D295E30A-9C9E-4836-997A-89626A59047C}" dt="2020-06-09T05:48:15.495" v="701" actId="1076"/>
          <ac:picMkLst>
            <pc:docMk/>
            <pc:sldMk cId="4178086137" sldId="259"/>
            <ac:picMk id="4100" creationId="{D7B0F4D0-F7EA-4B49-B431-FAAFD3DC242A}"/>
          </ac:picMkLst>
        </pc:picChg>
      </pc:sldChg>
      <pc:sldChg chg="addSp modSp add del mod ord setBg">
        <pc:chgData name="Hema Sharma (1812759)" userId="68d54b95-df9f-472a-90d8-c2411eea1093" providerId="ADAL" clId="{D295E30A-9C9E-4836-997A-89626A59047C}" dt="2020-06-12T07:17:35.705" v="1852" actId="2696"/>
        <pc:sldMkLst>
          <pc:docMk/>
          <pc:sldMk cId="3497600747" sldId="260"/>
        </pc:sldMkLst>
        <pc:spChg chg="mod">
          <ac:chgData name="Hema Sharma (1812759)" userId="68d54b95-df9f-472a-90d8-c2411eea1093" providerId="ADAL" clId="{D295E30A-9C9E-4836-997A-89626A59047C}" dt="2020-06-08T15:12:08.642" v="287" actId="14100"/>
          <ac:spMkLst>
            <pc:docMk/>
            <pc:sldMk cId="3497600747" sldId="260"/>
            <ac:spMk id="2" creationId="{68E0D14E-53ED-4B6A-89E8-0126C4981B2A}"/>
          </ac:spMkLst>
        </pc:spChg>
        <pc:spChg chg="mo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3" creationId="{8AA5A57B-A4B7-4A4A-9D0C-DD8C875ED833}"/>
          </ac:spMkLst>
        </pc:spChg>
        <pc:spChg chg="ad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8" creationId="{F63C748C-967B-4A7B-A90F-3EDD0F485AC6}"/>
          </ac:spMkLst>
        </pc:spChg>
        <pc:spChg chg="add">
          <ac:chgData name="Hema Sharma (1812759)" userId="68d54b95-df9f-472a-90d8-c2411eea1093" providerId="ADAL" clId="{D295E30A-9C9E-4836-997A-89626A59047C}" dt="2020-06-08T15:06:35.739" v="104" actId="26606"/>
          <ac:spMkLst>
            <pc:docMk/>
            <pc:sldMk cId="3497600747" sldId="260"/>
            <ac:spMk id="10" creationId="{C0143637-4934-44E4-B909-BAF1E7B27972}"/>
          </ac:spMkLst>
        </pc:spChg>
        <pc:picChg chg="add mod">
          <ac:chgData name="Hema Sharma (1812759)" userId="68d54b95-df9f-472a-90d8-c2411eea1093" providerId="ADAL" clId="{D295E30A-9C9E-4836-997A-89626A59047C}" dt="2020-06-09T05:49:41.056" v="711" actId="1076"/>
          <ac:picMkLst>
            <pc:docMk/>
            <pc:sldMk cId="3497600747" sldId="260"/>
            <ac:picMk id="5122" creationId="{021B82E8-477C-4CEA-B190-CDE2FE8FABF1}"/>
          </ac:picMkLst>
        </pc:picChg>
      </pc:sldChg>
      <pc:sldChg chg="add del">
        <pc:chgData name="Hema Sharma (1812759)" userId="68d54b95-df9f-472a-90d8-c2411eea1093" providerId="ADAL" clId="{D295E30A-9C9E-4836-997A-89626A59047C}" dt="2020-06-08T15:05:10.088" v="91" actId="2696"/>
        <pc:sldMkLst>
          <pc:docMk/>
          <pc:sldMk cId="3625439096" sldId="260"/>
        </pc:sldMkLst>
      </pc:sldChg>
      <pc:sldChg chg="add del">
        <pc:chgData name="Hema Sharma (1812759)" userId="68d54b95-df9f-472a-90d8-c2411eea1093" providerId="ADAL" clId="{D295E30A-9C9E-4836-997A-89626A59047C}" dt="2020-06-08T15:05:10.306" v="92" actId="2696"/>
        <pc:sldMkLst>
          <pc:docMk/>
          <pc:sldMk cId="628898930" sldId="261"/>
        </pc:sldMkLst>
      </pc:sldChg>
      <pc:sldChg chg="addSp modSp add del ord">
        <pc:chgData name="Hema Sharma (1812759)" userId="68d54b95-df9f-472a-90d8-c2411eea1093" providerId="ADAL" clId="{D295E30A-9C9E-4836-997A-89626A59047C}" dt="2020-06-12T07:21:28.702" v="1912" actId="2696"/>
        <pc:sldMkLst>
          <pc:docMk/>
          <pc:sldMk cId="3133081415" sldId="261"/>
        </pc:sldMkLst>
        <pc:spChg chg="mod">
          <ac:chgData name="Hema Sharma (1812759)" userId="68d54b95-df9f-472a-90d8-c2411eea1093" providerId="ADAL" clId="{D295E30A-9C9E-4836-997A-89626A59047C}" dt="2020-06-12T07:06:31.365" v="1681" actId="27636"/>
          <ac:spMkLst>
            <pc:docMk/>
            <pc:sldMk cId="3133081415" sldId="261"/>
            <ac:spMk id="3" creationId="{8AA5A57B-A4B7-4A4A-9D0C-DD8C875ED833}"/>
          </ac:spMkLst>
        </pc:spChg>
        <pc:picChg chg="add mod">
          <ac:chgData name="Hema Sharma (1812759)" userId="68d54b95-df9f-472a-90d8-c2411eea1093" providerId="ADAL" clId="{D295E30A-9C9E-4836-997A-89626A59047C}" dt="2020-06-09T05:50:52.714" v="717" actId="14100"/>
          <ac:picMkLst>
            <pc:docMk/>
            <pc:sldMk cId="3133081415" sldId="261"/>
            <ac:picMk id="6146" creationId="{1C4BD3A0-8B91-42CF-B4A1-6F6DD6DB4C8B}"/>
          </ac:picMkLst>
        </pc:picChg>
      </pc:sldChg>
      <pc:sldChg chg="add del">
        <pc:chgData name="Hema Sharma (1812759)" userId="68d54b95-df9f-472a-90d8-c2411eea1093" providerId="ADAL" clId="{D295E30A-9C9E-4836-997A-89626A59047C}" dt="2020-06-08T15:05:10.705" v="93" actId="2696"/>
        <pc:sldMkLst>
          <pc:docMk/>
          <pc:sldMk cId="3039167970" sldId="262"/>
        </pc:sldMkLst>
      </pc:sldChg>
      <pc:sldChg chg="addSp modSp add del ord">
        <pc:chgData name="Hema Sharma (1812759)" userId="68d54b95-df9f-472a-90d8-c2411eea1093" providerId="ADAL" clId="{D295E30A-9C9E-4836-997A-89626A59047C}" dt="2020-06-12T07:21:23.034" v="1911" actId="2696"/>
        <pc:sldMkLst>
          <pc:docMk/>
          <pc:sldMk cId="3848391604" sldId="262"/>
        </pc:sldMkLst>
        <pc:spChg chg="mod">
          <ac:chgData name="Hema Sharma (1812759)" userId="68d54b95-df9f-472a-90d8-c2411eea1093" providerId="ADAL" clId="{D295E30A-9C9E-4836-997A-89626A59047C}" dt="2020-06-12T06:54:14.142" v="1624" actId="20577"/>
          <ac:spMkLst>
            <pc:docMk/>
            <pc:sldMk cId="3848391604" sldId="262"/>
            <ac:spMk id="3" creationId="{8AA5A57B-A4B7-4A4A-9D0C-DD8C875ED833}"/>
          </ac:spMkLst>
        </pc:spChg>
        <pc:picChg chg="add mod">
          <ac:chgData name="Hema Sharma (1812759)" userId="68d54b95-df9f-472a-90d8-c2411eea1093" providerId="ADAL" clId="{D295E30A-9C9E-4836-997A-89626A59047C}" dt="2020-06-09T05:51:28.137" v="720" actId="1076"/>
          <ac:picMkLst>
            <pc:docMk/>
            <pc:sldMk cId="3848391604" sldId="262"/>
            <ac:picMk id="7170" creationId="{241911CA-9EA0-4904-8290-81CDA9A2A325}"/>
          </ac:picMkLst>
        </pc:picChg>
      </pc:sldChg>
      <pc:sldChg chg="addSp delSp modSp add">
        <pc:chgData name="Hema Sharma (1812759)" userId="68d54b95-df9f-472a-90d8-c2411eea1093" providerId="ADAL" clId="{D295E30A-9C9E-4836-997A-89626A59047C}" dt="2020-06-15T19:47:29.969" v="9315" actId="20577"/>
        <pc:sldMkLst>
          <pc:docMk/>
          <pc:sldMk cId="2696376329" sldId="263"/>
        </pc:sldMkLst>
        <pc:spChg chg="mod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2" creationId="{68E0D14E-53ED-4B6A-89E8-0126C4981B2A}"/>
          </ac:spMkLst>
        </pc:spChg>
        <pc:spChg chg="mod">
          <ac:chgData name="Hema Sharma (1812759)" userId="68d54b95-df9f-472a-90d8-c2411eea1093" providerId="ADAL" clId="{D295E30A-9C9E-4836-997A-89626A59047C}" dt="2020-06-15T19:47:29.969" v="9315" actId="20577"/>
          <ac:spMkLst>
            <pc:docMk/>
            <pc:sldMk cId="2696376329" sldId="263"/>
            <ac:spMk id="3" creationId="{8AA5A57B-A4B7-4A4A-9D0C-DD8C875ED833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10" creationId="{C0143637-4934-44E4-B909-BAF1E7B27972}"/>
          </ac:spMkLst>
        </pc:spChg>
        <pc:spChg chg="add del">
          <ac:chgData name="Hema Sharma (1812759)" userId="68d54b95-df9f-472a-90d8-c2411eea1093" providerId="ADAL" clId="{D295E30A-9C9E-4836-997A-89626A59047C}" dt="2020-06-14T14:33:02.736" v="8811" actId="26606"/>
          <ac:spMkLst>
            <pc:docMk/>
            <pc:sldMk cId="2696376329" sldId="263"/>
            <ac:spMk id="15" creationId="{29C51009-A09A-4689-8E6C-F8FC99E6A840}"/>
          </ac:spMkLst>
        </pc:spChg>
        <pc:picChg chg="add del mod">
          <ac:chgData name="Hema Sharma (1812759)" userId="68d54b95-df9f-472a-90d8-c2411eea1093" providerId="ADAL" clId="{D295E30A-9C9E-4836-997A-89626A59047C}" dt="2020-06-14T14:31:32.938" v="8800" actId="478"/>
          <ac:picMkLst>
            <pc:docMk/>
            <pc:sldMk cId="2696376329" sldId="263"/>
            <ac:picMk id="8194" creationId="{1C4F4D18-1218-4DA6-A93F-CCF4F6273CCC}"/>
          </ac:picMkLst>
        </pc:picChg>
        <pc:cxnChg chg="add del">
          <ac:chgData name="Hema Sharma (1812759)" userId="68d54b95-df9f-472a-90d8-c2411eea1093" providerId="ADAL" clId="{D295E30A-9C9E-4836-997A-89626A59047C}" dt="2020-06-14T14:33:02.736" v="8811" actId="26606"/>
          <ac:cxnSpMkLst>
            <pc:docMk/>
            <pc:sldMk cId="2696376329" sldId="263"/>
            <ac:cxnSpMk id="17" creationId="{9EC65442-F244-409C-BF44-C5D6472E810A}"/>
          </ac:cxnSpMkLst>
        </pc:cxnChg>
      </pc:sldChg>
      <pc:sldChg chg="add del">
        <pc:chgData name="Hema Sharma (1812759)" userId="68d54b95-df9f-472a-90d8-c2411eea1093" providerId="ADAL" clId="{D295E30A-9C9E-4836-997A-89626A59047C}" dt="2020-06-08T15:05:11.713" v="94" actId="2696"/>
        <pc:sldMkLst>
          <pc:docMk/>
          <pc:sldMk cId="4121876720" sldId="263"/>
        </pc:sldMkLst>
      </pc:sldChg>
      <pc:sldChg chg="addSp delSp add del setBg delDesignElem">
        <pc:chgData name="Hema Sharma (1812759)" userId="68d54b95-df9f-472a-90d8-c2411eea1093" providerId="ADAL" clId="{D295E30A-9C9E-4836-997A-89626A59047C}" dt="2020-06-12T05:35:39.021" v="1095"/>
        <pc:sldMkLst>
          <pc:docMk/>
          <pc:sldMk cId="201833619" sldId="264"/>
        </pc:sldMkLst>
        <pc:spChg chg="add del">
          <ac:chgData name="Hema Sharma (1812759)" userId="68d54b95-df9f-472a-90d8-c2411eea1093" providerId="ADAL" clId="{D295E30A-9C9E-4836-997A-89626A59047C}" dt="2020-06-12T05:35:39.021" v="1095"/>
          <ac:spMkLst>
            <pc:docMk/>
            <pc:sldMk cId="201833619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5:39.021" v="1095"/>
          <ac:spMkLst>
            <pc:docMk/>
            <pc:sldMk cId="201833619" sldId="264"/>
            <ac:spMk id="10" creationId="{C0143637-4934-44E4-B909-BAF1E7B27972}"/>
          </ac:spMkLst>
        </pc:spChg>
      </pc:sldChg>
      <pc:sldChg chg="addSp delSp modSp add mod ord setBg">
        <pc:chgData name="Hema Sharma (1812759)" userId="68d54b95-df9f-472a-90d8-c2411eea1093" providerId="ADAL" clId="{D295E30A-9C9E-4836-997A-89626A59047C}" dt="2020-06-19T15:50:59.504" v="11534" actId="20577"/>
        <pc:sldMkLst>
          <pc:docMk/>
          <pc:sldMk cId="1844200184" sldId="264"/>
        </pc:sldMkLst>
        <pc:spChg chg="add del mod">
          <ac:chgData name="Hema Sharma (1812759)" userId="68d54b95-df9f-472a-90d8-c2411eea1093" providerId="ADAL" clId="{D295E30A-9C9E-4836-997A-89626A59047C}" dt="2020-06-12T06:29:37.745" v="1350"/>
          <ac:spMkLst>
            <pc:docMk/>
            <pc:sldMk cId="1844200184" sldId="264"/>
            <ac:spMk id="7" creationId="{6F21A3F9-9A48-4EB6-A568-EC50FFA5F6EC}"/>
          </ac:spMkLst>
        </pc:spChg>
        <pc:spChg chg="add mod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8" creationId="{CDC8CF60-32A6-45D1-A856-0B5BC7498C55}"/>
          </ac:spMkLst>
        </pc:spChg>
        <pc:spChg chg="add del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15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18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6T01:14:04.864" v="10209" actId="26606"/>
          <ac:spMkLst>
            <pc:docMk/>
            <pc:sldMk cId="1844200184" sldId="264"/>
            <ac:spMk id="21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26" creationId="{32D32A60-013B-47A8-8833-D2424080917B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28" creationId="{AE27932B-B694-4C4C-90D7-A0333A7C5876}"/>
          </ac:spMkLst>
        </pc:spChg>
        <pc:spChg chg="add del">
          <ac:chgData name="Hema Sharma (1812759)" userId="68d54b95-df9f-472a-90d8-c2411eea1093" providerId="ADAL" clId="{D295E30A-9C9E-4836-997A-89626A59047C}" dt="2020-06-16T01:16:01.270" v="10220" actId="26606"/>
          <ac:spMkLst>
            <pc:docMk/>
            <pc:sldMk cId="1844200184" sldId="264"/>
            <ac:spMk id="29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5:51.324" v="8473" actId="26606"/>
          <ac:spMkLst>
            <pc:docMk/>
            <pc:sldMk cId="1844200184" sldId="264"/>
            <ac:spMk id="32" creationId="{A9DA474E-6B91-4200-840F-0257B2358A75}"/>
          </ac:spMkLst>
        </pc:spChg>
        <pc:spChg chg="add del">
          <ac:chgData name="Hema Sharma (1812759)" userId="68d54b95-df9f-472a-90d8-c2411eea1093" providerId="ADAL" clId="{D295E30A-9C9E-4836-997A-89626A59047C}" dt="2020-06-16T01:15:59.786" v="10219" actId="26606"/>
          <ac:spMkLst>
            <pc:docMk/>
            <pc:sldMk cId="1844200184" sldId="264"/>
            <ac:spMk id="40" creationId="{17424F32-2789-4FF9-8E8A-1252284BF600}"/>
          </ac:spMkLst>
        </pc:spChg>
        <pc:graphicFrameChg chg="add del mod">
          <ac:chgData name="Hema Sharma (1812759)" userId="68d54b95-df9f-472a-90d8-c2411eea1093" providerId="ADAL" clId="{D295E30A-9C9E-4836-997A-89626A59047C}" dt="2020-06-12T06:24:37.420" v="1311" actId="478"/>
          <ac:graphicFrameMkLst>
            <pc:docMk/>
            <pc:sldMk cId="1844200184" sldId="264"/>
            <ac:graphicFrameMk id="2" creationId="{357C6564-9EAA-4F64-97D5-456E387CEF83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29:03.139" v="1343" actId="478"/>
          <ac:graphicFrameMkLst>
            <pc:docMk/>
            <pc:sldMk cId="1844200184" sldId="264"/>
            <ac:graphicFrameMk id="5" creationId="{2714A3A3-ACBA-45A2-883F-6AF32BB17B50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37:49.015" v="1413" actId="478"/>
          <ac:graphicFrameMkLst>
            <pc:docMk/>
            <pc:sldMk cId="1844200184" sldId="264"/>
            <ac:graphicFrameMk id="6" creationId="{48E8486E-DF4F-44E3-9743-11E1741FF3AC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37:01.792" v="1411" actId="1032"/>
          <ac:graphicFrameMkLst>
            <pc:docMk/>
            <pc:sldMk cId="1844200184" sldId="264"/>
            <ac:graphicFrameMk id="9" creationId="{14BF7331-08E8-4279-9962-2BD7990AD0C1}"/>
          </ac:graphicFrameMkLst>
        </pc:graphicFrameChg>
        <pc:graphicFrameChg chg="add del mod modGraphic">
          <ac:chgData name="Hema Sharma (1812759)" userId="68d54b95-df9f-472a-90d8-c2411eea1093" providerId="ADAL" clId="{D295E30A-9C9E-4836-997A-89626A59047C}" dt="2020-06-12T06:42:04.413" v="1426" actId="478"/>
          <ac:graphicFrameMkLst>
            <pc:docMk/>
            <pc:sldMk cId="1844200184" sldId="264"/>
            <ac:graphicFrameMk id="10" creationId="{C94DB557-9A14-4F04-B11C-E95CF4ECE4E0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2T06:44:16.674" v="1430" actId="478"/>
          <ac:graphicFrameMkLst>
            <pc:docMk/>
            <pc:sldMk cId="1844200184" sldId="264"/>
            <ac:graphicFrameMk id="12" creationId="{F8866813-8E4A-4798-92EA-F18B45E3E4D6}"/>
          </ac:graphicFrameMkLst>
        </pc:graphicFrameChg>
        <pc:graphicFrameChg chg="add mod modGraphic">
          <ac:chgData name="Hema Sharma (1812759)" userId="68d54b95-df9f-472a-90d8-c2411eea1093" providerId="ADAL" clId="{D295E30A-9C9E-4836-997A-89626A59047C}" dt="2020-06-19T15:50:59.504" v="11534" actId="20577"/>
          <ac:graphicFrameMkLst>
            <pc:docMk/>
            <pc:sldMk cId="1844200184" sldId="264"/>
            <ac:graphicFrameMk id="13" creationId="{2EED82DA-0D46-460E-A0E8-348E4AB6D523}"/>
          </ac:graphicFrameMkLst>
        </pc:graphicFrameChg>
        <pc:picChg chg="add del">
          <ac:chgData name="Hema Sharma (1812759)" userId="68d54b95-df9f-472a-90d8-c2411eea1093" providerId="ADAL" clId="{D295E30A-9C9E-4836-997A-89626A59047C}" dt="2020-06-16T01:16:01.270" v="10220" actId="26606"/>
          <ac:picMkLst>
            <pc:docMk/>
            <pc:sldMk cId="1844200184" sldId="264"/>
            <ac:picMk id="16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5:51.324" v="8473" actId="26606"/>
          <ac:picMkLst>
            <pc:docMk/>
            <pc:sldMk cId="1844200184" sldId="264"/>
            <ac:picMk id="20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6T01:14:04.864" v="10209" actId="26606"/>
          <ac:picMkLst>
            <pc:docMk/>
            <pc:sldMk cId="1844200184" sldId="264"/>
            <ac:picMk id="23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6T01:16:01.270" v="10220" actId="26606"/>
          <ac:picMkLst>
            <pc:docMk/>
            <pc:sldMk cId="1844200184" sldId="264"/>
            <ac:picMk id="31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5:51.324" v="8473" actId="26606"/>
          <ac:picMkLst>
            <pc:docMk/>
            <pc:sldMk cId="1844200184" sldId="264"/>
            <ac:picMk id="34" creationId="{DF63C9AD-AE6E-4512-8171-91612E84CCFB}"/>
          </ac:picMkLst>
        </pc:picChg>
        <pc:picChg chg="add del">
          <ac:chgData name="Hema Sharma (1812759)" userId="68d54b95-df9f-472a-90d8-c2411eea1093" providerId="ADAL" clId="{D295E30A-9C9E-4836-997A-89626A59047C}" dt="2020-06-16T01:15:59.786" v="10219" actId="26606"/>
          <ac:picMkLst>
            <pc:docMk/>
            <pc:sldMk cId="1844200184" sldId="264"/>
            <ac:picMk id="42" creationId="{D708C46E-BB60-4B97-8327-D3A475C008E5}"/>
          </ac:picMkLst>
        </pc:pic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17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19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22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24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6T01:14:04.864" v="10209" actId="26606"/>
          <ac:cxnSpMkLst>
            <pc:docMk/>
            <pc:sldMk cId="1844200184" sldId="264"/>
            <ac:cxnSpMk id="25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4:04.864" v="10209" actId="26606"/>
          <ac:cxnSpMkLst>
            <pc:docMk/>
            <pc:sldMk cId="1844200184" sldId="264"/>
            <ac:cxnSpMk id="27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30" creationId="{9EBB0476-5CF0-4F44-8D68-5D42D7AEE43A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33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6:01.270" v="10220" actId="26606"/>
          <ac:cxnSpMkLst>
            <pc:docMk/>
            <pc:sldMk cId="1844200184" sldId="264"/>
            <ac:cxnSpMk id="35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5:51.324" v="8473" actId="26606"/>
          <ac:cxnSpMkLst>
            <pc:docMk/>
            <pc:sldMk cId="1844200184" sldId="264"/>
            <ac:cxnSpMk id="36" creationId="{FE1A49CE-B63D-457A-A180-1C883E1A63D2}"/>
          </ac:cxnSpMkLst>
        </pc:cxnChg>
        <pc:cxnChg chg="add del">
          <ac:chgData name="Hema Sharma (1812759)" userId="68d54b95-df9f-472a-90d8-c2411eea1093" providerId="ADAL" clId="{D295E30A-9C9E-4836-997A-89626A59047C}" dt="2020-06-16T01:15:59.786" v="10219" actId="26606"/>
          <ac:cxnSpMkLst>
            <pc:docMk/>
            <pc:sldMk cId="1844200184" sldId="264"/>
            <ac:cxnSpMk id="44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6T01:15:59.786" v="10219" actId="26606"/>
          <ac:cxnSpMkLst>
            <pc:docMk/>
            <pc:sldMk cId="1844200184" sldId="264"/>
            <ac:cxnSpMk id="46" creationId="{63E94A00-1A92-47F4-9E2D-E51DFF9016D4}"/>
          </ac:cxnSpMkLst>
        </pc:cxnChg>
      </pc:sldChg>
      <pc:sldChg chg="addSp delSp add del setBg delDesignElem">
        <pc:chgData name="Hema Sharma (1812759)" userId="68d54b95-df9f-472a-90d8-c2411eea1093" providerId="ADAL" clId="{D295E30A-9C9E-4836-997A-89626A59047C}" dt="2020-06-12T05:35:54.806" v="1098"/>
        <pc:sldMkLst>
          <pc:docMk/>
          <pc:sldMk cId="2271486128" sldId="264"/>
        </pc:sldMkLst>
        <pc:spChg chg="add del">
          <ac:chgData name="Hema Sharma (1812759)" userId="68d54b95-df9f-472a-90d8-c2411eea1093" providerId="ADAL" clId="{D295E30A-9C9E-4836-997A-89626A59047C}" dt="2020-06-12T05:35:54.806" v="1098"/>
          <ac:spMkLst>
            <pc:docMk/>
            <pc:sldMk cId="2271486128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5:54.806" v="1098"/>
          <ac:spMkLst>
            <pc:docMk/>
            <pc:sldMk cId="2271486128" sldId="264"/>
            <ac:spMk id="10" creationId="{C0143637-4934-44E4-B909-BAF1E7B27972}"/>
          </ac:spMkLst>
        </pc:spChg>
      </pc:sldChg>
      <pc:sldChg chg="addSp delSp add del setBg delDesignElem">
        <pc:chgData name="Hema Sharma (1812759)" userId="68d54b95-df9f-472a-90d8-c2411eea1093" providerId="ADAL" clId="{D295E30A-9C9E-4836-997A-89626A59047C}" dt="2020-06-12T05:36:04.471" v="1101"/>
        <pc:sldMkLst>
          <pc:docMk/>
          <pc:sldMk cId="2323500300" sldId="264"/>
        </pc:sldMkLst>
        <pc:spChg chg="add del">
          <ac:chgData name="Hema Sharma (1812759)" userId="68d54b95-df9f-472a-90d8-c2411eea1093" providerId="ADAL" clId="{D295E30A-9C9E-4836-997A-89626A59047C}" dt="2020-06-12T05:36:04.471" v="1101"/>
          <ac:spMkLst>
            <pc:docMk/>
            <pc:sldMk cId="2323500300" sldId="264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2T05:36:04.471" v="1101"/>
          <ac:spMkLst>
            <pc:docMk/>
            <pc:sldMk cId="2323500300" sldId="264"/>
            <ac:spMk id="10" creationId="{C0143637-4934-44E4-B909-BAF1E7B27972}"/>
          </ac:spMkLst>
        </pc:spChg>
      </pc:sldChg>
      <pc:sldChg chg="add del">
        <pc:chgData name="Hema Sharma (1812759)" userId="68d54b95-df9f-472a-90d8-c2411eea1093" providerId="ADAL" clId="{D295E30A-9C9E-4836-997A-89626A59047C}" dt="2020-06-12T06:29:45.631" v="1351" actId="2696"/>
        <pc:sldMkLst>
          <pc:docMk/>
          <pc:sldMk cId="3431125062" sldId="265"/>
        </pc:sldMkLst>
      </pc:sldChg>
      <pc:sldChg chg="addSp delSp modSp add mod setBg">
        <pc:chgData name="Hema Sharma (1812759)" userId="68d54b95-df9f-472a-90d8-c2411eea1093" providerId="ADAL" clId="{D295E30A-9C9E-4836-997A-89626A59047C}" dt="2020-06-19T15:51:19.451" v="11535" actId="20577"/>
        <pc:sldMkLst>
          <pc:docMk/>
          <pc:sldMk cId="4232250171" sldId="265"/>
        </pc:sldMkLst>
        <pc:spChg chg="add del">
          <ac:chgData name="Hema Sharma (1812759)" userId="68d54b95-df9f-472a-90d8-c2411eea1093" providerId="ADAL" clId="{D295E30A-9C9E-4836-997A-89626A59047C}" dt="2020-06-14T14:06:54.239" v="8475" actId="26606"/>
          <ac:spMkLst>
            <pc:docMk/>
            <pc:sldMk cId="4232250171" sldId="265"/>
            <ac:spMk id="4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7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10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15" creationId="{32D32A60-013B-47A8-8833-D2424080917B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17" creationId="{AE27932B-B694-4C4C-90D7-A0333A7C5876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18" creationId="{482E7304-2AC2-4A5C-924D-A6AC3FFC5EAC}"/>
          </ac:spMkLst>
        </pc:spChg>
        <pc:spChg chg="add del">
          <ac:chgData name="Hema Sharma (1812759)" userId="68d54b95-df9f-472a-90d8-c2411eea1093" providerId="ADAL" clId="{D295E30A-9C9E-4836-997A-89626A59047C}" dt="2020-06-14T13:53:48.726" v="8342" actId="26606"/>
          <ac:spMkLst>
            <pc:docMk/>
            <pc:sldMk cId="4232250171" sldId="265"/>
            <ac:spMk id="21" creationId="{A9DA474E-6B91-4200-840F-0257B2358A75}"/>
          </ac:spMkLst>
        </pc:spChg>
        <pc:spChg chg="add del">
          <ac:chgData name="Hema Sharma (1812759)" userId="68d54b95-df9f-472a-90d8-c2411eea1093" providerId="ADAL" clId="{D295E30A-9C9E-4836-997A-89626A59047C}" dt="2020-06-14T14:06:58.158" v="8477" actId="26606"/>
          <ac:spMkLst>
            <pc:docMk/>
            <pc:sldMk cId="4232250171" sldId="265"/>
            <ac:spMk id="22" creationId="{A3C183B1-1D4B-4E3D-A02E-A426E3BFA016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24" creationId="{17424F32-2789-4FF9-8E8A-1252284BF600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29" creationId="{482E7304-2AC2-4A5C-924D-A6AC3FFC5EAC}"/>
          </ac:spMkLst>
        </pc:spChg>
        <pc:spChg chg="add del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31" creationId="{A3C183B1-1D4B-4E3D-A02E-A426E3BFA016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36" creationId="{17424F32-2789-4FF9-8E8A-1252284BF600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44" creationId="{482E7304-2AC2-4A5C-924D-A6AC3FFC5EAC}"/>
          </ac:spMkLst>
        </pc:spChg>
        <pc:spChg chg="add">
          <ac:chgData name="Hema Sharma (1812759)" userId="68d54b95-df9f-472a-90d8-c2411eea1093" providerId="ADAL" clId="{D295E30A-9C9E-4836-997A-89626A59047C}" dt="2020-06-14T14:08:12.714" v="8482" actId="26606"/>
          <ac:spMkLst>
            <pc:docMk/>
            <pc:sldMk cId="4232250171" sldId="265"/>
            <ac:spMk id="48" creationId="{A3C183B1-1D4B-4E3D-A02E-A426E3BFA016}"/>
          </ac:spMkLst>
        </pc:spChg>
        <pc:graphicFrameChg chg="add mod modGraphic">
          <ac:chgData name="Hema Sharma (1812759)" userId="68d54b95-df9f-472a-90d8-c2411eea1093" providerId="ADAL" clId="{D295E30A-9C9E-4836-997A-89626A59047C}" dt="2020-06-19T15:51:19.451" v="11535" actId="20577"/>
          <ac:graphicFrameMkLst>
            <pc:docMk/>
            <pc:sldMk cId="4232250171" sldId="265"/>
            <ac:graphicFrameMk id="2" creationId="{D3DBA7ED-C78E-4E48-9176-CAC5B615D9D2}"/>
          </ac:graphicFrameMkLst>
        </pc:graphicFrameChg>
        <pc:picChg chg="add del">
          <ac:chgData name="Hema Sharma (1812759)" userId="68d54b95-df9f-472a-90d8-c2411eea1093" providerId="ADAL" clId="{D295E30A-9C9E-4836-997A-89626A59047C}" dt="2020-06-14T14:06:54.239" v="8475" actId="26606"/>
          <ac:picMkLst>
            <pc:docMk/>
            <pc:sldMk cId="4232250171" sldId="265"/>
            <ac:picMk id="5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3:53:48.726" v="8342" actId="26606"/>
          <ac:picMkLst>
            <pc:docMk/>
            <pc:sldMk cId="4232250171" sldId="265"/>
            <ac:picMk id="9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4:06:58.158" v="8477" actId="26606"/>
          <ac:picMkLst>
            <pc:docMk/>
            <pc:sldMk cId="4232250171" sldId="265"/>
            <ac:picMk id="12" creationId="{D708C46E-BB60-4B97-8327-D3A475C008E5}"/>
          </ac:picMkLst>
        </pc:picChg>
        <pc:picChg chg="add del">
          <ac:chgData name="Hema Sharma (1812759)" userId="68d54b95-df9f-472a-90d8-c2411eea1093" providerId="ADAL" clId="{D295E30A-9C9E-4836-997A-89626A59047C}" dt="2020-06-14T13:53:48.726" v="8342" actId="26606"/>
          <ac:picMkLst>
            <pc:docMk/>
            <pc:sldMk cId="4232250171" sldId="265"/>
            <ac:picMk id="23" creationId="{DF63C9AD-AE6E-4512-8171-91612E84CCFB}"/>
          </ac:picMkLst>
        </pc:picChg>
        <pc:picChg chg="add del">
          <ac:chgData name="Hema Sharma (1812759)" userId="68d54b95-df9f-472a-90d8-c2411eea1093" providerId="ADAL" clId="{D295E30A-9C9E-4836-997A-89626A59047C}" dt="2020-06-14T14:08:12.714" v="8482" actId="26606"/>
          <ac:picMkLst>
            <pc:docMk/>
            <pc:sldMk cId="4232250171" sldId="265"/>
            <ac:picMk id="26" creationId="{D708C46E-BB60-4B97-8327-D3A475C008E5}"/>
          </ac:picMkLst>
        </pc:picChg>
        <pc:picChg chg="add">
          <ac:chgData name="Hema Sharma (1812759)" userId="68d54b95-df9f-472a-90d8-c2411eea1093" providerId="ADAL" clId="{D295E30A-9C9E-4836-997A-89626A59047C}" dt="2020-06-14T14:08:12.714" v="8482" actId="26606"/>
          <ac:picMkLst>
            <pc:docMk/>
            <pc:sldMk cId="4232250171" sldId="265"/>
            <ac:picMk id="38" creationId="{D708C46E-BB60-4B97-8327-D3A475C008E5}"/>
          </ac:picMkLst>
        </pc:picChg>
        <pc:cxnChg chg="add del">
          <ac:chgData name="Hema Sharma (1812759)" userId="68d54b95-df9f-472a-90d8-c2411eea1093" providerId="ADAL" clId="{D295E30A-9C9E-4836-997A-89626A59047C}" dt="2020-06-14T14:06:54.239" v="8475" actId="26606"/>
          <ac:cxnSpMkLst>
            <pc:docMk/>
            <pc:sldMk cId="4232250171" sldId="265"/>
            <ac:cxnSpMk id="6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6:54.239" v="8475" actId="26606"/>
          <ac:cxnSpMkLst>
            <pc:docMk/>
            <pc:sldMk cId="4232250171" sldId="265"/>
            <ac:cxnSpMk id="8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1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3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14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16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19" creationId="{9EBB0476-5CF0-4F44-8D68-5D42D7AEE43A}"/>
          </ac:cxnSpMkLst>
        </pc:cxnChg>
        <pc:cxnChg chg="add del">
          <ac:chgData name="Hema Sharma (1812759)" userId="68d54b95-df9f-472a-90d8-c2411eea1093" providerId="ADAL" clId="{D295E30A-9C9E-4836-997A-89626A59047C}" dt="2020-06-14T14:06:58.158" v="8477" actId="26606"/>
          <ac:cxnSpMkLst>
            <pc:docMk/>
            <pc:sldMk cId="4232250171" sldId="265"/>
            <ac:cxnSpMk id="20" creationId="{D259FEF2-F6A5-442F-BA10-4E39EECD0ABE}"/>
          </ac:cxnSpMkLst>
        </pc:cxnChg>
        <pc:cxnChg chg="add del">
          <ac:chgData name="Hema Sharma (1812759)" userId="68d54b95-df9f-472a-90d8-c2411eea1093" providerId="ADAL" clId="{D295E30A-9C9E-4836-997A-89626A59047C}" dt="2020-06-14T13:53:48.726" v="8342" actId="26606"/>
          <ac:cxnSpMkLst>
            <pc:docMk/>
            <pc:sldMk cId="4232250171" sldId="265"/>
            <ac:cxnSpMk id="25" creationId="{FE1A49CE-B63D-457A-A180-1C883E1A63D2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27" creationId="{8042755C-F24C-4D08-8E4C-E646382C3634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28" creationId="{63E94A00-1A92-47F4-9E2D-E51DFF9016D4}"/>
          </ac:cxnSpMkLst>
        </pc:cxnChg>
        <pc:cxnChg chg="add del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30" creationId="{D259FEF2-F6A5-442F-BA10-4E39EECD0ABE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0" creationId="{8042755C-F24C-4D08-8E4C-E646382C3634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2" creationId="{63E94A00-1A92-47F4-9E2D-E51DFF9016D4}"/>
          </ac:cxnSpMkLst>
        </pc:cxnChg>
        <pc:cxnChg chg="add">
          <ac:chgData name="Hema Sharma (1812759)" userId="68d54b95-df9f-472a-90d8-c2411eea1093" providerId="ADAL" clId="{D295E30A-9C9E-4836-997A-89626A59047C}" dt="2020-06-14T14:08:12.714" v="8482" actId="26606"/>
          <ac:cxnSpMkLst>
            <pc:docMk/>
            <pc:sldMk cId="4232250171" sldId="265"/>
            <ac:cxnSpMk id="46" creationId="{D259FEF2-F6A5-442F-BA10-4E39EECD0ABE}"/>
          </ac:cxnSpMkLst>
        </pc:cxnChg>
      </pc:sldChg>
      <pc:sldChg chg="addSp delSp modSp add del">
        <pc:chgData name="Hema Sharma (1812759)" userId="68d54b95-df9f-472a-90d8-c2411eea1093" providerId="ADAL" clId="{D295E30A-9C9E-4836-997A-89626A59047C}" dt="2020-06-13T20:36:57.109" v="5139" actId="2696"/>
        <pc:sldMkLst>
          <pc:docMk/>
          <pc:sldMk cId="1811033779" sldId="266"/>
        </pc:sldMkLst>
        <pc:graphicFrameChg chg="add del mod">
          <ac:chgData name="Hema Sharma (1812759)" userId="68d54b95-df9f-472a-90d8-c2411eea1093" providerId="ADAL" clId="{D295E30A-9C9E-4836-997A-89626A59047C}" dt="2020-06-13T20:32:37.553" v="5138" actId="478"/>
          <ac:graphicFrameMkLst>
            <pc:docMk/>
            <pc:sldMk cId="1811033779" sldId="266"/>
            <ac:graphicFrameMk id="2" creationId="{2DD622F0-B6F3-426C-A247-B6B886D7A6C2}"/>
          </ac:graphicFrameMkLst>
        </pc:graphicFrameChg>
      </pc:sldChg>
      <pc:sldChg chg="addSp delSp modSp add ord">
        <pc:chgData name="Hema Sharma (1812759)" userId="68d54b95-df9f-472a-90d8-c2411eea1093" providerId="ADAL" clId="{D295E30A-9C9E-4836-997A-89626A59047C}" dt="2020-06-28T11:10:15.519" v="11603"/>
        <pc:sldMkLst>
          <pc:docMk/>
          <pc:sldMk cId="2919357446" sldId="267"/>
        </pc:sldMkLst>
        <pc:spChg chg="mod">
          <ac:chgData name="Hema Sharma (1812759)" userId="68d54b95-df9f-472a-90d8-c2411eea1093" providerId="ADAL" clId="{D295E30A-9C9E-4836-997A-89626A59047C}" dt="2020-06-16T01:16:14.802" v="10226" actId="313"/>
          <ac:spMkLst>
            <pc:docMk/>
            <pc:sldMk cId="2919357446" sldId="267"/>
            <ac:spMk id="2" creationId="{97CCE588-3833-458B-B0A4-2A9ACB23385A}"/>
          </ac:spMkLst>
        </pc:spChg>
        <pc:spChg chg="mod">
          <ac:chgData name="Hema Sharma (1812759)" userId="68d54b95-df9f-472a-90d8-c2411eea1093" providerId="ADAL" clId="{D295E30A-9C9E-4836-997A-89626A59047C}" dt="2020-06-13T01:55:56.439" v="4862"/>
          <ac:spMkLst>
            <pc:docMk/>
            <pc:sldMk cId="2919357446" sldId="267"/>
            <ac:spMk id="3" creationId="{6DD569B2-1F95-4761-BD96-BEF703DEEADC}"/>
          </ac:spMkLst>
        </pc:spChg>
        <pc:graphicFrameChg chg="add mod">
          <ac:chgData name="Hema Sharma (1812759)" userId="68d54b95-df9f-472a-90d8-c2411eea1093" providerId="ADAL" clId="{D295E30A-9C9E-4836-997A-89626A59047C}" dt="2020-06-28T11:10:15.519" v="11603"/>
          <ac:graphicFrameMkLst>
            <pc:docMk/>
            <pc:sldMk cId="2919357446" sldId="267"/>
            <ac:graphicFrameMk id="4" creationId="{8F6BC10E-663A-4A2A-A7A7-7D6D2DFF985D}"/>
          </ac:graphicFrameMkLst>
        </pc:graphicFrameChg>
        <pc:graphicFrameChg chg="add del mod">
          <ac:chgData name="Hema Sharma (1812759)" userId="68d54b95-df9f-472a-90d8-c2411eea1093" providerId="ADAL" clId="{D295E30A-9C9E-4836-997A-89626A59047C}" dt="2020-06-18T06:46:01.507" v="11273" actId="478"/>
          <ac:graphicFrameMkLst>
            <pc:docMk/>
            <pc:sldMk cId="2919357446" sldId="267"/>
            <ac:graphicFrameMk id="5" creationId="{E5B02083-E0D9-4213-A2A8-A223F1690984}"/>
          </ac:graphicFrameMkLst>
        </pc:graphicFrameChg>
        <pc:picChg chg="add del mod">
          <ac:chgData name="Hema Sharma (1812759)" userId="68d54b95-df9f-472a-90d8-c2411eea1093" providerId="ADAL" clId="{D295E30A-9C9E-4836-997A-89626A59047C}" dt="2020-06-16T01:11:20.407" v="10170" actId="478"/>
          <ac:picMkLst>
            <pc:docMk/>
            <pc:sldMk cId="2919357446" sldId="267"/>
            <ac:picMk id="5" creationId="{6A56D841-17DF-4EAD-A6C3-A9FCE678F04F}"/>
          </ac:picMkLst>
        </pc:picChg>
        <pc:picChg chg="add del mod">
          <ac:chgData name="Hema Sharma (1812759)" userId="68d54b95-df9f-472a-90d8-c2411eea1093" providerId="ADAL" clId="{D295E30A-9C9E-4836-997A-89626A59047C}" dt="2020-06-18T06:55:54.208" v="11338" actId="478"/>
          <ac:picMkLst>
            <pc:docMk/>
            <pc:sldMk cId="2919357446" sldId="267"/>
            <ac:picMk id="1026" creationId="{978D3CAE-6628-4AAF-A4CB-49FEEF7FFAA2}"/>
          </ac:picMkLst>
        </pc:picChg>
        <pc:picChg chg="add del mod">
          <ac:chgData name="Hema Sharma (1812759)" userId="68d54b95-df9f-472a-90d8-c2411eea1093" providerId="ADAL" clId="{D295E30A-9C9E-4836-997A-89626A59047C}" dt="2020-06-18T06:55:54.208" v="11338" actId="478"/>
          <ac:picMkLst>
            <pc:docMk/>
            <pc:sldMk cId="2919357446" sldId="267"/>
            <ac:picMk id="1028" creationId="{17E7FD57-D1F6-4E6F-8BB0-541070F14E32}"/>
          </ac:picMkLst>
        </pc:picChg>
        <pc:picChg chg="add mod">
          <ac:chgData name="Hema Sharma (1812759)" userId="68d54b95-df9f-472a-90d8-c2411eea1093" providerId="ADAL" clId="{D295E30A-9C9E-4836-997A-89626A59047C}" dt="2020-06-18T07:02:59.480" v="11456" actId="14100"/>
          <ac:picMkLst>
            <pc:docMk/>
            <pc:sldMk cId="2919357446" sldId="267"/>
            <ac:picMk id="1030" creationId="{7D445EDF-5D1C-4DD8-8FA8-86BF99D5921C}"/>
          </ac:picMkLst>
        </pc:picChg>
        <pc:picChg chg="add mod">
          <ac:chgData name="Hema Sharma (1812759)" userId="68d54b95-df9f-472a-90d8-c2411eea1093" providerId="ADAL" clId="{D295E30A-9C9E-4836-997A-89626A59047C}" dt="2020-06-18T06:56:24.757" v="11350" actId="14100"/>
          <ac:picMkLst>
            <pc:docMk/>
            <pc:sldMk cId="2919357446" sldId="267"/>
            <ac:picMk id="1032" creationId="{25B9546B-C925-44E8-9C9C-A4658697DA16}"/>
          </ac:picMkLst>
        </pc:picChg>
        <pc:picChg chg="add del mod">
          <ac:chgData name="Hema Sharma (1812759)" userId="68d54b95-df9f-472a-90d8-c2411eea1093" providerId="ADAL" clId="{D295E30A-9C9E-4836-997A-89626A59047C}" dt="2020-06-18T06:56:38.306" v="11356" actId="478"/>
          <ac:picMkLst>
            <pc:docMk/>
            <pc:sldMk cId="2919357446" sldId="267"/>
            <ac:picMk id="1034" creationId="{8D101D2D-E417-4157-A905-B5A8DE9FA9B3}"/>
          </ac:picMkLst>
        </pc:picChg>
        <pc:picChg chg="add del mod">
          <ac:chgData name="Hema Sharma (1812759)" userId="68d54b95-df9f-472a-90d8-c2411eea1093" providerId="ADAL" clId="{D295E30A-9C9E-4836-997A-89626A59047C}" dt="2020-06-18T06:56:38.306" v="11356" actId="478"/>
          <ac:picMkLst>
            <pc:docMk/>
            <pc:sldMk cId="2919357446" sldId="267"/>
            <ac:picMk id="1036" creationId="{FA05610F-18A8-4F80-8FD4-5547ACA2E179}"/>
          </ac:picMkLst>
        </pc:picChg>
        <pc:picChg chg="add del mod">
          <ac:chgData name="Hema Sharma (1812759)" userId="68d54b95-df9f-472a-90d8-c2411eea1093" providerId="ADAL" clId="{D295E30A-9C9E-4836-997A-89626A59047C}" dt="2020-06-18T06:57:22.806" v="11365" actId="478"/>
          <ac:picMkLst>
            <pc:docMk/>
            <pc:sldMk cId="2919357446" sldId="267"/>
            <ac:picMk id="1038" creationId="{3FE844B3-36D4-4634-B086-6416A821CD8F}"/>
          </ac:picMkLst>
        </pc:picChg>
        <pc:picChg chg="add del mod">
          <ac:chgData name="Hema Sharma (1812759)" userId="68d54b95-df9f-472a-90d8-c2411eea1093" providerId="ADAL" clId="{D295E30A-9C9E-4836-997A-89626A59047C}" dt="2020-06-18T06:57:22.806" v="11365" actId="478"/>
          <ac:picMkLst>
            <pc:docMk/>
            <pc:sldMk cId="2919357446" sldId="267"/>
            <ac:picMk id="1040" creationId="{C23C2FF9-4633-49E7-A387-AD8C3AC9B8F0}"/>
          </ac:picMkLst>
        </pc:picChg>
        <pc:picChg chg="add mod">
          <ac:chgData name="Hema Sharma (1812759)" userId="68d54b95-df9f-472a-90d8-c2411eea1093" providerId="ADAL" clId="{D295E30A-9C9E-4836-997A-89626A59047C}" dt="2020-06-18T07:01:24.323" v="11454" actId="14100"/>
          <ac:picMkLst>
            <pc:docMk/>
            <pc:sldMk cId="2919357446" sldId="267"/>
            <ac:picMk id="1042" creationId="{4F14B2FC-098A-4226-AEC2-17A82A159FCD}"/>
          </ac:picMkLst>
        </pc:picChg>
        <pc:picChg chg="add mod">
          <ac:chgData name="Hema Sharma (1812759)" userId="68d54b95-df9f-472a-90d8-c2411eea1093" providerId="ADAL" clId="{D295E30A-9C9E-4836-997A-89626A59047C}" dt="2020-06-18T06:57:50.486" v="11373" actId="1076"/>
          <ac:picMkLst>
            <pc:docMk/>
            <pc:sldMk cId="2919357446" sldId="267"/>
            <ac:picMk id="1044" creationId="{42EB0F3B-B5BC-45C1-9733-10B5536CCA1D}"/>
          </ac:picMkLst>
        </pc:picChg>
      </pc:sldChg>
      <pc:sldChg chg="addSp delSp modSp add mod ord setBg">
        <pc:chgData name="Hema Sharma (1812759)" userId="68d54b95-df9f-472a-90d8-c2411eea1093" providerId="ADAL" clId="{D295E30A-9C9E-4836-997A-89626A59047C}" dt="2020-06-17T14:38:19.455" v="10799" actId="20577"/>
        <pc:sldMkLst>
          <pc:docMk/>
          <pc:sldMk cId="2341251591" sldId="268"/>
        </pc:sldMkLst>
        <pc:spChg chg="mod">
          <ac:chgData name="Hema Sharma (1812759)" userId="68d54b95-df9f-472a-90d8-c2411eea1093" providerId="ADAL" clId="{D295E30A-9C9E-4836-997A-89626A59047C}" dt="2020-06-14T14:16:55.674" v="8522" actId="27636"/>
          <ac:spMkLst>
            <pc:docMk/>
            <pc:sldMk cId="2341251591" sldId="268"/>
            <ac:spMk id="2" creationId="{CF340CC2-20AE-47E5-93FB-F2D99CFCD216}"/>
          </ac:spMkLst>
        </pc:spChg>
        <pc:spChg chg="add del mod">
          <ac:chgData name="Hema Sharma (1812759)" userId="68d54b95-df9f-472a-90d8-c2411eea1093" providerId="ADAL" clId="{D295E30A-9C9E-4836-997A-89626A59047C}" dt="2020-06-17T14:38:19.455" v="10799" actId="20577"/>
          <ac:spMkLst>
            <pc:docMk/>
            <pc:sldMk cId="2341251591" sldId="268"/>
            <ac:spMk id="3" creationId="{B940BF85-8F5B-46CD-8C7B-4978B96EB4FD}"/>
          </ac:spMkLst>
        </pc:spChg>
        <pc:spChg chg="add del">
          <ac:chgData name="Hema Sharma (1812759)" userId="68d54b95-df9f-472a-90d8-c2411eea1093" providerId="ADAL" clId="{D295E30A-9C9E-4836-997A-89626A59047C}" dt="2020-06-14T13:48:37.740" v="8316" actId="26606"/>
          <ac:spMkLst>
            <pc:docMk/>
            <pc:sldMk cId="2341251591" sldId="268"/>
            <ac:spMk id="8" creationId="{29C51009-A09A-4689-8E6C-F8FC99E6A840}"/>
          </ac:spMkLst>
        </pc:spChg>
        <pc:graphicFrameChg chg="add del">
          <ac:chgData name="Hema Sharma (1812759)" userId="68d54b95-df9f-472a-90d8-c2411eea1093" providerId="ADAL" clId="{D295E30A-9C9E-4836-997A-89626A59047C}" dt="2020-06-14T13:58:54.764" v="8455" actId="26606"/>
          <ac:graphicFrameMkLst>
            <pc:docMk/>
            <pc:sldMk cId="2341251591" sldId="268"/>
            <ac:graphicFrameMk id="5" creationId="{EE8132B4-7B3D-46E9-B872-76C4D3F07A26}"/>
          </ac:graphicFrameMkLst>
        </pc:graphicFrameChg>
        <pc:picChg chg="add mod">
          <ac:chgData name="Hema Sharma (1812759)" userId="68d54b95-df9f-472a-90d8-c2411eea1093" providerId="ADAL" clId="{D295E30A-9C9E-4836-997A-89626A59047C}" dt="2020-06-14T14:30:02.824" v="8798" actId="1076"/>
          <ac:picMkLst>
            <pc:docMk/>
            <pc:sldMk cId="2341251591" sldId="268"/>
            <ac:picMk id="3074" creationId="{E2C66387-F8E9-4F6E-AF71-1DB3075FFD91}"/>
          </ac:picMkLst>
        </pc:picChg>
        <pc:cxnChg chg="add del">
          <ac:chgData name="Hema Sharma (1812759)" userId="68d54b95-df9f-472a-90d8-c2411eea1093" providerId="ADAL" clId="{D295E30A-9C9E-4836-997A-89626A59047C}" dt="2020-06-14T13:48:37.740" v="8316" actId="26606"/>
          <ac:cxnSpMkLst>
            <pc:docMk/>
            <pc:sldMk cId="2341251591" sldId="268"/>
            <ac:cxnSpMk id="10" creationId="{9EC65442-F244-409C-BF44-C5D6472E810A}"/>
          </ac:cxnSpMkLst>
        </pc:cxnChg>
      </pc:sldChg>
      <pc:sldChg chg="addSp delSp modSp add mod setBg">
        <pc:chgData name="Hema Sharma (1812759)" userId="68d54b95-df9f-472a-90d8-c2411eea1093" providerId="ADAL" clId="{D295E30A-9C9E-4836-997A-89626A59047C}" dt="2020-06-26T06:39:43.356" v="11602" actId="14100"/>
        <pc:sldMkLst>
          <pc:docMk/>
          <pc:sldMk cId="3760141446" sldId="269"/>
        </pc:sldMkLst>
        <pc:spChg chg="mod">
          <ac:chgData name="Hema Sharma (1812759)" userId="68d54b95-df9f-472a-90d8-c2411eea1093" providerId="ADAL" clId="{D295E30A-9C9E-4836-997A-89626A59047C}" dt="2020-06-14T14:25:56.965" v="8723" actId="27636"/>
          <ac:spMkLst>
            <pc:docMk/>
            <pc:sldMk cId="3760141446" sldId="269"/>
            <ac:spMk id="2" creationId="{1A2DCC23-C71A-4E19-9577-D8C9ECE9DFD0}"/>
          </ac:spMkLst>
        </pc:spChg>
        <pc:spChg chg="mod">
          <ac:chgData name="Hema Sharma (1812759)" userId="68d54b95-df9f-472a-90d8-c2411eea1093" providerId="ADAL" clId="{D295E30A-9C9E-4836-997A-89626A59047C}" dt="2020-06-26T06:39:43.356" v="11602" actId="14100"/>
          <ac:spMkLst>
            <pc:docMk/>
            <pc:sldMk cId="3760141446" sldId="269"/>
            <ac:spMk id="3" creationId="{BFDFF17B-1BFB-46A6-9F78-09140EAE3D4D}"/>
          </ac:spMkLst>
        </pc:spChg>
        <pc:picChg chg="add del mod">
          <ac:chgData name="Hema Sharma (1812759)" userId="68d54b95-df9f-472a-90d8-c2411eea1093" providerId="ADAL" clId="{D295E30A-9C9E-4836-997A-89626A59047C}" dt="2020-06-14T14:21:28.542" v="8541" actId="478"/>
          <ac:picMkLst>
            <pc:docMk/>
            <pc:sldMk cId="3760141446" sldId="269"/>
            <ac:picMk id="2050" creationId="{1E871128-5201-4166-8371-A3DC08778817}"/>
          </ac:picMkLst>
        </pc:picChg>
        <pc:picChg chg="add del mod">
          <ac:chgData name="Hema Sharma (1812759)" userId="68d54b95-df9f-472a-90d8-c2411eea1093" providerId="ADAL" clId="{D295E30A-9C9E-4836-997A-89626A59047C}" dt="2020-06-14T14:25:06.732" v="8599"/>
          <ac:picMkLst>
            <pc:docMk/>
            <pc:sldMk cId="3760141446" sldId="269"/>
            <ac:picMk id="2052" creationId="{C5FF5AB9-DC4B-423F-8AD0-CD377AB45FA0}"/>
          </ac:picMkLst>
        </pc:picChg>
        <pc:picChg chg="add mod">
          <ac:chgData name="Hema Sharma (1812759)" userId="68d54b95-df9f-472a-90d8-c2411eea1093" providerId="ADAL" clId="{D295E30A-9C9E-4836-997A-89626A59047C}" dt="2020-06-14T14:27:08.936" v="8782" actId="1076"/>
          <ac:picMkLst>
            <pc:docMk/>
            <pc:sldMk cId="3760141446" sldId="269"/>
            <ac:picMk id="2054" creationId="{CCB1DE0A-0D23-4349-B6E2-C74732839DCF}"/>
          </ac:picMkLst>
        </pc:picChg>
      </pc:sldChg>
      <pc:sldChg chg="addSp delSp modSp add mod setBg">
        <pc:chgData name="Hema Sharma (1812759)" userId="68d54b95-df9f-472a-90d8-c2411eea1093" providerId="ADAL" clId="{D295E30A-9C9E-4836-997A-89626A59047C}" dt="2020-06-17T14:46:54.494" v="11262" actId="20577"/>
        <pc:sldMkLst>
          <pc:docMk/>
          <pc:sldMk cId="4013435427" sldId="270"/>
        </pc:sldMkLst>
        <pc:spChg chg="mod">
          <ac:chgData name="Hema Sharma (1812759)" userId="68d54b95-df9f-472a-90d8-c2411eea1093" providerId="ADAL" clId="{D295E30A-9C9E-4836-997A-89626A59047C}" dt="2020-06-15T18:57:30.559" v="8893" actId="27636"/>
          <ac:spMkLst>
            <pc:docMk/>
            <pc:sldMk cId="4013435427" sldId="270"/>
            <ac:spMk id="2" creationId="{10E75B70-E194-4FBE-9AB3-C295164046FB}"/>
          </ac:spMkLst>
        </pc:spChg>
        <pc:spChg chg="mod">
          <ac:chgData name="Hema Sharma (1812759)" userId="68d54b95-df9f-472a-90d8-c2411eea1093" providerId="ADAL" clId="{D295E30A-9C9E-4836-997A-89626A59047C}" dt="2020-06-17T14:46:54.494" v="11262" actId="20577"/>
          <ac:spMkLst>
            <pc:docMk/>
            <pc:sldMk cId="4013435427" sldId="270"/>
            <ac:spMk id="3" creationId="{03BD0E0C-76F5-46A0-BBA9-F05ACC2349C6}"/>
          </ac:spMkLst>
        </pc:spChg>
        <pc:spChg chg="add del">
          <ac:chgData name="Hema Sharma (1812759)" userId="68d54b95-df9f-472a-90d8-c2411eea1093" providerId="ADAL" clId="{D295E30A-9C9E-4836-997A-89626A59047C}" dt="2020-06-14T14:18:25.618" v="8526" actId="26606"/>
          <ac:spMkLst>
            <pc:docMk/>
            <pc:sldMk cId="4013435427" sldId="270"/>
            <ac:spMk id="8" creationId="{F63C748C-967B-4A7B-A90F-3EDD0F485AC6}"/>
          </ac:spMkLst>
        </pc:spChg>
        <pc:spChg chg="add del">
          <ac:chgData name="Hema Sharma (1812759)" userId="68d54b95-df9f-472a-90d8-c2411eea1093" providerId="ADAL" clId="{D295E30A-9C9E-4836-997A-89626A59047C}" dt="2020-06-14T14:18:25.618" v="8526" actId="26606"/>
          <ac:spMkLst>
            <pc:docMk/>
            <pc:sldMk cId="4013435427" sldId="270"/>
            <ac:spMk id="10" creationId="{C0143637-4934-44E4-B909-BAF1E7B27972}"/>
          </ac:spMkLst>
        </pc:spChg>
        <pc:picChg chg="add mod">
          <ac:chgData name="Hema Sharma (1812759)" userId="68d54b95-df9f-472a-90d8-c2411eea1093" providerId="ADAL" clId="{D295E30A-9C9E-4836-997A-89626A59047C}" dt="2020-06-14T14:19:46.488" v="8535" actId="14100"/>
          <ac:picMkLst>
            <pc:docMk/>
            <pc:sldMk cId="4013435427" sldId="270"/>
            <ac:picMk id="14" creationId="{2FD71C94-AC85-4A00-9C74-B82BF37C9A0E}"/>
          </ac:picMkLst>
        </pc:picChg>
      </pc:sldChg>
      <pc:sldChg chg="addSp delSp modSp add del">
        <pc:chgData name="Hema Sharma (1812759)" userId="68d54b95-df9f-472a-90d8-c2411eea1093" providerId="ADAL" clId="{D295E30A-9C9E-4836-997A-89626A59047C}" dt="2020-06-18T07:00:59.399" v="11452" actId="2696"/>
        <pc:sldMkLst>
          <pc:docMk/>
          <pc:sldMk cId="4033978121" sldId="271"/>
        </pc:sldMkLst>
        <pc:spChg chg="del">
          <ac:chgData name="Hema Sharma (1812759)" userId="68d54b95-df9f-472a-90d8-c2411eea1093" providerId="ADAL" clId="{D295E30A-9C9E-4836-997A-89626A59047C}" dt="2020-06-18T06:46:16.704" v="11274" actId="1032"/>
          <ac:spMkLst>
            <pc:docMk/>
            <pc:sldMk cId="4033978121" sldId="271"/>
            <ac:spMk id="3" creationId="{3A4FCDC1-ADDC-4A1C-9F02-6337ABF29263}"/>
          </ac:spMkLst>
        </pc:spChg>
        <pc:graphicFrameChg chg="add mod">
          <ac:chgData name="Hema Sharma (1812759)" userId="68d54b95-df9f-472a-90d8-c2411eea1093" providerId="ADAL" clId="{D295E30A-9C9E-4836-997A-89626A59047C}" dt="2020-06-18T06:48:43.326" v="11292"/>
          <ac:graphicFrameMkLst>
            <pc:docMk/>
            <pc:sldMk cId="4033978121" sldId="271"/>
            <ac:graphicFrameMk id="4" creationId="{2DA7D75E-E8FF-4895-828E-66E9BB6C1EB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2CFC0C-634E-4C74-A222-74F7FE04A86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E63F62-D1EF-4FF1-BDBC-D04048F63BB4}">
      <dgm:prSet phldrT="[Text]" custT="1"/>
      <dgm:spPr/>
      <dgm:t>
        <a:bodyPr/>
        <a:lstStyle/>
        <a:p>
          <a:r>
            <a:rPr lang="en-GB" sz="1400" b="1" dirty="0"/>
            <a:t>In 1919 jack Cohen started a market stall in London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CE4B67-28D7-4576-B620-2FC1775F4639}" type="parTrans" cxnId="{7C2611F8-641B-4A6C-B757-C3BF10D600E5}">
      <dgm:prSet/>
      <dgm:spPr/>
      <dgm:t>
        <a:bodyPr/>
        <a:lstStyle/>
        <a:p>
          <a:endParaRPr lang="en-GB" b="1"/>
        </a:p>
      </dgm:t>
    </dgm:pt>
    <dgm:pt modelId="{87F5D8BA-A606-4FF5-AFE1-719F5B24AADE}" type="sibTrans" cxnId="{7C2611F8-641B-4A6C-B757-C3BF10D600E5}">
      <dgm:prSet/>
      <dgm:spPr/>
      <dgm:t>
        <a:bodyPr/>
        <a:lstStyle/>
        <a:p>
          <a:endParaRPr lang="en-GB" b="1"/>
        </a:p>
      </dgm:t>
    </dgm:pt>
    <dgm:pt modelId="{0EB32C88-AB04-4C0E-8162-643F7E095E7F}">
      <dgm:prSet phldrT="[Text]" custT="1"/>
      <dgm:spPr/>
      <dgm:t>
        <a:bodyPr/>
        <a:lstStyle/>
        <a:p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ON 1924 the Tesco name was born</a:t>
          </a:r>
          <a:r>
            <a:rPr lang="en-GB" sz="1400" b="1" dirty="0"/>
            <a:t>.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3B4E6D-3BEA-4168-91EB-1294CC2FAC22}" type="parTrans" cxnId="{809EE8CD-4ED2-427C-921B-73F0D2C4A61A}">
      <dgm:prSet/>
      <dgm:spPr/>
      <dgm:t>
        <a:bodyPr/>
        <a:lstStyle/>
        <a:p>
          <a:endParaRPr lang="en-GB" b="1"/>
        </a:p>
      </dgm:t>
    </dgm:pt>
    <dgm:pt modelId="{E2D74E19-E11B-488C-936D-4472490A17F0}" type="sibTrans" cxnId="{809EE8CD-4ED2-427C-921B-73F0D2C4A61A}">
      <dgm:prSet/>
      <dgm:spPr/>
      <dgm:t>
        <a:bodyPr/>
        <a:lstStyle/>
        <a:p>
          <a:endParaRPr lang="en-GB" b="1"/>
        </a:p>
      </dgm:t>
    </dgm:pt>
    <dgm:pt modelId="{FAB946BF-B45F-45BC-88DB-A8154460CAC0}">
      <dgm:prSet phldrT="[Text]" custT="1"/>
      <dgm:spPr/>
      <dgm:t>
        <a:bodyPr/>
        <a:lstStyle/>
        <a:p>
          <a:r>
            <a:rPr lang="en-GB" sz="1400" b="1" dirty="0"/>
            <a:t>The first Tesco store was opened in  London in 1929.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DBEBF2-D4F0-4798-A1D5-DEDA38902A59}" type="parTrans" cxnId="{871C28CB-5A54-44A7-A987-4A490BC6914A}">
      <dgm:prSet/>
      <dgm:spPr/>
      <dgm:t>
        <a:bodyPr/>
        <a:lstStyle/>
        <a:p>
          <a:endParaRPr lang="en-GB" b="1"/>
        </a:p>
      </dgm:t>
    </dgm:pt>
    <dgm:pt modelId="{5CFE035B-76DB-4F67-890A-71FB85B36869}" type="sibTrans" cxnId="{871C28CB-5A54-44A7-A987-4A490BC6914A}">
      <dgm:prSet/>
      <dgm:spPr/>
      <dgm:t>
        <a:bodyPr/>
        <a:lstStyle/>
        <a:p>
          <a:endParaRPr lang="en-GB" b="1"/>
        </a:p>
      </dgm:t>
    </dgm:pt>
    <dgm:pt modelId="{63B72A2C-E5FF-4386-ADFA-B58C88C49DE5}">
      <dgm:prSet phldrT="[Text]" custT="1"/>
      <dgm:spPr/>
      <dgm:t>
        <a:bodyPr/>
        <a:lstStyle/>
        <a:p>
          <a:r>
            <a:rPr lang="en-US" sz="1400" b="1" dirty="0"/>
            <a:t>In 1995 Tesco Clubcard was launched. 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D8EB93-47DC-491E-B50E-5DFAD04A0D45}" type="parTrans" cxnId="{8166C0D2-B584-4FEA-9269-3AFC31E44A85}">
      <dgm:prSet/>
      <dgm:spPr/>
      <dgm:t>
        <a:bodyPr/>
        <a:lstStyle/>
        <a:p>
          <a:endParaRPr lang="en-GB" b="1"/>
        </a:p>
      </dgm:t>
    </dgm:pt>
    <dgm:pt modelId="{3CB20CC3-5132-4EFB-AB04-97BBC639C947}" type="sibTrans" cxnId="{8166C0D2-B584-4FEA-9269-3AFC31E44A85}">
      <dgm:prSet/>
      <dgm:spPr/>
      <dgm:t>
        <a:bodyPr/>
        <a:lstStyle/>
        <a:p>
          <a:endParaRPr lang="en-GB" b="1"/>
        </a:p>
      </dgm:t>
    </dgm:pt>
    <dgm:pt modelId="{B11E532C-2FF5-4D69-B935-6F801F711406}">
      <dgm:prSet phldrT="[Text]" custT="1"/>
      <dgm:spPr/>
      <dgm:t>
        <a:bodyPr/>
        <a:lstStyle/>
        <a:p>
          <a:r>
            <a:rPr lang="en-US" sz="1400" b="1" dirty="0"/>
            <a:t>Launched new ‘</a:t>
          </a:r>
          <a:r>
            <a:rPr lang="en-US" sz="1400" b="1"/>
            <a:t>Healthy Choice Logo’ </a:t>
          </a:r>
          <a:r>
            <a:rPr lang="en-US" sz="1400" b="1" dirty="0"/>
            <a:t>in 2019. (Tescoplc.com,2020)</a:t>
          </a:r>
          <a:endParaRPr lang="en-GB" sz="14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2020AD-0BB5-47D0-B487-4E30BA92374C}" type="parTrans" cxnId="{CA4AC34C-4520-470D-8EAF-BAD10D289262}">
      <dgm:prSet/>
      <dgm:spPr/>
      <dgm:t>
        <a:bodyPr/>
        <a:lstStyle/>
        <a:p>
          <a:endParaRPr lang="en-GB" b="1"/>
        </a:p>
      </dgm:t>
    </dgm:pt>
    <dgm:pt modelId="{A85D4C69-27FA-4A1F-897A-27C9A2F26D34}" type="sibTrans" cxnId="{CA4AC34C-4520-470D-8EAF-BAD10D289262}">
      <dgm:prSet/>
      <dgm:spPr/>
      <dgm:t>
        <a:bodyPr/>
        <a:lstStyle/>
        <a:p>
          <a:endParaRPr lang="en-GB" b="1"/>
        </a:p>
      </dgm:t>
    </dgm:pt>
    <dgm:pt modelId="{2B6F4B11-838A-4149-9376-7D7F30F601ED}" type="pres">
      <dgm:prSet presAssocID="{3A2CFC0C-634E-4C74-A222-74F7FE04A868}" presName="diagram" presStyleCnt="0">
        <dgm:presLayoutVars>
          <dgm:dir/>
          <dgm:resizeHandles val="exact"/>
        </dgm:presLayoutVars>
      </dgm:prSet>
      <dgm:spPr/>
    </dgm:pt>
    <dgm:pt modelId="{78C54D57-947E-4CFC-A97F-DC742DA023FE}" type="pres">
      <dgm:prSet presAssocID="{62E63F62-D1EF-4FF1-BDBC-D04048F63BB4}" presName="node" presStyleLbl="node1" presStyleIdx="0" presStyleCnt="5" custScaleX="65768" custScaleY="47607" custLinFactNeighborX="-26616" custLinFactNeighborY="6462">
        <dgm:presLayoutVars>
          <dgm:bulletEnabled val="1"/>
        </dgm:presLayoutVars>
      </dgm:prSet>
      <dgm:spPr/>
    </dgm:pt>
    <dgm:pt modelId="{DDB66694-E06D-4FE2-AAF8-DE7187B41F0C}" type="pres">
      <dgm:prSet presAssocID="{87F5D8BA-A606-4FF5-AFE1-719F5B24AADE}" presName="sibTrans" presStyleCnt="0"/>
      <dgm:spPr/>
    </dgm:pt>
    <dgm:pt modelId="{42D40DFE-0687-4059-A941-3C70B90A1E0B}" type="pres">
      <dgm:prSet presAssocID="{0EB32C88-AB04-4C0E-8162-643F7E095E7F}" presName="node" presStyleLbl="node1" presStyleIdx="1" presStyleCnt="5" custScaleX="62732" custScaleY="48278" custLinFactNeighborX="4561" custLinFactNeighborY="14398">
        <dgm:presLayoutVars>
          <dgm:bulletEnabled val="1"/>
        </dgm:presLayoutVars>
      </dgm:prSet>
      <dgm:spPr/>
    </dgm:pt>
    <dgm:pt modelId="{F5294980-382C-4420-9142-FF7FF3CA9CA1}" type="pres">
      <dgm:prSet presAssocID="{E2D74E19-E11B-488C-936D-4472490A17F0}" presName="sibTrans" presStyleCnt="0"/>
      <dgm:spPr/>
    </dgm:pt>
    <dgm:pt modelId="{DFE13B42-96B2-4F49-9B4F-45DF68DF4109}" type="pres">
      <dgm:prSet presAssocID="{FAB946BF-B45F-45BC-88DB-A8154460CAC0}" presName="node" presStyleLbl="node1" presStyleIdx="2" presStyleCnt="5" custScaleX="49974" custScaleY="43683" custLinFactNeighborX="368" custLinFactNeighborY="6855">
        <dgm:presLayoutVars>
          <dgm:bulletEnabled val="1"/>
        </dgm:presLayoutVars>
      </dgm:prSet>
      <dgm:spPr/>
    </dgm:pt>
    <dgm:pt modelId="{81C427A8-F6AB-4DAD-A6C5-989C6BFF1C9C}" type="pres">
      <dgm:prSet presAssocID="{5CFE035B-76DB-4F67-890A-71FB85B36869}" presName="sibTrans" presStyleCnt="0"/>
      <dgm:spPr/>
    </dgm:pt>
    <dgm:pt modelId="{B41798BB-D6E0-4E52-86F6-E0220365C90F}" type="pres">
      <dgm:prSet presAssocID="{63B72A2C-E5FF-4386-ADFA-B58C88C49DE5}" presName="node" presStyleLbl="node1" presStyleIdx="3" presStyleCnt="5" custScaleX="49715" custScaleY="45825" custLinFactNeighborX="-1636" custLinFactNeighborY="6934">
        <dgm:presLayoutVars>
          <dgm:bulletEnabled val="1"/>
        </dgm:presLayoutVars>
      </dgm:prSet>
      <dgm:spPr/>
    </dgm:pt>
    <dgm:pt modelId="{8D108D90-7C11-4E3D-B676-C72A295F5B27}" type="pres">
      <dgm:prSet presAssocID="{3CB20CC3-5132-4EFB-AB04-97BBC639C947}" presName="sibTrans" presStyleCnt="0"/>
      <dgm:spPr/>
    </dgm:pt>
    <dgm:pt modelId="{31BAA81B-0668-4301-BFDD-D8C1A2188510}" type="pres">
      <dgm:prSet presAssocID="{B11E532C-2FF5-4D69-B935-6F801F711406}" presName="node" presStyleLbl="node1" presStyleIdx="4" presStyleCnt="5" custScaleX="44792" custScaleY="41233" custLinFactNeighborX="5942" custLinFactNeighborY="7369">
        <dgm:presLayoutVars>
          <dgm:bulletEnabled val="1"/>
        </dgm:presLayoutVars>
      </dgm:prSet>
      <dgm:spPr/>
    </dgm:pt>
  </dgm:ptLst>
  <dgm:cxnLst>
    <dgm:cxn modelId="{AE18CA01-4380-4069-A480-2A30F5A1C8CF}" type="presOf" srcId="{FAB946BF-B45F-45BC-88DB-A8154460CAC0}" destId="{DFE13B42-96B2-4F49-9B4F-45DF68DF4109}" srcOrd="0" destOrd="0" presId="urn:microsoft.com/office/officeart/2005/8/layout/default"/>
    <dgm:cxn modelId="{9F8AE444-4716-437F-964C-95AE2D249FF5}" type="presOf" srcId="{B11E532C-2FF5-4D69-B935-6F801F711406}" destId="{31BAA81B-0668-4301-BFDD-D8C1A2188510}" srcOrd="0" destOrd="0" presId="urn:microsoft.com/office/officeart/2005/8/layout/default"/>
    <dgm:cxn modelId="{CA4AC34C-4520-470D-8EAF-BAD10D289262}" srcId="{3A2CFC0C-634E-4C74-A222-74F7FE04A868}" destId="{B11E532C-2FF5-4D69-B935-6F801F711406}" srcOrd="4" destOrd="0" parTransId="{8A2020AD-0BB5-47D0-B487-4E30BA92374C}" sibTransId="{A85D4C69-27FA-4A1F-897A-27C9A2F26D34}"/>
    <dgm:cxn modelId="{C4F4BD99-CE7F-4003-819D-2A4DBF34D064}" type="presOf" srcId="{0EB32C88-AB04-4C0E-8162-643F7E095E7F}" destId="{42D40DFE-0687-4059-A941-3C70B90A1E0B}" srcOrd="0" destOrd="0" presId="urn:microsoft.com/office/officeart/2005/8/layout/default"/>
    <dgm:cxn modelId="{871C28CB-5A54-44A7-A987-4A490BC6914A}" srcId="{3A2CFC0C-634E-4C74-A222-74F7FE04A868}" destId="{FAB946BF-B45F-45BC-88DB-A8154460CAC0}" srcOrd="2" destOrd="0" parTransId="{A9DBEBF2-D4F0-4798-A1D5-DEDA38902A59}" sibTransId="{5CFE035B-76DB-4F67-890A-71FB85B36869}"/>
    <dgm:cxn modelId="{80295ACD-1F50-4FD5-B85F-F487C20E7D6C}" type="presOf" srcId="{63B72A2C-E5FF-4386-ADFA-B58C88C49DE5}" destId="{B41798BB-D6E0-4E52-86F6-E0220365C90F}" srcOrd="0" destOrd="0" presId="urn:microsoft.com/office/officeart/2005/8/layout/default"/>
    <dgm:cxn modelId="{809EE8CD-4ED2-427C-921B-73F0D2C4A61A}" srcId="{3A2CFC0C-634E-4C74-A222-74F7FE04A868}" destId="{0EB32C88-AB04-4C0E-8162-643F7E095E7F}" srcOrd="1" destOrd="0" parTransId="{513B4E6D-3BEA-4168-91EB-1294CC2FAC22}" sibTransId="{E2D74E19-E11B-488C-936D-4472490A17F0}"/>
    <dgm:cxn modelId="{8166C0D2-B584-4FEA-9269-3AFC31E44A85}" srcId="{3A2CFC0C-634E-4C74-A222-74F7FE04A868}" destId="{63B72A2C-E5FF-4386-ADFA-B58C88C49DE5}" srcOrd="3" destOrd="0" parTransId="{FDD8EB93-47DC-491E-B50E-5DFAD04A0D45}" sibTransId="{3CB20CC3-5132-4EFB-AB04-97BBC639C947}"/>
    <dgm:cxn modelId="{A4C6FDED-0D99-42B5-A5EA-24BCCA6BDE3E}" type="presOf" srcId="{3A2CFC0C-634E-4C74-A222-74F7FE04A868}" destId="{2B6F4B11-838A-4149-9376-7D7F30F601ED}" srcOrd="0" destOrd="0" presId="urn:microsoft.com/office/officeart/2005/8/layout/default"/>
    <dgm:cxn modelId="{7C2611F8-641B-4A6C-B757-C3BF10D600E5}" srcId="{3A2CFC0C-634E-4C74-A222-74F7FE04A868}" destId="{62E63F62-D1EF-4FF1-BDBC-D04048F63BB4}" srcOrd="0" destOrd="0" parTransId="{8CCE4B67-28D7-4576-B620-2FC1775F4639}" sibTransId="{87F5D8BA-A606-4FF5-AFE1-719F5B24AADE}"/>
    <dgm:cxn modelId="{699BB0FC-9F57-4692-A665-D5475E8AB27C}" type="presOf" srcId="{62E63F62-D1EF-4FF1-BDBC-D04048F63BB4}" destId="{78C54D57-947E-4CFC-A97F-DC742DA023FE}" srcOrd="0" destOrd="0" presId="urn:microsoft.com/office/officeart/2005/8/layout/default"/>
    <dgm:cxn modelId="{A832F491-DACD-42C3-B124-8188F6198293}" type="presParOf" srcId="{2B6F4B11-838A-4149-9376-7D7F30F601ED}" destId="{78C54D57-947E-4CFC-A97F-DC742DA023FE}" srcOrd="0" destOrd="0" presId="urn:microsoft.com/office/officeart/2005/8/layout/default"/>
    <dgm:cxn modelId="{565B97AB-FCE5-4898-9405-BF8FA4DBB236}" type="presParOf" srcId="{2B6F4B11-838A-4149-9376-7D7F30F601ED}" destId="{DDB66694-E06D-4FE2-AAF8-DE7187B41F0C}" srcOrd="1" destOrd="0" presId="urn:microsoft.com/office/officeart/2005/8/layout/default"/>
    <dgm:cxn modelId="{9F2669A2-0FFF-474D-B64B-8623FC2EDE6C}" type="presParOf" srcId="{2B6F4B11-838A-4149-9376-7D7F30F601ED}" destId="{42D40DFE-0687-4059-A941-3C70B90A1E0B}" srcOrd="2" destOrd="0" presId="urn:microsoft.com/office/officeart/2005/8/layout/default"/>
    <dgm:cxn modelId="{73B72813-9C53-4AFA-A879-775CF38E81BE}" type="presParOf" srcId="{2B6F4B11-838A-4149-9376-7D7F30F601ED}" destId="{F5294980-382C-4420-9142-FF7FF3CA9CA1}" srcOrd="3" destOrd="0" presId="urn:microsoft.com/office/officeart/2005/8/layout/default"/>
    <dgm:cxn modelId="{4B2E40FE-A39A-4121-9D1F-00291713FB77}" type="presParOf" srcId="{2B6F4B11-838A-4149-9376-7D7F30F601ED}" destId="{DFE13B42-96B2-4F49-9B4F-45DF68DF4109}" srcOrd="4" destOrd="0" presId="urn:microsoft.com/office/officeart/2005/8/layout/default"/>
    <dgm:cxn modelId="{9BECB0FA-B087-4FB4-91D9-41B26F9162EC}" type="presParOf" srcId="{2B6F4B11-838A-4149-9376-7D7F30F601ED}" destId="{81C427A8-F6AB-4DAD-A6C5-989C6BFF1C9C}" srcOrd="5" destOrd="0" presId="urn:microsoft.com/office/officeart/2005/8/layout/default"/>
    <dgm:cxn modelId="{DEB02934-B28C-444C-84DC-77D12BFEDD87}" type="presParOf" srcId="{2B6F4B11-838A-4149-9376-7D7F30F601ED}" destId="{B41798BB-D6E0-4E52-86F6-E0220365C90F}" srcOrd="6" destOrd="0" presId="urn:microsoft.com/office/officeart/2005/8/layout/default"/>
    <dgm:cxn modelId="{E2AAF90E-0B1B-466E-B917-44B415B5BB6A}" type="presParOf" srcId="{2B6F4B11-838A-4149-9376-7D7F30F601ED}" destId="{8D108D90-7C11-4E3D-B676-C72A295F5B27}" srcOrd="7" destOrd="0" presId="urn:microsoft.com/office/officeart/2005/8/layout/default"/>
    <dgm:cxn modelId="{4A05ADD7-0146-418E-9A7D-68BC32700D29}" type="presParOf" srcId="{2B6F4B11-838A-4149-9376-7D7F30F601ED}" destId="{31BAA81B-0668-4301-BFDD-D8C1A218851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F1D18F-DC43-4917-80A0-6FFA414B26A9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E27EAE4-514F-47A2-8912-F09336F8C252}">
      <dgm:prSet phldrT="[Text]"/>
      <dgm:spPr/>
      <dgm:t>
        <a:bodyPr/>
        <a:lstStyle/>
        <a:p>
          <a:r>
            <a:rPr lang="en-GB"/>
            <a:t>BENEFITS</a:t>
          </a:r>
          <a:endParaRPr lang="en-GB" dirty="0"/>
        </a:p>
      </dgm:t>
    </dgm:pt>
    <dgm:pt modelId="{EA2E04FB-88CC-4365-847D-DC09106039A8}" type="parTrans" cxnId="{04BFB665-AEDD-40B4-8019-0899EAF1D399}">
      <dgm:prSet/>
      <dgm:spPr/>
      <dgm:t>
        <a:bodyPr/>
        <a:lstStyle/>
        <a:p>
          <a:endParaRPr lang="en-GB"/>
        </a:p>
      </dgm:t>
    </dgm:pt>
    <dgm:pt modelId="{86E67FEF-388F-4A30-9147-7835D3D8ED9C}" type="sibTrans" cxnId="{04BFB665-AEDD-40B4-8019-0899EAF1D399}">
      <dgm:prSet/>
      <dgm:spPr/>
      <dgm:t>
        <a:bodyPr/>
        <a:lstStyle/>
        <a:p>
          <a:endParaRPr lang="en-GB"/>
        </a:p>
      </dgm:t>
    </dgm:pt>
    <dgm:pt modelId="{4AB05809-7490-403E-85C8-E5D6CC1D2B86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12325F65-AF9D-4718-B04D-8BAA092D7A1E}" type="parTrans" cxnId="{2459E61E-2096-4554-838C-86D6CA73EDD9}">
      <dgm:prSet/>
      <dgm:spPr/>
      <dgm:t>
        <a:bodyPr/>
        <a:lstStyle/>
        <a:p>
          <a:endParaRPr lang="en-GB"/>
        </a:p>
      </dgm:t>
    </dgm:pt>
    <dgm:pt modelId="{E52D6C37-C268-44F4-8B66-7110C7F134FD}" type="sibTrans" cxnId="{2459E61E-2096-4554-838C-86D6CA73EDD9}">
      <dgm:prSet/>
      <dgm:spPr/>
      <dgm:t>
        <a:bodyPr/>
        <a:lstStyle/>
        <a:p>
          <a:endParaRPr lang="en-GB"/>
        </a:p>
      </dgm:t>
    </dgm:pt>
    <dgm:pt modelId="{4ECEB99E-E6DF-48C0-8625-DD8DE4458FA8}">
      <dgm:prSet phldrT="[Text]"/>
      <dgm:spPr/>
      <dgm:t>
        <a:bodyPr/>
        <a:lstStyle/>
        <a:p>
          <a:r>
            <a:rPr lang="en-GB"/>
            <a:t>DRAWBACKS</a:t>
          </a:r>
          <a:endParaRPr lang="en-GB" dirty="0"/>
        </a:p>
      </dgm:t>
    </dgm:pt>
    <dgm:pt modelId="{7F920DD6-3CA2-47A1-8FF3-3C5065BB69EA}" type="parTrans" cxnId="{CAB2F602-2251-409C-8153-FC57702EAE7F}">
      <dgm:prSet/>
      <dgm:spPr/>
      <dgm:t>
        <a:bodyPr/>
        <a:lstStyle/>
        <a:p>
          <a:endParaRPr lang="en-GB"/>
        </a:p>
      </dgm:t>
    </dgm:pt>
    <dgm:pt modelId="{E4BD8E77-5661-4993-ABE0-DE1E3B0D5674}" type="sibTrans" cxnId="{CAB2F602-2251-409C-8153-FC57702EAE7F}">
      <dgm:prSet/>
      <dgm:spPr/>
      <dgm:t>
        <a:bodyPr/>
        <a:lstStyle/>
        <a:p>
          <a:endParaRPr lang="en-GB"/>
        </a:p>
      </dgm:t>
    </dgm:pt>
    <dgm:pt modelId="{B8A86634-F07E-4AAE-8C41-5ECA14FC57AA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FEB984BE-23B1-47FA-B673-5C5C9988FFDC}" type="parTrans" cxnId="{01A70A23-9B38-4F9D-8BE8-1A95FA9F4D92}">
      <dgm:prSet/>
      <dgm:spPr/>
      <dgm:t>
        <a:bodyPr/>
        <a:lstStyle/>
        <a:p>
          <a:endParaRPr lang="en-GB"/>
        </a:p>
      </dgm:t>
    </dgm:pt>
    <dgm:pt modelId="{93B0E474-AFB2-4C13-B0CC-78B970EC01EA}" type="sibTrans" cxnId="{01A70A23-9B38-4F9D-8BE8-1A95FA9F4D92}">
      <dgm:prSet/>
      <dgm:spPr/>
      <dgm:t>
        <a:bodyPr/>
        <a:lstStyle/>
        <a:p>
          <a:endParaRPr lang="en-GB"/>
        </a:p>
      </dgm:t>
    </dgm:pt>
    <dgm:pt modelId="{95738418-4177-4D10-9AFD-9928CD2067F6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F2F8ED75-E7E4-47A1-9B24-30A836677A5E}" type="parTrans" cxnId="{54F9FF2C-4F51-4E91-ACA7-A42F6CBBABAF}">
      <dgm:prSet/>
      <dgm:spPr/>
      <dgm:t>
        <a:bodyPr/>
        <a:lstStyle/>
        <a:p>
          <a:endParaRPr lang="en-GB"/>
        </a:p>
      </dgm:t>
    </dgm:pt>
    <dgm:pt modelId="{F31D67B4-3539-472B-970B-9FEA90A7BE47}" type="sibTrans" cxnId="{54F9FF2C-4F51-4E91-ACA7-A42F6CBBABAF}">
      <dgm:prSet/>
      <dgm:spPr/>
      <dgm:t>
        <a:bodyPr/>
        <a:lstStyle/>
        <a:p>
          <a:endParaRPr lang="en-GB"/>
        </a:p>
      </dgm:t>
    </dgm:pt>
    <dgm:pt modelId="{CB283420-6285-4F05-9489-8F88A4A0680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Speeds-up the sales conversion process.</a:t>
          </a:r>
        </a:p>
      </dgm:t>
    </dgm:pt>
    <dgm:pt modelId="{85250EF1-29E7-462A-8F9A-90821EC77DDE}" type="parTrans" cxnId="{EB74B989-1789-40FD-8D3F-81C6B107BDF0}">
      <dgm:prSet/>
      <dgm:spPr/>
      <dgm:t>
        <a:bodyPr/>
        <a:lstStyle/>
        <a:p>
          <a:endParaRPr lang="en-GB"/>
        </a:p>
      </dgm:t>
    </dgm:pt>
    <dgm:pt modelId="{C238E3F2-7675-49D0-851B-1C5870751B57}" type="sibTrans" cxnId="{EB74B989-1789-40FD-8D3F-81C6B107BDF0}">
      <dgm:prSet/>
      <dgm:spPr/>
      <dgm:t>
        <a:bodyPr/>
        <a:lstStyle/>
        <a:p>
          <a:endParaRPr lang="en-GB"/>
        </a:p>
      </dgm:t>
    </dgm:pt>
    <dgm:pt modelId="{047212EB-CFEA-4948-957B-39A83AAE2C9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To improve customer loyalty through experience.</a:t>
          </a:r>
        </a:p>
      </dgm:t>
    </dgm:pt>
    <dgm:pt modelId="{1DF4B2E7-BA56-444F-A407-708448B572FD}" type="parTrans" cxnId="{F0D521B0-8811-4A0B-BDED-D8C9030F67AA}">
      <dgm:prSet/>
      <dgm:spPr/>
      <dgm:t>
        <a:bodyPr/>
        <a:lstStyle/>
        <a:p>
          <a:endParaRPr lang="en-GB"/>
        </a:p>
      </dgm:t>
    </dgm:pt>
    <dgm:pt modelId="{CE097A2B-3F34-4F1D-AEDB-04D6536A02F6}" type="sibTrans" cxnId="{F0D521B0-8811-4A0B-BDED-D8C9030F67AA}">
      <dgm:prSet/>
      <dgm:spPr/>
      <dgm:t>
        <a:bodyPr/>
        <a:lstStyle/>
        <a:p>
          <a:endParaRPr lang="en-GB"/>
        </a:p>
      </dgm:t>
    </dgm:pt>
    <dgm:pt modelId="{4A3B02DE-9ADE-4D2F-8678-9BE3833AD0B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Increases staff productivity, lowering time-cost.</a:t>
          </a:r>
        </a:p>
      </dgm:t>
    </dgm:pt>
    <dgm:pt modelId="{5B4203C6-361C-4702-A769-6EEF81E49EA4}" type="parTrans" cxnId="{A4FF3DB2-F642-4C56-9422-618FE0CDAA9A}">
      <dgm:prSet/>
      <dgm:spPr/>
      <dgm:t>
        <a:bodyPr/>
        <a:lstStyle/>
        <a:p>
          <a:endParaRPr lang="en-GB"/>
        </a:p>
      </dgm:t>
    </dgm:pt>
    <dgm:pt modelId="{C44BEF56-C2E1-4D7A-8E72-95B058CA865E}" type="sibTrans" cxnId="{A4FF3DB2-F642-4C56-9422-618FE0CDAA9A}">
      <dgm:prSet/>
      <dgm:spPr/>
      <dgm:t>
        <a:bodyPr/>
        <a:lstStyle/>
        <a:p>
          <a:endParaRPr lang="en-GB"/>
        </a:p>
      </dgm:t>
    </dgm:pt>
    <dgm:pt modelId="{26CE9FF7-6507-42B5-8B08-ED00954854C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Allows geographically dispersed teams to collaborate effectively.</a:t>
          </a:r>
        </a:p>
      </dgm:t>
    </dgm:pt>
    <dgm:pt modelId="{746D2C65-D174-4768-88D7-76279AA649EA}" type="parTrans" cxnId="{673838EA-23AA-4D9F-B8B7-97D1DA31C9D4}">
      <dgm:prSet/>
      <dgm:spPr/>
      <dgm:t>
        <a:bodyPr/>
        <a:lstStyle/>
        <a:p>
          <a:endParaRPr lang="en-GB"/>
        </a:p>
      </dgm:t>
    </dgm:pt>
    <dgm:pt modelId="{DD4E19F1-3C57-4421-86CA-E6F8A4E7FD8F}" type="sibTrans" cxnId="{673838EA-23AA-4D9F-B8B7-97D1DA31C9D4}">
      <dgm:prSet/>
      <dgm:spPr/>
      <dgm:t>
        <a:bodyPr/>
        <a:lstStyle/>
        <a:p>
          <a:endParaRPr lang="en-GB"/>
        </a:p>
      </dgm:t>
    </dgm:pt>
    <dgm:pt modelId="{EABA4B29-E7FC-44C4-9EF8-1079728DFC7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Helps organisations to better understand their customers’ needs and ways to meet those needs to gain success in the business.</a:t>
          </a:r>
        </a:p>
      </dgm:t>
    </dgm:pt>
    <dgm:pt modelId="{CA044E03-8745-448C-9722-4CE8A436B719}" type="parTrans" cxnId="{3E30D843-8C5B-4CEC-9758-66CB10F63A3D}">
      <dgm:prSet/>
      <dgm:spPr/>
      <dgm:t>
        <a:bodyPr/>
        <a:lstStyle/>
        <a:p>
          <a:endParaRPr lang="en-GB"/>
        </a:p>
      </dgm:t>
    </dgm:pt>
    <dgm:pt modelId="{2C7229AA-847A-44CC-8AB7-5B1739D46D52}" type="sibTrans" cxnId="{3E30D843-8C5B-4CEC-9758-66CB10F63A3D}">
      <dgm:prSet/>
      <dgm:spPr/>
      <dgm:t>
        <a:bodyPr/>
        <a:lstStyle/>
        <a:p>
          <a:endParaRPr lang="en-GB"/>
        </a:p>
      </dgm:t>
    </dgm:pt>
    <dgm:pt modelId="{59BA25FF-7557-4E50-920A-41B788540CA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It is very expensive and takes time to see the results</a:t>
          </a:r>
          <a:r>
            <a:rPr lang="en-GB" dirty="0"/>
            <a:t>.</a:t>
          </a:r>
        </a:p>
      </dgm:t>
    </dgm:pt>
    <dgm:pt modelId="{D8A8DCED-AB6D-4958-8249-707208A03011}" type="parTrans" cxnId="{64145BF3-48EF-487C-A24D-B63C931F6F47}">
      <dgm:prSet/>
      <dgm:spPr/>
      <dgm:t>
        <a:bodyPr/>
        <a:lstStyle/>
        <a:p>
          <a:endParaRPr lang="en-GB"/>
        </a:p>
      </dgm:t>
    </dgm:pt>
    <dgm:pt modelId="{D286F0D9-D61A-4AD8-B992-D4B04F37516B}" type="sibTrans" cxnId="{64145BF3-48EF-487C-A24D-B63C931F6F47}">
      <dgm:prSet/>
      <dgm:spPr/>
      <dgm:t>
        <a:bodyPr/>
        <a:lstStyle/>
        <a:p>
          <a:endParaRPr lang="en-GB"/>
        </a:p>
      </dgm:t>
    </dgm:pt>
    <dgm:pt modelId="{D047932B-B6CB-4B20-8965-60CEEB0439F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Grabs manpower from their regular tasks. </a:t>
          </a:r>
        </a:p>
      </dgm:t>
    </dgm:pt>
    <dgm:pt modelId="{D923E8D8-A8E0-4F80-B7C8-E1F6550AF441}" type="parTrans" cxnId="{AFA608E0-9C4B-4C5B-9E0D-9CDC1068FA94}">
      <dgm:prSet/>
      <dgm:spPr/>
      <dgm:t>
        <a:bodyPr/>
        <a:lstStyle/>
        <a:p>
          <a:endParaRPr lang="en-GB"/>
        </a:p>
      </dgm:t>
    </dgm:pt>
    <dgm:pt modelId="{4C0D19FE-5FF6-4FB7-81DE-B1F5F8952118}" type="sibTrans" cxnId="{AFA608E0-9C4B-4C5B-9E0D-9CDC1068FA94}">
      <dgm:prSet/>
      <dgm:spPr/>
      <dgm:t>
        <a:bodyPr/>
        <a:lstStyle/>
        <a:p>
          <a:endParaRPr lang="en-GB"/>
        </a:p>
      </dgm:t>
    </dgm:pt>
    <dgm:pt modelId="{AA946DC9-0A27-49D8-A0E8-55F4D1FBCAA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Sometimes, due to poor prioritisation and ineffective management, company can face failure to achieve its revolutionary objectives.</a:t>
          </a:r>
        </a:p>
      </dgm:t>
    </dgm:pt>
    <dgm:pt modelId="{A30BEBC5-0C89-49B3-AD8F-883A6E2C3C07}" type="parTrans" cxnId="{177FF77C-716E-4383-AB84-7E74DBED8519}">
      <dgm:prSet/>
      <dgm:spPr/>
      <dgm:t>
        <a:bodyPr/>
        <a:lstStyle/>
        <a:p>
          <a:endParaRPr lang="en-GB"/>
        </a:p>
      </dgm:t>
    </dgm:pt>
    <dgm:pt modelId="{02938C20-822E-4063-B830-766FB4EC7809}" type="sibTrans" cxnId="{177FF77C-716E-4383-AB84-7E74DBED8519}">
      <dgm:prSet/>
      <dgm:spPr/>
      <dgm:t>
        <a:bodyPr/>
        <a:lstStyle/>
        <a:p>
          <a:endParaRPr lang="en-GB"/>
        </a:p>
      </dgm:t>
    </dgm:pt>
    <dgm:pt modelId="{FCDB2070-983E-40DA-B452-880651C82DD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Failure to understand customers’ needs can cause a big problem as it is a waste of money and technology.</a:t>
          </a:r>
        </a:p>
      </dgm:t>
    </dgm:pt>
    <dgm:pt modelId="{17F1C77D-91F2-4164-83BD-27770347CF34}" type="parTrans" cxnId="{EFFE62EB-DCC6-46C2-A099-8A9D9077D3C5}">
      <dgm:prSet/>
      <dgm:spPr/>
      <dgm:t>
        <a:bodyPr/>
        <a:lstStyle/>
        <a:p>
          <a:endParaRPr lang="en-GB"/>
        </a:p>
      </dgm:t>
    </dgm:pt>
    <dgm:pt modelId="{F02529F4-8549-435F-81BE-58263005F9EC}" type="sibTrans" cxnId="{EFFE62EB-DCC6-46C2-A099-8A9D9077D3C5}">
      <dgm:prSet/>
      <dgm:spPr/>
      <dgm:t>
        <a:bodyPr/>
        <a:lstStyle/>
        <a:p>
          <a:endParaRPr lang="en-GB"/>
        </a:p>
      </dgm:t>
    </dgm:pt>
    <dgm:pt modelId="{92B4995A-6073-4CFE-87DA-907EC4E5D92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New customers can feel overlooked, worst or ignored. (Thakral, 2017)</a:t>
          </a:r>
        </a:p>
      </dgm:t>
    </dgm:pt>
    <dgm:pt modelId="{3C14BB55-B0B0-470A-8A0D-32AB55429044}" type="parTrans" cxnId="{B56BE3E9-8DBB-4DE0-8207-DD3358223A50}">
      <dgm:prSet/>
      <dgm:spPr/>
      <dgm:t>
        <a:bodyPr/>
        <a:lstStyle/>
        <a:p>
          <a:endParaRPr lang="en-GB"/>
        </a:p>
      </dgm:t>
    </dgm:pt>
    <dgm:pt modelId="{7055B6B5-2993-4741-B10A-D346F6B82A1D}" type="sibTrans" cxnId="{B56BE3E9-8DBB-4DE0-8207-DD3358223A50}">
      <dgm:prSet/>
      <dgm:spPr/>
      <dgm:t>
        <a:bodyPr/>
        <a:lstStyle/>
        <a:p>
          <a:endParaRPr lang="en-GB"/>
        </a:p>
      </dgm:t>
    </dgm:pt>
    <dgm:pt modelId="{723D69E7-0364-44BF-B665-94CE4FF87493}" type="pres">
      <dgm:prSet presAssocID="{34F1D18F-DC43-4917-80A0-6FFA414B26A9}" presName="Name0" presStyleCnt="0">
        <dgm:presLayoutVars>
          <dgm:dir/>
          <dgm:animLvl val="lvl"/>
          <dgm:resizeHandles val="exact"/>
        </dgm:presLayoutVars>
      </dgm:prSet>
      <dgm:spPr/>
    </dgm:pt>
    <dgm:pt modelId="{D9BF15CE-D758-4D25-A556-5B3184595D39}" type="pres">
      <dgm:prSet presAssocID="{EE27EAE4-514F-47A2-8912-F09336F8C252}" presName="composite" presStyleCnt="0"/>
      <dgm:spPr/>
    </dgm:pt>
    <dgm:pt modelId="{8BFC46C8-9421-49AE-8AF1-7F8560470B06}" type="pres">
      <dgm:prSet presAssocID="{EE27EAE4-514F-47A2-8912-F09336F8C25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08CD3A22-1762-4E94-8E1B-A0F5B7BA6698}" type="pres">
      <dgm:prSet presAssocID="{EE27EAE4-514F-47A2-8912-F09336F8C252}" presName="desTx" presStyleLbl="alignAccFollowNode1" presStyleIdx="0" presStyleCnt="2">
        <dgm:presLayoutVars>
          <dgm:bulletEnabled val="1"/>
        </dgm:presLayoutVars>
      </dgm:prSet>
      <dgm:spPr/>
    </dgm:pt>
    <dgm:pt modelId="{46CCDC83-9CDC-4B1C-B7D4-BBBB2549DCAE}" type="pres">
      <dgm:prSet presAssocID="{86E67FEF-388F-4A30-9147-7835D3D8ED9C}" presName="space" presStyleCnt="0"/>
      <dgm:spPr/>
    </dgm:pt>
    <dgm:pt modelId="{8C9837D0-04D7-4959-AF00-36E62B284D72}" type="pres">
      <dgm:prSet presAssocID="{4ECEB99E-E6DF-48C0-8625-DD8DE4458FA8}" presName="composite" presStyleCnt="0"/>
      <dgm:spPr/>
    </dgm:pt>
    <dgm:pt modelId="{8DA12BA6-54EA-4ABC-BE1F-5B8271341EB6}" type="pres">
      <dgm:prSet presAssocID="{4ECEB99E-E6DF-48C0-8625-DD8DE4458FA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44D4AE7-5EC0-40CE-96FD-A2DCE4329ADE}" type="pres">
      <dgm:prSet presAssocID="{4ECEB99E-E6DF-48C0-8625-DD8DE4458FA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AB2F602-2251-409C-8153-FC57702EAE7F}" srcId="{34F1D18F-DC43-4917-80A0-6FFA414B26A9}" destId="{4ECEB99E-E6DF-48C0-8625-DD8DE4458FA8}" srcOrd="1" destOrd="0" parTransId="{7F920DD6-3CA2-47A1-8FF3-3C5065BB69EA}" sibTransId="{E4BD8E77-5661-4993-ABE0-DE1E3B0D5674}"/>
    <dgm:cxn modelId="{2566A005-EABE-4B75-BD08-F65E639EDD43}" type="presOf" srcId="{047212EB-CFEA-4948-957B-39A83AAE2C97}" destId="{08CD3A22-1762-4E94-8E1B-A0F5B7BA6698}" srcOrd="0" destOrd="3" presId="urn:microsoft.com/office/officeart/2005/8/layout/hList1"/>
    <dgm:cxn modelId="{2459E61E-2096-4554-838C-86D6CA73EDD9}" srcId="{EE27EAE4-514F-47A2-8912-F09336F8C252}" destId="{4AB05809-7490-403E-85C8-E5D6CC1D2B86}" srcOrd="0" destOrd="0" parTransId="{12325F65-AF9D-4718-B04D-8BAA092D7A1E}" sibTransId="{E52D6C37-C268-44F4-8B66-7110C7F134FD}"/>
    <dgm:cxn modelId="{01A70A23-9B38-4F9D-8BE8-1A95FA9F4D92}" srcId="{4ECEB99E-E6DF-48C0-8625-DD8DE4458FA8}" destId="{B8A86634-F07E-4AAE-8C41-5ECA14FC57AA}" srcOrd="0" destOrd="0" parTransId="{FEB984BE-23B1-47FA-B673-5C5C9988FFDC}" sibTransId="{93B0E474-AFB2-4C13-B0CC-78B970EC01EA}"/>
    <dgm:cxn modelId="{54F9FF2C-4F51-4E91-ACA7-A42F6CBBABAF}" srcId="{EE27EAE4-514F-47A2-8912-F09336F8C252}" destId="{95738418-4177-4D10-9AFD-9928CD2067F6}" srcOrd="6" destOrd="0" parTransId="{F2F8ED75-E7E4-47A1-9B24-30A836677A5E}" sibTransId="{F31D67B4-3539-472B-970B-9FEA90A7BE47}"/>
    <dgm:cxn modelId="{4680C031-F16B-47BC-AAE6-102F0F26961A}" type="presOf" srcId="{59BA25FF-7557-4E50-920A-41B788540CA5}" destId="{C44D4AE7-5EC0-40CE-96FD-A2DCE4329ADE}" srcOrd="0" destOrd="1" presId="urn:microsoft.com/office/officeart/2005/8/layout/hList1"/>
    <dgm:cxn modelId="{E2984838-7DB5-4E63-AB62-CBB489783059}" type="presOf" srcId="{26CE9FF7-6507-42B5-8B08-ED00954854C1}" destId="{08CD3A22-1762-4E94-8E1B-A0F5B7BA6698}" srcOrd="0" destOrd="4" presId="urn:microsoft.com/office/officeart/2005/8/layout/hList1"/>
    <dgm:cxn modelId="{11B15039-27D5-473F-BD29-22FA68220F00}" type="presOf" srcId="{EE27EAE4-514F-47A2-8912-F09336F8C252}" destId="{8BFC46C8-9421-49AE-8AF1-7F8560470B06}" srcOrd="0" destOrd="0" presId="urn:microsoft.com/office/officeart/2005/8/layout/hList1"/>
    <dgm:cxn modelId="{3E30D843-8C5B-4CEC-9758-66CB10F63A3D}" srcId="{EE27EAE4-514F-47A2-8912-F09336F8C252}" destId="{EABA4B29-E7FC-44C4-9EF8-1079728DFC78}" srcOrd="5" destOrd="0" parTransId="{CA044E03-8745-448C-9722-4CE8A436B719}" sibTransId="{2C7229AA-847A-44CC-8AB7-5B1739D46D52}"/>
    <dgm:cxn modelId="{04BFB665-AEDD-40B4-8019-0899EAF1D399}" srcId="{34F1D18F-DC43-4917-80A0-6FFA414B26A9}" destId="{EE27EAE4-514F-47A2-8912-F09336F8C252}" srcOrd="0" destOrd="0" parTransId="{EA2E04FB-88CC-4365-847D-DC09106039A8}" sibTransId="{86E67FEF-388F-4A30-9147-7835D3D8ED9C}"/>
    <dgm:cxn modelId="{8687F26B-D839-482E-B612-9DC7A04066FD}" type="presOf" srcId="{4A3B02DE-9ADE-4D2F-8678-9BE3833AD0B9}" destId="{08CD3A22-1762-4E94-8E1B-A0F5B7BA6698}" srcOrd="0" destOrd="2" presId="urn:microsoft.com/office/officeart/2005/8/layout/hList1"/>
    <dgm:cxn modelId="{A8FDB64C-C048-48B9-A88A-2545F359D6E5}" type="presOf" srcId="{92B4995A-6073-4CFE-87DA-907EC4E5D92A}" destId="{C44D4AE7-5EC0-40CE-96FD-A2DCE4329ADE}" srcOrd="0" destOrd="5" presId="urn:microsoft.com/office/officeart/2005/8/layout/hList1"/>
    <dgm:cxn modelId="{54A5666D-5C6A-4E52-B715-0E5D53680B24}" type="presOf" srcId="{FCDB2070-983E-40DA-B452-880651C82DD1}" destId="{C44D4AE7-5EC0-40CE-96FD-A2DCE4329ADE}" srcOrd="0" destOrd="4" presId="urn:microsoft.com/office/officeart/2005/8/layout/hList1"/>
    <dgm:cxn modelId="{177FF77C-716E-4383-AB84-7E74DBED8519}" srcId="{4ECEB99E-E6DF-48C0-8625-DD8DE4458FA8}" destId="{AA946DC9-0A27-49D8-A0E8-55F4D1FBCAA9}" srcOrd="3" destOrd="0" parTransId="{A30BEBC5-0C89-49B3-AD8F-883A6E2C3C07}" sibTransId="{02938C20-822E-4063-B830-766FB4EC7809}"/>
    <dgm:cxn modelId="{4566B989-C406-46AB-91AD-3B2FA7E1475D}" type="presOf" srcId="{34F1D18F-DC43-4917-80A0-6FFA414B26A9}" destId="{723D69E7-0364-44BF-B665-94CE4FF87493}" srcOrd="0" destOrd="0" presId="urn:microsoft.com/office/officeart/2005/8/layout/hList1"/>
    <dgm:cxn modelId="{EB74B989-1789-40FD-8D3F-81C6B107BDF0}" srcId="{EE27EAE4-514F-47A2-8912-F09336F8C252}" destId="{CB283420-6285-4F05-9489-8F88A4A0680F}" srcOrd="1" destOrd="0" parTransId="{85250EF1-29E7-462A-8F9A-90821EC77DDE}" sibTransId="{C238E3F2-7675-49D0-851B-1C5870751B57}"/>
    <dgm:cxn modelId="{A676389E-F603-45EE-A7C9-8F870B9640A5}" type="presOf" srcId="{AA946DC9-0A27-49D8-A0E8-55F4D1FBCAA9}" destId="{C44D4AE7-5EC0-40CE-96FD-A2DCE4329ADE}" srcOrd="0" destOrd="3" presId="urn:microsoft.com/office/officeart/2005/8/layout/hList1"/>
    <dgm:cxn modelId="{F0D521B0-8811-4A0B-BDED-D8C9030F67AA}" srcId="{EE27EAE4-514F-47A2-8912-F09336F8C252}" destId="{047212EB-CFEA-4948-957B-39A83AAE2C97}" srcOrd="3" destOrd="0" parTransId="{1DF4B2E7-BA56-444F-A407-708448B572FD}" sibTransId="{CE097A2B-3F34-4F1D-AEDB-04D6536A02F6}"/>
    <dgm:cxn modelId="{A4FF3DB2-F642-4C56-9422-618FE0CDAA9A}" srcId="{EE27EAE4-514F-47A2-8912-F09336F8C252}" destId="{4A3B02DE-9ADE-4D2F-8678-9BE3833AD0B9}" srcOrd="2" destOrd="0" parTransId="{5B4203C6-361C-4702-A769-6EEF81E49EA4}" sibTransId="{C44BEF56-C2E1-4D7A-8E72-95B058CA865E}"/>
    <dgm:cxn modelId="{87B71ACA-6AA5-4F16-ACC9-46A72AE1053D}" type="presOf" srcId="{4AB05809-7490-403E-85C8-E5D6CC1D2B86}" destId="{08CD3A22-1762-4E94-8E1B-A0F5B7BA6698}" srcOrd="0" destOrd="0" presId="urn:microsoft.com/office/officeart/2005/8/layout/hList1"/>
    <dgm:cxn modelId="{050A39CA-21CF-4CB3-B7A5-1E8347C7ACA1}" type="presOf" srcId="{4ECEB99E-E6DF-48C0-8625-DD8DE4458FA8}" destId="{8DA12BA6-54EA-4ABC-BE1F-5B8271341EB6}" srcOrd="0" destOrd="0" presId="urn:microsoft.com/office/officeart/2005/8/layout/hList1"/>
    <dgm:cxn modelId="{954606D6-EE0B-4818-9A13-9E683A339A3B}" type="presOf" srcId="{EABA4B29-E7FC-44C4-9EF8-1079728DFC78}" destId="{08CD3A22-1762-4E94-8E1B-A0F5B7BA6698}" srcOrd="0" destOrd="5" presId="urn:microsoft.com/office/officeart/2005/8/layout/hList1"/>
    <dgm:cxn modelId="{5FD3DDDB-DEEB-4C2B-8292-67180A31A9C8}" type="presOf" srcId="{B8A86634-F07E-4AAE-8C41-5ECA14FC57AA}" destId="{C44D4AE7-5EC0-40CE-96FD-A2DCE4329ADE}" srcOrd="0" destOrd="0" presId="urn:microsoft.com/office/officeart/2005/8/layout/hList1"/>
    <dgm:cxn modelId="{AFA608E0-9C4B-4C5B-9E0D-9CDC1068FA94}" srcId="{4ECEB99E-E6DF-48C0-8625-DD8DE4458FA8}" destId="{D047932B-B6CB-4B20-8965-60CEEB0439F4}" srcOrd="2" destOrd="0" parTransId="{D923E8D8-A8E0-4F80-B7C8-E1F6550AF441}" sibTransId="{4C0D19FE-5FF6-4FB7-81DE-B1F5F8952118}"/>
    <dgm:cxn modelId="{B56BE3E9-8DBB-4DE0-8207-DD3358223A50}" srcId="{4ECEB99E-E6DF-48C0-8625-DD8DE4458FA8}" destId="{92B4995A-6073-4CFE-87DA-907EC4E5D92A}" srcOrd="5" destOrd="0" parTransId="{3C14BB55-B0B0-470A-8A0D-32AB55429044}" sibTransId="{7055B6B5-2993-4741-B10A-D346F6B82A1D}"/>
    <dgm:cxn modelId="{673838EA-23AA-4D9F-B8B7-97D1DA31C9D4}" srcId="{EE27EAE4-514F-47A2-8912-F09336F8C252}" destId="{26CE9FF7-6507-42B5-8B08-ED00954854C1}" srcOrd="4" destOrd="0" parTransId="{746D2C65-D174-4768-88D7-76279AA649EA}" sibTransId="{DD4E19F1-3C57-4421-86CA-E6F8A4E7FD8F}"/>
    <dgm:cxn modelId="{EFFE62EB-DCC6-46C2-A099-8A9D9077D3C5}" srcId="{4ECEB99E-E6DF-48C0-8625-DD8DE4458FA8}" destId="{FCDB2070-983E-40DA-B452-880651C82DD1}" srcOrd="4" destOrd="0" parTransId="{17F1C77D-91F2-4164-83BD-27770347CF34}" sibTransId="{F02529F4-8549-435F-81BE-58263005F9EC}"/>
    <dgm:cxn modelId="{B00314EF-B39A-47FA-A689-D05E7BB00E45}" type="presOf" srcId="{D047932B-B6CB-4B20-8965-60CEEB0439F4}" destId="{C44D4AE7-5EC0-40CE-96FD-A2DCE4329ADE}" srcOrd="0" destOrd="2" presId="urn:microsoft.com/office/officeart/2005/8/layout/hList1"/>
    <dgm:cxn modelId="{64145BF3-48EF-487C-A24D-B63C931F6F47}" srcId="{4ECEB99E-E6DF-48C0-8625-DD8DE4458FA8}" destId="{59BA25FF-7557-4E50-920A-41B788540CA5}" srcOrd="1" destOrd="0" parTransId="{D8A8DCED-AB6D-4958-8249-707208A03011}" sibTransId="{D286F0D9-D61A-4AD8-B992-D4B04F37516B}"/>
    <dgm:cxn modelId="{679F5BF8-D62C-4A1C-90A7-AD9DE79C1486}" type="presOf" srcId="{95738418-4177-4D10-9AFD-9928CD2067F6}" destId="{08CD3A22-1762-4E94-8E1B-A0F5B7BA6698}" srcOrd="0" destOrd="6" presId="urn:microsoft.com/office/officeart/2005/8/layout/hList1"/>
    <dgm:cxn modelId="{E1424FFB-1DFE-4C3F-9498-053771ABA68B}" type="presOf" srcId="{CB283420-6285-4F05-9489-8F88A4A0680F}" destId="{08CD3A22-1762-4E94-8E1B-A0F5B7BA6698}" srcOrd="0" destOrd="1" presId="urn:microsoft.com/office/officeart/2005/8/layout/hList1"/>
    <dgm:cxn modelId="{9523C136-0405-4E46-B053-F9E7D5E9C56C}" type="presParOf" srcId="{723D69E7-0364-44BF-B665-94CE4FF87493}" destId="{D9BF15CE-D758-4D25-A556-5B3184595D39}" srcOrd="0" destOrd="0" presId="urn:microsoft.com/office/officeart/2005/8/layout/hList1"/>
    <dgm:cxn modelId="{C61CFE70-56D5-465D-ABD5-D5FE663F8F7D}" type="presParOf" srcId="{D9BF15CE-D758-4D25-A556-5B3184595D39}" destId="{8BFC46C8-9421-49AE-8AF1-7F8560470B06}" srcOrd="0" destOrd="0" presId="urn:microsoft.com/office/officeart/2005/8/layout/hList1"/>
    <dgm:cxn modelId="{04F8BEE2-E617-4912-8B41-39BA72D22208}" type="presParOf" srcId="{D9BF15CE-D758-4D25-A556-5B3184595D39}" destId="{08CD3A22-1762-4E94-8E1B-A0F5B7BA6698}" srcOrd="1" destOrd="0" presId="urn:microsoft.com/office/officeart/2005/8/layout/hList1"/>
    <dgm:cxn modelId="{08C36A1D-B5EE-42B9-B345-ED276A335A52}" type="presParOf" srcId="{723D69E7-0364-44BF-B665-94CE4FF87493}" destId="{46CCDC83-9CDC-4B1C-B7D4-BBBB2549DCAE}" srcOrd="1" destOrd="0" presId="urn:microsoft.com/office/officeart/2005/8/layout/hList1"/>
    <dgm:cxn modelId="{2839F294-0DF9-423C-8374-B2A71F4EF6AB}" type="presParOf" srcId="{723D69E7-0364-44BF-B665-94CE4FF87493}" destId="{8C9837D0-04D7-4959-AF00-36E62B284D72}" srcOrd="2" destOrd="0" presId="urn:microsoft.com/office/officeart/2005/8/layout/hList1"/>
    <dgm:cxn modelId="{9A3776E2-DDE0-498F-BE9E-93A1DF838B55}" type="presParOf" srcId="{8C9837D0-04D7-4959-AF00-36E62B284D72}" destId="{8DA12BA6-54EA-4ABC-BE1F-5B8271341EB6}" srcOrd="0" destOrd="0" presId="urn:microsoft.com/office/officeart/2005/8/layout/hList1"/>
    <dgm:cxn modelId="{97662548-4103-49DD-941D-8A32DDCD3826}" type="presParOf" srcId="{8C9837D0-04D7-4959-AF00-36E62B284D72}" destId="{C44D4AE7-5EC0-40CE-96FD-A2DCE4329AD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F1D18F-DC43-4917-80A0-6FFA414B26A9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EE27EAE4-514F-47A2-8912-F09336F8C252}">
      <dgm:prSet phldrT="[Text]"/>
      <dgm:spPr/>
      <dgm:t>
        <a:bodyPr/>
        <a:lstStyle/>
        <a:p>
          <a:r>
            <a:rPr lang="en-GB"/>
            <a:t>Tesco’s CRM developing Advantages</a:t>
          </a:r>
        </a:p>
      </dgm:t>
    </dgm:pt>
    <dgm:pt modelId="{EA2E04FB-88CC-4365-847D-DC09106039A8}" type="parTrans" cxnId="{04BFB665-AEDD-40B4-8019-0899EAF1D399}">
      <dgm:prSet/>
      <dgm:spPr/>
      <dgm:t>
        <a:bodyPr/>
        <a:lstStyle/>
        <a:p>
          <a:endParaRPr lang="en-GB"/>
        </a:p>
      </dgm:t>
    </dgm:pt>
    <dgm:pt modelId="{86E67FEF-388F-4A30-9147-7835D3D8ED9C}" type="sibTrans" cxnId="{04BFB665-AEDD-40B4-8019-0899EAF1D399}">
      <dgm:prSet/>
      <dgm:spPr/>
      <dgm:t>
        <a:bodyPr/>
        <a:lstStyle/>
        <a:p>
          <a:endParaRPr lang="en-GB"/>
        </a:p>
      </dgm:t>
    </dgm:pt>
    <dgm:pt modelId="{4AB05809-7490-403E-85C8-E5D6CC1D2B86}">
      <dgm:prSet phldrT="[Text]"/>
      <dgm:spPr/>
      <dgm:t>
        <a:bodyPr/>
        <a:lstStyle/>
        <a:p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325F65-AF9D-4718-B04D-8BAA092D7A1E}" type="parTrans" cxnId="{2459E61E-2096-4554-838C-86D6CA73EDD9}">
      <dgm:prSet/>
      <dgm:spPr/>
      <dgm:t>
        <a:bodyPr/>
        <a:lstStyle/>
        <a:p>
          <a:endParaRPr lang="en-GB"/>
        </a:p>
      </dgm:t>
    </dgm:pt>
    <dgm:pt modelId="{E52D6C37-C268-44F4-8B66-7110C7F134FD}" type="sibTrans" cxnId="{2459E61E-2096-4554-838C-86D6CA73EDD9}">
      <dgm:prSet/>
      <dgm:spPr/>
      <dgm:t>
        <a:bodyPr/>
        <a:lstStyle/>
        <a:p>
          <a:endParaRPr lang="en-GB"/>
        </a:p>
      </dgm:t>
    </dgm:pt>
    <dgm:pt modelId="{4ECEB99E-E6DF-48C0-8625-DD8DE4458FA8}">
      <dgm:prSet phldrT="[Text]"/>
      <dgm:spPr/>
      <dgm:t>
        <a:bodyPr/>
        <a:lstStyle/>
        <a:p>
          <a:r>
            <a:rPr lang="en-GB" dirty="0"/>
            <a:t>Tesco’s CRM operating Advantages</a:t>
          </a:r>
        </a:p>
      </dgm:t>
    </dgm:pt>
    <dgm:pt modelId="{7F920DD6-3CA2-47A1-8FF3-3C5065BB69EA}" type="parTrans" cxnId="{CAB2F602-2251-409C-8153-FC57702EAE7F}">
      <dgm:prSet/>
      <dgm:spPr/>
      <dgm:t>
        <a:bodyPr/>
        <a:lstStyle/>
        <a:p>
          <a:endParaRPr lang="en-GB"/>
        </a:p>
      </dgm:t>
    </dgm:pt>
    <dgm:pt modelId="{E4BD8E77-5661-4993-ABE0-DE1E3B0D5674}" type="sibTrans" cxnId="{CAB2F602-2251-409C-8153-FC57702EAE7F}">
      <dgm:prSet/>
      <dgm:spPr/>
      <dgm:t>
        <a:bodyPr/>
        <a:lstStyle/>
        <a:p>
          <a:endParaRPr lang="en-GB"/>
        </a:p>
      </dgm:t>
    </dgm:pt>
    <dgm:pt modelId="{B8A86634-F07E-4AAE-8C41-5ECA14FC57AA}">
      <dgm:prSet phldrT="[Text]"/>
      <dgm:spPr/>
      <dgm:t>
        <a:bodyPr/>
        <a:lstStyle/>
        <a:p>
          <a:r>
            <a:rPr lang="en-GB"/>
            <a:t> Tesco’s CRM Disadvantages</a:t>
          </a:r>
        </a:p>
      </dgm:t>
    </dgm:pt>
    <dgm:pt modelId="{FEB984BE-23B1-47FA-B673-5C5C9988FFDC}" type="parTrans" cxnId="{01A70A23-9B38-4F9D-8BE8-1A95FA9F4D92}">
      <dgm:prSet/>
      <dgm:spPr/>
      <dgm:t>
        <a:bodyPr/>
        <a:lstStyle/>
        <a:p>
          <a:endParaRPr lang="en-GB"/>
        </a:p>
      </dgm:t>
    </dgm:pt>
    <dgm:pt modelId="{93B0E474-AFB2-4C13-B0CC-78B970EC01EA}" type="sibTrans" cxnId="{01A70A23-9B38-4F9D-8BE8-1A95FA9F4D92}">
      <dgm:prSet/>
      <dgm:spPr/>
      <dgm:t>
        <a:bodyPr/>
        <a:lstStyle/>
        <a:p>
          <a:endParaRPr lang="en-GB"/>
        </a:p>
      </dgm:t>
    </dgm:pt>
    <dgm:pt modelId="{56E1E876-963C-4DA3-BCDE-53CA549D0F48}">
      <dgm:prSet phldrT="[Text]"/>
      <dgm:spPr/>
      <dgm:t>
        <a:bodyPr/>
        <a:lstStyle/>
        <a:p>
          <a:r>
            <a:rPr lang="en-GB" dirty="0"/>
            <a:t>Lower costs.</a:t>
          </a:r>
        </a:p>
      </dgm:t>
    </dgm:pt>
    <dgm:pt modelId="{C1A25551-5500-434D-8E84-6D6AC300268E}" type="parTrans" cxnId="{90DEB01F-47DC-4460-A883-4836835B9666}">
      <dgm:prSet/>
      <dgm:spPr/>
      <dgm:t>
        <a:bodyPr/>
        <a:lstStyle/>
        <a:p>
          <a:endParaRPr lang="en-GB"/>
        </a:p>
      </dgm:t>
    </dgm:pt>
    <dgm:pt modelId="{45CFB0F0-B54D-4CDE-9505-61DD63F7597D}" type="sibTrans" cxnId="{90DEB01F-47DC-4460-A883-4836835B9666}">
      <dgm:prSet/>
      <dgm:spPr/>
      <dgm:t>
        <a:bodyPr/>
        <a:lstStyle/>
        <a:p>
          <a:endParaRPr lang="en-GB"/>
        </a:p>
      </dgm:t>
    </dgm:pt>
    <dgm:pt modelId="{8F93D11C-2E52-439C-9284-C5340FF3A59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Tesco’s new mission statement- ‘Every little helps’ was a success.</a:t>
          </a:r>
        </a:p>
      </dgm:t>
    </dgm:pt>
    <dgm:pt modelId="{E3D3C697-F2C4-4093-9EF9-90DCA69DED5F}" type="parTrans" cxnId="{5FFA26BE-833F-4BCD-AC2E-45F556C1BA7F}">
      <dgm:prSet/>
      <dgm:spPr/>
      <dgm:t>
        <a:bodyPr/>
        <a:lstStyle/>
        <a:p>
          <a:endParaRPr lang="en-GB"/>
        </a:p>
      </dgm:t>
    </dgm:pt>
    <dgm:pt modelId="{94F9E0A1-CA27-4A07-909B-9B59FF526360}" type="sibTrans" cxnId="{5FFA26BE-833F-4BCD-AC2E-45F556C1BA7F}">
      <dgm:prSet/>
      <dgm:spPr/>
      <dgm:t>
        <a:bodyPr/>
        <a:lstStyle/>
        <a:p>
          <a:endParaRPr lang="en-GB"/>
        </a:p>
      </dgm:t>
    </dgm:pt>
    <dgm:pt modelId="{829F79BF-62BD-4F72-B4E9-9F3A7DB079A8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  key for business decision making.</a:t>
          </a:r>
        </a:p>
      </dgm:t>
    </dgm:pt>
    <dgm:pt modelId="{B9D21171-A7A5-4617-9C60-CD53B650A9E7}" type="parTrans" cxnId="{C2AFF689-4222-4D4A-BCD6-B4B774AC3D47}">
      <dgm:prSet/>
      <dgm:spPr/>
      <dgm:t>
        <a:bodyPr/>
        <a:lstStyle/>
        <a:p>
          <a:endParaRPr lang="en-GB"/>
        </a:p>
      </dgm:t>
    </dgm:pt>
    <dgm:pt modelId="{359741B6-21AE-485E-B8B5-1B7E89580CFB}" type="sibTrans" cxnId="{C2AFF689-4222-4D4A-BCD6-B4B774AC3D47}">
      <dgm:prSet/>
      <dgm:spPr/>
      <dgm:t>
        <a:bodyPr/>
        <a:lstStyle/>
        <a:p>
          <a:endParaRPr lang="en-GB"/>
        </a:p>
      </dgm:t>
    </dgm:pt>
    <dgm:pt modelId="{81151548-9E10-4648-A9B2-2F71FD23E9C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Helped in lowers the cost, upgrade productivity of the staff. (tescoplc.com, 2020).</a:t>
          </a:r>
        </a:p>
      </dgm:t>
    </dgm:pt>
    <dgm:pt modelId="{3FE456BE-47E7-4864-AAFB-045237B1A91D}" type="parTrans" cxnId="{1BC63B1F-0664-465A-A3A4-1C9B78D2FD89}">
      <dgm:prSet/>
      <dgm:spPr/>
      <dgm:t>
        <a:bodyPr/>
        <a:lstStyle/>
        <a:p>
          <a:endParaRPr lang="en-GB"/>
        </a:p>
      </dgm:t>
    </dgm:pt>
    <dgm:pt modelId="{5EBBD41A-1601-4CFB-9A45-05D01A223C78}" type="sibTrans" cxnId="{1BC63B1F-0664-465A-A3A4-1C9B78D2FD89}">
      <dgm:prSet/>
      <dgm:spPr/>
      <dgm:t>
        <a:bodyPr/>
        <a:lstStyle/>
        <a:p>
          <a:endParaRPr lang="en-GB"/>
        </a:p>
      </dgm:t>
    </dgm:pt>
    <dgm:pt modelId="{DDE91B6D-5743-47D7-95FB-E19C35C55C0D}">
      <dgm:prSet/>
      <dgm:spPr/>
      <dgm:t>
        <a:bodyPr/>
        <a:lstStyle/>
        <a:p>
          <a:r>
            <a:rPr lang="en-GB" dirty="0"/>
            <a:t>Competitors like Aldi and Lidl’s low pricing strategy.</a:t>
          </a:r>
        </a:p>
      </dgm:t>
    </dgm:pt>
    <dgm:pt modelId="{B87F78F9-23D8-4B13-9ABB-15395E0C419C}" type="parTrans" cxnId="{83A951D6-5B68-4C7B-A837-7009622235E0}">
      <dgm:prSet/>
      <dgm:spPr/>
      <dgm:t>
        <a:bodyPr/>
        <a:lstStyle/>
        <a:p>
          <a:endParaRPr lang="en-GB"/>
        </a:p>
      </dgm:t>
    </dgm:pt>
    <dgm:pt modelId="{DF5EA386-0FB1-4AD3-BB49-24FBE127E86F}" type="sibTrans" cxnId="{83A951D6-5B68-4C7B-A837-7009622235E0}">
      <dgm:prSet/>
      <dgm:spPr/>
      <dgm:t>
        <a:bodyPr/>
        <a:lstStyle/>
        <a:p>
          <a:endParaRPr lang="en-GB"/>
        </a:p>
      </dgm:t>
    </dgm:pt>
    <dgm:pt modelId="{4F959C66-82B7-46E1-B82F-E7ABCF6DE688}">
      <dgm:prSet/>
      <dgm:spPr/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loyalty scheme makes loyal customers. (</a:t>
          </a:r>
          <a:r>
            <a:rPr lang="en-GB" b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Grahns</a:t>
          </a:r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, 2019). </a:t>
          </a:r>
        </a:p>
      </dgm:t>
    </dgm:pt>
    <dgm:pt modelId="{FCEB9D3D-0BF7-4799-9FEF-8171124F1DB9}" type="parTrans" cxnId="{DE01BABE-B2B1-4A84-9F48-47D55D35D1C5}">
      <dgm:prSet/>
      <dgm:spPr/>
      <dgm:t>
        <a:bodyPr/>
        <a:lstStyle/>
        <a:p>
          <a:endParaRPr lang="en-GB"/>
        </a:p>
      </dgm:t>
    </dgm:pt>
    <dgm:pt modelId="{A8868BF0-591D-48DB-8F17-2C97FC8A9883}" type="sibTrans" cxnId="{DE01BABE-B2B1-4A84-9F48-47D55D35D1C5}">
      <dgm:prSet/>
      <dgm:spPr/>
      <dgm:t>
        <a:bodyPr/>
        <a:lstStyle/>
        <a:p>
          <a:endParaRPr lang="en-GB"/>
        </a:p>
      </dgm:t>
    </dgm:pt>
    <dgm:pt modelId="{4C561ADE-335E-49C7-9B45-DE36D991F861}">
      <dgm:prSet/>
      <dgm:spPr/>
      <dgm:t>
        <a:bodyPr/>
        <a:lstStyle/>
        <a:p>
          <a:endParaRPr lang="en-GB" dirty="0"/>
        </a:p>
      </dgm:t>
    </dgm:pt>
    <dgm:pt modelId="{023860C0-CEE1-46DD-9129-93AC0D986937}" type="parTrans" cxnId="{5D44C516-CA8D-4FF5-8E80-DD915B2CC7F9}">
      <dgm:prSet/>
      <dgm:spPr/>
      <dgm:t>
        <a:bodyPr/>
        <a:lstStyle/>
        <a:p>
          <a:endParaRPr lang="en-GB"/>
        </a:p>
      </dgm:t>
    </dgm:pt>
    <dgm:pt modelId="{1CB45CFE-64C7-4EB5-BA27-EBA8CF339703}" type="sibTrans" cxnId="{5D44C516-CA8D-4FF5-8E80-DD915B2CC7F9}">
      <dgm:prSet/>
      <dgm:spPr/>
      <dgm:t>
        <a:bodyPr/>
        <a:lstStyle/>
        <a:p>
          <a:endParaRPr lang="en-GB"/>
        </a:p>
      </dgm:t>
    </dgm:pt>
    <dgm:pt modelId="{73F80E31-0CCA-4370-A9A2-3000D9FC03EA}">
      <dgm:prSet/>
      <dgm:spPr/>
      <dgm:t>
        <a:bodyPr/>
        <a:lstStyle/>
        <a:p>
          <a:endParaRPr lang="en-GB" dirty="0"/>
        </a:p>
      </dgm:t>
    </dgm:pt>
    <dgm:pt modelId="{62B75BF7-EE8C-4089-BA51-A5848402B392}" type="parTrans" cxnId="{D3232F62-A4D0-4AFD-B522-5D8591F50CBF}">
      <dgm:prSet/>
      <dgm:spPr/>
      <dgm:t>
        <a:bodyPr/>
        <a:lstStyle/>
        <a:p>
          <a:endParaRPr lang="en-GB"/>
        </a:p>
      </dgm:t>
    </dgm:pt>
    <dgm:pt modelId="{AFBA8D1C-2CFD-4567-B699-F741C9AF2C0F}" type="sibTrans" cxnId="{D3232F62-A4D0-4AFD-B522-5D8591F50CBF}">
      <dgm:prSet/>
      <dgm:spPr/>
      <dgm:t>
        <a:bodyPr/>
        <a:lstStyle/>
        <a:p>
          <a:endParaRPr lang="en-GB"/>
        </a:p>
      </dgm:t>
    </dgm:pt>
    <dgm:pt modelId="{5D02ACFE-6B80-4533-88BF-5C516D7C0574}">
      <dgm:prSet/>
      <dgm:spPr/>
      <dgm:t>
        <a:bodyPr/>
        <a:lstStyle/>
        <a:p>
          <a:r>
            <a:rPr lang="en-GB" dirty="0"/>
            <a:t>Customers may develop over expectations.</a:t>
          </a:r>
        </a:p>
      </dgm:t>
    </dgm:pt>
    <dgm:pt modelId="{30B89DE5-AE8C-464C-A871-40C6A77366E0}" type="parTrans" cxnId="{9B169DAD-C3A2-412D-B853-F9D531F747EE}">
      <dgm:prSet/>
      <dgm:spPr/>
      <dgm:t>
        <a:bodyPr/>
        <a:lstStyle/>
        <a:p>
          <a:endParaRPr lang="en-GB"/>
        </a:p>
      </dgm:t>
    </dgm:pt>
    <dgm:pt modelId="{92EBEDC6-E504-4E08-97EB-B1696CEEFAFA}" type="sibTrans" cxnId="{9B169DAD-C3A2-412D-B853-F9D531F747EE}">
      <dgm:prSet/>
      <dgm:spPr/>
      <dgm:t>
        <a:bodyPr/>
        <a:lstStyle/>
        <a:p>
          <a:endParaRPr lang="en-GB"/>
        </a:p>
      </dgm:t>
    </dgm:pt>
    <dgm:pt modelId="{A6531F97-8EF5-496D-8345-8A4E6B2121BA}">
      <dgm:prSet/>
      <dgm:spPr/>
      <dgm:t>
        <a:bodyPr/>
        <a:lstStyle/>
        <a:p>
          <a:r>
            <a:rPr lang="en-GB" dirty="0"/>
            <a:t>Trainings of staff and managers needs to be up to date.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  <a:endParaRPr lang="en-GB" dirty="0"/>
        </a:p>
      </dgm:t>
    </dgm:pt>
    <dgm:pt modelId="{734DC889-11CA-4F1A-A457-D08CCD4E4612}" type="parTrans" cxnId="{A0E047ED-4496-4CE2-A5D2-834FFBB0B551}">
      <dgm:prSet/>
      <dgm:spPr/>
      <dgm:t>
        <a:bodyPr/>
        <a:lstStyle/>
        <a:p>
          <a:endParaRPr lang="en-GB"/>
        </a:p>
      </dgm:t>
    </dgm:pt>
    <dgm:pt modelId="{25BFCDA3-7A47-431E-B3BF-EC3DF93D5E62}" type="sibTrans" cxnId="{A0E047ED-4496-4CE2-A5D2-834FFBB0B551}">
      <dgm:prSet/>
      <dgm:spPr/>
      <dgm:t>
        <a:bodyPr/>
        <a:lstStyle/>
        <a:p>
          <a:endParaRPr lang="en-GB"/>
        </a:p>
      </dgm:t>
    </dgm:pt>
    <dgm:pt modelId="{E2029236-DD82-4ADC-9CA1-2857CD5060E5}">
      <dgm:prSet/>
      <dgm:spPr/>
      <dgm:t>
        <a:bodyPr/>
        <a:lstStyle/>
        <a:p>
          <a:r>
            <a:rPr lang="en-GB" b="1" dirty="0"/>
            <a:t>Poor management and failure in understanding the technology. (</a:t>
          </a:r>
          <a:r>
            <a:rPr lang="en-GB" b="1" dirty="0" err="1"/>
            <a:t>UKessays</a:t>
          </a:r>
          <a:r>
            <a:rPr lang="en-GB" b="1" dirty="0"/>
            <a:t>, 2018)</a:t>
          </a:r>
        </a:p>
      </dgm:t>
    </dgm:pt>
    <dgm:pt modelId="{4862D466-E057-41FB-9058-21C61C38E1A1}" type="parTrans" cxnId="{6A90BD51-58EB-47B0-84D4-89E9D24BDEA9}">
      <dgm:prSet/>
      <dgm:spPr/>
      <dgm:t>
        <a:bodyPr/>
        <a:lstStyle/>
        <a:p>
          <a:endParaRPr lang="en-GB"/>
        </a:p>
      </dgm:t>
    </dgm:pt>
    <dgm:pt modelId="{1779C693-1A6A-46B7-8D7F-8E70C4156C5A}" type="sibTrans" cxnId="{6A90BD51-58EB-47B0-84D4-89E9D24BDEA9}">
      <dgm:prSet/>
      <dgm:spPr/>
      <dgm:t>
        <a:bodyPr/>
        <a:lstStyle/>
        <a:p>
          <a:endParaRPr lang="en-GB"/>
        </a:p>
      </dgm:t>
    </dgm:pt>
    <dgm:pt modelId="{152A3F09-99ED-4DB1-A086-F492BCD2E7E9}">
      <dgm:prSet/>
      <dgm:spPr/>
      <dgm:t>
        <a:bodyPr/>
        <a:lstStyle/>
        <a:p>
          <a:r>
            <a:rPr lang="en-GB" dirty="0"/>
            <a:t>Customers loyalty towards Tesco can be change.</a:t>
          </a:r>
        </a:p>
      </dgm:t>
    </dgm:pt>
    <dgm:pt modelId="{119998D7-03F1-4F41-9390-BA117F31575E}" type="parTrans" cxnId="{D331228A-AFD8-461C-AB56-C4691F18E504}">
      <dgm:prSet/>
      <dgm:spPr/>
      <dgm:t>
        <a:bodyPr/>
        <a:lstStyle/>
        <a:p>
          <a:endParaRPr lang="en-GB"/>
        </a:p>
      </dgm:t>
    </dgm:pt>
    <dgm:pt modelId="{2C0F97AA-F5C8-4000-AE2A-6ADF03EE7EB4}" type="sibTrans" cxnId="{D331228A-AFD8-461C-AB56-C4691F18E504}">
      <dgm:prSet/>
      <dgm:spPr/>
      <dgm:t>
        <a:bodyPr/>
        <a:lstStyle/>
        <a:p>
          <a:endParaRPr lang="en-GB"/>
        </a:p>
      </dgm:t>
    </dgm:pt>
    <dgm:pt modelId="{4571638F-15EC-4A0F-B5CB-1F42190E0468}">
      <dgm:prSet/>
      <dgm:spPr/>
      <dgm:t>
        <a:bodyPr/>
        <a:lstStyle/>
        <a:p>
          <a:r>
            <a:rPr lang="en-GB" dirty="0"/>
            <a:t>Improves efficiencies.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66CA1A-588A-41D2-AD28-B037ADE5D0AF}" type="parTrans" cxnId="{F59BC164-06F3-4871-8AB0-4A3C083BF605}">
      <dgm:prSet/>
      <dgm:spPr/>
    </dgm:pt>
    <dgm:pt modelId="{0F42DC50-DB32-406C-9F8F-B30F9CF84B4B}" type="sibTrans" cxnId="{F59BC164-06F3-4871-8AB0-4A3C083BF605}">
      <dgm:prSet/>
      <dgm:spPr/>
    </dgm:pt>
    <dgm:pt modelId="{F64401CD-DB4D-4FDE-A561-127878395680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Tesco became UK’s no-1 retailer and its sales increased up to 30%</a:t>
          </a:r>
          <a:r>
            <a:rPr lang="en-GB" b="1" dirty="0"/>
            <a:t>. (Eternal Sunshine Of The Is Mind, 2013).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8E1C92-CCC7-4FB9-9F10-27E221F04A45}" type="parTrans" cxnId="{1F03E731-401B-4CFD-A95F-57B82E2CB720}">
      <dgm:prSet/>
      <dgm:spPr/>
    </dgm:pt>
    <dgm:pt modelId="{6E59736F-88AF-4FDA-ADBC-F806E448CED2}" type="sibTrans" cxnId="{1F03E731-401B-4CFD-A95F-57B82E2CB720}">
      <dgm:prSet/>
      <dgm:spPr/>
    </dgm:pt>
    <dgm:pt modelId="{04273AB0-01E6-4CA7-BD28-CEC3E5973191}">
      <dgm:prSet/>
      <dgm:spPr/>
      <dgm:t>
        <a:bodyPr/>
        <a:lstStyle/>
        <a:p>
          <a:r>
            <a:rPr lang="en-GB" dirty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Low priced product can create a situation of doubt about the product’s quality.</a:t>
          </a:r>
          <a:endParaRPr lang="en-GB" dirty="0"/>
        </a:p>
      </dgm:t>
    </dgm:pt>
    <dgm:pt modelId="{9BDDB49A-3EE4-42CD-80A5-C6357C12CB2E}" type="parTrans" cxnId="{BC832AA4-610D-4486-A35B-D3E24562B792}">
      <dgm:prSet/>
      <dgm:spPr/>
    </dgm:pt>
    <dgm:pt modelId="{5E278610-136B-46E1-986A-A106ADA9658E}" type="sibTrans" cxnId="{BC832AA4-610D-4486-A35B-D3E24562B792}">
      <dgm:prSet/>
      <dgm:spPr/>
    </dgm:pt>
    <dgm:pt modelId="{8AEE9D3C-F2F7-4AC5-84EA-B8ED9C598BF2}">
      <dgm:prSet/>
      <dgm:spPr/>
      <dgm:t>
        <a:bodyPr/>
        <a:lstStyle/>
        <a:p>
          <a:endParaRPr lang="en-GB" dirty="0"/>
        </a:p>
      </dgm:t>
    </dgm:pt>
    <dgm:pt modelId="{40850174-C28C-4E0E-90EA-ED0EA76ECD9E}" type="parTrans" cxnId="{9EA3DB56-F93B-4F38-9499-25D0D84DA598}">
      <dgm:prSet/>
      <dgm:spPr/>
    </dgm:pt>
    <dgm:pt modelId="{B30F2DCF-6CCD-4F97-AA77-E7041395CEE5}" type="sibTrans" cxnId="{9EA3DB56-F93B-4F38-9499-25D0D84DA598}">
      <dgm:prSet/>
      <dgm:spPr/>
    </dgm:pt>
    <dgm:pt modelId="{F4D8E9B1-C197-4562-82D7-A5039DE49907}">
      <dgm:prSet phldrT="[Text]"/>
      <dgm:spPr/>
      <dgm:t>
        <a:bodyPr/>
        <a:lstStyle/>
        <a:p>
          <a:endParaRPr lang="en-GB" dirty="0"/>
        </a:p>
      </dgm:t>
    </dgm:pt>
    <dgm:pt modelId="{5F31D907-958B-4E1C-AB3D-D8BEAED11CCE}" type="parTrans" cxnId="{AB77EB9A-4145-4CF5-B9BA-8C6B7F8B8EAC}">
      <dgm:prSet/>
      <dgm:spPr/>
    </dgm:pt>
    <dgm:pt modelId="{EB5CF719-9BD5-4978-BD5F-865967143341}" type="sibTrans" cxnId="{AB77EB9A-4145-4CF5-B9BA-8C6B7F8B8EAC}">
      <dgm:prSet/>
      <dgm:spPr/>
    </dgm:pt>
    <dgm:pt modelId="{3B09DEE3-3694-4CF9-B352-E67A8536AE1B}">
      <dgm:prSet phldrT="[Text]"/>
      <dgm:spPr/>
      <dgm:t>
        <a:bodyPr/>
        <a:lstStyle/>
        <a:p>
          <a:r>
            <a:rPr lang="en-GB" b="1" dirty="0"/>
            <a:t>Increased sales through Clubcard and online shopping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.(Real Food Tesco.com, 2020)</a:t>
          </a:r>
          <a:endParaRPr lang="en-GB" dirty="0"/>
        </a:p>
      </dgm:t>
    </dgm:pt>
    <dgm:pt modelId="{5B2C6FC8-A305-47A8-A4F2-7A582B6CC531}" type="parTrans" cxnId="{B84F231E-39E8-43CF-9DB4-4C16CDE6E8A6}">
      <dgm:prSet/>
      <dgm:spPr/>
    </dgm:pt>
    <dgm:pt modelId="{BCDAF853-CF8B-4991-BD4C-CD2CB81A8DE1}" type="sibTrans" cxnId="{B84F231E-39E8-43CF-9DB4-4C16CDE6E8A6}">
      <dgm:prSet/>
      <dgm:spPr/>
    </dgm:pt>
    <dgm:pt modelId="{ADA03833-EB3B-4086-973C-B04A0A220294}">
      <dgm:prSet/>
      <dgm:spPr/>
      <dgm:t>
        <a:bodyPr/>
        <a:lstStyle/>
        <a:p>
          <a:r>
            <a:rPr lang="en-GB" dirty="0"/>
            <a:t>Improves employees and customers loyalty</a:t>
          </a:r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</a:p>
      </dgm:t>
    </dgm:pt>
    <dgm:pt modelId="{E2D940B6-9F57-45CA-8275-87D610AE62A8}" type="parTrans" cxnId="{725E1706-8848-4B4B-9602-2020B13A862B}">
      <dgm:prSet/>
      <dgm:spPr/>
    </dgm:pt>
    <dgm:pt modelId="{5801A65B-54AD-4D41-A3AF-C319A77A94F4}" type="sibTrans" cxnId="{725E1706-8848-4B4B-9602-2020B13A862B}">
      <dgm:prSet/>
      <dgm:spPr/>
    </dgm:pt>
    <dgm:pt modelId="{A2306887-8EB2-4D27-82EC-BCBD7DB6A276}">
      <dgm:prSet/>
      <dgm:spPr/>
      <dgm:t>
        <a:bodyPr/>
        <a:lstStyle/>
        <a:p>
          <a:r>
            <a:rPr lang="en-GB" dirty="0"/>
            <a:t>Attracts better Individuals to work in a company.</a:t>
          </a:r>
        </a:p>
      </dgm:t>
    </dgm:pt>
    <dgm:pt modelId="{CEB9AF44-A73B-41D5-A394-B073E04A00C7}" type="parTrans" cxnId="{82F774D2-E89D-4D46-89AE-BA9D2DE1875C}">
      <dgm:prSet/>
      <dgm:spPr/>
      <dgm:t>
        <a:bodyPr/>
        <a:lstStyle/>
        <a:p>
          <a:endParaRPr lang="en-GB"/>
        </a:p>
      </dgm:t>
    </dgm:pt>
    <dgm:pt modelId="{04BCD793-2722-42A7-B25B-FE579625FFAE}" type="sibTrans" cxnId="{82F774D2-E89D-4D46-89AE-BA9D2DE1875C}">
      <dgm:prSet/>
      <dgm:spPr/>
      <dgm:t>
        <a:bodyPr/>
        <a:lstStyle/>
        <a:p>
          <a:endParaRPr lang="en-GB"/>
        </a:p>
      </dgm:t>
    </dgm:pt>
    <dgm:pt modelId="{8519BDF3-6454-4038-8B2B-9F1D7E650C87}">
      <dgm:prSet/>
      <dgm:spPr/>
      <dgm:t>
        <a:bodyPr/>
        <a:lstStyle/>
        <a:p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129024-5107-4A57-8715-C844DA6591F9}" type="parTrans" cxnId="{52390A26-D52C-412C-90B5-3E27215D320F}">
      <dgm:prSet/>
      <dgm:spPr/>
    </dgm:pt>
    <dgm:pt modelId="{57C1341D-BB6B-4C5F-AB97-550FA15FB0B9}" type="sibTrans" cxnId="{52390A26-D52C-412C-90B5-3E27215D320F}">
      <dgm:prSet/>
      <dgm:spPr/>
    </dgm:pt>
    <dgm:pt modelId="{44C51A99-6B43-41B6-BB1E-93B84B6F4F48}">
      <dgm:prSet/>
      <dgm:spPr/>
      <dgm:t>
        <a:bodyPr/>
        <a:lstStyle/>
        <a:p>
          <a:r>
            <a:rPr lang="en-GB" dirty="0"/>
            <a:t>Helps to build trust and strong relationship with customers.</a:t>
          </a:r>
        </a:p>
      </dgm:t>
    </dgm:pt>
    <dgm:pt modelId="{172A7DFE-6807-4EAF-9CE5-D701EF3C9752}" type="parTrans" cxnId="{A9B02A77-CFC7-4C7F-AEAB-F0C15A6634EB}">
      <dgm:prSet/>
      <dgm:spPr/>
    </dgm:pt>
    <dgm:pt modelId="{6BBA16AD-F516-42B8-AF7B-ECEB51A6F45E}" type="sibTrans" cxnId="{A9B02A77-CFC7-4C7F-AEAB-F0C15A6634EB}">
      <dgm:prSet/>
      <dgm:spPr/>
    </dgm:pt>
    <dgm:pt modelId="{F16297EC-6E3D-42B3-84AA-6465F19F9A72}" type="pres">
      <dgm:prSet presAssocID="{34F1D18F-DC43-4917-80A0-6FFA414B26A9}" presName="Name0" presStyleCnt="0">
        <dgm:presLayoutVars>
          <dgm:dir/>
          <dgm:animLvl val="lvl"/>
          <dgm:resizeHandles val="exact"/>
        </dgm:presLayoutVars>
      </dgm:prSet>
      <dgm:spPr/>
    </dgm:pt>
    <dgm:pt modelId="{A8DCB757-9C7A-42AE-AE00-840A0AC8618E}" type="pres">
      <dgm:prSet presAssocID="{EE27EAE4-514F-47A2-8912-F09336F8C252}" presName="composite" presStyleCnt="0"/>
      <dgm:spPr/>
    </dgm:pt>
    <dgm:pt modelId="{68A58A9C-2E48-45A0-9F95-526017621DCA}" type="pres">
      <dgm:prSet presAssocID="{EE27EAE4-514F-47A2-8912-F09336F8C25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48A9768-84D8-46F5-AA9B-DB2D38ECF0CE}" type="pres">
      <dgm:prSet presAssocID="{EE27EAE4-514F-47A2-8912-F09336F8C252}" presName="desTx" presStyleLbl="alignAccFollowNode1" presStyleIdx="0" presStyleCnt="3">
        <dgm:presLayoutVars>
          <dgm:bulletEnabled val="1"/>
        </dgm:presLayoutVars>
      </dgm:prSet>
      <dgm:spPr/>
    </dgm:pt>
    <dgm:pt modelId="{2B17E3B3-7BBE-4140-B04C-E5803C9C1127}" type="pres">
      <dgm:prSet presAssocID="{86E67FEF-388F-4A30-9147-7835D3D8ED9C}" presName="space" presStyleCnt="0"/>
      <dgm:spPr/>
    </dgm:pt>
    <dgm:pt modelId="{FAF638AE-D3E5-4C6D-A683-C95F9D574A2B}" type="pres">
      <dgm:prSet presAssocID="{4ECEB99E-E6DF-48C0-8625-DD8DE4458FA8}" presName="composite" presStyleCnt="0"/>
      <dgm:spPr/>
    </dgm:pt>
    <dgm:pt modelId="{7CF0482D-8139-476C-8FF5-7C8861B190E6}" type="pres">
      <dgm:prSet presAssocID="{4ECEB99E-E6DF-48C0-8625-DD8DE4458FA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BA8E9EE-4873-4D9D-8D0A-DF1DA1DBEBEF}" type="pres">
      <dgm:prSet presAssocID="{4ECEB99E-E6DF-48C0-8625-DD8DE4458FA8}" presName="desTx" presStyleLbl="alignAccFollowNode1" presStyleIdx="1" presStyleCnt="3">
        <dgm:presLayoutVars>
          <dgm:bulletEnabled val="1"/>
        </dgm:presLayoutVars>
      </dgm:prSet>
      <dgm:spPr/>
    </dgm:pt>
    <dgm:pt modelId="{368F243E-A56B-4BAC-AF74-BCC7225EE880}" type="pres">
      <dgm:prSet presAssocID="{E4BD8E77-5661-4993-ABE0-DE1E3B0D5674}" presName="space" presStyleCnt="0"/>
      <dgm:spPr/>
    </dgm:pt>
    <dgm:pt modelId="{3B1C65E9-AD05-48E5-8784-F6D1ECFA1A79}" type="pres">
      <dgm:prSet presAssocID="{B8A86634-F07E-4AAE-8C41-5ECA14FC57AA}" presName="composite" presStyleCnt="0"/>
      <dgm:spPr/>
    </dgm:pt>
    <dgm:pt modelId="{4FB32C96-0A44-455D-9C2C-B4350A0383A4}" type="pres">
      <dgm:prSet presAssocID="{B8A86634-F07E-4AAE-8C41-5ECA14FC57A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44367403-C723-46C7-AE2A-536AF1AC05A7}" type="pres">
      <dgm:prSet presAssocID="{B8A86634-F07E-4AAE-8C41-5ECA14FC57A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AB2F602-2251-409C-8153-FC57702EAE7F}" srcId="{34F1D18F-DC43-4917-80A0-6FFA414B26A9}" destId="{4ECEB99E-E6DF-48C0-8625-DD8DE4458FA8}" srcOrd="1" destOrd="0" parTransId="{7F920DD6-3CA2-47A1-8FF3-3C5065BB69EA}" sibTransId="{E4BD8E77-5661-4993-ABE0-DE1E3B0D5674}"/>
    <dgm:cxn modelId="{725E1706-8848-4B4B-9602-2020B13A862B}" srcId="{4ECEB99E-E6DF-48C0-8625-DD8DE4458FA8}" destId="{ADA03833-EB3B-4086-973C-B04A0A220294}" srcOrd="4" destOrd="0" parTransId="{E2D940B6-9F57-45CA-8275-87D610AE62A8}" sibTransId="{5801A65B-54AD-4D41-A3AF-C319A77A94F4}"/>
    <dgm:cxn modelId="{63ADBA09-82FC-406A-B7D1-36448EE029CE}" type="presOf" srcId="{EE27EAE4-514F-47A2-8912-F09336F8C252}" destId="{68A58A9C-2E48-45A0-9F95-526017621DCA}" srcOrd="0" destOrd="0" presId="urn:microsoft.com/office/officeart/2005/8/layout/hList1"/>
    <dgm:cxn modelId="{6E3B3F0E-3F3E-4BE9-A94C-E8E302F74F02}" type="presOf" srcId="{73F80E31-0CCA-4370-A9A2-3000D9FC03EA}" destId="{44367403-C723-46C7-AE2A-536AF1AC05A7}" srcOrd="0" destOrd="7" presId="urn:microsoft.com/office/officeart/2005/8/layout/hList1"/>
    <dgm:cxn modelId="{1423C50F-B851-45B9-BC67-B7FBE14EE650}" type="presOf" srcId="{8519BDF3-6454-4038-8B2B-9F1D7E650C87}" destId="{1BA8E9EE-4873-4D9D-8D0A-DF1DA1DBEBEF}" srcOrd="0" destOrd="7" presId="urn:microsoft.com/office/officeart/2005/8/layout/hList1"/>
    <dgm:cxn modelId="{5D44C516-CA8D-4FF5-8E80-DD915B2CC7F9}" srcId="{B8A86634-F07E-4AAE-8C41-5ECA14FC57AA}" destId="{4C561ADE-335E-49C7-9B45-DE36D991F861}" srcOrd="8" destOrd="0" parTransId="{023860C0-CEE1-46DD-9129-93AC0D986937}" sibTransId="{1CB45CFE-64C7-4EB5-BA27-EBA8CF339703}"/>
    <dgm:cxn modelId="{B84F231E-39E8-43CF-9DB4-4C16CDE6E8A6}" srcId="{4ECEB99E-E6DF-48C0-8625-DD8DE4458FA8}" destId="{3B09DEE3-3694-4CF9-B352-E67A8536AE1B}" srcOrd="2" destOrd="0" parTransId="{5B2C6FC8-A305-47A8-A4F2-7A582B6CC531}" sibTransId="{BCDAF853-CF8B-4991-BD4C-CD2CB81A8DE1}"/>
    <dgm:cxn modelId="{2459E61E-2096-4554-838C-86D6CA73EDD9}" srcId="{EE27EAE4-514F-47A2-8912-F09336F8C252}" destId="{4AB05809-7490-403E-85C8-E5D6CC1D2B86}" srcOrd="0" destOrd="0" parTransId="{12325F65-AF9D-4718-B04D-8BAA092D7A1E}" sibTransId="{E52D6C37-C268-44F4-8B66-7110C7F134FD}"/>
    <dgm:cxn modelId="{1BC63B1F-0664-465A-A3A4-1C9B78D2FD89}" srcId="{EE27EAE4-514F-47A2-8912-F09336F8C252}" destId="{81151548-9E10-4648-A9B2-2F71FD23E9CB}" srcOrd="5" destOrd="0" parTransId="{3FE456BE-47E7-4864-AAFB-045237B1A91D}" sibTransId="{5EBBD41A-1601-4CFB-9A45-05D01A223C78}"/>
    <dgm:cxn modelId="{90DEB01F-47DC-4460-A883-4836835B9666}" srcId="{4ECEB99E-E6DF-48C0-8625-DD8DE4458FA8}" destId="{56E1E876-963C-4DA3-BCDE-53CA549D0F48}" srcOrd="1" destOrd="0" parTransId="{C1A25551-5500-434D-8E84-6D6AC300268E}" sibTransId="{45CFB0F0-B54D-4CDE-9505-61DD63F7597D}"/>
    <dgm:cxn modelId="{01A70A23-9B38-4F9D-8BE8-1A95FA9F4D92}" srcId="{34F1D18F-DC43-4917-80A0-6FFA414B26A9}" destId="{B8A86634-F07E-4AAE-8C41-5ECA14FC57AA}" srcOrd="2" destOrd="0" parTransId="{FEB984BE-23B1-47FA-B673-5C5C9988FFDC}" sibTransId="{93B0E474-AFB2-4C13-B0CC-78B970EC01EA}"/>
    <dgm:cxn modelId="{055B2723-CFCD-41E1-9CD1-DBC980FE2F69}" type="presOf" srcId="{8F93D11C-2E52-439C-9284-C5340FF3A593}" destId="{548A9768-84D8-46F5-AA9B-DB2D38ECF0CE}" srcOrd="0" destOrd="1" presId="urn:microsoft.com/office/officeart/2005/8/layout/hList1"/>
    <dgm:cxn modelId="{69869124-90D7-4B99-9338-7162493CC701}" type="presOf" srcId="{4AB05809-7490-403E-85C8-E5D6CC1D2B86}" destId="{548A9768-84D8-46F5-AA9B-DB2D38ECF0CE}" srcOrd="0" destOrd="0" presId="urn:microsoft.com/office/officeart/2005/8/layout/hList1"/>
    <dgm:cxn modelId="{52390A26-D52C-412C-90B5-3E27215D320F}" srcId="{4ECEB99E-E6DF-48C0-8625-DD8DE4458FA8}" destId="{8519BDF3-6454-4038-8B2B-9F1D7E650C87}" srcOrd="7" destOrd="0" parTransId="{88129024-5107-4A57-8715-C844DA6591F9}" sibTransId="{57C1341D-BB6B-4C5F-AB97-550FA15FB0B9}"/>
    <dgm:cxn modelId="{39E57129-EE21-4389-8925-A85180909BC6}" type="presOf" srcId="{F64401CD-DB4D-4FDE-A561-127878395680}" destId="{548A9768-84D8-46F5-AA9B-DB2D38ECF0CE}" srcOrd="0" destOrd="2" presId="urn:microsoft.com/office/officeart/2005/8/layout/hList1"/>
    <dgm:cxn modelId="{90D3162A-51B0-4FFD-95E4-1ABAC17052ED}" type="presOf" srcId="{5D02ACFE-6B80-4533-88BF-5C516D7C0574}" destId="{44367403-C723-46C7-AE2A-536AF1AC05A7}" srcOrd="0" destOrd="2" presId="urn:microsoft.com/office/officeart/2005/8/layout/hList1"/>
    <dgm:cxn modelId="{1F03E731-401B-4CFD-A95F-57B82E2CB720}" srcId="{EE27EAE4-514F-47A2-8912-F09336F8C252}" destId="{F64401CD-DB4D-4FDE-A561-127878395680}" srcOrd="2" destOrd="0" parTransId="{278E1C92-CCC7-4FB9-9F10-27E221F04A45}" sibTransId="{6E59736F-88AF-4FDA-ADBC-F806E448CED2}"/>
    <dgm:cxn modelId="{026FC85E-4B6B-4BCB-AC27-819B91DDAFB9}" type="presOf" srcId="{152A3F09-99ED-4DB1-A086-F492BCD2E7E9}" destId="{44367403-C723-46C7-AE2A-536AF1AC05A7}" srcOrd="0" destOrd="4" presId="urn:microsoft.com/office/officeart/2005/8/layout/hList1"/>
    <dgm:cxn modelId="{D3232F62-A4D0-4AFD-B522-5D8591F50CBF}" srcId="{B8A86634-F07E-4AAE-8C41-5ECA14FC57AA}" destId="{73F80E31-0CCA-4370-A9A2-3000D9FC03EA}" srcOrd="7" destOrd="0" parTransId="{62B75BF7-EE8C-4089-BA51-A5848402B392}" sibTransId="{AFBA8D1C-2CFD-4567-B699-F741C9AF2C0F}"/>
    <dgm:cxn modelId="{F59BC164-06F3-4871-8AB0-4A3C083BF605}" srcId="{4ECEB99E-E6DF-48C0-8625-DD8DE4458FA8}" destId="{4571638F-15EC-4A0F-B5CB-1F42190E0468}" srcOrd="3" destOrd="0" parTransId="{CC66CA1A-588A-41D2-AD28-B037ADE5D0AF}" sibTransId="{0F42DC50-DB32-406C-9F8F-B30F9CF84B4B}"/>
    <dgm:cxn modelId="{04BFB665-AEDD-40B4-8019-0899EAF1D399}" srcId="{34F1D18F-DC43-4917-80A0-6FFA414B26A9}" destId="{EE27EAE4-514F-47A2-8912-F09336F8C252}" srcOrd="0" destOrd="0" parTransId="{EA2E04FB-88CC-4365-847D-DC09106039A8}" sibTransId="{86E67FEF-388F-4A30-9147-7835D3D8ED9C}"/>
    <dgm:cxn modelId="{E9235168-9FB7-4D2B-9FAF-F2E13BD1ECD3}" type="presOf" srcId="{4ECEB99E-E6DF-48C0-8625-DD8DE4458FA8}" destId="{7CF0482D-8139-476C-8FF5-7C8861B190E6}" srcOrd="0" destOrd="0" presId="urn:microsoft.com/office/officeart/2005/8/layout/hList1"/>
    <dgm:cxn modelId="{5502A868-31F0-4680-AAE7-B6B6471A093B}" type="presOf" srcId="{E2029236-DD82-4ADC-9CA1-2857CD5060E5}" destId="{44367403-C723-46C7-AE2A-536AF1AC05A7}" srcOrd="0" destOrd="6" presId="urn:microsoft.com/office/officeart/2005/8/layout/hList1"/>
    <dgm:cxn modelId="{6A90BD51-58EB-47B0-84D4-89E9D24BDEA9}" srcId="{B8A86634-F07E-4AAE-8C41-5ECA14FC57AA}" destId="{E2029236-DD82-4ADC-9CA1-2857CD5060E5}" srcOrd="6" destOrd="0" parTransId="{4862D466-E057-41FB-9058-21C61C38E1A1}" sibTransId="{1779C693-1A6A-46B7-8D7F-8E70C4156C5A}"/>
    <dgm:cxn modelId="{930E5A74-A1E8-4D6A-A4E2-5B7F233E7C6A}" type="presOf" srcId="{8AEE9D3C-F2F7-4AC5-84EA-B8ED9C598BF2}" destId="{44367403-C723-46C7-AE2A-536AF1AC05A7}" srcOrd="0" destOrd="0" presId="urn:microsoft.com/office/officeart/2005/8/layout/hList1"/>
    <dgm:cxn modelId="{1AA37156-5865-46CC-959E-5F2F35CBC80A}" type="presOf" srcId="{4571638F-15EC-4A0F-B5CB-1F42190E0468}" destId="{1BA8E9EE-4873-4D9D-8D0A-DF1DA1DBEBEF}" srcOrd="0" destOrd="3" presId="urn:microsoft.com/office/officeart/2005/8/layout/hList1"/>
    <dgm:cxn modelId="{9EA3DB56-F93B-4F38-9499-25D0D84DA598}" srcId="{B8A86634-F07E-4AAE-8C41-5ECA14FC57AA}" destId="{8AEE9D3C-F2F7-4AC5-84EA-B8ED9C598BF2}" srcOrd="0" destOrd="0" parTransId="{40850174-C28C-4E0E-90EA-ED0EA76ECD9E}" sibTransId="{B30F2DCF-6CCD-4F97-AA77-E7041395CEE5}"/>
    <dgm:cxn modelId="{A9B02A77-CFC7-4C7F-AEAB-F0C15A6634EB}" srcId="{4ECEB99E-E6DF-48C0-8625-DD8DE4458FA8}" destId="{44C51A99-6B43-41B6-BB1E-93B84B6F4F48}" srcOrd="6" destOrd="0" parTransId="{172A7DFE-6807-4EAF-9CE5-D701EF3C9752}" sibTransId="{6BBA16AD-F516-42B8-AF7B-ECEB51A6F45E}"/>
    <dgm:cxn modelId="{D8482A7E-8703-4A5E-81EF-C5A6591B4E8F}" type="presOf" srcId="{34F1D18F-DC43-4917-80A0-6FFA414B26A9}" destId="{F16297EC-6E3D-42B3-84AA-6465F19F9A72}" srcOrd="0" destOrd="0" presId="urn:microsoft.com/office/officeart/2005/8/layout/hList1"/>
    <dgm:cxn modelId="{C2AFF689-4222-4D4A-BCD6-B4B774AC3D47}" srcId="{EE27EAE4-514F-47A2-8912-F09336F8C252}" destId="{829F79BF-62BD-4F72-B4E9-9F3A7DB079A8}" srcOrd="3" destOrd="0" parTransId="{B9D21171-A7A5-4617-9C60-CD53B650A9E7}" sibTransId="{359741B6-21AE-485E-B8B5-1B7E89580CFB}"/>
    <dgm:cxn modelId="{D331228A-AFD8-461C-AB56-C4691F18E504}" srcId="{B8A86634-F07E-4AAE-8C41-5ECA14FC57AA}" destId="{152A3F09-99ED-4DB1-A086-F492BCD2E7E9}" srcOrd="4" destOrd="0" parTransId="{119998D7-03F1-4F41-9390-BA117F31575E}" sibTransId="{2C0F97AA-F5C8-4000-AE2A-6ADF03EE7EB4}"/>
    <dgm:cxn modelId="{4563E78F-8234-4D55-BE5A-ED13DFDEEDB8}" type="presOf" srcId="{DDE91B6D-5743-47D7-95FB-E19C35C55C0D}" destId="{44367403-C723-46C7-AE2A-536AF1AC05A7}" srcOrd="0" destOrd="1" presId="urn:microsoft.com/office/officeart/2005/8/layout/hList1"/>
    <dgm:cxn modelId="{70E03295-A135-4477-BAC7-CE8349738C83}" type="presOf" srcId="{44C51A99-6B43-41B6-BB1E-93B84B6F4F48}" destId="{1BA8E9EE-4873-4D9D-8D0A-DF1DA1DBEBEF}" srcOrd="0" destOrd="6" presId="urn:microsoft.com/office/officeart/2005/8/layout/hList1"/>
    <dgm:cxn modelId="{AB77EB9A-4145-4CF5-B9BA-8C6B7F8B8EAC}" srcId="{4ECEB99E-E6DF-48C0-8625-DD8DE4458FA8}" destId="{F4D8E9B1-C197-4562-82D7-A5039DE49907}" srcOrd="0" destOrd="0" parTransId="{5F31D907-958B-4E1C-AB3D-D8BEAED11CCE}" sibTransId="{EB5CF719-9BD5-4978-BD5F-865967143341}"/>
    <dgm:cxn modelId="{BC832AA4-610D-4486-A35B-D3E24562B792}" srcId="{B8A86634-F07E-4AAE-8C41-5ECA14FC57AA}" destId="{04273AB0-01E6-4CA7-BD28-CEC3E5973191}" srcOrd="5" destOrd="0" parTransId="{9BDDB49A-3EE4-42CD-80A5-C6357C12CB2E}" sibTransId="{5E278610-136B-46E1-986A-A106ADA9658E}"/>
    <dgm:cxn modelId="{9B169DAD-C3A2-412D-B853-F9D531F747EE}" srcId="{B8A86634-F07E-4AAE-8C41-5ECA14FC57AA}" destId="{5D02ACFE-6B80-4533-88BF-5C516D7C0574}" srcOrd="2" destOrd="0" parTransId="{30B89DE5-AE8C-464C-A871-40C6A77366E0}" sibTransId="{92EBEDC6-E504-4E08-97EB-B1696CEEFAFA}"/>
    <dgm:cxn modelId="{838036B6-4154-42D3-BE5A-DD156D20C38B}" type="presOf" srcId="{ADA03833-EB3B-4086-973C-B04A0A220294}" destId="{1BA8E9EE-4873-4D9D-8D0A-DF1DA1DBEBEF}" srcOrd="0" destOrd="4" presId="urn:microsoft.com/office/officeart/2005/8/layout/hList1"/>
    <dgm:cxn modelId="{5FFA26BE-833F-4BCD-AC2E-45F556C1BA7F}" srcId="{EE27EAE4-514F-47A2-8912-F09336F8C252}" destId="{8F93D11C-2E52-439C-9284-C5340FF3A593}" srcOrd="1" destOrd="0" parTransId="{E3D3C697-F2C4-4093-9EF9-90DCA69DED5F}" sibTransId="{94F9E0A1-CA27-4A07-909B-9B59FF526360}"/>
    <dgm:cxn modelId="{DE01BABE-B2B1-4A84-9F48-47D55D35D1C5}" srcId="{EE27EAE4-514F-47A2-8912-F09336F8C252}" destId="{4F959C66-82B7-46E1-B82F-E7ABCF6DE688}" srcOrd="4" destOrd="0" parTransId="{FCEB9D3D-0BF7-4799-9FEF-8171124F1DB9}" sibTransId="{A8868BF0-591D-48DB-8F17-2C97FC8A9883}"/>
    <dgm:cxn modelId="{656449BF-A488-4D70-9A95-87BA89CF56A8}" type="presOf" srcId="{04273AB0-01E6-4CA7-BD28-CEC3E5973191}" destId="{44367403-C723-46C7-AE2A-536AF1AC05A7}" srcOrd="0" destOrd="5" presId="urn:microsoft.com/office/officeart/2005/8/layout/hList1"/>
    <dgm:cxn modelId="{7F7527C7-31A6-4B6A-BB17-E370E2AA86CB}" type="presOf" srcId="{3B09DEE3-3694-4CF9-B352-E67A8536AE1B}" destId="{1BA8E9EE-4873-4D9D-8D0A-DF1DA1DBEBEF}" srcOrd="0" destOrd="2" presId="urn:microsoft.com/office/officeart/2005/8/layout/hList1"/>
    <dgm:cxn modelId="{FB5152C8-C72C-4B6B-8739-5869FB141A3D}" type="presOf" srcId="{4C561ADE-335E-49C7-9B45-DE36D991F861}" destId="{44367403-C723-46C7-AE2A-536AF1AC05A7}" srcOrd="0" destOrd="8" presId="urn:microsoft.com/office/officeart/2005/8/layout/hList1"/>
    <dgm:cxn modelId="{F9F328D2-6A4B-470C-B4D1-8601F876FC85}" type="presOf" srcId="{B8A86634-F07E-4AAE-8C41-5ECA14FC57AA}" destId="{4FB32C96-0A44-455D-9C2C-B4350A0383A4}" srcOrd="0" destOrd="0" presId="urn:microsoft.com/office/officeart/2005/8/layout/hList1"/>
    <dgm:cxn modelId="{82F774D2-E89D-4D46-89AE-BA9D2DE1875C}" srcId="{4ECEB99E-E6DF-48C0-8625-DD8DE4458FA8}" destId="{A2306887-8EB2-4D27-82EC-BCBD7DB6A276}" srcOrd="5" destOrd="0" parTransId="{CEB9AF44-A73B-41D5-A394-B073E04A00C7}" sibTransId="{04BCD793-2722-42A7-B25B-FE579625FFAE}"/>
    <dgm:cxn modelId="{F6FA53D4-2687-407F-BA7E-93B6574B898F}" type="presOf" srcId="{F4D8E9B1-C197-4562-82D7-A5039DE49907}" destId="{1BA8E9EE-4873-4D9D-8D0A-DF1DA1DBEBEF}" srcOrd="0" destOrd="0" presId="urn:microsoft.com/office/officeart/2005/8/layout/hList1"/>
    <dgm:cxn modelId="{83A951D6-5B68-4C7B-A837-7009622235E0}" srcId="{B8A86634-F07E-4AAE-8C41-5ECA14FC57AA}" destId="{DDE91B6D-5743-47D7-95FB-E19C35C55C0D}" srcOrd="1" destOrd="0" parTransId="{B87F78F9-23D8-4B13-9ABB-15395E0C419C}" sibTransId="{DF5EA386-0FB1-4AD3-BB49-24FBE127E86F}"/>
    <dgm:cxn modelId="{6190C5E7-63F6-4D7C-81AA-C03CDA0FD6FF}" type="presOf" srcId="{4F959C66-82B7-46E1-B82F-E7ABCF6DE688}" destId="{548A9768-84D8-46F5-AA9B-DB2D38ECF0CE}" srcOrd="0" destOrd="4" presId="urn:microsoft.com/office/officeart/2005/8/layout/hList1"/>
    <dgm:cxn modelId="{B54361EA-9295-40E3-836B-E193C5B3BCA7}" type="presOf" srcId="{56E1E876-963C-4DA3-BCDE-53CA549D0F48}" destId="{1BA8E9EE-4873-4D9D-8D0A-DF1DA1DBEBEF}" srcOrd="0" destOrd="1" presId="urn:microsoft.com/office/officeart/2005/8/layout/hList1"/>
    <dgm:cxn modelId="{A6DC82EC-04B5-4DA0-A2AD-03C80C9CEEE7}" type="presOf" srcId="{A2306887-8EB2-4D27-82EC-BCBD7DB6A276}" destId="{1BA8E9EE-4873-4D9D-8D0A-DF1DA1DBEBEF}" srcOrd="0" destOrd="5" presId="urn:microsoft.com/office/officeart/2005/8/layout/hList1"/>
    <dgm:cxn modelId="{A0E047ED-4496-4CE2-A5D2-834FFBB0B551}" srcId="{B8A86634-F07E-4AAE-8C41-5ECA14FC57AA}" destId="{A6531F97-8EF5-496D-8345-8A4E6B2121BA}" srcOrd="3" destOrd="0" parTransId="{734DC889-11CA-4F1A-A457-D08CCD4E4612}" sibTransId="{25BFCDA3-7A47-431E-B3BF-EC3DF93D5E62}"/>
    <dgm:cxn modelId="{EC6C77F2-241C-439B-8FC6-504B51E4B0A2}" type="presOf" srcId="{A6531F97-8EF5-496D-8345-8A4E6B2121BA}" destId="{44367403-C723-46C7-AE2A-536AF1AC05A7}" srcOrd="0" destOrd="3" presId="urn:microsoft.com/office/officeart/2005/8/layout/hList1"/>
    <dgm:cxn modelId="{5EF0E1F9-9901-4305-B0D5-5670825F437B}" type="presOf" srcId="{81151548-9E10-4648-A9B2-2F71FD23E9CB}" destId="{548A9768-84D8-46F5-AA9B-DB2D38ECF0CE}" srcOrd="0" destOrd="5" presId="urn:microsoft.com/office/officeart/2005/8/layout/hList1"/>
    <dgm:cxn modelId="{B6EE32FF-D140-4A2F-91F6-2A340DEA2C91}" type="presOf" srcId="{829F79BF-62BD-4F72-B4E9-9F3A7DB079A8}" destId="{548A9768-84D8-46F5-AA9B-DB2D38ECF0CE}" srcOrd="0" destOrd="3" presId="urn:microsoft.com/office/officeart/2005/8/layout/hList1"/>
    <dgm:cxn modelId="{CFFC3D23-D196-409C-9BF7-68DD52ECE4FC}" type="presParOf" srcId="{F16297EC-6E3D-42B3-84AA-6465F19F9A72}" destId="{A8DCB757-9C7A-42AE-AE00-840A0AC8618E}" srcOrd="0" destOrd="0" presId="urn:microsoft.com/office/officeart/2005/8/layout/hList1"/>
    <dgm:cxn modelId="{C9C0B5BA-F82C-448E-AD0B-4297AFAE1F55}" type="presParOf" srcId="{A8DCB757-9C7A-42AE-AE00-840A0AC8618E}" destId="{68A58A9C-2E48-45A0-9F95-526017621DCA}" srcOrd="0" destOrd="0" presId="urn:microsoft.com/office/officeart/2005/8/layout/hList1"/>
    <dgm:cxn modelId="{A1E6E8D3-7B49-44C6-8ED4-74E077F570E9}" type="presParOf" srcId="{A8DCB757-9C7A-42AE-AE00-840A0AC8618E}" destId="{548A9768-84D8-46F5-AA9B-DB2D38ECF0CE}" srcOrd="1" destOrd="0" presId="urn:microsoft.com/office/officeart/2005/8/layout/hList1"/>
    <dgm:cxn modelId="{61B41AC6-800E-4092-BC65-891C8AB46361}" type="presParOf" srcId="{F16297EC-6E3D-42B3-84AA-6465F19F9A72}" destId="{2B17E3B3-7BBE-4140-B04C-E5803C9C1127}" srcOrd="1" destOrd="0" presId="urn:microsoft.com/office/officeart/2005/8/layout/hList1"/>
    <dgm:cxn modelId="{A9D65BF1-8F45-4878-B728-A613C95CAF14}" type="presParOf" srcId="{F16297EC-6E3D-42B3-84AA-6465F19F9A72}" destId="{FAF638AE-D3E5-4C6D-A683-C95F9D574A2B}" srcOrd="2" destOrd="0" presId="urn:microsoft.com/office/officeart/2005/8/layout/hList1"/>
    <dgm:cxn modelId="{C04F7C5C-9EF1-4037-8D93-319C3C3EF86A}" type="presParOf" srcId="{FAF638AE-D3E5-4C6D-A683-C95F9D574A2B}" destId="{7CF0482D-8139-476C-8FF5-7C8861B190E6}" srcOrd="0" destOrd="0" presId="urn:microsoft.com/office/officeart/2005/8/layout/hList1"/>
    <dgm:cxn modelId="{2CAAA811-089B-4E7A-8AEC-DF000A5D6D94}" type="presParOf" srcId="{FAF638AE-D3E5-4C6D-A683-C95F9D574A2B}" destId="{1BA8E9EE-4873-4D9D-8D0A-DF1DA1DBEBEF}" srcOrd="1" destOrd="0" presId="urn:microsoft.com/office/officeart/2005/8/layout/hList1"/>
    <dgm:cxn modelId="{A8DEF6E7-AD35-41F3-A852-5CA0DEC97A1B}" type="presParOf" srcId="{F16297EC-6E3D-42B3-84AA-6465F19F9A72}" destId="{368F243E-A56B-4BAC-AF74-BCC7225EE880}" srcOrd="3" destOrd="0" presId="urn:microsoft.com/office/officeart/2005/8/layout/hList1"/>
    <dgm:cxn modelId="{F18C4969-6D38-45A6-AD15-CA50387FFF68}" type="presParOf" srcId="{F16297EC-6E3D-42B3-84AA-6465F19F9A72}" destId="{3B1C65E9-AD05-48E5-8784-F6D1ECFA1A79}" srcOrd="4" destOrd="0" presId="urn:microsoft.com/office/officeart/2005/8/layout/hList1"/>
    <dgm:cxn modelId="{E65AECBC-EE03-4B32-8232-C5B389D37BAE}" type="presParOf" srcId="{3B1C65E9-AD05-48E5-8784-F6D1ECFA1A79}" destId="{4FB32C96-0A44-455D-9C2C-B4350A0383A4}" srcOrd="0" destOrd="0" presId="urn:microsoft.com/office/officeart/2005/8/layout/hList1"/>
    <dgm:cxn modelId="{3A9CFBD2-3E8C-4E4A-8B4C-59C5B9A50AE3}" type="presParOf" srcId="{3B1C65E9-AD05-48E5-8784-F6D1ECFA1A79}" destId="{44367403-C723-46C7-AE2A-536AF1AC05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54D57-947E-4CFC-A97F-DC742DA023FE}">
      <dsp:nvSpPr>
        <dsp:cNvPr id="0" name=""/>
        <dsp:cNvSpPr/>
      </dsp:nvSpPr>
      <dsp:spPr>
        <a:xfrm>
          <a:off x="0" y="780798"/>
          <a:ext cx="4759396" cy="2067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 1919 jack Cohen started a market stall in London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780798"/>
        <a:ext cx="4759396" cy="2067089"/>
      </dsp:txXfrm>
    </dsp:sp>
    <dsp:sp modelId="{42D40DFE-0687-4059-A941-3C70B90A1E0B}">
      <dsp:nvSpPr>
        <dsp:cNvPr id="0" name=""/>
        <dsp:cNvSpPr/>
      </dsp:nvSpPr>
      <dsp:spPr>
        <a:xfrm>
          <a:off x="6758599" y="1110811"/>
          <a:ext cx="4539691" cy="20962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 1924 the Tesco name was born</a:t>
          </a:r>
          <a:r>
            <a:rPr lang="en-GB" sz="1400" b="1" kern="1200" dirty="0"/>
            <a:t>.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58599" y="1110811"/>
        <a:ext cx="4539691" cy="2096224"/>
      </dsp:txXfrm>
    </dsp:sp>
    <dsp:sp modelId="{DFE13B42-96B2-4F49-9B4F-45DF68DF4109}">
      <dsp:nvSpPr>
        <dsp:cNvPr id="0" name=""/>
        <dsp:cNvSpPr/>
      </dsp:nvSpPr>
      <dsp:spPr>
        <a:xfrm>
          <a:off x="32030" y="3649686"/>
          <a:ext cx="3616440" cy="18967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first Tesco store was opened in  London in 1929.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030" y="3649686"/>
        <a:ext cx="3616440" cy="1896710"/>
      </dsp:txXfrm>
    </dsp:sp>
    <dsp:sp modelId="{B41798BB-D6E0-4E52-86F6-E0220365C90F}">
      <dsp:nvSpPr>
        <dsp:cNvPr id="0" name=""/>
        <dsp:cNvSpPr/>
      </dsp:nvSpPr>
      <dsp:spPr>
        <a:xfrm>
          <a:off x="4227113" y="3606614"/>
          <a:ext cx="3597697" cy="19897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In 1995 Tesco Clubcard was launched. 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27113" y="3606614"/>
        <a:ext cx="3597697" cy="1989715"/>
      </dsp:txXfrm>
    </dsp:sp>
    <dsp:sp modelId="{31BAA81B-0668-4301-BFDD-D8C1A2188510}">
      <dsp:nvSpPr>
        <dsp:cNvPr id="0" name=""/>
        <dsp:cNvSpPr/>
      </dsp:nvSpPr>
      <dsp:spPr>
        <a:xfrm>
          <a:off x="8672266" y="3725193"/>
          <a:ext cx="3241437" cy="1790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Launched new ‘</a:t>
          </a:r>
          <a:r>
            <a:rPr lang="en-US" sz="1400" b="1" kern="1200"/>
            <a:t>Healthy Choice Logo’ </a:t>
          </a:r>
          <a:r>
            <a:rPr lang="en-US" sz="1400" b="1" kern="1200" dirty="0"/>
            <a:t>in 2019. (Tescoplc.com,2020)</a:t>
          </a:r>
          <a:endParaRPr lang="en-GB" sz="14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72266" y="3725193"/>
        <a:ext cx="3241437" cy="1790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C46C8-9421-49AE-8AF1-7F8560470B06}">
      <dsp:nvSpPr>
        <dsp:cNvPr id="0" name=""/>
        <dsp:cNvSpPr/>
      </dsp:nvSpPr>
      <dsp:spPr>
        <a:xfrm>
          <a:off x="47" y="233609"/>
          <a:ext cx="4554654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BENEFITS</a:t>
          </a:r>
          <a:endParaRPr lang="en-GB" sz="1700" kern="1200" dirty="0"/>
        </a:p>
      </dsp:txBody>
      <dsp:txXfrm>
        <a:off x="47" y="233609"/>
        <a:ext cx="4554654" cy="489600"/>
      </dsp:txXfrm>
    </dsp:sp>
    <dsp:sp modelId="{08CD3A22-1762-4E94-8E1B-A0F5B7BA6698}">
      <dsp:nvSpPr>
        <dsp:cNvPr id="0" name=""/>
        <dsp:cNvSpPr/>
      </dsp:nvSpPr>
      <dsp:spPr>
        <a:xfrm>
          <a:off x="47" y="723209"/>
          <a:ext cx="4554654" cy="354654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Speeds-up the sales conversion process.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Increases staff productivity, lowering time-cost.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kern="1200" dirty="0"/>
            <a:t>To improve customer loyalty through experience.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Allows geographically dispersed teams to collaborate effectively.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Helps organisations to better understand their customers’ needs and ways to meet those needs to gain success in the business.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47" y="723209"/>
        <a:ext cx="4554654" cy="3546540"/>
      </dsp:txXfrm>
    </dsp:sp>
    <dsp:sp modelId="{8DA12BA6-54EA-4ABC-BE1F-5B8271341EB6}">
      <dsp:nvSpPr>
        <dsp:cNvPr id="0" name=""/>
        <dsp:cNvSpPr/>
      </dsp:nvSpPr>
      <dsp:spPr>
        <a:xfrm>
          <a:off x="5192353" y="233609"/>
          <a:ext cx="4554654" cy="489600"/>
        </a:xfrm>
        <a:prstGeom prst="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DRAWBACKS</a:t>
          </a:r>
          <a:endParaRPr lang="en-GB" sz="1700" kern="1200" dirty="0"/>
        </a:p>
      </dsp:txBody>
      <dsp:txXfrm>
        <a:off x="5192353" y="233609"/>
        <a:ext cx="4554654" cy="489600"/>
      </dsp:txXfrm>
    </dsp:sp>
    <dsp:sp modelId="{C44D4AE7-5EC0-40CE-96FD-A2DCE4329ADE}">
      <dsp:nvSpPr>
        <dsp:cNvPr id="0" name=""/>
        <dsp:cNvSpPr/>
      </dsp:nvSpPr>
      <dsp:spPr>
        <a:xfrm>
          <a:off x="5192353" y="723209"/>
          <a:ext cx="4554654" cy="3546540"/>
        </a:xfrm>
        <a:prstGeom prst="rect">
          <a:avLst/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It is very expensive and takes time to see the results</a:t>
          </a:r>
          <a:r>
            <a:rPr lang="en-GB" sz="1700" kern="1200" dirty="0"/>
            <a:t>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Grabs manpower from their regular tasks.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Sometimes, due to poor prioritisation and ineffective management, company can face failure to achieve its revolutionary objectives.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Failure to understand customers’ needs can cause a big problem as it is a waste of money and technology.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New customers can feel overlooked, worst or ignored. (Thakral, 2017)</a:t>
          </a:r>
        </a:p>
      </dsp:txBody>
      <dsp:txXfrm>
        <a:off x="5192353" y="723209"/>
        <a:ext cx="4554654" cy="3546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58A9C-2E48-45A0-9F95-526017621DCA}">
      <dsp:nvSpPr>
        <dsp:cNvPr id="0" name=""/>
        <dsp:cNvSpPr/>
      </dsp:nvSpPr>
      <dsp:spPr>
        <a:xfrm>
          <a:off x="3283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Tesco’s CRM developing Advantages</a:t>
          </a:r>
        </a:p>
      </dsp:txBody>
      <dsp:txXfrm>
        <a:off x="3283" y="10578"/>
        <a:ext cx="3201218" cy="661776"/>
      </dsp:txXfrm>
    </dsp:sp>
    <dsp:sp modelId="{548A9768-84D8-46F5-AA9B-DB2D38ECF0CE}">
      <dsp:nvSpPr>
        <dsp:cNvPr id="0" name=""/>
        <dsp:cNvSpPr/>
      </dsp:nvSpPr>
      <dsp:spPr>
        <a:xfrm>
          <a:off x="3283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Tesco’s new mission statement- ‘Every little helps’ was a success.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Tesco became UK’s no-1 retailer and its sales increased up to 30%</a:t>
          </a:r>
          <a:r>
            <a:rPr lang="en-GB" sz="1900" b="1" kern="1200" dirty="0"/>
            <a:t>. (Eternal Sunshine Of The Is Mind, 2013).</a:t>
          </a: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 key for business decision making.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loyalty scheme makes loyal customers. (</a:t>
          </a:r>
          <a:r>
            <a:rPr lang="en-GB" sz="1900" b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Grahns</a:t>
          </a:r>
          <a:r>
            <a:rPr lang="en-GB" sz="1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2019).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Helped in lowers the cost, upgrade productivity of the staff. (tescoplc.com, 2020).</a:t>
          </a:r>
        </a:p>
      </dsp:txBody>
      <dsp:txXfrm>
        <a:off x="3283" y="672354"/>
        <a:ext cx="3201218" cy="5492777"/>
      </dsp:txXfrm>
    </dsp:sp>
    <dsp:sp modelId="{7CF0482D-8139-476C-8FF5-7C8861B190E6}">
      <dsp:nvSpPr>
        <dsp:cNvPr id="0" name=""/>
        <dsp:cNvSpPr/>
      </dsp:nvSpPr>
      <dsp:spPr>
        <a:xfrm>
          <a:off x="3652671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Tesco’s CRM operating Advantages</a:t>
          </a:r>
        </a:p>
      </dsp:txBody>
      <dsp:txXfrm>
        <a:off x="3652671" y="10578"/>
        <a:ext cx="3201218" cy="661776"/>
      </dsp:txXfrm>
    </dsp:sp>
    <dsp:sp modelId="{1BA8E9EE-4873-4D9D-8D0A-DF1DA1DBEBEF}">
      <dsp:nvSpPr>
        <dsp:cNvPr id="0" name=""/>
        <dsp:cNvSpPr/>
      </dsp:nvSpPr>
      <dsp:spPr>
        <a:xfrm>
          <a:off x="3652671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Lower costs.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Increased sales through Clubcard and online shopping</a:t>
          </a: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.(Real Food Tesco.com, 2020)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Improves efficiencies.</a:t>
          </a: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Improves employees and customers loyalty</a:t>
          </a:r>
          <a:r>
            <a:rPr lang="en-GB" sz="19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Attracts better Individuals to work in a company.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Helps to build trust and strong relationship with customers.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52671" y="672354"/>
        <a:ext cx="3201218" cy="5492777"/>
      </dsp:txXfrm>
    </dsp:sp>
    <dsp:sp modelId="{4FB32C96-0A44-455D-9C2C-B4350A0383A4}">
      <dsp:nvSpPr>
        <dsp:cNvPr id="0" name=""/>
        <dsp:cNvSpPr/>
      </dsp:nvSpPr>
      <dsp:spPr>
        <a:xfrm>
          <a:off x="7302060" y="10578"/>
          <a:ext cx="3201218" cy="6617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 Tesco’s CRM Disadvantages</a:t>
          </a:r>
        </a:p>
      </dsp:txBody>
      <dsp:txXfrm>
        <a:off x="7302060" y="10578"/>
        <a:ext cx="3201218" cy="661776"/>
      </dsp:txXfrm>
    </dsp:sp>
    <dsp:sp modelId="{44367403-C723-46C7-AE2A-536AF1AC05A7}">
      <dsp:nvSpPr>
        <dsp:cNvPr id="0" name=""/>
        <dsp:cNvSpPr/>
      </dsp:nvSpPr>
      <dsp:spPr>
        <a:xfrm>
          <a:off x="7302060" y="672354"/>
          <a:ext cx="3201218" cy="549277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Competitors like Aldi and Lidl’s low pricing strategy.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Customers may develop over expectations.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Trainings of staff and managers needs to be up to date. </a:t>
          </a:r>
          <a:r>
            <a:rPr lang="en-GB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(Tesco PLC, 2020)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Customers loyalty towards Tesco can be change.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solidFill>
                <a:schemeClr val="dk1"/>
              </a:solidFill>
              <a:effectLst/>
              <a:latin typeface="+mn-lt"/>
              <a:ea typeface="+mn-ea"/>
              <a:cs typeface="+mn-cs"/>
            </a:rPr>
            <a:t>Low priced product can create a situation of doubt about the product’s quality.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Poor management and failure in understanding the technology. (</a:t>
          </a:r>
          <a:r>
            <a:rPr lang="en-GB" sz="1900" b="1" kern="1200" dirty="0" err="1"/>
            <a:t>UKessays</a:t>
          </a:r>
          <a:r>
            <a:rPr lang="en-GB" sz="1900" b="1" kern="1200" dirty="0"/>
            <a:t>, 2018)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</dsp:txBody>
      <dsp:txXfrm>
        <a:off x="7302060" y="672354"/>
        <a:ext cx="3201218" cy="5492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436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218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25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505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802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930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73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85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549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480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813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3DAD5-1A81-4EE3-93BD-8F9A55EA1402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54EFD56-C949-4A70-B573-3F1D8288ECE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5372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un.co.uk/money/10236386/tesco-new-clubcard-plus-loyalty-scheme-save-400/" TargetMode="External"/><Relationship Id="rId2" Type="http://schemas.openxmlformats.org/officeDocument/2006/relationships/hyperlink" Target="https://eternalsunshineoftheismind.wordpress.com/2013/03/05/tesco-the-crm-champ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kessays.com/essays/marketing/the-impact-of-tesco-club-card-on-customers-marketing-essay.php" TargetMode="External"/><Relationship Id="rId5" Type="http://schemas.openxmlformats.org/officeDocument/2006/relationships/hyperlink" Target="https://www.targetintegration.com/advantages-and-disadvantages-of-crm/" TargetMode="External"/><Relationship Id="rId4" Type="http://schemas.openxmlformats.org/officeDocument/2006/relationships/hyperlink" Target="https://www.tescoplc.com/media/755761/tes006_ar2020_web_updated_20050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CE588-3833-458B-B0A4-2A9ACB233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89195"/>
            <a:ext cx="6923795" cy="9502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   Introduction of ‘Tesco’ by Hema Sharma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69B2-1F95-4761-BD96-BEF703DEE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F6BC10E-663A-4A2A-A7A7-7D6D2DFF98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4011408"/>
              </p:ext>
            </p:extLst>
          </p:nvPr>
        </p:nvGraphicFramePr>
        <p:xfrm>
          <a:off x="145774" y="887897"/>
          <a:ext cx="11913704" cy="5780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Long arrow pointing to the right - Free arrows icons">
            <a:extLst>
              <a:ext uri="{FF2B5EF4-FFF2-40B4-BE49-F238E27FC236}">
                <a16:creationId xmlns:a16="http://schemas.microsoft.com/office/drawing/2014/main" id="{7D445EDF-5D1C-4DD8-8FA8-86BF99D59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679" y="2570922"/>
            <a:ext cx="1475408" cy="77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ong arrow pointing to the right - Free arrows icons">
            <a:extLst>
              <a:ext uri="{FF2B5EF4-FFF2-40B4-BE49-F238E27FC236}">
                <a16:creationId xmlns:a16="http://schemas.microsoft.com/office/drawing/2014/main" id="{25B9546B-C925-44E8-9C9C-A4658697D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959" y="2973552"/>
            <a:ext cx="867519" cy="45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Long arrow pointing to the right - Free arrows icons">
            <a:extLst>
              <a:ext uri="{FF2B5EF4-FFF2-40B4-BE49-F238E27FC236}">
                <a16:creationId xmlns:a16="http://schemas.microsoft.com/office/drawing/2014/main" id="{4F14B2FC-098A-4226-AEC2-17A82A159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079" y="5874641"/>
            <a:ext cx="1228808" cy="64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Long arrow pointing to the right - Free arrows icons">
            <a:extLst>
              <a:ext uri="{FF2B5EF4-FFF2-40B4-BE49-F238E27FC236}">
                <a16:creationId xmlns:a16="http://schemas.microsoft.com/office/drawing/2014/main" id="{42EB0F3B-B5BC-45C1-9733-10B5536CC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635" y="5813389"/>
            <a:ext cx="1345478" cy="70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357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134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3" name="Straight Connector 136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38C76C1-B024-45EC-8B82-52D5E2FC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>
            <a:normAutofit/>
          </a:bodyPr>
          <a:lstStyle/>
          <a:p>
            <a:r>
              <a:rPr lang="en-GB" u="sng"/>
              <a:t>Customer management system (</a:t>
            </a:r>
            <a:r>
              <a:rPr lang="en-GB" u="sng" err="1"/>
              <a:t>Crm</a:t>
            </a:r>
            <a:r>
              <a:rPr lang="en-GB" u="sng"/>
              <a:t>)</a:t>
            </a:r>
          </a:p>
        </p:txBody>
      </p:sp>
      <p:sp>
        <p:nvSpPr>
          <p:cNvPr id="2054" name="Rectangle 138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A5EE9-229A-40FA-9D72-3086CB370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550357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/>
              <a:t>Definition:</a:t>
            </a:r>
          </a:p>
          <a:p>
            <a:pPr marL="0" indent="0">
              <a:buNone/>
            </a:pPr>
            <a:r>
              <a:rPr lang="en-GB"/>
              <a:t>CRM </a:t>
            </a:r>
            <a:r>
              <a:rPr lang="en-GB" dirty="0"/>
              <a:t>is the core business strategy that integrates internal processes and functions, and external networks, to create and deliver value to targeted customers at a profit. It is grounded on high quality customer related data and enabled by information technology. (</a:t>
            </a:r>
            <a:r>
              <a:rPr lang="en-GB" dirty="0" err="1"/>
              <a:t>Buttle</a:t>
            </a:r>
            <a:r>
              <a:rPr lang="en-GB" dirty="0"/>
              <a:t>, 2009, p 15)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Tesco halts Christmas card production after China inmate message">
            <a:extLst>
              <a:ext uri="{FF2B5EF4-FFF2-40B4-BE49-F238E27FC236}">
                <a16:creationId xmlns:a16="http://schemas.microsoft.com/office/drawing/2014/main" id="{79D348A6-B272-4C72-94BC-8E366C6D4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3594" y="575921"/>
            <a:ext cx="4074836" cy="23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M-Customer Relationship Management - About | Facebook">
            <a:extLst>
              <a:ext uri="{FF2B5EF4-FFF2-40B4-BE49-F238E27FC236}">
                <a16:creationId xmlns:a16="http://schemas.microsoft.com/office/drawing/2014/main" id="{D4D04E83-6254-4FC4-9445-BD0C69A3F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3594" y="3243485"/>
            <a:ext cx="4074836" cy="228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40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56" name="Straight Connector 142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50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7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9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23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DC8CF60-32A6-45D1-A856-0B5BC7498C55}"/>
              </a:ext>
            </a:extLst>
          </p:cNvPr>
          <p:cNvSpPr txBox="1"/>
          <p:nvPr/>
        </p:nvSpPr>
        <p:spPr>
          <a:xfrm>
            <a:off x="1730326" y="804520"/>
            <a:ext cx="9324528" cy="4739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CRM in general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EED82DA-0D46-460E-A0E8-348E4AB6D5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2975791"/>
              </p:ext>
            </p:extLst>
          </p:nvPr>
        </p:nvGraphicFramePr>
        <p:xfrm>
          <a:off x="1308295" y="1278460"/>
          <a:ext cx="9747055" cy="450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4200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3DBA7ED-C78E-4E48-9176-CAC5B615D9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073313"/>
              </p:ext>
            </p:extLst>
          </p:nvPr>
        </p:nvGraphicFramePr>
        <p:xfrm>
          <a:off x="1450976" y="126614"/>
          <a:ext cx="10506562" cy="6175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2250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0CC2-20AE-47E5-93FB-F2D99CFC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732" y="804520"/>
            <a:ext cx="9240122" cy="503776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affects on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0BF85-8F5B-46CD-8C7B-4978B96EB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506" y="1205948"/>
            <a:ext cx="7932642" cy="496977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5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5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can get discounted products and save money while using Tesco Clubcard's and vouchers.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Pleasure while shopping with better customer services.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understanding of customer’s preferences.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Easy to excess online purchasing.    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fruits to encourage healthy eating habit. (TescoPlc, 2020)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r>
              <a:rPr lang="en-GB" sz="6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Facing bad customer services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companies offering low price and good quality products. i.e. Lidl.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Wastage of money in useless shopping.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Consumers have less power to drive the price down.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human element, more online. (Thakral, 2017)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5600" dirty="0"/>
          </a:p>
          <a:p>
            <a:pPr marL="0" indent="0">
              <a:lnSpc>
                <a:spcPct val="110000"/>
              </a:lnSpc>
              <a:buNone/>
            </a:pPr>
            <a:endParaRPr lang="en-GB" sz="5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500" dirty="0"/>
              <a:t> </a:t>
            </a:r>
          </a:p>
        </p:txBody>
      </p:sp>
      <p:pic>
        <p:nvPicPr>
          <p:cNvPr id="3074" name="Picture 2" descr="Tesco to up focus on no-low alcohol wine">
            <a:extLst>
              <a:ext uri="{FF2B5EF4-FFF2-40B4-BE49-F238E27FC236}">
                <a16:creationId xmlns:a16="http://schemas.microsoft.com/office/drawing/2014/main" id="{E2C66387-F8E9-4F6E-AF71-1DB3075FF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0462" y="3050837"/>
            <a:ext cx="3323032" cy="216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251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CC23-C71A-4E19-9577-D8C9ECE9D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563423" cy="461573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FF17B-1BFB-46A6-9F78-09140EAE3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979" y="1266092"/>
            <a:ext cx="9316531" cy="51347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to boost morale and productivity through bonus, pay, opportunity to purchase shares.                                                                                                               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Always being listened and asked to give feedback. (Tescoplc, 2020)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Improvement in technical and digital skills with required trainings.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understanding of customers needs and preferences.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Sometimes dealing with poor management or leader.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training and resources.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Sometimes must deal with unsatisfied customers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Grabs manpower from their regular tasks. </a:t>
            </a:r>
            <a:r>
              <a:rPr lang="en-GB" sz="1800" dirty="0"/>
              <a:t>(Thakral, 2017)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</p:txBody>
      </p:sp>
      <p:pic>
        <p:nvPicPr>
          <p:cNvPr id="2054" name="Picture 6" descr="What is a CRM System? | Really Simple Systems CRM">
            <a:extLst>
              <a:ext uri="{FF2B5EF4-FFF2-40B4-BE49-F238E27FC236}">
                <a16:creationId xmlns:a16="http://schemas.microsoft.com/office/drawing/2014/main" id="{CCB1DE0A-0D23-4349-B6E2-C74732839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548" y="2502008"/>
            <a:ext cx="3152923" cy="209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141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75B70-E194-4FBE-9AB3-C29516404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22" y="804520"/>
            <a:ext cx="9398332" cy="507446"/>
          </a:xfrm>
        </p:spPr>
        <p:txBody>
          <a:bodyPr>
            <a:normAutofit fontScale="90000"/>
          </a:bodyPr>
          <a:lstStyle/>
          <a:p>
            <a:r>
              <a:rPr lang="en-GB" dirty="0"/>
              <a:t>Tesco’s CRM for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D0E0C-76F5-46A0-BBA9-F05ACC234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8138" y="1311967"/>
            <a:ext cx="8454887" cy="4996068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900" b="1" u="sng" dirty="0"/>
              <a:t>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Provides great platform to grow. (tescoplc.com, 2020)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Importance in decision making.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b="1" dirty="0"/>
              <a:t>Increased profits and revenues of company, increases the profits of suppliers.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Helps to up to date with the customers changing preferences and demands with good quality products.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Helps to maintain good relationship and trust with Tesco in order to supply good quality product.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900" b="1" u="sng" dirty="0"/>
              <a:t>Disadvantages: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Changing in preferences of products can develop uncertainties.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b="1" dirty="0"/>
              <a:t>If company loses its profit then it will automatically effect suppliers profit.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Losing of trust and good relationship with the company.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900" dirty="0"/>
              <a:t>Power of drive up the price is less.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9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  <a:p>
            <a:pPr marL="0" indent="0">
              <a:lnSpc>
                <a:spcPct val="110000"/>
              </a:lnSpc>
              <a:buNone/>
            </a:pPr>
            <a:endParaRPr lang="en-GB" sz="800" dirty="0"/>
          </a:p>
        </p:txBody>
      </p:sp>
      <p:pic>
        <p:nvPicPr>
          <p:cNvPr id="14" name="Graphic 13" descr="Connections">
            <a:extLst>
              <a:ext uri="{FF2B5EF4-FFF2-40B4-BE49-F238E27FC236}">
                <a16:creationId xmlns:a16="http://schemas.microsoft.com/office/drawing/2014/main" id="{2FD71C94-AC85-4A00-9C74-B82BF37C9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7729" y="2277992"/>
            <a:ext cx="1967124" cy="1967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35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3116C-F675-4C94-8CD9-1708810A4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sz="2700" b="1" u="sng"/>
              <a:t>Conclusion:</a:t>
            </a:r>
            <a:br>
              <a:rPr lang="en-GB" u="sng" dirty="0"/>
            </a:br>
            <a:r>
              <a:rPr lang="en-GB" sz="2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of </a:t>
            </a:r>
            <a:r>
              <a:rPr lang="en-GB" sz="2200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Tesco’s CRM</a:t>
            </a:r>
            <a:br>
              <a:rPr lang="en-GB" sz="2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E01D7-7C08-4605-8F3A-8CABCCE33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2F2376C8-8681-4886-AF69-0BB8151EB3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4925674"/>
              </p:ext>
            </p:extLst>
          </p:nvPr>
        </p:nvGraphicFramePr>
        <p:xfrm>
          <a:off x="1378226" y="1659989"/>
          <a:ext cx="9362193" cy="43934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5563">
                  <a:extLst>
                    <a:ext uri="{9D8B030D-6E8A-4147-A177-3AD203B41FA5}">
                      <a16:colId xmlns:a16="http://schemas.microsoft.com/office/drawing/2014/main" val="4022027949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1859919926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3170667124"/>
                    </a:ext>
                  </a:extLst>
                </a:gridCol>
                <a:gridCol w="2322210">
                  <a:extLst>
                    <a:ext uri="{9D8B030D-6E8A-4147-A177-3AD203B41FA5}">
                      <a16:colId xmlns:a16="http://schemas.microsoft.com/office/drawing/2014/main" val="182308268"/>
                    </a:ext>
                  </a:extLst>
                </a:gridCol>
              </a:tblGrid>
              <a:tr h="381351"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Threats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989775"/>
                  </a:ext>
                </a:extLst>
              </a:tr>
              <a:tr h="40121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became UK’s no-1 online retailer with more than £32 billion annual revenues.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Better understanding of customer’s preferences through collected data.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Sometimes due to lack of human element, untrained staff and management, lack of resources, bad purchasing experience of customer, etc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Failure to dominate the market because of competitors.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is doing seminars, workshops, collecting feedback and giving required trainings to its employees.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small stores idea of ‘Tesco Extra’ will help to expand the business.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Competitors offering low priced and good quality products. For example, Lidl and Aldi.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Sometimes low priced product can create a situation of doubt about the product’s quality.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8526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530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E0D14E-53ED-4B6A-89E8-0126C4981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References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5A57B-A4B7-4A4A-9D0C-DD8C875ED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2127" y="-106021"/>
            <a:ext cx="8129873" cy="696402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 b="1" u="sng" dirty="0"/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Buttle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Francis (2009).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Relationship Management: Concepts and Technologies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edition, Burlington USA: Elsevier Ltd.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Eternal Sunshine of The Is Mind (2013).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Tesco: The CRM Champion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https://eternalsunshineoftheismind.wordpress.com/2013/03/05/tesco-the-crm-champion/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June 2020)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Grahns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Alice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Tesco’s new Clubcard Plus loyalty Scheme launches and it could save shoppers’£400 a year’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https://www.thesun.co.uk/money/10236386/tesco-new-clubcard-plus-loyalty-scheme-save-400/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7June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tescoplc.com (2020).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Serving Shoppers a little better every day: Annual Report and Financial statement 2020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https://www.tescoplc.com/media/755761/tes006_ar2020_web_updated_200505.pdf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June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Thakral, Rohit (2017).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 of CRM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https://www.targetintegration.com/advantages-and-disadvantages-of-crm/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June, 2020)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UKessays (2018).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Tesco Clubcard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https://www.ukessays.com/essays/marketing/the-impact-of-tesco-club-card-on-customers-marketing-essay.php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 June 2020)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63763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308B63CD6565429B4506887999564F" ma:contentTypeVersion="7" ma:contentTypeDescription="Create a new document." ma:contentTypeScope="" ma:versionID="f0d05486b93dd8ad2514136adce580ce">
  <xsd:schema xmlns:xsd="http://www.w3.org/2001/XMLSchema" xmlns:xs="http://www.w3.org/2001/XMLSchema" xmlns:p="http://schemas.microsoft.com/office/2006/metadata/properties" xmlns:ns3="5687da7d-7d8d-4eda-b599-b7e939cdc989" xmlns:ns4="3a7647e6-8449-4378-8261-f095f01f5944" targetNamespace="http://schemas.microsoft.com/office/2006/metadata/properties" ma:root="true" ma:fieldsID="a9e666be7051fbbd05d2a7f5931fe66e" ns3:_="" ns4:_="">
    <xsd:import namespace="5687da7d-7d8d-4eda-b599-b7e939cdc989"/>
    <xsd:import namespace="3a7647e6-8449-4378-8261-f095f01f59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87da7d-7d8d-4eda-b599-b7e939cdc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7647e6-8449-4378-8261-f095f01f59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A09DBAC-94BD-4979-BB77-617D3A062A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687da7d-7d8d-4eda-b599-b7e939cdc989"/>
    <ds:schemaRef ds:uri="3a7647e6-8449-4378-8261-f095f01f59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9F28A24-A537-4B18-A428-9CF42881E4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C44973-CD2F-46ED-BC49-4A556FE3DCE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1140</Words>
  <Application>Microsoft Office PowerPoint</Application>
  <PresentationFormat>Widescreen</PresentationFormat>
  <Paragraphs>115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Gill Sans MT</vt:lpstr>
      <vt:lpstr>Times New Roman</vt:lpstr>
      <vt:lpstr>Wingdings</vt:lpstr>
      <vt:lpstr>Gallery</vt:lpstr>
      <vt:lpstr>    Introduction of ‘Tesco’ by Hema Sharma     </vt:lpstr>
      <vt:lpstr>Customer management system (Crm)</vt:lpstr>
      <vt:lpstr>PowerPoint Presentation</vt:lpstr>
      <vt:lpstr>PowerPoint Presentation</vt:lpstr>
      <vt:lpstr>Tesco’s CRM affects on Stakeholders</vt:lpstr>
      <vt:lpstr>Tesco’s CRM for employees</vt:lpstr>
      <vt:lpstr>Tesco’s CRM for Suppliers</vt:lpstr>
      <vt:lpstr>Conclusion: SWOT analysis of Tesco’s CRM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information of ‘Tesco’       </dc:title>
  <dc:creator>Hema Sharma (1812759)</dc:creator>
  <cp:lastModifiedBy>Hema Sharma (1812759)</cp:lastModifiedBy>
  <cp:revision>1</cp:revision>
  <dcterms:created xsi:type="dcterms:W3CDTF">2020-06-14T14:18:25Z</dcterms:created>
  <dcterms:modified xsi:type="dcterms:W3CDTF">2020-06-28T11:10:26Z</dcterms:modified>
</cp:coreProperties>
</file>