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3848" dt="2026-10-12T02:59:01.917"/>
    <p1510:client id="{D6845975-178F-60B3-0BB5-D4FFCA0C71D9}" v="456" dt="2026-10-12T00:46:49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D3345D-229B-4CDC-85B4-49EEE48BE0B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7E5FF4-98AD-4EB1-803D-57DBB1EE58B8}">
      <dgm:prSet/>
      <dgm:spPr/>
      <dgm:t>
        <a:bodyPr/>
        <a:lstStyle/>
        <a:p>
          <a:r>
            <a:rPr lang="en-US"/>
            <a:t>Distress when carers leave</a:t>
          </a:r>
        </a:p>
      </dgm:t>
    </dgm:pt>
    <dgm:pt modelId="{327A312D-8FCE-4B5F-B97C-9A5D27080E63}" type="parTrans" cxnId="{6F2B5523-BA75-4773-AAA8-E5E8380635B2}">
      <dgm:prSet/>
      <dgm:spPr/>
      <dgm:t>
        <a:bodyPr/>
        <a:lstStyle/>
        <a:p>
          <a:endParaRPr lang="en-US"/>
        </a:p>
      </dgm:t>
    </dgm:pt>
    <dgm:pt modelId="{61999E8F-67DA-4CC3-89C2-C70F96CA1E35}" type="sibTrans" cxnId="{6F2B5523-BA75-4773-AAA8-E5E8380635B2}">
      <dgm:prSet/>
      <dgm:spPr/>
      <dgm:t>
        <a:bodyPr/>
        <a:lstStyle/>
        <a:p>
          <a:endParaRPr lang="en-US"/>
        </a:p>
      </dgm:t>
    </dgm:pt>
    <dgm:pt modelId="{6085FAD7-56F1-4FBA-957F-CEBDD58A8C87}">
      <dgm:prSet/>
      <dgm:spPr/>
      <dgm:t>
        <a:bodyPr/>
        <a:lstStyle/>
        <a:p>
          <a:r>
            <a:rPr lang="en-US"/>
            <a:t>Difficulty settling</a:t>
          </a:r>
        </a:p>
      </dgm:t>
    </dgm:pt>
    <dgm:pt modelId="{C0CEF580-6318-4E1E-9E25-A3772ED696C9}" type="parTrans" cxnId="{27619389-72E0-4F7E-A7FD-A83A7CFA8E71}">
      <dgm:prSet/>
      <dgm:spPr/>
      <dgm:t>
        <a:bodyPr/>
        <a:lstStyle/>
        <a:p>
          <a:endParaRPr lang="en-US"/>
        </a:p>
      </dgm:t>
    </dgm:pt>
    <dgm:pt modelId="{F14C2058-B9CA-47F4-AD4B-AB4268B2798E}" type="sibTrans" cxnId="{27619389-72E0-4F7E-A7FD-A83A7CFA8E71}">
      <dgm:prSet/>
      <dgm:spPr/>
      <dgm:t>
        <a:bodyPr/>
        <a:lstStyle/>
        <a:p>
          <a:endParaRPr lang="en-US"/>
        </a:p>
      </dgm:t>
    </dgm:pt>
    <dgm:pt modelId="{7D6B1012-22C6-4329-869C-C8C357CC5EBB}">
      <dgm:prSet/>
      <dgm:spPr/>
      <dgm:t>
        <a:bodyPr/>
        <a:lstStyle/>
        <a:p>
          <a:r>
            <a:rPr lang="en-US"/>
            <a:t>New nursery environment</a:t>
          </a:r>
        </a:p>
      </dgm:t>
    </dgm:pt>
    <dgm:pt modelId="{63BEBDD5-6585-4DBA-9B87-E95FFBE1DA0E}" type="parTrans" cxnId="{ED35A66C-127E-4089-95B7-5BC1CC946477}">
      <dgm:prSet/>
      <dgm:spPr/>
      <dgm:t>
        <a:bodyPr/>
        <a:lstStyle/>
        <a:p>
          <a:endParaRPr lang="en-US"/>
        </a:p>
      </dgm:t>
    </dgm:pt>
    <dgm:pt modelId="{BBB15621-3E1B-47A2-8A32-8D15D58FF0CA}" type="sibTrans" cxnId="{ED35A66C-127E-4089-95B7-5BC1CC946477}">
      <dgm:prSet/>
      <dgm:spPr/>
      <dgm:t>
        <a:bodyPr/>
        <a:lstStyle/>
        <a:p>
          <a:endParaRPr lang="en-US"/>
        </a:p>
      </dgm:t>
    </dgm:pt>
    <dgm:pt modelId="{9AEEE833-AB70-46B1-807A-A3962FB805C2}">
      <dgm:prSet/>
      <dgm:spPr/>
      <dgm:t>
        <a:bodyPr/>
        <a:lstStyle/>
        <a:p>
          <a:r>
            <a:rPr lang="en-US"/>
            <a:t>Difficulty with group play</a:t>
          </a:r>
        </a:p>
      </dgm:t>
    </dgm:pt>
    <dgm:pt modelId="{E32C9D83-5904-479D-BAE9-288AA481601D}" type="parTrans" cxnId="{831784DC-64B2-47DE-A621-512ED765976F}">
      <dgm:prSet/>
      <dgm:spPr/>
      <dgm:t>
        <a:bodyPr/>
        <a:lstStyle/>
        <a:p>
          <a:endParaRPr lang="en-US"/>
        </a:p>
      </dgm:t>
    </dgm:pt>
    <dgm:pt modelId="{A80AC61F-C026-4B42-A34B-E894F93EDFD0}" type="sibTrans" cxnId="{831784DC-64B2-47DE-A621-512ED765976F}">
      <dgm:prSet/>
      <dgm:spPr/>
      <dgm:t>
        <a:bodyPr/>
        <a:lstStyle/>
        <a:p>
          <a:endParaRPr lang="en-US"/>
        </a:p>
      </dgm:t>
    </dgm:pt>
    <dgm:pt modelId="{9C420C96-891A-4406-889B-399284D720BE}">
      <dgm:prSet/>
      <dgm:spPr/>
      <dgm:t>
        <a:bodyPr/>
        <a:lstStyle/>
        <a:p>
          <a:r>
            <a:rPr lang="en-US"/>
            <a:t>Reliance on familiar adults</a:t>
          </a:r>
        </a:p>
      </dgm:t>
    </dgm:pt>
    <dgm:pt modelId="{1ACE5300-79D0-46A3-88C4-38E1646D74B3}" type="parTrans" cxnId="{D7A8A86E-3705-4390-AB88-CBCE7FB7324E}">
      <dgm:prSet/>
      <dgm:spPr/>
      <dgm:t>
        <a:bodyPr/>
        <a:lstStyle/>
        <a:p>
          <a:endParaRPr lang="en-US"/>
        </a:p>
      </dgm:t>
    </dgm:pt>
    <dgm:pt modelId="{B3EC2BCF-E02A-4377-9561-BC2A6F94C79E}" type="sibTrans" cxnId="{D7A8A86E-3705-4390-AB88-CBCE7FB7324E}">
      <dgm:prSet/>
      <dgm:spPr/>
      <dgm:t>
        <a:bodyPr/>
        <a:lstStyle/>
        <a:p>
          <a:endParaRPr lang="en-US"/>
        </a:p>
      </dgm:t>
    </dgm:pt>
    <dgm:pt modelId="{6A288F99-581C-45DC-8E0A-E84034F53DC3}" type="pres">
      <dgm:prSet presAssocID="{90D3345D-229B-4CDC-85B4-49EEE48BE0B8}" presName="linear" presStyleCnt="0">
        <dgm:presLayoutVars>
          <dgm:animLvl val="lvl"/>
          <dgm:resizeHandles val="exact"/>
        </dgm:presLayoutVars>
      </dgm:prSet>
      <dgm:spPr/>
    </dgm:pt>
    <dgm:pt modelId="{767209F6-B6F7-42CF-84D2-AB8ABD182642}" type="pres">
      <dgm:prSet presAssocID="{707E5FF4-98AD-4EB1-803D-57DBB1EE58B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F39ED6F-0F75-4528-A238-7C94942F3EFF}" type="pres">
      <dgm:prSet presAssocID="{61999E8F-67DA-4CC3-89C2-C70F96CA1E35}" presName="spacer" presStyleCnt="0"/>
      <dgm:spPr/>
    </dgm:pt>
    <dgm:pt modelId="{A64DDDC3-1741-4EF2-8BA0-4DD8EEC3BF64}" type="pres">
      <dgm:prSet presAssocID="{6085FAD7-56F1-4FBA-957F-CEBDD58A8C8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7A6FD95-C8A0-4B48-90DE-15507866495A}" type="pres">
      <dgm:prSet presAssocID="{F14C2058-B9CA-47F4-AD4B-AB4268B2798E}" presName="spacer" presStyleCnt="0"/>
      <dgm:spPr/>
    </dgm:pt>
    <dgm:pt modelId="{1CB711EA-37C3-41F5-B9E6-010FA907569C}" type="pres">
      <dgm:prSet presAssocID="{7D6B1012-22C6-4329-869C-C8C357CC5EB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6C6C9FD-204A-41AA-BF0A-22A2809090FF}" type="pres">
      <dgm:prSet presAssocID="{BBB15621-3E1B-47A2-8A32-8D15D58FF0CA}" presName="spacer" presStyleCnt="0"/>
      <dgm:spPr/>
    </dgm:pt>
    <dgm:pt modelId="{4031565A-1A79-4C83-932D-6CD3DB5ED12A}" type="pres">
      <dgm:prSet presAssocID="{9AEEE833-AB70-46B1-807A-A3962FB805C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A9626EB-0843-4F0A-9410-5FD0A9AEA536}" type="pres">
      <dgm:prSet presAssocID="{A80AC61F-C026-4B42-A34B-E894F93EDFD0}" presName="spacer" presStyleCnt="0"/>
      <dgm:spPr/>
    </dgm:pt>
    <dgm:pt modelId="{EF9D9FA5-23FE-4936-9BFC-E55DC156AF51}" type="pres">
      <dgm:prSet presAssocID="{9C420C96-891A-4406-889B-399284D720B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F2B5523-BA75-4773-AAA8-E5E8380635B2}" srcId="{90D3345D-229B-4CDC-85B4-49EEE48BE0B8}" destId="{707E5FF4-98AD-4EB1-803D-57DBB1EE58B8}" srcOrd="0" destOrd="0" parTransId="{327A312D-8FCE-4B5F-B97C-9A5D27080E63}" sibTransId="{61999E8F-67DA-4CC3-89C2-C70F96CA1E35}"/>
    <dgm:cxn modelId="{DD9E6267-2819-43F7-A25B-6270D2A4591A}" type="presOf" srcId="{9C420C96-891A-4406-889B-399284D720BE}" destId="{EF9D9FA5-23FE-4936-9BFC-E55DC156AF51}" srcOrd="0" destOrd="0" presId="urn:microsoft.com/office/officeart/2005/8/layout/vList2"/>
    <dgm:cxn modelId="{ED35A66C-127E-4089-95B7-5BC1CC946477}" srcId="{90D3345D-229B-4CDC-85B4-49EEE48BE0B8}" destId="{7D6B1012-22C6-4329-869C-C8C357CC5EBB}" srcOrd="2" destOrd="0" parTransId="{63BEBDD5-6585-4DBA-9B87-E95FFBE1DA0E}" sibTransId="{BBB15621-3E1B-47A2-8A32-8D15D58FF0CA}"/>
    <dgm:cxn modelId="{30DD606D-3502-47B3-BE9E-9C2EA089137F}" type="presOf" srcId="{6085FAD7-56F1-4FBA-957F-CEBDD58A8C87}" destId="{A64DDDC3-1741-4EF2-8BA0-4DD8EEC3BF64}" srcOrd="0" destOrd="0" presId="urn:microsoft.com/office/officeart/2005/8/layout/vList2"/>
    <dgm:cxn modelId="{D7A8A86E-3705-4390-AB88-CBCE7FB7324E}" srcId="{90D3345D-229B-4CDC-85B4-49EEE48BE0B8}" destId="{9C420C96-891A-4406-889B-399284D720BE}" srcOrd="4" destOrd="0" parTransId="{1ACE5300-79D0-46A3-88C4-38E1646D74B3}" sibTransId="{B3EC2BCF-E02A-4377-9561-BC2A6F94C79E}"/>
    <dgm:cxn modelId="{376D8180-89BA-4CEC-9639-A25534F9694F}" type="presOf" srcId="{7D6B1012-22C6-4329-869C-C8C357CC5EBB}" destId="{1CB711EA-37C3-41F5-B9E6-010FA907569C}" srcOrd="0" destOrd="0" presId="urn:microsoft.com/office/officeart/2005/8/layout/vList2"/>
    <dgm:cxn modelId="{27619389-72E0-4F7E-A7FD-A83A7CFA8E71}" srcId="{90D3345D-229B-4CDC-85B4-49EEE48BE0B8}" destId="{6085FAD7-56F1-4FBA-957F-CEBDD58A8C87}" srcOrd="1" destOrd="0" parTransId="{C0CEF580-6318-4E1E-9E25-A3772ED696C9}" sibTransId="{F14C2058-B9CA-47F4-AD4B-AB4268B2798E}"/>
    <dgm:cxn modelId="{5083059D-D345-45AB-9867-5F249304DD6F}" type="presOf" srcId="{707E5FF4-98AD-4EB1-803D-57DBB1EE58B8}" destId="{767209F6-B6F7-42CF-84D2-AB8ABD182642}" srcOrd="0" destOrd="0" presId="urn:microsoft.com/office/officeart/2005/8/layout/vList2"/>
    <dgm:cxn modelId="{CDB9B2AF-FE3F-4BDE-98E3-AF7679F53C50}" type="presOf" srcId="{9AEEE833-AB70-46B1-807A-A3962FB805C2}" destId="{4031565A-1A79-4C83-932D-6CD3DB5ED12A}" srcOrd="0" destOrd="0" presId="urn:microsoft.com/office/officeart/2005/8/layout/vList2"/>
    <dgm:cxn modelId="{B270FAB0-DC00-4C16-859D-BEB7D16945E1}" type="presOf" srcId="{90D3345D-229B-4CDC-85B4-49EEE48BE0B8}" destId="{6A288F99-581C-45DC-8E0A-E84034F53DC3}" srcOrd="0" destOrd="0" presId="urn:microsoft.com/office/officeart/2005/8/layout/vList2"/>
    <dgm:cxn modelId="{831784DC-64B2-47DE-A621-512ED765976F}" srcId="{90D3345D-229B-4CDC-85B4-49EEE48BE0B8}" destId="{9AEEE833-AB70-46B1-807A-A3962FB805C2}" srcOrd="3" destOrd="0" parTransId="{E32C9D83-5904-479D-BAE9-288AA481601D}" sibTransId="{A80AC61F-C026-4B42-A34B-E894F93EDFD0}"/>
    <dgm:cxn modelId="{99869E15-EDFD-4B93-AF05-EFF3BEEFA756}" type="presParOf" srcId="{6A288F99-581C-45DC-8E0A-E84034F53DC3}" destId="{767209F6-B6F7-42CF-84D2-AB8ABD182642}" srcOrd="0" destOrd="0" presId="urn:microsoft.com/office/officeart/2005/8/layout/vList2"/>
    <dgm:cxn modelId="{5C76ADF3-A738-4B09-8CB6-9711B0E20007}" type="presParOf" srcId="{6A288F99-581C-45DC-8E0A-E84034F53DC3}" destId="{7F39ED6F-0F75-4528-A238-7C94942F3EFF}" srcOrd="1" destOrd="0" presId="urn:microsoft.com/office/officeart/2005/8/layout/vList2"/>
    <dgm:cxn modelId="{2ADABA61-87A6-4175-9124-05418151C15F}" type="presParOf" srcId="{6A288F99-581C-45DC-8E0A-E84034F53DC3}" destId="{A64DDDC3-1741-4EF2-8BA0-4DD8EEC3BF64}" srcOrd="2" destOrd="0" presId="urn:microsoft.com/office/officeart/2005/8/layout/vList2"/>
    <dgm:cxn modelId="{927C4448-4412-4870-9FEF-C4E818365842}" type="presParOf" srcId="{6A288F99-581C-45DC-8E0A-E84034F53DC3}" destId="{97A6FD95-C8A0-4B48-90DE-15507866495A}" srcOrd="3" destOrd="0" presId="urn:microsoft.com/office/officeart/2005/8/layout/vList2"/>
    <dgm:cxn modelId="{433861E4-32D1-4B5E-9FC3-960E254952A0}" type="presParOf" srcId="{6A288F99-581C-45DC-8E0A-E84034F53DC3}" destId="{1CB711EA-37C3-41F5-B9E6-010FA907569C}" srcOrd="4" destOrd="0" presId="urn:microsoft.com/office/officeart/2005/8/layout/vList2"/>
    <dgm:cxn modelId="{67193B64-37B4-407B-BDB5-4AF949BF3FDA}" type="presParOf" srcId="{6A288F99-581C-45DC-8E0A-E84034F53DC3}" destId="{86C6C9FD-204A-41AA-BF0A-22A2809090FF}" srcOrd="5" destOrd="0" presId="urn:microsoft.com/office/officeart/2005/8/layout/vList2"/>
    <dgm:cxn modelId="{A2706EC2-6858-425B-A28F-851E4FBECEC2}" type="presParOf" srcId="{6A288F99-581C-45DC-8E0A-E84034F53DC3}" destId="{4031565A-1A79-4C83-932D-6CD3DB5ED12A}" srcOrd="6" destOrd="0" presId="urn:microsoft.com/office/officeart/2005/8/layout/vList2"/>
    <dgm:cxn modelId="{FDA66F29-E9A8-4B7C-AED8-026F79D7E097}" type="presParOf" srcId="{6A288F99-581C-45DC-8E0A-E84034F53DC3}" destId="{7A9626EB-0843-4F0A-9410-5FD0A9AEA536}" srcOrd="7" destOrd="0" presId="urn:microsoft.com/office/officeart/2005/8/layout/vList2"/>
    <dgm:cxn modelId="{152C9176-281E-466C-B33F-2B70CC6B8868}" type="presParOf" srcId="{6A288F99-581C-45DC-8E0A-E84034F53DC3}" destId="{EF9D9FA5-23FE-4936-9BFC-E55DC156AF5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02DA32-5073-4C1D-96BA-BF30D1391BFF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6CF2EBB-283C-4279-9771-677D64D0D6D9}">
      <dgm:prSet/>
      <dgm:spPr/>
      <dgm:t>
        <a:bodyPr/>
        <a:lstStyle/>
        <a:p>
          <a:r>
            <a:rPr lang="en-US" b="1"/>
            <a:t>Consistent key person</a:t>
          </a:r>
          <a:endParaRPr lang="en-US"/>
        </a:p>
      </dgm:t>
    </dgm:pt>
    <dgm:pt modelId="{AEAFE4B6-0874-42E6-96A3-8019DD6A9BEE}" type="parTrans" cxnId="{6B1B9168-05A9-4FEC-A5BC-FA8F7A6CADD5}">
      <dgm:prSet/>
      <dgm:spPr/>
      <dgm:t>
        <a:bodyPr/>
        <a:lstStyle/>
        <a:p>
          <a:endParaRPr lang="en-US"/>
        </a:p>
      </dgm:t>
    </dgm:pt>
    <dgm:pt modelId="{4538C466-BE22-4CBD-BD07-FC108F8B02F2}" type="sibTrans" cxnId="{6B1B9168-05A9-4FEC-A5BC-FA8F7A6CADD5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05D49FB-8E3C-451B-B166-4E8524F73329}">
      <dgm:prSet/>
      <dgm:spPr/>
      <dgm:t>
        <a:bodyPr/>
        <a:lstStyle/>
        <a:p>
          <a:r>
            <a:rPr lang="en-US"/>
            <a:t>One familiar practitioner.</a:t>
          </a:r>
        </a:p>
      </dgm:t>
    </dgm:pt>
    <dgm:pt modelId="{01E557AB-21B9-412C-8CD4-E669245B7309}" type="parTrans" cxnId="{1928C54E-C935-4195-BEF2-1378EE16A383}">
      <dgm:prSet/>
      <dgm:spPr/>
      <dgm:t>
        <a:bodyPr/>
        <a:lstStyle/>
        <a:p>
          <a:endParaRPr lang="en-US"/>
        </a:p>
      </dgm:t>
    </dgm:pt>
    <dgm:pt modelId="{6D327669-9B68-4658-AB9C-3F68877B471E}" type="sibTrans" cxnId="{1928C54E-C935-4195-BEF2-1378EE16A383}">
      <dgm:prSet/>
      <dgm:spPr/>
      <dgm:t>
        <a:bodyPr/>
        <a:lstStyle/>
        <a:p>
          <a:endParaRPr lang="en-US"/>
        </a:p>
      </dgm:t>
    </dgm:pt>
    <dgm:pt modelId="{D4E12E90-70B6-4345-AB67-7CCA42B961CE}">
      <dgm:prSet/>
      <dgm:spPr/>
      <dgm:t>
        <a:bodyPr/>
        <a:lstStyle/>
        <a:p>
          <a:r>
            <a:rPr lang="en-US"/>
            <a:t>Predictable and responsive interactions.</a:t>
          </a:r>
        </a:p>
      </dgm:t>
    </dgm:pt>
    <dgm:pt modelId="{29B98727-6FD0-4E67-921C-00E89AA5955A}" type="parTrans" cxnId="{390DED72-DB32-4262-B1A9-43491995A2D0}">
      <dgm:prSet/>
      <dgm:spPr/>
      <dgm:t>
        <a:bodyPr/>
        <a:lstStyle/>
        <a:p>
          <a:endParaRPr lang="en-US"/>
        </a:p>
      </dgm:t>
    </dgm:pt>
    <dgm:pt modelId="{C00EA245-FFAB-4DAC-A64F-BC65A57B5A1B}" type="sibTrans" cxnId="{390DED72-DB32-4262-B1A9-43491995A2D0}">
      <dgm:prSet/>
      <dgm:spPr/>
      <dgm:t>
        <a:bodyPr/>
        <a:lstStyle/>
        <a:p>
          <a:endParaRPr lang="en-US"/>
        </a:p>
      </dgm:t>
    </dgm:pt>
    <dgm:pt modelId="{E43CDB89-06D4-41DF-B6E0-DB4B43298D77}">
      <dgm:prSet/>
      <dgm:spPr/>
      <dgm:t>
        <a:bodyPr/>
        <a:lstStyle/>
        <a:p>
          <a:r>
            <a:rPr lang="en-US" b="1"/>
            <a:t>Sensitive responses</a:t>
          </a:r>
          <a:endParaRPr lang="en-US"/>
        </a:p>
      </dgm:t>
    </dgm:pt>
    <dgm:pt modelId="{E3ABABB4-70F5-4344-9EED-EE1A50714278}" type="parTrans" cxnId="{BFBE9614-04E0-47A9-BA68-F2268F54F6A9}">
      <dgm:prSet/>
      <dgm:spPr/>
      <dgm:t>
        <a:bodyPr/>
        <a:lstStyle/>
        <a:p>
          <a:endParaRPr lang="en-US"/>
        </a:p>
      </dgm:t>
    </dgm:pt>
    <dgm:pt modelId="{2C82AB19-2394-441D-BB76-3AC6CBF21F09}" type="sibTrans" cxnId="{BFBE9614-04E0-47A9-BA68-F2268F54F6A9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ED337EF5-4F39-4BED-9F84-71DDC6E09385}">
      <dgm:prSet/>
      <dgm:spPr/>
      <dgm:t>
        <a:bodyPr/>
        <a:lstStyle/>
        <a:p>
          <a:r>
            <a:rPr lang="en-US"/>
            <a:t>Recognise signs  of distress</a:t>
          </a:r>
        </a:p>
      </dgm:t>
    </dgm:pt>
    <dgm:pt modelId="{2CA3C58F-3B30-4729-999B-38363E643160}" type="parTrans" cxnId="{455D9154-46E6-41B8-9942-AEF911338136}">
      <dgm:prSet/>
      <dgm:spPr/>
      <dgm:t>
        <a:bodyPr/>
        <a:lstStyle/>
        <a:p>
          <a:endParaRPr lang="en-US"/>
        </a:p>
      </dgm:t>
    </dgm:pt>
    <dgm:pt modelId="{2813DF53-C735-47AC-A255-0D5C2C9AE81B}" type="sibTrans" cxnId="{455D9154-46E6-41B8-9942-AEF911338136}">
      <dgm:prSet/>
      <dgm:spPr/>
      <dgm:t>
        <a:bodyPr/>
        <a:lstStyle/>
        <a:p>
          <a:endParaRPr lang="en-US"/>
        </a:p>
      </dgm:t>
    </dgm:pt>
    <dgm:pt modelId="{F49400D4-C30A-4327-8D2D-2EB2CB569FAF}">
      <dgm:prSet/>
      <dgm:spPr/>
      <dgm:t>
        <a:bodyPr/>
        <a:lstStyle/>
        <a:p>
          <a:r>
            <a:rPr lang="en-US"/>
            <a:t>Offer comfort and reassurance</a:t>
          </a:r>
        </a:p>
      </dgm:t>
    </dgm:pt>
    <dgm:pt modelId="{2A16B0C2-76CF-4E55-A738-0BF82C7B5CBC}" type="parTrans" cxnId="{AC227049-72D8-4B81-9D8A-DEFF2C521BCD}">
      <dgm:prSet/>
      <dgm:spPr/>
      <dgm:t>
        <a:bodyPr/>
        <a:lstStyle/>
        <a:p>
          <a:endParaRPr lang="en-US"/>
        </a:p>
      </dgm:t>
    </dgm:pt>
    <dgm:pt modelId="{7C0494B5-8847-44F6-8FD1-BA421AE895B3}" type="sibTrans" cxnId="{AC227049-72D8-4B81-9D8A-DEFF2C521BCD}">
      <dgm:prSet/>
      <dgm:spPr/>
      <dgm:t>
        <a:bodyPr/>
        <a:lstStyle/>
        <a:p>
          <a:endParaRPr lang="en-US"/>
        </a:p>
      </dgm:t>
    </dgm:pt>
    <dgm:pt modelId="{2E4FCC0C-8FA6-4B15-A1D3-BF85A534E901}">
      <dgm:prSet/>
      <dgm:spPr/>
      <dgm:t>
        <a:bodyPr/>
        <a:lstStyle/>
        <a:p>
          <a:r>
            <a:rPr lang="en-US"/>
            <a:t>Respond calmly and consistently</a:t>
          </a:r>
        </a:p>
      </dgm:t>
    </dgm:pt>
    <dgm:pt modelId="{AD76C1EA-F10C-49FB-B971-F17512E14632}" type="parTrans" cxnId="{790C50EB-6B30-458A-9DCB-F3C013830EE8}">
      <dgm:prSet/>
      <dgm:spPr/>
      <dgm:t>
        <a:bodyPr/>
        <a:lstStyle/>
        <a:p>
          <a:endParaRPr lang="en-US"/>
        </a:p>
      </dgm:t>
    </dgm:pt>
    <dgm:pt modelId="{55CCA067-57D2-4EE1-B1D7-AF2863CD0C10}" type="sibTrans" cxnId="{790C50EB-6B30-458A-9DCB-F3C013830EE8}">
      <dgm:prSet/>
      <dgm:spPr/>
      <dgm:t>
        <a:bodyPr/>
        <a:lstStyle/>
        <a:p>
          <a:endParaRPr lang="en-US"/>
        </a:p>
      </dgm:t>
    </dgm:pt>
    <dgm:pt modelId="{8610AD0A-7127-4ECE-BC5B-1AF5EE269846}">
      <dgm:prSet/>
      <dgm:spPr/>
      <dgm:t>
        <a:bodyPr/>
        <a:lstStyle/>
        <a:p>
          <a:r>
            <a:rPr lang="en-US" b="1"/>
            <a:t>Predictable routines</a:t>
          </a:r>
          <a:endParaRPr lang="en-US"/>
        </a:p>
      </dgm:t>
    </dgm:pt>
    <dgm:pt modelId="{B1F45284-BE81-49BA-A532-2C424EC4B47A}" type="parTrans" cxnId="{1058A89F-ABB9-4DE3-AA44-3735848A9F2E}">
      <dgm:prSet/>
      <dgm:spPr/>
      <dgm:t>
        <a:bodyPr/>
        <a:lstStyle/>
        <a:p>
          <a:endParaRPr lang="en-US"/>
        </a:p>
      </dgm:t>
    </dgm:pt>
    <dgm:pt modelId="{79EBA4A7-83AE-411B-A5BE-D5A01F5BAFE6}" type="sibTrans" cxnId="{1058A89F-ABB9-4DE3-AA44-3735848A9F2E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AC8561E-7AE8-4192-83F7-9827E507A24D}">
      <dgm:prSet/>
      <dgm:spPr/>
      <dgm:t>
        <a:bodyPr/>
        <a:lstStyle/>
        <a:p>
          <a:r>
            <a:rPr lang="en-US"/>
            <a:t>Visual timetable</a:t>
          </a:r>
        </a:p>
      </dgm:t>
    </dgm:pt>
    <dgm:pt modelId="{209061D6-75DD-4426-A4D7-FB3FB2147EE3}" type="parTrans" cxnId="{0F64AC64-9210-4473-B0F0-A70720200094}">
      <dgm:prSet/>
      <dgm:spPr/>
      <dgm:t>
        <a:bodyPr/>
        <a:lstStyle/>
        <a:p>
          <a:endParaRPr lang="en-US"/>
        </a:p>
      </dgm:t>
    </dgm:pt>
    <dgm:pt modelId="{6582739A-7A52-4A22-97CD-25B6461EFF38}" type="sibTrans" cxnId="{0F64AC64-9210-4473-B0F0-A70720200094}">
      <dgm:prSet/>
      <dgm:spPr/>
      <dgm:t>
        <a:bodyPr/>
        <a:lstStyle/>
        <a:p>
          <a:endParaRPr lang="en-US"/>
        </a:p>
      </dgm:t>
    </dgm:pt>
    <dgm:pt modelId="{718F30CA-8562-417A-8C0E-C0251DE510CE}">
      <dgm:prSet/>
      <dgm:spPr/>
      <dgm:t>
        <a:bodyPr/>
        <a:lstStyle/>
        <a:p>
          <a:r>
            <a:rPr lang="en-US"/>
            <a:t>Consistent arrival time</a:t>
          </a:r>
        </a:p>
      </dgm:t>
    </dgm:pt>
    <dgm:pt modelId="{965DC59D-3B70-4A52-94DB-23A260BC8016}" type="parTrans" cxnId="{9F7EDF4A-3956-4817-A870-8E1FB17B067E}">
      <dgm:prSet/>
      <dgm:spPr/>
      <dgm:t>
        <a:bodyPr/>
        <a:lstStyle/>
        <a:p>
          <a:endParaRPr lang="en-US"/>
        </a:p>
      </dgm:t>
    </dgm:pt>
    <dgm:pt modelId="{CEE1FA8B-B47D-449D-B51C-FC1617542889}" type="sibTrans" cxnId="{9F7EDF4A-3956-4817-A870-8E1FB17B067E}">
      <dgm:prSet/>
      <dgm:spPr/>
      <dgm:t>
        <a:bodyPr/>
        <a:lstStyle/>
        <a:p>
          <a:endParaRPr lang="en-US"/>
        </a:p>
      </dgm:t>
    </dgm:pt>
    <dgm:pt modelId="{830BC498-A191-4B52-A045-70F0C48A3E51}">
      <dgm:prSet/>
      <dgm:spPr/>
      <dgm:t>
        <a:bodyPr/>
        <a:lstStyle/>
        <a:p>
          <a:r>
            <a:rPr lang="en-US"/>
            <a:t>Prepare Shona for transitions</a:t>
          </a:r>
        </a:p>
      </dgm:t>
    </dgm:pt>
    <dgm:pt modelId="{66B84F74-BF04-4EB8-B8AB-FE2EB58DBD52}" type="parTrans" cxnId="{2DA8A5C3-90C2-4E97-8C4D-CEE8E16CE56B}">
      <dgm:prSet/>
      <dgm:spPr/>
      <dgm:t>
        <a:bodyPr/>
        <a:lstStyle/>
        <a:p>
          <a:endParaRPr lang="en-US"/>
        </a:p>
      </dgm:t>
    </dgm:pt>
    <dgm:pt modelId="{A80AC4F2-B199-4B86-AAB6-ADFAA01F94F9}" type="sibTrans" cxnId="{2DA8A5C3-90C2-4E97-8C4D-CEE8E16CE56B}">
      <dgm:prSet/>
      <dgm:spPr/>
      <dgm:t>
        <a:bodyPr/>
        <a:lstStyle/>
        <a:p>
          <a:endParaRPr lang="en-US"/>
        </a:p>
      </dgm:t>
    </dgm:pt>
    <dgm:pt modelId="{A33948EE-26DE-4B88-8E81-0E4D7F22E345}">
      <dgm:prSet/>
      <dgm:spPr/>
      <dgm:t>
        <a:bodyPr/>
        <a:lstStyle/>
        <a:p>
          <a:r>
            <a:rPr lang="en-US" b="1"/>
            <a:t>Gradual social participation</a:t>
          </a:r>
          <a:endParaRPr lang="en-US"/>
        </a:p>
      </dgm:t>
    </dgm:pt>
    <dgm:pt modelId="{24A8A176-D907-4CFE-A4DD-8ED0650D2897}" type="parTrans" cxnId="{B471AFBC-E14C-4C0D-9847-BA2F6D6EB216}">
      <dgm:prSet/>
      <dgm:spPr/>
      <dgm:t>
        <a:bodyPr/>
        <a:lstStyle/>
        <a:p>
          <a:endParaRPr lang="en-US"/>
        </a:p>
      </dgm:t>
    </dgm:pt>
    <dgm:pt modelId="{81C1143E-1300-46D8-80E5-5E7ED075E218}" type="sibTrans" cxnId="{B471AFBC-E14C-4C0D-9847-BA2F6D6EB216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2F9C18FE-DE34-44BD-8241-ED57CD24BCE9}">
      <dgm:prSet/>
      <dgm:spPr/>
      <dgm:t>
        <a:bodyPr/>
        <a:lstStyle/>
        <a:p>
          <a:r>
            <a:rPr lang="en-US"/>
            <a:t>Begin with one-to-one play</a:t>
          </a:r>
        </a:p>
      </dgm:t>
    </dgm:pt>
    <dgm:pt modelId="{7E37A995-EAB0-4A05-B4D1-70E7D4E936B2}" type="parTrans" cxnId="{6F75252A-F8F8-4E58-A59B-4908E88959DA}">
      <dgm:prSet/>
      <dgm:spPr/>
      <dgm:t>
        <a:bodyPr/>
        <a:lstStyle/>
        <a:p>
          <a:endParaRPr lang="en-US"/>
        </a:p>
      </dgm:t>
    </dgm:pt>
    <dgm:pt modelId="{76E96030-A946-45D9-8E56-60AFF780D242}" type="sibTrans" cxnId="{6F75252A-F8F8-4E58-A59B-4908E88959DA}">
      <dgm:prSet/>
      <dgm:spPr/>
      <dgm:t>
        <a:bodyPr/>
        <a:lstStyle/>
        <a:p>
          <a:endParaRPr lang="en-US"/>
        </a:p>
      </dgm:t>
    </dgm:pt>
    <dgm:pt modelId="{44016D37-54AD-4A0B-BE11-7001071F492F}">
      <dgm:prSet/>
      <dgm:spPr/>
      <dgm:t>
        <a:bodyPr/>
        <a:lstStyle/>
        <a:p>
          <a:r>
            <a:rPr lang="en-US"/>
            <a:t>Move towards small-group activities</a:t>
          </a:r>
        </a:p>
      </dgm:t>
    </dgm:pt>
    <dgm:pt modelId="{DFCD3989-B1A4-4634-8A83-9BAE2F31C377}" type="parTrans" cxnId="{5FD60245-980D-41CA-A669-B5495CAAAEEF}">
      <dgm:prSet/>
      <dgm:spPr/>
      <dgm:t>
        <a:bodyPr/>
        <a:lstStyle/>
        <a:p>
          <a:endParaRPr lang="en-US"/>
        </a:p>
      </dgm:t>
    </dgm:pt>
    <dgm:pt modelId="{35A8B4EA-9437-4A4F-BA66-03F32DCC814A}" type="sibTrans" cxnId="{5FD60245-980D-41CA-A669-B5495CAAAEEF}">
      <dgm:prSet/>
      <dgm:spPr/>
      <dgm:t>
        <a:bodyPr/>
        <a:lstStyle/>
        <a:p>
          <a:endParaRPr lang="en-US"/>
        </a:p>
      </dgm:t>
    </dgm:pt>
    <dgm:pt modelId="{36AEC0CC-18E6-4E96-B60B-02417B4F0615}">
      <dgm:prSet/>
      <dgm:spPr/>
      <dgm:t>
        <a:bodyPr/>
        <a:lstStyle/>
        <a:p>
          <a:r>
            <a:rPr lang="en-US"/>
            <a:t>Follow Shona's interest</a:t>
          </a:r>
        </a:p>
      </dgm:t>
    </dgm:pt>
    <dgm:pt modelId="{CAAD8B2B-4CEE-406F-8219-9403614F0480}" type="parTrans" cxnId="{3DB74F63-309A-4432-BF0B-1E82E65A58E6}">
      <dgm:prSet/>
      <dgm:spPr/>
      <dgm:t>
        <a:bodyPr/>
        <a:lstStyle/>
        <a:p>
          <a:endParaRPr lang="en-US"/>
        </a:p>
      </dgm:t>
    </dgm:pt>
    <dgm:pt modelId="{AA66C0A0-ED10-45D3-B9FA-AD2307E04626}" type="sibTrans" cxnId="{3DB74F63-309A-4432-BF0B-1E82E65A58E6}">
      <dgm:prSet/>
      <dgm:spPr/>
      <dgm:t>
        <a:bodyPr/>
        <a:lstStyle/>
        <a:p>
          <a:endParaRPr lang="en-US"/>
        </a:p>
      </dgm:t>
    </dgm:pt>
    <dgm:pt modelId="{485AB324-A425-45C5-9E65-0A5DFBF514B0}">
      <dgm:prSet/>
      <dgm:spPr/>
      <dgm:t>
        <a:bodyPr/>
        <a:lstStyle/>
        <a:p>
          <a:r>
            <a:rPr lang="en-US" b="1"/>
            <a:t>Partnership with carers</a:t>
          </a:r>
          <a:endParaRPr lang="en-US"/>
        </a:p>
      </dgm:t>
    </dgm:pt>
    <dgm:pt modelId="{281632D6-9CD0-4E05-AD6D-757DB308EAF3}" type="parTrans" cxnId="{54E85F93-B938-4278-9440-BF762021F325}">
      <dgm:prSet/>
      <dgm:spPr/>
      <dgm:t>
        <a:bodyPr/>
        <a:lstStyle/>
        <a:p>
          <a:endParaRPr lang="en-US"/>
        </a:p>
      </dgm:t>
    </dgm:pt>
    <dgm:pt modelId="{BC321CDC-04AC-4669-B923-5E228764E3BA}" type="sibTrans" cxnId="{54E85F93-B938-4278-9440-BF762021F325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30F44C79-A8F2-48FF-9143-56F60EDBC40E}">
      <dgm:prSet/>
      <dgm:spPr/>
      <dgm:t>
        <a:bodyPr/>
        <a:lstStyle/>
        <a:p>
          <a:r>
            <a:rPr lang="en-US"/>
            <a:t>Share information about routines and preferences</a:t>
          </a:r>
        </a:p>
      </dgm:t>
    </dgm:pt>
    <dgm:pt modelId="{2D95E5B0-3F35-426D-866E-58404E48A59F}" type="parTrans" cxnId="{B3F8B860-3FE0-49D6-923B-9F063E8C7BA2}">
      <dgm:prSet/>
      <dgm:spPr/>
      <dgm:t>
        <a:bodyPr/>
        <a:lstStyle/>
        <a:p>
          <a:endParaRPr lang="en-US"/>
        </a:p>
      </dgm:t>
    </dgm:pt>
    <dgm:pt modelId="{8986C444-F530-43FC-9FBA-3911D3AAA252}" type="sibTrans" cxnId="{B3F8B860-3FE0-49D6-923B-9F063E8C7BA2}">
      <dgm:prSet/>
      <dgm:spPr/>
      <dgm:t>
        <a:bodyPr/>
        <a:lstStyle/>
        <a:p>
          <a:endParaRPr lang="en-US"/>
        </a:p>
      </dgm:t>
    </dgm:pt>
    <dgm:pt modelId="{33B34D58-A5FE-4599-9057-5438A2622295}">
      <dgm:prSet/>
      <dgm:spPr/>
      <dgm:t>
        <a:bodyPr/>
        <a:lstStyle/>
        <a:p>
          <a:r>
            <a:rPr lang="en-US"/>
            <a:t>Consistent messages between home  and nursery</a:t>
          </a:r>
        </a:p>
      </dgm:t>
    </dgm:pt>
    <dgm:pt modelId="{53FECD21-5ACC-4778-BFB7-65BBF9050443}" type="parTrans" cxnId="{C8BF8FA9-D934-4B0B-A12F-195E83737DC4}">
      <dgm:prSet/>
      <dgm:spPr/>
      <dgm:t>
        <a:bodyPr/>
        <a:lstStyle/>
        <a:p>
          <a:endParaRPr lang="en-US"/>
        </a:p>
      </dgm:t>
    </dgm:pt>
    <dgm:pt modelId="{F663E9E4-C2ED-48E4-ACB7-841DF203BBE7}" type="sibTrans" cxnId="{C8BF8FA9-D934-4B0B-A12F-195E83737DC4}">
      <dgm:prSet/>
      <dgm:spPr/>
      <dgm:t>
        <a:bodyPr/>
        <a:lstStyle/>
        <a:p>
          <a:endParaRPr lang="en-US"/>
        </a:p>
      </dgm:t>
    </dgm:pt>
    <dgm:pt modelId="{62642832-93E9-4267-9776-52F20743F5F1}" type="pres">
      <dgm:prSet presAssocID="{1502DA32-5073-4C1D-96BA-BF30D1391BFF}" presName="linearFlow" presStyleCnt="0">
        <dgm:presLayoutVars>
          <dgm:dir/>
          <dgm:animLvl val="lvl"/>
          <dgm:resizeHandles val="exact"/>
        </dgm:presLayoutVars>
      </dgm:prSet>
      <dgm:spPr/>
    </dgm:pt>
    <dgm:pt modelId="{7726321F-F7CA-4BA9-A668-88C6451D8913}" type="pres">
      <dgm:prSet presAssocID="{36CF2EBB-283C-4279-9771-677D64D0D6D9}" presName="compositeNode" presStyleCnt="0"/>
      <dgm:spPr/>
    </dgm:pt>
    <dgm:pt modelId="{1F9B10A0-30B0-4443-88D6-D9C419428C99}" type="pres">
      <dgm:prSet presAssocID="{36CF2EBB-283C-4279-9771-677D64D0D6D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C95B78B-8D6A-4D7B-99A4-32AF51FB3495}" type="pres">
      <dgm:prSet presAssocID="{36CF2EBB-283C-4279-9771-677D64D0D6D9}" presName="parSh" presStyleCnt="0"/>
      <dgm:spPr/>
    </dgm:pt>
    <dgm:pt modelId="{3F85076F-F3F7-4993-ADE4-E1717B40E412}" type="pres">
      <dgm:prSet presAssocID="{36CF2EBB-283C-4279-9771-677D64D0D6D9}" presName="lineNode" presStyleLbl="alignAccFollowNode1" presStyleIdx="0" presStyleCnt="15"/>
      <dgm:spPr/>
    </dgm:pt>
    <dgm:pt modelId="{CCF64198-68D3-4735-996D-953F59386062}" type="pres">
      <dgm:prSet presAssocID="{36CF2EBB-283C-4279-9771-677D64D0D6D9}" presName="lineArrowNode" presStyleLbl="alignAccFollowNode1" presStyleIdx="1" presStyleCnt="15"/>
      <dgm:spPr/>
    </dgm:pt>
    <dgm:pt modelId="{08978237-47FC-4967-87EF-D42D7F7F7A87}" type="pres">
      <dgm:prSet presAssocID="{4538C466-BE22-4CBD-BD07-FC108F8B02F2}" presName="sibTransNodeCircle" presStyleLbl="alignNode1" presStyleIdx="0" presStyleCnt="5">
        <dgm:presLayoutVars>
          <dgm:chMax val="0"/>
          <dgm:bulletEnabled/>
        </dgm:presLayoutVars>
      </dgm:prSet>
      <dgm:spPr/>
    </dgm:pt>
    <dgm:pt modelId="{AF48DB5A-C343-497B-8E44-F7DE0DBEE083}" type="pres">
      <dgm:prSet presAssocID="{4538C466-BE22-4CBD-BD07-FC108F8B02F2}" presName="spacerBetweenCircleAndCallout" presStyleCnt="0">
        <dgm:presLayoutVars/>
      </dgm:prSet>
      <dgm:spPr/>
    </dgm:pt>
    <dgm:pt modelId="{C61283DE-6ABE-4CA3-8ED5-FFF5EB7A1E13}" type="pres">
      <dgm:prSet presAssocID="{36CF2EBB-283C-4279-9771-677D64D0D6D9}" presName="nodeText" presStyleLbl="alignAccFollowNode1" presStyleIdx="2" presStyleCnt="15">
        <dgm:presLayoutVars>
          <dgm:bulletEnabled val="1"/>
        </dgm:presLayoutVars>
      </dgm:prSet>
      <dgm:spPr/>
    </dgm:pt>
    <dgm:pt modelId="{3EEDC875-61C7-4693-9EB7-1BD78ADF3A70}" type="pres">
      <dgm:prSet presAssocID="{4538C466-BE22-4CBD-BD07-FC108F8B02F2}" presName="sibTransComposite" presStyleCnt="0"/>
      <dgm:spPr/>
    </dgm:pt>
    <dgm:pt modelId="{2AEAB698-16E1-4A97-A3BC-FD764A8401C2}" type="pres">
      <dgm:prSet presAssocID="{E43CDB89-06D4-41DF-B6E0-DB4B43298D77}" presName="compositeNode" presStyleCnt="0"/>
      <dgm:spPr/>
    </dgm:pt>
    <dgm:pt modelId="{59CDC936-5556-4BCD-AA4D-BA0D7C8A9906}" type="pres">
      <dgm:prSet presAssocID="{E43CDB89-06D4-41DF-B6E0-DB4B43298D77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40E6DFF2-74D6-4DF8-BD3A-839976137029}" type="pres">
      <dgm:prSet presAssocID="{E43CDB89-06D4-41DF-B6E0-DB4B43298D77}" presName="parSh" presStyleCnt="0"/>
      <dgm:spPr/>
    </dgm:pt>
    <dgm:pt modelId="{2D1D9510-B92D-4B9C-8E64-BA76AD879461}" type="pres">
      <dgm:prSet presAssocID="{E43CDB89-06D4-41DF-B6E0-DB4B43298D77}" presName="lineNode" presStyleLbl="alignAccFollowNode1" presStyleIdx="3" presStyleCnt="15"/>
      <dgm:spPr/>
    </dgm:pt>
    <dgm:pt modelId="{A06C360A-A594-48A4-BD7B-2AC2F8519C0A}" type="pres">
      <dgm:prSet presAssocID="{E43CDB89-06D4-41DF-B6E0-DB4B43298D77}" presName="lineArrowNode" presStyleLbl="alignAccFollowNode1" presStyleIdx="4" presStyleCnt="15"/>
      <dgm:spPr/>
    </dgm:pt>
    <dgm:pt modelId="{34585E21-4A5B-443C-BD9B-FAD73817769A}" type="pres">
      <dgm:prSet presAssocID="{2C82AB19-2394-441D-BB76-3AC6CBF21F09}" presName="sibTransNodeCircle" presStyleLbl="alignNode1" presStyleIdx="1" presStyleCnt="5">
        <dgm:presLayoutVars>
          <dgm:chMax val="0"/>
          <dgm:bulletEnabled/>
        </dgm:presLayoutVars>
      </dgm:prSet>
      <dgm:spPr/>
    </dgm:pt>
    <dgm:pt modelId="{4BDA4971-28CD-4891-A0E1-7F3A7C993E49}" type="pres">
      <dgm:prSet presAssocID="{2C82AB19-2394-441D-BB76-3AC6CBF21F09}" presName="spacerBetweenCircleAndCallout" presStyleCnt="0">
        <dgm:presLayoutVars/>
      </dgm:prSet>
      <dgm:spPr/>
    </dgm:pt>
    <dgm:pt modelId="{139356D8-4F55-4873-B71E-028AA6D97E48}" type="pres">
      <dgm:prSet presAssocID="{E43CDB89-06D4-41DF-B6E0-DB4B43298D77}" presName="nodeText" presStyleLbl="alignAccFollowNode1" presStyleIdx="5" presStyleCnt="15">
        <dgm:presLayoutVars>
          <dgm:bulletEnabled val="1"/>
        </dgm:presLayoutVars>
      </dgm:prSet>
      <dgm:spPr/>
    </dgm:pt>
    <dgm:pt modelId="{8F603E07-6DDB-49F4-9140-369E1FEA20A0}" type="pres">
      <dgm:prSet presAssocID="{2C82AB19-2394-441D-BB76-3AC6CBF21F09}" presName="sibTransComposite" presStyleCnt="0"/>
      <dgm:spPr/>
    </dgm:pt>
    <dgm:pt modelId="{D50459AB-7902-4DF8-8327-416904BBF8D1}" type="pres">
      <dgm:prSet presAssocID="{8610AD0A-7127-4ECE-BC5B-1AF5EE269846}" presName="compositeNode" presStyleCnt="0"/>
      <dgm:spPr/>
    </dgm:pt>
    <dgm:pt modelId="{926386C4-F374-4F35-850A-1E03023F8F12}" type="pres">
      <dgm:prSet presAssocID="{8610AD0A-7127-4ECE-BC5B-1AF5EE269846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5F28303-6925-48E4-B60F-C7D5D2942822}" type="pres">
      <dgm:prSet presAssocID="{8610AD0A-7127-4ECE-BC5B-1AF5EE269846}" presName="parSh" presStyleCnt="0"/>
      <dgm:spPr/>
    </dgm:pt>
    <dgm:pt modelId="{500A5E27-E862-4129-8CDF-9B9659E477DE}" type="pres">
      <dgm:prSet presAssocID="{8610AD0A-7127-4ECE-BC5B-1AF5EE269846}" presName="lineNode" presStyleLbl="alignAccFollowNode1" presStyleIdx="6" presStyleCnt="15"/>
      <dgm:spPr/>
    </dgm:pt>
    <dgm:pt modelId="{D523B8B6-E7C9-4AE1-863C-B03A65943359}" type="pres">
      <dgm:prSet presAssocID="{8610AD0A-7127-4ECE-BC5B-1AF5EE269846}" presName="lineArrowNode" presStyleLbl="alignAccFollowNode1" presStyleIdx="7" presStyleCnt="15"/>
      <dgm:spPr/>
    </dgm:pt>
    <dgm:pt modelId="{8939F9FF-BC7B-4C80-B91F-E731A62E8B9E}" type="pres">
      <dgm:prSet presAssocID="{79EBA4A7-83AE-411B-A5BE-D5A01F5BAFE6}" presName="sibTransNodeCircle" presStyleLbl="alignNode1" presStyleIdx="2" presStyleCnt="5">
        <dgm:presLayoutVars>
          <dgm:chMax val="0"/>
          <dgm:bulletEnabled/>
        </dgm:presLayoutVars>
      </dgm:prSet>
      <dgm:spPr/>
    </dgm:pt>
    <dgm:pt modelId="{27E7A91D-F09D-4E78-A820-B0573E557787}" type="pres">
      <dgm:prSet presAssocID="{79EBA4A7-83AE-411B-A5BE-D5A01F5BAFE6}" presName="spacerBetweenCircleAndCallout" presStyleCnt="0">
        <dgm:presLayoutVars/>
      </dgm:prSet>
      <dgm:spPr/>
    </dgm:pt>
    <dgm:pt modelId="{ED5BEFBE-A208-475F-8917-8EB010417471}" type="pres">
      <dgm:prSet presAssocID="{8610AD0A-7127-4ECE-BC5B-1AF5EE269846}" presName="nodeText" presStyleLbl="alignAccFollowNode1" presStyleIdx="8" presStyleCnt="15">
        <dgm:presLayoutVars>
          <dgm:bulletEnabled val="1"/>
        </dgm:presLayoutVars>
      </dgm:prSet>
      <dgm:spPr/>
    </dgm:pt>
    <dgm:pt modelId="{25414829-7847-4D6A-89B9-9C97784C8DE0}" type="pres">
      <dgm:prSet presAssocID="{79EBA4A7-83AE-411B-A5BE-D5A01F5BAFE6}" presName="sibTransComposite" presStyleCnt="0"/>
      <dgm:spPr/>
    </dgm:pt>
    <dgm:pt modelId="{20E13FFC-9FEE-476E-8412-7BC5784BAF49}" type="pres">
      <dgm:prSet presAssocID="{A33948EE-26DE-4B88-8E81-0E4D7F22E345}" presName="compositeNode" presStyleCnt="0"/>
      <dgm:spPr/>
    </dgm:pt>
    <dgm:pt modelId="{9E1F2281-8435-4DED-9952-90C9B6A30CD8}" type="pres">
      <dgm:prSet presAssocID="{A33948EE-26DE-4B88-8E81-0E4D7F22E345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208C73CC-1EC9-4A6B-B827-B55EA1127661}" type="pres">
      <dgm:prSet presAssocID="{A33948EE-26DE-4B88-8E81-0E4D7F22E345}" presName="parSh" presStyleCnt="0"/>
      <dgm:spPr/>
    </dgm:pt>
    <dgm:pt modelId="{268AE795-D0D5-4CE5-87CC-64036DCFF6EF}" type="pres">
      <dgm:prSet presAssocID="{A33948EE-26DE-4B88-8E81-0E4D7F22E345}" presName="lineNode" presStyleLbl="alignAccFollowNode1" presStyleIdx="9" presStyleCnt="15"/>
      <dgm:spPr/>
    </dgm:pt>
    <dgm:pt modelId="{B41EEB73-BA14-4A02-823A-233F14152F17}" type="pres">
      <dgm:prSet presAssocID="{A33948EE-26DE-4B88-8E81-0E4D7F22E345}" presName="lineArrowNode" presStyleLbl="alignAccFollowNode1" presStyleIdx="10" presStyleCnt="15"/>
      <dgm:spPr/>
    </dgm:pt>
    <dgm:pt modelId="{A964F8C7-2F9F-4BF6-872F-F74B90F02EFF}" type="pres">
      <dgm:prSet presAssocID="{81C1143E-1300-46D8-80E5-5E7ED075E218}" presName="sibTransNodeCircle" presStyleLbl="alignNode1" presStyleIdx="3" presStyleCnt="5">
        <dgm:presLayoutVars>
          <dgm:chMax val="0"/>
          <dgm:bulletEnabled/>
        </dgm:presLayoutVars>
      </dgm:prSet>
      <dgm:spPr/>
    </dgm:pt>
    <dgm:pt modelId="{D34245D6-20C0-4892-856C-89282E36469B}" type="pres">
      <dgm:prSet presAssocID="{81C1143E-1300-46D8-80E5-5E7ED075E218}" presName="spacerBetweenCircleAndCallout" presStyleCnt="0">
        <dgm:presLayoutVars/>
      </dgm:prSet>
      <dgm:spPr/>
    </dgm:pt>
    <dgm:pt modelId="{72A9779D-B03E-45A6-AED2-66B45B361704}" type="pres">
      <dgm:prSet presAssocID="{A33948EE-26DE-4B88-8E81-0E4D7F22E345}" presName="nodeText" presStyleLbl="alignAccFollowNode1" presStyleIdx="11" presStyleCnt="15">
        <dgm:presLayoutVars>
          <dgm:bulletEnabled val="1"/>
        </dgm:presLayoutVars>
      </dgm:prSet>
      <dgm:spPr/>
    </dgm:pt>
    <dgm:pt modelId="{F1587F51-3BEA-491A-B133-774D87B20E83}" type="pres">
      <dgm:prSet presAssocID="{81C1143E-1300-46D8-80E5-5E7ED075E218}" presName="sibTransComposite" presStyleCnt="0"/>
      <dgm:spPr/>
    </dgm:pt>
    <dgm:pt modelId="{5E7EE9BC-1B03-4320-8E14-4E5CEE3CB1E5}" type="pres">
      <dgm:prSet presAssocID="{485AB324-A425-45C5-9E65-0A5DFBF514B0}" presName="compositeNode" presStyleCnt="0"/>
      <dgm:spPr/>
    </dgm:pt>
    <dgm:pt modelId="{3AD28607-E315-4A30-A524-B31D17DAAC59}" type="pres">
      <dgm:prSet presAssocID="{485AB324-A425-45C5-9E65-0A5DFBF514B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4C6BC9B-FA64-41BF-BF0B-D93D28D72989}" type="pres">
      <dgm:prSet presAssocID="{485AB324-A425-45C5-9E65-0A5DFBF514B0}" presName="parSh" presStyleCnt="0"/>
      <dgm:spPr/>
    </dgm:pt>
    <dgm:pt modelId="{3CB43466-92E9-446E-A1A4-9383F99D5491}" type="pres">
      <dgm:prSet presAssocID="{485AB324-A425-45C5-9E65-0A5DFBF514B0}" presName="lineNode" presStyleLbl="alignAccFollowNode1" presStyleIdx="12" presStyleCnt="15"/>
      <dgm:spPr/>
    </dgm:pt>
    <dgm:pt modelId="{1E1D0A01-B82E-47B7-A8FD-C50D3902F796}" type="pres">
      <dgm:prSet presAssocID="{485AB324-A425-45C5-9E65-0A5DFBF514B0}" presName="lineArrowNode" presStyleLbl="alignAccFollowNode1" presStyleIdx="13" presStyleCnt="15"/>
      <dgm:spPr/>
    </dgm:pt>
    <dgm:pt modelId="{ACF8EE95-1519-4CDD-BB60-C360AB564652}" type="pres">
      <dgm:prSet presAssocID="{BC321CDC-04AC-4669-B923-5E228764E3BA}" presName="sibTransNodeCircle" presStyleLbl="alignNode1" presStyleIdx="4" presStyleCnt="5">
        <dgm:presLayoutVars>
          <dgm:chMax val="0"/>
          <dgm:bulletEnabled/>
        </dgm:presLayoutVars>
      </dgm:prSet>
      <dgm:spPr/>
    </dgm:pt>
    <dgm:pt modelId="{CD27CB02-380C-4407-B22C-2B69FF3DBDBA}" type="pres">
      <dgm:prSet presAssocID="{BC321CDC-04AC-4669-B923-5E228764E3BA}" presName="spacerBetweenCircleAndCallout" presStyleCnt="0">
        <dgm:presLayoutVars/>
      </dgm:prSet>
      <dgm:spPr/>
    </dgm:pt>
    <dgm:pt modelId="{AE0CF39A-D858-44D7-8280-FE08DE657B88}" type="pres">
      <dgm:prSet presAssocID="{485AB324-A425-45C5-9E65-0A5DFBF514B0}" presName="nodeText" presStyleLbl="alignAccFollowNode1" presStyleIdx="14" presStyleCnt="15">
        <dgm:presLayoutVars>
          <dgm:bulletEnabled val="1"/>
        </dgm:presLayoutVars>
      </dgm:prSet>
      <dgm:spPr/>
    </dgm:pt>
  </dgm:ptLst>
  <dgm:cxnLst>
    <dgm:cxn modelId="{4434EA06-E594-428C-91DD-6207FF52030C}" type="presOf" srcId="{8610AD0A-7127-4ECE-BC5B-1AF5EE269846}" destId="{ED5BEFBE-A208-475F-8917-8EB010417471}" srcOrd="0" destOrd="0" presId="urn:microsoft.com/office/officeart/2016/7/layout/LinearArrowProcessNumbered"/>
    <dgm:cxn modelId="{0C4FF208-E79F-417B-9B6C-274EA8A9DEBD}" type="presOf" srcId="{ED337EF5-4F39-4BED-9F84-71DDC6E09385}" destId="{139356D8-4F55-4873-B71E-028AA6D97E48}" srcOrd="0" destOrd="1" presId="urn:microsoft.com/office/officeart/2016/7/layout/LinearArrowProcessNumbered"/>
    <dgm:cxn modelId="{4A50A00A-1BE8-44B3-B9E9-59552F0D3269}" type="presOf" srcId="{2E4FCC0C-8FA6-4B15-A1D3-BF85A534E901}" destId="{139356D8-4F55-4873-B71E-028AA6D97E48}" srcOrd="0" destOrd="3" presId="urn:microsoft.com/office/officeart/2016/7/layout/LinearArrowProcessNumbered"/>
    <dgm:cxn modelId="{8404B60D-34D3-4D9B-A07E-19256453F020}" type="presOf" srcId="{2F9C18FE-DE34-44BD-8241-ED57CD24BCE9}" destId="{72A9779D-B03E-45A6-AED2-66B45B361704}" srcOrd="0" destOrd="1" presId="urn:microsoft.com/office/officeart/2016/7/layout/LinearArrowProcessNumbered"/>
    <dgm:cxn modelId="{BFBE9614-04E0-47A9-BA68-F2268F54F6A9}" srcId="{1502DA32-5073-4C1D-96BA-BF30D1391BFF}" destId="{E43CDB89-06D4-41DF-B6E0-DB4B43298D77}" srcOrd="1" destOrd="0" parTransId="{E3ABABB4-70F5-4344-9EED-EE1A50714278}" sibTransId="{2C82AB19-2394-441D-BB76-3AC6CBF21F09}"/>
    <dgm:cxn modelId="{6F75252A-F8F8-4E58-A59B-4908E88959DA}" srcId="{A33948EE-26DE-4B88-8E81-0E4D7F22E345}" destId="{2F9C18FE-DE34-44BD-8241-ED57CD24BCE9}" srcOrd="0" destOrd="0" parTransId="{7E37A995-EAB0-4A05-B4D1-70E7D4E936B2}" sibTransId="{76E96030-A946-45D9-8E56-60AFF780D242}"/>
    <dgm:cxn modelId="{80C4DA2C-B314-4E1B-BAAC-83B5A7E45402}" type="presOf" srcId="{81C1143E-1300-46D8-80E5-5E7ED075E218}" destId="{A964F8C7-2F9F-4BF6-872F-F74B90F02EFF}" srcOrd="0" destOrd="0" presId="urn:microsoft.com/office/officeart/2016/7/layout/LinearArrowProcessNumbered"/>
    <dgm:cxn modelId="{B3F8B860-3FE0-49D6-923B-9F063E8C7BA2}" srcId="{485AB324-A425-45C5-9E65-0A5DFBF514B0}" destId="{30F44C79-A8F2-48FF-9143-56F60EDBC40E}" srcOrd="0" destOrd="0" parTransId="{2D95E5B0-3F35-426D-866E-58404E48A59F}" sibTransId="{8986C444-F530-43FC-9FBA-3911D3AAA252}"/>
    <dgm:cxn modelId="{3DB74F63-309A-4432-BF0B-1E82E65A58E6}" srcId="{A33948EE-26DE-4B88-8E81-0E4D7F22E345}" destId="{36AEC0CC-18E6-4E96-B60B-02417B4F0615}" srcOrd="2" destOrd="0" parTransId="{CAAD8B2B-4CEE-406F-8219-9403614F0480}" sibTransId="{AA66C0A0-ED10-45D3-B9FA-AD2307E04626}"/>
    <dgm:cxn modelId="{0F64AC64-9210-4473-B0F0-A70720200094}" srcId="{8610AD0A-7127-4ECE-BC5B-1AF5EE269846}" destId="{AAC8561E-7AE8-4192-83F7-9827E507A24D}" srcOrd="0" destOrd="0" parTransId="{209061D6-75DD-4426-A4D7-FB3FB2147EE3}" sibTransId="{6582739A-7A52-4A22-97CD-25B6461EFF38}"/>
    <dgm:cxn modelId="{5FD60245-980D-41CA-A669-B5495CAAAEEF}" srcId="{A33948EE-26DE-4B88-8E81-0E4D7F22E345}" destId="{44016D37-54AD-4A0B-BE11-7001071F492F}" srcOrd="1" destOrd="0" parTransId="{DFCD3989-B1A4-4634-8A83-9BAE2F31C377}" sibTransId="{35A8B4EA-9437-4A4F-BA66-03F32DCC814A}"/>
    <dgm:cxn modelId="{6B1B9168-05A9-4FEC-A5BC-FA8F7A6CADD5}" srcId="{1502DA32-5073-4C1D-96BA-BF30D1391BFF}" destId="{36CF2EBB-283C-4279-9771-677D64D0D6D9}" srcOrd="0" destOrd="0" parTransId="{AEAFE4B6-0874-42E6-96A3-8019DD6A9BEE}" sibTransId="{4538C466-BE22-4CBD-BD07-FC108F8B02F2}"/>
    <dgm:cxn modelId="{AC227049-72D8-4B81-9D8A-DEFF2C521BCD}" srcId="{E43CDB89-06D4-41DF-B6E0-DB4B43298D77}" destId="{F49400D4-C30A-4327-8D2D-2EB2CB569FAF}" srcOrd="1" destOrd="0" parTransId="{2A16B0C2-76CF-4E55-A738-0BF82C7B5CBC}" sibTransId="{7C0494B5-8847-44F6-8FD1-BA421AE895B3}"/>
    <dgm:cxn modelId="{9F7EDF4A-3956-4817-A870-8E1FB17B067E}" srcId="{8610AD0A-7127-4ECE-BC5B-1AF5EE269846}" destId="{718F30CA-8562-417A-8C0E-C0251DE510CE}" srcOrd="1" destOrd="0" parTransId="{965DC59D-3B70-4A52-94DB-23A260BC8016}" sibTransId="{CEE1FA8B-B47D-449D-B51C-FC1617542889}"/>
    <dgm:cxn modelId="{1928C54E-C935-4195-BEF2-1378EE16A383}" srcId="{36CF2EBB-283C-4279-9771-677D64D0D6D9}" destId="{405D49FB-8E3C-451B-B166-4E8524F73329}" srcOrd="0" destOrd="0" parTransId="{01E557AB-21B9-412C-8CD4-E669245B7309}" sibTransId="{6D327669-9B68-4658-AB9C-3F68877B471E}"/>
    <dgm:cxn modelId="{390DED72-DB32-4262-B1A9-43491995A2D0}" srcId="{36CF2EBB-283C-4279-9771-677D64D0D6D9}" destId="{D4E12E90-70B6-4345-AB67-7CCA42B961CE}" srcOrd="1" destOrd="0" parTransId="{29B98727-6FD0-4E67-921C-00E89AA5955A}" sibTransId="{C00EA245-FFAB-4DAC-A64F-BC65A57B5A1B}"/>
    <dgm:cxn modelId="{455D9154-46E6-41B8-9942-AEF911338136}" srcId="{E43CDB89-06D4-41DF-B6E0-DB4B43298D77}" destId="{ED337EF5-4F39-4BED-9F84-71DDC6E09385}" srcOrd="0" destOrd="0" parTransId="{2CA3C58F-3B30-4729-999B-38363E643160}" sibTransId="{2813DF53-C735-47AC-A255-0D5C2C9AE81B}"/>
    <dgm:cxn modelId="{7F3E5356-4F2F-4B8B-9BA6-89C76553E2DA}" type="presOf" srcId="{30F44C79-A8F2-48FF-9143-56F60EDBC40E}" destId="{AE0CF39A-D858-44D7-8280-FE08DE657B88}" srcOrd="0" destOrd="1" presId="urn:microsoft.com/office/officeart/2016/7/layout/LinearArrowProcessNumbered"/>
    <dgm:cxn modelId="{C27DEB59-02B1-48B9-9ACF-39A59621D8DA}" type="presOf" srcId="{33B34D58-A5FE-4599-9057-5438A2622295}" destId="{AE0CF39A-D858-44D7-8280-FE08DE657B88}" srcOrd="0" destOrd="2" presId="urn:microsoft.com/office/officeart/2016/7/layout/LinearArrowProcessNumbered"/>
    <dgm:cxn modelId="{0D340C7C-9E1A-40E1-B7A8-E61056DEEE67}" type="presOf" srcId="{F49400D4-C30A-4327-8D2D-2EB2CB569FAF}" destId="{139356D8-4F55-4873-B71E-028AA6D97E48}" srcOrd="0" destOrd="2" presId="urn:microsoft.com/office/officeart/2016/7/layout/LinearArrowProcessNumbered"/>
    <dgm:cxn modelId="{A5469E7E-9EE2-422A-AC67-B765D36D78C9}" type="presOf" srcId="{36CF2EBB-283C-4279-9771-677D64D0D6D9}" destId="{C61283DE-6ABE-4CA3-8ED5-FFF5EB7A1E13}" srcOrd="0" destOrd="0" presId="urn:microsoft.com/office/officeart/2016/7/layout/LinearArrowProcessNumbered"/>
    <dgm:cxn modelId="{87DCAA8D-6AED-4C0A-93D3-B89961DC919C}" type="presOf" srcId="{1502DA32-5073-4C1D-96BA-BF30D1391BFF}" destId="{62642832-93E9-4267-9776-52F20743F5F1}" srcOrd="0" destOrd="0" presId="urn:microsoft.com/office/officeart/2016/7/layout/LinearArrowProcessNumbered"/>
    <dgm:cxn modelId="{54E85F93-B938-4278-9440-BF762021F325}" srcId="{1502DA32-5073-4C1D-96BA-BF30D1391BFF}" destId="{485AB324-A425-45C5-9E65-0A5DFBF514B0}" srcOrd="4" destOrd="0" parTransId="{281632D6-9CD0-4E05-AD6D-757DB308EAF3}" sibTransId="{BC321CDC-04AC-4669-B923-5E228764E3BA}"/>
    <dgm:cxn modelId="{74E0459B-7060-401A-BE7F-C2CAE08C24A8}" type="presOf" srcId="{A33948EE-26DE-4B88-8E81-0E4D7F22E345}" destId="{72A9779D-B03E-45A6-AED2-66B45B361704}" srcOrd="0" destOrd="0" presId="urn:microsoft.com/office/officeart/2016/7/layout/LinearArrowProcessNumbered"/>
    <dgm:cxn modelId="{1058A89F-ABB9-4DE3-AA44-3735848A9F2E}" srcId="{1502DA32-5073-4C1D-96BA-BF30D1391BFF}" destId="{8610AD0A-7127-4ECE-BC5B-1AF5EE269846}" srcOrd="2" destOrd="0" parTransId="{B1F45284-BE81-49BA-A532-2C424EC4B47A}" sibTransId="{79EBA4A7-83AE-411B-A5BE-D5A01F5BAFE6}"/>
    <dgm:cxn modelId="{A69AC7A0-2DEF-4C20-9ED3-78B34C7858E0}" type="presOf" srcId="{E43CDB89-06D4-41DF-B6E0-DB4B43298D77}" destId="{139356D8-4F55-4873-B71E-028AA6D97E48}" srcOrd="0" destOrd="0" presId="urn:microsoft.com/office/officeart/2016/7/layout/LinearArrowProcessNumbered"/>
    <dgm:cxn modelId="{0435E6A1-7F0B-45F0-A375-3B17198D699C}" type="presOf" srcId="{36AEC0CC-18E6-4E96-B60B-02417B4F0615}" destId="{72A9779D-B03E-45A6-AED2-66B45B361704}" srcOrd="0" destOrd="3" presId="urn:microsoft.com/office/officeart/2016/7/layout/LinearArrowProcessNumbered"/>
    <dgm:cxn modelId="{C8BF8FA9-D934-4B0B-A12F-195E83737DC4}" srcId="{485AB324-A425-45C5-9E65-0A5DFBF514B0}" destId="{33B34D58-A5FE-4599-9057-5438A2622295}" srcOrd="1" destOrd="0" parTransId="{53FECD21-5ACC-4778-BFB7-65BBF9050443}" sibTransId="{F663E9E4-C2ED-48E4-ACB7-841DF203BBE7}"/>
    <dgm:cxn modelId="{C08330B5-B42D-4176-886B-B64F27F85A72}" type="presOf" srcId="{485AB324-A425-45C5-9E65-0A5DFBF514B0}" destId="{AE0CF39A-D858-44D7-8280-FE08DE657B88}" srcOrd="0" destOrd="0" presId="urn:microsoft.com/office/officeart/2016/7/layout/LinearArrowProcessNumbered"/>
    <dgm:cxn modelId="{B471AFBC-E14C-4C0D-9847-BA2F6D6EB216}" srcId="{1502DA32-5073-4C1D-96BA-BF30D1391BFF}" destId="{A33948EE-26DE-4B88-8E81-0E4D7F22E345}" srcOrd="3" destOrd="0" parTransId="{24A8A176-D907-4CFE-A4DD-8ED0650D2897}" sibTransId="{81C1143E-1300-46D8-80E5-5E7ED075E218}"/>
    <dgm:cxn modelId="{3BE9DFBD-218E-4891-AFFB-FE901503F97D}" type="presOf" srcId="{830BC498-A191-4B52-A045-70F0C48A3E51}" destId="{ED5BEFBE-A208-475F-8917-8EB010417471}" srcOrd="0" destOrd="3" presId="urn:microsoft.com/office/officeart/2016/7/layout/LinearArrowProcessNumbered"/>
    <dgm:cxn modelId="{2DA8A5C3-90C2-4E97-8C4D-CEE8E16CE56B}" srcId="{8610AD0A-7127-4ECE-BC5B-1AF5EE269846}" destId="{830BC498-A191-4B52-A045-70F0C48A3E51}" srcOrd="2" destOrd="0" parTransId="{66B84F74-BF04-4EB8-B8AB-FE2EB58DBD52}" sibTransId="{A80AC4F2-B199-4B86-AAB6-ADFAA01F94F9}"/>
    <dgm:cxn modelId="{D771D5C7-F936-4A1F-925F-3C5A2D68CFF8}" type="presOf" srcId="{44016D37-54AD-4A0B-BE11-7001071F492F}" destId="{72A9779D-B03E-45A6-AED2-66B45B361704}" srcOrd="0" destOrd="2" presId="urn:microsoft.com/office/officeart/2016/7/layout/LinearArrowProcessNumbered"/>
    <dgm:cxn modelId="{7C595BCD-9898-4C47-B199-CF90FD4DEF42}" type="presOf" srcId="{2C82AB19-2394-441D-BB76-3AC6CBF21F09}" destId="{34585E21-4A5B-443C-BD9B-FAD73817769A}" srcOrd="0" destOrd="0" presId="urn:microsoft.com/office/officeart/2016/7/layout/LinearArrowProcessNumbered"/>
    <dgm:cxn modelId="{07BD68D1-DC6D-4CA9-8360-49FDD3DCB689}" type="presOf" srcId="{D4E12E90-70B6-4345-AB67-7CCA42B961CE}" destId="{C61283DE-6ABE-4CA3-8ED5-FFF5EB7A1E13}" srcOrd="0" destOrd="2" presId="urn:microsoft.com/office/officeart/2016/7/layout/LinearArrowProcessNumbered"/>
    <dgm:cxn modelId="{3802A6D3-F3C7-4437-A7F6-84AA5B230DA7}" type="presOf" srcId="{718F30CA-8562-417A-8C0E-C0251DE510CE}" destId="{ED5BEFBE-A208-475F-8917-8EB010417471}" srcOrd="0" destOrd="2" presId="urn:microsoft.com/office/officeart/2016/7/layout/LinearArrowProcessNumbered"/>
    <dgm:cxn modelId="{88F30ADD-5F52-478E-9D22-68994894B71A}" type="presOf" srcId="{BC321CDC-04AC-4669-B923-5E228764E3BA}" destId="{ACF8EE95-1519-4CDD-BB60-C360AB564652}" srcOrd="0" destOrd="0" presId="urn:microsoft.com/office/officeart/2016/7/layout/LinearArrowProcessNumbered"/>
    <dgm:cxn modelId="{D583F8EA-27AB-499A-A417-F464D2AB85B4}" type="presOf" srcId="{79EBA4A7-83AE-411B-A5BE-D5A01F5BAFE6}" destId="{8939F9FF-BC7B-4C80-B91F-E731A62E8B9E}" srcOrd="0" destOrd="0" presId="urn:microsoft.com/office/officeart/2016/7/layout/LinearArrowProcessNumbered"/>
    <dgm:cxn modelId="{790C50EB-6B30-458A-9DCB-F3C013830EE8}" srcId="{E43CDB89-06D4-41DF-B6E0-DB4B43298D77}" destId="{2E4FCC0C-8FA6-4B15-A1D3-BF85A534E901}" srcOrd="2" destOrd="0" parTransId="{AD76C1EA-F10C-49FB-B971-F17512E14632}" sibTransId="{55CCA067-57D2-4EE1-B1D7-AF2863CD0C10}"/>
    <dgm:cxn modelId="{5C7C9CEE-CF53-46CC-BB1F-E9DA80967634}" type="presOf" srcId="{4538C466-BE22-4CBD-BD07-FC108F8B02F2}" destId="{08978237-47FC-4967-87EF-D42D7F7F7A87}" srcOrd="0" destOrd="0" presId="urn:microsoft.com/office/officeart/2016/7/layout/LinearArrowProcessNumbered"/>
    <dgm:cxn modelId="{B6536AF4-5646-41CF-823A-4963F0321F40}" type="presOf" srcId="{405D49FB-8E3C-451B-B166-4E8524F73329}" destId="{C61283DE-6ABE-4CA3-8ED5-FFF5EB7A1E13}" srcOrd="0" destOrd="1" presId="urn:microsoft.com/office/officeart/2016/7/layout/LinearArrowProcessNumbered"/>
    <dgm:cxn modelId="{37AEAAFD-8F53-4967-B740-2E938CC5FFDB}" type="presOf" srcId="{AAC8561E-7AE8-4192-83F7-9827E507A24D}" destId="{ED5BEFBE-A208-475F-8917-8EB010417471}" srcOrd="0" destOrd="1" presId="urn:microsoft.com/office/officeart/2016/7/layout/LinearArrowProcessNumbered"/>
    <dgm:cxn modelId="{E4AC8DEF-4FA7-41ED-AD73-EE207D7DB558}" type="presParOf" srcId="{62642832-93E9-4267-9776-52F20743F5F1}" destId="{7726321F-F7CA-4BA9-A668-88C6451D8913}" srcOrd="0" destOrd="0" presId="urn:microsoft.com/office/officeart/2016/7/layout/LinearArrowProcessNumbered"/>
    <dgm:cxn modelId="{CE6AFDD8-AB33-41D6-8068-9D1C04CF7BFD}" type="presParOf" srcId="{7726321F-F7CA-4BA9-A668-88C6451D8913}" destId="{1F9B10A0-30B0-4443-88D6-D9C419428C99}" srcOrd="0" destOrd="0" presId="urn:microsoft.com/office/officeart/2016/7/layout/LinearArrowProcessNumbered"/>
    <dgm:cxn modelId="{E3702625-037C-48B2-BF07-5F7352053CC3}" type="presParOf" srcId="{7726321F-F7CA-4BA9-A668-88C6451D8913}" destId="{2C95B78B-8D6A-4D7B-99A4-32AF51FB3495}" srcOrd="1" destOrd="0" presId="urn:microsoft.com/office/officeart/2016/7/layout/LinearArrowProcessNumbered"/>
    <dgm:cxn modelId="{BEDF19BB-5F2E-4F86-B43E-5FEE198602A9}" type="presParOf" srcId="{2C95B78B-8D6A-4D7B-99A4-32AF51FB3495}" destId="{3F85076F-F3F7-4993-ADE4-E1717B40E412}" srcOrd="0" destOrd="0" presId="urn:microsoft.com/office/officeart/2016/7/layout/LinearArrowProcessNumbered"/>
    <dgm:cxn modelId="{A2C9F3AE-F6DE-48FB-AB12-7AFFC4582474}" type="presParOf" srcId="{2C95B78B-8D6A-4D7B-99A4-32AF51FB3495}" destId="{CCF64198-68D3-4735-996D-953F59386062}" srcOrd="1" destOrd="0" presId="urn:microsoft.com/office/officeart/2016/7/layout/LinearArrowProcessNumbered"/>
    <dgm:cxn modelId="{AAF83EFB-524E-4FFA-BBBC-0A814D5BC632}" type="presParOf" srcId="{2C95B78B-8D6A-4D7B-99A4-32AF51FB3495}" destId="{08978237-47FC-4967-87EF-D42D7F7F7A87}" srcOrd="2" destOrd="0" presId="urn:microsoft.com/office/officeart/2016/7/layout/LinearArrowProcessNumbered"/>
    <dgm:cxn modelId="{D294E67A-B698-400D-9BA1-675C71623AEE}" type="presParOf" srcId="{2C95B78B-8D6A-4D7B-99A4-32AF51FB3495}" destId="{AF48DB5A-C343-497B-8E44-F7DE0DBEE083}" srcOrd="3" destOrd="0" presId="urn:microsoft.com/office/officeart/2016/7/layout/LinearArrowProcessNumbered"/>
    <dgm:cxn modelId="{4A01CF53-BC4C-4965-90A5-71FC66CD494D}" type="presParOf" srcId="{7726321F-F7CA-4BA9-A668-88C6451D8913}" destId="{C61283DE-6ABE-4CA3-8ED5-FFF5EB7A1E13}" srcOrd="2" destOrd="0" presId="urn:microsoft.com/office/officeart/2016/7/layout/LinearArrowProcessNumbered"/>
    <dgm:cxn modelId="{8ABDEBB3-1AB4-4462-B2CE-412E364ECBBF}" type="presParOf" srcId="{62642832-93E9-4267-9776-52F20743F5F1}" destId="{3EEDC875-61C7-4693-9EB7-1BD78ADF3A70}" srcOrd="1" destOrd="0" presId="urn:microsoft.com/office/officeart/2016/7/layout/LinearArrowProcessNumbered"/>
    <dgm:cxn modelId="{43192401-C030-46F3-981C-9F9ED41C425F}" type="presParOf" srcId="{62642832-93E9-4267-9776-52F20743F5F1}" destId="{2AEAB698-16E1-4A97-A3BC-FD764A8401C2}" srcOrd="2" destOrd="0" presId="urn:microsoft.com/office/officeart/2016/7/layout/LinearArrowProcessNumbered"/>
    <dgm:cxn modelId="{2662327E-0DB3-4CF5-8040-39EBADAF1B5E}" type="presParOf" srcId="{2AEAB698-16E1-4A97-A3BC-FD764A8401C2}" destId="{59CDC936-5556-4BCD-AA4D-BA0D7C8A9906}" srcOrd="0" destOrd="0" presId="urn:microsoft.com/office/officeart/2016/7/layout/LinearArrowProcessNumbered"/>
    <dgm:cxn modelId="{8B9BF067-60D4-4BA1-91CA-BC87EBF08C0B}" type="presParOf" srcId="{2AEAB698-16E1-4A97-A3BC-FD764A8401C2}" destId="{40E6DFF2-74D6-4DF8-BD3A-839976137029}" srcOrd="1" destOrd="0" presId="urn:microsoft.com/office/officeart/2016/7/layout/LinearArrowProcessNumbered"/>
    <dgm:cxn modelId="{26EBDAFF-E2BE-460A-B2F9-4AF5010FD26A}" type="presParOf" srcId="{40E6DFF2-74D6-4DF8-BD3A-839976137029}" destId="{2D1D9510-B92D-4B9C-8E64-BA76AD879461}" srcOrd="0" destOrd="0" presId="urn:microsoft.com/office/officeart/2016/7/layout/LinearArrowProcessNumbered"/>
    <dgm:cxn modelId="{0844107A-0B44-479D-BA2F-24108D7902CD}" type="presParOf" srcId="{40E6DFF2-74D6-4DF8-BD3A-839976137029}" destId="{A06C360A-A594-48A4-BD7B-2AC2F8519C0A}" srcOrd="1" destOrd="0" presId="urn:microsoft.com/office/officeart/2016/7/layout/LinearArrowProcessNumbered"/>
    <dgm:cxn modelId="{C81A00FA-E6DF-4607-BABF-DB1D1DBD7E76}" type="presParOf" srcId="{40E6DFF2-74D6-4DF8-BD3A-839976137029}" destId="{34585E21-4A5B-443C-BD9B-FAD73817769A}" srcOrd="2" destOrd="0" presId="urn:microsoft.com/office/officeart/2016/7/layout/LinearArrowProcessNumbered"/>
    <dgm:cxn modelId="{E43B2A4B-727F-4695-AA28-0A5139EA2793}" type="presParOf" srcId="{40E6DFF2-74D6-4DF8-BD3A-839976137029}" destId="{4BDA4971-28CD-4891-A0E1-7F3A7C993E49}" srcOrd="3" destOrd="0" presId="urn:microsoft.com/office/officeart/2016/7/layout/LinearArrowProcessNumbered"/>
    <dgm:cxn modelId="{1DC7A396-978B-4E35-B1EA-F727721D7AE1}" type="presParOf" srcId="{2AEAB698-16E1-4A97-A3BC-FD764A8401C2}" destId="{139356D8-4F55-4873-B71E-028AA6D97E48}" srcOrd="2" destOrd="0" presId="urn:microsoft.com/office/officeart/2016/7/layout/LinearArrowProcessNumbered"/>
    <dgm:cxn modelId="{218BBE4B-1198-4E88-B553-302FE240D801}" type="presParOf" srcId="{62642832-93E9-4267-9776-52F20743F5F1}" destId="{8F603E07-6DDB-49F4-9140-369E1FEA20A0}" srcOrd="3" destOrd="0" presId="urn:microsoft.com/office/officeart/2016/7/layout/LinearArrowProcessNumbered"/>
    <dgm:cxn modelId="{6164C3AA-54A6-40F0-867C-4BE89954E7CD}" type="presParOf" srcId="{62642832-93E9-4267-9776-52F20743F5F1}" destId="{D50459AB-7902-4DF8-8327-416904BBF8D1}" srcOrd="4" destOrd="0" presId="urn:microsoft.com/office/officeart/2016/7/layout/LinearArrowProcessNumbered"/>
    <dgm:cxn modelId="{E2AA0FED-9632-4DAB-A9EA-5ADC698CF902}" type="presParOf" srcId="{D50459AB-7902-4DF8-8327-416904BBF8D1}" destId="{926386C4-F374-4F35-850A-1E03023F8F12}" srcOrd="0" destOrd="0" presId="urn:microsoft.com/office/officeart/2016/7/layout/LinearArrowProcessNumbered"/>
    <dgm:cxn modelId="{CB8E8A25-5B22-4981-BD55-12FC62B8B34B}" type="presParOf" srcId="{D50459AB-7902-4DF8-8327-416904BBF8D1}" destId="{A5F28303-6925-48E4-B60F-C7D5D2942822}" srcOrd="1" destOrd="0" presId="urn:microsoft.com/office/officeart/2016/7/layout/LinearArrowProcessNumbered"/>
    <dgm:cxn modelId="{E4BCB9E1-A29C-4D52-A3C4-D8D1D10DA2F5}" type="presParOf" srcId="{A5F28303-6925-48E4-B60F-C7D5D2942822}" destId="{500A5E27-E862-4129-8CDF-9B9659E477DE}" srcOrd="0" destOrd="0" presId="urn:microsoft.com/office/officeart/2016/7/layout/LinearArrowProcessNumbered"/>
    <dgm:cxn modelId="{D2A5DD4E-8685-49DB-8720-5F157386C136}" type="presParOf" srcId="{A5F28303-6925-48E4-B60F-C7D5D2942822}" destId="{D523B8B6-E7C9-4AE1-863C-B03A65943359}" srcOrd="1" destOrd="0" presId="urn:microsoft.com/office/officeart/2016/7/layout/LinearArrowProcessNumbered"/>
    <dgm:cxn modelId="{D09E208D-3218-4339-BF65-979CABFD3DB7}" type="presParOf" srcId="{A5F28303-6925-48E4-B60F-C7D5D2942822}" destId="{8939F9FF-BC7B-4C80-B91F-E731A62E8B9E}" srcOrd="2" destOrd="0" presId="urn:microsoft.com/office/officeart/2016/7/layout/LinearArrowProcessNumbered"/>
    <dgm:cxn modelId="{82084BFA-36DA-4F41-B7E5-59670FE90919}" type="presParOf" srcId="{A5F28303-6925-48E4-B60F-C7D5D2942822}" destId="{27E7A91D-F09D-4E78-A820-B0573E557787}" srcOrd="3" destOrd="0" presId="urn:microsoft.com/office/officeart/2016/7/layout/LinearArrowProcessNumbered"/>
    <dgm:cxn modelId="{5726BDB9-7984-4FC0-930A-A2871460A96F}" type="presParOf" srcId="{D50459AB-7902-4DF8-8327-416904BBF8D1}" destId="{ED5BEFBE-A208-475F-8917-8EB010417471}" srcOrd="2" destOrd="0" presId="urn:microsoft.com/office/officeart/2016/7/layout/LinearArrowProcessNumbered"/>
    <dgm:cxn modelId="{D9E157D3-2D2F-4AA3-AC0D-AC3A78133406}" type="presParOf" srcId="{62642832-93E9-4267-9776-52F20743F5F1}" destId="{25414829-7847-4D6A-89B9-9C97784C8DE0}" srcOrd="5" destOrd="0" presId="urn:microsoft.com/office/officeart/2016/7/layout/LinearArrowProcessNumbered"/>
    <dgm:cxn modelId="{910A9A2D-F3DA-4881-A9DA-1D34CC6DE6EA}" type="presParOf" srcId="{62642832-93E9-4267-9776-52F20743F5F1}" destId="{20E13FFC-9FEE-476E-8412-7BC5784BAF49}" srcOrd="6" destOrd="0" presId="urn:microsoft.com/office/officeart/2016/7/layout/LinearArrowProcessNumbered"/>
    <dgm:cxn modelId="{31867C88-6187-4B73-88DB-0CA25D493BF6}" type="presParOf" srcId="{20E13FFC-9FEE-476E-8412-7BC5784BAF49}" destId="{9E1F2281-8435-4DED-9952-90C9B6A30CD8}" srcOrd="0" destOrd="0" presId="urn:microsoft.com/office/officeart/2016/7/layout/LinearArrowProcessNumbered"/>
    <dgm:cxn modelId="{0D6B1933-5187-46B2-A219-96F575334B97}" type="presParOf" srcId="{20E13FFC-9FEE-476E-8412-7BC5784BAF49}" destId="{208C73CC-1EC9-4A6B-B827-B55EA1127661}" srcOrd="1" destOrd="0" presId="urn:microsoft.com/office/officeart/2016/7/layout/LinearArrowProcessNumbered"/>
    <dgm:cxn modelId="{1C187453-BD2A-400F-A2FB-A2DCF1F8F9EB}" type="presParOf" srcId="{208C73CC-1EC9-4A6B-B827-B55EA1127661}" destId="{268AE795-D0D5-4CE5-87CC-64036DCFF6EF}" srcOrd="0" destOrd="0" presId="urn:microsoft.com/office/officeart/2016/7/layout/LinearArrowProcessNumbered"/>
    <dgm:cxn modelId="{48A37983-C23D-4679-A3C3-7C6FC4E2FC81}" type="presParOf" srcId="{208C73CC-1EC9-4A6B-B827-B55EA1127661}" destId="{B41EEB73-BA14-4A02-823A-233F14152F17}" srcOrd="1" destOrd="0" presId="urn:microsoft.com/office/officeart/2016/7/layout/LinearArrowProcessNumbered"/>
    <dgm:cxn modelId="{ECC0677D-FF6A-4238-B677-AA3B635FBE0A}" type="presParOf" srcId="{208C73CC-1EC9-4A6B-B827-B55EA1127661}" destId="{A964F8C7-2F9F-4BF6-872F-F74B90F02EFF}" srcOrd="2" destOrd="0" presId="urn:microsoft.com/office/officeart/2016/7/layout/LinearArrowProcessNumbered"/>
    <dgm:cxn modelId="{3B3D65AF-7255-4383-A242-E4EDDCA7E5B5}" type="presParOf" srcId="{208C73CC-1EC9-4A6B-B827-B55EA1127661}" destId="{D34245D6-20C0-4892-856C-89282E36469B}" srcOrd="3" destOrd="0" presId="urn:microsoft.com/office/officeart/2016/7/layout/LinearArrowProcessNumbered"/>
    <dgm:cxn modelId="{4AE54FB7-EF6E-40A1-9B24-C6AD4341E1E9}" type="presParOf" srcId="{20E13FFC-9FEE-476E-8412-7BC5784BAF49}" destId="{72A9779D-B03E-45A6-AED2-66B45B361704}" srcOrd="2" destOrd="0" presId="urn:microsoft.com/office/officeart/2016/7/layout/LinearArrowProcessNumbered"/>
    <dgm:cxn modelId="{E8F9F0CB-4EC0-41C6-90A0-7A6D5BA84AD5}" type="presParOf" srcId="{62642832-93E9-4267-9776-52F20743F5F1}" destId="{F1587F51-3BEA-491A-B133-774D87B20E83}" srcOrd="7" destOrd="0" presId="urn:microsoft.com/office/officeart/2016/7/layout/LinearArrowProcessNumbered"/>
    <dgm:cxn modelId="{E7FC6C51-5187-4401-A12D-94696291E271}" type="presParOf" srcId="{62642832-93E9-4267-9776-52F20743F5F1}" destId="{5E7EE9BC-1B03-4320-8E14-4E5CEE3CB1E5}" srcOrd="8" destOrd="0" presId="urn:microsoft.com/office/officeart/2016/7/layout/LinearArrowProcessNumbered"/>
    <dgm:cxn modelId="{C29AE028-2723-4805-B3F3-5D81528B1F97}" type="presParOf" srcId="{5E7EE9BC-1B03-4320-8E14-4E5CEE3CB1E5}" destId="{3AD28607-E315-4A30-A524-B31D17DAAC59}" srcOrd="0" destOrd="0" presId="urn:microsoft.com/office/officeart/2016/7/layout/LinearArrowProcessNumbered"/>
    <dgm:cxn modelId="{CBCBCCA9-43D8-4052-9379-04D6BC13BEA9}" type="presParOf" srcId="{5E7EE9BC-1B03-4320-8E14-4E5CEE3CB1E5}" destId="{04C6BC9B-FA64-41BF-BF0B-D93D28D72989}" srcOrd="1" destOrd="0" presId="urn:microsoft.com/office/officeart/2016/7/layout/LinearArrowProcessNumbered"/>
    <dgm:cxn modelId="{441CF340-65BD-4120-8DA0-975DC1319FDE}" type="presParOf" srcId="{04C6BC9B-FA64-41BF-BF0B-D93D28D72989}" destId="{3CB43466-92E9-446E-A1A4-9383F99D5491}" srcOrd="0" destOrd="0" presId="urn:microsoft.com/office/officeart/2016/7/layout/LinearArrowProcessNumbered"/>
    <dgm:cxn modelId="{D4A966AD-666D-4966-8FB1-D451DDE5449B}" type="presParOf" srcId="{04C6BC9B-FA64-41BF-BF0B-D93D28D72989}" destId="{1E1D0A01-B82E-47B7-A8FD-C50D3902F796}" srcOrd="1" destOrd="0" presId="urn:microsoft.com/office/officeart/2016/7/layout/LinearArrowProcessNumbered"/>
    <dgm:cxn modelId="{3E80FF3C-FFBF-4A62-94BD-74B8DAEF2866}" type="presParOf" srcId="{04C6BC9B-FA64-41BF-BF0B-D93D28D72989}" destId="{ACF8EE95-1519-4CDD-BB60-C360AB564652}" srcOrd="2" destOrd="0" presId="urn:microsoft.com/office/officeart/2016/7/layout/LinearArrowProcessNumbered"/>
    <dgm:cxn modelId="{7699504E-661A-4A03-B398-A6B32B626BCB}" type="presParOf" srcId="{04C6BC9B-FA64-41BF-BF0B-D93D28D72989}" destId="{CD27CB02-380C-4407-B22C-2B69FF3DBDBA}" srcOrd="3" destOrd="0" presId="urn:microsoft.com/office/officeart/2016/7/layout/LinearArrowProcessNumbered"/>
    <dgm:cxn modelId="{3AF1A7E0-0E49-44AC-9CFB-405EF8CA3A5F}" type="presParOf" srcId="{5E7EE9BC-1B03-4320-8E14-4E5CEE3CB1E5}" destId="{AE0CF39A-D858-44D7-8280-FE08DE657B88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7209F6-B6F7-42CF-84D2-AB8ABD182642}">
      <dsp:nvSpPr>
        <dsp:cNvPr id="0" name=""/>
        <dsp:cNvSpPr/>
      </dsp:nvSpPr>
      <dsp:spPr>
        <a:xfrm>
          <a:off x="0" y="28298"/>
          <a:ext cx="5157788" cy="663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Distress when carers leave</a:t>
          </a:r>
        </a:p>
      </dsp:txBody>
      <dsp:txXfrm>
        <a:off x="32384" y="60682"/>
        <a:ext cx="5093020" cy="598621"/>
      </dsp:txXfrm>
    </dsp:sp>
    <dsp:sp modelId="{A64DDDC3-1741-4EF2-8BA0-4DD8EEC3BF64}">
      <dsp:nvSpPr>
        <dsp:cNvPr id="0" name=""/>
        <dsp:cNvSpPr/>
      </dsp:nvSpPr>
      <dsp:spPr>
        <a:xfrm>
          <a:off x="0" y="769448"/>
          <a:ext cx="5157788" cy="663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Difficulty settling</a:t>
          </a:r>
        </a:p>
      </dsp:txBody>
      <dsp:txXfrm>
        <a:off x="32384" y="801832"/>
        <a:ext cx="5093020" cy="598621"/>
      </dsp:txXfrm>
    </dsp:sp>
    <dsp:sp modelId="{1CB711EA-37C3-41F5-B9E6-010FA907569C}">
      <dsp:nvSpPr>
        <dsp:cNvPr id="0" name=""/>
        <dsp:cNvSpPr/>
      </dsp:nvSpPr>
      <dsp:spPr>
        <a:xfrm>
          <a:off x="0" y="1510598"/>
          <a:ext cx="5157788" cy="663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New nursery environment</a:t>
          </a:r>
        </a:p>
      </dsp:txBody>
      <dsp:txXfrm>
        <a:off x="32384" y="1542982"/>
        <a:ext cx="5093020" cy="598621"/>
      </dsp:txXfrm>
    </dsp:sp>
    <dsp:sp modelId="{4031565A-1A79-4C83-932D-6CD3DB5ED12A}">
      <dsp:nvSpPr>
        <dsp:cNvPr id="0" name=""/>
        <dsp:cNvSpPr/>
      </dsp:nvSpPr>
      <dsp:spPr>
        <a:xfrm>
          <a:off x="0" y="2251748"/>
          <a:ext cx="5157788" cy="663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Difficulty with group play</a:t>
          </a:r>
        </a:p>
      </dsp:txBody>
      <dsp:txXfrm>
        <a:off x="32384" y="2284132"/>
        <a:ext cx="5093020" cy="598621"/>
      </dsp:txXfrm>
    </dsp:sp>
    <dsp:sp modelId="{EF9D9FA5-23FE-4936-9BFC-E55DC156AF51}">
      <dsp:nvSpPr>
        <dsp:cNvPr id="0" name=""/>
        <dsp:cNvSpPr/>
      </dsp:nvSpPr>
      <dsp:spPr>
        <a:xfrm>
          <a:off x="0" y="2992898"/>
          <a:ext cx="5157788" cy="663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Reliance on familiar adults</a:t>
          </a:r>
        </a:p>
      </dsp:txBody>
      <dsp:txXfrm>
        <a:off x="32384" y="3025282"/>
        <a:ext cx="5093020" cy="5986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85076F-F3F7-4993-ADE4-E1717B40E412}">
      <dsp:nvSpPr>
        <dsp:cNvPr id="0" name=""/>
        <dsp:cNvSpPr/>
      </dsp:nvSpPr>
      <dsp:spPr>
        <a:xfrm>
          <a:off x="541969" y="1078944"/>
          <a:ext cx="430942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F64198-68D3-4735-996D-953F59386062}">
      <dsp:nvSpPr>
        <dsp:cNvPr id="0" name=""/>
        <dsp:cNvSpPr/>
      </dsp:nvSpPr>
      <dsp:spPr>
        <a:xfrm>
          <a:off x="998767" y="1042746"/>
          <a:ext cx="49558" cy="92976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978237-47FC-4967-87EF-D42D7F7F7A87}">
      <dsp:nvSpPr>
        <dsp:cNvPr id="0" name=""/>
        <dsp:cNvSpPr/>
      </dsp:nvSpPr>
      <dsp:spPr>
        <a:xfrm>
          <a:off x="311906" y="902786"/>
          <a:ext cx="352388" cy="3523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75" tIns="13675" rIns="13675" bIns="136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1</a:t>
          </a:r>
        </a:p>
      </dsp:txBody>
      <dsp:txXfrm>
        <a:off x="363512" y="954392"/>
        <a:ext cx="249176" cy="249176"/>
      </dsp:txXfrm>
    </dsp:sp>
    <dsp:sp modelId="{C61283DE-6ABE-4CA3-8ED5-FFF5EB7A1E13}">
      <dsp:nvSpPr>
        <dsp:cNvPr id="0" name=""/>
        <dsp:cNvSpPr/>
      </dsp:nvSpPr>
      <dsp:spPr>
        <a:xfrm>
          <a:off x="3291" y="1420422"/>
          <a:ext cx="969620" cy="2027025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85" tIns="165100" rIns="76485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Consistent key person</a:t>
          </a:r>
          <a:endParaRPr lang="en-US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One familiar practitioner.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Predictable and responsive interactions.</a:t>
          </a:r>
        </a:p>
      </dsp:txBody>
      <dsp:txXfrm>
        <a:off x="3291" y="1614346"/>
        <a:ext cx="969620" cy="1833101"/>
      </dsp:txXfrm>
    </dsp:sp>
    <dsp:sp modelId="{2D1D9510-B92D-4B9C-8E64-BA76AD879461}">
      <dsp:nvSpPr>
        <dsp:cNvPr id="0" name=""/>
        <dsp:cNvSpPr/>
      </dsp:nvSpPr>
      <dsp:spPr>
        <a:xfrm>
          <a:off x="1080646" y="1079320"/>
          <a:ext cx="969620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6C360A-A594-48A4-BD7B-2AC2F8519C0A}">
      <dsp:nvSpPr>
        <dsp:cNvPr id="0" name=""/>
        <dsp:cNvSpPr/>
      </dsp:nvSpPr>
      <dsp:spPr>
        <a:xfrm>
          <a:off x="2076123" y="1043044"/>
          <a:ext cx="49558" cy="9337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585E21-4A5B-443C-BD9B-FAD73817769A}">
      <dsp:nvSpPr>
        <dsp:cNvPr id="0" name=""/>
        <dsp:cNvSpPr/>
      </dsp:nvSpPr>
      <dsp:spPr>
        <a:xfrm>
          <a:off x="1389262" y="903162"/>
          <a:ext cx="352388" cy="3523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75" tIns="13675" rIns="13675" bIns="136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2</a:t>
          </a:r>
        </a:p>
      </dsp:txBody>
      <dsp:txXfrm>
        <a:off x="1440868" y="954768"/>
        <a:ext cx="249176" cy="249176"/>
      </dsp:txXfrm>
    </dsp:sp>
    <dsp:sp modelId="{139356D8-4F55-4873-B71E-028AA6D97E48}">
      <dsp:nvSpPr>
        <dsp:cNvPr id="0" name=""/>
        <dsp:cNvSpPr/>
      </dsp:nvSpPr>
      <dsp:spPr>
        <a:xfrm>
          <a:off x="1080646" y="1421526"/>
          <a:ext cx="969620" cy="2027025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85" tIns="165100" rIns="76485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Sensitive responses</a:t>
          </a:r>
          <a:endParaRPr lang="en-US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Recognise signs  of distress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Offer comfort and reassurance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Respond calmly and consistently</a:t>
          </a:r>
        </a:p>
      </dsp:txBody>
      <dsp:txXfrm>
        <a:off x="1080646" y="1615450"/>
        <a:ext cx="969620" cy="1833101"/>
      </dsp:txXfrm>
    </dsp:sp>
    <dsp:sp modelId="{500A5E27-E862-4129-8CDF-9B9659E477DE}">
      <dsp:nvSpPr>
        <dsp:cNvPr id="0" name=""/>
        <dsp:cNvSpPr/>
      </dsp:nvSpPr>
      <dsp:spPr>
        <a:xfrm>
          <a:off x="2158002" y="1079320"/>
          <a:ext cx="969620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23B8B6-E7C9-4AE1-863C-B03A65943359}">
      <dsp:nvSpPr>
        <dsp:cNvPr id="0" name=""/>
        <dsp:cNvSpPr/>
      </dsp:nvSpPr>
      <dsp:spPr>
        <a:xfrm>
          <a:off x="3153479" y="1043044"/>
          <a:ext cx="49558" cy="9337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39F9FF-BC7B-4C80-B91F-E731A62E8B9E}">
      <dsp:nvSpPr>
        <dsp:cNvPr id="0" name=""/>
        <dsp:cNvSpPr/>
      </dsp:nvSpPr>
      <dsp:spPr>
        <a:xfrm>
          <a:off x="2466618" y="903162"/>
          <a:ext cx="352388" cy="3523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75" tIns="13675" rIns="13675" bIns="136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3</a:t>
          </a:r>
        </a:p>
      </dsp:txBody>
      <dsp:txXfrm>
        <a:off x="2518224" y="954768"/>
        <a:ext cx="249176" cy="249176"/>
      </dsp:txXfrm>
    </dsp:sp>
    <dsp:sp modelId="{ED5BEFBE-A208-475F-8917-8EB010417471}">
      <dsp:nvSpPr>
        <dsp:cNvPr id="0" name=""/>
        <dsp:cNvSpPr/>
      </dsp:nvSpPr>
      <dsp:spPr>
        <a:xfrm>
          <a:off x="2158002" y="1421526"/>
          <a:ext cx="969620" cy="2027025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85" tIns="165100" rIns="76485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Predictable routines</a:t>
          </a:r>
          <a:endParaRPr lang="en-US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Visual timetable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Consistent arrival time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Prepare Shona for transitions</a:t>
          </a:r>
        </a:p>
      </dsp:txBody>
      <dsp:txXfrm>
        <a:off x="2158002" y="1615450"/>
        <a:ext cx="969620" cy="1833101"/>
      </dsp:txXfrm>
    </dsp:sp>
    <dsp:sp modelId="{268AE795-D0D5-4CE5-87CC-64036DCFF6EF}">
      <dsp:nvSpPr>
        <dsp:cNvPr id="0" name=""/>
        <dsp:cNvSpPr/>
      </dsp:nvSpPr>
      <dsp:spPr>
        <a:xfrm>
          <a:off x="3235358" y="1079320"/>
          <a:ext cx="969620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EEB73-BA14-4A02-823A-233F14152F17}">
      <dsp:nvSpPr>
        <dsp:cNvPr id="0" name=""/>
        <dsp:cNvSpPr/>
      </dsp:nvSpPr>
      <dsp:spPr>
        <a:xfrm>
          <a:off x="4230835" y="1043044"/>
          <a:ext cx="49558" cy="9337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4F8C7-2F9F-4BF6-872F-F74B90F02EFF}">
      <dsp:nvSpPr>
        <dsp:cNvPr id="0" name=""/>
        <dsp:cNvSpPr/>
      </dsp:nvSpPr>
      <dsp:spPr>
        <a:xfrm>
          <a:off x="3543974" y="903162"/>
          <a:ext cx="352388" cy="3523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75" tIns="13675" rIns="13675" bIns="136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4</a:t>
          </a:r>
        </a:p>
      </dsp:txBody>
      <dsp:txXfrm>
        <a:off x="3595580" y="954768"/>
        <a:ext cx="249176" cy="249176"/>
      </dsp:txXfrm>
    </dsp:sp>
    <dsp:sp modelId="{72A9779D-B03E-45A6-AED2-66B45B361704}">
      <dsp:nvSpPr>
        <dsp:cNvPr id="0" name=""/>
        <dsp:cNvSpPr/>
      </dsp:nvSpPr>
      <dsp:spPr>
        <a:xfrm>
          <a:off x="3235358" y="1421526"/>
          <a:ext cx="969620" cy="2027025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85" tIns="165100" rIns="76485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Gradual social participation</a:t>
          </a:r>
          <a:endParaRPr lang="en-US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Begin with one-to-one play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Move towards small-group activities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Follow Shona's interest</a:t>
          </a:r>
        </a:p>
      </dsp:txBody>
      <dsp:txXfrm>
        <a:off x="3235358" y="1615450"/>
        <a:ext cx="969620" cy="1833101"/>
      </dsp:txXfrm>
    </dsp:sp>
    <dsp:sp modelId="{3CB43466-92E9-446E-A1A4-9383F99D5491}">
      <dsp:nvSpPr>
        <dsp:cNvPr id="0" name=""/>
        <dsp:cNvSpPr/>
      </dsp:nvSpPr>
      <dsp:spPr>
        <a:xfrm>
          <a:off x="4312714" y="1079320"/>
          <a:ext cx="484810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F8EE95-1519-4CDD-BB60-C360AB564652}">
      <dsp:nvSpPr>
        <dsp:cNvPr id="0" name=""/>
        <dsp:cNvSpPr/>
      </dsp:nvSpPr>
      <dsp:spPr>
        <a:xfrm>
          <a:off x="4621329" y="903162"/>
          <a:ext cx="352388" cy="3523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75" tIns="13675" rIns="13675" bIns="136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5</a:t>
          </a:r>
        </a:p>
      </dsp:txBody>
      <dsp:txXfrm>
        <a:off x="4672935" y="954768"/>
        <a:ext cx="249176" cy="249176"/>
      </dsp:txXfrm>
    </dsp:sp>
    <dsp:sp modelId="{AE0CF39A-D858-44D7-8280-FE08DE657B88}">
      <dsp:nvSpPr>
        <dsp:cNvPr id="0" name=""/>
        <dsp:cNvSpPr/>
      </dsp:nvSpPr>
      <dsp:spPr>
        <a:xfrm>
          <a:off x="4312714" y="1421526"/>
          <a:ext cx="969620" cy="2027025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85" tIns="165100" rIns="76485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/>
            <a:t>Partnership with carers</a:t>
          </a:r>
          <a:endParaRPr lang="en-US" sz="11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Share information about routines and preferences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Consistent messages between home  and nursery</a:t>
          </a:r>
        </a:p>
      </dsp:txBody>
      <dsp:txXfrm>
        <a:off x="4312714" y="1615450"/>
        <a:ext cx="969620" cy="1833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balloons-streamers-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sv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E863EAC-016A-0940-D266-60E8B337F7CC}"/>
              </a:ext>
            </a:extLst>
          </p:cNvPr>
          <p:cNvSpPr txBox="1"/>
          <p:nvPr/>
        </p:nvSpPr>
        <p:spPr>
          <a:xfrm>
            <a:off x="823277" y="773382"/>
            <a:ext cx="10029023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Module : Psychology in Health and Social Care</a:t>
            </a:r>
          </a:p>
          <a:p>
            <a:endParaRPr lang="en-US" dirty="0"/>
          </a:p>
          <a:p>
            <a:r>
              <a:rPr lang="en-US"/>
              <a:t>Assignment Title : Assignment 1 – Individual Presentation</a:t>
            </a:r>
            <a:endParaRPr lang="en-US" dirty="0"/>
          </a:p>
          <a:p>
            <a:endParaRPr lang="en-US" dirty="0"/>
          </a:p>
          <a:p>
            <a:r>
              <a:rPr lang="en-US"/>
              <a:t>Module Code : LCHS4010</a:t>
            </a:r>
          </a:p>
          <a:p>
            <a:endParaRPr lang="en-US" dirty="0"/>
          </a:p>
          <a:p>
            <a:r>
              <a:rPr lang="en-US"/>
              <a:t>Module Lead : Neale Haddon</a:t>
            </a:r>
            <a:endParaRPr lang="en-US" dirty="0"/>
          </a:p>
          <a:p>
            <a:endParaRPr lang="en-US" dirty="0"/>
          </a:p>
          <a:p>
            <a:r>
              <a:rPr lang="en-US" dirty="0"/>
              <a:t>Name : </a:t>
            </a:r>
            <a:r>
              <a:rPr lang="en-US" dirty="0" err="1"/>
              <a:t>Helema</a:t>
            </a:r>
            <a:r>
              <a:rPr lang="en-US" dirty="0"/>
              <a:t> Khanum</a:t>
            </a:r>
          </a:p>
          <a:p>
            <a:endParaRPr lang="en-US" dirty="0"/>
          </a:p>
          <a:p>
            <a:r>
              <a:rPr lang="en-US"/>
              <a:t>Student ID : 2527108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739CA5-F0F5-48E1-8E8C-F24B7182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3EAD2937-F230-41D4-B9C5-975B129BF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D444A3-C338-4886-B7F1-4BA2AF46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E11186-3EE0-6EBA-D4F1-3060ACB1F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56" y="1254241"/>
            <a:ext cx="9357865" cy="688116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Shona's Situation</a:t>
            </a:r>
            <a:br>
              <a:rPr lang="en-US" sz="4000" dirty="0"/>
            </a:br>
            <a:r>
              <a:rPr lang="en-US" sz="4000" dirty="0"/>
              <a:t>Case </a:t>
            </a:r>
            <a:r>
              <a:rPr lang="en-US" sz="4000"/>
              <a:t>Study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55893-2158-AED1-31FA-54B905B567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2656" y="2438357"/>
            <a:ext cx="5340922" cy="34619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dirty="0"/>
              <a:t>Shona is a </a:t>
            </a:r>
            <a:r>
              <a:rPr lang="en-US" sz="1400"/>
              <a:t>3- year -old child who has recently joined a nursery.</a:t>
            </a:r>
          </a:p>
          <a:p>
            <a:pPr marL="0" indent="0">
              <a:buNone/>
            </a:pPr>
            <a:r>
              <a:rPr lang="en-US" sz="1400" dirty="0"/>
              <a:t>She is </a:t>
            </a:r>
            <a:r>
              <a:rPr lang="en-US" sz="1400"/>
              <a:t>experiencing :</a:t>
            </a:r>
          </a:p>
          <a:p>
            <a:r>
              <a:rPr lang="en-US" sz="1400" dirty="0"/>
              <a:t>Anxiety when separated fr</a:t>
            </a:r>
            <a:r>
              <a:rPr lang="en-US" sz="1400"/>
              <a:t>om her carers.</a:t>
            </a:r>
          </a:p>
          <a:p>
            <a:r>
              <a:rPr lang="en-US" sz="1400" dirty="0"/>
              <a:t>Limited verbal communicatio</a:t>
            </a:r>
            <a:r>
              <a:rPr lang="en-US" sz="1400"/>
              <a:t>n.</a:t>
            </a:r>
          </a:p>
          <a:p>
            <a:r>
              <a:rPr lang="en-US" sz="1400" dirty="0"/>
              <a:t>Difficu</a:t>
            </a:r>
            <a:r>
              <a:rPr lang="en-US" sz="1400"/>
              <a:t>lty engaging in group play.</a:t>
            </a:r>
            <a:endParaRPr lang="en-US" sz="1400" dirty="0"/>
          </a:p>
          <a:p>
            <a:r>
              <a:rPr lang="en-US" sz="1400" dirty="0"/>
              <a:t>A new environment and </a:t>
            </a:r>
            <a:r>
              <a:rPr lang="en-US" sz="1400"/>
              <a:t>unfamiliar adults.</a:t>
            </a:r>
            <a:endParaRPr lang="en-US" sz="1400" dirty="0"/>
          </a:p>
          <a:p>
            <a:r>
              <a:rPr lang="en-US" sz="1400" dirty="0"/>
              <a:t>Potential difficulties developing relationshi</a:t>
            </a:r>
            <a:r>
              <a:rPr lang="en-US" sz="1400"/>
              <a:t>ps and feeling secure.</a:t>
            </a:r>
            <a:endParaRPr lang="en-US" sz="1400" dirty="0"/>
          </a:p>
          <a:p>
            <a:pPr marL="285750" indent="-285750"/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285750" indent="-285750"/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70" name="Content Placeholder 69">
            <a:extLst>
              <a:ext uri="{FF2B5EF4-FFF2-40B4-BE49-F238E27FC236}">
                <a16:creationId xmlns:a16="http://schemas.microsoft.com/office/drawing/2014/main" id="{6B37F852-0F10-30D9-F222-9E564C25DC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06770" y="2868838"/>
            <a:ext cx="4229101" cy="28364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400" b="1" dirty="0"/>
              <a:t>Why is this impo</a:t>
            </a:r>
            <a:r>
              <a:rPr lang="en-US" sz="1400" b="1"/>
              <a:t>rtant?</a:t>
            </a:r>
          </a:p>
          <a:p>
            <a:pPr marL="0" indent="0">
              <a:buNone/>
            </a:pPr>
            <a:r>
              <a:rPr lang="en-US" sz="1400" dirty="0"/>
              <a:t>Early relationships can influence childre</a:t>
            </a:r>
            <a:r>
              <a:rPr lang="en-US" sz="1400"/>
              <a:t>n's</a:t>
            </a:r>
          </a:p>
          <a:p>
            <a:pPr marL="285750" indent="-285750"/>
            <a:r>
              <a:rPr lang="en-US" sz="1400" dirty="0"/>
              <a:t>Emotional wellbe</a:t>
            </a:r>
            <a:r>
              <a:rPr lang="en-US" sz="1400"/>
              <a:t>ing</a:t>
            </a:r>
          </a:p>
          <a:p>
            <a:pPr marL="285750" indent="-285750"/>
            <a:r>
              <a:rPr lang="en-US" sz="1400" dirty="0"/>
              <a:t>Social relatio</a:t>
            </a:r>
            <a:r>
              <a:rPr lang="en-US" sz="1400"/>
              <a:t>nships</a:t>
            </a:r>
            <a:endParaRPr lang="en-US" sz="1400" dirty="0"/>
          </a:p>
          <a:p>
            <a:pPr marL="285750" indent="-285750"/>
            <a:r>
              <a:rPr lang="en-US" sz="1400" dirty="0"/>
              <a:t>Communicat</a:t>
            </a:r>
            <a:r>
              <a:rPr lang="en-US" sz="1400"/>
              <a:t>ion</a:t>
            </a:r>
          </a:p>
          <a:p>
            <a:pPr marL="285750" indent="-285750"/>
            <a:r>
              <a:rPr lang="en-US" sz="1400"/>
              <a:t>Exploration and Learning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98038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47A40-54F2-2E26-7BE3-9FF00E047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Bowlby's Attachment Theory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9FEF887-5244-AC33-92CF-4D9AA29DD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84558" y="1309007"/>
            <a:ext cx="5199380" cy="398662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611C07-81E4-BEB7-E978-B13EEBD50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59363"/>
            <a:ext cx="3932237" cy="397487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US"/>
          </a:p>
          <a:p>
            <a:r>
              <a:rPr lang="en-US" dirty="0"/>
              <a:t>John Bowlby proposed that attac</a:t>
            </a:r>
            <a:r>
              <a:rPr lang="en-US"/>
              <a:t>hment is an emotional bond between a child and their caregiver.</a:t>
            </a:r>
            <a:endParaRPr lang="en-US" dirty="0"/>
          </a:p>
          <a:p>
            <a:pPr marL="285750" indent="-285750">
              <a:buChar char="•"/>
            </a:pPr>
            <a:r>
              <a:rPr lang="en-US" dirty="0"/>
              <a:t>Children have an inmate need to form a close </a:t>
            </a:r>
            <a:r>
              <a:rPr lang="en-US"/>
              <a:t>relationship.</a:t>
            </a:r>
          </a:p>
          <a:p>
            <a:pPr marL="285750" indent="-285750">
              <a:buChar char="•"/>
            </a:pPr>
            <a:r>
              <a:rPr lang="en-US" dirty="0"/>
              <a:t>Attachment provides secu</a:t>
            </a:r>
            <a:r>
              <a:rPr lang="en-US"/>
              <a:t>rity and protection.</a:t>
            </a:r>
          </a:p>
          <a:p>
            <a:pPr marL="285750" indent="-285750">
              <a:buChar char="•"/>
            </a:pPr>
            <a:r>
              <a:rPr lang="en-US" dirty="0"/>
              <a:t>A caregiver can become a secure base to explore their </a:t>
            </a:r>
            <a:r>
              <a:rPr lang="en-US"/>
              <a:t>environment.</a:t>
            </a:r>
          </a:p>
          <a:p>
            <a:pPr marL="285750" indent="-285750">
              <a:buChar char="•"/>
            </a:pPr>
            <a:r>
              <a:rPr lang="en-US" dirty="0"/>
              <a:t>Children use the secure base to explore </a:t>
            </a:r>
            <a:r>
              <a:rPr lang="en-US"/>
              <a:t>their environment.</a:t>
            </a:r>
          </a:p>
          <a:p>
            <a:pPr marL="285750" indent="-285750">
              <a:buChar char="•"/>
            </a:pPr>
            <a:r>
              <a:rPr lang="en-US" dirty="0"/>
              <a:t>Separation from an attachm</a:t>
            </a:r>
            <a:r>
              <a:rPr lang="en-US"/>
              <a:t>ent figure can cause distress.</a:t>
            </a:r>
          </a:p>
          <a:p>
            <a:endParaRPr lang="en-US" dirty="0"/>
          </a:p>
          <a:p>
            <a:r>
              <a:rPr lang="en-US"/>
              <a:t>(Bowlby, 1969; Bowlby, 1973) 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2347C1-33DD-B597-8F33-8F3BC43D9298}"/>
              </a:ext>
            </a:extLst>
          </p:cNvPr>
          <p:cNvSpPr txBox="1"/>
          <p:nvPr/>
        </p:nvSpPr>
        <p:spPr>
          <a:xfrm>
            <a:off x="9601518" y="5296218"/>
            <a:ext cx="1587500" cy="37846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318693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A6B319F-86FE-4754-878E-06F0804D8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2385" cy="6858000"/>
          </a:xfrm>
          <a:prstGeom prst="rect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CF7D1B5-3477-499F-ACC5-2C8B07F4E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2385" y="0"/>
            <a:ext cx="3218914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1C5CD5-EEF0-6A21-B756-8E4CC4189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06" y="1608667"/>
            <a:ext cx="2823275" cy="4501127"/>
          </a:xfrm>
        </p:spPr>
        <p:txBody>
          <a:bodyPr>
            <a:normAutofit/>
          </a:bodyPr>
          <a:lstStyle/>
          <a:p>
            <a:pPr algn="r"/>
            <a:r>
              <a:rPr lang="en-US" sz="3200">
                <a:solidFill>
                  <a:srgbClr val="FFFFFF"/>
                </a:solidFill>
              </a:rPr>
              <a:t>Ainsworth's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5723E-0838-37F2-C450-6819DA7788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47698" y="1608667"/>
            <a:ext cx="3421958" cy="45011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100"/>
              <a:t>Ainsworth et al. (1978) developed the strange situation to examine children's responses to separation and reunion.</a:t>
            </a:r>
          </a:p>
          <a:p>
            <a:pPr marL="0" indent="0">
              <a:buNone/>
            </a:pPr>
            <a:endParaRPr lang="en-US" sz="1100"/>
          </a:p>
          <a:p>
            <a:pPr marL="0" indent="0">
              <a:buNone/>
            </a:pPr>
            <a:r>
              <a:rPr lang="en-US" sz="1100"/>
              <a:t>Three original attachment patterns included:</a:t>
            </a:r>
          </a:p>
          <a:p>
            <a:pPr marL="0" indent="0">
              <a:buNone/>
            </a:pPr>
            <a:r>
              <a:rPr lang="en-US" sz="1100"/>
              <a:t>Secure</a:t>
            </a:r>
          </a:p>
          <a:p>
            <a:pPr marL="285750" indent="-285750"/>
            <a:r>
              <a:rPr lang="en-US" sz="1100"/>
              <a:t>Upset by seperation.</a:t>
            </a:r>
          </a:p>
          <a:p>
            <a:pPr marL="285750" indent="-285750"/>
            <a:r>
              <a:rPr lang="en-US" sz="1100"/>
              <a:t>Comforted when caregiver returns.</a:t>
            </a:r>
          </a:p>
          <a:p>
            <a:pPr marL="285750" indent="-285750"/>
            <a:r>
              <a:rPr lang="en-US" sz="1100"/>
              <a:t>Able to return to exploration.</a:t>
            </a:r>
          </a:p>
          <a:p>
            <a:pPr marL="0" indent="0">
              <a:buNone/>
            </a:pPr>
            <a:endParaRPr lang="en-US" sz="1100"/>
          </a:p>
          <a:p>
            <a:pPr marL="0" indent="0">
              <a:buNone/>
            </a:pPr>
            <a:r>
              <a:rPr lang="en-US" sz="1100"/>
              <a:t>Insecure - avoidant</a:t>
            </a:r>
          </a:p>
          <a:p>
            <a:pPr marL="285750" indent="-285750"/>
            <a:r>
              <a:rPr lang="en-US" sz="1100"/>
              <a:t>May show limited response to caregiver.</a:t>
            </a:r>
          </a:p>
          <a:p>
            <a:pPr marL="285750" indent="-285750"/>
            <a:r>
              <a:rPr lang="en-US" sz="1100"/>
              <a:t>May avoid contact after separation.</a:t>
            </a:r>
          </a:p>
          <a:p>
            <a:pPr marL="0" indent="0">
              <a:buNone/>
            </a:pPr>
            <a:endParaRPr lang="en-US" sz="1100"/>
          </a:p>
          <a:p>
            <a:pPr marL="0" indent="0">
              <a:buNone/>
            </a:pPr>
            <a:r>
              <a:rPr lang="en-US" sz="1100"/>
              <a:t>Insecure – resistant</a:t>
            </a:r>
          </a:p>
          <a:p>
            <a:pPr marL="285750" indent="-285750"/>
            <a:r>
              <a:rPr lang="en-US" sz="1100"/>
              <a:t>Very distressed by separation.</a:t>
            </a:r>
          </a:p>
          <a:p>
            <a:pPr marL="285750" indent="-285750"/>
            <a:r>
              <a:rPr lang="en-US" sz="1100"/>
              <a:t>Seeks contact but may resist comfort</a:t>
            </a:r>
          </a:p>
          <a:p>
            <a:pPr marL="0" indent="0">
              <a:buNone/>
            </a:pPr>
            <a:endParaRPr lang="en-US" sz="110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699BC-94C1-9BBB-50B8-6EB87F3CA9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89696" y="1608667"/>
            <a:ext cx="3421957" cy="450112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8947509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B4B7F-279F-D74E-4655-0C0297FF6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39261"/>
            <a:ext cx="3932237" cy="756139"/>
          </a:xfrm>
        </p:spPr>
        <p:txBody>
          <a:bodyPr/>
          <a:lstStyle/>
          <a:p>
            <a:r>
              <a:rPr lang="en-US" sz="2400" b="1" dirty="0"/>
              <a:t>Applying</a:t>
            </a:r>
            <a:r>
              <a:rPr lang="en-US" sz="2400" dirty="0"/>
              <a:t> </a:t>
            </a:r>
            <a:r>
              <a:rPr lang="en-US" sz="2400" b="1"/>
              <a:t>the theory to S</a:t>
            </a:r>
            <a:r>
              <a:rPr lang="en-US" sz="2400" b="1" dirty="0"/>
              <a:t>hona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4B3DC-2766-602B-F2FB-6E9FDCC06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712686"/>
            <a:ext cx="3932237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b="1" dirty="0"/>
              <a:t>Shona's </a:t>
            </a:r>
            <a:r>
              <a:rPr lang="en-US" sz="2000" b="1" dirty="0" err="1"/>
              <a:t>behaviour</a:t>
            </a:r>
            <a:endParaRPr lang="en-US" sz="2000" b="1" dirty="0"/>
          </a:p>
        </p:txBody>
      </p:sp>
      <p:graphicFrame>
        <p:nvGraphicFramePr>
          <p:cNvPr id="13" name="Content Placeholder 3">
            <a:extLst>
              <a:ext uri="{FF2B5EF4-FFF2-40B4-BE49-F238E27FC236}">
                <a16:creationId xmlns:a16="http://schemas.microsoft.com/office/drawing/2014/main" id="{041D402D-DAB6-97A1-9F9F-B109C5352DC3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443462919"/>
              </p:ext>
            </p:extLst>
          </p:nvPr>
        </p:nvGraphicFramePr>
        <p:xfrm>
          <a:off x="492370" y="2378930"/>
          <a:ext cx="5157788" cy="3684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74538B-625A-832B-9974-4348ADC090E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46420" y="1716723"/>
            <a:ext cx="5346700" cy="8239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b="1"/>
              <a:t>Attachment explanation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B7C879-C826-791F-AD69-FF727AB4E43B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5643563" y="2375853"/>
            <a:ext cx="5329237" cy="368458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1600" dirty="0" err="1"/>
              <a:t>Seperation</a:t>
            </a:r>
            <a:r>
              <a:rPr lang="en-US" sz="1600" dirty="0"/>
              <a:t> may activate attachment </a:t>
            </a:r>
            <a:r>
              <a:rPr lang="en-US" sz="1600" dirty="0" err="1"/>
              <a:t>behaviour</a:t>
            </a:r>
            <a:r>
              <a:rPr lang="en-US" sz="1600" dirty="0"/>
              <a:t>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/>
              <a:t>New environment may not  feel secure as anxiety may make it harder.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/>
              <a:t>Distress may affect her ability to communicate and engage.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/>
              <a:t>She may need a secure base before confidently exploring socially.</a:t>
            </a:r>
            <a:endParaRPr lang="en-US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/>
              <a:t>Seeking comfort can provide emotional regulation</a:t>
            </a:r>
            <a:endParaRPr lang="en-US"/>
          </a:p>
          <a:p>
            <a:pPr marL="0" indent="0">
              <a:buNone/>
            </a:pPr>
            <a:endParaRPr lang="en-US" sz="1600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9B36167E-B5AC-7054-B7BE-28F1CD63A6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99040" y="462280"/>
            <a:ext cx="1747520" cy="191008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85DF856-BF5C-4AA4-825E-123C472689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59034" y="2372422"/>
            <a:ext cx="6172200" cy="3685268"/>
          </a:xfrm>
        </p:spPr>
      </p:sp>
    </p:spTree>
    <p:extLst>
      <p:ext uri="{BB962C8B-B14F-4D97-AF65-F5344CB8AC3E}">
        <p14:creationId xmlns:p14="http://schemas.microsoft.com/office/powerpoint/2010/main" val="2806612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32F8DC-E112-BE0B-29FC-C6FBD7231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Attachment – informed support Plan</a:t>
            </a:r>
          </a:p>
        </p:txBody>
      </p:sp>
      <p:sp>
        <p:nvSpPr>
          <p:cNvPr id="68" name="Freeform: Shape 11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4BC7536-48A8-9B08-2F6E-F8E600D4A27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8078" r="8078"/>
          <a:stretch/>
        </p:blipFill>
        <p:spPr>
          <a:xfrm>
            <a:off x="8159141" y="1176557"/>
            <a:ext cx="3237137" cy="3860908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70" name="Freeform: Shape 15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: Shape 19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3" name="Freeform: Shape 21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4" name="Freeform: Shape 23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26" name="Text Placeholder 3">
            <a:extLst>
              <a:ext uri="{FF2B5EF4-FFF2-40B4-BE49-F238E27FC236}">
                <a16:creationId xmlns:a16="http://schemas.microsoft.com/office/drawing/2014/main" id="{B6058B91-6AD5-D5B8-DF53-017DD178EA0C}"/>
              </a:ext>
            </a:extLst>
          </p:cNvPr>
          <p:cNvGraphicFramePr/>
          <p:nvPr/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8200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3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4" name="Group 733">
            <a:extLst>
              <a:ext uri="{FF2B5EF4-FFF2-40B4-BE49-F238E27FC236}">
                <a16:creationId xmlns:a16="http://schemas.microsoft.com/office/drawing/2014/main" id="{3407C00E-E6E2-4994-8DA5-71DB9045B9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373" name="Color">
              <a:extLst>
                <a:ext uri="{FF2B5EF4-FFF2-40B4-BE49-F238E27FC236}">
                  <a16:creationId xmlns:a16="http://schemas.microsoft.com/office/drawing/2014/main" id="{91BC3359-0213-47DC-8ECA-72538FE74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5" name="Color">
              <a:extLst>
                <a:ext uri="{FF2B5EF4-FFF2-40B4-BE49-F238E27FC236}">
                  <a16:creationId xmlns:a16="http://schemas.microsoft.com/office/drawing/2014/main" id="{DD52211A-8EF1-49C6-B315-2D5C80CE17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36" name="Group 73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77" name="Freeform: Shape 37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737" name="Freeform: Shape 37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79" name="Freeform: Shape 37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738" name="Freeform: Shape 37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1" name="Freeform: Shape 38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739" name="Freeform: Shape 38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3" name="Freeform: Shape 38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446EBAE-4909-EE14-1A96-45BAB98BE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Strengths</a:t>
            </a:r>
          </a:p>
        </p:txBody>
      </p:sp>
      <p:sp>
        <p:nvSpPr>
          <p:cNvPr id="740" name="Content Placeholder 7">
            <a:extLst>
              <a:ext uri="{FF2B5EF4-FFF2-40B4-BE49-F238E27FC236}">
                <a16:creationId xmlns:a16="http://schemas.microsoft.com/office/drawing/2014/main" id="{533185C5-B7AB-5EA3-A8C4-400779FA5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071068" y="841247"/>
            <a:ext cx="6877878" cy="5120640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bg1"/>
                </a:solidFill>
              </a:rPr>
              <a:t> 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>
              <a:solidFill>
                <a:schemeClr val="bg1"/>
              </a:solidFill>
            </a:endParaRPr>
          </a:p>
          <a:p>
            <a:r>
              <a:rPr lang="en-US" sz="1700" dirty="0">
                <a:solidFill>
                  <a:schemeClr val="bg1"/>
                </a:solidFill>
              </a:rPr>
              <a:t>                   </a:t>
            </a:r>
          </a:p>
          <a:p>
            <a:r>
              <a:rPr lang="en-US" sz="1700" b="1">
                <a:solidFill>
                  <a:schemeClr val="bg1"/>
                </a:solidFill>
              </a:rPr>
              <a:t>     Explains emotional responses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Helps explain why separation from familiar caregivers can cause distress.</a:t>
            </a:r>
          </a:p>
          <a:p>
            <a:r>
              <a:rPr lang="en-US" sz="1700" b="1">
                <a:solidFill>
                  <a:schemeClr val="bg1"/>
                </a:solidFill>
              </a:rPr>
              <a:t>     Strong practical application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Provides a basis for responsive and consistent caregiver.</a:t>
            </a:r>
          </a:p>
          <a:p>
            <a:r>
              <a:rPr lang="en-US" sz="1700" b="1" dirty="0">
                <a:solidFill>
                  <a:schemeClr val="bg1"/>
                </a:solidFill>
              </a:rPr>
              <a:t>     </a:t>
            </a:r>
            <a:r>
              <a:rPr lang="en-US" sz="1700" b="1" err="1">
                <a:solidFill>
                  <a:schemeClr val="bg1"/>
                </a:solidFill>
              </a:rPr>
              <a:t>Emphasise</a:t>
            </a:r>
            <a:r>
              <a:rPr lang="en-US" sz="1700" b="1" dirty="0">
                <a:solidFill>
                  <a:schemeClr val="bg1"/>
                </a:solidFill>
              </a:rPr>
              <a:t> Relationship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 dirty="0" err="1">
                <a:solidFill>
                  <a:schemeClr val="bg1"/>
                </a:solidFill>
              </a:rPr>
              <a:t>Recognise</a:t>
            </a:r>
            <a:r>
              <a:rPr lang="en-US" sz="1700" dirty="0">
                <a:solidFill>
                  <a:schemeClr val="bg1"/>
                </a:solidFill>
              </a:rPr>
              <a:t> the important of early relationships for develop.</a:t>
            </a:r>
          </a:p>
          <a:p>
            <a:r>
              <a:rPr lang="en-US" sz="1700" b="1">
                <a:solidFill>
                  <a:schemeClr val="bg1"/>
                </a:solidFill>
              </a:rPr>
              <a:t>     Supported by research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Ainsworth's work and subsequent research provide observed support.</a:t>
            </a:r>
          </a:p>
          <a:p>
            <a:r>
              <a:rPr lang="en-US" sz="1700" b="1">
                <a:solidFill>
                  <a:schemeClr val="bg1"/>
                </a:solidFill>
              </a:rPr>
              <a:t>     Useful for early-years practice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    The secure-base concept can help practitioners understand exploration  learning. 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 b="1">
              <a:solidFill>
                <a:schemeClr val="bg1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>
                <a:solidFill>
                  <a:schemeClr val="bg1"/>
                </a:solidFill>
              </a:rPr>
              <a:t>Evidence: Ainsworth et al.(1978); Groh et al. (2017); Verhage et al. (2016)</a:t>
            </a:r>
            <a:endParaRPr lang="en-US" sz="1700" dirty="0">
              <a:solidFill>
                <a:schemeClr val="bg1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>
              <a:solidFill>
                <a:schemeClr val="bg1"/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216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: Shape 10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FA8F11-AD4B-3567-4BE8-BF855B079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Limitations of Bowlby's Theory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51A19-F43C-1759-A5B5-5FB81C1DE6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5999" y="673672"/>
            <a:ext cx="5254754" cy="52946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AutoNum type="arabicPeriod"/>
            </a:pPr>
            <a:r>
              <a:rPr lang="en-US" b="1"/>
              <a:t>Early determinism</a:t>
            </a:r>
            <a:endParaRPr lang="en-US" b="1" dirty="0"/>
          </a:p>
          <a:p>
            <a:r>
              <a:rPr lang="en-US" dirty="0"/>
              <a:t>Early relationships may be important, but they do not completely determine later developme</a:t>
            </a:r>
            <a:r>
              <a:rPr lang="en-US"/>
              <a:t>nt.</a:t>
            </a:r>
          </a:p>
          <a:p>
            <a:r>
              <a:rPr lang="en-US" b="1"/>
              <a:t>2.  Individual and cultural differences</a:t>
            </a:r>
          </a:p>
          <a:p>
            <a:r>
              <a:rPr lang="en-US" dirty="0"/>
              <a:t>Attachment </a:t>
            </a:r>
            <a:r>
              <a:rPr lang="en-US" dirty="0" err="1"/>
              <a:t>behaviours</a:t>
            </a:r>
            <a:r>
              <a:rPr lang="en-US" dirty="0"/>
              <a:t> may vary across cultures and family structures.</a:t>
            </a:r>
          </a:p>
          <a:p>
            <a:r>
              <a:rPr lang="en-US" b="1"/>
              <a:t>3.   Multiple influences</a:t>
            </a:r>
            <a:endParaRPr lang="en-US" b="1" dirty="0"/>
          </a:p>
          <a:p>
            <a:r>
              <a:rPr lang="en-US" dirty="0"/>
              <a:t>Development is influenced by temperament, communication, environme</a:t>
            </a:r>
            <a:r>
              <a:rPr lang="en-US"/>
              <a:t>nt and wider relationships.</a:t>
            </a:r>
          </a:p>
          <a:p>
            <a:r>
              <a:rPr lang="en-US" b="1"/>
              <a:t>4.   Risk of Labelling</a:t>
            </a:r>
          </a:p>
          <a:p>
            <a:r>
              <a:rPr lang="en-US" dirty="0"/>
              <a:t>A child's </a:t>
            </a:r>
            <a:r>
              <a:rPr lang="en-US" dirty="0" err="1"/>
              <a:t>behaviour</a:t>
            </a:r>
            <a:r>
              <a:rPr lang="en-US" dirty="0"/>
              <a:t> should not automatically be interpreted as insecure attachment.</a:t>
            </a:r>
          </a:p>
          <a:p>
            <a:r>
              <a:rPr lang="en-US" b="1" dirty="0"/>
              <a:t>5.  Attachm</a:t>
            </a:r>
            <a:r>
              <a:rPr lang="en-US" b="1"/>
              <a:t>ent can change</a:t>
            </a:r>
          </a:p>
          <a:p>
            <a:r>
              <a:rPr lang="en-US" dirty="0"/>
              <a:t>Research suggests attachment shows</a:t>
            </a:r>
            <a:r>
              <a:rPr lang="en-US" b="1" dirty="0"/>
              <a:t> moderate stability, </a:t>
            </a:r>
            <a:r>
              <a:rPr lang="en-US" dirty="0"/>
              <a:t>rather than being complet</a:t>
            </a:r>
            <a:r>
              <a:rPr lang="en-US"/>
              <a:t>ely fixed.</a:t>
            </a:r>
          </a:p>
          <a:p>
            <a:endParaRPr lang="en-US" dirty="0"/>
          </a:p>
          <a:p>
            <a:r>
              <a:rPr lang="en-US"/>
              <a:t>Lewis-Morrarty</a:t>
            </a:r>
            <a:r>
              <a:rPr lang="en-US" dirty="0"/>
              <a:t> et al. (2020)</a:t>
            </a:r>
          </a:p>
        </p:txBody>
      </p:sp>
    </p:spTree>
    <p:extLst>
      <p:ext uri="{BB962C8B-B14F-4D97-AF65-F5344CB8AC3E}">
        <p14:creationId xmlns:p14="http://schemas.microsoft.com/office/powerpoint/2010/main" val="115096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F33FD-0226-D4E3-65CC-EFDDDB6E6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A3D017-7CFC-7929-FD12-30C23138E353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562708" y="1662236"/>
            <a:ext cx="3816350" cy="44912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600" b="1"/>
              <a:t>Bowlby's theory is useful because it:</a:t>
            </a:r>
            <a:endParaRPr lang="en-US" sz="1600"/>
          </a:p>
          <a:p>
            <a:pPr marL="0" indent="0">
              <a:buNone/>
            </a:pPr>
            <a:endParaRPr lang="en-US" sz="1600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Explains Shona's separation distress.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Highlights the importance of secure relationships.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Supports the use of a consistent key person.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Encourages sensitive and responsive practice.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Provides a basis for gradually supporting exploration.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40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400"/>
              <a:t>A consistent, warm and responsive relationship can provide Shona with a secure base from which she can gradually explore, communicate, play and learn.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D0E9BB3-14AA-B2FE-DC2A-26D86B902AF4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26173" b="12577"/>
          <a:stretch>
            <a:fillRect/>
          </a:stretch>
        </p:blipFill>
        <p:spPr>
          <a:xfrm>
            <a:off x="4719638" y="3803650"/>
            <a:ext cx="7472362" cy="3054350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E7762B-9EF4-E142-DA54-394F85BBE7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1" b="23481"/>
          <a:stretch>
            <a:fillRect/>
          </a:stretch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85691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iles in folders">
            <a:extLst>
              <a:ext uri="{FF2B5EF4-FFF2-40B4-BE49-F238E27FC236}">
                <a16:creationId xmlns:a16="http://schemas.microsoft.com/office/drawing/2014/main" id="{F347FC0E-A321-6149-DE73-35D96AC01C4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53" b="13978"/>
          <a:stretch>
            <a:fillRect/>
          </a:stretch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17" name="Freeform: Shape 11">
            <a:extLst>
              <a:ext uri="{FF2B5EF4-FFF2-40B4-BE49-F238E27FC236}">
                <a16:creationId xmlns:a16="http://schemas.microsoft.com/office/drawing/2014/main" id="{C74F2646-08C7-4051-81DA-751C43A03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CD6552F-C98B-4FBA-842F-3EF2D5ACA1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099" y="585274"/>
            <a:ext cx="7036051" cy="5492212"/>
          </a:xfrm>
          <a:custGeom>
            <a:avLst/>
            <a:gdLst>
              <a:gd name="connsiteX0" fmla="*/ 0 w 7036051"/>
              <a:gd name="connsiteY0" fmla="*/ 0 h 5492212"/>
              <a:gd name="connsiteX1" fmla="*/ 7036051 w 7036051"/>
              <a:gd name="connsiteY1" fmla="*/ 0 h 5492212"/>
              <a:gd name="connsiteX2" fmla="*/ 7036051 w 7036051"/>
              <a:gd name="connsiteY2" fmla="*/ 5163846 h 5492212"/>
              <a:gd name="connsiteX3" fmla="*/ 7012593 w 7036051"/>
              <a:gd name="connsiteY3" fmla="*/ 5176898 h 5492212"/>
              <a:gd name="connsiteX4" fmla="*/ 6958601 w 7036051"/>
              <a:gd name="connsiteY4" fmla="*/ 5204359 h 5492212"/>
              <a:gd name="connsiteX5" fmla="*/ 6951226 w 7036051"/>
              <a:gd name="connsiteY5" fmla="*/ 5203241 h 5492212"/>
              <a:gd name="connsiteX6" fmla="*/ 6920864 w 7036051"/>
              <a:gd name="connsiteY6" fmla="*/ 5220003 h 5492212"/>
              <a:gd name="connsiteX7" fmla="*/ 6834841 w 7036051"/>
              <a:gd name="connsiteY7" fmla="*/ 5266115 h 5492212"/>
              <a:gd name="connsiteX8" fmla="*/ 6777937 w 7036051"/>
              <a:gd name="connsiteY8" fmla="*/ 5332502 h 5492212"/>
              <a:gd name="connsiteX9" fmla="*/ 6752874 w 7036051"/>
              <a:gd name="connsiteY9" fmla="*/ 5340428 h 5492212"/>
              <a:gd name="connsiteX10" fmla="*/ 6711115 w 7036051"/>
              <a:gd name="connsiteY10" fmla="*/ 5353924 h 5492212"/>
              <a:gd name="connsiteX11" fmla="*/ 6702149 w 7036051"/>
              <a:gd name="connsiteY11" fmla="*/ 5351500 h 5492212"/>
              <a:gd name="connsiteX12" fmla="*/ 6698458 w 7036051"/>
              <a:gd name="connsiteY12" fmla="*/ 5352743 h 5492212"/>
              <a:gd name="connsiteX13" fmla="*/ 6698049 w 7036051"/>
              <a:gd name="connsiteY13" fmla="*/ 5352570 h 5492212"/>
              <a:gd name="connsiteX14" fmla="*/ 6697297 w 7036051"/>
              <a:gd name="connsiteY14" fmla="*/ 5353134 h 5492212"/>
              <a:gd name="connsiteX15" fmla="*/ 6689118 w 7036051"/>
              <a:gd name="connsiteY15" fmla="*/ 5355890 h 5492212"/>
              <a:gd name="connsiteX16" fmla="*/ 6670605 w 7036051"/>
              <a:gd name="connsiteY16" fmla="*/ 5355427 h 5492212"/>
              <a:gd name="connsiteX17" fmla="*/ 6659606 w 7036051"/>
              <a:gd name="connsiteY17" fmla="*/ 5357084 h 5492212"/>
              <a:gd name="connsiteX18" fmla="*/ 6649636 w 7036051"/>
              <a:gd name="connsiteY18" fmla="*/ 5367869 h 5492212"/>
              <a:gd name="connsiteX19" fmla="*/ 6642159 w 7036051"/>
              <a:gd name="connsiteY19" fmla="*/ 5369506 h 5492212"/>
              <a:gd name="connsiteX20" fmla="*/ 6640764 w 7036051"/>
              <a:gd name="connsiteY20" fmla="*/ 5370991 h 5492212"/>
              <a:gd name="connsiteX21" fmla="*/ 6636665 w 7036051"/>
              <a:gd name="connsiteY21" fmla="*/ 5374002 h 5492212"/>
              <a:gd name="connsiteX22" fmla="*/ 6641287 w 7036051"/>
              <a:gd name="connsiteY22" fmla="*/ 5376181 h 5492212"/>
              <a:gd name="connsiteX23" fmla="*/ 6591018 w 7036051"/>
              <a:gd name="connsiteY23" fmla="*/ 5390981 h 5492212"/>
              <a:gd name="connsiteX24" fmla="*/ 6548326 w 7036051"/>
              <a:gd name="connsiteY24" fmla="*/ 5403583 h 5492212"/>
              <a:gd name="connsiteX25" fmla="*/ 6472868 w 7036051"/>
              <a:gd name="connsiteY25" fmla="*/ 5394733 h 5492212"/>
              <a:gd name="connsiteX26" fmla="*/ 6401194 w 7036051"/>
              <a:gd name="connsiteY26" fmla="*/ 5422870 h 5492212"/>
              <a:gd name="connsiteX27" fmla="*/ 6381961 w 7036051"/>
              <a:gd name="connsiteY27" fmla="*/ 5422940 h 5492212"/>
              <a:gd name="connsiteX28" fmla="*/ 6363834 w 7036051"/>
              <a:gd name="connsiteY28" fmla="*/ 5417751 h 5492212"/>
              <a:gd name="connsiteX29" fmla="*/ 6363997 w 7036051"/>
              <a:gd name="connsiteY29" fmla="*/ 5415912 h 5492212"/>
              <a:gd name="connsiteX30" fmla="*/ 6361124 w 7036051"/>
              <a:gd name="connsiteY30" fmla="*/ 5415066 h 5492212"/>
              <a:gd name="connsiteX31" fmla="*/ 6358507 w 7036051"/>
              <a:gd name="connsiteY31" fmla="*/ 5416224 h 5492212"/>
              <a:gd name="connsiteX32" fmla="*/ 6355073 w 7036051"/>
              <a:gd name="connsiteY32" fmla="*/ 5415242 h 5492212"/>
              <a:gd name="connsiteX33" fmla="*/ 6345676 w 7036051"/>
              <a:gd name="connsiteY33" fmla="*/ 5413049 h 5492212"/>
              <a:gd name="connsiteX34" fmla="*/ 6342596 w 7036051"/>
              <a:gd name="connsiteY34" fmla="*/ 5409297 h 5492212"/>
              <a:gd name="connsiteX35" fmla="*/ 6305742 w 7036051"/>
              <a:gd name="connsiteY35" fmla="*/ 5401622 h 5492212"/>
              <a:gd name="connsiteX36" fmla="*/ 6294445 w 7036051"/>
              <a:gd name="connsiteY36" fmla="*/ 5404149 h 5492212"/>
              <a:gd name="connsiteX37" fmla="*/ 6281414 w 7036051"/>
              <a:gd name="connsiteY37" fmla="*/ 5398024 h 5492212"/>
              <a:gd name="connsiteX38" fmla="*/ 6243972 w 7036051"/>
              <a:gd name="connsiteY38" fmla="*/ 5395807 h 5492212"/>
              <a:gd name="connsiteX39" fmla="*/ 6202379 w 7036051"/>
              <a:gd name="connsiteY39" fmla="*/ 5388661 h 5492212"/>
              <a:gd name="connsiteX40" fmla="*/ 6173010 w 7036051"/>
              <a:gd name="connsiteY40" fmla="*/ 5380606 h 5492212"/>
              <a:gd name="connsiteX41" fmla="*/ 6093421 w 7036051"/>
              <a:gd name="connsiteY41" fmla="*/ 5375473 h 5492212"/>
              <a:gd name="connsiteX42" fmla="*/ 5959474 w 7036051"/>
              <a:gd name="connsiteY42" fmla="*/ 5373386 h 5492212"/>
              <a:gd name="connsiteX43" fmla="*/ 5931492 w 7036051"/>
              <a:gd name="connsiteY43" fmla="*/ 5371513 h 5492212"/>
              <a:gd name="connsiteX44" fmla="*/ 5909558 w 7036051"/>
              <a:gd name="connsiteY44" fmla="*/ 5364228 h 5492212"/>
              <a:gd name="connsiteX45" fmla="*/ 5906319 w 7036051"/>
              <a:gd name="connsiteY45" fmla="*/ 5357590 h 5492212"/>
              <a:gd name="connsiteX46" fmla="*/ 5891268 w 7036051"/>
              <a:gd name="connsiteY46" fmla="*/ 5355650 h 5492212"/>
              <a:gd name="connsiteX47" fmla="*/ 5887711 w 7036051"/>
              <a:gd name="connsiteY47" fmla="*/ 5353947 h 5492212"/>
              <a:gd name="connsiteX48" fmla="*/ 5866852 w 7036051"/>
              <a:gd name="connsiteY48" fmla="*/ 5345374 h 5492212"/>
              <a:gd name="connsiteX49" fmla="*/ 5811310 w 7036051"/>
              <a:gd name="connsiteY49" fmla="*/ 5356530 h 5492212"/>
              <a:gd name="connsiteX50" fmla="*/ 5770689 w 7036051"/>
              <a:gd name="connsiteY50" fmla="*/ 5359014 h 5492212"/>
              <a:gd name="connsiteX51" fmla="*/ 5767719 w 7036051"/>
              <a:gd name="connsiteY51" fmla="*/ 5357260 h 5492212"/>
              <a:gd name="connsiteX52" fmla="*/ 5765688 w 7036051"/>
              <a:gd name="connsiteY52" fmla="*/ 5352793 h 5492212"/>
              <a:gd name="connsiteX53" fmla="*/ 5758598 w 7036051"/>
              <a:gd name="connsiteY53" fmla="*/ 5351053 h 5492212"/>
              <a:gd name="connsiteX54" fmla="*/ 5752036 w 7036051"/>
              <a:gd name="connsiteY54" fmla="*/ 5346019 h 5492212"/>
              <a:gd name="connsiteX55" fmla="*/ 5503590 w 7036051"/>
              <a:gd name="connsiteY55" fmla="*/ 5325537 h 5492212"/>
              <a:gd name="connsiteX56" fmla="*/ 5389848 w 7036051"/>
              <a:gd name="connsiteY56" fmla="*/ 5351472 h 5492212"/>
              <a:gd name="connsiteX57" fmla="*/ 5344450 w 7036051"/>
              <a:gd name="connsiteY57" fmla="*/ 5354840 h 5492212"/>
              <a:gd name="connsiteX58" fmla="*/ 5338428 w 7036051"/>
              <a:gd name="connsiteY58" fmla="*/ 5350516 h 5492212"/>
              <a:gd name="connsiteX59" fmla="*/ 5273489 w 7036051"/>
              <a:gd name="connsiteY59" fmla="*/ 5373945 h 5492212"/>
              <a:gd name="connsiteX60" fmla="*/ 5182701 w 7036051"/>
              <a:gd name="connsiteY60" fmla="*/ 5370075 h 5492212"/>
              <a:gd name="connsiteX61" fmla="*/ 5114856 w 7036051"/>
              <a:gd name="connsiteY61" fmla="*/ 5361037 h 5492212"/>
              <a:gd name="connsiteX62" fmla="*/ 5076532 w 7036051"/>
              <a:gd name="connsiteY62" fmla="*/ 5358612 h 5492212"/>
              <a:gd name="connsiteX63" fmla="*/ 5048954 w 7036051"/>
              <a:gd name="connsiteY63" fmla="*/ 5353915 h 5492212"/>
              <a:gd name="connsiteX64" fmla="*/ 4977087 w 7036051"/>
              <a:gd name="connsiteY64" fmla="*/ 5357736 h 5492212"/>
              <a:gd name="connsiteX65" fmla="*/ 4857261 w 7036051"/>
              <a:gd name="connsiteY65" fmla="*/ 5370659 h 5492212"/>
              <a:gd name="connsiteX66" fmla="*/ 4769845 w 7036051"/>
              <a:gd name="connsiteY66" fmla="*/ 5353264 h 5492212"/>
              <a:gd name="connsiteX67" fmla="*/ 4722220 w 7036051"/>
              <a:gd name="connsiteY67" fmla="*/ 5370534 h 5492212"/>
              <a:gd name="connsiteX68" fmla="*/ 4667552 w 7036051"/>
              <a:gd name="connsiteY68" fmla="*/ 5366753 h 5492212"/>
              <a:gd name="connsiteX69" fmla="*/ 4454472 w 7036051"/>
              <a:gd name="connsiteY69" fmla="*/ 5391442 h 5492212"/>
              <a:gd name="connsiteX70" fmla="*/ 4317219 w 7036051"/>
              <a:gd name="connsiteY70" fmla="*/ 5411554 h 5492212"/>
              <a:gd name="connsiteX71" fmla="*/ 4298346 w 7036051"/>
              <a:gd name="connsiteY71" fmla="*/ 5416146 h 5492212"/>
              <a:gd name="connsiteX72" fmla="*/ 4298228 w 7036051"/>
              <a:gd name="connsiteY72" fmla="*/ 5417983 h 5492212"/>
              <a:gd name="connsiteX73" fmla="*/ 4295233 w 7036051"/>
              <a:gd name="connsiteY73" fmla="*/ 5418735 h 5492212"/>
              <a:gd name="connsiteX74" fmla="*/ 4292799 w 7036051"/>
              <a:gd name="connsiteY74" fmla="*/ 5417494 h 5492212"/>
              <a:gd name="connsiteX75" fmla="*/ 4289225 w 7036051"/>
              <a:gd name="connsiteY75" fmla="*/ 5418364 h 5492212"/>
              <a:gd name="connsiteX76" fmla="*/ 4279515 w 7036051"/>
              <a:gd name="connsiteY76" fmla="*/ 5420247 h 5492212"/>
              <a:gd name="connsiteX77" fmla="*/ 4275872 w 7036051"/>
              <a:gd name="connsiteY77" fmla="*/ 5423890 h 5492212"/>
              <a:gd name="connsiteX78" fmla="*/ 4227055 w 7036051"/>
              <a:gd name="connsiteY78" fmla="*/ 5427466 h 5492212"/>
              <a:gd name="connsiteX79" fmla="*/ 4213123 w 7036051"/>
              <a:gd name="connsiteY79" fmla="*/ 5433155 h 5492212"/>
              <a:gd name="connsiteX80" fmla="*/ 4175436 w 7036051"/>
              <a:gd name="connsiteY80" fmla="*/ 5434156 h 5492212"/>
              <a:gd name="connsiteX81" fmla="*/ 4132856 w 7036051"/>
              <a:gd name="connsiteY81" fmla="*/ 5439937 h 5492212"/>
              <a:gd name="connsiteX82" fmla="*/ 4102333 w 7036051"/>
              <a:gd name="connsiteY82" fmla="*/ 5447021 h 5492212"/>
              <a:gd name="connsiteX83" fmla="*/ 4022159 w 7036051"/>
              <a:gd name="connsiteY83" fmla="*/ 5449566 h 5492212"/>
              <a:gd name="connsiteX84" fmla="*/ 3888224 w 7036051"/>
              <a:gd name="connsiteY84" fmla="*/ 5447312 h 5492212"/>
              <a:gd name="connsiteX85" fmla="*/ 3860026 w 7036051"/>
              <a:gd name="connsiteY85" fmla="*/ 5448274 h 5492212"/>
              <a:gd name="connsiteX86" fmla="*/ 3832796 w 7036051"/>
              <a:gd name="connsiteY86" fmla="*/ 5461349 h 5492212"/>
              <a:gd name="connsiteX87" fmla="*/ 3817485 w 7036051"/>
              <a:gd name="connsiteY87" fmla="*/ 5462797 h 5492212"/>
              <a:gd name="connsiteX88" fmla="*/ 3813676 w 7036051"/>
              <a:gd name="connsiteY88" fmla="*/ 5464379 h 5492212"/>
              <a:gd name="connsiteX89" fmla="*/ 3791563 w 7036051"/>
              <a:gd name="connsiteY89" fmla="*/ 5472259 h 5492212"/>
              <a:gd name="connsiteX90" fmla="*/ 3737858 w 7036051"/>
              <a:gd name="connsiteY90" fmla="*/ 5459331 h 5492212"/>
              <a:gd name="connsiteX91" fmla="*/ 3697716 w 7036051"/>
              <a:gd name="connsiteY91" fmla="*/ 5455539 h 5492212"/>
              <a:gd name="connsiteX92" fmla="*/ 3694487 w 7036051"/>
              <a:gd name="connsiteY92" fmla="*/ 5457193 h 5492212"/>
              <a:gd name="connsiteX93" fmla="*/ 3691779 w 7036051"/>
              <a:gd name="connsiteY93" fmla="*/ 5461582 h 5492212"/>
              <a:gd name="connsiteX94" fmla="*/ 3684442 w 7036051"/>
              <a:gd name="connsiteY94" fmla="*/ 5463086 h 5492212"/>
              <a:gd name="connsiteX95" fmla="*/ 3677129 w 7036051"/>
              <a:gd name="connsiteY95" fmla="*/ 5467898 h 5492212"/>
              <a:gd name="connsiteX96" fmla="*/ 3438897 w 7036051"/>
              <a:gd name="connsiteY96" fmla="*/ 5462195 h 5492212"/>
              <a:gd name="connsiteX97" fmla="*/ 3389756 w 7036051"/>
              <a:gd name="connsiteY97" fmla="*/ 5444428 h 5492212"/>
              <a:gd name="connsiteX98" fmla="*/ 3316666 w 7036051"/>
              <a:gd name="connsiteY98" fmla="*/ 5450736 h 5492212"/>
              <a:gd name="connsiteX99" fmla="*/ 3271894 w 7036051"/>
              <a:gd name="connsiteY99" fmla="*/ 5445907 h 5492212"/>
              <a:gd name="connsiteX100" fmla="*/ 3265228 w 7036051"/>
              <a:gd name="connsiteY100" fmla="*/ 5450024 h 5492212"/>
              <a:gd name="connsiteX101" fmla="*/ 3204017 w 7036051"/>
              <a:gd name="connsiteY101" fmla="*/ 5424552 h 5492212"/>
              <a:gd name="connsiteX102" fmla="*/ 3112867 w 7036051"/>
              <a:gd name="connsiteY102" fmla="*/ 5425473 h 5492212"/>
              <a:gd name="connsiteX103" fmla="*/ 3043809 w 7036051"/>
              <a:gd name="connsiteY103" fmla="*/ 5432293 h 5492212"/>
              <a:gd name="connsiteX104" fmla="*/ 3005211 w 7036051"/>
              <a:gd name="connsiteY104" fmla="*/ 5433472 h 5492212"/>
              <a:gd name="connsiteX105" fmla="*/ 2976986 w 7036051"/>
              <a:gd name="connsiteY105" fmla="*/ 5437264 h 5492212"/>
              <a:gd name="connsiteX106" fmla="*/ 2905879 w 7036051"/>
              <a:gd name="connsiteY106" fmla="*/ 5431128 h 5492212"/>
              <a:gd name="connsiteX107" fmla="*/ 2788318 w 7036051"/>
              <a:gd name="connsiteY107" fmla="*/ 5414358 h 5492212"/>
              <a:gd name="connsiteX108" fmla="*/ 2653590 w 7036051"/>
              <a:gd name="connsiteY108" fmla="*/ 5410111 h 5492212"/>
              <a:gd name="connsiteX109" fmla="*/ 2598481 w 7036051"/>
              <a:gd name="connsiteY109" fmla="*/ 5412114 h 5492212"/>
              <a:gd name="connsiteX110" fmla="*/ 2333897 w 7036051"/>
              <a:gd name="connsiteY110" fmla="*/ 5408505 h 5492212"/>
              <a:gd name="connsiteX111" fmla="*/ 2271841 w 7036051"/>
              <a:gd name="connsiteY111" fmla="*/ 5396433 h 5492212"/>
              <a:gd name="connsiteX112" fmla="*/ 2143705 w 7036051"/>
              <a:gd name="connsiteY112" fmla="*/ 5345095 h 5492212"/>
              <a:gd name="connsiteX113" fmla="*/ 1986408 w 7036051"/>
              <a:gd name="connsiteY113" fmla="*/ 5335524 h 5492212"/>
              <a:gd name="connsiteX114" fmla="*/ 1975333 w 7036051"/>
              <a:gd name="connsiteY114" fmla="*/ 5325099 h 5492212"/>
              <a:gd name="connsiteX115" fmla="*/ 1972441 w 7036051"/>
              <a:gd name="connsiteY115" fmla="*/ 5323775 h 5492212"/>
              <a:gd name="connsiteX116" fmla="*/ 1971497 w 7036051"/>
              <a:gd name="connsiteY116" fmla="*/ 5324412 h 5492212"/>
              <a:gd name="connsiteX117" fmla="*/ 1956886 w 7036051"/>
              <a:gd name="connsiteY117" fmla="*/ 5327069 h 5492212"/>
              <a:gd name="connsiteX118" fmla="*/ 1924833 w 7036051"/>
              <a:gd name="connsiteY118" fmla="*/ 5344911 h 5492212"/>
              <a:gd name="connsiteX119" fmla="*/ 1885856 w 7036051"/>
              <a:gd name="connsiteY119" fmla="*/ 5367299 h 5492212"/>
              <a:gd name="connsiteX120" fmla="*/ 1855937 w 7036051"/>
              <a:gd name="connsiteY120" fmla="*/ 5372820 h 5492212"/>
              <a:gd name="connsiteX121" fmla="*/ 1784500 w 7036051"/>
              <a:gd name="connsiteY121" fmla="*/ 5395926 h 5492212"/>
              <a:gd name="connsiteX122" fmla="*/ 1737998 w 7036051"/>
              <a:gd name="connsiteY122" fmla="*/ 5407426 h 5492212"/>
              <a:gd name="connsiteX123" fmla="*/ 1736716 w 7036051"/>
              <a:gd name="connsiteY123" fmla="*/ 5407939 h 5492212"/>
              <a:gd name="connsiteX124" fmla="*/ 1726742 w 7036051"/>
              <a:gd name="connsiteY124" fmla="*/ 5405934 h 5492212"/>
              <a:gd name="connsiteX125" fmla="*/ 1726849 w 7036051"/>
              <a:gd name="connsiteY125" fmla="*/ 5401221 h 5492212"/>
              <a:gd name="connsiteX126" fmla="*/ 1718134 w 7036051"/>
              <a:gd name="connsiteY126" fmla="*/ 5398128 h 5492212"/>
              <a:gd name="connsiteX127" fmla="*/ 1701063 w 7036051"/>
              <a:gd name="connsiteY127" fmla="*/ 5400545 h 5492212"/>
              <a:gd name="connsiteX128" fmla="*/ 1694634 w 7036051"/>
              <a:gd name="connsiteY128" fmla="*/ 5398728 h 5492212"/>
              <a:gd name="connsiteX129" fmla="*/ 1692270 w 7036051"/>
              <a:gd name="connsiteY129" fmla="*/ 5399053 h 5492212"/>
              <a:gd name="connsiteX130" fmla="*/ 1686657 w 7036051"/>
              <a:gd name="connsiteY130" fmla="*/ 5399247 h 5492212"/>
              <a:gd name="connsiteX131" fmla="*/ 1687479 w 7036051"/>
              <a:gd name="connsiteY131" fmla="*/ 5402165 h 5492212"/>
              <a:gd name="connsiteX132" fmla="*/ 1680969 w 7036051"/>
              <a:gd name="connsiteY132" fmla="*/ 5407963 h 5492212"/>
              <a:gd name="connsiteX133" fmla="*/ 1648682 w 7036051"/>
              <a:gd name="connsiteY133" fmla="*/ 5407558 h 5492212"/>
              <a:gd name="connsiteX134" fmla="*/ 1646819 w 7036051"/>
              <a:gd name="connsiteY134" fmla="*/ 5404306 h 5492212"/>
              <a:gd name="connsiteX135" fmla="*/ 1642743 w 7036051"/>
              <a:gd name="connsiteY135" fmla="*/ 5403927 h 5492212"/>
              <a:gd name="connsiteX136" fmla="*/ 1639788 w 7036051"/>
              <a:gd name="connsiteY136" fmla="*/ 5407135 h 5492212"/>
              <a:gd name="connsiteX137" fmla="*/ 1585803 w 7036051"/>
              <a:gd name="connsiteY137" fmla="*/ 5416574 h 5492212"/>
              <a:gd name="connsiteX138" fmla="*/ 1513331 w 7036051"/>
              <a:gd name="connsiteY138" fmla="*/ 5423805 h 5492212"/>
              <a:gd name="connsiteX139" fmla="*/ 1460734 w 7036051"/>
              <a:gd name="connsiteY139" fmla="*/ 5411778 h 5492212"/>
              <a:gd name="connsiteX140" fmla="*/ 1456045 w 7036051"/>
              <a:gd name="connsiteY140" fmla="*/ 5414928 h 5492212"/>
              <a:gd name="connsiteX141" fmla="*/ 1419653 w 7036051"/>
              <a:gd name="connsiteY141" fmla="*/ 5415060 h 5492212"/>
              <a:gd name="connsiteX142" fmla="*/ 1292605 w 7036051"/>
              <a:gd name="connsiteY142" fmla="*/ 5394671 h 5492212"/>
              <a:gd name="connsiteX143" fmla="*/ 1221477 w 7036051"/>
              <a:gd name="connsiteY143" fmla="*/ 5395509 h 5492212"/>
              <a:gd name="connsiteX144" fmla="*/ 1196159 w 7036051"/>
              <a:gd name="connsiteY144" fmla="*/ 5399169 h 5492212"/>
              <a:gd name="connsiteX145" fmla="*/ 1153748 w 7036051"/>
              <a:gd name="connsiteY145" fmla="*/ 5405093 h 5492212"/>
              <a:gd name="connsiteX146" fmla="*/ 1121874 w 7036051"/>
              <a:gd name="connsiteY146" fmla="*/ 5417803 h 5492212"/>
              <a:gd name="connsiteX147" fmla="*/ 1086481 w 7036051"/>
              <a:gd name="connsiteY147" fmla="*/ 5419474 h 5492212"/>
              <a:gd name="connsiteX148" fmla="*/ 1078485 w 7036051"/>
              <a:gd name="connsiteY148" fmla="*/ 5409150 h 5492212"/>
              <a:gd name="connsiteX149" fmla="*/ 1040550 w 7036051"/>
              <a:gd name="connsiteY149" fmla="*/ 5414415 h 5492212"/>
              <a:gd name="connsiteX150" fmla="*/ 982981 w 7036051"/>
              <a:gd name="connsiteY150" fmla="*/ 5423575 h 5492212"/>
              <a:gd name="connsiteX151" fmla="*/ 949836 w 7036051"/>
              <a:gd name="connsiteY151" fmla="*/ 5426093 h 5492212"/>
              <a:gd name="connsiteX152" fmla="*/ 859237 w 7036051"/>
              <a:gd name="connsiteY152" fmla="*/ 5435973 h 5492212"/>
              <a:gd name="connsiteX153" fmla="*/ 768445 w 7036051"/>
              <a:gd name="connsiteY153" fmla="*/ 5448159 h 5492212"/>
              <a:gd name="connsiteX154" fmla="*/ 714393 w 7036051"/>
              <a:gd name="connsiteY154" fmla="*/ 5468302 h 5492212"/>
              <a:gd name="connsiteX155" fmla="*/ 639791 w 7036051"/>
              <a:gd name="connsiteY155" fmla="*/ 5476924 h 5492212"/>
              <a:gd name="connsiteX156" fmla="*/ 627266 w 7036051"/>
              <a:gd name="connsiteY156" fmla="*/ 5480260 h 5492212"/>
              <a:gd name="connsiteX157" fmla="*/ 609977 w 7036051"/>
              <a:gd name="connsiteY157" fmla="*/ 5478891 h 5492212"/>
              <a:gd name="connsiteX158" fmla="*/ 540688 w 7036051"/>
              <a:gd name="connsiteY158" fmla="*/ 5472807 h 5492212"/>
              <a:gd name="connsiteX159" fmla="*/ 486194 w 7036051"/>
              <a:gd name="connsiteY159" fmla="*/ 5462661 h 5492212"/>
              <a:gd name="connsiteX160" fmla="*/ 418164 w 7036051"/>
              <a:gd name="connsiteY160" fmla="*/ 5472485 h 5492212"/>
              <a:gd name="connsiteX161" fmla="*/ 376724 w 7036051"/>
              <a:gd name="connsiteY161" fmla="*/ 5470967 h 5492212"/>
              <a:gd name="connsiteX162" fmla="*/ 308908 w 7036051"/>
              <a:gd name="connsiteY162" fmla="*/ 5457025 h 5492212"/>
              <a:gd name="connsiteX163" fmla="*/ 219416 w 7036051"/>
              <a:gd name="connsiteY163" fmla="*/ 5463995 h 5492212"/>
              <a:gd name="connsiteX164" fmla="*/ 200977 w 7036051"/>
              <a:gd name="connsiteY164" fmla="*/ 5480608 h 5492212"/>
              <a:gd name="connsiteX165" fmla="*/ 176226 w 7036051"/>
              <a:gd name="connsiteY165" fmla="*/ 5491022 h 5492212"/>
              <a:gd name="connsiteX166" fmla="*/ 165702 w 7036051"/>
              <a:gd name="connsiteY166" fmla="*/ 5468604 h 5492212"/>
              <a:gd name="connsiteX167" fmla="*/ 88282 w 7036051"/>
              <a:gd name="connsiteY167" fmla="*/ 5453658 h 5492212"/>
              <a:gd name="connsiteX168" fmla="*/ 49602 w 7036051"/>
              <a:gd name="connsiteY168" fmla="*/ 5448762 h 5492212"/>
              <a:gd name="connsiteX169" fmla="*/ 22844 w 7036051"/>
              <a:gd name="connsiteY169" fmla="*/ 5450459 h 5492212"/>
              <a:gd name="connsiteX170" fmla="*/ 0 w 7036051"/>
              <a:gd name="connsiteY170" fmla="*/ 5447653 h 5492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</a:cxnLst>
            <a:rect l="l" t="t" r="r" b="b"/>
            <a:pathLst>
              <a:path w="7036051" h="5492212">
                <a:moveTo>
                  <a:pt x="0" y="0"/>
                </a:moveTo>
                <a:lnTo>
                  <a:pt x="7036051" y="0"/>
                </a:lnTo>
                <a:lnTo>
                  <a:pt x="7036051" y="5163846"/>
                </a:lnTo>
                <a:lnTo>
                  <a:pt x="7012593" y="5176898"/>
                </a:lnTo>
                <a:cubicBezTo>
                  <a:pt x="7010768" y="5193373"/>
                  <a:pt x="6968133" y="5178026"/>
                  <a:pt x="6958601" y="5204359"/>
                </a:cubicBezTo>
                <a:cubicBezTo>
                  <a:pt x="6956255" y="5203750"/>
                  <a:pt x="6953771" y="5203373"/>
                  <a:pt x="6951226" y="5203241"/>
                </a:cubicBezTo>
                <a:cubicBezTo>
                  <a:pt x="6936441" y="5202478"/>
                  <a:pt x="6922846" y="5209982"/>
                  <a:pt x="6920864" y="5220003"/>
                </a:cubicBezTo>
                <a:cubicBezTo>
                  <a:pt x="6902003" y="5258795"/>
                  <a:pt x="6863469" y="5243876"/>
                  <a:pt x="6834841" y="5266115"/>
                </a:cubicBezTo>
                <a:cubicBezTo>
                  <a:pt x="6800315" y="5289373"/>
                  <a:pt x="6805780" y="5289922"/>
                  <a:pt x="6777937" y="5332502"/>
                </a:cubicBezTo>
                <a:cubicBezTo>
                  <a:pt x="6765321" y="5328518"/>
                  <a:pt x="6759096" y="5331534"/>
                  <a:pt x="6752874" y="5340428"/>
                </a:cubicBezTo>
                <a:cubicBezTo>
                  <a:pt x="6735526" y="5351218"/>
                  <a:pt x="6717730" y="5333264"/>
                  <a:pt x="6711115" y="5353924"/>
                </a:cubicBezTo>
                <a:cubicBezTo>
                  <a:pt x="6709352" y="5351156"/>
                  <a:pt x="6706090" y="5350761"/>
                  <a:pt x="6702149" y="5351500"/>
                </a:cubicBezTo>
                <a:lnTo>
                  <a:pt x="6698458" y="5352743"/>
                </a:lnTo>
                <a:lnTo>
                  <a:pt x="6698049" y="5352570"/>
                </a:lnTo>
                <a:lnTo>
                  <a:pt x="6697297" y="5353134"/>
                </a:lnTo>
                <a:lnTo>
                  <a:pt x="6689118" y="5355890"/>
                </a:lnTo>
                <a:cubicBezTo>
                  <a:pt x="6680171" y="5359440"/>
                  <a:pt x="6671805" y="5362584"/>
                  <a:pt x="6670605" y="5355427"/>
                </a:cubicBezTo>
                <a:cubicBezTo>
                  <a:pt x="6665330" y="5354991"/>
                  <a:pt x="6661976" y="5355734"/>
                  <a:pt x="6659606" y="5357084"/>
                </a:cubicBezTo>
                <a:cubicBezTo>
                  <a:pt x="6654864" y="5359782"/>
                  <a:pt x="6654050" y="5364908"/>
                  <a:pt x="6649636" y="5367869"/>
                </a:cubicBezTo>
                <a:lnTo>
                  <a:pt x="6642159" y="5369506"/>
                </a:lnTo>
                <a:lnTo>
                  <a:pt x="6640764" y="5370991"/>
                </a:lnTo>
                <a:lnTo>
                  <a:pt x="6636665" y="5374002"/>
                </a:lnTo>
                <a:lnTo>
                  <a:pt x="6641287" y="5376181"/>
                </a:lnTo>
                <a:cubicBezTo>
                  <a:pt x="6646080" y="5377976"/>
                  <a:pt x="6597903" y="5386514"/>
                  <a:pt x="6591018" y="5390981"/>
                </a:cubicBezTo>
                <a:lnTo>
                  <a:pt x="6548326" y="5403583"/>
                </a:lnTo>
                <a:lnTo>
                  <a:pt x="6472868" y="5394733"/>
                </a:lnTo>
                <a:cubicBezTo>
                  <a:pt x="6457699" y="5415896"/>
                  <a:pt x="6417760" y="5410703"/>
                  <a:pt x="6401194" y="5422870"/>
                </a:cubicBezTo>
                <a:lnTo>
                  <a:pt x="6381961" y="5422940"/>
                </a:lnTo>
                <a:lnTo>
                  <a:pt x="6363834" y="5417751"/>
                </a:lnTo>
                <a:lnTo>
                  <a:pt x="6363997" y="5415912"/>
                </a:lnTo>
                <a:cubicBezTo>
                  <a:pt x="6363602" y="5414702"/>
                  <a:pt x="6362617" y="5414594"/>
                  <a:pt x="6361124" y="5415066"/>
                </a:cubicBezTo>
                <a:lnTo>
                  <a:pt x="6358507" y="5416224"/>
                </a:lnTo>
                <a:lnTo>
                  <a:pt x="6355073" y="5415242"/>
                </a:lnTo>
                <a:lnTo>
                  <a:pt x="6345676" y="5413049"/>
                </a:lnTo>
                <a:lnTo>
                  <a:pt x="6342596" y="5409297"/>
                </a:lnTo>
                <a:cubicBezTo>
                  <a:pt x="6333502" y="5403420"/>
                  <a:pt x="6312379" y="5410664"/>
                  <a:pt x="6305742" y="5401622"/>
                </a:cubicBezTo>
                <a:lnTo>
                  <a:pt x="6294445" y="5404149"/>
                </a:lnTo>
                <a:lnTo>
                  <a:pt x="6281414" y="5398024"/>
                </a:lnTo>
                <a:cubicBezTo>
                  <a:pt x="6269392" y="5392983"/>
                  <a:pt x="6257013" y="5390092"/>
                  <a:pt x="6243972" y="5395807"/>
                </a:cubicBezTo>
                <a:cubicBezTo>
                  <a:pt x="6248312" y="5382942"/>
                  <a:pt x="6211634" y="5399629"/>
                  <a:pt x="6202379" y="5388661"/>
                </a:cubicBezTo>
                <a:cubicBezTo>
                  <a:pt x="6196568" y="5379556"/>
                  <a:pt x="6184084" y="5382499"/>
                  <a:pt x="6173010" y="5380606"/>
                </a:cubicBezTo>
                <a:cubicBezTo>
                  <a:pt x="6162384" y="5372079"/>
                  <a:pt x="6109972" y="5371285"/>
                  <a:pt x="6093421" y="5375473"/>
                </a:cubicBezTo>
                <a:cubicBezTo>
                  <a:pt x="6048943" y="5392971"/>
                  <a:pt x="5995413" y="5360396"/>
                  <a:pt x="5959474" y="5373386"/>
                </a:cubicBezTo>
                <a:cubicBezTo>
                  <a:pt x="5949048" y="5374123"/>
                  <a:pt x="5939860" y="5373301"/>
                  <a:pt x="5931492" y="5371513"/>
                </a:cubicBezTo>
                <a:lnTo>
                  <a:pt x="5909558" y="5364228"/>
                </a:lnTo>
                <a:lnTo>
                  <a:pt x="5906319" y="5357590"/>
                </a:lnTo>
                <a:lnTo>
                  <a:pt x="5891268" y="5355650"/>
                </a:lnTo>
                <a:lnTo>
                  <a:pt x="5887711" y="5353947"/>
                </a:lnTo>
                <a:cubicBezTo>
                  <a:pt x="5880924" y="5350671"/>
                  <a:pt x="5874113" y="5347614"/>
                  <a:pt x="5866852" y="5345374"/>
                </a:cubicBezTo>
                <a:cubicBezTo>
                  <a:pt x="5859911" y="5373405"/>
                  <a:pt x="5803959" y="5330929"/>
                  <a:pt x="5811310" y="5356530"/>
                </a:cubicBezTo>
                <a:cubicBezTo>
                  <a:pt x="5780489" y="5350949"/>
                  <a:pt x="5782784" y="5364359"/>
                  <a:pt x="5770689" y="5359014"/>
                </a:cubicBezTo>
                <a:lnTo>
                  <a:pt x="5767719" y="5357260"/>
                </a:lnTo>
                <a:lnTo>
                  <a:pt x="5765688" y="5352793"/>
                </a:lnTo>
                <a:lnTo>
                  <a:pt x="5758598" y="5351053"/>
                </a:lnTo>
                <a:lnTo>
                  <a:pt x="5752036" y="5346019"/>
                </a:lnTo>
                <a:cubicBezTo>
                  <a:pt x="5676031" y="5353035"/>
                  <a:pt x="5573285" y="5304575"/>
                  <a:pt x="5503590" y="5325537"/>
                </a:cubicBezTo>
                <a:lnTo>
                  <a:pt x="5389848" y="5351472"/>
                </a:lnTo>
                <a:cubicBezTo>
                  <a:pt x="5378275" y="5360535"/>
                  <a:pt x="5357949" y="5362044"/>
                  <a:pt x="5344450" y="5354840"/>
                </a:cubicBezTo>
                <a:cubicBezTo>
                  <a:pt x="5342129" y="5353601"/>
                  <a:pt x="5340101" y="5352144"/>
                  <a:pt x="5338428" y="5350516"/>
                </a:cubicBezTo>
                <a:cubicBezTo>
                  <a:pt x="5303858" y="5372450"/>
                  <a:pt x="5291134" y="5358414"/>
                  <a:pt x="5273489" y="5373945"/>
                </a:cubicBezTo>
                <a:cubicBezTo>
                  <a:pt x="5228455" y="5376430"/>
                  <a:pt x="5198895" y="5356533"/>
                  <a:pt x="5182701" y="5370075"/>
                </a:cubicBezTo>
                <a:cubicBezTo>
                  <a:pt x="5161004" y="5366959"/>
                  <a:pt x="5136154" y="5346791"/>
                  <a:pt x="5114856" y="5361037"/>
                </a:cubicBezTo>
                <a:cubicBezTo>
                  <a:pt x="5116518" y="5347803"/>
                  <a:pt x="5086668" y="5368445"/>
                  <a:pt x="5076532" y="5358612"/>
                </a:cubicBezTo>
                <a:cubicBezTo>
                  <a:pt x="5069788" y="5350240"/>
                  <a:pt x="5059157" y="5354551"/>
                  <a:pt x="5048954" y="5353915"/>
                </a:cubicBezTo>
                <a:cubicBezTo>
                  <a:pt x="5038015" y="5346654"/>
                  <a:pt x="4991132" y="5351733"/>
                  <a:pt x="4977087" y="5357736"/>
                </a:cubicBezTo>
                <a:cubicBezTo>
                  <a:pt x="4940420" y="5380054"/>
                  <a:pt x="4887089" y="5353763"/>
                  <a:pt x="4857261" y="5370659"/>
                </a:cubicBezTo>
                <a:cubicBezTo>
                  <a:pt x="4820568" y="5378246"/>
                  <a:pt x="4797284" y="5358899"/>
                  <a:pt x="4769845" y="5353264"/>
                </a:cubicBezTo>
                <a:cubicBezTo>
                  <a:pt x="4768462" y="5381819"/>
                  <a:pt x="4711275" y="5345988"/>
                  <a:pt x="4722220" y="5370534"/>
                </a:cubicBezTo>
                <a:cubicBezTo>
                  <a:pt x="4684293" y="5367762"/>
                  <a:pt x="4704662" y="5391854"/>
                  <a:pt x="4667552" y="5366753"/>
                </a:cubicBezTo>
                <a:cubicBezTo>
                  <a:pt x="4600967" y="5382212"/>
                  <a:pt x="4513038" y="5362869"/>
                  <a:pt x="4454472" y="5391442"/>
                </a:cubicBezTo>
                <a:lnTo>
                  <a:pt x="4317219" y="5411554"/>
                </a:lnTo>
                <a:lnTo>
                  <a:pt x="4298346" y="5416146"/>
                </a:lnTo>
                <a:cubicBezTo>
                  <a:pt x="4298306" y="5416758"/>
                  <a:pt x="4298267" y="5417371"/>
                  <a:pt x="4298228" y="5417983"/>
                </a:cubicBezTo>
                <a:cubicBezTo>
                  <a:pt x="4297649" y="5419178"/>
                  <a:pt x="4296651" y="5419253"/>
                  <a:pt x="4295233" y="5418735"/>
                </a:cubicBezTo>
                <a:lnTo>
                  <a:pt x="4292799" y="5417494"/>
                </a:lnTo>
                <a:lnTo>
                  <a:pt x="4289225" y="5418364"/>
                </a:lnTo>
                <a:lnTo>
                  <a:pt x="4279515" y="5420247"/>
                </a:lnTo>
                <a:lnTo>
                  <a:pt x="4275872" y="5423890"/>
                </a:lnTo>
                <a:lnTo>
                  <a:pt x="4227055" y="5427466"/>
                </a:lnTo>
                <a:lnTo>
                  <a:pt x="4213123" y="5433155"/>
                </a:lnTo>
                <a:cubicBezTo>
                  <a:pt x="4200364" y="5437794"/>
                  <a:pt x="4187574" y="5440279"/>
                  <a:pt x="4175436" y="5434156"/>
                </a:cubicBezTo>
                <a:cubicBezTo>
                  <a:pt x="4177805" y="5447129"/>
                  <a:pt x="4143760" y="5429295"/>
                  <a:pt x="4132856" y="5439937"/>
                </a:cubicBezTo>
                <a:cubicBezTo>
                  <a:pt x="4125673" y="5448831"/>
                  <a:pt x="4113669" y="5445492"/>
                  <a:pt x="4102333" y="5447021"/>
                </a:cubicBezTo>
                <a:cubicBezTo>
                  <a:pt x="4090434" y="5455185"/>
                  <a:pt x="4038031" y="5454280"/>
                  <a:pt x="4022159" y="5449566"/>
                </a:cubicBezTo>
                <a:cubicBezTo>
                  <a:pt x="3980455" y="5430671"/>
                  <a:pt x="3922096" y="5461433"/>
                  <a:pt x="3888224" y="5447312"/>
                </a:cubicBezTo>
                <a:cubicBezTo>
                  <a:pt x="3877937" y="5446239"/>
                  <a:pt x="3868647" y="5446763"/>
                  <a:pt x="3860026" y="5448274"/>
                </a:cubicBezTo>
                <a:lnTo>
                  <a:pt x="3832796" y="5461349"/>
                </a:lnTo>
                <a:lnTo>
                  <a:pt x="3817485" y="5462797"/>
                </a:lnTo>
                <a:lnTo>
                  <a:pt x="3813676" y="5464379"/>
                </a:lnTo>
                <a:cubicBezTo>
                  <a:pt x="3806407" y="5467429"/>
                  <a:pt x="3799147" y="5470257"/>
                  <a:pt x="3791563" y="5472259"/>
                </a:cubicBezTo>
                <a:cubicBezTo>
                  <a:pt x="3788910" y="5444072"/>
                  <a:pt x="3726624" y="5484631"/>
                  <a:pt x="3737858" y="5459331"/>
                </a:cubicBezTo>
                <a:cubicBezTo>
                  <a:pt x="3706262" y="5463900"/>
                  <a:pt x="3710598" y="5450598"/>
                  <a:pt x="3697716" y="5455539"/>
                </a:cubicBezTo>
                <a:lnTo>
                  <a:pt x="3694487" y="5457193"/>
                </a:lnTo>
                <a:lnTo>
                  <a:pt x="3691779" y="5461582"/>
                </a:lnTo>
                <a:lnTo>
                  <a:pt x="3684442" y="5463086"/>
                </a:lnTo>
                <a:lnTo>
                  <a:pt x="3677129" y="5467898"/>
                </a:lnTo>
                <a:cubicBezTo>
                  <a:pt x="3602381" y="5458439"/>
                  <a:pt x="3505226" y="5485361"/>
                  <a:pt x="3438897" y="5462195"/>
                </a:cubicBezTo>
                <a:lnTo>
                  <a:pt x="3389756" y="5444428"/>
                </a:lnTo>
                <a:cubicBezTo>
                  <a:pt x="3364455" y="5437704"/>
                  <a:pt x="3342081" y="5466704"/>
                  <a:pt x="3316666" y="5450736"/>
                </a:cubicBezTo>
                <a:cubicBezTo>
                  <a:pt x="3306503" y="5441319"/>
                  <a:pt x="3286457" y="5439158"/>
                  <a:pt x="3271894" y="5445907"/>
                </a:cubicBezTo>
                <a:cubicBezTo>
                  <a:pt x="3269388" y="5447068"/>
                  <a:pt x="3267143" y="5448455"/>
                  <a:pt x="3265228" y="5450024"/>
                </a:cubicBezTo>
                <a:cubicBezTo>
                  <a:pt x="3234084" y="5427025"/>
                  <a:pt x="3219254" y="5440615"/>
                  <a:pt x="3204017" y="5424552"/>
                </a:cubicBezTo>
                <a:cubicBezTo>
                  <a:pt x="3159473" y="5420614"/>
                  <a:pt x="3126956" y="5439505"/>
                  <a:pt x="3112867" y="5425473"/>
                </a:cubicBezTo>
                <a:cubicBezTo>
                  <a:pt x="3090747" y="5427880"/>
                  <a:pt x="3062886" y="5447193"/>
                  <a:pt x="3043809" y="5432293"/>
                </a:cubicBezTo>
                <a:cubicBezTo>
                  <a:pt x="3043452" y="5445549"/>
                  <a:pt x="3016821" y="5423991"/>
                  <a:pt x="3005211" y="5433472"/>
                </a:cubicBezTo>
                <a:cubicBezTo>
                  <a:pt x="2997207" y="5441605"/>
                  <a:pt x="2987260" y="5436961"/>
                  <a:pt x="2976986" y="5437264"/>
                </a:cubicBezTo>
                <a:cubicBezTo>
                  <a:pt x="2964968" y="5444153"/>
                  <a:pt x="2918975" y="5437570"/>
                  <a:pt x="2905879" y="5431128"/>
                </a:cubicBezTo>
                <a:cubicBezTo>
                  <a:pt x="2872703" y="5407678"/>
                  <a:pt x="2815496" y="5432178"/>
                  <a:pt x="2788318" y="5414358"/>
                </a:cubicBezTo>
                <a:cubicBezTo>
                  <a:pt x="2746271" y="5410854"/>
                  <a:pt x="2685231" y="5410484"/>
                  <a:pt x="2653590" y="5410111"/>
                </a:cubicBezTo>
                <a:cubicBezTo>
                  <a:pt x="2615334" y="5411650"/>
                  <a:pt x="2639324" y="5388277"/>
                  <a:pt x="2598481" y="5412114"/>
                </a:cubicBezTo>
                <a:cubicBezTo>
                  <a:pt x="2534415" y="5394537"/>
                  <a:pt x="2387966" y="5438902"/>
                  <a:pt x="2333897" y="5408505"/>
                </a:cubicBezTo>
                <a:cubicBezTo>
                  <a:pt x="2279458" y="5405891"/>
                  <a:pt x="2312839" y="5402348"/>
                  <a:pt x="2271841" y="5396433"/>
                </a:cubicBezTo>
                <a:cubicBezTo>
                  <a:pt x="2263465" y="5363868"/>
                  <a:pt x="2168184" y="5361433"/>
                  <a:pt x="2143705" y="5345095"/>
                </a:cubicBezTo>
                <a:cubicBezTo>
                  <a:pt x="2087043" y="5343333"/>
                  <a:pt x="2041689" y="5319742"/>
                  <a:pt x="1986408" y="5335524"/>
                </a:cubicBezTo>
                <a:cubicBezTo>
                  <a:pt x="1983594" y="5331315"/>
                  <a:pt x="1979798" y="5327915"/>
                  <a:pt x="1975333" y="5325099"/>
                </a:cubicBezTo>
                <a:lnTo>
                  <a:pt x="1972441" y="5323775"/>
                </a:lnTo>
                <a:lnTo>
                  <a:pt x="1971497" y="5324412"/>
                </a:lnTo>
                <a:cubicBezTo>
                  <a:pt x="1967825" y="5325937"/>
                  <a:pt x="1963255" y="5326871"/>
                  <a:pt x="1956886" y="5327069"/>
                </a:cubicBezTo>
                <a:cubicBezTo>
                  <a:pt x="1957692" y="5357103"/>
                  <a:pt x="1944755" y="5337483"/>
                  <a:pt x="1924833" y="5344911"/>
                </a:cubicBezTo>
                <a:cubicBezTo>
                  <a:pt x="1907350" y="5349449"/>
                  <a:pt x="1899872" y="5360515"/>
                  <a:pt x="1885856" y="5367299"/>
                </a:cubicBezTo>
                <a:cubicBezTo>
                  <a:pt x="1874373" y="5371950"/>
                  <a:pt x="1870677" y="5363227"/>
                  <a:pt x="1855937" y="5372820"/>
                </a:cubicBezTo>
                <a:cubicBezTo>
                  <a:pt x="1826799" y="5367486"/>
                  <a:pt x="1805938" y="5389998"/>
                  <a:pt x="1784500" y="5395926"/>
                </a:cubicBezTo>
                <a:cubicBezTo>
                  <a:pt x="1777473" y="5395836"/>
                  <a:pt x="1756895" y="5401012"/>
                  <a:pt x="1737998" y="5407426"/>
                </a:cubicBezTo>
                <a:lnTo>
                  <a:pt x="1736716" y="5407939"/>
                </a:lnTo>
                <a:lnTo>
                  <a:pt x="1726742" y="5405934"/>
                </a:lnTo>
                <a:cubicBezTo>
                  <a:pt x="1724249" y="5404894"/>
                  <a:pt x="1723700" y="5403454"/>
                  <a:pt x="1726849" y="5401221"/>
                </a:cubicBezTo>
                <a:cubicBezTo>
                  <a:pt x="1723886" y="5399045"/>
                  <a:pt x="1720993" y="5398236"/>
                  <a:pt x="1718134" y="5398128"/>
                </a:cubicBezTo>
                <a:cubicBezTo>
                  <a:pt x="1712416" y="5397910"/>
                  <a:pt x="1706830" y="5400494"/>
                  <a:pt x="1701063" y="5400545"/>
                </a:cubicBezTo>
                <a:lnTo>
                  <a:pt x="1694634" y="5398728"/>
                </a:lnTo>
                <a:lnTo>
                  <a:pt x="1692270" y="5399053"/>
                </a:lnTo>
                <a:lnTo>
                  <a:pt x="1686657" y="5399247"/>
                </a:lnTo>
                <a:lnTo>
                  <a:pt x="1687479" y="5402165"/>
                </a:lnTo>
                <a:cubicBezTo>
                  <a:pt x="1688791" y="5404927"/>
                  <a:pt x="1689812" y="5407972"/>
                  <a:pt x="1680969" y="5407963"/>
                </a:cubicBezTo>
                <a:cubicBezTo>
                  <a:pt x="1662599" y="5406532"/>
                  <a:pt x="1656841" y="5418932"/>
                  <a:pt x="1648682" y="5407558"/>
                </a:cubicBezTo>
                <a:lnTo>
                  <a:pt x="1646819" y="5404306"/>
                </a:lnTo>
                <a:lnTo>
                  <a:pt x="1642743" y="5403927"/>
                </a:lnTo>
                <a:cubicBezTo>
                  <a:pt x="1640569" y="5404120"/>
                  <a:pt x="1639361" y="5404983"/>
                  <a:pt x="1639788" y="5407135"/>
                </a:cubicBezTo>
                <a:cubicBezTo>
                  <a:pt x="1622347" y="5398881"/>
                  <a:pt x="1603063" y="5413406"/>
                  <a:pt x="1585803" y="5416574"/>
                </a:cubicBezTo>
                <a:cubicBezTo>
                  <a:pt x="1572467" y="5408520"/>
                  <a:pt x="1549407" y="5423110"/>
                  <a:pt x="1513331" y="5423805"/>
                </a:cubicBezTo>
                <a:cubicBezTo>
                  <a:pt x="1498774" y="5414520"/>
                  <a:pt x="1489007" y="5424393"/>
                  <a:pt x="1460734" y="5411778"/>
                </a:cubicBezTo>
                <a:cubicBezTo>
                  <a:pt x="1459446" y="5412932"/>
                  <a:pt x="1457867" y="5413992"/>
                  <a:pt x="1456045" y="5414928"/>
                </a:cubicBezTo>
                <a:cubicBezTo>
                  <a:pt x="1445460" y="5420354"/>
                  <a:pt x="1429166" y="5420415"/>
                  <a:pt x="1419653" y="5415060"/>
                </a:cubicBezTo>
                <a:cubicBezTo>
                  <a:pt x="1374353" y="5398095"/>
                  <a:pt x="1332064" y="5398411"/>
                  <a:pt x="1292605" y="5394671"/>
                </a:cubicBezTo>
                <a:cubicBezTo>
                  <a:pt x="1247867" y="5392301"/>
                  <a:pt x="1276603" y="5411730"/>
                  <a:pt x="1221477" y="5395509"/>
                </a:cubicBezTo>
                <a:cubicBezTo>
                  <a:pt x="1215107" y="5402140"/>
                  <a:pt x="1207983" y="5402421"/>
                  <a:pt x="1196159" y="5399169"/>
                </a:cubicBezTo>
                <a:cubicBezTo>
                  <a:pt x="1174396" y="5398516"/>
                  <a:pt x="1175280" y="5415282"/>
                  <a:pt x="1153748" y="5405093"/>
                </a:cubicBezTo>
                <a:cubicBezTo>
                  <a:pt x="1157267" y="5414115"/>
                  <a:pt x="1112247" y="5408398"/>
                  <a:pt x="1121874" y="5417803"/>
                </a:cubicBezTo>
                <a:cubicBezTo>
                  <a:pt x="1107293" y="5425943"/>
                  <a:pt x="1100911" y="5412406"/>
                  <a:pt x="1086481" y="5419474"/>
                </a:cubicBezTo>
                <a:cubicBezTo>
                  <a:pt x="1070504" y="5421068"/>
                  <a:pt x="1096054" y="5409890"/>
                  <a:pt x="1078485" y="5409150"/>
                </a:cubicBezTo>
                <a:cubicBezTo>
                  <a:pt x="1057107" y="5409880"/>
                  <a:pt x="1057916" y="5393370"/>
                  <a:pt x="1040550" y="5414415"/>
                </a:cubicBezTo>
                <a:cubicBezTo>
                  <a:pt x="1018445" y="5409298"/>
                  <a:pt x="1013694" y="5418764"/>
                  <a:pt x="982981" y="5423575"/>
                </a:cubicBezTo>
                <a:cubicBezTo>
                  <a:pt x="970423" y="5418342"/>
                  <a:pt x="960063" y="5420960"/>
                  <a:pt x="949836" y="5426093"/>
                </a:cubicBezTo>
                <a:cubicBezTo>
                  <a:pt x="920168" y="5424861"/>
                  <a:pt x="892764" y="5432710"/>
                  <a:pt x="859237" y="5435973"/>
                </a:cubicBezTo>
                <a:cubicBezTo>
                  <a:pt x="823344" y="5430160"/>
                  <a:pt x="804272" y="5444731"/>
                  <a:pt x="768445" y="5448159"/>
                </a:cubicBezTo>
                <a:cubicBezTo>
                  <a:pt x="733630" y="5434899"/>
                  <a:pt x="744432" y="5468566"/>
                  <a:pt x="714393" y="5468302"/>
                </a:cubicBezTo>
                <a:cubicBezTo>
                  <a:pt x="665910" y="5456640"/>
                  <a:pt x="715197" y="5479526"/>
                  <a:pt x="639791" y="5476924"/>
                </a:cubicBezTo>
                <a:cubicBezTo>
                  <a:pt x="635590" y="5474880"/>
                  <a:pt x="626375" y="5477333"/>
                  <a:pt x="627266" y="5480260"/>
                </a:cubicBezTo>
                <a:cubicBezTo>
                  <a:pt x="622501" y="5479477"/>
                  <a:pt x="611196" y="5474127"/>
                  <a:pt x="609977" y="5478891"/>
                </a:cubicBezTo>
                <a:cubicBezTo>
                  <a:pt x="585928" y="5480121"/>
                  <a:pt x="562064" y="5478026"/>
                  <a:pt x="540688" y="5472807"/>
                </a:cubicBezTo>
                <a:cubicBezTo>
                  <a:pt x="494260" y="5482226"/>
                  <a:pt x="519722" y="5459453"/>
                  <a:pt x="486194" y="5462661"/>
                </a:cubicBezTo>
                <a:cubicBezTo>
                  <a:pt x="459222" y="5472731"/>
                  <a:pt x="449283" y="5465413"/>
                  <a:pt x="418164" y="5472485"/>
                </a:cubicBezTo>
                <a:cubicBezTo>
                  <a:pt x="407504" y="5457469"/>
                  <a:pt x="388899" y="5474930"/>
                  <a:pt x="376724" y="5470967"/>
                </a:cubicBezTo>
                <a:cubicBezTo>
                  <a:pt x="357541" y="5489409"/>
                  <a:pt x="329120" y="5456071"/>
                  <a:pt x="308908" y="5457025"/>
                </a:cubicBezTo>
                <a:cubicBezTo>
                  <a:pt x="274916" y="5461376"/>
                  <a:pt x="238368" y="5480973"/>
                  <a:pt x="219416" y="5463995"/>
                </a:cubicBezTo>
                <a:cubicBezTo>
                  <a:pt x="217077" y="5471389"/>
                  <a:pt x="220429" y="5481203"/>
                  <a:pt x="200977" y="5480608"/>
                </a:cubicBezTo>
                <a:cubicBezTo>
                  <a:pt x="193315" y="5484612"/>
                  <a:pt x="192227" y="5495868"/>
                  <a:pt x="176226" y="5491022"/>
                </a:cubicBezTo>
                <a:cubicBezTo>
                  <a:pt x="195501" y="5480307"/>
                  <a:pt x="163065" y="5480325"/>
                  <a:pt x="165702" y="5468604"/>
                </a:cubicBezTo>
                <a:cubicBezTo>
                  <a:pt x="141228" y="5462364"/>
                  <a:pt x="86026" y="5474606"/>
                  <a:pt x="88282" y="5453658"/>
                </a:cubicBezTo>
                <a:cubicBezTo>
                  <a:pt x="80722" y="5441690"/>
                  <a:pt x="50300" y="5462007"/>
                  <a:pt x="49602" y="5448762"/>
                </a:cubicBezTo>
                <a:cubicBezTo>
                  <a:pt x="42967" y="5453333"/>
                  <a:pt x="33469" y="5452380"/>
                  <a:pt x="22844" y="5450459"/>
                </a:cubicBezTo>
                <a:lnTo>
                  <a:pt x="0" y="5447653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5B745-DC45-761F-4AA1-96044EDAC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900" y="1071349"/>
            <a:ext cx="5886449" cy="1211475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br>
              <a:rPr lang="en-US" sz="3600"/>
            </a:br>
            <a:endParaRPr lang="en-US" sz="3600"/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05249" y="395108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CE83E02-8ECA-B0C7-8EE9-FC279DA18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492" y="801566"/>
            <a:ext cx="5845265" cy="48554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600" b="1"/>
              <a:t>References</a:t>
            </a:r>
          </a:p>
          <a:p>
            <a:pPr marL="0" indent="0">
              <a:buNone/>
            </a:pPr>
            <a:endParaRPr lang="en-GB" sz="1000"/>
          </a:p>
          <a:p>
            <a:pPr marL="0" indent="0">
              <a:buNone/>
            </a:pPr>
            <a:r>
              <a:rPr lang="en-GB" sz="1200" b="1"/>
              <a:t>Ainsworth, M.D.S., </a:t>
            </a:r>
            <a:r>
              <a:rPr lang="en-GB" sz="1200" b="1" err="1"/>
              <a:t>Blehar</a:t>
            </a:r>
            <a:r>
              <a:rPr lang="en-GB" sz="1200" b="1"/>
              <a:t>, M.C., Waters, E. and Wall, S. (1978)  </a:t>
            </a:r>
            <a:r>
              <a:rPr lang="en-GB" sz="1200"/>
              <a:t>Patterns of Attachment: A Psychological Study of the strange Situation. Hillsdale, NJ: Lawrence Erlbaum Associates.</a:t>
            </a:r>
          </a:p>
          <a:p>
            <a:pPr marL="0" indent="0">
              <a:buNone/>
            </a:pPr>
            <a:r>
              <a:rPr lang="en-GB" sz="1200" b="1"/>
              <a:t>Bowlby, J. (1969) </a:t>
            </a:r>
            <a:r>
              <a:rPr lang="en-GB" sz="1200"/>
              <a:t>Attachment and Loss: Volume 1. Attachment. New York: Basic Books.</a:t>
            </a:r>
          </a:p>
          <a:p>
            <a:pPr marL="0" indent="0">
              <a:buNone/>
            </a:pPr>
            <a:r>
              <a:rPr lang="en-GB" sz="1200" b="1"/>
              <a:t>Groh, A.M., Fearon, R.P., van </a:t>
            </a:r>
            <a:r>
              <a:rPr lang="en-GB" sz="1200" b="1" err="1"/>
              <a:t>IJzendoorn</a:t>
            </a:r>
            <a:r>
              <a:rPr lang="en-GB" sz="1200" b="1"/>
              <a:t>, M.H., </a:t>
            </a:r>
            <a:r>
              <a:rPr lang="en-GB" sz="1200" b="1" err="1"/>
              <a:t>Bakermans</a:t>
            </a:r>
            <a:r>
              <a:rPr lang="en-GB" sz="1200" b="1"/>
              <a:t>-Kranenburg, M.J. and Roisman, G.I. (2017) </a:t>
            </a:r>
            <a:r>
              <a:rPr lang="en-GB" sz="1200"/>
              <a:t>'Attachment in the early life course: Meta-analytic evidence for its role in socioemotional development', Child Development Perspectives, 11(1), pp. 70-76.</a:t>
            </a:r>
          </a:p>
          <a:p>
            <a:pPr marL="0" indent="0">
              <a:buNone/>
            </a:pPr>
            <a:r>
              <a:rPr lang="en-GB" sz="1200" b="1"/>
              <a:t>Lewis-</a:t>
            </a:r>
            <a:r>
              <a:rPr lang="en-GB" sz="1200" b="1" err="1"/>
              <a:t>Morrarty</a:t>
            </a:r>
            <a:r>
              <a:rPr lang="en-GB" sz="1200" b="1"/>
              <a:t>, E., et al. (2020) </a:t>
            </a:r>
            <a:r>
              <a:rPr lang="en-GB" sz="1200"/>
              <a:t>'Early childhood attachment stability and change: A meta- analysis', Child Development.</a:t>
            </a:r>
          </a:p>
          <a:p>
            <a:pPr marL="0" indent="0">
              <a:buNone/>
            </a:pPr>
            <a:r>
              <a:rPr lang="en-GB" sz="1200" b="1"/>
              <a:t>National Institute for Health and Care Excellence (NICE) (2015)  </a:t>
            </a:r>
            <a:r>
              <a:rPr lang="en-GB" sz="1200"/>
              <a:t>Children's attachment: attachment in children and young people who are adopted from care, in care or at high risk of going into care (NG26).</a:t>
            </a:r>
          </a:p>
          <a:p>
            <a:pPr marL="0" indent="0">
              <a:buNone/>
            </a:pPr>
            <a:r>
              <a:rPr lang="en-GB" sz="1200" b="1"/>
              <a:t>Verhage, M.L., Schuengel, C., Madigan, S., Fearon, R.M.P., Oosterman, M., </a:t>
            </a:r>
            <a:r>
              <a:rPr lang="en-GB" sz="1200" b="1" err="1"/>
              <a:t>Cassibba</a:t>
            </a:r>
            <a:r>
              <a:rPr lang="en-GB" sz="1200" b="1"/>
              <a:t>, R., </a:t>
            </a:r>
            <a:r>
              <a:rPr lang="en-GB" sz="1200" b="1" err="1"/>
              <a:t>Gókçe</a:t>
            </a:r>
            <a:r>
              <a:rPr lang="en-GB" sz="1200" b="1"/>
              <a:t>, I. and Duschinsky, R. (2016) </a:t>
            </a:r>
            <a:r>
              <a:rPr lang="en-GB" sz="1200"/>
              <a:t> 'Narrowing the transmission gap: A synthesis of three decades of research on intergenerational transmission of attachment', Psychological Bulletin, 142(4), pp. 337-366.</a:t>
            </a:r>
          </a:p>
        </p:txBody>
      </p:sp>
    </p:spTree>
    <p:extLst>
      <p:ext uri="{BB962C8B-B14F-4D97-AF65-F5344CB8AC3E}">
        <p14:creationId xmlns:p14="http://schemas.microsoft.com/office/powerpoint/2010/main" val="3456551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Shona's Situation Case Study</vt:lpstr>
      <vt:lpstr>Bowlby's Attachment Theory</vt:lpstr>
      <vt:lpstr>Ainsworth's Research</vt:lpstr>
      <vt:lpstr>Applying the theory to Shona</vt:lpstr>
      <vt:lpstr>Attachment – informed support Plan</vt:lpstr>
      <vt:lpstr>Strengths</vt:lpstr>
      <vt:lpstr>Limitations of Bowlby's Theory</vt:lpstr>
      <vt:lpstr>Conclusion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1314</cp:revision>
  <dcterms:created xsi:type="dcterms:W3CDTF">2026-10-09T11:14:44Z</dcterms:created>
  <dcterms:modified xsi:type="dcterms:W3CDTF">2026-10-12T08:44:10Z</dcterms:modified>
</cp:coreProperties>
</file>