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0EC393-957E-4642-874A-A507E338FF11}" v="618" dt="2023-10-05T09:52:53.1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vez Khan (2304838)" userId="S::2304838@student.uwtsd.ac.uk::8ced476d-6105-4938-b718-f62542723ee3" providerId="AD" clId="Web-{120EC393-957E-4642-874A-A507E338FF11}"/>
    <pc:docChg chg="addSld modSld">
      <pc:chgData name="Shavez Khan (2304838)" userId="S::2304838@student.uwtsd.ac.uk::8ced476d-6105-4938-b718-f62542723ee3" providerId="AD" clId="Web-{120EC393-957E-4642-874A-A507E338FF11}" dt="2023-10-05T09:52:53.199" v="622" actId="20577"/>
      <pc:docMkLst>
        <pc:docMk/>
      </pc:docMkLst>
      <pc:sldChg chg="addSp modSp mod setBg">
        <pc:chgData name="Shavez Khan (2304838)" userId="S::2304838@student.uwtsd.ac.uk::8ced476d-6105-4938-b718-f62542723ee3" providerId="AD" clId="Web-{120EC393-957E-4642-874A-A507E338FF11}" dt="2023-10-05T09:36:28.178" v="25" actId="20577"/>
        <pc:sldMkLst>
          <pc:docMk/>
          <pc:sldMk cId="109857222" sldId="256"/>
        </pc:sldMkLst>
        <pc:spChg chg="mod">
          <ac:chgData name="Shavez Khan (2304838)" userId="S::2304838@student.uwtsd.ac.uk::8ced476d-6105-4938-b718-f62542723ee3" providerId="AD" clId="Web-{120EC393-957E-4642-874A-A507E338FF11}" dt="2023-10-05T09:36:28.178" v="2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vez Khan (2304838)" userId="S::2304838@student.uwtsd.ac.uk::8ced476d-6105-4938-b718-f62542723ee3" providerId="AD" clId="Web-{120EC393-957E-4642-874A-A507E338FF11}" dt="2023-10-05T09:36:00.754" v="2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vez Khan (2304838)" userId="S::2304838@student.uwtsd.ac.uk::8ced476d-6105-4938-b718-f62542723ee3" providerId="AD" clId="Web-{120EC393-957E-4642-874A-A507E338FF11}" dt="2023-10-05T09:35:43.456" v="18"/>
          <ac:spMkLst>
            <pc:docMk/>
            <pc:sldMk cId="109857222" sldId="256"/>
            <ac:spMk id="9" creationId="{C1DD1A8A-57D5-4A81-AD04-532B043C5611}"/>
          </ac:spMkLst>
        </pc:spChg>
        <pc:spChg chg="add">
          <ac:chgData name="Shavez Khan (2304838)" userId="S::2304838@student.uwtsd.ac.uk::8ced476d-6105-4938-b718-f62542723ee3" providerId="AD" clId="Web-{120EC393-957E-4642-874A-A507E338FF11}" dt="2023-10-05T09:35:43.456" v="18"/>
          <ac:spMkLst>
            <pc:docMk/>
            <pc:sldMk cId="109857222" sldId="256"/>
            <ac:spMk id="11" creationId="{007891EC-4501-44ED-A8C8-B11B6DB767AB}"/>
          </ac:spMkLst>
        </pc:spChg>
        <pc:picChg chg="add">
          <ac:chgData name="Shavez Khan (2304838)" userId="S::2304838@student.uwtsd.ac.uk::8ced476d-6105-4938-b718-f62542723ee3" providerId="AD" clId="Web-{120EC393-957E-4642-874A-A507E338FF11}" dt="2023-10-05T09:35:43.456" v="18"/>
          <ac:picMkLst>
            <pc:docMk/>
            <pc:sldMk cId="109857222" sldId="256"/>
            <ac:picMk id="5" creationId="{69C4A53E-592A-D723-8D79-9BF6BB362459}"/>
          </ac:picMkLst>
        </pc:picChg>
      </pc:sldChg>
      <pc:sldChg chg="addSp delSp modSp new mod setBg">
        <pc:chgData name="Shavez Khan (2304838)" userId="S::2304838@student.uwtsd.ac.uk::8ced476d-6105-4938-b718-f62542723ee3" providerId="AD" clId="Web-{120EC393-957E-4642-874A-A507E338FF11}" dt="2023-10-05T09:45:29.746" v="408"/>
        <pc:sldMkLst>
          <pc:docMk/>
          <pc:sldMk cId="986019465" sldId="257"/>
        </pc:sldMkLst>
        <pc:spChg chg="mod">
          <ac:chgData name="Shavez Khan (2304838)" userId="S::2304838@student.uwtsd.ac.uk::8ced476d-6105-4938-b718-f62542723ee3" providerId="AD" clId="Web-{120EC393-957E-4642-874A-A507E338FF11}" dt="2023-10-05T09:45:29.746" v="408"/>
          <ac:spMkLst>
            <pc:docMk/>
            <pc:sldMk cId="986019465" sldId="257"/>
            <ac:spMk id="2" creationId="{4C70390A-43E4-CFA0-FAB0-70924EB8BF9B}"/>
          </ac:spMkLst>
        </pc:spChg>
        <pc:spChg chg="del">
          <ac:chgData name="Shavez Khan (2304838)" userId="S::2304838@student.uwtsd.ac.uk::8ced476d-6105-4938-b718-f62542723ee3" providerId="AD" clId="Web-{120EC393-957E-4642-874A-A507E338FF11}" dt="2023-10-05T09:37:49.574" v="32"/>
          <ac:spMkLst>
            <pc:docMk/>
            <pc:sldMk cId="986019465" sldId="257"/>
            <ac:spMk id="3" creationId="{66F77A7C-8DB7-0E42-AC5D-C0072655D49F}"/>
          </ac:spMkLst>
        </pc:spChg>
        <pc:spChg chg="add mod">
          <ac:chgData name="Shavez Khan (2304838)" userId="S::2304838@student.uwtsd.ac.uk::8ced476d-6105-4938-b718-f62542723ee3" providerId="AD" clId="Web-{120EC393-957E-4642-874A-A507E338FF11}" dt="2023-10-05T09:45:29.746" v="408"/>
          <ac:spMkLst>
            <pc:docMk/>
            <pc:sldMk cId="986019465" sldId="257"/>
            <ac:spMk id="8" creationId="{93E30D81-7EFD-5306-AEAB-800F0E3D9241}"/>
          </ac:spMkLst>
        </pc:spChg>
        <pc:spChg chg="add del">
          <ac:chgData name="Shavez Khan (2304838)" userId="S::2304838@student.uwtsd.ac.uk::8ced476d-6105-4938-b718-f62542723ee3" providerId="AD" clId="Web-{120EC393-957E-4642-874A-A507E338FF11}" dt="2023-10-05T09:45:29.746" v="408"/>
          <ac:spMkLst>
            <pc:docMk/>
            <pc:sldMk cId="986019465" sldId="257"/>
            <ac:spMk id="11" creationId="{79BB35BC-D5C2-4C8B-A22A-A71E6191913B}"/>
          </ac:spMkLst>
        </pc:spChg>
        <pc:spChg chg="add">
          <ac:chgData name="Shavez Khan (2304838)" userId="S::2304838@student.uwtsd.ac.uk::8ced476d-6105-4938-b718-f62542723ee3" providerId="AD" clId="Web-{120EC393-957E-4642-874A-A507E338FF11}" dt="2023-10-05T09:45:29.746" v="408"/>
          <ac:spMkLst>
            <pc:docMk/>
            <pc:sldMk cId="986019465" sldId="257"/>
            <ac:spMk id="16" creationId="{F13C74B1-5B17-4795-BED0-7140497B445A}"/>
          </ac:spMkLst>
        </pc:spChg>
        <pc:spChg chg="add">
          <ac:chgData name="Shavez Khan (2304838)" userId="S::2304838@student.uwtsd.ac.uk::8ced476d-6105-4938-b718-f62542723ee3" providerId="AD" clId="Web-{120EC393-957E-4642-874A-A507E338FF11}" dt="2023-10-05T09:45:29.746" v="408"/>
          <ac:spMkLst>
            <pc:docMk/>
            <pc:sldMk cId="986019465" sldId="257"/>
            <ac:spMk id="18" creationId="{D4974D33-8DC5-464E-8C6D-BE58F0669C17}"/>
          </ac:spMkLst>
        </pc:spChg>
        <pc:picChg chg="add mod ord">
          <ac:chgData name="Shavez Khan (2304838)" userId="S::2304838@student.uwtsd.ac.uk::8ced476d-6105-4938-b718-f62542723ee3" providerId="AD" clId="Web-{120EC393-957E-4642-874A-A507E338FF11}" dt="2023-10-05T09:45:29.746" v="408"/>
          <ac:picMkLst>
            <pc:docMk/>
            <pc:sldMk cId="986019465" sldId="257"/>
            <ac:picMk id="4" creationId="{A13BF4D9-7DEE-D9E7-A2F3-B2538C7E4D9B}"/>
          </ac:picMkLst>
        </pc:picChg>
      </pc:sldChg>
      <pc:sldChg chg="addSp modSp new mod setBg">
        <pc:chgData name="Shavez Khan (2304838)" userId="S::2304838@student.uwtsd.ac.uk::8ced476d-6105-4938-b718-f62542723ee3" providerId="AD" clId="Web-{120EC393-957E-4642-874A-A507E338FF11}" dt="2023-10-05T09:52:53.199" v="622" actId="20577"/>
        <pc:sldMkLst>
          <pc:docMk/>
          <pc:sldMk cId="2157558368" sldId="258"/>
        </pc:sldMkLst>
        <pc:spChg chg="mod">
          <ac:chgData name="Shavez Khan (2304838)" userId="S::2304838@student.uwtsd.ac.uk::8ced476d-6105-4938-b718-f62542723ee3" providerId="AD" clId="Web-{120EC393-957E-4642-874A-A507E338FF11}" dt="2023-10-05T09:47:20.473" v="442"/>
          <ac:spMkLst>
            <pc:docMk/>
            <pc:sldMk cId="2157558368" sldId="258"/>
            <ac:spMk id="2" creationId="{B8097801-2CCD-1444-9419-DFABD6C4BA78}"/>
          </ac:spMkLst>
        </pc:spChg>
        <pc:spChg chg="mod">
          <ac:chgData name="Shavez Khan (2304838)" userId="S::2304838@student.uwtsd.ac.uk::8ced476d-6105-4938-b718-f62542723ee3" providerId="AD" clId="Web-{120EC393-957E-4642-874A-A507E338FF11}" dt="2023-10-05T09:52:53.199" v="622" actId="20577"/>
          <ac:spMkLst>
            <pc:docMk/>
            <pc:sldMk cId="2157558368" sldId="258"/>
            <ac:spMk id="3" creationId="{7DC5E773-50F6-DDC7-5046-C0212BFE3BCB}"/>
          </ac:spMkLst>
        </pc:spChg>
        <pc:spChg chg="add">
          <ac:chgData name="Shavez Khan (2304838)" userId="S::2304838@student.uwtsd.ac.uk::8ced476d-6105-4938-b718-f62542723ee3" providerId="AD" clId="Web-{120EC393-957E-4642-874A-A507E338FF11}" dt="2023-10-05T09:47:20.473" v="442"/>
          <ac:spMkLst>
            <pc:docMk/>
            <pc:sldMk cId="2157558368" sldId="258"/>
            <ac:spMk id="9" creationId="{F13C74B1-5B17-4795-BED0-7140497B445A}"/>
          </ac:spMkLst>
        </pc:spChg>
        <pc:spChg chg="add">
          <ac:chgData name="Shavez Khan (2304838)" userId="S::2304838@student.uwtsd.ac.uk::8ced476d-6105-4938-b718-f62542723ee3" providerId="AD" clId="Web-{120EC393-957E-4642-874A-A507E338FF11}" dt="2023-10-05T09:47:20.473" v="442"/>
          <ac:spMkLst>
            <pc:docMk/>
            <pc:sldMk cId="2157558368" sldId="258"/>
            <ac:spMk id="11" creationId="{D4974D33-8DC5-464E-8C6D-BE58F0669C17}"/>
          </ac:spMkLst>
        </pc:spChg>
        <pc:picChg chg="add">
          <ac:chgData name="Shavez Khan (2304838)" userId="S::2304838@student.uwtsd.ac.uk::8ced476d-6105-4938-b718-f62542723ee3" providerId="AD" clId="Web-{120EC393-957E-4642-874A-A507E338FF11}" dt="2023-10-05T09:47:20.473" v="442"/>
          <ac:picMkLst>
            <pc:docMk/>
            <pc:sldMk cId="2157558368" sldId="258"/>
            <ac:picMk id="5" creationId="{676D6C77-9AE7-6291-5DB6-DF1B2E6CED3E}"/>
          </ac:picMkLst>
        </pc:picChg>
      </pc:sldChg>
      <pc:sldChg chg="addSp delSp modSp new mod setBg">
        <pc:chgData name="Shavez Khan (2304838)" userId="S::2304838@student.uwtsd.ac.uk::8ced476d-6105-4938-b718-f62542723ee3" providerId="AD" clId="Web-{120EC393-957E-4642-874A-A507E338FF11}" dt="2023-10-05T09:45:39.841" v="409" actId="20577"/>
        <pc:sldMkLst>
          <pc:docMk/>
          <pc:sldMk cId="1762438408" sldId="259"/>
        </pc:sldMkLst>
        <pc:spChg chg="mod">
          <ac:chgData name="Shavez Khan (2304838)" userId="S::2304838@student.uwtsd.ac.uk::8ced476d-6105-4938-b718-f62542723ee3" providerId="AD" clId="Web-{120EC393-957E-4642-874A-A507E338FF11}" dt="2023-10-05T09:42:01.169" v="168"/>
          <ac:spMkLst>
            <pc:docMk/>
            <pc:sldMk cId="1762438408" sldId="259"/>
            <ac:spMk id="2" creationId="{4CED9B0E-2134-C030-1785-5046B784E9BA}"/>
          </ac:spMkLst>
        </pc:spChg>
        <pc:spChg chg="del">
          <ac:chgData name="Shavez Khan (2304838)" userId="S::2304838@student.uwtsd.ac.uk::8ced476d-6105-4938-b718-f62542723ee3" providerId="AD" clId="Web-{120EC393-957E-4642-874A-A507E338FF11}" dt="2023-10-05T09:41:52.091" v="165"/>
          <ac:spMkLst>
            <pc:docMk/>
            <pc:sldMk cId="1762438408" sldId="259"/>
            <ac:spMk id="3" creationId="{3565BF91-EECF-9CD8-7A9A-7F753F8CA53A}"/>
          </ac:spMkLst>
        </pc:spChg>
        <pc:spChg chg="add mod">
          <ac:chgData name="Shavez Khan (2304838)" userId="S::2304838@student.uwtsd.ac.uk::8ced476d-6105-4938-b718-f62542723ee3" providerId="AD" clId="Web-{120EC393-957E-4642-874A-A507E338FF11}" dt="2023-10-05T09:45:39.841" v="409" actId="20577"/>
          <ac:spMkLst>
            <pc:docMk/>
            <pc:sldMk cId="1762438408" sldId="259"/>
            <ac:spMk id="8" creationId="{57348DCA-EF5F-0AB8-FC6B-DB8C4B4B8EC9}"/>
          </ac:spMkLst>
        </pc:spChg>
        <pc:spChg chg="add">
          <ac:chgData name="Shavez Khan (2304838)" userId="S::2304838@student.uwtsd.ac.uk::8ced476d-6105-4938-b718-f62542723ee3" providerId="AD" clId="Web-{120EC393-957E-4642-874A-A507E338FF11}" dt="2023-10-05T09:42:01.169" v="168"/>
          <ac:spMkLst>
            <pc:docMk/>
            <pc:sldMk cId="1762438408" sldId="259"/>
            <ac:spMk id="11" creationId="{F13C74B1-5B17-4795-BED0-7140497B445A}"/>
          </ac:spMkLst>
        </pc:spChg>
        <pc:spChg chg="add">
          <ac:chgData name="Shavez Khan (2304838)" userId="S::2304838@student.uwtsd.ac.uk::8ced476d-6105-4938-b718-f62542723ee3" providerId="AD" clId="Web-{120EC393-957E-4642-874A-A507E338FF11}" dt="2023-10-05T09:42:01.169" v="168"/>
          <ac:spMkLst>
            <pc:docMk/>
            <pc:sldMk cId="1762438408" sldId="259"/>
            <ac:spMk id="13" creationId="{D4974D33-8DC5-464E-8C6D-BE58F0669C17}"/>
          </ac:spMkLst>
        </pc:spChg>
        <pc:grpChg chg="add del">
          <ac:chgData name="Shavez Khan (2304838)" userId="S::2304838@student.uwtsd.ac.uk::8ced476d-6105-4938-b718-f62542723ee3" providerId="AD" clId="Web-{120EC393-957E-4642-874A-A507E338FF11}" dt="2023-10-05T09:42:01.169" v="167"/>
          <ac:grpSpMkLst>
            <pc:docMk/>
            <pc:sldMk cId="1762438408" sldId="259"/>
            <ac:grpSpMk id="9" creationId="{3BB1803F-567F-99F1-12F4-0E0FCA7516F8}"/>
          </ac:grpSpMkLst>
        </pc:grpChg>
        <pc:picChg chg="add mod ord">
          <ac:chgData name="Shavez Khan (2304838)" userId="S::2304838@student.uwtsd.ac.uk::8ced476d-6105-4938-b718-f62542723ee3" providerId="AD" clId="Web-{120EC393-957E-4642-874A-A507E338FF11}" dt="2023-10-05T09:42:01.169" v="168"/>
          <ac:picMkLst>
            <pc:docMk/>
            <pc:sldMk cId="1762438408" sldId="259"/>
            <ac:picMk id="4" creationId="{7474CEAD-30F0-3F58-FECB-35CBF42AE45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And Notebook Icons">
            <a:extLst>
              <a:ext uri="{FF2B5EF4-FFF2-40B4-BE49-F238E27FC236}">
                <a16:creationId xmlns:a16="http://schemas.microsoft.com/office/drawing/2014/main" id="{69C4A53E-592A-D723-8D79-9BF6BB3624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  <a:ea typeface="Calibri Light"/>
                <a:cs typeface="Calibri Light"/>
              </a:rPr>
              <a:t>PowerPoint Task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ea typeface="Calibri"/>
                <a:cs typeface="Calibri"/>
              </a:rPr>
              <a:t>By Shavez Khan</a:t>
            </a:r>
            <a:br>
              <a:rPr lang="en-US" dirty="0">
                <a:solidFill>
                  <a:srgbClr val="FFFFFF"/>
                </a:solidFill>
                <a:ea typeface="Calibri"/>
                <a:cs typeface="Calibri"/>
              </a:rPr>
            </a:br>
            <a:r>
              <a:rPr lang="en-US" dirty="0">
                <a:solidFill>
                  <a:srgbClr val="FFFFFF"/>
                </a:solidFill>
                <a:ea typeface="Calibri"/>
                <a:cs typeface="Calibri"/>
              </a:rPr>
              <a:t>05/10/2023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70390A-43E4-CFA0-FAB0-70924EB8B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ea typeface="Calibri Light"/>
                <a:cs typeface="Calibri Light"/>
              </a:rPr>
              <a:t>Why did I join UWTSD?</a:t>
            </a:r>
            <a:endParaRPr lang="en-US" sz="54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3E30D81-7EFD-5306-AEAB-800F0E3D9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>
                <a:ea typeface="Calibri"/>
                <a:cs typeface="Calibri"/>
              </a:rPr>
              <a:t>I have joined UWTSD after spending three years in Coleg Gwent for the following reasons:- 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 dirty="0">
                <a:ea typeface="Calibri"/>
                <a:cs typeface="Calibri"/>
              </a:rPr>
              <a:t>I wanted to be a part of a prestigious organization that prides itself in delivering quality education.</a:t>
            </a:r>
          </a:p>
          <a:p>
            <a:r>
              <a:rPr lang="en-US" sz="2000" dirty="0">
                <a:ea typeface="Calibri"/>
                <a:cs typeface="Calibri"/>
              </a:rPr>
              <a:t>Take part in the numerous societies.</a:t>
            </a:r>
          </a:p>
          <a:p>
            <a:r>
              <a:rPr lang="en-US" sz="2000" dirty="0">
                <a:ea typeface="Calibri"/>
                <a:cs typeface="Calibri"/>
              </a:rPr>
              <a:t>Complete a degree that I have full interest in.</a:t>
            </a:r>
          </a:p>
          <a:p>
            <a:pPr marL="0" indent="0">
              <a:buNone/>
            </a:pPr>
            <a:endParaRPr lang="en-US" sz="2000" dirty="0">
              <a:ea typeface="Calibri"/>
              <a:cs typeface="Calibri"/>
            </a:endParaRPr>
          </a:p>
        </p:txBody>
      </p:sp>
      <p:pic>
        <p:nvPicPr>
          <p:cNvPr id="4" name="Content Placeholder 3" descr="University of Wales Trinity Saint David - Wikipedia">
            <a:extLst>
              <a:ext uri="{FF2B5EF4-FFF2-40B4-BE49-F238E27FC236}">
                <a16:creationId xmlns:a16="http://schemas.microsoft.com/office/drawing/2014/main" id="{A13BF4D9-7DEE-D9E7-A2F3-B2538C7E4D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90" r="-1" b="509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6019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D9B0E-2134-C030-1785-5046B784E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>
                <a:ea typeface="Calibri Light"/>
                <a:cs typeface="Calibri Light"/>
              </a:rPr>
              <a:t>Why have I chosen BSC Criminology and Policing?</a:t>
            </a:r>
            <a:endParaRPr lang="en-US" sz="42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7348DCA-EF5F-0AB8-FC6B-DB8C4B4B8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2200" dirty="0">
                <a:ea typeface="Calibri"/>
                <a:cs typeface="Calibri"/>
              </a:rPr>
              <a:t>There are a few reasons why I have chosen to study this degree here at UWTSD:- </a:t>
            </a:r>
            <a:br>
              <a:rPr lang="en-US" sz="2200" dirty="0">
                <a:ea typeface="Calibri"/>
                <a:cs typeface="Calibri"/>
              </a:rPr>
            </a:br>
            <a:endParaRPr lang="en-US" sz="2200" dirty="0">
              <a:ea typeface="Calibri"/>
              <a:cs typeface="Calibri"/>
            </a:endParaRPr>
          </a:p>
          <a:p>
            <a:pPr marL="342900" indent="-342900"/>
            <a:r>
              <a:rPr lang="en-US" sz="2200" dirty="0">
                <a:ea typeface="Calibri"/>
                <a:cs typeface="Calibri"/>
              </a:rPr>
              <a:t>I want to becoming a Law Enforcement Officer after graduating.</a:t>
            </a:r>
          </a:p>
          <a:p>
            <a:pPr marL="342900" indent="-342900"/>
            <a:r>
              <a:rPr lang="en-US" sz="2200" dirty="0">
                <a:ea typeface="Calibri"/>
                <a:cs typeface="Calibri"/>
              </a:rPr>
              <a:t>Crime-related fields have always been a key interest of mine.</a:t>
            </a:r>
          </a:p>
          <a:p>
            <a:pPr marL="342900" indent="-342900"/>
            <a:r>
              <a:rPr lang="en-US" sz="2200" dirty="0">
                <a:ea typeface="Calibri"/>
                <a:cs typeface="Calibri"/>
              </a:rPr>
              <a:t>I wanted to try something new after studying three years of IT in Coleg Gwent.</a:t>
            </a:r>
          </a:p>
        </p:txBody>
      </p:sp>
      <p:pic>
        <p:nvPicPr>
          <p:cNvPr id="4" name="Content Placeholder 3" descr="Blue Light Academy UWTSD (@UWTSD_BLA) / X">
            <a:extLst>
              <a:ext uri="{FF2B5EF4-FFF2-40B4-BE49-F238E27FC236}">
                <a16:creationId xmlns:a16="http://schemas.microsoft.com/office/drawing/2014/main" id="{7474CEAD-30F0-3F58-FECB-35CBF42AE4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30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2438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097801-2CCD-1444-9419-DFABD6C4B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>
                <a:ea typeface="Calibri Light"/>
                <a:cs typeface="Calibri Light"/>
              </a:rPr>
              <a:t>What benefits could I obtain from this degree?</a:t>
            </a: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5E773-50F6-DDC7-5046-C0212BFE3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ea typeface="Calibri"/>
                <a:cs typeface="Calibri"/>
              </a:rPr>
              <a:t>I'd be able to join a wide range of different services in the public sector which can range from law enforcement to crime and punishment </a:t>
            </a:r>
          </a:p>
          <a:p>
            <a:r>
              <a:rPr lang="en-US" sz="2200" dirty="0">
                <a:ea typeface="Calibri"/>
                <a:cs typeface="Calibri"/>
              </a:rPr>
              <a:t>The Degree itself allows way for developing communication, analytical</a:t>
            </a:r>
            <a:r>
              <a:rPr lang="en-US" sz="2200">
                <a:ea typeface="Calibri"/>
                <a:cs typeface="Calibri"/>
              </a:rPr>
              <a:t> and writing skills.</a:t>
            </a:r>
          </a:p>
          <a:p>
            <a:r>
              <a:rPr lang="en-US" sz="2200">
                <a:ea typeface="Calibri"/>
                <a:cs typeface="Calibri"/>
              </a:rPr>
              <a:t>Gain Knowledge and</a:t>
            </a:r>
            <a:endParaRPr lang="en-US" sz="2200" dirty="0">
              <a:ea typeface="Calibri"/>
              <a:cs typeface="Calibri"/>
            </a:endParaRP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676D6C77-9AE7-6291-5DB6-DF1B2E6CED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38" r="15760" b="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57558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Task</vt:lpstr>
      <vt:lpstr>Why did I join UWTSD?</vt:lpstr>
      <vt:lpstr>Why have I chosen BSC Criminology and Policing?</vt:lpstr>
      <vt:lpstr>What benefits could I obtain from this degree?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105</cp:revision>
  <dcterms:created xsi:type="dcterms:W3CDTF">2023-10-05T09:34:09Z</dcterms:created>
  <dcterms:modified xsi:type="dcterms:W3CDTF">2023-10-05T09:52:54Z</dcterms:modified>
</cp:coreProperties>
</file>