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58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64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53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0241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2620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4945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54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90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115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2671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60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3466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112520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741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14774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268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5870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3384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8E80F8A2-BFC7-4415-9ADF-43DF4E672F1D}" type="datetimeFigureOut">
              <a:rPr lang="en-GB" smtClean="0"/>
              <a:t>14/03/2022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E82746-BBB2-452D-B16E-E40B0DFFEA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2702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333E7-899B-4018-9982-4E2D1C9A576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Information on Assessment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D2A9E1-06F0-4723-9B32-67778EE571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20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A85B9-49A5-46EB-84D8-B37BC313E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Online Exam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88200A-4144-4484-AE03-2D1C944BE8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Important information. </a:t>
            </a:r>
          </a:p>
          <a:p>
            <a:endParaRPr lang="en-GB" dirty="0"/>
          </a:p>
          <a:p>
            <a:r>
              <a:rPr lang="en-GB" dirty="0"/>
              <a:t>Date: Monday May 9</a:t>
            </a:r>
            <a:r>
              <a:rPr lang="en-GB" baseline="30000" dirty="0"/>
              <a:t>th</a:t>
            </a:r>
            <a:r>
              <a:rPr lang="en-GB" dirty="0"/>
              <a:t> 2022 </a:t>
            </a:r>
          </a:p>
          <a:p>
            <a:endParaRPr lang="en-GB" dirty="0"/>
          </a:p>
          <a:p>
            <a:r>
              <a:rPr lang="en-GB" dirty="0"/>
              <a:t>Start Time: 10 am. </a:t>
            </a:r>
          </a:p>
          <a:p>
            <a:r>
              <a:rPr lang="en-GB" dirty="0"/>
              <a:t>End Time: 4 pm. </a:t>
            </a:r>
          </a:p>
          <a:p>
            <a:endParaRPr lang="en-GB" dirty="0"/>
          </a:p>
          <a:p>
            <a:r>
              <a:rPr lang="en-GB" dirty="0"/>
              <a:t>6 hours.</a:t>
            </a:r>
          </a:p>
          <a:p>
            <a:pPr lvl="1"/>
            <a:r>
              <a:rPr lang="en-GB" dirty="0"/>
              <a:t>NB Students with SCM stating additional time for examinations will be allocated 20% Extra time (in line with Academic Regulations). </a:t>
            </a:r>
          </a:p>
          <a:p>
            <a:endParaRPr lang="en-GB" dirty="0"/>
          </a:p>
          <a:p>
            <a:r>
              <a:rPr lang="en-GB" dirty="0"/>
              <a:t>50% of module mark. </a:t>
            </a:r>
          </a:p>
        </p:txBody>
      </p:sp>
    </p:spTree>
    <p:extLst>
      <p:ext uri="{BB962C8B-B14F-4D97-AF65-F5344CB8AC3E}">
        <p14:creationId xmlns:p14="http://schemas.microsoft.com/office/powerpoint/2010/main" val="35620464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88" y="325256"/>
            <a:ext cx="10592696" cy="1400530"/>
          </a:xfrm>
        </p:spPr>
        <p:txBody>
          <a:bodyPr/>
          <a:lstStyle/>
          <a:p>
            <a:r>
              <a:rPr lang="en-GB" dirty="0"/>
              <a:t>ECAP5006 – Timed Examination Process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Frequently Asked Questions. </a:t>
            </a:r>
          </a:p>
          <a:p>
            <a:endParaRPr lang="en-GB" dirty="0"/>
          </a:p>
          <a:p>
            <a:r>
              <a:rPr lang="en-GB" dirty="0"/>
              <a:t>Do I need a reference list……</a:t>
            </a:r>
          </a:p>
          <a:p>
            <a:pPr lvl="1"/>
            <a:r>
              <a:rPr lang="en-GB" dirty="0"/>
              <a:t>Yes you do for BOTH questions (put a reference list at the end of EACH question) – also make sure the question titles are clearly presented for each of the questions (it should resemble an essay in presentation). </a:t>
            </a:r>
          </a:p>
          <a:p>
            <a:endParaRPr lang="en-GB" dirty="0"/>
          </a:p>
          <a:p>
            <a:r>
              <a:rPr lang="en-GB" dirty="0"/>
              <a:t>Academic Misconduct. </a:t>
            </a:r>
          </a:p>
          <a:p>
            <a:pPr lvl="1"/>
            <a:r>
              <a:rPr lang="en-GB" dirty="0" err="1"/>
              <a:t>Turnitin</a:t>
            </a:r>
            <a:r>
              <a:rPr lang="en-GB" dirty="0"/>
              <a:t> Originality Report. </a:t>
            </a:r>
          </a:p>
          <a:p>
            <a:endParaRPr lang="en-GB" dirty="0"/>
          </a:p>
          <a:p>
            <a:r>
              <a:rPr lang="en-GB" dirty="0"/>
              <a:t>Remember this isn’t a 6 hour exam, it is replacing the original 2 hour exam – we are not expecting you to write for 6 hours. The reasons for the extended time are due to the potential impact of working from home. </a:t>
            </a:r>
          </a:p>
        </p:txBody>
      </p:sp>
    </p:spTree>
    <p:extLst>
      <p:ext uri="{BB962C8B-B14F-4D97-AF65-F5344CB8AC3E}">
        <p14:creationId xmlns:p14="http://schemas.microsoft.com/office/powerpoint/2010/main" val="689713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80" y="325256"/>
            <a:ext cx="10758951" cy="1400530"/>
          </a:xfrm>
        </p:spPr>
        <p:txBody>
          <a:bodyPr/>
          <a:lstStyle/>
          <a:p>
            <a:r>
              <a:rPr lang="en-GB" dirty="0"/>
              <a:t>ECAP5006 – Timed Examination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err="1"/>
              <a:t>Turnitin</a:t>
            </a:r>
            <a:r>
              <a:rPr lang="en-GB" dirty="0"/>
              <a:t> Portal</a:t>
            </a:r>
          </a:p>
          <a:p>
            <a:pPr lvl="1"/>
            <a:r>
              <a:rPr lang="en-GB" dirty="0"/>
              <a:t>There will 2 portals (one draft and one final portal) – as with a non examination assessment – use the draft portal to check for the originality report. You can submit in the draft portal 3 times, but only 1 in the final portal. 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Those will compensatory measures submit in the same DRAFT portal but an additional portal will be set up for the final submission. . </a:t>
            </a:r>
          </a:p>
          <a:p>
            <a:endParaRPr lang="en-GB" dirty="0"/>
          </a:p>
          <a:p>
            <a:r>
              <a:rPr lang="en-GB" dirty="0"/>
              <a:t>Anonymous Marking</a:t>
            </a:r>
          </a:p>
          <a:p>
            <a:pPr lvl="1"/>
            <a:r>
              <a:rPr lang="en-GB" dirty="0"/>
              <a:t>The portal will be set up for anonymous marking so please no names / student numbers in your document.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Extenuating Circumstances</a:t>
            </a:r>
          </a:p>
          <a:p>
            <a:pPr lvl="1"/>
            <a:r>
              <a:rPr lang="en-GB" dirty="0"/>
              <a:t>Same process but new questions and a new date set after the examination board.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0844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6F91D7-F499-47A7-83E7-937583EE5E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Online Exam.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17EEA3-247F-4C3D-8699-7242C4BA5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Questions will be released on Moodle at 10 am on the 9</a:t>
            </a:r>
            <a:r>
              <a:rPr lang="en-GB" baseline="30000" dirty="0"/>
              <a:t>th</a:t>
            </a:r>
            <a:r>
              <a:rPr lang="en-GB" dirty="0"/>
              <a:t> May In a clearly marked tile on the ECAP5006 </a:t>
            </a:r>
            <a:r>
              <a:rPr lang="en-GB"/>
              <a:t>moodle page. 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Turnitin Portals will also open at 10 am on the 9</a:t>
            </a:r>
            <a:r>
              <a:rPr lang="en-GB" baseline="30000" dirty="0"/>
              <a:t>th</a:t>
            </a:r>
            <a:r>
              <a:rPr lang="en-GB" dirty="0"/>
              <a:t> May and it will close at 4pm. </a:t>
            </a:r>
          </a:p>
          <a:p>
            <a:pPr lvl="1"/>
            <a:r>
              <a:rPr lang="en-GB" dirty="0"/>
              <a:t>Extra Time Portal will close later (in line with Academic policy). </a:t>
            </a:r>
          </a:p>
          <a:p>
            <a:endParaRPr lang="en-GB" dirty="0"/>
          </a:p>
          <a:p>
            <a:r>
              <a:rPr lang="en-GB" dirty="0"/>
              <a:t>Essay based exam – in which you answer 2 from 4 questions.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Remember to save your answers and then place on the Turnitin. </a:t>
            </a:r>
          </a:p>
        </p:txBody>
      </p:sp>
    </p:spTree>
    <p:extLst>
      <p:ext uri="{BB962C8B-B14F-4D97-AF65-F5344CB8AC3E}">
        <p14:creationId xmlns:p14="http://schemas.microsoft.com/office/powerpoint/2010/main" val="31946607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BE475-2550-40F4-9455-01E1ADFCC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1 – Online Exam – Topic Areas.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637AC7-AAFB-4315-8288-71D7F220F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1. Imagery</a:t>
            </a:r>
          </a:p>
          <a:p>
            <a:r>
              <a:rPr lang="en-GB" dirty="0"/>
              <a:t>2. Goal Setting. </a:t>
            </a:r>
          </a:p>
          <a:p>
            <a:r>
              <a:rPr lang="en-GB" dirty="0"/>
              <a:t>3. Exercise and Well-Being. </a:t>
            </a:r>
          </a:p>
          <a:p>
            <a:r>
              <a:rPr lang="en-GB" dirty="0"/>
              <a:t>4. Social Cognition Models of Behavioural Change. </a:t>
            </a:r>
          </a:p>
        </p:txBody>
      </p:sp>
    </p:spTree>
    <p:extLst>
      <p:ext uri="{BB962C8B-B14F-4D97-AF65-F5344CB8AC3E}">
        <p14:creationId xmlns:p14="http://schemas.microsoft.com/office/powerpoint/2010/main" val="13096483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73</TotalTime>
  <Words>410</Words>
  <Application>Microsoft Office PowerPoint</Application>
  <PresentationFormat>Widescreen</PresentationFormat>
  <Paragraphs>49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Information on Assessment 1</vt:lpstr>
      <vt:lpstr>Assessment 1 – Online Exam</vt:lpstr>
      <vt:lpstr>ECAP5006 – Timed Examination Process </vt:lpstr>
      <vt:lpstr>ECAP5006 – Timed Examination Process</vt:lpstr>
      <vt:lpstr>Assessment 1 – Online Exam. </vt:lpstr>
      <vt:lpstr>Assessment 1 – Online Exam – Topic Areas.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on Assessment 2</dc:title>
  <dc:creator>Stuart Jones</dc:creator>
  <cp:lastModifiedBy>Stuart Jones</cp:lastModifiedBy>
  <cp:revision>4</cp:revision>
  <dcterms:created xsi:type="dcterms:W3CDTF">2021-11-08T20:58:49Z</dcterms:created>
  <dcterms:modified xsi:type="dcterms:W3CDTF">2022-03-14T22:00:05Z</dcterms:modified>
</cp:coreProperties>
</file>